
<file path=[Content_Types].xml><?xml version="1.0" encoding="utf-8"?>
<Types xmlns="http://schemas.openxmlformats.org/package/2006/content-types">
  <Default Extension="jpeg" ContentType="image/jpeg"/>
  <Default Extension="JPG" ContentType="image/.jpg"/>
  <Default Extension="wav" ContentType="audio/x-wav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6"/>
  </p:notesMasterIdLst>
  <p:sldIdLst>
    <p:sldId id="260" r:id="rId3"/>
    <p:sldId id="270" r:id="rId4"/>
    <p:sldId id="261" r:id="rId5"/>
    <p:sldId id="298" r:id="rId7"/>
    <p:sldId id="299" r:id="rId8"/>
    <p:sldId id="300" r:id="rId9"/>
    <p:sldId id="301" r:id="rId10"/>
    <p:sldId id="273" r:id="rId11"/>
    <p:sldId id="313" r:id="rId12"/>
    <p:sldId id="291" r:id="rId13"/>
    <p:sldId id="268" r:id="rId14"/>
    <p:sldId id="276" r:id="rId15"/>
    <p:sldId id="309" r:id="rId16"/>
    <p:sldId id="305" r:id="rId17"/>
    <p:sldId id="310" r:id="rId18"/>
    <p:sldId id="311" r:id="rId19"/>
    <p:sldId id="304" r:id="rId20"/>
    <p:sldId id="312" r:id="rId21"/>
    <p:sldId id="29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732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5" Type="http://schemas.openxmlformats.org/officeDocument/2006/relationships/tableStyles" Target="tableStyles.xml"/><Relationship Id="rId24" Type="http://schemas.openxmlformats.org/officeDocument/2006/relationships/viewProps" Target="viewProps.xml"/><Relationship Id="rId23" Type="http://schemas.openxmlformats.org/officeDocument/2006/relationships/presProps" Target="presProps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  <a:endParaRPr lang="en-US" b="1" dirty="0">
              <a:sym typeface="Wingdings" panose="05000000000000000000" pitchFamily="2" charset="2"/>
            </a:endParaRP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5" name="ตัวแทน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sp>
        <p:nvSpPr>
          <p:cNvPr id="197" name="รูปแบบอิสระ: รูปร่าง 196"/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-1" fmla="*/ 366373 w 12565120"/>
              <a:gd name="connsiteY0-2" fmla="*/ 865738 h 5013694"/>
              <a:gd name="connsiteX1-3" fmla="*/ 711813 w 12565120"/>
              <a:gd name="connsiteY1-4" fmla="*/ 398378 h 5013694"/>
              <a:gd name="connsiteX2-5" fmla="*/ 1108053 w 12565120"/>
              <a:gd name="connsiteY2-6" fmla="*/ 520298 h 5013694"/>
              <a:gd name="connsiteX3-7" fmla="*/ 1412853 w 12565120"/>
              <a:gd name="connsiteY3-8" fmla="*/ 388218 h 5013694"/>
              <a:gd name="connsiteX4-9" fmla="*/ 1951333 w 12565120"/>
              <a:gd name="connsiteY4-10" fmla="*/ 489818 h 5013694"/>
              <a:gd name="connsiteX5-11" fmla="*/ 2215493 w 12565120"/>
              <a:gd name="connsiteY5-12" fmla="*/ 347578 h 5013694"/>
              <a:gd name="connsiteX6-13" fmla="*/ 2753973 w 12565120"/>
              <a:gd name="connsiteY6-14" fmla="*/ 499978 h 5013694"/>
              <a:gd name="connsiteX7-15" fmla="*/ 3190853 w 12565120"/>
              <a:gd name="connsiteY7-16" fmla="*/ 337418 h 5013694"/>
              <a:gd name="connsiteX8-17" fmla="*/ 3617573 w 12565120"/>
              <a:gd name="connsiteY8-18" fmla="*/ 581258 h 5013694"/>
              <a:gd name="connsiteX9-19" fmla="*/ 4176373 w 12565120"/>
              <a:gd name="connsiteY9-20" fmla="*/ 327258 h 5013694"/>
              <a:gd name="connsiteX10-21" fmla="*/ 4359253 w 12565120"/>
              <a:gd name="connsiteY10-22" fmla="*/ 469498 h 5013694"/>
              <a:gd name="connsiteX11-23" fmla="*/ 5070453 w 12565120"/>
              <a:gd name="connsiteY11-24" fmla="*/ 317098 h 5013694"/>
              <a:gd name="connsiteX12-25" fmla="*/ 5233013 w 12565120"/>
              <a:gd name="connsiteY12-26" fmla="*/ 510138 h 5013694"/>
              <a:gd name="connsiteX13-27" fmla="*/ 5903573 w 12565120"/>
              <a:gd name="connsiteY13-28" fmla="*/ 367898 h 5013694"/>
              <a:gd name="connsiteX14-29" fmla="*/ 6289653 w 12565120"/>
              <a:gd name="connsiteY14-30" fmla="*/ 571098 h 5013694"/>
              <a:gd name="connsiteX15-31" fmla="*/ 6736693 w 12565120"/>
              <a:gd name="connsiteY15-32" fmla="*/ 306938 h 5013694"/>
              <a:gd name="connsiteX16-33" fmla="*/ 7265013 w 12565120"/>
              <a:gd name="connsiteY16-34" fmla="*/ 378058 h 5013694"/>
              <a:gd name="connsiteX17-35" fmla="*/ 7559653 w 12565120"/>
              <a:gd name="connsiteY17-36" fmla="*/ 185018 h 5013694"/>
              <a:gd name="connsiteX18-37" fmla="*/ 8006693 w 12565120"/>
              <a:gd name="connsiteY18-38" fmla="*/ 357738 h 5013694"/>
              <a:gd name="connsiteX19-39" fmla="*/ 8402933 w 12565120"/>
              <a:gd name="connsiteY19-40" fmla="*/ 174858 h 5013694"/>
              <a:gd name="connsiteX20-41" fmla="*/ 8829653 w 12565120"/>
              <a:gd name="connsiteY20-42" fmla="*/ 327258 h 5013694"/>
              <a:gd name="connsiteX21-43" fmla="*/ 9418933 w 12565120"/>
              <a:gd name="connsiteY21-44" fmla="*/ 134218 h 5013694"/>
              <a:gd name="connsiteX22-45" fmla="*/ 9835493 w 12565120"/>
              <a:gd name="connsiteY22-46" fmla="*/ 428858 h 5013694"/>
              <a:gd name="connsiteX23-47" fmla="*/ 10414613 w 12565120"/>
              <a:gd name="connsiteY23-48" fmla="*/ 215498 h 5013694"/>
              <a:gd name="connsiteX24-49" fmla="*/ 10729573 w 12565120"/>
              <a:gd name="connsiteY24-50" fmla="*/ 418698 h 5013694"/>
              <a:gd name="connsiteX25-51" fmla="*/ 11207093 w 12565120"/>
              <a:gd name="connsiteY25-52" fmla="*/ 174858 h 5013694"/>
              <a:gd name="connsiteX26-53" fmla="*/ 11562693 w 12565120"/>
              <a:gd name="connsiteY26-54" fmla="*/ 276458 h 5013694"/>
              <a:gd name="connsiteX27-55" fmla="*/ 12030053 w 12565120"/>
              <a:gd name="connsiteY27-56" fmla="*/ 124058 h 5013694"/>
              <a:gd name="connsiteX28-57" fmla="*/ 12284053 w 12565120"/>
              <a:gd name="connsiteY28-58" fmla="*/ 317098 h 5013694"/>
              <a:gd name="connsiteX29-59" fmla="*/ 12405973 w 12565120"/>
              <a:gd name="connsiteY29-60" fmla="*/ 205338 h 5013694"/>
              <a:gd name="connsiteX30-61" fmla="*/ 12558373 w 12565120"/>
              <a:gd name="connsiteY30-62" fmla="*/ 357738 h 5013694"/>
              <a:gd name="connsiteX31-63" fmla="*/ 12517733 w 12565120"/>
              <a:gd name="connsiteY31-64" fmla="*/ 4452218 h 5013694"/>
              <a:gd name="connsiteX32-65" fmla="*/ 12334853 w 12565120"/>
              <a:gd name="connsiteY32-66" fmla="*/ 4817978 h 5013694"/>
              <a:gd name="connsiteX33-67" fmla="*/ 11237573 w 12565120"/>
              <a:gd name="connsiteY33-68" fmla="*/ 4889098 h 5013694"/>
              <a:gd name="connsiteX34-69" fmla="*/ 965813 w 12565120"/>
              <a:gd name="connsiteY34-70" fmla="*/ 4889098 h 5013694"/>
              <a:gd name="connsiteX35-71" fmla="*/ 366373 w 12565120"/>
              <a:gd name="connsiteY35-72" fmla="*/ 3243178 h 5013694"/>
              <a:gd name="connsiteX36" fmla="*/ 366373 w 12565120"/>
              <a:gd name="connsiteY36" fmla="*/ 865738 h 5013694"/>
              <a:gd name="connsiteX0-73" fmla="*/ 339731 w 12538478"/>
              <a:gd name="connsiteY0-74" fmla="*/ 865738 h 4965347"/>
              <a:gd name="connsiteX1-75" fmla="*/ 685171 w 12538478"/>
              <a:gd name="connsiteY1-76" fmla="*/ 398378 h 4965347"/>
              <a:gd name="connsiteX2-77" fmla="*/ 1081411 w 12538478"/>
              <a:gd name="connsiteY2-78" fmla="*/ 520298 h 4965347"/>
              <a:gd name="connsiteX3-79" fmla="*/ 1386211 w 12538478"/>
              <a:gd name="connsiteY3-80" fmla="*/ 388218 h 4965347"/>
              <a:gd name="connsiteX4-81" fmla="*/ 1924691 w 12538478"/>
              <a:gd name="connsiteY4-82" fmla="*/ 489818 h 4965347"/>
              <a:gd name="connsiteX5-83" fmla="*/ 2188851 w 12538478"/>
              <a:gd name="connsiteY5-84" fmla="*/ 347578 h 4965347"/>
              <a:gd name="connsiteX6-85" fmla="*/ 2727331 w 12538478"/>
              <a:gd name="connsiteY6-86" fmla="*/ 499978 h 4965347"/>
              <a:gd name="connsiteX7-87" fmla="*/ 3164211 w 12538478"/>
              <a:gd name="connsiteY7-88" fmla="*/ 337418 h 4965347"/>
              <a:gd name="connsiteX8-89" fmla="*/ 3590931 w 12538478"/>
              <a:gd name="connsiteY8-90" fmla="*/ 581258 h 4965347"/>
              <a:gd name="connsiteX9-91" fmla="*/ 4149731 w 12538478"/>
              <a:gd name="connsiteY9-92" fmla="*/ 327258 h 4965347"/>
              <a:gd name="connsiteX10-93" fmla="*/ 4332611 w 12538478"/>
              <a:gd name="connsiteY10-94" fmla="*/ 469498 h 4965347"/>
              <a:gd name="connsiteX11-95" fmla="*/ 5043811 w 12538478"/>
              <a:gd name="connsiteY11-96" fmla="*/ 317098 h 4965347"/>
              <a:gd name="connsiteX12-97" fmla="*/ 5206371 w 12538478"/>
              <a:gd name="connsiteY12-98" fmla="*/ 510138 h 4965347"/>
              <a:gd name="connsiteX13-99" fmla="*/ 5876931 w 12538478"/>
              <a:gd name="connsiteY13-100" fmla="*/ 367898 h 4965347"/>
              <a:gd name="connsiteX14-101" fmla="*/ 6263011 w 12538478"/>
              <a:gd name="connsiteY14-102" fmla="*/ 571098 h 4965347"/>
              <a:gd name="connsiteX15-103" fmla="*/ 6710051 w 12538478"/>
              <a:gd name="connsiteY15-104" fmla="*/ 306938 h 4965347"/>
              <a:gd name="connsiteX16-105" fmla="*/ 7238371 w 12538478"/>
              <a:gd name="connsiteY16-106" fmla="*/ 378058 h 4965347"/>
              <a:gd name="connsiteX17-107" fmla="*/ 7533011 w 12538478"/>
              <a:gd name="connsiteY17-108" fmla="*/ 185018 h 4965347"/>
              <a:gd name="connsiteX18-109" fmla="*/ 7980051 w 12538478"/>
              <a:gd name="connsiteY18-110" fmla="*/ 357738 h 4965347"/>
              <a:gd name="connsiteX19-111" fmla="*/ 8376291 w 12538478"/>
              <a:gd name="connsiteY19-112" fmla="*/ 174858 h 4965347"/>
              <a:gd name="connsiteX20-113" fmla="*/ 8803011 w 12538478"/>
              <a:gd name="connsiteY20-114" fmla="*/ 327258 h 4965347"/>
              <a:gd name="connsiteX21-115" fmla="*/ 9392291 w 12538478"/>
              <a:gd name="connsiteY21-116" fmla="*/ 134218 h 4965347"/>
              <a:gd name="connsiteX22-117" fmla="*/ 9808851 w 12538478"/>
              <a:gd name="connsiteY22-118" fmla="*/ 428858 h 4965347"/>
              <a:gd name="connsiteX23-119" fmla="*/ 10387971 w 12538478"/>
              <a:gd name="connsiteY23-120" fmla="*/ 215498 h 4965347"/>
              <a:gd name="connsiteX24-121" fmla="*/ 10702931 w 12538478"/>
              <a:gd name="connsiteY24-122" fmla="*/ 418698 h 4965347"/>
              <a:gd name="connsiteX25-123" fmla="*/ 11180451 w 12538478"/>
              <a:gd name="connsiteY25-124" fmla="*/ 174858 h 4965347"/>
              <a:gd name="connsiteX26-125" fmla="*/ 11536051 w 12538478"/>
              <a:gd name="connsiteY26-126" fmla="*/ 276458 h 4965347"/>
              <a:gd name="connsiteX27-127" fmla="*/ 12003411 w 12538478"/>
              <a:gd name="connsiteY27-128" fmla="*/ 124058 h 4965347"/>
              <a:gd name="connsiteX28-129" fmla="*/ 12257411 w 12538478"/>
              <a:gd name="connsiteY28-130" fmla="*/ 317098 h 4965347"/>
              <a:gd name="connsiteX29-131" fmla="*/ 12379331 w 12538478"/>
              <a:gd name="connsiteY29-132" fmla="*/ 205338 h 4965347"/>
              <a:gd name="connsiteX30-133" fmla="*/ 12531731 w 12538478"/>
              <a:gd name="connsiteY30-134" fmla="*/ 357738 h 4965347"/>
              <a:gd name="connsiteX31-135" fmla="*/ 12491091 w 12538478"/>
              <a:gd name="connsiteY31-136" fmla="*/ 4452218 h 4965347"/>
              <a:gd name="connsiteX32-137" fmla="*/ 12308211 w 12538478"/>
              <a:gd name="connsiteY32-138" fmla="*/ 4817978 h 4965347"/>
              <a:gd name="connsiteX33-139" fmla="*/ 11210931 w 12538478"/>
              <a:gd name="connsiteY33-140" fmla="*/ 4889098 h 4965347"/>
              <a:gd name="connsiteX34-141" fmla="*/ 939171 w 12538478"/>
              <a:gd name="connsiteY34-142" fmla="*/ 4889098 h 4965347"/>
              <a:gd name="connsiteX35-143" fmla="*/ 400690 w 12538478"/>
              <a:gd name="connsiteY35-144" fmla="*/ 4828138 h 4965347"/>
              <a:gd name="connsiteX36-145" fmla="*/ 339731 w 12538478"/>
              <a:gd name="connsiteY36-146" fmla="*/ 3243178 h 4965347"/>
              <a:gd name="connsiteX37" fmla="*/ 339731 w 12538478"/>
              <a:gd name="connsiteY37" fmla="*/ 865738 h 4965347"/>
              <a:gd name="connsiteX0-147" fmla="*/ 366372 w 12565119"/>
              <a:gd name="connsiteY0-148" fmla="*/ 865738 h 4889101"/>
              <a:gd name="connsiteX1-149" fmla="*/ 711812 w 12565119"/>
              <a:gd name="connsiteY1-150" fmla="*/ 398378 h 4889101"/>
              <a:gd name="connsiteX2-151" fmla="*/ 1108052 w 12565119"/>
              <a:gd name="connsiteY2-152" fmla="*/ 520298 h 4889101"/>
              <a:gd name="connsiteX3-153" fmla="*/ 1412852 w 12565119"/>
              <a:gd name="connsiteY3-154" fmla="*/ 388218 h 4889101"/>
              <a:gd name="connsiteX4-155" fmla="*/ 1951332 w 12565119"/>
              <a:gd name="connsiteY4-156" fmla="*/ 489818 h 4889101"/>
              <a:gd name="connsiteX5-157" fmla="*/ 2215492 w 12565119"/>
              <a:gd name="connsiteY5-158" fmla="*/ 347578 h 4889101"/>
              <a:gd name="connsiteX6-159" fmla="*/ 2753972 w 12565119"/>
              <a:gd name="connsiteY6-160" fmla="*/ 499978 h 4889101"/>
              <a:gd name="connsiteX7-161" fmla="*/ 3190852 w 12565119"/>
              <a:gd name="connsiteY7-162" fmla="*/ 337418 h 4889101"/>
              <a:gd name="connsiteX8-163" fmla="*/ 3617572 w 12565119"/>
              <a:gd name="connsiteY8-164" fmla="*/ 581258 h 4889101"/>
              <a:gd name="connsiteX9-165" fmla="*/ 4176372 w 12565119"/>
              <a:gd name="connsiteY9-166" fmla="*/ 327258 h 4889101"/>
              <a:gd name="connsiteX10-167" fmla="*/ 4359252 w 12565119"/>
              <a:gd name="connsiteY10-168" fmla="*/ 469498 h 4889101"/>
              <a:gd name="connsiteX11-169" fmla="*/ 5070452 w 12565119"/>
              <a:gd name="connsiteY11-170" fmla="*/ 317098 h 4889101"/>
              <a:gd name="connsiteX12-171" fmla="*/ 5233012 w 12565119"/>
              <a:gd name="connsiteY12-172" fmla="*/ 510138 h 4889101"/>
              <a:gd name="connsiteX13-173" fmla="*/ 5903572 w 12565119"/>
              <a:gd name="connsiteY13-174" fmla="*/ 367898 h 4889101"/>
              <a:gd name="connsiteX14-175" fmla="*/ 6289652 w 12565119"/>
              <a:gd name="connsiteY14-176" fmla="*/ 571098 h 4889101"/>
              <a:gd name="connsiteX15-177" fmla="*/ 6736692 w 12565119"/>
              <a:gd name="connsiteY15-178" fmla="*/ 306938 h 4889101"/>
              <a:gd name="connsiteX16-179" fmla="*/ 7265012 w 12565119"/>
              <a:gd name="connsiteY16-180" fmla="*/ 378058 h 4889101"/>
              <a:gd name="connsiteX17-181" fmla="*/ 7559652 w 12565119"/>
              <a:gd name="connsiteY17-182" fmla="*/ 185018 h 4889101"/>
              <a:gd name="connsiteX18-183" fmla="*/ 8006692 w 12565119"/>
              <a:gd name="connsiteY18-184" fmla="*/ 357738 h 4889101"/>
              <a:gd name="connsiteX19-185" fmla="*/ 8402932 w 12565119"/>
              <a:gd name="connsiteY19-186" fmla="*/ 174858 h 4889101"/>
              <a:gd name="connsiteX20-187" fmla="*/ 8829652 w 12565119"/>
              <a:gd name="connsiteY20-188" fmla="*/ 327258 h 4889101"/>
              <a:gd name="connsiteX21-189" fmla="*/ 9418932 w 12565119"/>
              <a:gd name="connsiteY21-190" fmla="*/ 134218 h 4889101"/>
              <a:gd name="connsiteX22-191" fmla="*/ 9835492 w 12565119"/>
              <a:gd name="connsiteY22-192" fmla="*/ 428858 h 4889101"/>
              <a:gd name="connsiteX23-193" fmla="*/ 10414612 w 12565119"/>
              <a:gd name="connsiteY23-194" fmla="*/ 215498 h 4889101"/>
              <a:gd name="connsiteX24-195" fmla="*/ 10729572 w 12565119"/>
              <a:gd name="connsiteY24-196" fmla="*/ 418698 h 4889101"/>
              <a:gd name="connsiteX25-197" fmla="*/ 11207092 w 12565119"/>
              <a:gd name="connsiteY25-198" fmla="*/ 174858 h 4889101"/>
              <a:gd name="connsiteX26-199" fmla="*/ 11562692 w 12565119"/>
              <a:gd name="connsiteY26-200" fmla="*/ 276458 h 4889101"/>
              <a:gd name="connsiteX27-201" fmla="*/ 12030052 w 12565119"/>
              <a:gd name="connsiteY27-202" fmla="*/ 124058 h 4889101"/>
              <a:gd name="connsiteX28-203" fmla="*/ 12284052 w 12565119"/>
              <a:gd name="connsiteY28-204" fmla="*/ 317098 h 4889101"/>
              <a:gd name="connsiteX29-205" fmla="*/ 12405972 w 12565119"/>
              <a:gd name="connsiteY29-206" fmla="*/ 205338 h 4889101"/>
              <a:gd name="connsiteX30-207" fmla="*/ 12558372 w 12565119"/>
              <a:gd name="connsiteY30-208" fmla="*/ 357738 h 4889101"/>
              <a:gd name="connsiteX31-209" fmla="*/ 12517732 w 12565119"/>
              <a:gd name="connsiteY31-210" fmla="*/ 4452218 h 4889101"/>
              <a:gd name="connsiteX32-211" fmla="*/ 12334852 w 12565119"/>
              <a:gd name="connsiteY32-212" fmla="*/ 4817978 h 4889101"/>
              <a:gd name="connsiteX33-213" fmla="*/ 11237572 w 12565119"/>
              <a:gd name="connsiteY33-214" fmla="*/ 4889098 h 4889101"/>
              <a:gd name="connsiteX34-215" fmla="*/ 965812 w 12565119"/>
              <a:gd name="connsiteY34-216" fmla="*/ 4889098 h 4889101"/>
              <a:gd name="connsiteX35-217" fmla="*/ 366372 w 12565119"/>
              <a:gd name="connsiteY35-218" fmla="*/ 3243178 h 4889101"/>
              <a:gd name="connsiteX36-219" fmla="*/ 366372 w 12565119"/>
              <a:gd name="connsiteY36-220" fmla="*/ 865738 h 4889101"/>
              <a:gd name="connsiteX0-221" fmla="*/ 341162 w 12539909"/>
              <a:gd name="connsiteY0-222" fmla="*/ 865738 h 5011018"/>
              <a:gd name="connsiteX1-223" fmla="*/ 686602 w 12539909"/>
              <a:gd name="connsiteY1-224" fmla="*/ 398378 h 5011018"/>
              <a:gd name="connsiteX2-225" fmla="*/ 1082842 w 12539909"/>
              <a:gd name="connsiteY2-226" fmla="*/ 520298 h 5011018"/>
              <a:gd name="connsiteX3-227" fmla="*/ 1387642 w 12539909"/>
              <a:gd name="connsiteY3-228" fmla="*/ 388218 h 5011018"/>
              <a:gd name="connsiteX4-229" fmla="*/ 1926122 w 12539909"/>
              <a:gd name="connsiteY4-230" fmla="*/ 489818 h 5011018"/>
              <a:gd name="connsiteX5-231" fmla="*/ 2190282 w 12539909"/>
              <a:gd name="connsiteY5-232" fmla="*/ 347578 h 5011018"/>
              <a:gd name="connsiteX6-233" fmla="*/ 2728762 w 12539909"/>
              <a:gd name="connsiteY6-234" fmla="*/ 499978 h 5011018"/>
              <a:gd name="connsiteX7-235" fmla="*/ 3165642 w 12539909"/>
              <a:gd name="connsiteY7-236" fmla="*/ 337418 h 5011018"/>
              <a:gd name="connsiteX8-237" fmla="*/ 3592362 w 12539909"/>
              <a:gd name="connsiteY8-238" fmla="*/ 581258 h 5011018"/>
              <a:gd name="connsiteX9-239" fmla="*/ 4151162 w 12539909"/>
              <a:gd name="connsiteY9-240" fmla="*/ 327258 h 5011018"/>
              <a:gd name="connsiteX10-241" fmla="*/ 4334042 w 12539909"/>
              <a:gd name="connsiteY10-242" fmla="*/ 469498 h 5011018"/>
              <a:gd name="connsiteX11-243" fmla="*/ 5045242 w 12539909"/>
              <a:gd name="connsiteY11-244" fmla="*/ 317098 h 5011018"/>
              <a:gd name="connsiteX12-245" fmla="*/ 5207802 w 12539909"/>
              <a:gd name="connsiteY12-246" fmla="*/ 510138 h 5011018"/>
              <a:gd name="connsiteX13-247" fmla="*/ 5878362 w 12539909"/>
              <a:gd name="connsiteY13-248" fmla="*/ 367898 h 5011018"/>
              <a:gd name="connsiteX14-249" fmla="*/ 6264442 w 12539909"/>
              <a:gd name="connsiteY14-250" fmla="*/ 571098 h 5011018"/>
              <a:gd name="connsiteX15-251" fmla="*/ 6711482 w 12539909"/>
              <a:gd name="connsiteY15-252" fmla="*/ 306938 h 5011018"/>
              <a:gd name="connsiteX16-253" fmla="*/ 7239802 w 12539909"/>
              <a:gd name="connsiteY16-254" fmla="*/ 378058 h 5011018"/>
              <a:gd name="connsiteX17-255" fmla="*/ 7534442 w 12539909"/>
              <a:gd name="connsiteY17-256" fmla="*/ 185018 h 5011018"/>
              <a:gd name="connsiteX18-257" fmla="*/ 7981482 w 12539909"/>
              <a:gd name="connsiteY18-258" fmla="*/ 357738 h 5011018"/>
              <a:gd name="connsiteX19-259" fmla="*/ 8377722 w 12539909"/>
              <a:gd name="connsiteY19-260" fmla="*/ 174858 h 5011018"/>
              <a:gd name="connsiteX20-261" fmla="*/ 8804442 w 12539909"/>
              <a:gd name="connsiteY20-262" fmla="*/ 327258 h 5011018"/>
              <a:gd name="connsiteX21-263" fmla="*/ 9393722 w 12539909"/>
              <a:gd name="connsiteY21-264" fmla="*/ 134218 h 5011018"/>
              <a:gd name="connsiteX22-265" fmla="*/ 9810282 w 12539909"/>
              <a:gd name="connsiteY22-266" fmla="*/ 428858 h 5011018"/>
              <a:gd name="connsiteX23-267" fmla="*/ 10389402 w 12539909"/>
              <a:gd name="connsiteY23-268" fmla="*/ 215498 h 5011018"/>
              <a:gd name="connsiteX24-269" fmla="*/ 10704362 w 12539909"/>
              <a:gd name="connsiteY24-270" fmla="*/ 418698 h 5011018"/>
              <a:gd name="connsiteX25-271" fmla="*/ 11181882 w 12539909"/>
              <a:gd name="connsiteY25-272" fmla="*/ 174858 h 5011018"/>
              <a:gd name="connsiteX26-273" fmla="*/ 11537482 w 12539909"/>
              <a:gd name="connsiteY26-274" fmla="*/ 276458 h 5011018"/>
              <a:gd name="connsiteX27-275" fmla="*/ 12004842 w 12539909"/>
              <a:gd name="connsiteY27-276" fmla="*/ 124058 h 5011018"/>
              <a:gd name="connsiteX28-277" fmla="*/ 12258842 w 12539909"/>
              <a:gd name="connsiteY28-278" fmla="*/ 317098 h 5011018"/>
              <a:gd name="connsiteX29-279" fmla="*/ 12380762 w 12539909"/>
              <a:gd name="connsiteY29-280" fmla="*/ 205338 h 5011018"/>
              <a:gd name="connsiteX30-281" fmla="*/ 12533162 w 12539909"/>
              <a:gd name="connsiteY30-282" fmla="*/ 357738 h 5011018"/>
              <a:gd name="connsiteX31-283" fmla="*/ 12492522 w 12539909"/>
              <a:gd name="connsiteY31-284" fmla="*/ 4452218 h 5011018"/>
              <a:gd name="connsiteX32-285" fmla="*/ 12309642 w 12539909"/>
              <a:gd name="connsiteY32-286" fmla="*/ 4817978 h 5011018"/>
              <a:gd name="connsiteX33-287" fmla="*/ 11212362 w 12539909"/>
              <a:gd name="connsiteY33-288" fmla="*/ 4889098 h 5011018"/>
              <a:gd name="connsiteX34-289" fmla="*/ 981242 w 12539909"/>
              <a:gd name="connsiteY34-290" fmla="*/ 5011018 h 5011018"/>
              <a:gd name="connsiteX35-291" fmla="*/ 341162 w 12539909"/>
              <a:gd name="connsiteY35-292" fmla="*/ 3243178 h 5011018"/>
              <a:gd name="connsiteX36-293" fmla="*/ 341162 w 12539909"/>
              <a:gd name="connsiteY36-294" fmla="*/ 865738 h 5011018"/>
              <a:gd name="connsiteX0-295" fmla="*/ 348362 w 12547109"/>
              <a:gd name="connsiteY0-296" fmla="*/ 865738 h 5011018"/>
              <a:gd name="connsiteX1-297" fmla="*/ 693802 w 12547109"/>
              <a:gd name="connsiteY1-298" fmla="*/ 398378 h 5011018"/>
              <a:gd name="connsiteX2-299" fmla="*/ 1090042 w 12547109"/>
              <a:gd name="connsiteY2-300" fmla="*/ 520298 h 5011018"/>
              <a:gd name="connsiteX3-301" fmla="*/ 1394842 w 12547109"/>
              <a:gd name="connsiteY3-302" fmla="*/ 388218 h 5011018"/>
              <a:gd name="connsiteX4-303" fmla="*/ 1933322 w 12547109"/>
              <a:gd name="connsiteY4-304" fmla="*/ 489818 h 5011018"/>
              <a:gd name="connsiteX5-305" fmla="*/ 2197482 w 12547109"/>
              <a:gd name="connsiteY5-306" fmla="*/ 347578 h 5011018"/>
              <a:gd name="connsiteX6-307" fmla="*/ 2735962 w 12547109"/>
              <a:gd name="connsiteY6-308" fmla="*/ 499978 h 5011018"/>
              <a:gd name="connsiteX7-309" fmla="*/ 3172842 w 12547109"/>
              <a:gd name="connsiteY7-310" fmla="*/ 337418 h 5011018"/>
              <a:gd name="connsiteX8-311" fmla="*/ 3599562 w 12547109"/>
              <a:gd name="connsiteY8-312" fmla="*/ 581258 h 5011018"/>
              <a:gd name="connsiteX9-313" fmla="*/ 4158362 w 12547109"/>
              <a:gd name="connsiteY9-314" fmla="*/ 327258 h 5011018"/>
              <a:gd name="connsiteX10-315" fmla="*/ 4341242 w 12547109"/>
              <a:gd name="connsiteY10-316" fmla="*/ 469498 h 5011018"/>
              <a:gd name="connsiteX11-317" fmla="*/ 5052442 w 12547109"/>
              <a:gd name="connsiteY11-318" fmla="*/ 317098 h 5011018"/>
              <a:gd name="connsiteX12-319" fmla="*/ 5215002 w 12547109"/>
              <a:gd name="connsiteY12-320" fmla="*/ 510138 h 5011018"/>
              <a:gd name="connsiteX13-321" fmla="*/ 5885562 w 12547109"/>
              <a:gd name="connsiteY13-322" fmla="*/ 367898 h 5011018"/>
              <a:gd name="connsiteX14-323" fmla="*/ 6271642 w 12547109"/>
              <a:gd name="connsiteY14-324" fmla="*/ 571098 h 5011018"/>
              <a:gd name="connsiteX15-325" fmla="*/ 6718682 w 12547109"/>
              <a:gd name="connsiteY15-326" fmla="*/ 306938 h 5011018"/>
              <a:gd name="connsiteX16-327" fmla="*/ 7247002 w 12547109"/>
              <a:gd name="connsiteY16-328" fmla="*/ 378058 h 5011018"/>
              <a:gd name="connsiteX17-329" fmla="*/ 7541642 w 12547109"/>
              <a:gd name="connsiteY17-330" fmla="*/ 185018 h 5011018"/>
              <a:gd name="connsiteX18-331" fmla="*/ 7988682 w 12547109"/>
              <a:gd name="connsiteY18-332" fmla="*/ 357738 h 5011018"/>
              <a:gd name="connsiteX19-333" fmla="*/ 8384922 w 12547109"/>
              <a:gd name="connsiteY19-334" fmla="*/ 174858 h 5011018"/>
              <a:gd name="connsiteX20-335" fmla="*/ 8811642 w 12547109"/>
              <a:gd name="connsiteY20-336" fmla="*/ 327258 h 5011018"/>
              <a:gd name="connsiteX21-337" fmla="*/ 9400922 w 12547109"/>
              <a:gd name="connsiteY21-338" fmla="*/ 134218 h 5011018"/>
              <a:gd name="connsiteX22-339" fmla="*/ 9817482 w 12547109"/>
              <a:gd name="connsiteY22-340" fmla="*/ 428858 h 5011018"/>
              <a:gd name="connsiteX23-341" fmla="*/ 10396602 w 12547109"/>
              <a:gd name="connsiteY23-342" fmla="*/ 215498 h 5011018"/>
              <a:gd name="connsiteX24-343" fmla="*/ 10711562 w 12547109"/>
              <a:gd name="connsiteY24-344" fmla="*/ 418698 h 5011018"/>
              <a:gd name="connsiteX25-345" fmla="*/ 11189082 w 12547109"/>
              <a:gd name="connsiteY25-346" fmla="*/ 174858 h 5011018"/>
              <a:gd name="connsiteX26-347" fmla="*/ 11544682 w 12547109"/>
              <a:gd name="connsiteY26-348" fmla="*/ 276458 h 5011018"/>
              <a:gd name="connsiteX27-349" fmla="*/ 12012042 w 12547109"/>
              <a:gd name="connsiteY27-350" fmla="*/ 124058 h 5011018"/>
              <a:gd name="connsiteX28-351" fmla="*/ 12266042 w 12547109"/>
              <a:gd name="connsiteY28-352" fmla="*/ 317098 h 5011018"/>
              <a:gd name="connsiteX29-353" fmla="*/ 12387962 w 12547109"/>
              <a:gd name="connsiteY29-354" fmla="*/ 205338 h 5011018"/>
              <a:gd name="connsiteX30-355" fmla="*/ 12540362 w 12547109"/>
              <a:gd name="connsiteY30-356" fmla="*/ 357738 h 5011018"/>
              <a:gd name="connsiteX31-357" fmla="*/ 12499722 w 12547109"/>
              <a:gd name="connsiteY31-358" fmla="*/ 4452218 h 5011018"/>
              <a:gd name="connsiteX32-359" fmla="*/ 12316842 w 12547109"/>
              <a:gd name="connsiteY32-360" fmla="*/ 4817978 h 5011018"/>
              <a:gd name="connsiteX33-361" fmla="*/ 11219562 w 12547109"/>
              <a:gd name="connsiteY33-362" fmla="*/ 4889098 h 5011018"/>
              <a:gd name="connsiteX34-363" fmla="*/ 988442 w 12547109"/>
              <a:gd name="connsiteY34-364" fmla="*/ 5011018 h 5011018"/>
              <a:gd name="connsiteX35-365" fmla="*/ 328042 w 12547109"/>
              <a:gd name="connsiteY35-366" fmla="*/ 4655418 h 5011018"/>
              <a:gd name="connsiteX36-367" fmla="*/ 348362 w 12547109"/>
              <a:gd name="connsiteY36-368" fmla="*/ 3243178 h 5011018"/>
              <a:gd name="connsiteX37-369" fmla="*/ 348362 w 12547109"/>
              <a:gd name="connsiteY37-370" fmla="*/ 865738 h 5011018"/>
              <a:gd name="connsiteX0-371" fmla="*/ 326429 w 12525176"/>
              <a:gd name="connsiteY0-372" fmla="*/ 865738 h 5011018"/>
              <a:gd name="connsiteX1-373" fmla="*/ 671869 w 12525176"/>
              <a:gd name="connsiteY1-374" fmla="*/ 398378 h 5011018"/>
              <a:gd name="connsiteX2-375" fmla="*/ 1068109 w 12525176"/>
              <a:gd name="connsiteY2-376" fmla="*/ 520298 h 5011018"/>
              <a:gd name="connsiteX3-377" fmla="*/ 1372909 w 12525176"/>
              <a:gd name="connsiteY3-378" fmla="*/ 388218 h 5011018"/>
              <a:gd name="connsiteX4-379" fmla="*/ 1911389 w 12525176"/>
              <a:gd name="connsiteY4-380" fmla="*/ 489818 h 5011018"/>
              <a:gd name="connsiteX5-381" fmla="*/ 2175549 w 12525176"/>
              <a:gd name="connsiteY5-382" fmla="*/ 347578 h 5011018"/>
              <a:gd name="connsiteX6-383" fmla="*/ 2714029 w 12525176"/>
              <a:gd name="connsiteY6-384" fmla="*/ 499978 h 5011018"/>
              <a:gd name="connsiteX7-385" fmla="*/ 3150909 w 12525176"/>
              <a:gd name="connsiteY7-386" fmla="*/ 337418 h 5011018"/>
              <a:gd name="connsiteX8-387" fmla="*/ 3577629 w 12525176"/>
              <a:gd name="connsiteY8-388" fmla="*/ 581258 h 5011018"/>
              <a:gd name="connsiteX9-389" fmla="*/ 4136429 w 12525176"/>
              <a:gd name="connsiteY9-390" fmla="*/ 327258 h 5011018"/>
              <a:gd name="connsiteX10-391" fmla="*/ 4319309 w 12525176"/>
              <a:gd name="connsiteY10-392" fmla="*/ 469498 h 5011018"/>
              <a:gd name="connsiteX11-393" fmla="*/ 5030509 w 12525176"/>
              <a:gd name="connsiteY11-394" fmla="*/ 317098 h 5011018"/>
              <a:gd name="connsiteX12-395" fmla="*/ 5193069 w 12525176"/>
              <a:gd name="connsiteY12-396" fmla="*/ 510138 h 5011018"/>
              <a:gd name="connsiteX13-397" fmla="*/ 5863629 w 12525176"/>
              <a:gd name="connsiteY13-398" fmla="*/ 367898 h 5011018"/>
              <a:gd name="connsiteX14-399" fmla="*/ 6249709 w 12525176"/>
              <a:gd name="connsiteY14-400" fmla="*/ 571098 h 5011018"/>
              <a:gd name="connsiteX15-401" fmla="*/ 6696749 w 12525176"/>
              <a:gd name="connsiteY15-402" fmla="*/ 306938 h 5011018"/>
              <a:gd name="connsiteX16-403" fmla="*/ 7225069 w 12525176"/>
              <a:gd name="connsiteY16-404" fmla="*/ 378058 h 5011018"/>
              <a:gd name="connsiteX17-405" fmla="*/ 7519709 w 12525176"/>
              <a:gd name="connsiteY17-406" fmla="*/ 185018 h 5011018"/>
              <a:gd name="connsiteX18-407" fmla="*/ 7966749 w 12525176"/>
              <a:gd name="connsiteY18-408" fmla="*/ 357738 h 5011018"/>
              <a:gd name="connsiteX19-409" fmla="*/ 8362989 w 12525176"/>
              <a:gd name="connsiteY19-410" fmla="*/ 174858 h 5011018"/>
              <a:gd name="connsiteX20-411" fmla="*/ 8789709 w 12525176"/>
              <a:gd name="connsiteY20-412" fmla="*/ 327258 h 5011018"/>
              <a:gd name="connsiteX21-413" fmla="*/ 9378989 w 12525176"/>
              <a:gd name="connsiteY21-414" fmla="*/ 134218 h 5011018"/>
              <a:gd name="connsiteX22-415" fmla="*/ 9795549 w 12525176"/>
              <a:gd name="connsiteY22-416" fmla="*/ 428858 h 5011018"/>
              <a:gd name="connsiteX23-417" fmla="*/ 10374669 w 12525176"/>
              <a:gd name="connsiteY23-418" fmla="*/ 215498 h 5011018"/>
              <a:gd name="connsiteX24-419" fmla="*/ 10689629 w 12525176"/>
              <a:gd name="connsiteY24-420" fmla="*/ 418698 h 5011018"/>
              <a:gd name="connsiteX25-421" fmla="*/ 11167149 w 12525176"/>
              <a:gd name="connsiteY25-422" fmla="*/ 174858 h 5011018"/>
              <a:gd name="connsiteX26-423" fmla="*/ 11522749 w 12525176"/>
              <a:gd name="connsiteY26-424" fmla="*/ 276458 h 5011018"/>
              <a:gd name="connsiteX27-425" fmla="*/ 11990109 w 12525176"/>
              <a:gd name="connsiteY27-426" fmla="*/ 124058 h 5011018"/>
              <a:gd name="connsiteX28-427" fmla="*/ 12244109 w 12525176"/>
              <a:gd name="connsiteY28-428" fmla="*/ 317098 h 5011018"/>
              <a:gd name="connsiteX29-429" fmla="*/ 12366029 w 12525176"/>
              <a:gd name="connsiteY29-430" fmla="*/ 205338 h 5011018"/>
              <a:gd name="connsiteX30-431" fmla="*/ 12518429 w 12525176"/>
              <a:gd name="connsiteY30-432" fmla="*/ 357738 h 5011018"/>
              <a:gd name="connsiteX31-433" fmla="*/ 12477789 w 12525176"/>
              <a:gd name="connsiteY31-434" fmla="*/ 4452218 h 5011018"/>
              <a:gd name="connsiteX32-435" fmla="*/ 12294909 w 12525176"/>
              <a:gd name="connsiteY32-436" fmla="*/ 4817978 h 5011018"/>
              <a:gd name="connsiteX33-437" fmla="*/ 11197629 w 12525176"/>
              <a:gd name="connsiteY33-438" fmla="*/ 4889098 h 5011018"/>
              <a:gd name="connsiteX34-439" fmla="*/ 966509 w 12525176"/>
              <a:gd name="connsiteY34-440" fmla="*/ 5011018 h 5011018"/>
              <a:gd name="connsiteX35-441" fmla="*/ 306109 w 12525176"/>
              <a:gd name="connsiteY35-442" fmla="*/ 4655418 h 5011018"/>
              <a:gd name="connsiteX36-443" fmla="*/ 326429 w 12525176"/>
              <a:gd name="connsiteY36-444" fmla="*/ 3243178 h 5011018"/>
              <a:gd name="connsiteX37-445" fmla="*/ 326429 w 12525176"/>
              <a:gd name="connsiteY37-446" fmla="*/ 865738 h 5011018"/>
              <a:gd name="connsiteX0-447" fmla="*/ 339065 w 12537812"/>
              <a:gd name="connsiteY0-448" fmla="*/ 865738 h 5011018"/>
              <a:gd name="connsiteX1-449" fmla="*/ 684505 w 12537812"/>
              <a:gd name="connsiteY1-450" fmla="*/ 398378 h 5011018"/>
              <a:gd name="connsiteX2-451" fmla="*/ 1080745 w 12537812"/>
              <a:gd name="connsiteY2-452" fmla="*/ 520298 h 5011018"/>
              <a:gd name="connsiteX3-453" fmla="*/ 1385545 w 12537812"/>
              <a:gd name="connsiteY3-454" fmla="*/ 388218 h 5011018"/>
              <a:gd name="connsiteX4-455" fmla="*/ 1924025 w 12537812"/>
              <a:gd name="connsiteY4-456" fmla="*/ 489818 h 5011018"/>
              <a:gd name="connsiteX5-457" fmla="*/ 2188185 w 12537812"/>
              <a:gd name="connsiteY5-458" fmla="*/ 347578 h 5011018"/>
              <a:gd name="connsiteX6-459" fmla="*/ 2726665 w 12537812"/>
              <a:gd name="connsiteY6-460" fmla="*/ 499978 h 5011018"/>
              <a:gd name="connsiteX7-461" fmla="*/ 3163545 w 12537812"/>
              <a:gd name="connsiteY7-462" fmla="*/ 337418 h 5011018"/>
              <a:gd name="connsiteX8-463" fmla="*/ 3590265 w 12537812"/>
              <a:gd name="connsiteY8-464" fmla="*/ 581258 h 5011018"/>
              <a:gd name="connsiteX9-465" fmla="*/ 4149065 w 12537812"/>
              <a:gd name="connsiteY9-466" fmla="*/ 327258 h 5011018"/>
              <a:gd name="connsiteX10-467" fmla="*/ 4331945 w 12537812"/>
              <a:gd name="connsiteY10-468" fmla="*/ 469498 h 5011018"/>
              <a:gd name="connsiteX11-469" fmla="*/ 5043145 w 12537812"/>
              <a:gd name="connsiteY11-470" fmla="*/ 317098 h 5011018"/>
              <a:gd name="connsiteX12-471" fmla="*/ 5205705 w 12537812"/>
              <a:gd name="connsiteY12-472" fmla="*/ 510138 h 5011018"/>
              <a:gd name="connsiteX13-473" fmla="*/ 5876265 w 12537812"/>
              <a:gd name="connsiteY13-474" fmla="*/ 367898 h 5011018"/>
              <a:gd name="connsiteX14-475" fmla="*/ 6262345 w 12537812"/>
              <a:gd name="connsiteY14-476" fmla="*/ 571098 h 5011018"/>
              <a:gd name="connsiteX15-477" fmla="*/ 6709385 w 12537812"/>
              <a:gd name="connsiteY15-478" fmla="*/ 306938 h 5011018"/>
              <a:gd name="connsiteX16-479" fmla="*/ 7237705 w 12537812"/>
              <a:gd name="connsiteY16-480" fmla="*/ 378058 h 5011018"/>
              <a:gd name="connsiteX17-481" fmla="*/ 7532345 w 12537812"/>
              <a:gd name="connsiteY17-482" fmla="*/ 185018 h 5011018"/>
              <a:gd name="connsiteX18-483" fmla="*/ 7979385 w 12537812"/>
              <a:gd name="connsiteY18-484" fmla="*/ 357738 h 5011018"/>
              <a:gd name="connsiteX19-485" fmla="*/ 8375625 w 12537812"/>
              <a:gd name="connsiteY19-486" fmla="*/ 174858 h 5011018"/>
              <a:gd name="connsiteX20-487" fmla="*/ 8802345 w 12537812"/>
              <a:gd name="connsiteY20-488" fmla="*/ 327258 h 5011018"/>
              <a:gd name="connsiteX21-489" fmla="*/ 9391625 w 12537812"/>
              <a:gd name="connsiteY21-490" fmla="*/ 134218 h 5011018"/>
              <a:gd name="connsiteX22-491" fmla="*/ 9808185 w 12537812"/>
              <a:gd name="connsiteY22-492" fmla="*/ 428858 h 5011018"/>
              <a:gd name="connsiteX23-493" fmla="*/ 10387305 w 12537812"/>
              <a:gd name="connsiteY23-494" fmla="*/ 215498 h 5011018"/>
              <a:gd name="connsiteX24-495" fmla="*/ 10702265 w 12537812"/>
              <a:gd name="connsiteY24-496" fmla="*/ 418698 h 5011018"/>
              <a:gd name="connsiteX25-497" fmla="*/ 11179785 w 12537812"/>
              <a:gd name="connsiteY25-498" fmla="*/ 174858 h 5011018"/>
              <a:gd name="connsiteX26-499" fmla="*/ 11535385 w 12537812"/>
              <a:gd name="connsiteY26-500" fmla="*/ 276458 h 5011018"/>
              <a:gd name="connsiteX27-501" fmla="*/ 12002745 w 12537812"/>
              <a:gd name="connsiteY27-502" fmla="*/ 124058 h 5011018"/>
              <a:gd name="connsiteX28-503" fmla="*/ 12256745 w 12537812"/>
              <a:gd name="connsiteY28-504" fmla="*/ 317098 h 5011018"/>
              <a:gd name="connsiteX29-505" fmla="*/ 12378665 w 12537812"/>
              <a:gd name="connsiteY29-506" fmla="*/ 205338 h 5011018"/>
              <a:gd name="connsiteX30-507" fmla="*/ 12531065 w 12537812"/>
              <a:gd name="connsiteY30-508" fmla="*/ 357738 h 5011018"/>
              <a:gd name="connsiteX31-509" fmla="*/ 12490425 w 12537812"/>
              <a:gd name="connsiteY31-510" fmla="*/ 4452218 h 5011018"/>
              <a:gd name="connsiteX32-511" fmla="*/ 12307545 w 12537812"/>
              <a:gd name="connsiteY32-512" fmla="*/ 4817978 h 5011018"/>
              <a:gd name="connsiteX33-513" fmla="*/ 11210265 w 12537812"/>
              <a:gd name="connsiteY33-514" fmla="*/ 4889098 h 5011018"/>
              <a:gd name="connsiteX34-515" fmla="*/ 979145 w 12537812"/>
              <a:gd name="connsiteY34-516" fmla="*/ 5011018 h 5011018"/>
              <a:gd name="connsiteX35-517" fmla="*/ 339065 w 12537812"/>
              <a:gd name="connsiteY35-518" fmla="*/ 3243178 h 5011018"/>
              <a:gd name="connsiteX36-519" fmla="*/ 339065 w 12537812"/>
              <a:gd name="connsiteY36-520" fmla="*/ 865738 h 5011018"/>
              <a:gd name="connsiteX0-521" fmla="*/ 367294 w 12566041"/>
              <a:gd name="connsiteY0-522" fmla="*/ 865738 h 5112603"/>
              <a:gd name="connsiteX1-523" fmla="*/ 712734 w 12566041"/>
              <a:gd name="connsiteY1-524" fmla="*/ 398378 h 5112603"/>
              <a:gd name="connsiteX2-525" fmla="*/ 1108974 w 12566041"/>
              <a:gd name="connsiteY2-526" fmla="*/ 520298 h 5112603"/>
              <a:gd name="connsiteX3-527" fmla="*/ 1413774 w 12566041"/>
              <a:gd name="connsiteY3-528" fmla="*/ 388218 h 5112603"/>
              <a:gd name="connsiteX4-529" fmla="*/ 1952254 w 12566041"/>
              <a:gd name="connsiteY4-530" fmla="*/ 489818 h 5112603"/>
              <a:gd name="connsiteX5-531" fmla="*/ 2216414 w 12566041"/>
              <a:gd name="connsiteY5-532" fmla="*/ 347578 h 5112603"/>
              <a:gd name="connsiteX6-533" fmla="*/ 2754894 w 12566041"/>
              <a:gd name="connsiteY6-534" fmla="*/ 499978 h 5112603"/>
              <a:gd name="connsiteX7-535" fmla="*/ 3191774 w 12566041"/>
              <a:gd name="connsiteY7-536" fmla="*/ 337418 h 5112603"/>
              <a:gd name="connsiteX8-537" fmla="*/ 3618494 w 12566041"/>
              <a:gd name="connsiteY8-538" fmla="*/ 581258 h 5112603"/>
              <a:gd name="connsiteX9-539" fmla="*/ 4177294 w 12566041"/>
              <a:gd name="connsiteY9-540" fmla="*/ 327258 h 5112603"/>
              <a:gd name="connsiteX10-541" fmla="*/ 4360174 w 12566041"/>
              <a:gd name="connsiteY10-542" fmla="*/ 469498 h 5112603"/>
              <a:gd name="connsiteX11-543" fmla="*/ 5071374 w 12566041"/>
              <a:gd name="connsiteY11-544" fmla="*/ 317098 h 5112603"/>
              <a:gd name="connsiteX12-545" fmla="*/ 5233934 w 12566041"/>
              <a:gd name="connsiteY12-546" fmla="*/ 510138 h 5112603"/>
              <a:gd name="connsiteX13-547" fmla="*/ 5904494 w 12566041"/>
              <a:gd name="connsiteY13-548" fmla="*/ 367898 h 5112603"/>
              <a:gd name="connsiteX14-549" fmla="*/ 6290574 w 12566041"/>
              <a:gd name="connsiteY14-550" fmla="*/ 571098 h 5112603"/>
              <a:gd name="connsiteX15-551" fmla="*/ 6737614 w 12566041"/>
              <a:gd name="connsiteY15-552" fmla="*/ 306938 h 5112603"/>
              <a:gd name="connsiteX16-553" fmla="*/ 7265934 w 12566041"/>
              <a:gd name="connsiteY16-554" fmla="*/ 378058 h 5112603"/>
              <a:gd name="connsiteX17-555" fmla="*/ 7560574 w 12566041"/>
              <a:gd name="connsiteY17-556" fmla="*/ 185018 h 5112603"/>
              <a:gd name="connsiteX18-557" fmla="*/ 8007614 w 12566041"/>
              <a:gd name="connsiteY18-558" fmla="*/ 357738 h 5112603"/>
              <a:gd name="connsiteX19-559" fmla="*/ 8403854 w 12566041"/>
              <a:gd name="connsiteY19-560" fmla="*/ 174858 h 5112603"/>
              <a:gd name="connsiteX20-561" fmla="*/ 8830574 w 12566041"/>
              <a:gd name="connsiteY20-562" fmla="*/ 327258 h 5112603"/>
              <a:gd name="connsiteX21-563" fmla="*/ 9419854 w 12566041"/>
              <a:gd name="connsiteY21-564" fmla="*/ 134218 h 5112603"/>
              <a:gd name="connsiteX22-565" fmla="*/ 9836414 w 12566041"/>
              <a:gd name="connsiteY22-566" fmla="*/ 428858 h 5112603"/>
              <a:gd name="connsiteX23-567" fmla="*/ 10415534 w 12566041"/>
              <a:gd name="connsiteY23-568" fmla="*/ 215498 h 5112603"/>
              <a:gd name="connsiteX24-569" fmla="*/ 10730494 w 12566041"/>
              <a:gd name="connsiteY24-570" fmla="*/ 418698 h 5112603"/>
              <a:gd name="connsiteX25-571" fmla="*/ 11208014 w 12566041"/>
              <a:gd name="connsiteY25-572" fmla="*/ 174858 h 5112603"/>
              <a:gd name="connsiteX26-573" fmla="*/ 11563614 w 12566041"/>
              <a:gd name="connsiteY26-574" fmla="*/ 276458 h 5112603"/>
              <a:gd name="connsiteX27-575" fmla="*/ 12030974 w 12566041"/>
              <a:gd name="connsiteY27-576" fmla="*/ 124058 h 5112603"/>
              <a:gd name="connsiteX28-577" fmla="*/ 12284974 w 12566041"/>
              <a:gd name="connsiteY28-578" fmla="*/ 317098 h 5112603"/>
              <a:gd name="connsiteX29-579" fmla="*/ 12406894 w 12566041"/>
              <a:gd name="connsiteY29-580" fmla="*/ 205338 h 5112603"/>
              <a:gd name="connsiteX30-581" fmla="*/ 12559294 w 12566041"/>
              <a:gd name="connsiteY30-582" fmla="*/ 357738 h 5112603"/>
              <a:gd name="connsiteX31-583" fmla="*/ 12518654 w 12566041"/>
              <a:gd name="connsiteY31-584" fmla="*/ 4452218 h 5112603"/>
              <a:gd name="connsiteX32-585" fmla="*/ 12335774 w 12566041"/>
              <a:gd name="connsiteY32-586" fmla="*/ 4817978 h 5112603"/>
              <a:gd name="connsiteX33-587" fmla="*/ 11238494 w 12566041"/>
              <a:gd name="connsiteY33-588" fmla="*/ 4889098 h 5112603"/>
              <a:gd name="connsiteX34-589" fmla="*/ 1007374 w 12566041"/>
              <a:gd name="connsiteY34-590" fmla="*/ 5011018 h 5112603"/>
              <a:gd name="connsiteX35-591" fmla="*/ 306334 w 12566041"/>
              <a:gd name="connsiteY35-592" fmla="*/ 3263498 h 5112603"/>
              <a:gd name="connsiteX36-593" fmla="*/ 367294 w 12566041"/>
              <a:gd name="connsiteY36-594" fmla="*/ 865738 h 5112603"/>
              <a:gd name="connsiteX0-595" fmla="*/ 333049 w 12531796"/>
              <a:gd name="connsiteY0-596" fmla="*/ 865738 h 5160787"/>
              <a:gd name="connsiteX1-597" fmla="*/ 678489 w 12531796"/>
              <a:gd name="connsiteY1-598" fmla="*/ 398378 h 5160787"/>
              <a:gd name="connsiteX2-599" fmla="*/ 1074729 w 12531796"/>
              <a:gd name="connsiteY2-600" fmla="*/ 520298 h 5160787"/>
              <a:gd name="connsiteX3-601" fmla="*/ 1379529 w 12531796"/>
              <a:gd name="connsiteY3-602" fmla="*/ 388218 h 5160787"/>
              <a:gd name="connsiteX4-603" fmla="*/ 1918009 w 12531796"/>
              <a:gd name="connsiteY4-604" fmla="*/ 489818 h 5160787"/>
              <a:gd name="connsiteX5-605" fmla="*/ 2182169 w 12531796"/>
              <a:gd name="connsiteY5-606" fmla="*/ 347578 h 5160787"/>
              <a:gd name="connsiteX6-607" fmla="*/ 2720649 w 12531796"/>
              <a:gd name="connsiteY6-608" fmla="*/ 499978 h 5160787"/>
              <a:gd name="connsiteX7-609" fmla="*/ 3157529 w 12531796"/>
              <a:gd name="connsiteY7-610" fmla="*/ 337418 h 5160787"/>
              <a:gd name="connsiteX8-611" fmla="*/ 3584249 w 12531796"/>
              <a:gd name="connsiteY8-612" fmla="*/ 581258 h 5160787"/>
              <a:gd name="connsiteX9-613" fmla="*/ 4143049 w 12531796"/>
              <a:gd name="connsiteY9-614" fmla="*/ 327258 h 5160787"/>
              <a:gd name="connsiteX10-615" fmla="*/ 4325929 w 12531796"/>
              <a:gd name="connsiteY10-616" fmla="*/ 469498 h 5160787"/>
              <a:gd name="connsiteX11-617" fmla="*/ 5037129 w 12531796"/>
              <a:gd name="connsiteY11-618" fmla="*/ 317098 h 5160787"/>
              <a:gd name="connsiteX12-619" fmla="*/ 5199689 w 12531796"/>
              <a:gd name="connsiteY12-620" fmla="*/ 510138 h 5160787"/>
              <a:gd name="connsiteX13-621" fmla="*/ 5870249 w 12531796"/>
              <a:gd name="connsiteY13-622" fmla="*/ 367898 h 5160787"/>
              <a:gd name="connsiteX14-623" fmla="*/ 6256329 w 12531796"/>
              <a:gd name="connsiteY14-624" fmla="*/ 571098 h 5160787"/>
              <a:gd name="connsiteX15-625" fmla="*/ 6703369 w 12531796"/>
              <a:gd name="connsiteY15-626" fmla="*/ 306938 h 5160787"/>
              <a:gd name="connsiteX16-627" fmla="*/ 7231689 w 12531796"/>
              <a:gd name="connsiteY16-628" fmla="*/ 378058 h 5160787"/>
              <a:gd name="connsiteX17-629" fmla="*/ 7526329 w 12531796"/>
              <a:gd name="connsiteY17-630" fmla="*/ 185018 h 5160787"/>
              <a:gd name="connsiteX18-631" fmla="*/ 7973369 w 12531796"/>
              <a:gd name="connsiteY18-632" fmla="*/ 357738 h 5160787"/>
              <a:gd name="connsiteX19-633" fmla="*/ 8369609 w 12531796"/>
              <a:gd name="connsiteY19-634" fmla="*/ 174858 h 5160787"/>
              <a:gd name="connsiteX20-635" fmla="*/ 8796329 w 12531796"/>
              <a:gd name="connsiteY20-636" fmla="*/ 327258 h 5160787"/>
              <a:gd name="connsiteX21-637" fmla="*/ 9385609 w 12531796"/>
              <a:gd name="connsiteY21-638" fmla="*/ 134218 h 5160787"/>
              <a:gd name="connsiteX22-639" fmla="*/ 9802169 w 12531796"/>
              <a:gd name="connsiteY22-640" fmla="*/ 428858 h 5160787"/>
              <a:gd name="connsiteX23-641" fmla="*/ 10381289 w 12531796"/>
              <a:gd name="connsiteY23-642" fmla="*/ 215498 h 5160787"/>
              <a:gd name="connsiteX24-643" fmla="*/ 10696249 w 12531796"/>
              <a:gd name="connsiteY24-644" fmla="*/ 418698 h 5160787"/>
              <a:gd name="connsiteX25-645" fmla="*/ 11173769 w 12531796"/>
              <a:gd name="connsiteY25-646" fmla="*/ 174858 h 5160787"/>
              <a:gd name="connsiteX26-647" fmla="*/ 11529369 w 12531796"/>
              <a:gd name="connsiteY26-648" fmla="*/ 276458 h 5160787"/>
              <a:gd name="connsiteX27-649" fmla="*/ 11996729 w 12531796"/>
              <a:gd name="connsiteY27-650" fmla="*/ 124058 h 5160787"/>
              <a:gd name="connsiteX28-651" fmla="*/ 12250729 w 12531796"/>
              <a:gd name="connsiteY28-652" fmla="*/ 317098 h 5160787"/>
              <a:gd name="connsiteX29-653" fmla="*/ 12372649 w 12531796"/>
              <a:gd name="connsiteY29-654" fmla="*/ 205338 h 5160787"/>
              <a:gd name="connsiteX30-655" fmla="*/ 12525049 w 12531796"/>
              <a:gd name="connsiteY30-656" fmla="*/ 357738 h 5160787"/>
              <a:gd name="connsiteX31-657" fmla="*/ 12484409 w 12531796"/>
              <a:gd name="connsiteY31-658" fmla="*/ 4452218 h 5160787"/>
              <a:gd name="connsiteX32-659" fmla="*/ 12301529 w 12531796"/>
              <a:gd name="connsiteY32-660" fmla="*/ 4817978 h 5160787"/>
              <a:gd name="connsiteX33-661" fmla="*/ 11204249 w 12531796"/>
              <a:gd name="connsiteY33-662" fmla="*/ 4889098 h 5160787"/>
              <a:gd name="connsiteX34-663" fmla="*/ 973129 w 12531796"/>
              <a:gd name="connsiteY34-664" fmla="*/ 5011018 h 5160787"/>
              <a:gd name="connsiteX35-665" fmla="*/ 339425 w 12531796"/>
              <a:gd name="connsiteY35-666" fmla="*/ 5031338 h 5160787"/>
              <a:gd name="connsiteX36-667" fmla="*/ 272089 w 12531796"/>
              <a:gd name="connsiteY36-668" fmla="*/ 3263498 h 5160787"/>
              <a:gd name="connsiteX37-669" fmla="*/ 333049 w 12531796"/>
              <a:gd name="connsiteY37-670" fmla="*/ 865738 h 5160787"/>
              <a:gd name="connsiteX0-671" fmla="*/ 367294 w 12566041"/>
              <a:gd name="connsiteY0-672" fmla="*/ 865738 h 5011018"/>
              <a:gd name="connsiteX1-673" fmla="*/ 712734 w 12566041"/>
              <a:gd name="connsiteY1-674" fmla="*/ 398378 h 5011018"/>
              <a:gd name="connsiteX2-675" fmla="*/ 1108974 w 12566041"/>
              <a:gd name="connsiteY2-676" fmla="*/ 520298 h 5011018"/>
              <a:gd name="connsiteX3-677" fmla="*/ 1413774 w 12566041"/>
              <a:gd name="connsiteY3-678" fmla="*/ 388218 h 5011018"/>
              <a:gd name="connsiteX4-679" fmla="*/ 1952254 w 12566041"/>
              <a:gd name="connsiteY4-680" fmla="*/ 489818 h 5011018"/>
              <a:gd name="connsiteX5-681" fmla="*/ 2216414 w 12566041"/>
              <a:gd name="connsiteY5-682" fmla="*/ 347578 h 5011018"/>
              <a:gd name="connsiteX6-683" fmla="*/ 2754894 w 12566041"/>
              <a:gd name="connsiteY6-684" fmla="*/ 499978 h 5011018"/>
              <a:gd name="connsiteX7-685" fmla="*/ 3191774 w 12566041"/>
              <a:gd name="connsiteY7-686" fmla="*/ 337418 h 5011018"/>
              <a:gd name="connsiteX8-687" fmla="*/ 3618494 w 12566041"/>
              <a:gd name="connsiteY8-688" fmla="*/ 581258 h 5011018"/>
              <a:gd name="connsiteX9-689" fmla="*/ 4177294 w 12566041"/>
              <a:gd name="connsiteY9-690" fmla="*/ 327258 h 5011018"/>
              <a:gd name="connsiteX10-691" fmla="*/ 4360174 w 12566041"/>
              <a:gd name="connsiteY10-692" fmla="*/ 469498 h 5011018"/>
              <a:gd name="connsiteX11-693" fmla="*/ 5071374 w 12566041"/>
              <a:gd name="connsiteY11-694" fmla="*/ 317098 h 5011018"/>
              <a:gd name="connsiteX12-695" fmla="*/ 5233934 w 12566041"/>
              <a:gd name="connsiteY12-696" fmla="*/ 510138 h 5011018"/>
              <a:gd name="connsiteX13-697" fmla="*/ 5904494 w 12566041"/>
              <a:gd name="connsiteY13-698" fmla="*/ 367898 h 5011018"/>
              <a:gd name="connsiteX14-699" fmla="*/ 6290574 w 12566041"/>
              <a:gd name="connsiteY14-700" fmla="*/ 571098 h 5011018"/>
              <a:gd name="connsiteX15-701" fmla="*/ 6737614 w 12566041"/>
              <a:gd name="connsiteY15-702" fmla="*/ 306938 h 5011018"/>
              <a:gd name="connsiteX16-703" fmla="*/ 7265934 w 12566041"/>
              <a:gd name="connsiteY16-704" fmla="*/ 378058 h 5011018"/>
              <a:gd name="connsiteX17-705" fmla="*/ 7560574 w 12566041"/>
              <a:gd name="connsiteY17-706" fmla="*/ 185018 h 5011018"/>
              <a:gd name="connsiteX18-707" fmla="*/ 8007614 w 12566041"/>
              <a:gd name="connsiteY18-708" fmla="*/ 357738 h 5011018"/>
              <a:gd name="connsiteX19-709" fmla="*/ 8403854 w 12566041"/>
              <a:gd name="connsiteY19-710" fmla="*/ 174858 h 5011018"/>
              <a:gd name="connsiteX20-711" fmla="*/ 8830574 w 12566041"/>
              <a:gd name="connsiteY20-712" fmla="*/ 327258 h 5011018"/>
              <a:gd name="connsiteX21-713" fmla="*/ 9419854 w 12566041"/>
              <a:gd name="connsiteY21-714" fmla="*/ 134218 h 5011018"/>
              <a:gd name="connsiteX22-715" fmla="*/ 9836414 w 12566041"/>
              <a:gd name="connsiteY22-716" fmla="*/ 428858 h 5011018"/>
              <a:gd name="connsiteX23-717" fmla="*/ 10415534 w 12566041"/>
              <a:gd name="connsiteY23-718" fmla="*/ 215498 h 5011018"/>
              <a:gd name="connsiteX24-719" fmla="*/ 10730494 w 12566041"/>
              <a:gd name="connsiteY24-720" fmla="*/ 418698 h 5011018"/>
              <a:gd name="connsiteX25-721" fmla="*/ 11208014 w 12566041"/>
              <a:gd name="connsiteY25-722" fmla="*/ 174858 h 5011018"/>
              <a:gd name="connsiteX26-723" fmla="*/ 11563614 w 12566041"/>
              <a:gd name="connsiteY26-724" fmla="*/ 276458 h 5011018"/>
              <a:gd name="connsiteX27-725" fmla="*/ 12030974 w 12566041"/>
              <a:gd name="connsiteY27-726" fmla="*/ 124058 h 5011018"/>
              <a:gd name="connsiteX28-727" fmla="*/ 12284974 w 12566041"/>
              <a:gd name="connsiteY28-728" fmla="*/ 317098 h 5011018"/>
              <a:gd name="connsiteX29-729" fmla="*/ 12406894 w 12566041"/>
              <a:gd name="connsiteY29-730" fmla="*/ 205338 h 5011018"/>
              <a:gd name="connsiteX30-731" fmla="*/ 12559294 w 12566041"/>
              <a:gd name="connsiteY30-732" fmla="*/ 357738 h 5011018"/>
              <a:gd name="connsiteX31-733" fmla="*/ 12518654 w 12566041"/>
              <a:gd name="connsiteY31-734" fmla="*/ 4452218 h 5011018"/>
              <a:gd name="connsiteX32-735" fmla="*/ 12335774 w 12566041"/>
              <a:gd name="connsiteY32-736" fmla="*/ 4817978 h 5011018"/>
              <a:gd name="connsiteX33-737" fmla="*/ 11238494 w 12566041"/>
              <a:gd name="connsiteY33-738" fmla="*/ 4889098 h 5011018"/>
              <a:gd name="connsiteX34-739" fmla="*/ 1007374 w 12566041"/>
              <a:gd name="connsiteY34-740" fmla="*/ 5011018 h 5011018"/>
              <a:gd name="connsiteX35-741" fmla="*/ 306334 w 12566041"/>
              <a:gd name="connsiteY35-742" fmla="*/ 3263498 h 5011018"/>
              <a:gd name="connsiteX36-743" fmla="*/ 367294 w 12566041"/>
              <a:gd name="connsiteY36-744" fmla="*/ 865738 h 5011018"/>
              <a:gd name="connsiteX0-745" fmla="*/ 107740 w 12306487"/>
              <a:gd name="connsiteY0-746" fmla="*/ 865738 h 5031338"/>
              <a:gd name="connsiteX1-747" fmla="*/ 453180 w 12306487"/>
              <a:gd name="connsiteY1-748" fmla="*/ 398378 h 5031338"/>
              <a:gd name="connsiteX2-749" fmla="*/ 849420 w 12306487"/>
              <a:gd name="connsiteY2-750" fmla="*/ 520298 h 5031338"/>
              <a:gd name="connsiteX3-751" fmla="*/ 1154220 w 12306487"/>
              <a:gd name="connsiteY3-752" fmla="*/ 388218 h 5031338"/>
              <a:gd name="connsiteX4-753" fmla="*/ 1692700 w 12306487"/>
              <a:gd name="connsiteY4-754" fmla="*/ 489818 h 5031338"/>
              <a:gd name="connsiteX5-755" fmla="*/ 1956860 w 12306487"/>
              <a:gd name="connsiteY5-756" fmla="*/ 347578 h 5031338"/>
              <a:gd name="connsiteX6-757" fmla="*/ 2495340 w 12306487"/>
              <a:gd name="connsiteY6-758" fmla="*/ 499978 h 5031338"/>
              <a:gd name="connsiteX7-759" fmla="*/ 2932220 w 12306487"/>
              <a:gd name="connsiteY7-760" fmla="*/ 337418 h 5031338"/>
              <a:gd name="connsiteX8-761" fmla="*/ 3358940 w 12306487"/>
              <a:gd name="connsiteY8-762" fmla="*/ 581258 h 5031338"/>
              <a:gd name="connsiteX9-763" fmla="*/ 3917740 w 12306487"/>
              <a:gd name="connsiteY9-764" fmla="*/ 327258 h 5031338"/>
              <a:gd name="connsiteX10-765" fmla="*/ 4100620 w 12306487"/>
              <a:gd name="connsiteY10-766" fmla="*/ 469498 h 5031338"/>
              <a:gd name="connsiteX11-767" fmla="*/ 4811820 w 12306487"/>
              <a:gd name="connsiteY11-768" fmla="*/ 317098 h 5031338"/>
              <a:gd name="connsiteX12-769" fmla="*/ 4974380 w 12306487"/>
              <a:gd name="connsiteY12-770" fmla="*/ 510138 h 5031338"/>
              <a:gd name="connsiteX13-771" fmla="*/ 5644940 w 12306487"/>
              <a:gd name="connsiteY13-772" fmla="*/ 367898 h 5031338"/>
              <a:gd name="connsiteX14-773" fmla="*/ 6031020 w 12306487"/>
              <a:gd name="connsiteY14-774" fmla="*/ 571098 h 5031338"/>
              <a:gd name="connsiteX15-775" fmla="*/ 6478060 w 12306487"/>
              <a:gd name="connsiteY15-776" fmla="*/ 306938 h 5031338"/>
              <a:gd name="connsiteX16-777" fmla="*/ 7006380 w 12306487"/>
              <a:gd name="connsiteY16-778" fmla="*/ 378058 h 5031338"/>
              <a:gd name="connsiteX17-779" fmla="*/ 7301020 w 12306487"/>
              <a:gd name="connsiteY17-780" fmla="*/ 185018 h 5031338"/>
              <a:gd name="connsiteX18-781" fmla="*/ 7748060 w 12306487"/>
              <a:gd name="connsiteY18-782" fmla="*/ 357738 h 5031338"/>
              <a:gd name="connsiteX19-783" fmla="*/ 8144300 w 12306487"/>
              <a:gd name="connsiteY19-784" fmla="*/ 174858 h 5031338"/>
              <a:gd name="connsiteX20-785" fmla="*/ 8571020 w 12306487"/>
              <a:gd name="connsiteY20-786" fmla="*/ 327258 h 5031338"/>
              <a:gd name="connsiteX21-787" fmla="*/ 9160300 w 12306487"/>
              <a:gd name="connsiteY21-788" fmla="*/ 134218 h 5031338"/>
              <a:gd name="connsiteX22-789" fmla="*/ 9576860 w 12306487"/>
              <a:gd name="connsiteY22-790" fmla="*/ 428858 h 5031338"/>
              <a:gd name="connsiteX23-791" fmla="*/ 10155980 w 12306487"/>
              <a:gd name="connsiteY23-792" fmla="*/ 215498 h 5031338"/>
              <a:gd name="connsiteX24-793" fmla="*/ 10470940 w 12306487"/>
              <a:gd name="connsiteY24-794" fmla="*/ 418698 h 5031338"/>
              <a:gd name="connsiteX25-795" fmla="*/ 10948460 w 12306487"/>
              <a:gd name="connsiteY25-796" fmla="*/ 174858 h 5031338"/>
              <a:gd name="connsiteX26-797" fmla="*/ 11304060 w 12306487"/>
              <a:gd name="connsiteY26-798" fmla="*/ 276458 h 5031338"/>
              <a:gd name="connsiteX27-799" fmla="*/ 11771420 w 12306487"/>
              <a:gd name="connsiteY27-800" fmla="*/ 124058 h 5031338"/>
              <a:gd name="connsiteX28-801" fmla="*/ 12025420 w 12306487"/>
              <a:gd name="connsiteY28-802" fmla="*/ 317098 h 5031338"/>
              <a:gd name="connsiteX29-803" fmla="*/ 12147340 w 12306487"/>
              <a:gd name="connsiteY29-804" fmla="*/ 205338 h 5031338"/>
              <a:gd name="connsiteX30-805" fmla="*/ 12299740 w 12306487"/>
              <a:gd name="connsiteY30-806" fmla="*/ 357738 h 5031338"/>
              <a:gd name="connsiteX31-807" fmla="*/ 12259100 w 12306487"/>
              <a:gd name="connsiteY31-808" fmla="*/ 4452218 h 5031338"/>
              <a:gd name="connsiteX32-809" fmla="*/ 12076220 w 12306487"/>
              <a:gd name="connsiteY32-810" fmla="*/ 4817978 h 5031338"/>
              <a:gd name="connsiteX33-811" fmla="*/ 10978940 w 12306487"/>
              <a:gd name="connsiteY33-812" fmla="*/ 4889098 h 5031338"/>
              <a:gd name="connsiteX34-813" fmla="*/ 1713020 w 12306487"/>
              <a:gd name="connsiteY34-814" fmla="*/ 5031338 h 5031338"/>
              <a:gd name="connsiteX35-815" fmla="*/ 46780 w 12306487"/>
              <a:gd name="connsiteY35-816" fmla="*/ 3263498 h 5031338"/>
              <a:gd name="connsiteX36-817" fmla="*/ 107740 w 12306487"/>
              <a:gd name="connsiteY36-818" fmla="*/ 865738 h 5031338"/>
              <a:gd name="connsiteX0-819" fmla="*/ 185751 w 12384498"/>
              <a:gd name="connsiteY0-820" fmla="*/ 865738 h 5043588"/>
              <a:gd name="connsiteX1-821" fmla="*/ 531191 w 12384498"/>
              <a:gd name="connsiteY1-822" fmla="*/ 398378 h 5043588"/>
              <a:gd name="connsiteX2-823" fmla="*/ 927431 w 12384498"/>
              <a:gd name="connsiteY2-824" fmla="*/ 520298 h 5043588"/>
              <a:gd name="connsiteX3-825" fmla="*/ 1232231 w 12384498"/>
              <a:gd name="connsiteY3-826" fmla="*/ 388218 h 5043588"/>
              <a:gd name="connsiteX4-827" fmla="*/ 1770711 w 12384498"/>
              <a:gd name="connsiteY4-828" fmla="*/ 489818 h 5043588"/>
              <a:gd name="connsiteX5-829" fmla="*/ 2034871 w 12384498"/>
              <a:gd name="connsiteY5-830" fmla="*/ 347578 h 5043588"/>
              <a:gd name="connsiteX6-831" fmla="*/ 2573351 w 12384498"/>
              <a:gd name="connsiteY6-832" fmla="*/ 499978 h 5043588"/>
              <a:gd name="connsiteX7-833" fmla="*/ 3010231 w 12384498"/>
              <a:gd name="connsiteY7-834" fmla="*/ 337418 h 5043588"/>
              <a:gd name="connsiteX8-835" fmla="*/ 3436951 w 12384498"/>
              <a:gd name="connsiteY8-836" fmla="*/ 581258 h 5043588"/>
              <a:gd name="connsiteX9-837" fmla="*/ 3995751 w 12384498"/>
              <a:gd name="connsiteY9-838" fmla="*/ 327258 h 5043588"/>
              <a:gd name="connsiteX10-839" fmla="*/ 4178631 w 12384498"/>
              <a:gd name="connsiteY10-840" fmla="*/ 469498 h 5043588"/>
              <a:gd name="connsiteX11-841" fmla="*/ 4889831 w 12384498"/>
              <a:gd name="connsiteY11-842" fmla="*/ 317098 h 5043588"/>
              <a:gd name="connsiteX12-843" fmla="*/ 5052391 w 12384498"/>
              <a:gd name="connsiteY12-844" fmla="*/ 510138 h 5043588"/>
              <a:gd name="connsiteX13-845" fmla="*/ 5722951 w 12384498"/>
              <a:gd name="connsiteY13-846" fmla="*/ 367898 h 5043588"/>
              <a:gd name="connsiteX14-847" fmla="*/ 6109031 w 12384498"/>
              <a:gd name="connsiteY14-848" fmla="*/ 571098 h 5043588"/>
              <a:gd name="connsiteX15-849" fmla="*/ 6556071 w 12384498"/>
              <a:gd name="connsiteY15-850" fmla="*/ 306938 h 5043588"/>
              <a:gd name="connsiteX16-851" fmla="*/ 7084391 w 12384498"/>
              <a:gd name="connsiteY16-852" fmla="*/ 378058 h 5043588"/>
              <a:gd name="connsiteX17-853" fmla="*/ 7379031 w 12384498"/>
              <a:gd name="connsiteY17-854" fmla="*/ 185018 h 5043588"/>
              <a:gd name="connsiteX18-855" fmla="*/ 7826071 w 12384498"/>
              <a:gd name="connsiteY18-856" fmla="*/ 357738 h 5043588"/>
              <a:gd name="connsiteX19-857" fmla="*/ 8222311 w 12384498"/>
              <a:gd name="connsiteY19-858" fmla="*/ 174858 h 5043588"/>
              <a:gd name="connsiteX20-859" fmla="*/ 8649031 w 12384498"/>
              <a:gd name="connsiteY20-860" fmla="*/ 327258 h 5043588"/>
              <a:gd name="connsiteX21-861" fmla="*/ 9238311 w 12384498"/>
              <a:gd name="connsiteY21-862" fmla="*/ 134218 h 5043588"/>
              <a:gd name="connsiteX22-863" fmla="*/ 9654871 w 12384498"/>
              <a:gd name="connsiteY22-864" fmla="*/ 428858 h 5043588"/>
              <a:gd name="connsiteX23-865" fmla="*/ 10233991 w 12384498"/>
              <a:gd name="connsiteY23-866" fmla="*/ 215498 h 5043588"/>
              <a:gd name="connsiteX24-867" fmla="*/ 10548951 w 12384498"/>
              <a:gd name="connsiteY24-868" fmla="*/ 418698 h 5043588"/>
              <a:gd name="connsiteX25-869" fmla="*/ 11026471 w 12384498"/>
              <a:gd name="connsiteY25-870" fmla="*/ 174858 h 5043588"/>
              <a:gd name="connsiteX26-871" fmla="*/ 11382071 w 12384498"/>
              <a:gd name="connsiteY26-872" fmla="*/ 276458 h 5043588"/>
              <a:gd name="connsiteX27-873" fmla="*/ 11849431 w 12384498"/>
              <a:gd name="connsiteY27-874" fmla="*/ 124058 h 5043588"/>
              <a:gd name="connsiteX28-875" fmla="*/ 12103431 w 12384498"/>
              <a:gd name="connsiteY28-876" fmla="*/ 317098 h 5043588"/>
              <a:gd name="connsiteX29-877" fmla="*/ 12225351 w 12384498"/>
              <a:gd name="connsiteY29-878" fmla="*/ 205338 h 5043588"/>
              <a:gd name="connsiteX30-879" fmla="*/ 12377751 w 12384498"/>
              <a:gd name="connsiteY30-880" fmla="*/ 357738 h 5043588"/>
              <a:gd name="connsiteX31-881" fmla="*/ 12337111 w 12384498"/>
              <a:gd name="connsiteY31-882" fmla="*/ 4452218 h 5043588"/>
              <a:gd name="connsiteX32-883" fmla="*/ 12154231 w 12384498"/>
              <a:gd name="connsiteY32-884" fmla="*/ 4817978 h 5043588"/>
              <a:gd name="connsiteX33-885" fmla="*/ 11056951 w 12384498"/>
              <a:gd name="connsiteY33-886" fmla="*/ 4889098 h 5043588"/>
              <a:gd name="connsiteX34-887" fmla="*/ 1791031 w 12384498"/>
              <a:gd name="connsiteY34-888" fmla="*/ 5031338 h 5043588"/>
              <a:gd name="connsiteX35-889" fmla="*/ 33351 w 12384498"/>
              <a:gd name="connsiteY35-890" fmla="*/ 4553818 h 5043588"/>
              <a:gd name="connsiteX36-891" fmla="*/ 185751 w 12384498"/>
              <a:gd name="connsiteY36-892" fmla="*/ 865738 h 5043588"/>
              <a:gd name="connsiteX0-893" fmla="*/ 152400 w 12351147"/>
              <a:gd name="connsiteY0-894" fmla="*/ 865738 h 5043588"/>
              <a:gd name="connsiteX1-895" fmla="*/ 497840 w 12351147"/>
              <a:gd name="connsiteY1-896" fmla="*/ 398378 h 5043588"/>
              <a:gd name="connsiteX2-897" fmla="*/ 894080 w 12351147"/>
              <a:gd name="connsiteY2-898" fmla="*/ 520298 h 5043588"/>
              <a:gd name="connsiteX3-899" fmla="*/ 1198880 w 12351147"/>
              <a:gd name="connsiteY3-900" fmla="*/ 388218 h 5043588"/>
              <a:gd name="connsiteX4-901" fmla="*/ 1737360 w 12351147"/>
              <a:gd name="connsiteY4-902" fmla="*/ 489818 h 5043588"/>
              <a:gd name="connsiteX5-903" fmla="*/ 2001520 w 12351147"/>
              <a:gd name="connsiteY5-904" fmla="*/ 347578 h 5043588"/>
              <a:gd name="connsiteX6-905" fmla="*/ 2540000 w 12351147"/>
              <a:gd name="connsiteY6-906" fmla="*/ 499978 h 5043588"/>
              <a:gd name="connsiteX7-907" fmla="*/ 2976880 w 12351147"/>
              <a:gd name="connsiteY7-908" fmla="*/ 337418 h 5043588"/>
              <a:gd name="connsiteX8-909" fmla="*/ 3403600 w 12351147"/>
              <a:gd name="connsiteY8-910" fmla="*/ 581258 h 5043588"/>
              <a:gd name="connsiteX9-911" fmla="*/ 3962400 w 12351147"/>
              <a:gd name="connsiteY9-912" fmla="*/ 327258 h 5043588"/>
              <a:gd name="connsiteX10-913" fmla="*/ 4145280 w 12351147"/>
              <a:gd name="connsiteY10-914" fmla="*/ 469498 h 5043588"/>
              <a:gd name="connsiteX11-915" fmla="*/ 4856480 w 12351147"/>
              <a:gd name="connsiteY11-916" fmla="*/ 317098 h 5043588"/>
              <a:gd name="connsiteX12-917" fmla="*/ 5019040 w 12351147"/>
              <a:gd name="connsiteY12-918" fmla="*/ 510138 h 5043588"/>
              <a:gd name="connsiteX13-919" fmla="*/ 5689600 w 12351147"/>
              <a:gd name="connsiteY13-920" fmla="*/ 367898 h 5043588"/>
              <a:gd name="connsiteX14-921" fmla="*/ 6075680 w 12351147"/>
              <a:gd name="connsiteY14-922" fmla="*/ 571098 h 5043588"/>
              <a:gd name="connsiteX15-923" fmla="*/ 6522720 w 12351147"/>
              <a:gd name="connsiteY15-924" fmla="*/ 306938 h 5043588"/>
              <a:gd name="connsiteX16-925" fmla="*/ 7051040 w 12351147"/>
              <a:gd name="connsiteY16-926" fmla="*/ 378058 h 5043588"/>
              <a:gd name="connsiteX17-927" fmla="*/ 7345680 w 12351147"/>
              <a:gd name="connsiteY17-928" fmla="*/ 185018 h 5043588"/>
              <a:gd name="connsiteX18-929" fmla="*/ 7792720 w 12351147"/>
              <a:gd name="connsiteY18-930" fmla="*/ 357738 h 5043588"/>
              <a:gd name="connsiteX19-931" fmla="*/ 8188960 w 12351147"/>
              <a:gd name="connsiteY19-932" fmla="*/ 174858 h 5043588"/>
              <a:gd name="connsiteX20-933" fmla="*/ 8615680 w 12351147"/>
              <a:gd name="connsiteY20-934" fmla="*/ 327258 h 5043588"/>
              <a:gd name="connsiteX21-935" fmla="*/ 9204960 w 12351147"/>
              <a:gd name="connsiteY21-936" fmla="*/ 134218 h 5043588"/>
              <a:gd name="connsiteX22-937" fmla="*/ 9621520 w 12351147"/>
              <a:gd name="connsiteY22-938" fmla="*/ 428858 h 5043588"/>
              <a:gd name="connsiteX23-939" fmla="*/ 10200640 w 12351147"/>
              <a:gd name="connsiteY23-940" fmla="*/ 215498 h 5043588"/>
              <a:gd name="connsiteX24-941" fmla="*/ 10515600 w 12351147"/>
              <a:gd name="connsiteY24-942" fmla="*/ 418698 h 5043588"/>
              <a:gd name="connsiteX25-943" fmla="*/ 10993120 w 12351147"/>
              <a:gd name="connsiteY25-944" fmla="*/ 174858 h 5043588"/>
              <a:gd name="connsiteX26-945" fmla="*/ 11348720 w 12351147"/>
              <a:gd name="connsiteY26-946" fmla="*/ 276458 h 5043588"/>
              <a:gd name="connsiteX27-947" fmla="*/ 11816080 w 12351147"/>
              <a:gd name="connsiteY27-948" fmla="*/ 124058 h 5043588"/>
              <a:gd name="connsiteX28-949" fmla="*/ 12070080 w 12351147"/>
              <a:gd name="connsiteY28-950" fmla="*/ 317098 h 5043588"/>
              <a:gd name="connsiteX29-951" fmla="*/ 12192000 w 12351147"/>
              <a:gd name="connsiteY29-952" fmla="*/ 205338 h 5043588"/>
              <a:gd name="connsiteX30-953" fmla="*/ 12344400 w 12351147"/>
              <a:gd name="connsiteY30-954" fmla="*/ 357738 h 5043588"/>
              <a:gd name="connsiteX31-955" fmla="*/ 12303760 w 12351147"/>
              <a:gd name="connsiteY31-956" fmla="*/ 4452218 h 5043588"/>
              <a:gd name="connsiteX32-957" fmla="*/ 12120880 w 12351147"/>
              <a:gd name="connsiteY32-958" fmla="*/ 4817978 h 5043588"/>
              <a:gd name="connsiteX33-959" fmla="*/ 11023600 w 12351147"/>
              <a:gd name="connsiteY33-960" fmla="*/ 4889098 h 5043588"/>
              <a:gd name="connsiteX34-961" fmla="*/ 1757680 w 12351147"/>
              <a:gd name="connsiteY34-962" fmla="*/ 5031338 h 5043588"/>
              <a:gd name="connsiteX35-963" fmla="*/ 0 w 12351147"/>
              <a:gd name="connsiteY35-964" fmla="*/ 4553818 h 5043588"/>
              <a:gd name="connsiteX36-965" fmla="*/ 152400 w 12351147"/>
              <a:gd name="connsiteY36-966" fmla="*/ 865738 h 5043588"/>
              <a:gd name="connsiteX0-967" fmla="*/ 152400 w 12351147"/>
              <a:gd name="connsiteY0-968" fmla="*/ 865738 h 5043588"/>
              <a:gd name="connsiteX1-969" fmla="*/ 497840 w 12351147"/>
              <a:gd name="connsiteY1-970" fmla="*/ 398378 h 5043588"/>
              <a:gd name="connsiteX2-971" fmla="*/ 894080 w 12351147"/>
              <a:gd name="connsiteY2-972" fmla="*/ 520298 h 5043588"/>
              <a:gd name="connsiteX3-973" fmla="*/ 1198880 w 12351147"/>
              <a:gd name="connsiteY3-974" fmla="*/ 388218 h 5043588"/>
              <a:gd name="connsiteX4-975" fmla="*/ 1737360 w 12351147"/>
              <a:gd name="connsiteY4-976" fmla="*/ 489818 h 5043588"/>
              <a:gd name="connsiteX5-977" fmla="*/ 2001520 w 12351147"/>
              <a:gd name="connsiteY5-978" fmla="*/ 347578 h 5043588"/>
              <a:gd name="connsiteX6-979" fmla="*/ 2540000 w 12351147"/>
              <a:gd name="connsiteY6-980" fmla="*/ 499978 h 5043588"/>
              <a:gd name="connsiteX7-981" fmla="*/ 2976880 w 12351147"/>
              <a:gd name="connsiteY7-982" fmla="*/ 337418 h 5043588"/>
              <a:gd name="connsiteX8-983" fmla="*/ 3403600 w 12351147"/>
              <a:gd name="connsiteY8-984" fmla="*/ 581258 h 5043588"/>
              <a:gd name="connsiteX9-985" fmla="*/ 3962400 w 12351147"/>
              <a:gd name="connsiteY9-986" fmla="*/ 327258 h 5043588"/>
              <a:gd name="connsiteX10-987" fmla="*/ 4145280 w 12351147"/>
              <a:gd name="connsiteY10-988" fmla="*/ 469498 h 5043588"/>
              <a:gd name="connsiteX11-989" fmla="*/ 4856480 w 12351147"/>
              <a:gd name="connsiteY11-990" fmla="*/ 317098 h 5043588"/>
              <a:gd name="connsiteX12-991" fmla="*/ 5019040 w 12351147"/>
              <a:gd name="connsiteY12-992" fmla="*/ 510138 h 5043588"/>
              <a:gd name="connsiteX13-993" fmla="*/ 5689600 w 12351147"/>
              <a:gd name="connsiteY13-994" fmla="*/ 367898 h 5043588"/>
              <a:gd name="connsiteX14-995" fmla="*/ 6075680 w 12351147"/>
              <a:gd name="connsiteY14-996" fmla="*/ 571098 h 5043588"/>
              <a:gd name="connsiteX15-997" fmla="*/ 6522720 w 12351147"/>
              <a:gd name="connsiteY15-998" fmla="*/ 306938 h 5043588"/>
              <a:gd name="connsiteX16-999" fmla="*/ 7051040 w 12351147"/>
              <a:gd name="connsiteY16-1000" fmla="*/ 378058 h 5043588"/>
              <a:gd name="connsiteX17-1001" fmla="*/ 7345680 w 12351147"/>
              <a:gd name="connsiteY17-1002" fmla="*/ 185018 h 5043588"/>
              <a:gd name="connsiteX18-1003" fmla="*/ 7792720 w 12351147"/>
              <a:gd name="connsiteY18-1004" fmla="*/ 357738 h 5043588"/>
              <a:gd name="connsiteX19-1005" fmla="*/ 8188960 w 12351147"/>
              <a:gd name="connsiteY19-1006" fmla="*/ 174858 h 5043588"/>
              <a:gd name="connsiteX20-1007" fmla="*/ 8615680 w 12351147"/>
              <a:gd name="connsiteY20-1008" fmla="*/ 327258 h 5043588"/>
              <a:gd name="connsiteX21-1009" fmla="*/ 9204960 w 12351147"/>
              <a:gd name="connsiteY21-1010" fmla="*/ 134218 h 5043588"/>
              <a:gd name="connsiteX22-1011" fmla="*/ 9621520 w 12351147"/>
              <a:gd name="connsiteY22-1012" fmla="*/ 428858 h 5043588"/>
              <a:gd name="connsiteX23-1013" fmla="*/ 10200640 w 12351147"/>
              <a:gd name="connsiteY23-1014" fmla="*/ 215498 h 5043588"/>
              <a:gd name="connsiteX24-1015" fmla="*/ 10515600 w 12351147"/>
              <a:gd name="connsiteY24-1016" fmla="*/ 418698 h 5043588"/>
              <a:gd name="connsiteX25-1017" fmla="*/ 10993120 w 12351147"/>
              <a:gd name="connsiteY25-1018" fmla="*/ 174858 h 5043588"/>
              <a:gd name="connsiteX26-1019" fmla="*/ 11348720 w 12351147"/>
              <a:gd name="connsiteY26-1020" fmla="*/ 276458 h 5043588"/>
              <a:gd name="connsiteX27-1021" fmla="*/ 11816080 w 12351147"/>
              <a:gd name="connsiteY27-1022" fmla="*/ 124058 h 5043588"/>
              <a:gd name="connsiteX28-1023" fmla="*/ 12070080 w 12351147"/>
              <a:gd name="connsiteY28-1024" fmla="*/ 317098 h 5043588"/>
              <a:gd name="connsiteX29-1025" fmla="*/ 12192000 w 12351147"/>
              <a:gd name="connsiteY29-1026" fmla="*/ 205338 h 5043588"/>
              <a:gd name="connsiteX30-1027" fmla="*/ 12344400 w 12351147"/>
              <a:gd name="connsiteY30-1028" fmla="*/ 357738 h 5043588"/>
              <a:gd name="connsiteX31-1029" fmla="*/ 12303760 w 12351147"/>
              <a:gd name="connsiteY31-1030" fmla="*/ 4452218 h 5043588"/>
              <a:gd name="connsiteX32-1031" fmla="*/ 12120880 w 12351147"/>
              <a:gd name="connsiteY32-1032" fmla="*/ 4817978 h 5043588"/>
              <a:gd name="connsiteX33-1033" fmla="*/ 11023600 w 12351147"/>
              <a:gd name="connsiteY33-1034" fmla="*/ 4889098 h 5043588"/>
              <a:gd name="connsiteX34-1035" fmla="*/ 1757680 w 12351147"/>
              <a:gd name="connsiteY34-1036" fmla="*/ 5031338 h 5043588"/>
              <a:gd name="connsiteX35-1037" fmla="*/ 0 w 12351147"/>
              <a:gd name="connsiteY35-1038" fmla="*/ 4553818 h 5043588"/>
              <a:gd name="connsiteX36-1039" fmla="*/ 152400 w 12351147"/>
              <a:gd name="connsiteY36-1040" fmla="*/ 865738 h 5043588"/>
              <a:gd name="connsiteX0-1041" fmla="*/ 152400 w 12351147"/>
              <a:gd name="connsiteY0-1042" fmla="*/ 865738 h 5043588"/>
              <a:gd name="connsiteX1-1043" fmla="*/ 497840 w 12351147"/>
              <a:gd name="connsiteY1-1044" fmla="*/ 398378 h 5043588"/>
              <a:gd name="connsiteX2-1045" fmla="*/ 894080 w 12351147"/>
              <a:gd name="connsiteY2-1046" fmla="*/ 520298 h 5043588"/>
              <a:gd name="connsiteX3-1047" fmla="*/ 1198880 w 12351147"/>
              <a:gd name="connsiteY3-1048" fmla="*/ 388218 h 5043588"/>
              <a:gd name="connsiteX4-1049" fmla="*/ 1737360 w 12351147"/>
              <a:gd name="connsiteY4-1050" fmla="*/ 489818 h 5043588"/>
              <a:gd name="connsiteX5-1051" fmla="*/ 2001520 w 12351147"/>
              <a:gd name="connsiteY5-1052" fmla="*/ 347578 h 5043588"/>
              <a:gd name="connsiteX6-1053" fmla="*/ 2540000 w 12351147"/>
              <a:gd name="connsiteY6-1054" fmla="*/ 499978 h 5043588"/>
              <a:gd name="connsiteX7-1055" fmla="*/ 2976880 w 12351147"/>
              <a:gd name="connsiteY7-1056" fmla="*/ 337418 h 5043588"/>
              <a:gd name="connsiteX8-1057" fmla="*/ 3403600 w 12351147"/>
              <a:gd name="connsiteY8-1058" fmla="*/ 581258 h 5043588"/>
              <a:gd name="connsiteX9-1059" fmla="*/ 3962400 w 12351147"/>
              <a:gd name="connsiteY9-1060" fmla="*/ 327258 h 5043588"/>
              <a:gd name="connsiteX10-1061" fmla="*/ 4145280 w 12351147"/>
              <a:gd name="connsiteY10-1062" fmla="*/ 469498 h 5043588"/>
              <a:gd name="connsiteX11-1063" fmla="*/ 4856480 w 12351147"/>
              <a:gd name="connsiteY11-1064" fmla="*/ 317098 h 5043588"/>
              <a:gd name="connsiteX12-1065" fmla="*/ 5019040 w 12351147"/>
              <a:gd name="connsiteY12-1066" fmla="*/ 510138 h 5043588"/>
              <a:gd name="connsiteX13-1067" fmla="*/ 5689600 w 12351147"/>
              <a:gd name="connsiteY13-1068" fmla="*/ 367898 h 5043588"/>
              <a:gd name="connsiteX14-1069" fmla="*/ 6075680 w 12351147"/>
              <a:gd name="connsiteY14-1070" fmla="*/ 571098 h 5043588"/>
              <a:gd name="connsiteX15-1071" fmla="*/ 6522720 w 12351147"/>
              <a:gd name="connsiteY15-1072" fmla="*/ 306938 h 5043588"/>
              <a:gd name="connsiteX16-1073" fmla="*/ 7051040 w 12351147"/>
              <a:gd name="connsiteY16-1074" fmla="*/ 378058 h 5043588"/>
              <a:gd name="connsiteX17-1075" fmla="*/ 7345680 w 12351147"/>
              <a:gd name="connsiteY17-1076" fmla="*/ 185018 h 5043588"/>
              <a:gd name="connsiteX18-1077" fmla="*/ 7792720 w 12351147"/>
              <a:gd name="connsiteY18-1078" fmla="*/ 357738 h 5043588"/>
              <a:gd name="connsiteX19-1079" fmla="*/ 8188960 w 12351147"/>
              <a:gd name="connsiteY19-1080" fmla="*/ 174858 h 5043588"/>
              <a:gd name="connsiteX20-1081" fmla="*/ 8615680 w 12351147"/>
              <a:gd name="connsiteY20-1082" fmla="*/ 327258 h 5043588"/>
              <a:gd name="connsiteX21-1083" fmla="*/ 9204960 w 12351147"/>
              <a:gd name="connsiteY21-1084" fmla="*/ 134218 h 5043588"/>
              <a:gd name="connsiteX22-1085" fmla="*/ 9621520 w 12351147"/>
              <a:gd name="connsiteY22-1086" fmla="*/ 428858 h 5043588"/>
              <a:gd name="connsiteX23-1087" fmla="*/ 10200640 w 12351147"/>
              <a:gd name="connsiteY23-1088" fmla="*/ 215498 h 5043588"/>
              <a:gd name="connsiteX24-1089" fmla="*/ 10515600 w 12351147"/>
              <a:gd name="connsiteY24-1090" fmla="*/ 418698 h 5043588"/>
              <a:gd name="connsiteX25-1091" fmla="*/ 10993120 w 12351147"/>
              <a:gd name="connsiteY25-1092" fmla="*/ 174858 h 5043588"/>
              <a:gd name="connsiteX26-1093" fmla="*/ 11348720 w 12351147"/>
              <a:gd name="connsiteY26-1094" fmla="*/ 276458 h 5043588"/>
              <a:gd name="connsiteX27-1095" fmla="*/ 11816080 w 12351147"/>
              <a:gd name="connsiteY27-1096" fmla="*/ 124058 h 5043588"/>
              <a:gd name="connsiteX28-1097" fmla="*/ 12070080 w 12351147"/>
              <a:gd name="connsiteY28-1098" fmla="*/ 317098 h 5043588"/>
              <a:gd name="connsiteX29-1099" fmla="*/ 12192000 w 12351147"/>
              <a:gd name="connsiteY29-1100" fmla="*/ 205338 h 5043588"/>
              <a:gd name="connsiteX30-1101" fmla="*/ 12344400 w 12351147"/>
              <a:gd name="connsiteY30-1102" fmla="*/ 357738 h 5043588"/>
              <a:gd name="connsiteX31-1103" fmla="*/ 12303760 w 12351147"/>
              <a:gd name="connsiteY31-1104" fmla="*/ 4452218 h 5043588"/>
              <a:gd name="connsiteX32-1105" fmla="*/ 12120880 w 12351147"/>
              <a:gd name="connsiteY32-1106" fmla="*/ 4817978 h 5043588"/>
              <a:gd name="connsiteX33-1107" fmla="*/ 11023600 w 12351147"/>
              <a:gd name="connsiteY33-1108" fmla="*/ 4889098 h 5043588"/>
              <a:gd name="connsiteX34-1109" fmla="*/ 1757680 w 12351147"/>
              <a:gd name="connsiteY34-1110" fmla="*/ 5031338 h 5043588"/>
              <a:gd name="connsiteX35-1111" fmla="*/ 0 w 12351147"/>
              <a:gd name="connsiteY35-1112" fmla="*/ 4553818 h 5043588"/>
              <a:gd name="connsiteX36-1113" fmla="*/ 152400 w 12351147"/>
              <a:gd name="connsiteY36-1114" fmla="*/ 865738 h 5043588"/>
              <a:gd name="connsiteX0-1115" fmla="*/ 152400 w 12351147"/>
              <a:gd name="connsiteY0-1116" fmla="*/ 865738 h 5043588"/>
              <a:gd name="connsiteX1-1117" fmla="*/ 497840 w 12351147"/>
              <a:gd name="connsiteY1-1118" fmla="*/ 398378 h 5043588"/>
              <a:gd name="connsiteX2-1119" fmla="*/ 894080 w 12351147"/>
              <a:gd name="connsiteY2-1120" fmla="*/ 520298 h 5043588"/>
              <a:gd name="connsiteX3-1121" fmla="*/ 1198880 w 12351147"/>
              <a:gd name="connsiteY3-1122" fmla="*/ 388218 h 5043588"/>
              <a:gd name="connsiteX4-1123" fmla="*/ 1737360 w 12351147"/>
              <a:gd name="connsiteY4-1124" fmla="*/ 489818 h 5043588"/>
              <a:gd name="connsiteX5-1125" fmla="*/ 2001520 w 12351147"/>
              <a:gd name="connsiteY5-1126" fmla="*/ 347578 h 5043588"/>
              <a:gd name="connsiteX6-1127" fmla="*/ 2540000 w 12351147"/>
              <a:gd name="connsiteY6-1128" fmla="*/ 499978 h 5043588"/>
              <a:gd name="connsiteX7-1129" fmla="*/ 2976880 w 12351147"/>
              <a:gd name="connsiteY7-1130" fmla="*/ 337418 h 5043588"/>
              <a:gd name="connsiteX8-1131" fmla="*/ 3403600 w 12351147"/>
              <a:gd name="connsiteY8-1132" fmla="*/ 581258 h 5043588"/>
              <a:gd name="connsiteX9-1133" fmla="*/ 3962400 w 12351147"/>
              <a:gd name="connsiteY9-1134" fmla="*/ 327258 h 5043588"/>
              <a:gd name="connsiteX10-1135" fmla="*/ 4145280 w 12351147"/>
              <a:gd name="connsiteY10-1136" fmla="*/ 469498 h 5043588"/>
              <a:gd name="connsiteX11-1137" fmla="*/ 4856480 w 12351147"/>
              <a:gd name="connsiteY11-1138" fmla="*/ 317098 h 5043588"/>
              <a:gd name="connsiteX12-1139" fmla="*/ 5019040 w 12351147"/>
              <a:gd name="connsiteY12-1140" fmla="*/ 510138 h 5043588"/>
              <a:gd name="connsiteX13-1141" fmla="*/ 5689600 w 12351147"/>
              <a:gd name="connsiteY13-1142" fmla="*/ 367898 h 5043588"/>
              <a:gd name="connsiteX14-1143" fmla="*/ 6075680 w 12351147"/>
              <a:gd name="connsiteY14-1144" fmla="*/ 571098 h 5043588"/>
              <a:gd name="connsiteX15-1145" fmla="*/ 6522720 w 12351147"/>
              <a:gd name="connsiteY15-1146" fmla="*/ 306938 h 5043588"/>
              <a:gd name="connsiteX16-1147" fmla="*/ 7051040 w 12351147"/>
              <a:gd name="connsiteY16-1148" fmla="*/ 378058 h 5043588"/>
              <a:gd name="connsiteX17-1149" fmla="*/ 7345680 w 12351147"/>
              <a:gd name="connsiteY17-1150" fmla="*/ 185018 h 5043588"/>
              <a:gd name="connsiteX18-1151" fmla="*/ 7792720 w 12351147"/>
              <a:gd name="connsiteY18-1152" fmla="*/ 357738 h 5043588"/>
              <a:gd name="connsiteX19-1153" fmla="*/ 8188960 w 12351147"/>
              <a:gd name="connsiteY19-1154" fmla="*/ 174858 h 5043588"/>
              <a:gd name="connsiteX20-1155" fmla="*/ 8615680 w 12351147"/>
              <a:gd name="connsiteY20-1156" fmla="*/ 327258 h 5043588"/>
              <a:gd name="connsiteX21-1157" fmla="*/ 9204960 w 12351147"/>
              <a:gd name="connsiteY21-1158" fmla="*/ 134218 h 5043588"/>
              <a:gd name="connsiteX22-1159" fmla="*/ 9621520 w 12351147"/>
              <a:gd name="connsiteY22-1160" fmla="*/ 428858 h 5043588"/>
              <a:gd name="connsiteX23-1161" fmla="*/ 10200640 w 12351147"/>
              <a:gd name="connsiteY23-1162" fmla="*/ 215498 h 5043588"/>
              <a:gd name="connsiteX24-1163" fmla="*/ 10515600 w 12351147"/>
              <a:gd name="connsiteY24-1164" fmla="*/ 418698 h 5043588"/>
              <a:gd name="connsiteX25-1165" fmla="*/ 10993120 w 12351147"/>
              <a:gd name="connsiteY25-1166" fmla="*/ 174858 h 5043588"/>
              <a:gd name="connsiteX26-1167" fmla="*/ 11348720 w 12351147"/>
              <a:gd name="connsiteY26-1168" fmla="*/ 276458 h 5043588"/>
              <a:gd name="connsiteX27-1169" fmla="*/ 11816080 w 12351147"/>
              <a:gd name="connsiteY27-1170" fmla="*/ 124058 h 5043588"/>
              <a:gd name="connsiteX28-1171" fmla="*/ 12070080 w 12351147"/>
              <a:gd name="connsiteY28-1172" fmla="*/ 317098 h 5043588"/>
              <a:gd name="connsiteX29-1173" fmla="*/ 12192000 w 12351147"/>
              <a:gd name="connsiteY29-1174" fmla="*/ 205338 h 5043588"/>
              <a:gd name="connsiteX30-1175" fmla="*/ 12344400 w 12351147"/>
              <a:gd name="connsiteY30-1176" fmla="*/ 357738 h 5043588"/>
              <a:gd name="connsiteX31-1177" fmla="*/ 12303760 w 12351147"/>
              <a:gd name="connsiteY31-1178" fmla="*/ 4452218 h 5043588"/>
              <a:gd name="connsiteX32-1179" fmla="*/ 12120880 w 12351147"/>
              <a:gd name="connsiteY32-1180" fmla="*/ 4817978 h 5043588"/>
              <a:gd name="connsiteX33-1181" fmla="*/ 11023600 w 12351147"/>
              <a:gd name="connsiteY33-1182" fmla="*/ 4889098 h 5043588"/>
              <a:gd name="connsiteX34-1183" fmla="*/ 1757680 w 12351147"/>
              <a:gd name="connsiteY34-1184" fmla="*/ 5031338 h 5043588"/>
              <a:gd name="connsiteX35-1185" fmla="*/ 0 w 12351147"/>
              <a:gd name="connsiteY35-1186" fmla="*/ 4553818 h 5043588"/>
              <a:gd name="connsiteX36-1187" fmla="*/ 152400 w 12351147"/>
              <a:gd name="connsiteY36-1188" fmla="*/ 865738 h 5043588"/>
              <a:gd name="connsiteX0-1189" fmla="*/ 71120 w 12269867"/>
              <a:gd name="connsiteY0-1190" fmla="*/ 865738 h 5253891"/>
              <a:gd name="connsiteX1-1191" fmla="*/ 416560 w 12269867"/>
              <a:gd name="connsiteY1-1192" fmla="*/ 398378 h 5253891"/>
              <a:gd name="connsiteX2-1193" fmla="*/ 812800 w 12269867"/>
              <a:gd name="connsiteY2-1194" fmla="*/ 520298 h 5253891"/>
              <a:gd name="connsiteX3-1195" fmla="*/ 1117600 w 12269867"/>
              <a:gd name="connsiteY3-1196" fmla="*/ 388218 h 5253891"/>
              <a:gd name="connsiteX4-1197" fmla="*/ 1656080 w 12269867"/>
              <a:gd name="connsiteY4-1198" fmla="*/ 489818 h 5253891"/>
              <a:gd name="connsiteX5-1199" fmla="*/ 1920240 w 12269867"/>
              <a:gd name="connsiteY5-1200" fmla="*/ 347578 h 5253891"/>
              <a:gd name="connsiteX6-1201" fmla="*/ 2458720 w 12269867"/>
              <a:gd name="connsiteY6-1202" fmla="*/ 499978 h 5253891"/>
              <a:gd name="connsiteX7-1203" fmla="*/ 2895600 w 12269867"/>
              <a:gd name="connsiteY7-1204" fmla="*/ 337418 h 5253891"/>
              <a:gd name="connsiteX8-1205" fmla="*/ 3322320 w 12269867"/>
              <a:gd name="connsiteY8-1206" fmla="*/ 581258 h 5253891"/>
              <a:gd name="connsiteX9-1207" fmla="*/ 3881120 w 12269867"/>
              <a:gd name="connsiteY9-1208" fmla="*/ 327258 h 5253891"/>
              <a:gd name="connsiteX10-1209" fmla="*/ 4064000 w 12269867"/>
              <a:gd name="connsiteY10-1210" fmla="*/ 469498 h 5253891"/>
              <a:gd name="connsiteX11-1211" fmla="*/ 4775200 w 12269867"/>
              <a:gd name="connsiteY11-1212" fmla="*/ 317098 h 5253891"/>
              <a:gd name="connsiteX12-1213" fmla="*/ 4937760 w 12269867"/>
              <a:gd name="connsiteY12-1214" fmla="*/ 510138 h 5253891"/>
              <a:gd name="connsiteX13-1215" fmla="*/ 5608320 w 12269867"/>
              <a:gd name="connsiteY13-1216" fmla="*/ 367898 h 5253891"/>
              <a:gd name="connsiteX14-1217" fmla="*/ 5994400 w 12269867"/>
              <a:gd name="connsiteY14-1218" fmla="*/ 571098 h 5253891"/>
              <a:gd name="connsiteX15-1219" fmla="*/ 6441440 w 12269867"/>
              <a:gd name="connsiteY15-1220" fmla="*/ 306938 h 5253891"/>
              <a:gd name="connsiteX16-1221" fmla="*/ 6969760 w 12269867"/>
              <a:gd name="connsiteY16-1222" fmla="*/ 378058 h 5253891"/>
              <a:gd name="connsiteX17-1223" fmla="*/ 7264400 w 12269867"/>
              <a:gd name="connsiteY17-1224" fmla="*/ 185018 h 5253891"/>
              <a:gd name="connsiteX18-1225" fmla="*/ 7711440 w 12269867"/>
              <a:gd name="connsiteY18-1226" fmla="*/ 357738 h 5253891"/>
              <a:gd name="connsiteX19-1227" fmla="*/ 8107680 w 12269867"/>
              <a:gd name="connsiteY19-1228" fmla="*/ 174858 h 5253891"/>
              <a:gd name="connsiteX20-1229" fmla="*/ 8534400 w 12269867"/>
              <a:gd name="connsiteY20-1230" fmla="*/ 327258 h 5253891"/>
              <a:gd name="connsiteX21-1231" fmla="*/ 9123680 w 12269867"/>
              <a:gd name="connsiteY21-1232" fmla="*/ 134218 h 5253891"/>
              <a:gd name="connsiteX22-1233" fmla="*/ 9540240 w 12269867"/>
              <a:gd name="connsiteY22-1234" fmla="*/ 428858 h 5253891"/>
              <a:gd name="connsiteX23-1235" fmla="*/ 10119360 w 12269867"/>
              <a:gd name="connsiteY23-1236" fmla="*/ 215498 h 5253891"/>
              <a:gd name="connsiteX24-1237" fmla="*/ 10434320 w 12269867"/>
              <a:gd name="connsiteY24-1238" fmla="*/ 418698 h 5253891"/>
              <a:gd name="connsiteX25-1239" fmla="*/ 10911840 w 12269867"/>
              <a:gd name="connsiteY25-1240" fmla="*/ 174858 h 5253891"/>
              <a:gd name="connsiteX26-1241" fmla="*/ 11267440 w 12269867"/>
              <a:gd name="connsiteY26-1242" fmla="*/ 276458 h 5253891"/>
              <a:gd name="connsiteX27-1243" fmla="*/ 11734800 w 12269867"/>
              <a:gd name="connsiteY27-1244" fmla="*/ 124058 h 5253891"/>
              <a:gd name="connsiteX28-1245" fmla="*/ 11988800 w 12269867"/>
              <a:gd name="connsiteY28-1246" fmla="*/ 317098 h 5253891"/>
              <a:gd name="connsiteX29-1247" fmla="*/ 12110720 w 12269867"/>
              <a:gd name="connsiteY29-1248" fmla="*/ 205338 h 5253891"/>
              <a:gd name="connsiteX30-1249" fmla="*/ 12263120 w 12269867"/>
              <a:gd name="connsiteY30-1250" fmla="*/ 357738 h 5253891"/>
              <a:gd name="connsiteX31-1251" fmla="*/ 12222480 w 12269867"/>
              <a:gd name="connsiteY31-1252" fmla="*/ 4452218 h 5253891"/>
              <a:gd name="connsiteX32-1253" fmla="*/ 12039600 w 12269867"/>
              <a:gd name="connsiteY32-1254" fmla="*/ 4817978 h 5253891"/>
              <a:gd name="connsiteX33-1255" fmla="*/ 10942320 w 12269867"/>
              <a:gd name="connsiteY33-1256" fmla="*/ 4889098 h 5253891"/>
              <a:gd name="connsiteX34-1257" fmla="*/ 1676400 w 12269867"/>
              <a:gd name="connsiteY34-1258" fmla="*/ 5031338 h 5253891"/>
              <a:gd name="connsiteX35-1259" fmla="*/ 0 w 12269867"/>
              <a:gd name="connsiteY35-1260" fmla="*/ 4960218 h 5253891"/>
              <a:gd name="connsiteX36-1261" fmla="*/ 71120 w 12269867"/>
              <a:gd name="connsiteY36-1262" fmla="*/ 865738 h 5253891"/>
              <a:gd name="connsiteX0-1263" fmla="*/ 71120 w 12269867"/>
              <a:gd name="connsiteY0-1264" fmla="*/ 865738 h 5036678"/>
              <a:gd name="connsiteX1-1265" fmla="*/ 416560 w 12269867"/>
              <a:gd name="connsiteY1-1266" fmla="*/ 398378 h 5036678"/>
              <a:gd name="connsiteX2-1267" fmla="*/ 812800 w 12269867"/>
              <a:gd name="connsiteY2-1268" fmla="*/ 520298 h 5036678"/>
              <a:gd name="connsiteX3-1269" fmla="*/ 1117600 w 12269867"/>
              <a:gd name="connsiteY3-1270" fmla="*/ 388218 h 5036678"/>
              <a:gd name="connsiteX4-1271" fmla="*/ 1656080 w 12269867"/>
              <a:gd name="connsiteY4-1272" fmla="*/ 489818 h 5036678"/>
              <a:gd name="connsiteX5-1273" fmla="*/ 1920240 w 12269867"/>
              <a:gd name="connsiteY5-1274" fmla="*/ 347578 h 5036678"/>
              <a:gd name="connsiteX6-1275" fmla="*/ 2458720 w 12269867"/>
              <a:gd name="connsiteY6-1276" fmla="*/ 499978 h 5036678"/>
              <a:gd name="connsiteX7-1277" fmla="*/ 2895600 w 12269867"/>
              <a:gd name="connsiteY7-1278" fmla="*/ 337418 h 5036678"/>
              <a:gd name="connsiteX8-1279" fmla="*/ 3322320 w 12269867"/>
              <a:gd name="connsiteY8-1280" fmla="*/ 581258 h 5036678"/>
              <a:gd name="connsiteX9-1281" fmla="*/ 3881120 w 12269867"/>
              <a:gd name="connsiteY9-1282" fmla="*/ 327258 h 5036678"/>
              <a:gd name="connsiteX10-1283" fmla="*/ 4064000 w 12269867"/>
              <a:gd name="connsiteY10-1284" fmla="*/ 469498 h 5036678"/>
              <a:gd name="connsiteX11-1285" fmla="*/ 4775200 w 12269867"/>
              <a:gd name="connsiteY11-1286" fmla="*/ 317098 h 5036678"/>
              <a:gd name="connsiteX12-1287" fmla="*/ 4937760 w 12269867"/>
              <a:gd name="connsiteY12-1288" fmla="*/ 510138 h 5036678"/>
              <a:gd name="connsiteX13-1289" fmla="*/ 5608320 w 12269867"/>
              <a:gd name="connsiteY13-1290" fmla="*/ 367898 h 5036678"/>
              <a:gd name="connsiteX14-1291" fmla="*/ 5994400 w 12269867"/>
              <a:gd name="connsiteY14-1292" fmla="*/ 571098 h 5036678"/>
              <a:gd name="connsiteX15-1293" fmla="*/ 6441440 w 12269867"/>
              <a:gd name="connsiteY15-1294" fmla="*/ 306938 h 5036678"/>
              <a:gd name="connsiteX16-1295" fmla="*/ 6969760 w 12269867"/>
              <a:gd name="connsiteY16-1296" fmla="*/ 378058 h 5036678"/>
              <a:gd name="connsiteX17-1297" fmla="*/ 7264400 w 12269867"/>
              <a:gd name="connsiteY17-1298" fmla="*/ 185018 h 5036678"/>
              <a:gd name="connsiteX18-1299" fmla="*/ 7711440 w 12269867"/>
              <a:gd name="connsiteY18-1300" fmla="*/ 357738 h 5036678"/>
              <a:gd name="connsiteX19-1301" fmla="*/ 8107680 w 12269867"/>
              <a:gd name="connsiteY19-1302" fmla="*/ 174858 h 5036678"/>
              <a:gd name="connsiteX20-1303" fmla="*/ 8534400 w 12269867"/>
              <a:gd name="connsiteY20-1304" fmla="*/ 327258 h 5036678"/>
              <a:gd name="connsiteX21-1305" fmla="*/ 9123680 w 12269867"/>
              <a:gd name="connsiteY21-1306" fmla="*/ 134218 h 5036678"/>
              <a:gd name="connsiteX22-1307" fmla="*/ 9540240 w 12269867"/>
              <a:gd name="connsiteY22-1308" fmla="*/ 428858 h 5036678"/>
              <a:gd name="connsiteX23-1309" fmla="*/ 10119360 w 12269867"/>
              <a:gd name="connsiteY23-1310" fmla="*/ 215498 h 5036678"/>
              <a:gd name="connsiteX24-1311" fmla="*/ 10434320 w 12269867"/>
              <a:gd name="connsiteY24-1312" fmla="*/ 418698 h 5036678"/>
              <a:gd name="connsiteX25-1313" fmla="*/ 10911840 w 12269867"/>
              <a:gd name="connsiteY25-1314" fmla="*/ 174858 h 5036678"/>
              <a:gd name="connsiteX26-1315" fmla="*/ 11267440 w 12269867"/>
              <a:gd name="connsiteY26-1316" fmla="*/ 276458 h 5036678"/>
              <a:gd name="connsiteX27-1317" fmla="*/ 11734800 w 12269867"/>
              <a:gd name="connsiteY27-1318" fmla="*/ 124058 h 5036678"/>
              <a:gd name="connsiteX28-1319" fmla="*/ 11988800 w 12269867"/>
              <a:gd name="connsiteY28-1320" fmla="*/ 317098 h 5036678"/>
              <a:gd name="connsiteX29-1321" fmla="*/ 12110720 w 12269867"/>
              <a:gd name="connsiteY29-1322" fmla="*/ 205338 h 5036678"/>
              <a:gd name="connsiteX30-1323" fmla="*/ 12263120 w 12269867"/>
              <a:gd name="connsiteY30-1324" fmla="*/ 357738 h 5036678"/>
              <a:gd name="connsiteX31-1325" fmla="*/ 12222480 w 12269867"/>
              <a:gd name="connsiteY31-1326" fmla="*/ 4452218 h 5036678"/>
              <a:gd name="connsiteX32-1327" fmla="*/ 12039600 w 12269867"/>
              <a:gd name="connsiteY32-1328" fmla="*/ 4817978 h 5036678"/>
              <a:gd name="connsiteX33-1329" fmla="*/ 10942320 w 12269867"/>
              <a:gd name="connsiteY33-1330" fmla="*/ 4889098 h 5036678"/>
              <a:gd name="connsiteX34-1331" fmla="*/ 1676400 w 12269867"/>
              <a:gd name="connsiteY34-1332" fmla="*/ 5031338 h 5036678"/>
              <a:gd name="connsiteX35-1333" fmla="*/ 0 w 12269867"/>
              <a:gd name="connsiteY35-1334" fmla="*/ 4960218 h 5036678"/>
              <a:gd name="connsiteX36-1335" fmla="*/ 71120 w 12269867"/>
              <a:gd name="connsiteY36-1336" fmla="*/ 865738 h 5036678"/>
              <a:gd name="connsiteX0-1337" fmla="*/ 71120 w 12269867"/>
              <a:gd name="connsiteY0-1338" fmla="*/ 865738 h 5032817"/>
              <a:gd name="connsiteX1-1339" fmla="*/ 416560 w 12269867"/>
              <a:gd name="connsiteY1-1340" fmla="*/ 398378 h 5032817"/>
              <a:gd name="connsiteX2-1341" fmla="*/ 812800 w 12269867"/>
              <a:gd name="connsiteY2-1342" fmla="*/ 520298 h 5032817"/>
              <a:gd name="connsiteX3-1343" fmla="*/ 1117600 w 12269867"/>
              <a:gd name="connsiteY3-1344" fmla="*/ 388218 h 5032817"/>
              <a:gd name="connsiteX4-1345" fmla="*/ 1656080 w 12269867"/>
              <a:gd name="connsiteY4-1346" fmla="*/ 489818 h 5032817"/>
              <a:gd name="connsiteX5-1347" fmla="*/ 1920240 w 12269867"/>
              <a:gd name="connsiteY5-1348" fmla="*/ 347578 h 5032817"/>
              <a:gd name="connsiteX6-1349" fmla="*/ 2458720 w 12269867"/>
              <a:gd name="connsiteY6-1350" fmla="*/ 499978 h 5032817"/>
              <a:gd name="connsiteX7-1351" fmla="*/ 2895600 w 12269867"/>
              <a:gd name="connsiteY7-1352" fmla="*/ 337418 h 5032817"/>
              <a:gd name="connsiteX8-1353" fmla="*/ 3322320 w 12269867"/>
              <a:gd name="connsiteY8-1354" fmla="*/ 581258 h 5032817"/>
              <a:gd name="connsiteX9-1355" fmla="*/ 3881120 w 12269867"/>
              <a:gd name="connsiteY9-1356" fmla="*/ 327258 h 5032817"/>
              <a:gd name="connsiteX10-1357" fmla="*/ 4064000 w 12269867"/>
              <a:gd name="connsiteY10-1358" fmla="*/ 469498 h 5032817"/>
              <a:gd name="connsiteX11-1359" fmla="*/ 4775200 w 12269867"/>
              <a:gd name="connsiteY11-1360" fmla="*/ 317098 h 5032817"/>
              <a:gd name="connsiteX12-1361" fmla="*/ 4937760 w 12269867"/>
              <a:gd name="connsiteY12-1362" fmla="*/ 510138 h 5032817"/>
              <a:gd name="connsiteX13-1363" fmla="*/ 5608320 w 12269867"/>
              <a:gd name="connsiteY13-1364" fmla="*/ 367898 h 5032817"/>
              <a:gd name="connsiteX14-1365" fmla="*/ 5994400 w 12269867"/>
              <a:gd name="connsiteY14-1366" fmla="*/ 571098 h 5032817"/>
              <a:gd name="connsiteX15-1367" fmla="*/ 6441440 w 12269867"/>
              <a:gd name="connsiteY15-1368" fmla="*/ 306938 h 5032817"/>
              <a:gd name="connsiteX16-1369" fmla="*/ 6969760 w 12269867"/>
              <a:gd name="connsiteY16-1370" fmla="*/ 378058 h 5032817"/>
              <a:gd name="connsiteX17-1371" fmla="*/ 7264400 w 12269867"/>
              <a:gd name="connsiteY17-1372" fmla="*/ 185018 h 5032817"/>
              <a:gd name="connsiteX18-1373" fmla="*/ 7711440 w 12269867"/>
              <a:gd name="connsiteY18-1374" fmla="*/ 357738 h 5032817"/>
              <a:gd name="connsiteX19-1375" fmla="*/ 8107680 w 12269867"/>
              <a:gd name="connsiteY19-1376" fmla="*/ 174858 h 5032817"/>
              <a:gd name="connsiteX20-1377" fmla="*/ 8534400 w 12269867"/>
              <a:gd name="connsiteY20-1378" fmla="*/ 327258 h 5032817"/>
              <a:gd name="connsiteX21-1379" fmla="*/ 9123680 w 12269867"/>
              <a:gd name="connsiteY21-1380" fmla="*/ 134218 h 5032817"/>
              <a:gd name="connsiteX22-1381" fmla="*/ 9540240 w 12269867"/>
              <a:gd name="connsiteY22-1382" fmla="*/ 428858 h 5032817"/>
              <a:gd name="connsiteX23-1383" fmla="*/ 10119360 w 12269867"/>
              <a:gd name="connsiteY23-1384" fmla="*/ 215498 h 5032817"/>
              <a:gd name="connsiteX24-1385" fmla="*/ 10434320 w 12269867"/>
              <a:gd name="connsiteY24-1386" fmla="*/ 418698 h 5032817"/>
              <a:gd name="connsiteX25-1387" fmla="*/ 10911840 w 12269867"/>
              <a:gd name="connsiteY25-1388" fmla="*/ 174858 h 5032817"/>
              <a:gd name="connsiteX26-1389" fmla="*/ 11267440 w 12269867"/>
              <a:gd name="connsiteY26-1390" fmla="*/ 276458 h 5032817"/>
              <a:gd name="connsiteX27-1391" fmla="*/ 11734800 w 12269867"/>
              <a:gd name="connsiteY27-1392" fmla="*/ 124058 h 5032817"/>
              <a:gd name="connsiteX28-1393" fmla="*/ 11988800 w 12269867"/>
              <a:gd name="connsiteY28-1394" fmla="*/ 317098 h 5032817"/>
              <a:gd name="connsiteX29-1395" fmla="*/ 12110720 w 12269867"/>
              <a:gd name="connsiteY29-1396" fmla="*/ 205338 h 5032817"/>
              <a:gd name="connsiteX30-1397" fmla="*/ 12263120 w 12269867"/>
              <a:gd name="connsiteY30-1398" fmla="*/ 357738 h 5032817"/>
              <a:gd name="connsiteX31-1399" fmla="*/ 12222480 w 12269867"/>
              <a:gd name="connsiteY31-1400" fmla="*/ 4452218 h 5032817"/>
              <a:gd name="connsiteX32-1401" fmla="*/ 12039600 w 12269867"/>
              <a:gd name="connsiteY32-1402" fmla="*/ 4817978 h 5032817"/>
              <a:gd name="connsiteX33-1403" fmla="*/ 10942320 w 12269867"/>
              <a:gd name="connsiteY33-1404" fmla="*/ 4889098 h 5032817"/>
              <a:gd name="connsiteX34-1405" fmla="*/ 1676400 w 12269867"/>
              <a:gd name="connsiteY34-1406" fmla="*/ 5031338 h 5032817"/>
              <a:gd name="connsiteX35-1407" fmla="*/ 0 w 12269867"/>
              <a:gd name="connsiteY35-1408" fmla="*/ 4960218 h 5032817"/>
              <a:gd name="connsiteX36-1409" fmla="*/ 71120 w 12269867"/>
              <a:gd name="connsiteY36-1410" fmla="*/ 865738 h 5032817"/>
              <a:gd name="connsiteX0-1411" fmla="*/ 71120 w 12269867"/>
              <a:gd name="connsiteY0-1412" fmla="*/ 865738 h 5032142"/>
              <a:gd name="connsiteX1-1413" fmla="*/ 416560 w 12269867"/>
              <a:gd name="connsiteY1-1414" fmla="*/ 398378 h 5032142"/>
              <a:gd name="connsiteX2-1415" fmla="*/ 812800 w 12269867"/>
              <a:gd name="connsiteY2-1416" fmla="*/ 520298 h 5032142"/>
              <a:gd name="connsiteX3-1417" fmla="*/ 1117600 w 12269867"/>
              <a:gd name="connsiteY3-1418" fmla="*/ 388218 h 5032142"/>
              <a:gd name="connsiteX4-1419" fmla="*/ 1656080 w 12269867"/>
              <a:gd name="connsiteY4-1420" fmla="*/ 489818 h 5032142"/>
              <a:gd name="connsiteX5-1421" fmla="*/ 1920240 w 12269867"/>
              <a:gd name="connsiteY5-1422" fmla="*/ 347578 h 5032142"/>
              <a:gd name="connsiteX6-1423" fmla="*/ 2458720 w 12269867"/>
              <a:gd name="connsiteY6-1424" fmla="*/ 499978 h 5032142"/>
              <a:gd name="connsiteX7-1425" fmla="*/ 2895600 w 12269867"/>
              <a:gd name="connsiteY7-1426" fmla="*/ 337418 h 5032142"/>
              <a:gd name="connsiteX8-1427" fmla="*/ 3322320 w 12269867"/>
              <a:gd name="connsiteY8-1428" fmla="*/ 581258 h 5032142"/>
              <a:gd name="connsiteX9-1429" fmla="*/ 3881120 w 12269867"/>
              <a:gd name="connsiteY9-1430" fmla="*/ 327258 h 5032142"/>
              <a:gd name="connsiteX10-1431" fmla="*/ 4064000 w 12269867"/>
              <a:gd name="connsiteY10-1432" fmla="*/ 469498 h 5032142"/>
              <a:gd name="connsiteX11-1433" fmla="*/ 4775200 w 12269867"/>
              <a:gd name="connsiteY11-1434" fmla="*/ 317098 h 5032142"/>
              <a:gd name="connsiteX12-1435" fmla="*/ 4937760 w 12269867"/>
              <a:gd name="connsiteY12-1436" fmla="*/ 510138 h 5032142"/>
              <a:gd name="connsiteX13-1437" fmla="*/ 5608320 w 12269867"/>
              <a:gd name="connsiteY13-1438" fmla="*/ 367898 h 5032142"/>
              <a:gd name="connsiteX14-1439" fmla="*/ 5994400 w 12269867"/>
              <a:gd name="connsiteY14-1440" fmla="*/ 571098 h 5032142"/>
              <a:gd name="connsiteX15-1441" fmla="*/ 6441440 w 12269867"/>
              <a:gd name="connsiteY15-1442" fmla="*/ 306938 h 5032142"/>
              <a:gd name="connsiteX16-1443" fmla="*/ 6969760 w 12269867"/>
              <a:gd name="connsiteY16-1444" fmla="*/ 378058 h 5032142"/>
              <a:gd name="connsiteX17-1445" fmla="*/ 7264400 w 12269867"/>
              <a:gd name="connsiteY17-1446" fmla="*/ 185018 h 5032142"/>
              <a:gd name="connsiteX18-1447" fmla="*/ 7711440 w 12269867"/>
              <a:gd name="connsiteY18-1448" fmla="*/ 357738 h 5032142"/>
              <a:gd name="connsiteX19-1449" fmla="*/ 8107680 w 12269867"/>
              <a:gd name="connsiteY19-1450" fmla="*/ 174858 h 5032142"/>
              <a:gd name="connsiteX20-1451" fmla="*/ 8534400 w 12269867"/>
              <a:gd name="connsiteY20-1452" fmla="*/ 327258 h 5032142"/>
              <a:gd name="connsiteX21-1453" fmla="*/ 9123680 w 12269867"/>
              <a:gd name="connsiteY21-1454" fmla="*/ 134218 h 5032142"/>
              <a:gd name="connsiteX22-1455" fmla="*/ 9540240 w 12269867"/>
              <a:gd name="connsiteY22-1456" fmla="*/ 428858 h 5032142"/>
              <a:gd name="connsiteX23-1457" fmla="*/ 10119360 w 12269867"/>
              <a:gd name="connsiteY23-1458" fmla="*/ 215498 h 5032142"/>
              <a:gd name="connsiteX24-1459" fmla="*/ 10434320 w 12269867"/>
              <a:gd name="connsiteY24-1460" fmla="*/ 418698 h 5032142"/>
              <a:gd name="connsiteX25-1461" fmla="*/ 10911840 w 12269867"/>
              <a:gd name="connsiteY25-1462" fmla="*/ 174858 h 5032142"/>
              <a:gd name="connsiteX26-1463" fmla="*/ 11267440 w 12269867"/>
              <a:gd name="connsiteY26-1464" fmla="*/ 276458 h 5032142"/>
              <a:gd name="connsiteX27-1465" fmla="*/ 11734800 w 12269867"/>
              <a:gd name="connsiteY27-1466" fmla="*/ 124058 h 5032142"/>
              <a:gd name="connsiteX28-1467" fmla="*/ 11988800 w 12269867"/>
              <a:gd name="connsiteY28-1468" fmla="*/ 317098 h 5032142"/>
              <a:gd name="connsiteX29-1469" fmla="*/ 12110720 w 12269867"/>
              <a:gd name="connsiteY29-1470" fmla="*/ 205338 h 5032142"/>
              <a:gd name="connsiteX30-1471" fmla="*/ 12263120 w 12269867"/>
              <a:gd name="connsiteY30-1472" fmla="*/ 357738 h 5032142"/>
              <a:gd name="connsiteX31-1473" fmla="*/ 12222480 w 12269867"/>
              <a:gd name="connsiteY31-1474" fmla="*/ 4452218 h 5032142"/>
              <a:gd name="connsiteX32-1475" fmla="*/ 12039600 w 12269867"/>
              <a:gd name="connsiteY32-1476" fmla="*/ 4817978 h 5032142"/>
              <a:gd name="connsiteX33-1477" fmla="*/ 10942320 w 12269867"/>
              <a:gd name="connsiteY33-1478" fmla="*/ 4889098 h 5032142"/>
              <a:gd name="connsiteX34-1479" fmla="*/ 1676400 w 12269867"/>
              <a:gd name="connsiteY34-1480" fmla="*/ 5031338 h 5032142"/>
              <a:gd name="connsiteX35-1481" fmla="*/ 0 w 12269867"/>
              <a:gd name="connsiteY35-1482" fmla="*/ 4960218 h 5032142"/>
              <a:gd name="connsiteX36-1483" fmla="*/ 71120 w 12269867"/>
              <a:gd name="connsiteY36-1484" fmla="*/ 865738 h 5032142"/>
              <a:gd name="connsiteX0-1485" fmla="*/ 71120 w 12269867"/>
              <a:gd name="connsiteY0-1486" fmla="*/ 865738 h 4960218"/>
              <a:gd name="connsiteX1-1487" fmla="*/ 416560 w 12269867"/>
              <a:gd name="connsiteY1-1488" fmla="*/ 398378 h 4960218"/>
              <a:gd name="connsiteX2-1489" fmla="*/ 812800 w 12269867"/>
              <a:gd name="connsiteY2-1490" fmla="*/ 520298 h 4960218"/>
              <a:gd name="connsiteX3-1491" fmla="*/ 1117600 w 12269867"/>
              <a:gd name="connsiteY3-1492" fmla="*/ 388218 h 4960218"/>
              <a:gd name="connsiteX4-1493" fmla="*/ 1656080 w 12269867"/>
              <a:gd name="connsiteY4-1494" fmla="*/ 489818 h 4960218"/>
              <a:gd name="connsiteX5-1495" fmla="*/ 1920240 w 12269867"/>
              <a:gd name="connsiteY5-1496" fmla="*/ 347578 h 4960218"/>
              <a:gd name="connsiteX6-1497" fmla="*/ 2458720 w 12269867"/>
              <a:gd name="connsiteY6-1498" fmla="*/ 499978 h 4960218"/>
              <a:gd name="connsiteX7-1499" fmla="*/ 2895600 w 12269867"/>
              <a:gd name="connsiteY7-1500" fmla="*/ 337418 h 4960218"/>
              <a:gd name="connsiteX8-1501" fmla="*/ 3322320 w 12269867"/>
              <a:gd name="connsiteY8-1502" fmla="*/ 581258 h 4960218"/>
              <a:gd name="connsiteX9-1503" fmla="*/ 3881120 w 12269867"/>
              <a:gd name="connsiteY9-1504" fmla="*/ 327258 h 4960218"/>
              <a:gd name="connsiteX10-1505" fmla="*/ 4064000 w 12269867"/>
              <a:gd name="connsiteY10-1506" fmla="*/ 469498 h 4960218"/>
              <a:gd name="connsiteX11-1507" fmla="*/ 4775200 w 12269867"/>
              <a:gd name="connsiteY11-1508" fmla="*/ 317098 h 4960218"/>
              <a:gd name="connsiteX12-1509" fmla="*/ 4937760 w 12269867"/>
              <a:gd name="connsiteY12-1510" fmla="*/ 510138 h 4960218"/>
              <a:gd name="connsiteX13-1511" fmla="*/ 5608320 w 12269867"/>
              <a:gd name="connsiteY13-1512" fmla="*/ 367898 h 4960218"/>
              <a:gd name="connsiteX14-1513" fmla="*/ 5994400 w 12269867"/>
              <a:gd name="connsiteY14-1514" fmla="*/ 571098 h 4960218"/>
              <a:gd name="connsiteX15-1515" fmla="*/ 6441440 w 12269867"/>
              <a:gd name="connsiteY15-1516" fmla="*/ 306938 h 4960218"/>
              <a:gd name="connsiteX16-1517" fmla="*/ 6969760 w 12269867"/>
              <a:gd name="connsiteY16-1518" fmla="*/ 378058 h 4960218"/>
              <a:gd name="connsiteX17-1519" fmla="*/ 7264400 w 12269867"/>
              <a:gd name="connsiteY17-1520" fmla="*/ 185018 h 4960218"/>
              <a:gd name="connsiteX18-1521" fmla="*/ 7711440 w 12269867"/>
              <a:gd name="connsiteY18-1522" fmla="*/ 357738 h 4960218"/>
              <a:gd name="connsiteX19-1523" fmla="*/ 8107680 w 12269867"/>
              <a:gd name="connsiteY19-1524" fmla="*/ 174858 h 4960218"/>
              <a:gd name="connsiteX20-1525" fmla="*/ 8534400 w 12269867"/>
              <a:gd name="connsiteY20-1526" fmla="*/ 327258 h 4960218"/>
              <a:gd name="connsiteX21-1527" fmla="*/ 9123680 w 12269867"/>
              <a:gd name="connsiteY21-1528" fmla="*/ 134218 h 4960218"/>
              <a:gd name="connsiteX22-1529" fmla="*/ 9540240 w 12269867"/>
              <a:gd name="connsiteY22-1530" fmla="*/ 428858 h 4960218"/>
              <a:gd name="connsiteX23-1531" fmla="*/ 10119360 w 12269867"/>
              <a:gd name="connsiteY23-1532" fmla="*/ 215498 h 4960218"/>
              <a:gd name="connsiteX24-1533" fmla="*/ 10434320 w 12269867"/>
              <a:gd name="connsiteY24-1534" fmla="*/ 418698 h 4960218"/>
              <a:gd name="connsiteX25-1535" fmla="*/ 10911840 w 12269867"/>
              <a:gd name="connsiteY25-1536" fmla="*/ 174858 h 4960218"/>
              <a:gd name="connsiteX26-1537" fmla="*/ 11267440 w 12269867"/>
              <a:gd name="connsiteY26-1538" fmla="*/ 276458 h 4960218"/>
              <a:gd name="connsiteX27-1539" fmla="*/ 11734800 w 12269867"/>
              <a:gd name="connsiteY27-1540" fmla="*/ 124058 h 4960218"/>
              <a:gd name="connsiteX28-1541" fmla="*/ 11988800 w 12269867"/>
              <a:gd name="connsiteY28-1542" fmla="*/ 317098 h 4960218"/>
              <a:gd name="connsiteX29-1543" fmla="*/ 12110720 w 12269867"/>
              <a:gd name="connsiteY29-1544" fmla="*/ 205338 h 4960218"/>
              <a:gd name="connsiteX30-1545" fmla="*/ 12263120 w 12269867"/>
              <a:gd name="connsiteY30-1546" fmla="*/ 357738 h 4960218"/>
              <a:gd name="connsiteX31-1547" fmla="*/ 12222480 w 12269867"/>
              <a:gd name="connsiteY31-1548" fmla="*/ 4452218 h 4960218"/>
              <a:gd name="connsiteX32-1549" fmla="*/ 12039600 w 12269867"/>
              <a:gd name="connsiteY32-1550" fmla="*/ 4817978 h 4960218"/>
              <a:gd name="connsiteX33-1551" fmla="*/ 10942320 w 12269867"/>
              <a:gd name="connsiteY33-1552" fmla="*/ 4889098 h 4960218"/>
              <a:gd name="connsiteX34-1553" fmla="*/ 2377440 w 12269867"/>
              <a:gd name="connsiteY34-1554" fmla="*/ 4950058 h 4960218"/>
              <a:gd name="connsiteX35-1555" fmla="*/ 0 w 12269867"/>
              <a:gd name="connsiteY35-1556" fmla="*/ 4960218 h 4960218"/>
              <a:gd name="connsiteX36-1557" fmla="*/ 71120 w 12269867"/>
              <a:gd name="connsiteY36-1558" fmla="*/ 865738 h 4960218"/>
              <a:gd name="connsiteX0-1559" fmla="*/ 71120 w 12270109"/>
              <a:gd name="connsiteY0-1560" fmla="*/ 865738 h 4960218"/>
              <a:gd name="connsiteX1-1561" fmla="*/ 416560 w 12270109"/>
              <a:gd name="connsiteY1-1562" fmla="*/ 398378 h 4960218"/>
              <a:gd name="connsiteX2-1563" fmla="*/ 812800 w 12270109"/>
              <a:gd name="connsiteY2-1564" fmla="*/ 520298 h 4960218"/>
              <a:gd name="connsiteX3-1565" fmla="*/ 1117600 w 12270109"/>
              <a:gd name="connsiteY3-1566" fmla="*/ 388218 h 4960218"/>
              <a:gd name="connsiteX4-1567" fmla="*/ 1656080 w 12270109"/>
              <a:gd name="connsiteY4-1568" fmla="*/ 489818 h 4960218"/>
              <a:gd name="connsiteX5-1569" fmla="*/ 1920240 w 12270109"/>
              <a:gd name="connsiteY5-1570" fmla="*/ 347578 h 4960218"/>
              <a:gd name="connsiteX6-1571" fmla="*/ 2458720 w 12270109"/>
              <a:gd name="connsiteY6-1572" fmla="*/ 499978 h 4960218"/>
              <a:gd name="connsiteX7-1573" fmla="*/ 2895600 w 12270109"/>
              <a:gd name="connsiteY7-1574" fmla="*/ 337418 h 4960218"/>
              <a:gd name="connsiteX8-1575" fmla="*/ 3322320 w 12270109"/>
              <a:gd name="connsiteY8-1576" fmla="*/ 581258 h 4960218"/>
              <a:gd name="connsiteX9-1577" fmla="*/ 3881120 w 12270109"/>
              <a:gd name="connsiteY9-1578" fmla="*/ 327258 h 4960218"/>
              <a:gd name="connsiteX10-1579" fmla="*/ 4064000 w 12270109"/>
              <a:gd name="connsiteY10-1580" fmla="*/ 469498 h 4960218"/>
              <a:gd name="connsiteX11-1581" fmla="*/ 4775200 w 12270109"/>
              <a:gd name="connsiteY11-1582" fmla="*/ 317098 h 4960218"/>
              <a:gd name="connsiteX12-1583" fmla="*/ 4937760 w 12270109"/>
              <a:gd name="connsiteY12-1584" fmla="*/ 510138 h 4960218"/>
              <a:gd name="connsiteX13-1585" fmla="*/ 5608320 w 12270109"/>
              <a:gd name="connsiteY13-1586" fmla="*/ 367898 h 4960218"/>
              <a:gd name="connsiteX14-1587" fmla="*/ 5994400 w 12270109"/>
              <a:gd name="connsiteY14-1588" fmla="*/ 571098 h 4960218"/>
              <a:gd name="connsiteX15-1589" fmla="*/ 6441440 w 12270109"/>
              <a:gd name="connsiteY15-1590" fmla="*/ 306938 h 4960218"/>
              <a:gd name="connsiteX16-1591" fmla="*/ 6969760 w 12270109"/>
              <a:gd name="connsiteY16-1592" fmla="*/ 378058 h 4960218"/>
              <a:gd name="connsiteX17-1593" fmla="*/ 7264400 w 12270109"/>
              <a:gd name="connsiteY17-1594" fmla="*/ 185018 h 4960218"/>
              <a:gd name="connsiteX18-1595" fmla="*/ 7711440 w 12270109"/>
              <a:gd name="connsiteY18-1596" fmla="*/ 357738 h 4960218"/>
              <a:gd name="connsiteX19-1597" fmla="*/ 8107680 w 12270109"/>
              <a:gd name="connsiteY19-1598" fmla="*/ 174858 h 4960218"/>
              <a:gd name="connsiteX20-1599" fmla="*/ 8534400 w 12270109"/>
              <a:gd name="connsiteY20-1600" fmla="*/ 327258 h 4960218"/>
              <a:gd name="connsiteX21-1601" fmla="*/ 9123680 w 12270109"/>
              <a:gd name="connsiteY21-1602" fmla="*/ 134218 h 4960218"/>
              <a:gd name="connsiteX22-1603" fmla="*/ 9540240 w 12270109"/>
              <a:gd name="connsiteY22-1604" fmla="*/ 428858 h 4960218"/>
              <a:gd name="connsiteX23-1605" fmla="*/ 10119360 w 12270109"/>
              <a:gd name="connsiteY23-1606" fmla="*/ 215498 h 4960218"/>
              <a:gd name="connsiteX24-1607" fmla="*/ 10434320 w 12270109"/>
              <a:gd name="connsiteY24-1608" fmla="*/ 418698 h 4960218"/>
              <a:gd name="connsiteX25-1609" fmla="*/ 10911840 w 12270109"/>
              <a:gd name="connsiteY25-1610" fmla="*/ 174858 h 4960218"/>
              <a:gd name="connsiteX26-1611" fmla="*/ 11267440 w 12270109"/>
              <a:gd name="connsiteY26-1612" fmla="*/ 276458 h 4960218"/>
              <a:gd name="connsiteX27-1613" fmla="*/ 11734800 w 12270109"/>
              <a:gd name="connsiteY27-1614" fmla="*/ 124058 h 4960218"/>
              <a:gd name="connsiteX28-1615" fmla="*/ 11988800 w 12270109"/>
              <a:gd name="connsiteY28-1616" fmla="*/ 317098 h 4960218"/>
              <a:gd name="connsiteX29-1617" fmla="*/ 12110720 w 12270109"/>
              <a:gd name="connsiteY29-1618" fmla="*/ 205338 h 4960218"/>
              <a:gd name="connsiteX30-1619" fmla="*/ 12263120 w 12270109"/>
              <a:gd name="connsiteY30-1620" fmla="*/ 357738 h 4960218"/>
              <a:gd name="connsiteX31-1621" fmla="*/ 12222480 w 12270109"/>
              <a:gd name="connsiteY31-1622" fmla="*/ 4452218 h 4960218"/>
              <a:gd name="connsiteX32-1623" fmla="*/ 12029440 w 12270109"/>
              <a:gd name="connsiteY32-1624" fmla="*/ 4919578 h 4960218"/>
              <a:gd name="connsiteX33-1625" fmla="*/ 10942320 w 12270109"/>
              <a:gd name="connsiteY33-1626" fmla="*/ 4889098 h 4960218"/>
              <a:gd name="connsiteX34-1627" fmla="*/ 2377440 w 12270109"/>
              <a:gd name="connsiteY34-1628" fmla="*/ 4950058 h 4960218"/>
              <a:gd name="connsiteX35-1629" fmla="*/ 0 w 12270109"/>
              <a:gd name="connsiteY35-1630" fmla="*/ 4960218 h 4960218"/>
              <a:gd name="connsiteX36-1631" fmla="*/ 71120 w 12270109"/>
              <a:gd name="connsiteY36-1632" fmla="*/ 865738 h 4960218"/>
              <a:gd name="connsiteX0-1633" fmla="*/ 71120 w 12270109"/>
              <a:gd name="connsiteY0-1634" fmla="*/ 865738 h 4970141"/>
              <a:gd name="connsiteX1-1635" fmla="*/ 416560 w 12270109"/>
              <a:gd name="connsiteY1-1636" fmla="*/ 398378 h 4970141"/>
              <a:gd name="connsiteX2-1637" fmla="*/ 812800 w 12270109"/>
              <a:gd name="connsiteY2-1638" fmla="*/ 520298 h 4970141"/>
              <a:gd name="connsiteX3-1639" fmla="*/ 1117600 w 12270109"/>
              <a:gd name="connsiteY3-1640" fmla="*/ 388218 h 4970141"/>
              <a:gd name="connsiteX4-1641" fmla="*/ 1656080 w 12270109"/>
              <a:gd name="connsiteY4-1642" fmla="*/ 489818 h 4970141"/>
              <a:gd name="connsiteX5-1643" fmla="*/ 1920240 w 12270109"/>
              <a:gd name="connsiteY5-1644" fmla="*/ 347578 h 4970141"/>
              <a:gd name="connsiteX6-1645" fmla="*/ 2458720 w 12270109"/>
              <a:gd name="connsiteY6-1646" fmla="*/ 499978 h 4970141"/>
              <a:gd name="connsiteX7-1647" fmla="*/ 2895600 w 12270109"/>
              <a:gd name="connsiteY7-1648" fmla="*/ 337418 h 4970141"/>
              <a:gd name="connsiteX8-1649" fmla="*/ 3322320 w 12270109"/>
              <a:gd name="connsiteY8-1650" fmla="*/ 581258 h 4970141"/>
              <a:gd name="connsiteX9-1651" fmla="*/ 3881120 w 12270109"/>
              <a:gd name="connsiteY9-1652" fmla="*/ 327258 h 4970141"/>
              <a:gd name="connsiteX10-1653" fmla="*/ 4064000 w 12270109"/>
              <a:gd name="connsiteY10-1654" fmla="*/ 469498 h 4970141"/>
              <a:gd name="connsiteX11-1655" fmla="*/ 4775200 w 12270109"/>
              <a:gd name="connsiteY11-1656" fmla="*/ 317098 h 4970141"/>
              <a:gd name="connsiteX12-1657" fmla="*/ 4937760 w 12270109"/>
              <a:gd name="connsiteY12-1658" fmla="*/ 510138 h 4970141"/>
              <a:gd name="connsiteX13-1659" fmla="*/ 5608320 w 12270109"/>
              <a:gd name="connsiteY13-1660" fmla="*/ 367898 h 4970141"/>
              <a:gd name="connsiteX14-1661" fmla="*/ 5994400 w 12270109"/>
              <a:gd name="connsiteY14-1662" fmla="*/ 571098 h 4970141"/>
              <a:gd name="connsiteX15-1663" fmla="*/ 6441440 w 12270109"/>
              <a:gd name="connsiteY15-1664" fmla="*/ 306938 h 4970141"/>
              <a:gd name="connsiteX16-1665" fmla="*/ 6969760 w 12270109"/>
              <a:gd name="connsiteY16-1666" fmla="*/ 378058 h 4970141"/>
              <a:gd name="connsiteX17-1667" fmla="*/ 7264400 w 12270109"/>
              <a:gd name="connsiteY17-1668" fmla="*/ 185018 h 4970141"/>
              <a:gd name="connsiteX18-1669" fmla="*/ 7711440 w 12270109"/>
              <a:gd name="connsiteY18-1670" fmla="*/ 357738 h 4970141"/>
              <a:gd name="connsiteX19-1671" fmla="*/ 8107680 w 12270109"/>
              <a:gd name="connsiteY19-1672" fmla="*/ 174858 h 4970141"/>
              <a:gd name="connsiteX20-1673" fmla="*/ 8534400 w 12270109"/>
              <a:gd name="connsiteY20-1674" fmla="*/ 327258 h 4970141"/>
              <a:gd name="connsiteX21-1675" fmla="*/ 9123680 w 12270109"/>
              <a:gd name="connsiteY21-1676" fmla="*/ 134218 h 4970141"/>
              <a:gd name="connsiteX22-1677" fmla="*/ 9540240 w 12270109"/>
              <a:gd name="connsiteY22-1678" fmla="*/ 428858 h 4970141"/>
              <a:gd name="connsiteX23-1679" fmla="*/ 10119360 w 12270109"/>
              <a:gd name="connsiteY23-1680" fmla="*/ 215498 h 4970141"/>
              <a:gd name="connsiteX24-1681" fmla="*/ 10434320 w 12270109"/>
              <a:gd name="connsiteY24-1682" fmla="*/ 418698 h 4970141"/>
              <a:gd name="connsiteX25-1683" fmla="*/ 10911840 w 12270109"/>
              <a:gd name="connsiteY25-1684" fmla="*/ 174858 h 4970141"/>
              <a:gd name="connsiteX26-1685" fmla="*/ 11267440 w 12270109"/>
              <a:gd name="connsiteY26-1686" fmla="*/ 276458 h 4970141"/>
              <a:gd name="connsiteX27-1687" fmla="*/ 11734800 w 12270109"/>
              <a:gd name="connsiteY27-1688" fmla="*/ 124058 h 4970141"/>
              <a:gd name="connsiteX28-1689" fmla="*/ 11988800 w 12270109"/>
              <a:gd name="connsiteY28-1690" fmla="*/ 317098 h 4970141"/>
              <a:gd name="connsiteX29-1691" fmla="*/ 12110720 w 12270109"/>
              <a:gd name="connsiteY29-1692" fmla="*/ 205338 h 4970141"/>
              <a:gd name="connsiteX30-1693" fmla="*/ 12263120 w 12270109"/>
              <a:gd name="connsiteY30-1694" fmla="*/ 357738 h 4970141"/>
              <a:gd name="connsiteX31-1695" fmla="*/ 12222480 w 12270109"/>
              <a:gd name="connsiteY31-1696" fmla="*/ 4452218 h 4970141"/>
              <a:gd name="connsiteX32-1697" fmla="*/ 12029440 w 12270109"/>
              <a:gd name="connsiteY32-1698" fmla="*/ 4919578 h 4970141"/>
              <a:gd name="connsiteX33-1699" fmla="*/ 10942320 w 12270109"/>
              <a:gd name="connsiteY33-1700" fmla="*/ 4889098 h 4970141"/>
              <a:gd name="connsiteX34-1701" fmla="*/ 2377440 w 12270109"/>
              <a:gd name="connsiteY34-1702" fmla="*/ 4950058 h 4970141"/>
              <a:gd name="connsiteX35-1703" fmla="*/ 0 w 12270109"/>
              <a:gd name="connsiteY35-1704" fmla="*/ 4960218 h 4970141"/>
              <a:gd name="connsiteX36-1705" fmla="*/ 71120 w 12270109"/>
              <a:gd name="connsiteY36-1706" fmla="*/ 865738 h 4970141"/>
              <a:gd name="connsiteX0-1707" fmla="*/ 71120 w 12270109"/>
              <a:gd name="connsiteY0-1708" fmla="*/ 865738 h 4992300"/>
              <a:gd name="connsiteX1-1709" fmla="*/ 416560 w 12270109"/>
              <a:gd name="connsiteY1-1710" fmla="*/ 398378 h 4992300"/>
              <a:gd name="connsiteX2-1711" fmla="*/ 812800 w 12270109"/>
              <a:gd name="connsiteY2-1712" fmla="*/ 520298 h 4992300"/>
              <a:gd name="connsiteX3-1713" fmla="*/ 1117600 w 12270109"/>
              <a:gd name="connsiteY3-1714" fmla="*/ 388218 h 4992300"/>
              <a:gd name="connsiteX4-1715" fmla="*/ 1656080 w 12270109"/>
              <a:gd name="connsiteY4-1716" fmla="*/ 489818 h 4992300"/>
              <a:gd name="connsiteX5-1717" fmla="*/ 1920240 w 12270109"/>
              <a:gd name="connsiteY5-1718" fmla="*/ 347578 h 4992300"/>
              <a:gd name="connsiteX6-1719" fmla="*/ 2458720 w 12270109"/>
              <a:gd name="connsiteY6-1720" fmla="*/ 499978 h 4992300"/>
              <a:gd name="connsiteX7-1721" fmla="*/ 2895600 w 12270109"/>
              <a:gd name="connsiteY7-1722" fmla="*/ 337418 h 4992300"/>
              <a:gd name="connsiteX8-1723" fmla="*/ 3322320 w 12270109"/>
              <a:gd name="connsiteY8-1724" fmla="*/ 581258 h 4992300"/>
              <a:gd name="connsiteX9-1725" fmla="*/ 3881120 w 12270109"/>
              <a:gd name="connsiteY9-1726" fmla="*/ 327258 h 4992300"/>
              <a:gd name="connsiteX10-1727" fmla="*/ 4064000 w 12270109"/>
              <a:gd name="connsiteY10-1728" fmla="*/ 469498 h 4992300"/>
              <a:gd name="connsiteX11-1729" fmla="*/ 4775200 w 12270109"/>
              <a:gd name="connsiteY11-1730" fmla="*/ 317098 h 4992300"/>
              <a:gd name="connsiteX12-1731" fmla="*/ 4937760 w 12270109"/>
              <a:gd name="connsiteY12-1732" fmla="*/ 510138 h 4992300"/>
              <a:gd name="connsiteX13-1733" fmla="*/ 5608320 w 12270109"/>
              <a:gd name="connsiteY13-1734" fmla="*/ 367898 h 4992300"/>
              <a:gd name="connsiteX14-1735" fmla="*/ 5994400 w 12270109"/>
              <a:gd name="connsiteY14-1736" fmla="*/ 571098 h 4992300"/>
              <a:gd name="connsiteX15-1737" fmla="*/ 6441440 w 12270109"/>
              <a:gd name="connsiteY15-1738" fmla="*/ 306938 h 4992300"/>
              <a:gd name="connsiteX16-1739" fmla="*/ 6969760 w 12270109"/>
              <a:gd name="connsiteY16-1740" fmla="*/ 378058 h 4992300"/>
              <a:gd name="connsiteX17-1741" fmla="*/ 7264400 w 12270109"/>
              <a:gd name="connsiteY17-1742" fmla="*/ 185018 h 4992300"/>
              <a:gd name="connsiteX18-1743" fmla="*/ 7711440 w 12270109"/>
              <a:gd name="connsiteY18-1744" fmla="*/ 357738 h 4992300"/>
              <a:gd name="connsiteX19-1745" fmla="*/ 8107680 w 12270109"/>
              <a:gd name="connsiteY19-1746" fmla="*/ 174858 h 4992300"/>
              <a:gd name="connsiteX20-1747" fmla="*/ 8534400 w 12270109"/>
              <a:gd name="connsiteY20-1748" fmla="*/ 327258 h 4992300"/>
              <a:gd name="connsiteX21-1749" fmla="*/ 9123680 w 12270109"/>
              <a:gd name="connsiteY21-1750" fmla="*/ 134218 h 4992300"/>
              <a:gd name="connsiteX22-1751" fmla="*/ 9540240 w 12270109"/>
              <a:gd name="connsiteY22-1752" fmla="*/ 428858 h 4992300"/>
              <a:gd name="connsiteX23-1753" fmla="*/ 10119360 w 12270109"/>
              <a:gd name="connsiteY23-1754" fmla="*/ 215498 h 4992300"/>
              <a:gd name="connsiteX24-1755" fmla="*/ 10434320 w 12270109"/>
              <a:gd name="connsiteY24-1756" fmla="*/ 418698 h 4992300"/>
              <a:gd name="connsiteX25-1757" fmla="*/ 10911840 w 12270109"/>
              <a:gd name="connsiteY25-1758" fmla="*/ 174858 h 4992300"/>
              <a:gd name="connsiteX26-1759" fmla="*/ 11267440 w 12270109"/>
              <a:gd name="connsiteY26-1760" fmla="*/ 276458 h 4992300"/>
              <a:gd name="connsiteX27-1761" fmla="*/ 11734800 w 12270109"/>
              <a:gd name="connsiteY27-1762" fmla="*/ 124058 h 4992300"/>
              <a:gd name="connsiteX28-1763" fmla="*/ 11988800 w 12270109"/>
              <a:gd name="connsiteY28-1764" fmla="*/ 317098 h 4992300"/>
              <a:gd name="connsiteX29-1765" fmla="*/ 12110720 w 12270109"/>
              <a:gd name="connsiteY29-1766" fmla="*/ 205338 h 4992300"/>
              <a:gd name="connsiteX30-1767" fmla="*/ 12263120 w 12270109"/>
              <a:gd name="connsiteY30-1768" fmla="*/ 357738 h 4992300"/>
              <a:gd name="connsiteX31-1769" fmla="*/ 12222480 w 12270109"/>
              <a:gd name="connsiteY31-1770" fmla="*/ 4452218 h 4992300"/>
              <a:gd name="connsiteX32-1771" fmla="*/ 12029440 w 12270109"/>
              <a:gd name="connsiteY32-1772" fmla="*/ 4919578 h 4992300"/>
              <a:gd name="connsiteX33-1773" fmla="*/ 10962640 w 12270109"/>
              <a:gd name="connsiteY33-1774" fmla="*/ 4990698 h 4992300"/>
              <a:gd name="connsiteX34-1775" fmla="*/ 2377440 w 12270109"/>
              <a:gd name="connsiteY34-1776" fmla="*/ 4950058 h 4992300"/>
              <a:gd name="connsiteX35-1777" fmla="*/ 0 w 12270109"/>
              <a:gd name="connsiteY35-1778" fmla="*/ 4960218 h 4992300"/>
              <a:gd name="connsiteX36-1779" fmla="*/ 71120 w 12270109"/>
              <a:gd name="connsiteY36-1780" fmla="*/ 865738 h 4992300"/>
              <a:gd name="connsiteX0-1781" fmla="*/ 71120 w 12270109"/>
              <a:gd name="connsiteY0-1782" fmla="*/ 865738 h 4992300"/>
              <a:gd name="connsiteX1-1783" fmla="*/ 416560 w 12270109"/>
              <a:gd name="connsiteY1-1784" fmla="*/ 398378 h 4992300"/>
              <a:gd name="connsiteX2-1785" fmla="*/ 812800 w 12270109"/>
              <a:gd name="connsiteY2-1786" fmla="*/ 520298 h 4992300"/>
              <a:gd name="connsiteX3-1787" fmla="*/ 1117600 w 12270109"/>
              <a:gd name="connsiteY3-1788" fmla="*/ 388218 h 4992300"/>
              <a:gd name="connsiteX4-1789" fmla="*/ 1656080 w 12270109"/>
              <a:gd name="connsiteY4-1790" fmla="*/ 489818 h 4992300"/>
              <a:gd name="connsiteX5-1791" fmla="*/ 1920240 w 12270109"/>
              <a:gd name="connsiteY5-1792" fmla="*/ 347578 h 4992300"/>
              <a:gd name="connsiteX6-1793" fmla="*/ 2458720 w 12270109"/>
              <a:gd name="connsiteY6-1794" fmla="*/ 499978 h 4992300"/>
              <a:gd name="connsiteX7-1795" fmla="*/ 2895600 w 12270109"/>
              <a:gd name="connsiteY7-1796" fmla="*/ 337418 h 4992300"/>
              <a:gd name="connsiteX8-1797" fmla="*/ 3322320 w 12270109"/>
              <a:gd name="connsiteY8-1798" fmla="*/ 581258 h 4992300"/>
              <a:gd name="connsiteX9-1799" fmla="*/ 3881120 w 12270109"/>
              <a:gd name="connsiteY9-1800" fmla="*/ 327258 h 4992300"/>
              <a:gd name="connsiteX10-1801" fmla="*/ 4064000 w 12270109"/>
              <a:gd name="connsiteY10-1802" fmla="*/ 469498 h 4992300"/>
              <a:gd name="connsiteX11-1803" fmla="*/ 4775200 w 12270109"/>
              <a:gd name="connsiteY11-1804" fmla="*/ 317098 h 4992300"/>
              <a:gd name="connsiteX12-1805" fmla="*/ 4937760 w 12270109"/>
              <a:gd name="connsiteY12-1806" fmla="*/ 510138 h 4992300"/>
              <a:gd name="connsiteX13-1807" fmla="*/ 5608320 w 12270109"/>
              <a:gd name="connsiteY13-1808" fmla="*/ 367898 h 4992300"/>
              <a:gd name="connsiteX14-1809" fmla="*/ 5994400 w 12270109"/>
              <a:gd name="connsiteY14-1810" fmla="*/ 571098 h 4992300"/>
              <a:gd name="connsiteX15-1811" fmla="*/ 6441440 w 12270109"/>
              <a:gd name="connsiteY15-1812" fmla="*/ 306938 h 4992300"/>
              <a:gd name="connsiteX16-1813" fmla="*/ 6969760 w 12270109"/>
              <a:gd name="connsiteY16-1814" fmla="*/ 378058 h 4992300"/>
              <a:gd name="connsiteX17-1815" fmla="*/ 7264400 w 12270109"/>
              <a:gd name="connsiteY17-1816" fmla="*/ 185018 h 4992300"/>
              <a:gd name="connsiteX18-1817" fmla="*/ 7711440 w 12270109"/>
              <a:gd name="connsiteY18-1818" fmla="*/ 357738 h 4992300"/>
              <a:gd name="connsiteX19-1819" fmla="*/ 8107680 w 12270109"/>
              <a:gd name="connsiteY19-1820" fmla="*/ 174858 h 4992300"/>
              <a:gd name="connsiteX20-1821" fmla="*/ 8534400 w 12270109"/>
              <a:gd name="connsiteY20-1822" fmla="*/ 327258 h 4992300"/>
              <a:gd name="connsiteX21-1823" fmla="*/ 9123680 w 12270109"/>
              <a:gd name="connsiteY21-1824" fmla="*/ 134218 h 4992300"/>
              <a:gd name="connsiteX22-1825" fmla="*/ 9540240 w 12270109"/>
              <a:gd name="connsiteY22-1826" fmla="*/ 428858 h 4992300"/>
              <a:gd name="connsiteX23-1827" fmla="*/ 10119360 w 12270109"/>
              <a:gd name="connsiteY23-1828" fmla="*/ 215498 h 4992300"/>
              <a:gd name="connsiteX24-1829" fmla="*/ 10434320 w 12270109"/>
              <a:gd name="connsiteY24-1830" fmla="*/ 418698 h 4992300"/>
              <a:gd name="connsiteX25-1831" fmla="*/ 10911840 w 12270109"/>
              <a:gd name="connsiteY25-1832" fmla="*/ 174858 h 4992300"/>
              <a:gd name="connsiteX26-1833" fmla="*/ 11267440 w 12270109"/>
              <a:gd name="connsiteY26-1834" fmla="*/ 276458 h 4992300"/>
              <a:gd name="connsiteX27-1835" fmla="*/ 11734800 w 12270109"/>
              <a:gd name="connsiteY27-1836" fmla="*/ 124058 h 4992300"/>
              <a:gd name="connsiteX28-1837" fmla="*/ 11988800 w 12270109"/>
              <a:gd name="connsiteY28-1838" fmla="*/ 317098 h 4992300"/>
              <a:gd name="connsiteX29-1839" fmla="*/ 12110720 w 12270109"/>
              <a:gd name="connsiteY29-1840" fmla="*/ 205338 h 4992300"/>
              <a:gd name="connsiteX30-1841" fmla="*/ 12263120 w 12270109"/>
              <a:gd name="connsiteY30-1842" fmla="*/ 357738 h 4992300"/>
              <a:gd name="connsiteX31-1843" fmla="*/ 12222480 w 12270109"/>
              <a:gd name="connsiteY31-1844" fmla="*/ 4452218 h 4992300"/>
              <a:gd name="connsiteX32-1845" fmla="*/ 12029440 w 12270109"/>
              <a:gd name="connsiteY32-1846" fmla="*/ 4919578 h 4992300"/>
              <a:gd name="connsiteX33-1847" fmla="*/ 10962640 w 12270109"/>
              <a:gd name="connsiteY33-1848" fmla="*/ 4990698 h 4992300"/>
              <a:gd name="connsiteX34-1849" fmla="*/ 2387600 w 12270109"/>
              <a:gd name="connsiteY34-1850" fmla="*/ 4990698 h 4992300"/>
              <a:gd name="connsiteX35-1851" fmla="*/ 0 w 12270109"/>
              <a:gd name="connsiteY35-1852" fmla="*/ 4960218 h 4992300"/>
              <a:gd name="connsiteX36-1853" fmla="*/ 71120 w 12270109"/>
              <a:gd name="connsiteY36-1854" fmla="*/ 865738 h 4992300"/>
              <a:gd name="connsiteX0-1855" fmla="*/ 71120 w 12270109"/>
              <a:gd name="connsiteY0-1856" fmla="*/ 865738 h 4995022"/>
              <a:gd name="connsiteX1-1857" fmla="*/ 416560 w 12270109"/>
              <a:gd name="connsiteY1-1858" fmla="*/ 398378 h 4995022"/>
              <a:gd name="connsiteX2-1859" fmla="*/ 812800 w 12270109"/>
              <a:gd name="connsiteY2-1860" fmla="*/ 520298 h 4995022"/>
              <a:gd name="connsiteX3-1861" fmla="*/ 1117600 w 12270109"/>
              <a:gd name="connsiteY3-1862" fmla="*/ 388218 h 4995022"/>
              <a:gd name="connsiteX4-1863" fmla="*/ 1656080 w 12270109"/>
              <a:gd name="connsiteY4-1864" fmla="*/ 489818 h 4995022"/>
              <a:gd name="connsiteX5-1865" fmla="*/ 1920240 w 12270109"/>
              <a:gd name="connsiteY5-1866" fmla="*/ 347578 h 4995022"/>
              <a:gd name="connsiteX6-1867" fmla="*/ 2458720 w 12270109"/>
              <a:gd name="connsiteY6-1868" fmla="*/ 499978 h 4995022"/>
              <a:gd name="connsiteX7-1869" fmla="*/ 2895600 w 12270109"/>
              <a:gd name="connsiteY7-1870" fmla="*/ 337418 h 4995022"/>
              <a:gd name="connsiteX8-1871" fmla="*/ 3322320 w 12270109"/>
              <a:gd name="connsiteY8-1872" fmla="*/ 581258 h 4995022"/>
              <a:gd name="connsiteX9-1873" fmla="*/ 3881120 w 12270109"/>
              <a:gd name="connsiteY9-1874" fmla="*/ 327258 h 4995022"/>
              <a:gd name="connsiteX10-1875" fmla="*/ 4064000 w 12270109"/>
              <a:gd name="connsiteY10-1876" fmla="*/ 469498 h 4995022"/>
              <a:gd name="connsiteX11-1877" fmla="*/ 4775200 w 12270109"/>
              <a:gd name="connsiteY11-1878" fmla="*/ 317098 h 4995022"/>
              <a:gd name="connsiteX12-1879" fmla="*/ 4937760 w 12270109"/>
              <a:gd name="connsiteY12-1880" fmla="*/ 510138 h 4995022"/>
              <a:gd name="connsiteX13-1881" fmla="*/ 5608320 w 12270109"/>
              <a:gd name="connsiteY13-1882" fmla="*/ 367898 h 4995022"/>
              <a:gd name="connsiteX14-1883" fmla="*/ 5994400 w 12270109"/>
              <a:gd name="connsiteY14-1884" fmla="*/ 571098 h 4995022"/>
              <a:gd name="connsiteX15-1885" fmla="*/ 6441440 w 12270109"/>
              <a:gd name="connsiteY15-1886" fmla="*/ 306938 h 4995022"/>
              <a:gd name="connsiteX16-1887" fmla="*/ 6969760 w 12270109"/>
              <a:gd name="connsiteY16-1888" fmla="*/ 378058 h 4995022"/>
              <a:gd name="connsiteX17-1889" fmla="*/ 7264400 w 12270109"/>
              <a:gd name="connsiteY17-1890" fmla="*/ 185018 h 4995022"/>
              <a:gd name="connsiteX18-1891" fmla="*/ 7711440 w 12270109"/>
              <a:gd name="connsiteY18-1892" fmla="*/ 357738 h 4995022"/>
              <a:gd name="connsiteX19-1893" fmla="*/ 8107680 w 12270109"/>
              <a:gd name="connsiteY19-1894" fmla="*/ 174858 h 4995022"/>
              <a:gd name="connsiteX20-1895" fmla="*/ 8534400 w 12270109"/>
              <a:gd name="connsiteY20-1896" fmla="*/ 327258 h 4995022"/>
              <a:gd name="connsiteX21-1897" fmla="*/ 9123680 w 12270109"/>
              <a:gd name="connsiteY21-1898" fmla="*/ 134218 h 4995022"/>
              <a:gd name="connsiteX22-1899" fmla="*/ 9540240 w 12270109"/>
              <a:gd name="connsiteY22-1900" fmla="*/ 428858 h 4995022"/>
              <a:gd name="connsiteX23-1901" fmla="*/ 10119360 w 12270109"/>
              <a:gd name="connsiteY23-1902" fmla="*/ 215498 h 4995022"/>
              <a:gd name="connsiteX24-1903" fmla="*/ 10434320 w 12270109"/>
              <a:gd name="connsiteY24-1904" fmla="*/ 418698 h 4995022"/>
              <a:gd name="connsiteX25-1905" fmla="*/ 10911840 w 12270109"/>
              <a:gd name="connsiteY25-1906" fmla="*/ 174858 h 4995022"/>
              <a:gd name="connsiteX26-1907" fmla="*/ 11267440 w 12270109"/>
              <a:gd name="connsiteY26-1908" fmla="*/ 276458 h 4995022"/>
              <a:gd name="connsiteX27-1909" fmla="*/ 11734800 w 12270109"/>
              <a:gd name="connsiteY27-1910" fmla="*/ 124058 h 4995022"/>
              <a:gd name="connsiteX28-1911" fmla="*/ 11988800 w 12270109"/>
              <a:gd name="connsiteY28-1912" fmla="*/ 317098 h 4995022"/>
              <a:gd name="connsiteX29-1913" fmla="*/ 12110720 w 12270109"/>
              <a:gd name="connsiteY29-1914" fmla="*/ 205338 h 4995022"/>
              <a:gd name="connsiteX30-1915" fmla="*/ 12263120 w 12270109"/>
              <a:gd name="connsiteY30-1916" fmla="*/ 357738 h 4995022"/>
              <a:gd name="connsiteX31-1917" fmla="*/ 12222480 w 12270109"/>
              <a:gd name="connsiteY31-1918" fmla="*/ 4452218 h 4995022"/>
              <a:gd name="connsiteX32-1919" fmla="*/ 12029440 w 12270109"/>
              <a:gd name="connsiteY32-1920" fmla="*/ 4919578 h 4995022"/>
              <a:gd name="connsiteX33-1921" fmla="*/ 10962640 w 12270109"/>
              <a:gd name="connsiteY33-1922" fmla="*/ 4990698 h 4995022"/>
              <a:gd name="connsiteX34-1923" fmla="*/ 2387600 w 12270109"/>
              <a:gd name="connsiteY34-1924" fmla="*/ 4990698 h 4995022"/>
              <a:gd name="connsiteX35-1925" fmla="*/ 0 w 12270109"/>
              <a:gd name="connsiteY35-1926" fmla="*/ 4960218 h 4995022"/>
              <a:gd name="connsiteX36-1927" fmla="*/ 71120 w 12270109"/>
              <a:gd name="connsiteY36-1928" fmla="*/ 865738 h 4995022"/>
              <a:gd name="connsiteX0-1929" fmla="*/ 71120 w 12270109"/>
              <a:gd name="connsiteY0-1930" fmla="*/ 865738 h 4992300"/>
              <a:gd name="connsiteX1-1931" fmla="*/ 416560 w 12270109"/>
              <a:gd name="connsiteY1-1932" fmla="*/ 398378 h 4992300"/>
              <a:gd name="connsiteX2-1933" fmla="*/ 812800 w 12270109"/>
              <a:gd name="connsiteY2-1934" fmla="*/ 520298 h 4992300"/>
              <a:gd name="connsiteX3-1935" fmla="*/ 1117600 w 12270109"/>
              <a:gd name="connsiteY3-1936" fmla="*/ 388218 h 4992300"/>
              <a:gd name="connsiteX4-1937" fmla="*/ 1656080 w 12270109"/>
              <a:gd name="connsiteY4-1938" fmla="*/ 489818 h 4992300"/>
              <a:gd name="connsiteX5-1939" fmla="*/ 1920240 w 12270109"/>
              <a:gd name="connsiteY5-1940" fmla="*/ 347578 h 4992300"/>
              <a:gd name="connsiteX6-1941" fmla="*/ 2458720 w 12270109"/>
              <a:gd name="connsiteY6-1942" fmla="*/ 499978 h 4992300"/>
              <a:gd name="connsiteX7-1943" fmla="*/ 2895600 w 12270109"/>
              <a:gd name="connsiteY7-1944" fmla="*/ 337418 h 4992300"/>
              <a:gd name="connsiteX8-1945" fmla="*/ 3322320 w 12270109"/>
              <a:gd name="connsiteY8-1946" fmla="*/ 581258 h 4992300"/>
              <a:gd name="connsiteX9-1947" fmla="*/ 3881120 w 12270109"/>
              <a:gd name="connsiteY9-1948" fmla="*/ 327258 h 4992300"/>
              <a:gd name="connsiteX10-1949" fmla="*/ 4064000 w 12270109"/>
              <a:gd name="connsiteY10-1950" fmla="*/ 469498 h 4992300"/>
              <a:gd name="connsiteX11-1951" fmla="*/ 4775200 w 12270109"/>
              <a:gd name="connsiteY11-1952" fmla="*/ 317098 h 4992300"/>
              <a:gd name="connsiteX12-1953" fmla="*/ 4937760 w 12270109"/>
              <a:gd name="connsiteY12-1954" fmla="*/ 510138 h 4992300"/>
              <a:gd name="connsiteX13-1955" fmla="*/ 5608320 w 12270109"/>
              <a:gd name="connsiteY13-1956" fmla="*/ 367898 h 4992300"/>
              <a:gd name="connsiteX14-1957" fmla="*/ 5994400 w 12270109"/>
              <a:gd name="connsiteY14-1958" fmla="*/ 571098 h 4992300"/>
              <a:gd name="connsiteX15-1959" fmla="*/ 6441440 w 12270109"/>
              <a:gd name="connsiteY15-1960" fmla="*/ 306938 h 4992300"/>
              <a:gd name="connsiteX16-1961" fmla="*/ 6969760 w 12270109"/>
              <a:gd name="connsiteY16-1962" fmla="*/ 378058 h 4992300"/>
              <a:gd name="connsiteX17-1963" fmla="*/ 7264400 w 12270109"/>
              <a:gd name="connsiteY17-1964" fmla="*/ 185018 h 4992300"/>
              <a:gd name="connsiteX18-1965" fmla="*/ 7711440 w 12270109"/>
              <a:gd name="connsiteY18-1966" fmla="*/ 357738 h 4992300"/>
              <a:gd name="connsiteX19-1967" fmla="*/ 8107680 w 12270109"/>
              <a:gd name="connsiteY19-1968" fmla="*/ 174858 h 4992300"/>
              <a:gd name="connsiteX20-1969" fmla="*/ 8534400 w 12270109"/>
              <a:gd name="connsiteY20-1970" fmla="*/ 327258 h 4992300"/>
              <a:gd name="connsiteX21-1971" fmla="*/ 9123680 w 12270109"/>
              <a:gd name="connsiteY21-1972" fmla="*/ 134218 h 4992300"/>
              <a:gd name="connsiteX22-1973" fmla="*/ 9540240 w 12270109"/>
              <a:gd name="connsiteY22-1974" fmla="*/ 428858 h 4992300"/>
              <a:gd name="connsiteX23-1975" fmla="*/ 10119360 w 12270109"/>
              <a:gd name="connsiteY23-1976" fmla="*/ 215498 h 4992300"/>
              <a:gd name="connsiteX24-1977" fmla="*/ 10434320 w 12270109"/>
              <a:gd name="connsiteY24-1978" fmla="*/ 418698 h 4992300"/>
              <a:gd name="connsiteX25-1979" fmla="*/ 10911840 w 12270109"/>
              <a:gd name="connsiteY25-1980" fmla="*/ 174858 h 4992300"/>
              <a:gd name="connsiteX26-1981" fmla="*/ 11267440 w 12270109"/>
              <a:gd name="connsiteY26-1982" fmla="*/ 276458 h 4992300"/>
              <a:gd name="connsiteX27-1983" fmla="*/ 11734800 w 12270109"/>
              <a:gd name="connsiteY27-1984" fmla="*/ 124058 h 4992300"/>
              <a:gd name="connsiteX28-1985" fmla="*/ 11988800 w 12270109"/>
              <a:gd name="connsiteY28-1986" fmla="*/ 317098 h 4992300"/>
              <a:gd name="connsiteX29-1987" fmla="*/ 12110720 w 12270109"/>
              <a:gd name="connsiteY29-1988" fmla="*/ 205338 h 4992300"/>
              <a:gd name="connsiteX30-1989" fmla="*/ 12263120 w 12270109"/>
              <a:gd name="connsiteY30-1990" fmla="*/ 357738 h 4992300"/>
              <a:gd name="connsiteX31-1991" fmla="*/ 12222480 w 12270109"/>
              <a:gd name="connsiteY31-1992" fmla="*/ 4452218 h 4992300"/>
              <a:gd name="connsiteX32-1993" fmla="*/ 12029440 w 12270109"/>
              <a:gd name="connsiteY32-1994" fmla="*/ 4919578 h 4992300"/>
              <a:gd name="connsiteX33-1995" fmla="*/ 10962640 w 12270109"/>
              <a:gd name="connsiteY33-1996" fmla="*/ 4990698 h 4992300"/>
              <a:gd name="connsiteX34-1997" fmla="*/ 2387600 w 12270109"/>
              <a:gd name="connsiteY34-1998" fmla="*/ 4990698 h 4992300"/>
              <a:gd name="connsiteX35-1999" fmla="*/ 0 w 12270109"/>
              <a:gd name="connsiteY35-2000" fmla="*/ 4960218 h 4992300"/>
              <a:gd name="connsiteX36-2001" fmla="*/ 71120 w 12270109"/>
              <a:gd name="connsiteY36-2002" fmla="*/ 865738 h 4992300"/>
              <a:gd name="connsiteX0-2003" fmla="*/ 50800 w 12270109"/>
              <a:gd name="connsiteY0-2004" fmla="*/ 855578 h 4992300"/>
              <a:gd name="connsiteX1-2005" fmla="*/ 416560 w 12270109"/>
              <a:gd name="connsiteY1-2006" fmla="*/ 398378 h 4992300"/>
              <a:gd name="connsiteX2-2007" fmla="*/ 812800 w 12270109"/>
              <a:gd name="connsiteY2-2008" fmla="*/ 520298 h 4992300"/>
              <a:gd name="connsiteX3-2009" fmla="*/ 1117600 w 12270109"/>
              <a:gd name="connsiteY3-2010" fmla="*/ 388218 h 4992300"/>
              <a:gd name="connsiteX4-2011" fmla="*/ 1656080 w 12270109"/>
              <a:gd name="connsiteY4-2012" fmla="*/ 489818 h 4992300"/>
              <a:gd name="connsiteX5-2013" fmla="*/ 1920240 w 12270109"/>
              <a:gd name="connsiteY5-2014" fmla="*/ 347578 h 4992300"/>
              <a:gd name="connsiteX6-2015" fmla="*/ 2458720 w 12270109"/>
              <a:gd name="connsiteY6-2016" fmla="*/ 499978 h 4992300"/>
              <a:gd name="connsiteX7-2017" fmla="*/ 2895600 w 12270109"/>
              <a:gd name="connsiteY7-2018" fmla="*/ 337418 h 4992300"/>
              <a:gd name="connsiteX8-2019" fmla="*/ 3322320 w 12270109"/>
              <a:gd name="connsiteY8-2020" fmla="*/ 581258 h 4992300"/>
              <a:gd name="connsiteX9-2021" fmla="*/ 3881120 w 12270109"/>
              <a:gd name="connsiteY9-2022" fmla="*/ 327258 h 4992300"/>
              <a:gd name="connsiteX10-2023" fmla="*/ 4064000 w 12270109"/>
              <a:gd name="connsiteY10-2024" fmla="*/ 469498 h 4992300"/>
              <a:gd name="connsiteX11-2025" fmla="*/ 4775200 w 12270109"/>
              <a:gd name="connsiteY11-2026" fmla="*/ 317098 h 4992300"/>
              <a:gd name="connsiteX12-2027" fmla="*/ 4937760 w 12270109"/>
              <a:gd name="connsiteY12-2028" fmla="*/ 510138 h 4992300"/>
              <a:gd name="connsiteX13-2029" fmla="*/ 5608320 w 12270109"/>
              <a:gd name="connsiteY13-2030" fmla="*/ 367898 h 4992300"/>
              <a:gd name="connsiteX14-2031" fmla="*/ 5994400 w 12270109"/>
              <a:gd name="connsiteY14-2032" fmla="*/ 571098 h 4992300"/>
              <a:gd name="connsiteX15-2033" fmla="*/ 6441440 w 12270109"/>
              <a:gd name="connsiteY15-2034" fmla="*/ 306938 h 4992300"/>
              <a:gd name="connsiteX16-2035" fmla="*/ 6969760 w 12270109"/>
              <a:gd name="connsiteY16-2036" fmla="*/ 378058 h 4992300"/>
              <a:gd name="connsiteX17-2037" fmla="*/ 7264400 w 12270109"/>
              <a:gd name="connsiteY17-2038" fmla="*/ 185018 h 4992300"/>
              <a:gd name="connsiteX18-2039" fmla="*/ 7711440 w 12270109"/>
              <a:gd name="connsiteY18-2040" fmla="*/ 357738 h 4992300"/>
              <a:gd name="connsiteX19-2041" fmla="*/ 8107680 w 12270109"/>
              <a:gd name="connsiteY19-2042" fmla="*/ 174858 h 4992300"/>
              <a:gd name="connsiteX20-2043" fmla="*/ 8534400 w 12270109"/>
              <a:gd name="connsiteY20-2044" fmla="*/ 327258 h 4992300"/>
              <a:gd name="connsiteX21-2045" fmla="*/ 9123680 w 12270109"/>
              <a:gd name="connsiteY21-2046" fmla="*/ 134218 h 4992300"/>
              <a:gd name="connsiteX22-2047" fmla="*/ 9540240 w 12270109"/>
              <a:gd name="connsiteY22-2048" fmla="*/ 428858 h 4992300"/>
              <a:gd name="connsiteX23-2049" fmla="*/ 10119360 w 12270109"/>
              <a:gd name="connsiteY23-2050" fmla="*/ 215498 h 4992300"/>
              <a:gd name="connsiteX24-2051" fmla="*/ 10434320 w 12270109"/>
              <a:gd name="connsiteY24-2052" fmla="*/ 418698 h 4992300"/>
              <a:gd name="connsiteX25-2053" fmla="*/ 10911840 w 12270109"/>
              <a:gd name="connsiteY25-2054" fmla="*/ 174858 h 4992300"/>
              <a:gd name="connsiteX26-2055" fmla="*/ 11267440 w 12270109"/>
              <a:gd name="connsiteY26-2056" fmla="*/ 276458 h 4992300"/>
              <a:gd name="connsiteX27-2057" fmla="*/ 11734800 w 12270109"/>
              <a:gd name="connsiteY27-2058" fmla="*/ 124058 h 4992300"/>
              <a:gd name="connsiteX28-2059" fmla="*/ 11988800 w 12270109"/>
              <a:gd name="connsiteY28-2060" fmla="*/ 317098 h 4992300"/>
              <a:gd name="connsiteX29-2061" fmla="*/ 12110720 w 12270109"/>
              <a:gd name="connsiteY29-2062" fmla="*/ 205338 h 4992300"/>
              <a:gd name="connsiteX30-2063" fmla="*/ 12263120 w 12270109"/>
              <a:gd name="connsiteY30-2064" fmla="*/ 357738 h 4992300"/>
              <a:gd name="connsiteX31-2065" fmla="*/ 12222480 w 12270109"/>
              <a:gd name="connsiteY31-2066" fmla="*/ 4452218 h 4992300"/>
              <a:gd name="connsiteX32-2067" fmla="*/ 12029440 w 12270109"/>
              <a:gd name="connsiteY32-2068" fmla="*/ 4919578 h 4992300"/>
              <a:gd name="connsiteX33-2069" fmla="*/ 10962640 w 12270109"/>
              <a:gd name="connsiteY33-2070" fmla="*/ 4990698 h 4992300"/>
              <a:gd name="connsiteX34-2071" fmla="*/ 2387600 w 12270109"/>
              <a:gd name="connsiteY34-2072" fmla="*/ 4990698 h 4992300"/>
              <a:gd name="connsiteX35-2073" fmla="*/ 0 w 12270109"/>
              <a:gd name="connsiteY35-2074" fmla="*/ 4960218 h 4992300"/>
              <a:gd name="connsiteX36-2075" fmla="*/ 50800 w 12270109"/>
              <a:gd name="connsiteY36-2076" fmla="*/ 855578 h 4992300"/>
              <a:gd name="connsiteX0-2077" fmla="*/ 101600 w 12320909"/>
              <a:gd name="connsiteY0-2078" fmla="*/ 855578 h 4992300"/>
              <a:gd name="connsiteX1-2079" fmla="*/ 467360 w 12320909"/>
              <a:gd name="connsiteY1-2080" fmla="*/ 398378 h 4992300"/>
              <a:gd name="connsiteX2-2081" fmla="*/ 863600 w 12320909"/>
              <a:gd name="connsiteY2-2082" fmla="*/ 520298 h 4992300"/>
              <a:gd name="connsiteX3-2083" fmla="*/ 1168400 w 12320909"/>
              <a:gd name="connsiteY3-2084" fmla="*/ 388218 h 4992300"/>
              <a:gd name="connsiteX4-2085" fmla="*/ 1706880 w 12320909"/>
              <a:gd name="connsiteY4-2086" fmla="*/ 489818 h 4992300"/>
              <a:gd name="connsiteX5-2087" fmla="*/ 1971040 w 12320909"/>
              <a:gd name="connsiteY5-2088" fmla="*/ 347578 h 4992300"/>
              <a:gd name="connsiteX6-2089" fmla="*/ 2509520 w 12320909"/>
              <a:gd name="connsiteY6-2090" fmla="*/ 499978 h 4992300"/>
              <a:gd name="connsiteX7-2091" fmla="*/ 2946400 w 12320909"/>
              <a:gd name="connsiteY7-2092" fmla="*/ 337418 h 4992300"/>
              <a:gd name="connsiteX8-2093" fmla="*/ 3373120 w 12320909"/>
              <a:gd name="connsiteY8-2094" fmla="*/ 581258 h 4992300"/>
              <a:gd name="connsiteX9-2095" fmla="*/ 3931920 w 12320909"/>
              <a:gd name="connsiteY9-2096" fmla="*/ 327258 h 4992300"/>
              <a:gd name="connsiteX10-2097" fmla="*/ 4114800 w 12320909"/>
              <a:gd name="connsiteY10-2098" fmla="*/ 469498 h 4992300"/>
              <a:gd name="connsiteX11-2099" fmla="*/ 4826000 w 12320909"/>
              <a:gd name="connsiteY11-2100" fmla="*/ 317098 h 4992300"/>
              <a:gd name="connsiteX12-2101" fmla="*/ 4988560 w 12320909"/>
              <a:gd name="connsiteY12-2102" fmla="*/ 510138 h 4992300"/>
              <a:gd name="connsiteX13-2103" fmla="*/ 5659120 w 12320909"/>
              <a:gd name="connsiteY13-2104" fmla="*/ 367898 h 4992300"/>
              <a:gd name="connsiteX14-2105" fmla="*/ 6045200 w 12320909"/>
              <a:gd name="connsiteY14-2106" fmla="*/ 571098 h 4992300"/>
              <a:gd name="connsiteX15-2107" fmla="*/ 6492240 w 12320909"/>
              <a:gd name="connsiteY15-2108" fmla="*/ 306938 h 4992300"/>
              <a:gd name="connsiteX16-2109" fmla="*/ 7020560 w 12320909"/>
              <a:gd name="connsiteY16-2110" fmla="*/ 378058 h 4992300"/>
              <a:gd name="connsiteX17-2111" fmla="*/ 7315200 w 12320909"/>
              <a:gd name="connsiteY17-2112" fmla="*/ 185018 h 4992300"/>
              <a:gd name="connsiteX18-2113" fmla="*/ 7762240 w 12320909"/>
              <a:gd name="connsiteY18-2114" fmla="*/ 357738 h 4992300"/>
              <a:gd name="connsiteX19-2115" fmla="*/ 8158480 w 12320909"/>
              <a:gd name="connsiteY19-2116" fmla="*/ 174858 h 4992300"/>
              <a:gd name="connsiteX20-2117" fmla="*/ 8585200 w 12320909"/>
              <a:gd name="connsiteY20-2118" fmla="*/ 327258 h 4992300"/>
              <a:gd name="connsiteX21-2119" fmla="*/ 9174480 w 12320909"/>
              <a:gd name="connsiteY21-2120" fmla="*/ 134218 h 4992300"/>
              <a:gd name="connsiteX22-2121" fmla="*/ 9591040 w 12320909"/>
              <a:gd name="connsiteY22-2122" fmla="*/ 428858 h 4992300"/>
              <a:gd name="connsiteX23-2123" fmla="*/ 10170160 w 12320909"/>
              <a:gd name="connsiteY23-2124" fmla="*/ 215498 h 4992300"/>
              <a:gd name="connsiteX24-2125" fmla="*/ 10485120 w 12320909"/>
              <a:gd name="connsiteY24-2126" fmla="*/ 418698 h 4992300"/>
              <a:gd name="connsiteX25-2127" fmla="*/ 10962640 w 12320909"/>
              <a:gd name="connsiteY25-2128" fmla="*/ 174858 h 4992300"/>
              <a:gd name="connsiteX26-2129" fmla="*/ 11318240 w 12320909"/>
              <a:gd name="connsiteY26-2130" fmla="*/ 276458 h 4992300"/>
              <a:gd name="connsiteX27-2131" fmla="*/ 11785600 w 12320909"/>
              <a:gd name="connsiteY27-2132" fmla="*/ 124058 h 4992300"/>
              <a:gd name="connsiteX28-2133" fmla="*/ 12039600 w 12320909"/>
              <a:gd name="connsiteY28-2134" fmla="*/ 317098 h 4992300"/>
              <a:gd name="connsiteX29-2135" fmla="*/ 12161520 w 12320909"/>
              <a:gd name="connsiteY29-2136" fmla="*/ 205338 h 4992300"/>
              <a:gd name="connsiteX30-2137" fmla="*/ 12313920 w 12320909"/>
              <a:gd name="connsiteY30-2138" fmla="*/ 357738 h 4992300"/>
              <a:gd name="connsiteX31-2139" fmla="*/ 12273280 w 12320909"/>
              <a:gd name="connsiteY31-2140" fmla="*/ 4452218 h 4992300"/>
              <a:gd name="connsiteX32-2141" fmla="*/ 12080240 w 12320909"/>
              <a:gd name="connsiteY32-2142" fmla="*/ 4919578 h 4992300"/>
              <a:gd name="connsiteX33-2143" fmla="*/ 11013440 w 12320909"/>
              <a:gd name="connsiteY33-2144" fmla="*/ 4990698 h 4992300"/>
              <a:gd name="connsiteX34-2145" fmla="*/ 2438400 w 12320909"/>
              <a:gd name="connsiteY34-2146" fmla="*/ 4990698 h 4992300"/>
              <a:gd name="connsiteX35-2147" fmla="*/ 0 w 12320909"/>
              <a:gd name="connsiteY35-2148" fmla="*/ 4990698 h 4992300"/>
              <a:gd name="connsiteX36-2149" fmla="*/ 101600 w 12320909"/>
              <a:gd name="connsiteY36-2150" fmla="*/ 855578 h 4992300"/>
              <a:gd name="connsiteX0-2151" fmla="*/ 101600 w 12320909"/>
              <a:gd name="connsiteY0-2152" fmla="*/ 855578 h 4992300"/>
              <a:gd name="connsiteX1-2153" fmla="*/ 467360 w 12320909"/>
              <a:gd name="connsiteY1-2154" fmla="*/ 398378 h 4992300"/>
              <a:gd name="connsiteX2-2155" fmla="*/ 863600 w 12320909"/>
              <a:gd name="connsiteY2-2156" fmla="*/ 520298 h 4992300"/>
              <a:gd name="connsiteX3-2157" fmla="*/ 1168400 w 12320909"/>
              <a:gd name="connsiteY3-2158" fmla="*/ 388218 h 4992300"/>
              <a:gd name="connsiteX4-2159" fmla="*/ 1706880 w 12320909"/>
              <a:gd name="connsiteY4-2160" fmla="*/ 489818 h 4992300"/>
              <a:gd name="connsiteX5-2161" fmla="*/ 1971040 w 12320909"/>
              <a:gd name="connsiteY5-2162" fmla="*/ 347578 h 4992300"/>
              <a:gd name="connsiteX6-2163" fmla="*/ 2509520 w 12320909"/>
              <a:gd name="connsiteY6-2164" fmla="*/ 499978 h 4992300"/>
              <a:gd name="connsiteX7-2165" fmla="*/ 2946400 w 12320909"/>
              <a:gd name="connsiteY7-2166" fmla="*/ 337418 h 4992300"/>
              <a:gd name="connsiteX8-2167" fmla="*/ 3373120 w 12320909"/>
              <a:gd name="connsiteY8-2168" fmla="*/ 581258 h 4992300"/>
              <a:gd name="connsiteX9-2169" fmla="*/ 3931920 w 12320909"/>
              <a:gd name="connsiteY9-2170" fmla="*/ 327258 h 4992300"/>
              <a:gd name="connsiteX10-2171" fmla="*/ 4114800 w 12320909"/>
              <a:gd name="connsiteY10-2172" fmla="*/ 469498 h 4992300"/>
              <a:gd name="connsiteX11-2173" fmla="*/ 4826000 w 12320909"/>
              <a:gd name="connsiteY11-2174" fmla="*/ 317098 h 4992300"/>
              <a:gd name="connsiteX12-2175" fmla="*/ 4988560 w 12320909"/>
              <a:gd name="connsiteY12-2176" fmla="*/ 510138 h 4992300"/>
              <a:gd name="connsiteX13-2177" fmla="*/ 5659120 w 12320909"/>
              <a:gd name="connsiteY13-2178" fmla="*/ 367898 h 4992300"/>
              <a:gd name="connsiteX14-2179" fmla="*/ 6045200 w 12320909"/>
              <a:gd name="connsiteY14-2180" fmla="*/ 571098 h 4992300"/>
              <a:gd name="connsiteX15-2181" fmla="*/ 6492240 w 12320909"/>
              <a:gd name="connsiteY15-2182" fmla="*/ 306938 h 4992300"/>
              <a:gd name="connsiteX16-2183" fmla="*/ 7020560 w 12320909"/>
              <a:gd name="connsiteY16-2184" fmla="*/ 378058 h 4992300"/>
              <a:gd name="connsiteX17-2185" fmla="*/ 7315200 w 12320909"/>
              <a:gd name="connsiteY17-2186" fmla="*/ 185018 h 4992300"/>
              <a:gd name="connsiteX18-2187" fmla="*/ 7762240 w 12320909"/>
              <a:gd name="connsiteY18-2188" fmla="*/ 357738 h 4992300"/>
              <a:gd name="connsiteX19-2189" fmla="*/ 8158480 w 12320909"/>
              <a:gd name="connsiteY19-2190" fmla="*/ 174858 h 4992300"/>
              <a:gd name="connsiteX20-2191" fmla="*/ 8585200 w 12320909"/>
              <a:gd name="connsiteY20-2192" fmla="*/ 327258 h 4992300"/>
              <a:gd name="connsiteX21-2193" fmla="*/ 9174480 w 12320909"/>
              <a:gd name="connsiteY21-2194" fmla="*/ 134218 h 4992300"/>
              <a:gd name="connsiteX22-2195" fmla="*/ 9591040 w 12320909"/>
              <a:gd name="connsiteY22-2196" fmla="*/ 428858 h 4992300"/>
              <a:gd name="connsiteX23-2197" fmla="*/ 10170160 w 12320909"/>
              <a:gd name="connsiteY23-2198" fmla="*/ 215498 h 4992300"/>
              <a:gd name="connsiteX24-2199" fmla="*/ 10485120 w 12320909"/>
              <a:gd name="connsiteY24-2200" fmla="*/ 418698 h 4992300"/>
              <a:gd name="connsiteX25-2201" fmla="*/ 10962640 w 12320909"/>
              <a:gd name="connsiteY25-2202" fmla="*/ 174858 h 4992300"/>
              <a:gd name="connsiteX26-2203" fmla="*/ 11318240 w 12320909"/>
              <a:gd name="connsiteY26-2204" fmla="*/ 276458 h 4992300"/>
              <a:gd name="connsiteX27-2205" fmla="*/ 11785600 w 12320909"/>
              <a:gd name="connsiteY27-2206" fmla="*/ 124058 h 4992300"/>
              <a:gd name="connsiteX28-2207" fmla="*/ 12039600 w 12320909"/>
              <a:gd name="connsiteY28-2208" fmla="*/ 317098 h 4992300"/>
              <a:gd name="connsiteX29-2209" fmla="*/ 12161520 w 12320909"/>
              <a:gd name="connsiteY29-2210" fmla="*/ 205338 h 4992300"/>
              <a:gd name="connsiteX30-2211" fmla="*/ 12313920 w 12320909"/>
              <a:gd name="connsiteY30-2212" fmla="*/ 357738 h 4992300"/>
              <a:gd name="connsiteX31-2213" fmla="*/ 12273280 w 12320909"/>
              <a:gd name="connsiteY31-2214" fmla="*/ 4452218 h 4992300"/>
              <a:gd name="connsiteX32-2215" fmla="*/ 12080240 w 12320909"/>
              <a:gd name="connsiteY32-2216" fmla="*/ 4919578 h 4992300"/>
              <a:gd name="connsiteX33-2217" fmla="*/ 11013440 w 12320909"/>
              <a:gd name="connsiteY33-2218" fmla="*/ 4990698 h 4992300"/>
              <a:gd name="connsiteX34-2219" fmla="*/ 2438400 w 12320909"/>
              <a:gd name="connsiteY34-2220" fmla="*/ 4990698 h 4992300"/>
              <a:gd name="connsiteX35-2221" fmla="*/ 0 w 12320909"/>
              <a:gd name="connsiteY35-2222" fmla="*/ 4990698 h 4992300"/>
              <a:gd name="connsiteX36-2223" fmla="*/ 101600 w 12320909"/>
              <a:gd name="connsiteY36-2224" fmla="*/ 855578 h 4992300"/>
              <a:gd name="connsiteX0-2225" fmla="*/ 101600 w 12320667"/>
              <a:gd name="connsiteY0-2226" fmla="*/ 855578 h 5030585"/>
              <a:gd name="connsiteX1-2227" fmla="*/ 467360 w 12320667"/>
              <a:gd name="connsiteY1-2228" fmla="*/ 398378 h 5030585"/>
              <a:gd name="connsiteX2-2229" fmla="*/ 863600 w 12320667"/>
              <a:gd name="connsiteY2-2230" fmla="*/ 520298 h 5030585"/>
              <a:gd name="connsiteX3-2231" fmla="*/ 1168400 w 12320667"/>
              <a:gd name="connsiteY3-2232" fmla="*/ 388218 h 5030585"/>
              <a:gd name="connsiteX4-2233" fmla="*/ 1706880 w 12320667"/>
              <a:gd name="connsiteY4-2234" fmla="*/ 489818 h 5030585"/>
              <a:gd name="connsiteX5-2235" fmla="*/ 1971040 w 12320667"/>
              <a:gd name="connsiteY5-2236" fmla="*/ 347578 h 5030585"/>
              <a:gd name="connsiteX6-2237" fmla="*/ 2509520 w 12320667"/>
              <a:gd name="connsiteY6-2238" fmla="*/ 499978 h 5030585"/>
              <a:gd name="connsiteX7-2239" fmla="*/ 2946400 w 12320667"/>
              <a:gd name="connsiteY7-2240" fmla="*/ 337418 h 5030585"/>
              <a:gd name="connsiteX8-2241" fmla="*/ 3373120 w 12320667"/>
              <a:gd name="connsiteY8-2242" fmla="*/ 581258 h 5030585"/>
              <a:gd name="connsiteX9-2243" fmla="*/ 3931920 w 12320667"/>
              <a:gd name="connsiteY9-2244" fmla="*/ 327258 h 5030585"/>
              <a:gd name="connsiteX10-2245" fmla="*/ 4114800 w 12320667"/>
              <a:gd name="connsiteY10-2246" fmla="*/ 469498 h 5030585"/>
              <a:gd name="connsiteX11-2247" fmla="*/ 4826000 w 12320667"/>
              <a:gd name="connsiteY11-2248" fmla="*/ 317098 h 5030585"/>
              <a:gd name="connsiteX12-2249" fmla="*/ 4988560 w 12320667"/>
              <a:gd name="connsiteY12-2250" fmla="*/ 510138 h 5030585"/>
              <a:gd name="connsiteX13-2251" fmla="*/ 5659120 w 12320667"/>
              <a:gd name="connsiteY13-2252" fmla="*/ 367898 h 5030585"/>
              <a:gd name="connsiteX14-2253" fmla="*/ 6045200 w 12320667"/>
              <a:gd name="connsiteY14-2254" fmla="*/ 571098 h 5030585"/>
              <a:gd name="connsiteX15-2255" fmla="*/ 6492240 w 12320667"/>
              <a:gd name="connsiteY15-2256" fmla="*/ 306938 h 5030585"/>
              <a:gd name="connsiteX16-2257" fmla="*/ 7020560 w 12320667"/>
              <a:gd name="connsiteY16-2258" fmla="*/ 378058 h 5030585"/>
              <a:gd name="connsiteX17-2259" fmla="*/ 7315200 w 12320667"/>
              <a:gd name="connsiteY17-2260" fmla="*/ 185018 h 5030585"/>
              <a:gd name="connsiteX18-2261" fmla="*/ 7762240 w 12320667"/>
              <a:gd name="connsiteY18-2262" fmla="*/ 357738 h 5030585"/>
              <a:gd name="connsiteX19-2263" fmla="*/ 8158480 w 12320667"/>
              <a:gd name="connsiteY19-2264" fmla="*/ 174858 h 5030585"/>
              <a:gd name="connsiteX20-2265" fmla="*/ 8585200 w 12320667"/>
              <a:gd name="connsiteY20-2266" fmla="*/ 327258 h 5030585"/>
              <a:gd name="connsiteX21-2267" fmla="*/ 9174480 w 12320667"/>
              <a:gd name="connsiteY21-2268" fmla="*/ 134218 h 5030585"/>
              <a:gd name="connsiteX22-2269" fmla="*/ 9591040 w 12320667"/>
              <a:gd name="connsiteY22-2270" fmla="*/ 428858 h 5030585"/>
              <a:gd name="connsiteX23-2271" fmla="*/ 10170160 w 12320667"/>
              <a:gd name="connsiteY23-2272" fmla="*/ 215498 h 5030585"/>
              <a:gd name="connsiteX24-2273" fmla="*/ 10485120 w 12320667"/>
              <a:gd name="connsiteY24-2274" fmla="*/ 418698 h 5030585"/>
              <a:gd name="connsiteX25-2275" fmla="*/ 10962640 w 12320667"/>
              <a:gd name="connsiteY25-2276" fmla="*/ 174858 h 5030585"/>
              <a:gd name="connsiteX26-2277" fmla="*/ 11318240 w 12320667"/>
              <a:gd name="connsiteY26-2278" fmla="*/ 276458 h 5030585"/>
              <a:gd name="connsiteX27-2279" fmla="*/ 11785600 w 12320667"/>
              <a:gd name="connsiteY27-2280" fmla="*/ 124058 h 5030585"/>
              <a:gd name="connsiteX28-2281" fmla="*/ 12039600 w 12320667"/>
              <a:gd name="connsiteY28-2282" fmla="*/ 317098 h 5030585"/>
              <a:gd name="connsiteX29-2283" fmla="*/ 12161520 w 12320667"/>
              <a:gd name="connsiteY29-2284" fmla="*/ 205338 h 5030585"/>
              <a:gd name="connsiteX30-2285" fmla="*/ 12313920 w 12320667"/>
              <a:gd name="connsiteY30-2286" fmla="*/ 357738 h 5030585"/>
              <a:gd name="connsiteX31-2287" fmla="*/ 12273280 w 12320667"/>
              <a:gd name="connsiteY31-2288" fmla="*/ 4452218 h 5030585"/>
              <a:gd name="connsiteX32-2289" fmla="*/ 12090400 w 12320667"/>
              <a:gd name="connsiteY32-2290" fmla="*/ 4990698 h 5030585"/>
              <a:gd name="connsiteX33-2291" fmla="*/ 11013440 w 12320667"/>
              <a:gd name="connsiteY33-2292" fmla="*/ 4990698 h 5030585"/>
              <a:gd name="connsiteX34-2293" fmla="*/ 2438400 w 12320667"/>
              <a:gd name="connsiteY34-2294" fmla="*/ 4990698 h 5030585"/>
              <a:gd name="connsiteX35-2295" fmla="*/ 0 w 12320667"/>
              <a:gd name="connsiteY35-2296" fmla="*/ 4990698 h 5030585"/>
              <a:gd name="connsiteX36-2297" fmla="*/ 101600 w 12320667"/>
              <a:gd name="connsiteY36-2298" fmla="*/ 855578 h 5030585"/>
              <a:gd name="connsiteX0-2299" fmla="*/ 101600 w 12319629"/>
              <a:gd name="connsiteY0-2300" fmla="*/ 855578 h 5038271"/>
              <a:gd name="connsiteX1-2301" fmla="*/ 467360 w 12319629"/>
              <a:gd name="connsiteY1-2302" fmla="*/ 398378 h 5038271"/>
              <a:gd name="connsiteX2-2303" fmla="*/ 863600 w 12319629"/>
              <a:gd name="connsiteY2-2304" fmla="*/ 520298 h 5038271"/>
              <a:gd name="connsiteX3-2305" fmla="*/ 1168400 w 12319629"/>
              <a:gd name="connsiteY3-2306" fmla="*/ 388218 h 5038271"/>
              <a:gd name="connsiteX4-2307" fmla="*/ 1706880 w 12319629"/>
              <a:gd name="connsiteY4-2308" fmla="*/ 489818 h 5038271"/>
              <a:gd name="connsiteX5-2309" fmla="*/ 1971040 w 12319629"/>
              <a:gd name="connsiteY5-2310" fmla="*/ 347578 h 5038271"/>
              <a:gd name="connsiteX6-2311" fmla="*/ 2509520 w 12319629"/>
              <a:gd name="connsiteY6-2312" fmla="*/ 499978 h 5038271"/>
              <a:gd name="connsiteX7-2313" fmla="*/ 2946400 w 12319629"/>
              <a:gd name="connsiteY7-2314" fmla="*/ 337418 h 5038271"/>
              <a:gd name="connsiteX8-2315" fmla="*/ 3373120 w 12319629"/>
              <a:gd name="connsiteY8-2316" fmla="*/ 581258 h 5038271"/>
              <a:gd name="connsiteX9-2317" fmla="*/ 3931920 w 12319629"/>
              <a:gd name="connsiteY9-2318" fmla="*/ 327258 h 5038271"/>
              <a:gd name="connsiteX10-2319" fmla="*/ 4114800 w 12319629"/>
              <a:gd name="connsiteY10-2320" fmla="*/ 469498 h 5038271"/>
              <a:gd name="connsiteX11-2321" fmla="*/ 4826000 w 12319629"/>
              <a:gd name="connsiteY11-2322" fmla="*/ 317098 h 5038271"/>
              <a:gd name="connsiteX12-2323" fmla="*/ 4988560 w 12319629"/>
              <a:gd name="connsiteY12-2324" fmla="*/ 510138 h 5038271"/>
              <a:gd name="connsiteX13-2325" fmla="*/ 5659120 w 12319629"/>
              <a:gd name="connsiteY13-2326" fmla="*/ 367898 h 5038271"/>
              <a:gd name="connsiteX14-2327" fmla="*/ 6045200 w 12319629"/>
              <a:gd name="connsiteY14-2328" fmla="*/ 571098 h 5038271"/>
              <a:gd name="connsiteX15-2329" fmla="*/ 6492240 w 12319629"/>
              <a:gd name="connsiteY15-2330" fmla="*/ 306938 h 5038271"/>
              <a:gd name="connsiteX16-2331" fmla="*/ 7020560 w 12319629"/>
              <a:gd name="connsiteY16-2332" fmla="*/ 378058 h 5038271"/>
              <a:gd name="connsiteX17-2333" fmla="*/ 7315200 w 12319629"/>
              <a:gd name="connsiteY17-2334" fmla="*/ 185018 h 5038271"/>
              <a:gd name="connsiteX18-2335" fmla="*/ 7762240 w 12319629"/>
              <a:gd name="connsiteY18-2336" fmla="*/ 357738 h 5038271"/>
              <a:gd name="connsiteX19-2337" fmla="*/ 8158480 w 12319629"/>
              <a:gd name="connsiteY19-2338" fmla="*/ 174858 h 5038271"/>
              <a:gd name="connsiteX20-2339" fmla="*/ 8585200 w 12319629"/>
              <a:gd name="connsiteY20-2340" fmla="*/ 327258 h 5038271"/>
              <a:gd name="connsiteX21-2341" fmla="*/ 9174480 w 12319629"/>
              <a:gd name="connsiteY21-2342" fmla="*/ 134218 h 5038271"/>
              <a:gd name="connsiteX22-2343" fmla="*/ 9591040 w 12319629"/>
              <a:gd name="connsiteY22-2344" fmla="*/ 428858 h 5038271"/>
              <a:gd name="connsiteX23-2345" fmla="*/ 10170160 w 12319629"/>
              <a:gd name="connsiteY23-2346" fmla="*/ 215498 h 5038271"/>
              <a:gd name="connsiteX24-2347" fmla="*/ 10485120 w 12319629"/>
              <a:gd name="connsiteY24-2348" fmla="*/ 418698 h 5038271"/>
              <a:gd name="connsiteX25-2349" fmla="*/ 10962640 w 12319629"/>
              <a:gd name="connsiteY25-2350" fmla="*/ 174858 h 5038271"/>
              <a:gd name="connsiteX26-2351" fmla="*/ 11318240 w 12319629"/>
              <a:gd name="connsiteY26-2352" fmla="*/ 276458 h 5038271"/>
              <a:gd name="connsiteX27-2353" fmla="*/ 11785600 w 12319629"/>
              <a:gd name="connsiteY27-2354" fmla="*/ 124058 h 5038271"/>
              <a:gd name="connsiteX28-2355" fmla="*/ 12039600 w 12319629"/>
              <a:gd name="connsiteY28-2356" fmla="*/ 317098 h 5038271"/>
              <a:gd name="connsiteX29-2357" fmla="*/ 12161520 w 12319629"/>
              <a:gd name="connsiteY29-2358" fmla="*/ 205338 h 5038271"/>
              <a:gd name="connsiteX30-2359" fmla="*/ 12313920 w 12319629"/>
              <a:gd name="connsiteY30-2360" fmla="*/ 357738 h 5038271"/>
              <a:gd name="connsiteX31-2361" fmla="*/ 12273280 w 12319629"/>
              <a:gd name="connsiteY31-2362" fmla="*/ 4452218 h 5038271"/>
              <a:gd name="connsiteX32-2363" fmla="*/ 12141200 w 12319629"/>
              <a:gd name="connsiteY32-2364" fmla="*/ 5000858 h 5038271"/>
              <a:gd name="connsiteX33-2365" fmla="*/ 11013440 w 12319629"/>
              <a:gd name="connsiteY33-2366" fmla="*/ 4990698 h 5038271"/>
              <a:gd name="connsiteX34-2367" fmla="*/ 2438400 w 12319629"/>
              <a:gd name="connsiteY34-2368" fmla="*/ 4990698 h 5038271"/>
              <a:gd name="connsiteX35-2369" fmla="*/ 0 w 12319629"/>
              <a:gd name="connsiteY35-2370" fmla="*/ 4990698 h 5038271"/>
              <a:gd name="connsiteX36-2371" fmla="*/ 101600 w 12319629"/>
              <a:gd name="connsiteY36-2372" fmla="*/ 855578 h 5038271"/>
              <a:gd name="connsiteX0-2373" fmla="*/ 71120 w 12319629"/>
              <a:gd name="connsiteY0-2374" fmla="*/ 825098 h 5038271"/>
              <a:gd name="connsiteX1-2375" fmla="*/ 467360 w 12319629"/>
              <a:gd name="connsiteY1-2376" fmla="*/ 398378 h 5038271"/>
              <a:gd name="connsiteX2-2377" fmla="*/ 863600 w 12319629"/>
              <a:gd name="connsiteY2-2378" fmla="*/ 520298 h 5038271"/>
              <a:gd name="connsiteX3-2379" fmla="*/ 1168400 w 12319629"/>
              <a:gd name="connsiteY3-2380" fmla="*/ 388218 h 5038271"/>
              <a:gd name="connsiteX4-2381" fmla="*/ 1706880 w 12319629"/>
              <a:gd name="connsiteY4-2382" fmla="*/ 489818 h 5038271"/>
              <a:gd name="connsiteX5-2383" fmla="*/ 1971040 w 12319629"/>
              <a:gd name="connsiteY5-2384" fmla="*/ 347578 h 5038271"/>
              <a:gd name="connsiteX6-2385" fmla="*/ 2509520 w 12319629"/>
              <a:gd name="connsiteY6-2386" fmla="*/ 499978 h 5038271"/>
              <a:gd name="connsiteX7-2387" fmla="*/ 2946400 w 12319629"/>
              <a:gd name="connsiteY7-2388" fmla="*/ 337418 h 5038271"/>
              <a:gd name="connsiteX8-2389" fmla="*/ 3373120 w 12319629"/>
              <a:gd name="connsiteY8-2390" fmla="*/ 581258 h 5038271"/>
              <a:gd name="connsiteX9-2391" fmla="*/ 3931920 w 12319629"/>
              <a:gd name="connsiteY9-2392" fmla="*/ 327258 h 5038271"/>
              <a:gd name="connsiteX10-2393" fmla="*/ 4114800 w 12319629"/>
              <a:gd name="connsiteY10-2394" fmla="*/ 469498 h 5038271"/>
              <a:gd name="connsiteX11-2395" fmla="*/ 4826000 w 12319629"/>
              <a:gd name="connsiteY11-2396" fmla="*/ 317098 h 5038271"/>
              <a:gd name="connsiteX12-2397" fmla="*/ 4988560 w 12319629"/>
              <a:gd name="connsiteY12-2398" fmla="*/ 510138 h 5038271"/>
              <a:gd name="connsiteX13-2399" fmla="*/ 5659120 w 12319629"/>
              <a:gd name="connsiteY13-2400" fmla="*/ 367898 h 5038271"/>
              <a:gd name="connsiteX14-2401" fmla="*/ 6045200 w 12319629"/>
              <a:gd name="connsiteY14-2402" fmla="*/ 571098 h 5038271"/>
              <a:gd name="connsiteX15-2403" fmla="*/ 6492240 w 12319629"/>
              <a:gd name="connsiteY15-2404" fmla="*/ 306938 h 5038271"/>
              <a:gd name="connsiteX16-2405" fmla="*/ 7020560 w 12319629"/>
              <a:gd name="connsiteY16-2406" fmla="*/ 378058 h 5038271"/>
              <a:gd name="connsiteX17-2407" fmla="*/ 7315200 w 12319629"/>
              <a:gd name="connsiteY17-2408" fmla="*/ 185018 h 5038271"/>
              <a:gd name="connsiteX18-2409" fmla="*/ 7762240 w 12319629"/>
              <a:gd name="connsiteY18-2410" fmla="*/ 357738 h 5038271"/>
              <a:gd name="connsiteX19-2411" fmla="*/ 8158480 w 12319629"/>
              <a:gd name="connsiteY19-2412" fmla="*/ 174858 h 5038271"/>
              <a:gd name="connsiteX20-2413" fmla="*/ 8585200 w 12319629"/>
              <a:gd name="connsiteY20-2414" fmla="*/ 327258 h 5038271"/>
              <a:gd name="connsiteX21-2415" fmla="*/ 9174480 w 12319629"/>
              <a:gd name="connsiteY21-2416" fmla="*/ 134218 h 5038271"/>
              <a:gd name="connsiteX22-2417" fmla="*/ 9591040 w 12319629"/>
              <a:gd name="connsiteY22-2418" fmla="*/ 428858 h 5038271"/>
              <a:gd name="connsiteX23-2419" fmla="*/ 10170160 w 12319629"/>
              <a:gd name="connsiteY23-2420" fmla="*/ 215498 h 5038271"/>
              <a:gd name="connsiteX24-2421" fmla="*/ 10485120 w 12319629"/>
              <a:gd name="connsiteY24-2422" fmla="*/ 418698 h 5038271"/>
              <a:gd name="connsiteX25-2423" fmla="*/ 10962640 w 12319629"/>
              <a:gd name="connsiteY25-2424" fmla="*/ 174858 h 5038271"/>
              <a:gd name="connsiteX26-2425" fmla="*/ 11318240 w 12319629"/>
              <a:gd name="connsiteY26-2426" fmla="*/ 276458 h 5038271"/>
              <a:gd name="connsiteX27-2427" fmla="*/ 11785600 w 12319629"/>
              <a:gd name="connsiteY27-2428" fmla="*/ 124058 h 5038271"/>
              <a:gd name="connsiteX28-2429" fmla="*/ 12039600 w 12319629"/>
              <a:gd name="connsiteY28-2430" fmla="*/ 317098 h 5038271"/>
              <a:gd name="connsiteX29-2431" fmla="*/ 12161520 w 12319629"/>
              <a:gd name="connsiteY29-2432" fmla="*/ 205338 h 5038271"/>
              <a:gd name="connsiteX30-2433" fmla="*/ 12313920 w 12319629"/>
              <a:gd name="connsiteY30-2434" fmla="*/ 357738 h 5038271"/>
              <a:gd name="connsiteX31-2435" fmla="*/ 12273280 w 12319629"/>
              <a:gd name="connsiteY31-2436" fmla="*/ 4452218 h 5038271"/>
              <a:gd name="connsiteX32-2437" fmla="*/ 12141200 w 12319629"/>
              <a:gd name="connsiteY32-2438" fmla="*/ 5000858 h 5038271"/>
              <a:gd name="connsiteX33-2439" fmla="*/ 11013440 w 12319629"/>
              <a:gd name="connsiteY33-2440" fmla="*/ 4990698 h 5038271"/>
              <a:gd name="connsiteX34-2441" fmla="*/ 2438400 w 12319629"/>
              <a:gd name="connsiteY34-2442" fmla="*/ 4990698 h 5038271"/>
              <a:gd name="connsiteX35-2443" fmla="*/ 0 w 12319629"/>
              <a:gd name="connsiteY35-2444" fmla="*/ 4990698 h 5038271"/>
              <a:gd name="connsiteX36-2445" fmla="*/ 71120 w 12319629"/>
              <a:gd name="connsiteY36-2446" fmla="*/ 825098 h 50382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145" y="connsiteY36-14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/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-1" fmla="*/ 366373 w 12565120"/>
              <a:gd name="connsiteY0-2" fmla="*/ 865738 h 5013694"/>
              <a:gd name="connsiteX1-3" fmla="*/ 711813 w 12565120"/>
              <a:gd name="connsiteY1-4" fmla="*/ 398378 h 5013694"/>
              <a:gd name="connsiteX2-5" fmla="*/ 1108053 w 12565120"/>
              <a:gd name="connsiteY2-6" fmla="*/ 520298 h 5013694"/>
              <a:gd name="connsiteX3-7" fmla="*/ 1412853 w 12565120"/>
              <a:gd name="connsiteY3-8" fmla="*/ 388218 h 5013694"/>
              <a:gd name="connsiteX4-9" fmla="*/ 1951333 w 12565120"/>
              <a:gd name="connsiteY4-10" fmla="*/ 489818 h 5013694"/>
              <a:gd name="connsiteX5-11" fmla="*/ 2215493 w 12565120"/>
              <a:gd name="connsiteY5-12" fmla="*/ 347578 h 5013694"/>
              <a:gd name="connsiteX6-13" fmla="*/ 2753973 w 12565120"/>
              <a:gd name="connsiteY6-14" fmla="*/ 499978 h 5013694"/>
              <a:gd name="connsiteX7-15" fmla="*/ 3190853 w 12565120"/>
              <a:gd name="connsiteY7-16" fmla="*/ 337418 h 5013694"/>
              <a:gd name="connsiteX8-17" fmla="*/ 3617573 w 12565120"/>
              <a:gd name="connsiteY8-18" fmla="*/ 581258 h 5013694"/>
              <a:gd name="connsiteX9-19" fmla="*/ 4176373 w 12565120"/>
              <a:gd name="connsiteY9-20" fmla="*/ 327258 h 5013694"/>
              <a:gd name="connsiteX10-21" fmla="*/ 4359253 w 12565120"/>
              <a:gd name="connsiteY10-22" fmla="*/ 469498 h 5013694"/>
              <a:gd name="connsiteX11-23" fmla="*/ 5070453 w 12565120"/>
              <a:gd name="connsiteY11-24" fmla="*/ 317098 h 5013694"/>
              <a:gd name="connsiteX12-25" fmla="*/ 5233013 w 12565120"/>
              <a:gd name="connsiteY12-26" fmla="*/ 510138 h 5013694"/>
              <a:gd name="connsiteX13-27" fmla="*/ 5903573 w 12565120"/>
              <a:gd name="connsiteY13-28" fmla="*/ 367898 h 5013694"/>
              <a:gd name="connsiteX14-29" fmla="*/ 6289653 w 12565120"/>
              <a:gd name="connsiteY14-30" fmla="*/ 571098 h 5013694"/>
              <a:gd name="connsiteX15-31" fmla="*/ 6736693 w 12565120"/>
              <a:gd name="connsiteY15-32" fmla="*/ 306938 h 5013694"/>
              <a:gd name="connsiteX16-33" fmla="*/ 7265013 w 12565120"/>
              <a:gd name="connsiteY16-34" fmla="*/ 378058 h 5013694"/>
              <a:gd name="connsiteX17-35" fmla="*/ 7559653 w 12565120"/>
              <a:gd name="connsiteY17-36" fmla="*/ 185018 h 5013694"/>
              <a:gd name="connsiteX18-37" fmla="*/ 8006693 w 12565120"/>
              <a:gd name="connsiteY18-38" fmla="*/ 357738 h 5013694"/>
              <a:gd name="connsiteX19-39" fmla="*/ 8402933 w 12565120"/>
              <a:gd name="connsiteY19-40" fmla="*/ 174858 h 5013694"/>
              <a:gd name="connsiteX20-41" fmla="*/ 8829653 w 12565120"/>
              <a:gd name="connsiteY20-42" fmla="*/ 327258 h 5013694"/>
              <a:gd name="connsiteX21-43" fmla="*/ 9418933 w 12565120"/>
              <a:gd name="connsiteY21-44" fmla="*/ 134218 h 5013694"/>
              <a:gd name="connsiteX22-45" fmla="*/ 9835493 w 12565120"/>
              <a:gd name="connsiteY22-46" fmla="*/ 428858 h 5013694"/>
              <a:gd name="connsiteX23-47" fmla="*/ 10414613 w 12565120"/>
              <a:gd name="connsiteY23-48" fmla="*/ 215498 h 5013694"/>
              <a:gd name="connsiteX24-49" fmla="*/ 10729573 w 12565120"/>
              <a:gd name="connsiteY24-50" fmla="*/ 418698 h 5013694"/>
              <a:gd name="connsiteX25-51" fmla="*/ 11207093 w 12565120"/>
              <a:gd name="connsiteY25-52" fmla="*/ 174858 h 5013694"/>
              <a:gd name="connsiteX26-53" fmla="*/ 11562693 w 12565120"/>
              <a:gd name="connsiteY26-54" fmla="*/ 276458 h 5013694"/>
              <a:gd name="connsiteX27-55" fmla="*/ 12030053 w 12565120"/>
              <a:gd name="connsiteY27-56" fmla="*/ 124058 h 5013694"/>
              <a:gd name="connsiteX28-57" fmla="*/ 12284053 w 12565120"/>
              <a:gd name="connsiteY28-58" fmla="*/ 317098 h 5013694"/>
              <a:gd name="connsiteX29-59" fmla="*/ 12405973 w 12565120"/>
              <a:gd name="connsiteY29-60" fmla="*/ 205338 h 5013694"/>
              <a:gd name="connsiteX30-61" fmla="*/ 12558373 w 12565120"/>
              <a:gd name="connsiteY30-62" fmla="*/ 357738 h 5013694"/>
              <a:gd name="connsiteX31-63" fmla="*/ 12517733 w 12565120"/>
              <a:gd name="connsiteY31-64" fmla="*/ 4452218 h 5013694"/>
              <a:gd name="connsiteX32-65" fmla="*/ 12334853 w 12565120"/>
              <a:gd name="connsiteY32-66" fmla="*/ 4817978 h 5013694"/>
              <a:gd name="connsiteX33-67" fmla="*/ 11237573 w 12565120"/>
              <a:gd name="connsiteY33-68" fmla="*/ 4889098 h 5013694"/>
              <a:gd name="connsiteX34-69" fmla="*/ 965813 w 12565120"/>
              <a:gd name="connsiteY34-70" fmla="*/ 4889098 h 5013694"/>
              <a:gd name="connsiteX35-71" fmla="*/ 366373 w 12565120"/>
              <a:gd name="connsiteY35-72" fmla="*/ 3243178 h 5013694"/>
              <a:gd name="connsiteX36" fmla="*/ 366373 w 12565120"/>
              <a:gd name="connsiteY36" fmla="*/ 865738 h 5013694"/>
              <a:gd name="connsiteX0-73" fmla="*/ 339731 w 12538478"/>
              <a:gd name="connsiteY0-74" fmla="*/ 865738 h 4965347"/>
              <a:gd name="connsiteX1-75" fmla="*/ 685171 w 12538478"/>
              <a:gd name="connsiteY1-76" fmla="*/ 398378 h 4965347"/>
              <a:gd name="connsiteX2-77" fmla="*/ 1081411 w 12538478"/>
              <a:gd name="connsiteY2-78" fmla="*/ 520298 h 4965347"/>
              <a:gd name="connsiteX3-79" fmla="*/ 1386211 w 12538478"/>
              <a:gd name="connsiteY3-80" fmla="*/ 388218 h 4965347"/>
              <a:gd name="connsiteX4-81" fmla="*/ 1924691 w 12538478"/>
              <a:gd name="connsiteY4-82" fmla="*/ 489818 h 4965347"/>
              <a:gd name="connsiteX5-83" fmla="*/ 2188851 w 12538478"/>
              <a:gd name="connsiteY5-84" fmla="*/ 347578 h 4965347"/>
              <a:gd name="connsiteX6-85" fmla="*/ 2727331 w 12538478"/>
              <a:gd name="connsiteY6-86" fmla="*/ 499978 h 4965347"/>
              <a:gd name="connsiteX7-87" fmla="*/ 3164211 w 12538478"/>
              <a:gd name="connsiteY7-88" fmla="*/ 337418 h 4965347"/>
              <a:gd name="connsiteX8-89" fmla="*/ 3590931 w 12538478"/>
              <a:gd name="connsiteY8-90" fmla="*/ 581258 h 4965347"/>
              <a:gd name="connsiteX9-91" fmla="*/ 4149731 w 12538478"/>
              <a:gd name="connsiteY9-92" fmla="*/ 327258 h 4965347"/>
              <a:gd name="connsiteX10-93" fmla="*/ 4332611 w 12538478"/>
              <a:gd name="connsiteY10-94" fmla="*/ 469498 h 4965347"/>
              <a:gd name="connsiteX11-95" fmla="*/ 5043811 w 12538478"/>
              <a:gd name="connsiteY11-96" fmla="*/ 317098 h 4965347"/>
              <a:gd name="connsiteX12-97" fmla="*/ 5206371 w 12538478"/>
              <a:gd name="connsiteY12-98" fmla="*/ 510138 h 4965347"/>
              <a:gd name="connsiteX13-99" fmla="*/ 5876931 w 12538478"/>
              <a:gd name="connsiteY13-100" fmla="*/ 367898 h 4965347"/>
              <a:gd name="connsiteX14-101" fmla="*/ 6263011 w 12538478"/>
              <a:gd name="connsiteY14-102" fmla="*/ 571098 h 4965347"/>
              <a:gd name="connsiteX15-103" fmla="*/ 6710051 w 12538478"/>
              <a:gd name="connsiteY15-104" fmla="*/ 306938 h 4965347"/>
              <a:gd name="connsiteX16-105" fmla="*/ 7238371 w 12538478"/>
              <a:gd name="connsiteY16-106" fmla="*/ 378058 h 4965347"/>
              <a:gd name="connsiteX17-107" fmla="*/ 7533011 w 12538478"/>
              <a:gd name="connsiteY17-108" fmla="*/ 185018 h 4965347"/>
              <a:gd name="connsiteX18-109" fmla="*/ 7980051 w 12538478"/>
              <a:gd name="connsiteY18-110" fmla="*/ 357738 h 4965347"/>
              <a:gd name="connsiteX19-111" fmla="*/ 8376291 w 12538478"/>
              <a:gd name="connsiteY19-112" fmla="*/ 174858 h 4965347"/>
              <a:gd name="connsiteX20-113" fmla="*/ 8803011 w 12538478"/>
              <a:gd name="connsiteY20-114" fmla="*/ 327258 h 4965347"/>
              <a:gd name="connsiteX21-115" fmla="*/ 9392291 w 12538478"/>
              <a:gd name="connsiteY21-116" fmla="*/ 134218 h 4965347"/>
              <a:gd name="connsiteX22-117" fmla="*/ 9808851 w 12538478"/>
              <a:gd name="connsiteY22-118" fmla="*/ 428858 h 4965347"/>
              <a:gd name="connsiteX23-119" fmla="*/ 10387971 w 12538478"/>
              <a:gd name="connsiteY23-120" fmla="*/ 215498 h 4965347"/>
              <a:gd name="connsiteX24-121" fmla="*/ 10702931 w 12538478"/>
              <a:gd name="connsiteY24-122" fmla="*/ 418698 h 4965347"/>
              <a:gd name="connsiteX25-123" fmla="*/ 11180451 w 12538478"/>
              <a:gd name="connsiteY25-124" fmla="*/ 174858 h 4965347"/>
              <a:gd name="connsiteX26-125" fmla="*/ 11536051 w 12538478"/>
              <a:gd name="connsiteY26-126" fmla="*/ 276458 h 4965347"/>
              <a:gd name="connsiteX27-127" fmla="*/ 12003411 w 12538478"/>
              <a:gd name="connsiteY27-128" fmla="*/ 124058 h 4965347"/>
              <a:gd name="connsiteX28-129" fmla="*/ 12257411 w 12538478"/>
              <a:gd name="connsiteY28-130" fmla="*/ 317098 h 4965347"/>
              <a:gd name="connsiteX29-131" fmla="*/ 12379331 w 12538478"/>
              <a:gd name="connsiteY29-132" fmla="*/ 205338 h 4965347"/>
              <a:gd name="connsiteX30-133" fmla="*/ 12531731 w 12538478"/>
              <a:gd name="connsiteY30-134" fmla="*/ 357738 h 4965347"/>
              <a:gd name="connsiteX31-135" fmla="*/ 12491091 w 12538478"/>
              <a:gd name="connsiteY31-136" fmla="*/ 4452218 h 4965347"/>
              <a:gd name="connsiteX32-137" fmla="*/ 12308211 w 12538478"/>
              <a:gd name="connsiteY32-138" fmla="*/ 4817978 h 4965347"/>
              <a:gd name="connsiteX33-139" fmla="*/ 11210931 w 12538478"/>
              <a:gd name="connsiteY33-140" fmla="*/ 4889098 h 4965347"/>
              <a:gd name="connsiteX34-141" fmla="*/ 939171 w 12538478"/>
              <a:gd name="connsiteY34-142" fmla="*/ 4889098 h 4965347"/>
              <a:gd name="connsiteX35-143" fmla="*/ 400690 w 12538478"/>
              <a:gd name="connsiteY35-144" fmla="*/ 4828138 h 4965347"/>
              <a:gd name="connsiteX36-145" fmla="*/ 339731 w 12538478"/>
              <a:gd name="connsiteY36-146" fmla="*/ 3243178 h 4965347"/>
              <a:gd name="connsiteX37" fmla="*/ 339731 w 12538478"/>
              <a:gd name="connsiteY37" fmla="*/ 865738 h 4965347"/>
              <a:gd name="connsiteX0-147" fmla="*/ 366372 w 12565119"/>
              <a:gd name="connsiteY0-148" fmla="*/ 865738 h 4889101"/>
              <a:gd name="connsiteX1-149" fmla="*/ 711812 w 12565119"/>
              <a:gd name="connsiteY1-150" fmla="*/ 398378 h 4889101"/>
              <a:gd name="connsiteX2-151" fmla="*/ 1108052 w 12565119"/>
              <a:gd name="connsiteY2-152" fmla="*/ 520298 h 4889101"/>
              <a:gd name="connsiteX3-153" fmla="*/ 1412852 w 12565119"/>
              <a:gd name="connsiteY3-154" fmla="*/ 388218 h 4889101"/>
              <a:gd name="connsiteX4-155" fmla="*/ 1951332 w 12565119"/>
              <a:gd name="connsiteY4-156" fmla="*/ 489818 h 4889101"/>
              <a:gd name="connsiteX5-157" fmla="*/ 2215492 w 12565119"/>
              <a:gd name="connsiteY5-158" fmla="*/ 347578 h 4889101"/>
              <a:gd name="connsiteX6-159" fmla="*/ 2753972 w 12565119"/>
              <a:gd name="connsiteY6-160" fmla="*/ 499978 h 4889101"/>
              <a:gd name="connsiteX7-161" fmla="*/ 3190852 w 12565119"/>
              <a:gd name="connsiteY7-162" fmla="*/ 337418 h 4889101"/>
              <a:gd name="connsiteX8-163" fmla="*/ 3617572 w 12565119"/>
              <a:gd name="connsiteY8-164" fmla="*/ 581258 h 4889101"/>
              <a:gd name="connsiteX9-165" fmla="*/ 4176372 w 12565119"/>
              <a:gd name="connsiteY9-166" fmla="*/ 327258 h 4889101"/>
              <a:gd name="connsiteX10-167" fmla="*/ 4359252 w 12565119"/>
              <a:gd name="connsiteY10-168" fmla="*/ 469498 h 4889101"/>
              <a:gd name="connsiteX11-169" fmla="*/ 5070452 w 12565119"/>
              <a:gd name="connsiteY11-170" fmla="*/ 317098 h 4889101"/>
              <a:gd name="connsiteX12-171" fmla="*/ 5233012 w 12565119"/>
              <a:gd name="connsiteY12-172" fmla="*/ 510138 h 4889101"/>
              <a:gd name="connsiteX13-173" fmla="*/ 5903572 w 12565119"/>
              <a:gd name="connsiteY13-174" fmla="*/ 367898 h 4889101"/>
              <a:gd name="connsiteX14-175" fmla="*/ 6289652 w 12565119"/>
              <a:gd name="connsiteY14-176" fmla="*/ 571098 h 4889101"/>
              <a:gd name="connsiteX15-177" fmla="*/ 6736692 w 12565119"/>
              <a:gd name="connsiteY15-178" fmla="*/ 306938 h 4889101"/>
              <a:gd name="connsiteX16-179" fmla="*/ 7265012 w 12565119"/>
              <a:gd name="connsiteY16-180" fmla="*/ 378058 h 4889101"/>
              <a:gd name="connsiteX17-181" fmla="*/ 7559652 w 12565119"/>
              <a:gd name="connsiteY17-182" fmla="*/ 185018 h 4889101"/>
              <a:gd name="connsiteX18-183" fmla="*/ 8006692 w 12565119"/>
              <a:gd name="connsiteY18-184" fmla="*/ 357738 h 4889101"/>
              <a:gd name="connsiteX19-185" fmla="*/ 8402932 w 12565119"/>
              <a:gd name="connsiteY19-186" fmla="*/ 174858 h 4889101"/>
              <a:gd name="connsiteX20-187" fmla="*/ 8829652 w 12565119"/>
              <a:gd name="connsiteY20-188" fmla="*/ 327258 h 4889101"/>
              <a:gd name="connsiteX21-189" fmla="*/ 9418932 w 12565119"/>
              <a:gd name="connsiteY21-190" fmla="*/ 134218 h 4889101"/>
              <a:gd name="connsiteX22-191" fmla="*/ 9835492 w 12565119"/>
              <a:gd name="connsiteY22-192" fmla="*/ 428858 h 4889101"/>
              <a:gd name="connsiteX23-193" fmla="*/ 10414612 w 12565119"/>
              <a:gd name="connsiteY23-194" fmla="*/ 215498 h 4889101"/>
              <a:gd name="connsiteX24-195" fmla="*/ 10729572 w 12565119"/>
              <a:gd name="connsiteY24-196" fmla="*/ 418698 h 4889101"/>
              <a:gd name="connsiteX25-197" fmla="*/ 11207092 w 12565119"/>
              <a:gd name="connsiteY25-198" fmla="*/ 174858 h 4889101"/>
              <a:gd name="connsiteX26-199" fmla="*/ 11562692 w 12565119"/>
              <a:gd name="connsiteY26-200" fmla="*/ 276458 h 4889101"/>
              <a:gd name="connsiteX27-201" fmla="*/ 12030052 w 12565119"/>
              <a:gd name="connsiteY27-202" fmla="*/ 124058 h 4889101"/>
              <a:gd name="connsiteX28-203" fmla="*/ 12284052 w 12565119"/>
              <a:gd name="connsiteY28-204" fmla="*/ 317098 h 4889101"/>
              <a:gd name="connsiteX29-205" fmla="*/ 12405972 w 12565119"/>
              <a:gd name="connsiteY29-206" fmla="*/ 205338 h 4889101"/>
              <a:gd name="connsiteX30-207" fmla="*/ 12558372 w 12565119"/>
              <a:gd name="connsiteY30-208" fmla="*/ 357738 h 4889101"/>
              <a:gd name="connsiteX31-209" fmla="*/ 12517732 w 12565119"/>
              <a:gd name="connsiteY31-210" fmla="*/ 4452218 h 4889101"/>
              <a:gd name="connsiteX32-211" fmla="*/ 12334852 w 12565119"/>
              <a:gd name="connsiteY32-212" fmla="*/ 4817978 h 4889101"/>
              <a:gd name="connsiteX33-213" fmla="*/ 11237572 w 12565119"/>
              <a:gd name="connsiteY33-214" fmla="*/ 4889098 h 4889101"/>
              <a:gd name="connsiteX34-215" fmla="*/ 965812 w 12565119"/>
              <a:gd name="connsiteY34-216" fmla="*/ 4889098 h 4889101"/>
              <a:gd name="connsiteX35-217" fmla="*/ 366372 w 12565119"/>
              <a:gd name="connsiteY35-218" fmla="*/ 3243178 h 4889101"/>
              <a:gd name="connsiteX36-219" fmla="*/ 366372 w 12565119"/>
              <a:gd name="connsiteY36-220" fmla="*/ 865738 h 4889101"/>
              <a:gd name="connsiteX0-221" fmla="*/ 341162 w 12539909"/>
              <a:gd name="connsiteY0-222" fmla="*/ 865738 h 5011018"/>
              <a:gd name="connsiteX1-223" fmla="*/ 686602 w 12539909"/>
              <a:gd name="connsiteY1-224" fmla="*/ 398378 h 5011018"/>
              <a:gd name="connsiteX2-225" fmla="*/ 1082842 w 12539909"/>
              <a:gd name="connsiteY2-226" fmla="*/ 520298 h 5011018"/>
              <a:gd name="connsiteX3-227" fmla="*/ 1387642 w 12539909"/>
              <a:gd name="connsiteY3-228" fmla="*/ 388218 h 5011018"/>
              <a:gd name="connsiteX4-229" fmla="*/ 1926122 w 12539909"/>
              <a:gd name="connsiteY4-230" fmla="*/ 489818 h 5011018"/>
              <a:gd name="connsiteX5-231" fmla="*/ 2190282 w 12539909"/>
              <a:gd name="connsiteY5-232" fmla="*/ 347578 h 5011018"/>
              <a:gd name="connsiteX6-233" fmla="*/ 2728762 w 12539909"/>
              <a:gd name="connsiteY6-234" fmla="*/ 499978 h 5011018"/>
              <a:gd name="connsiteX7-235" fmla="*/ 3165642 w 12539909"/>
              <a:gd name="connsiteY7-236" fmla="*/ 337418 h 5011018"/>
              <a:gd name="connsiteX8-237" fmla="*/ 3592362 w 12539909"/>
              <a:gd name="connsiteY8-238" fmla="*/ 581258 h 5011018"/>
              <a:gd name="connsiteX9-239" fmla="*/ 4151162 w 12539909"/>
              <a:gd name="connsiteY9-240" fmla="*/ 327258 h 5011018"/>
              <a:gd name="connsiteX10-241" fmla="*/ 4334042 w 12539909"/>
              <a:gd name="connsiteY10-242" fmla="*/ 469498 h 5011018"/>
              <a:gd name="connsiteX11-243" fmla="*/ 5045242 w 12539909"/>
              <a:gd name="connsiteY11-244" fmla="*/ 317098 h 5011018"/>
              <a:gd name="connsiteX12-245" fmla="*/ 5207802 w 12539909"/>
              <a:gd name="connsiteY12-246" fmla="*/ 510138 h 5011018"/>
              <a:gd name="connsiteX13-247" fmla="*/ 5878362 w 12539909"/>
              <a:gd name="connsiteY13-248" fmla="*/ 367898 h 5011018"/>
              <a:gd name="connsiteX14-249" fmla="*/ 6264442 w 12539909"/>
              <a:gd name="connsiteY14-250" fmla="*/ 571098 h 5011018"/>
              <a:gd name="connsiteX15-251" fmla="*/ 6711482 w 12539909"/>
              <a:gd name="connsiteY15-252" fmla="*/ 306938 h 5011018"/>
              <a:gd name="connsiteX16-253" fmla="*/ 7239802 w 12539909"/>
              <a:gd name="connsiteY16-254" fmla="*/ 378058 h 5011018"/>
              <a:gd name="connsiteX17-255" fmla="*/ 7534442 w 12539909"/>
              <a:gd name="connsiteY17-256" fmla="*/ 185018 h 5011018"/>
              <a:gd name="connsiteX18-257" fmla="*/ 7981482 w 12539909"/>
              <a:gd name="connsiteY18-258" fmla="*/ 357738 h 5011018"/>
              <a:gd name="connsiteX19-259" fmla="*/ 8377722 w 12539909"/>
              <a:gd name="connsiteY19-260" fmla="*/ 174858 h 5011018"/>
              <a:gd name="connsiteX20-261" fmla="*/ 8804442 w 12539909"/>
              <a:gd name="connsiteY20-262" fmla="*/ 327258 h 5011018"/>
              <a:gd name="connsiteX21-263" fmla="*/ 9393722 w 12539909"/>
              <a:gd name="connsiteY21-264" fmla="*/ 134218 h 5011018"/>
              <a:gd name="connsiteX22-265" fmla="*/ 9810282 w 12539909"/>
              <a:gd name="connsiteY22-266" fmla="*/ 428858 h 5011018"/>
              <a:gd name="connsiteX23-267" fmla="*/ 10389402 w 12539909"/>
              <a:gd name="connsiteY23-268" fmla="*/ 215498 h 5011018"/>
              <a:gd name="connsiteX24-269" fmla="*/ 10704362 w 12539909"/>
              <a:gd name="connsiteY24-270" fmla="*/ 418698 h 5011018"/>
              <a:gd name="connsiteX25-271" fmla="*/ 11181882 w 12539909"/>
              <a:gd name="connsiteY25-272" fmla="*/ 174858 h 5011018"/>
              <a:gd name="connsiteX26-273" fmla="*/ 11537482 w 12539909"/>
              <a:gd name="connsiteY26-274" fmla="*/ 276458 h 5011018"/>
              <a:gd name="connsiteX27-275" fmla="*/ 12004842 w 12539909"/>
              <a:gd name="connsiteY27-276" fmla="*/ 124058 h 5011018"/>
              <a:gd name="connsiteX28-277" fmla="*/ 12258842 w 12539909"/>
              <a:gd name="connsiteY28-278" fmla="*/ 317098 h 5011018"/>
              <a:gd name="connsiteX29-279" fmla="*/ 12380762 w 12539909"/>
              <a:gd name="connsiteY29-280" fmla="*/ 205338 h 5011018"/>
              <a:gd name="connsiteX30-281" fmla="*/ 12533162 w 12539909"/>
              <a:gd name="connsiteY30-282" fmla="*/ 357738 h 5011018"/>
              <a:gd name="connsiteX31-283" fmla="*/ 12492522 w 12539909"/>
              <a:gd name="connsiteY31-284" fmla="*/ 4452218 h 5011018"/>
              <a:gd name="connsiteX32-285" fmla="*/ 12309642 w 12539909"/>
              <a:gd name="connsiteY32-286" fmla="*/ 4817978 h 5011018"/>
              <a:gd name="connsiteX33-287" fmla="*/ 11212362 w 12539909"/>
              <a:gd name="connsiteY33-288" fmla="*/ 4889098 h 5011018"/>
              <a:gd name="connsiteX34-289" fmla="*/ 981242 w 12539909"/>
              <a:gd name="connsiteY34-290" fmla="*/ 5011018 h 5011018"/>
              <a:gd name="connsiteX35-291" fmla="*/ 341162 w 12539909"/>
              <a:gd name="connsiteY35-292" fmla="*/ 3243178 h 5011018"/>
              <a:gd name="connsiteX36-293" fmla="*/ 341162 w 12539909"/>
              <a:gd name="connsiteY36-294" fmla="*/ 865738 h 5011018"/>
              <a:gd name="connsiteX0-295" fmla="*/ 348362 w 12547109"/>
              <a:gd name="connsiteY0-296" fmla="*/ 865738 h 5011018"/>
              <a:gd name="connsiteX1-297" fmla="*/ 693802 w 12547109"/>
              <a:gd name="connsiteY1-298" fmla="*/ 398378 h 5011018"/>
              <a:gd name="connsiteX2-299" fmla="*/ 1090042 w 12547109"/>
              <a:gd name="connsiteY2-300" fmla="*/ 520298 h 5011018"/>
              <a:gd name="connsiteX3-301" fmla="*/ 1394842 w 12547109"/>
              <a:gd name="connsiteY3-302" fmla="*/ 388218 h 5011018"/>
              <a:gd name="connsiteX4-303" fmla="*/ 1933322 w 12547109"/>
              <a:gd name="connsiteY4-304" fmla="*/ 489818 h 5011018"/>
              <a:gd name="connsiteX5-305" fmla="*/ 2197482 w 12547109"/>
              <a:gd name="connsiteY5-306" fmla="*/ 347578 h 5011018"/>
              <a:gd name="connsiteX6-307" fmla="*/ 2735962 w 12547109"/>
              <a:gd name="connsiteY6-308" fmla="*/ 499978 h 5011018"/>
              <a:gd name="connsiteX7-309" fmla="*/ 3172842 w 12547109"/>
              <a:gd name="connsiteY7-310" fmla="*/ 337418 h 5011018"/>
              <a:gd name="connsiteX8-311" fmla="*/ 3599562 w 12547109"/>
              <a:gd name="connsiteY8-312" fmla="*/ 581258 h 5011018"/>
              <a:gd name="connsiteX9-313" fmla="*/ 4158362 w 12547109"/>
              <a:gd name="connsiteY9-314" fmla="*/ 327258 h 5011018"/>
              <a:gd name="connsiteX10-315" fmla="*/ 4341242 w 12547109"/>
              <a:gd name="connsiteY10-316" fmla="*/ 469498 h 5011018"/>
              <a:gd name="connsiteX11-317" fmla="*/ 5052442 w 12547109"/>
              <a:gd name="connsiteY11-318" fmla="*/ 317098 h 5011018"/>
              <a:gd name="connsiteX12-319" fmla="*/ 5215002 w 12547109"/>
              <a:gd name="connsiteY12-320" fmla="*/ 510138 h 5011018"/>
              <a:gd name="connsiteX13-321" fmla="*/ 5885562 w 12547109"/>
              <a:gd name="connsiteY13-322" fmla="*/ 367898 h 5011018"/>
              <a:gd name="connsiteX14-323" fmla="*/ 6271642 w 12547109"/>
              <a:gd name="connsiteY14-324" fmla="*/ 571098 h 5011018"/>
              <a:gd name="connsiteX15-325" fmla="*/ 6718682 w 12547109"/>
              <a:gd name="connsiteY15-326" fmla="*/ 306938 h 5011018"/>
              <a:gd name="connsiteX16-327" fmla="*/ 7247002 w 12547109"/>
              <a:gd name="connsiteY16-328" fmla="*/ 378058 h 5011018"/>
              <a:gd name="connsiteX17-329" fmla="*/ 7541642 w 12547109"/>
              <a:gd name="connsiteY17-330" fmla="*/ 185018 h 5011018"/>
              <a:gd name="connsiteX18-331" fmla="*/ 7988682 w 12547109"/>
              <a:gd name="connsiteY18-332" fmla="*/ 357738 h 5011018"/>
              <a:gd name="connsiteX19-333" fmla="*/ 8384922 w 12547109"/>
              <a:gd name="connsiteY19-334" fmla="*/ 174858 h 5011018"/>
              <a:gd name="connsiteX20-335" fmla="*/ 8811642 w 12547109"/>
              <a:gd name="connsiteY20-336" fmla="*/ 327258 h 5011018"/>
              <a:gd name="connsiteX21-337" fmla="*/ 9400922 w 12547109"/>
              <a:gd name="connsiteY21-338" fmla="*/ 134218 h 5011018"/>
              <a:gd name="connsiteX22-339" fmla="*/ 9817482 w 12547109"/>
              <a:gd name="connsiteY22-340" fmla="*/ 428858 h 5011018"/>
              <a:gd name="connsiteX23-341" fmla="*/ 10396602 w 12547109"/>
              <a:gd name="connsiteY23-342" fmla="*/ 215498 h 5011018"/>
              <a:gd name="connsiteX24-343" fmla="*/ 10711562 w 12547109"/>
              <a:gd name="connsiteY24-344" fmla="*/ 418698 h 5011018"/>
              <a:gd name="connsiteX25-345" fmla="*/ 11189082 w 12547109"/>
              <a:gd name="connsiteY25-346" fmla="*/ 174858 h 5011018"/>
              <a:gd name="connsiteX26-347" fmla="*/ 11544682 w 12547109"/>
              <a:gd name="connsiteY26-348" fmla="*/ 276458 h 5011018"/>
              <a:gd name="connsiteX27-349" fmla="*/ 12012042 w 12547109"/>
              <a:gd name="connsiteY27-350" fmla="*/ 124058 h 5011018"/>
              <a:gd name="connsiteX28-351" fmla="*/ 12266042 w 12547109"/>
              <a:gd name="connsiteY28-352" fmla="*/ 317098 h 5011018"/>
              <a:gd name="connsiteX29-353" fmla="*/ 12387962 w 12547109"/>
              <a:gd name="connsiteY29-354" fmla="*/ 205338 h 5011018"/>
              <a:gd name="connsiteX30-355" fmla="*/ 12540362 w 12547109"/>
              <a:gd name="connsiteY30-356" fmla="*/ 357738 h 5011018"/>
              <a:gd name="connsiteX31-357" fmla="*/ 12499722 w 12547109"/>
              <a:gd name="connsiteY31-358" fmla="*/ 4452218 h 5011018"/>
              <a:gd name="connsiteX32-359" fmla="*/ 12316842 w 12547109"/>
              <a:gd name="connsiteY32-360" fmla="*/ 4817978 h 5011018"/>
              <a:gd name="connsiteX33-361" fmla="*/ 11219562 w 12547109"/>
              <a:gd name="connsiteY33-362" fmla="*/ 4889098 h 5011018"/>
              <a:gd name="connsiteX34-363" fmla="*/ 988442 w 12547109"/>
              <a:gd name="connsiteY34-364" fmla="*/ 5011018 h 5011018"/>
              <a:gd name="connsiteX35-365" fmla="*/ 328042 w 12547109"/>
              <a:gd name="connsiteY35-366" fmla="*/ 4655418 h 5011018"/>
              <a:gd name="connsiteX36-367" fmla="*/ 348362 w 12547109"/>
              <a:gd name="connsiteY36-368" fmla="*/ 3243178 h 5011018"/>
              <a:gd name="connsiteX37-369" fmla="*/ 348362 w 12547109"/>
              <a:gd name="connsiteY37-370" fmla="*/ 865738 h 5011018"/>
              <a:gd name="connsiteX0-371" fmla="*/ 326429 w 12525176"/>
              <a:gd name="connsiteY0-372" fmla="*/ 865738 h 5011018"/>
              <a:gd name="connsiteX1-373" fmla="*/ 671869 w 12525176"/>
              <a:gd name="connsiteY1-374" fmla="*/ 398378 h 5011018"/>
              <a:gd name="connsiteX2-375" fmla="*/ 1068109 w 12525176"/>
              <a:gd name="connsiteY2-376" fmla="*/ 520298 h 5011018"/>
              <a:gd name="connsiteX3-377" fmla="*/ 1372909 w 12525176"/>
              <a:gd name="connsiteY3-378" fmla="*/ 388218 h 5011018"/>
              <a:gd name="connsiteX4-379" fmla="*/ 1911389 w 12525176"/>
              <a:gd name="connsiteY4-380" fmla="*/ 489818 h 5011018"/>
              <a:gd name="connsiteX5-381" fmla="*/ 2175549 w 12525176"/>
              <a:gd name="connsiteY5-382" fmla="*/ 347578 h 5011018"/>
              <a:gd name="connsiteX6-383" fmla="*/ 2714029 w 12525176"/>
              <a:gd name="connsiteY6-384" fmla="*/ 499978 h 5011018"/>
              <a:gd name="connsiteX7-385" fmla="*/ 3150909 w 12525176"/>
              <a:gd name="connsiteY7-386" fmla="*/ 337418 h 5011018"/>
              <a:gd name="connsiteX8-387" fmla="*/ 3577629 w 12525176"/>
              <a:gd name="connsiteY8-388" fmla="*/ 581258 h 5011018"/>
              <a:gd name="connsiteX9-389" fmla="*/ 4136429 w 12525176"/>
              <a:gd name="connsiteY9-390" fmla="*/ 327258 h 5011018"/>
              <a:gd name="connsiteX10-391" fmla="*/ 4319309 w 12525176"/>
              <a:gd name="connsiteY10-392" fmla="*/ 469498 h 5011018"/>
              <a:gd name="connsiteX11-393" fmla="*/ 5030509 w 12525176"/>
              <a:gd name="connsiteY11-394" fmla="*/ 317098 h 5011018"/>
              <a:gd name="connsiteX12-395" fmla="*/ 5193069 w 12525176"/>
              <a:gd name="connsiteY12-396" fmla="*/ 510138 h 5011018"/>
              <a:gd name="connsiteX13-397" fmla="*/ 5863629 w 12525176"/>
              <a:gd name="connsiteY13-398" fmla="*/ 367898 h 5011018"/>
              <a:gd name="connsiteX14-399" fmla="*/ 6249709 w 12525176"/>
              <a:gd name="connsiteY14-400" fmla="*/ 571098 h 5011018"/>
              <a:gd name="connsiteX15-401" fmla="*/ 6696749 w 12525176"/>
              <a:gd name="connsiteY15-402" fmla="*/ 306938 h 5011018"/>
              <a:gd name="connsiteX16-403" fmla="*/ 7225069 w 12525176"/>
              <a:gd name="connsiteY16-404" fmla="*/ 378058 h 5011018"/>
              <a:gd name="connsiteX17-405" fmla="*/ 7519709 w 12525176"/>
              <a:gd name="connsiteY17-406" fmla="*/ 185018 h 5011018"/>
              <a:gd name="connsiteX18-407" fmla="*/ 7966749 w 12525176"/>
              <a:gd name="connsiteY18-408" fmla="*/ 357738 h 5011018"/>
              <a:gd name="connsiteX19-409" fmla="*/ 8362989 w 12525176"/>
              <a:gd name="connsiteY19-410" fmla="*/ 174858 h 5011018"/>
              <a:gd name="connsiteX20-411" fmla="*/ 8789709 w 12525176"/>
              <a:gd name="connsiteY20-412" fmla="*/ 327258 h 5011018"/>
              <a:gd name="connsiteX21-413" fmla="*/ 9378989 w 12525176"/>
              <a:gd name="connsiteY21-414" fmla="*/ 134218 h 5011018"/>
              <a:gd name="connsiteX22-415" fmla="*/ 9795549 w 12525176"/>
              <a:gd name="connsiteY22-416" fmla="*/ 428858 h 5011018"/>
              <a:gd name="connsiteX23-417" fmla="*/ 10374669 w 12525176"/>
              <a:gd name="connsiteY23-418" fmla="*/ 215498 h 5011018"/>
              <a:gd name="connsiteX24-419" fmla="*/ 10689629 w 12525176"/>
              <a:gd name="connsiteY24-420" fmla="*/ 418698 h 5011018"/>
              <a:gd name="connsiteX25-421" fmla="*/ 11167149 w 12525176"/>
              <a:gd name="connsiteY25-422" fmla="*/ 174858 h 5011018"/>
              <a:gd name="connsiteX26-423" fmla="*/ 11522749 w 12525176"/>
              <a:gd name="connsiteY26-424" fmla="*/ 276458 h 5011018"/>
              <a:gd name="connsiteX27-425" fmla="*/ 11990109 w 12525176"/>
              <a:gd name="connsiteY27-426" fmla="*/ 124058 h 5011018"/>
              <a:gd name="connsiteX28-427" fmla="*/ 12244109 w 12525176"/>
              <a:gd name="connsiteY28-428" fmla="*/ 317098 h 5011018"/>
              <a:gd name="connsiteX29-429" fmla="*/ 12366029 w 12525176"/>
              <a:gd name="connsiteY29-430" fmla="*/ 205338 h 5011018"/>
              <a:gd name="connsiteX30-431" fmla="*/ 12518429 w 12525176"/>
              <a:gd name="connsiteY30-432" fmla="*/ 357738 h 5011018"/>
              <a:gd name="connsiteX31-433" fmla="*/ 12477789 w 12525176"/>
              <a:gd name="connsiteY31-434" fmla="*/ 4452218 h 5011018"/>
              <a:gd name="connsiteX32-435" fmla="*/ 12294909 w 12525176"/>
              <a:gd name="connsiteY32-436" fmla="*/ 4817978 h 5011018"/>
              <a:gd name="connsiteX33-437" fmla="*/ 11197629 w 12525176"/>
              <a:gd name="connsiteY33-438" fmla="*/ 4889098 h 5011018"/>
              <a:gd name="connsiteX34-439" fmla="*/ 966509 w 12525176"/>
              <a:gd name="connsiteY34-440" fmla="*/ 5011018 h 5011018"/>
              <a:gd name="connsiteX35-441" fmla="*/ 306109 w 12525176"/>
              <a:gd name="connsiteY35-442" fmla="*/ 4655418 h 5011018"/>
              <a:gd name="connsiteX36-443" fmla="*/ 326429 w 12525176"/>
              <a:gd name="connsiteY36-444" fmla="*/ 3243178 h 5011018"/>
              <a:gd name="connsiteX37-445" fmla="*/ 326429 w 12525176"/>
              <a:gd name="connsiteY37-446" fmla="*/ 865738 h 5011018"/>
              <a:gd name="connsiteX0-447" fmla="*/ 339065 w 12537812"/>
              <a:gd name="connsiteY0-448" fmla="*/ 865738 h 5011018"/>
              <a:gd name="connsiteX1-449" fmla="*/ 684505 w 12537812"/>
              <a:gd name="connsiteY1-450" fmla="*/ 398378 h 5011018"/>
              <a:gd name="connsiteX2-451" fmla="*/ 1080745 w 12537812"/>
              <a:gd name="connsiteY2-452" fmla="*/ 520298 h 5011018"/>
              <a:gd name="connsiteX3-453" fmla="*/ 1385545 w 12537812"/>
              <a:gd name="connsiteY3-454" fmla="*/ 388218 h 5011018"/>
              <a:gd name="connsiteX4-455" fmla="*/ 1924025 w 12537812"/>
              <a:gd name="connsiteY4-456" fmla="*/ 489818 h 5011018"/>
              <a:gd name="connsiteX5-457" fmla="*/ 2188185 w 12537812"/>
              <a:gd name="connsiteY5-458" fmla="*/ 347578 h 5011018"/>
              <a:gd name="connsiteX6-459" fmla="*/ 2726665 w 12537812"/>
              <a:gd name="connsiteY6-460" fmla="*/ 499978 h 5011018"/>
              <a:gd name="connsiteX7-461" fmla="*/ 3163545 w 12537812"/>
              <a:gd name="connsiteY7-462" fmla="*/ 337418 h 5011018"/>
              <a:gd name="connsiteX8-463" fmla="*/ 3590265 w 12537812"/>
              <a:gd name="connsiteY8-464" fmla="*/ 581258 h 5011018"/>
              <a:gd name="connsiteX9-465" fmla="*/ 4149065 w 12537812"/>
              <a:gd name="connsiteY9-466" fmla="*/ 327258 h 5011018"/>
              <a:gd name="connsiteX10-467" fmla="*/ 4331945 w 12537812"/>
              <a:gd name="connsiteY10-468" fmla="*/ 469498 h 5011018"/>
              <a:gd name="connsiteX11-469" fmla="*/ 5043145 w 12537812"/>
              <a:gd name="connsiteY11-470" fmla="*/ 317098 h 5011018"/>
              <a:gd name="connsiteX12-471" fmla="*/ 5205705 w 12537812"/>
              <a:gd name="connsiteY12-472" fmla="*/ 510138 h 5011018"/>
              <a:gd name="connsiteX13-473" fmla="*/ 5876265 w 12537812"/>
              <a:gd name="connsiteY13-474" fmla="*/ 367898 h 5011018"/>
              <a:gd name="connsiteX14-475" fmla="*/ 6262345 w 12537812"/>
              <a:gd name="connsiteY14-476" fmla="*/ 571098 h 5011018"/>
              <a:gd name="connsiteX15-477" fmla="*/ 6709385 w 12537812"/>
              <a:gd name="connsiteY15-478" fmla="*/ 306938 h 5011018"/>
              <a:gd name="connsiteX16-479" fmla="*/ 7237705 w 12537812"/>
              <a:gd name="connsiteY16-480" fmla="*/ 378058 h 5011018"/>
              <a:gd name="connsiteX17-481" fmla="*/ 7532345 w 12537812"/>
              <a:gd name="connsiteY17-482" fmla="*/ 185018 h 5011018"/>
              <a:gd name="connsiteX18-483" fmla="*/ 7979385 w 12537812"/>
              <a:gd name="connsiteY18-484" fmla="*/ 357738 h 5011018"/>
              <a:gd name="connsiteX19-485" fmla="*/ 8375625 w 12537812"/>
              <a:gd name="connsiteY19-486" fmla="*/ 174858 h 5011018"/>
              <a:gd name="connsiteX20-487" fmla="*/ 8802345 w 12537812"/>
              <a:gd name="connsiteY20-488" fmla="*/ 327258 h 5011018"/>
              <a:gd name="connsiteX21-489" fmla="*/ 9391625 w 12537812"/>
              <a:gd name="connsiteY21-490" fmla="*/ 134218 h 5011018"/>
              <a:gd name="connsiteX22-491" fmla="*/ 9808185 w 12537812"/>
              <a:gd name="connsiteY22-492" fmla="*/ 428858 h 5011018"/>
              <a:gd name="connsiteX23-493" fmla="*/ 10387305 w 12537812"/>
              <a:gd name="connsiteY23-494" fmla="*/ 215498 h 5011018"/>
              <a:gd name="connsiteX24-495" fmla="*/ 10702265 w 12537812"/>
              <a:gd name="connsiteY24-496" fmla="*/ 418698 h 5011018"/>
              <a:gd name="connsiteX25-497" fmla="*/ 11179785 w 12537812"/>
              <a:gd name="connsiteY25-498" fmla="*/ 174858 h 5011018"/>
              <a:gd name="connsiteX26-499" fmla="*/ 11535385 w 12537812"/>
              <a:gd name="connsiteY26-500" fmla="*/ 276458 h 5011018"/>
              <a:gd name="connsiteX27-501" fmla="*/ 12002745 w 12537812"/>
              <a:gd name="connsiteY27-502" fmla="*/ 124058 h 5011018"/>
              <a:gd name="connsiteX28-503" fmla="*/ 12256745 w 12537812"/>
              <a:gd name="connsiteY28-504" fmla="*/ 317098 h 5011018"/>
              <a:gd name="connsiteX29-505" fmla="*/ 12378665 w 12537812"/>
              <a:gd name="connsiteY29-506" fmla="*/ 205338 h 5011018"/>
              <a:gd name="connsiteX30-507" fmla="*/ 12531065 w 12537812"/>
              <a:gd name="connsiteY30-508" fmla="*/ 357738 h 5011018"/>
              <a:gd name="connsiteX31-509" fmla="*/ 12490425 w 12537812"/>
              <a:gd name="connsiteY31-510" fmla="*/ 4452218 h 5011018"/>
              <a:gd name="connsiteX32-511" fmla="*/ 12307545 w 12537812"/>
              <a:gd name="connsiteY32-512" fmla="*/ 4817978 h 5011018"/>
              <a:gd name="connsiteX33-513" fmla="*/ 11210265 w 12537812"/>
              <a:gd name="connsiteY33-514" fmla="*/ 4889098 h 5011018"/>
              <a:gd name="connsiteX34-515" fmla="*/ 979145 w 12537812"/>
              <a:gd name="connsiteY34-516" fmla="*/ 5011018 h 5011018"/>
              <a:gd name="connsiteX35-517" fmla="*/ 339065 w 12537812"/>
              <a:gd name="connsiteY35-518" fmla="*/ 3243178 h 5011018"/>
              <a:gd name="connsiteX36-519" fmla="*/ 339065 w 12537812"/>
              <a:gd name="connsiteY36-520" fmla="*/ 865738 h 5011018"/>
              <a:gd name="connsiteX0-521" fmla="*/ 367294 w 12566041"/>
              <a:gd name="connsiteY0-522" fmla="*/ 865738 h 5112603"/>
              <a:gd name="connsiteX1-523" fmla="*/ 712734 w 12566041"/>
              <a:gd name="connsiteY1-524" fmla="*/ 398378 h 5112603"/>
              <a:gd name="connsiteX2-525" fmla="*/ 1108974 w 12566041"/>
              <a:gd name="connsiteY2-526" fmla="*/ 520298 h 5112603"/>
              <a:gd name="connsiteX3-527" fmla="*/ 1413774 w 12566041"/>
              <a:gd name="connsiteY3-528" fmla="*/ 388218 h 5112603"/>
              <a:gd name="connsiteX4-529" fmla="*/ 1952254 w 12566041"/>
              <a:gd name="connsiteY4-530" fmla="*/ 489818 h 5112603"/>
              <a:gd name="connsiteX5-531" fmla="*/ 2216414 w 12566041"/>
              <a:gd name="connsiteY5-532" fmla="*/ 347578 h 5112603"/>
              <a:gd name="connsiteX6-533" fmla="*/ 2754894 w 12566041"/>
              <a:gd name="connsiteY6-534" fmla="*/ 499978 h 5112603"/>
              <a:gd name="connsiteX7-535" fmla="*/ 3191774 w 12566041"/>
              <a:gd name="connsiteY7-536" fmla="*/ 337418 h 5112603"/>
              <a:gd name="connsiteX8-537" fmla="*/ 3618494 w 12566041"/>
              <a:gd name="connsiteY8-538" fmla="*/ 581258 h 5112603"/>
              <a:gd name="connsiteX9-539" fmla="*/ 4177294 w 12566041"/>
              <a:gd name="connsiteY9-540" fmla="*/ 327258 h 5112603"/>
              <a:gd name="connsiteX10-541" fmla="*/ 4360174 w 12566041"/>
              <a:gd name="connsiteY10-542" fmla="*/ 469498 h 5112603"/>
              <a:gd name="connsiteX11-543" fmla="*/ 5071374 w 12566041"/>
              <a:gd name="connsiteY11-544" fmla="*/ 317098 h 5112603"/>
              <a:gd name="connsiteX12-545" fmla="*/ 5233934 w 12566041"/>
              <a:gd name="connsiteY12-546" fmla="*/ 510138 h 5112603"/>
              <a:gd name="connsiteX13-547" fmla="*/ 5904494 w 12566041"/>
              <a:gd name="connsiteY13-548" fmla="*/ 367898 h 5112603"/>
              <a:gd name="connsiteX14-549" fmla="*/ 6290574 w 12566041"/>
              <a:gd name="connsiteY14-550" fmla="*/ 571098 h 5112603"/>
              <a:gd name="connsiteX15-551" fmla="*/ 6737614 w 12566041"/>
              <a:gd name="connsiteY15-552" fmla="*/ 306938 h 5112603"/>
              <a:gd name="connsiteX16-553" fmla="*/ 7265934 w 12566041"/>
              <a:gd name="connsiteY16-554" fmla="*/ 378058 h 5112603"/>
              <a:gd name="connsiteX17-555" fmla="*/ 7560574 w 12566041"/>
              <a:gd name="connsiteY17-556" fmla="*/ 185018 h 5112603"/>
              <a:gd name="connsiteX18-557" fmla="*/ 8007614 w 12566041"/>
              <a:gd name="connsiteY18-558" fmla="*/ 357738 h 5112603"/>
              <a:gd name="connsiteX19-559" fmla="*/ 8403854 w 12566041"/>
              <a:gd name="connsiteY19-560" fmla="*/ 174858 h 5112603"/>
              <a:gd name="connsiteX20-561" fmla="*/ 8830574 w 12566041"/>
              <a:gd name="connsiteY20-562" fmla="*/ 327258 h 5112603"/>
              <a:gd name="connsiteX21-563" fmla="*/ 9419854 w 12566041"/>
              <a:gd name="connsiteY21-564" fmla="*/ 134218 h 5112603"/>
              <a:gd name="connsiteX22-565" fmla="*/ 9836414 w 12566041"/>
              <a:gd name="connsiteY22-566" fmla="*/ 428858 h 5112603"/>
              <a:gd name="connsiteX23-567" fmla="*/ 10415534 w 12566041"/>
              <a:gd name="connsiteY23-568" fmla="*/ 215498 h 5112603"/>
              <a:gd name="connsiteX24-569" fmla="*/ 10730494 w 12566041"/>
              <a:gd name="connsiteY24-570" fmla="*/ 418698 h 5112603"/>
              <a:gd name="connsiteX25-571" fmla="*/ 11208014 w 12566041"/>
              <a:gd name="connsiteY25-572" fmla="*/ 174858 h 5112603"/>
              <a:gd name="connsiteX26-573" fmla="*/ 11563614 w 12566041"/>
              <a:gd name="connsiteY26-574" fmla="*/ 276458 h 5112603"/>
              <a:gd name="connsiteX27-575" fmla="*/ 12030974 w 12566041"/>
              <a:gd name="connsiteY27-576" fmla="*/ 124058 h 5112603"/>
              <a:gd name="connsiteX28-577" fmla="*/ 12284974 w 12566041"/>
              <a:gd name="connsiteY28-578" fmla="*/ 317098 h 5112603"/>
              <a:gd name="connsiteX29-579" fmla="*/ 12406894 w 12566041"/>
              <a:gd name="connsiteY29-580" fmla="*/ 205338 h 5112603"/>
              <a:gd name="connsiteX30-581" fmla="*/ 12559294 w 12566041"/>
              <a:gd name="connsiteY30-582" fmla="*/ 357738 h 5112603"/>
              <a:gd name="connsiteX31-583" fmla="*/ 12518654 w 12566041"/>
              <a:gd name="connsiteY31-584" fmla="*/ 4452218 h 5112603"/>
              <a:gd name="connsiteX32-585" fmla="*/ 12335774 w 12566041"/>
              <a:gd name="connsiteY32-586" fmla="*/ 4817978 h 5112603"/>
              <a:gd name="connsiteX33-587" fmla="*/ 11238494 w 12566041"/>
              <a:gd name="connsiteY33-588" fmla="*/ 4889098 h 5112603"/>
              <a:gd name="connsiteX34-589" fmla="*/ 1007374 w 12566041"/>
              <a:gd name="connsiteY34-590" fmla="*/ 5011018 h 5112603"/>
              <a:gd name="connsiteX35-591" fmla="*/ 306334 w 12566041"/>
              <a:gd name="connsiteY35-592" fmla="*/ 3263498 h 5112603"/>
              <a:gd name="connsiteX36-593" fmla="*/ 367294 w 12566041"/>
              <a:gd name="connsiteY36-594" fmla="*/ 865738 h 5112603"/>
              <a:gd name="connsiteX0-595" fmla="*/ 333049 w 12531796"/>
              <a:gd name="connsiteY0-596" fmla="*/ 865738 h 5160787"/>
              <a:gd name="connsiteX1-597" fmla="*/ 678489 w 12531796"/>
              <a:gd name="connsiteY1-598" fmla="*/ 398378 h 5160787"/>
              <a:gd name="connsiteX2-599" fmla="*/ 1074729 w 12531796"/>
              <a:gd name="connsiteY2-600" fmla="*/ 520298 h 5160787"/>
              <a:gd name="connsiteX3-601" fmla="*/ 1379529 w 12531796"/>
              <a:gd name="connsiteY3-602" fmla="*/ 388218 h 5160787"/>
              <a:gd name="connsiteX4-603" fmla="*/ 1918009 w 12531796"/>
              <a:gd name="connsiteY4-604" fmla="*/ 489818 h 5160787"/>
              <a:gd name="connsiteX5-605" fmla="*/ 2182169 w 12531796"/>
              <a:gd name="connsiteY5-606" fmla="*/ 347578 h 5160787"/>
              <a:gd name="connsiteX6-607" fmla="*/ 2720649 w 12531796"/>
              <a:gd name="connsiteY6-608" fmla="*/ 499978 h 5160787"/>
              <a:gd name="connsiteX7-609" fmla="*/ 3157529 w 12531796"/>
              <a:gd name="connsiteY7-610" fmla="*/ 337418 h 5160787"/>
              <a:gd name="connsiteX8-611" fmla="*/ 3584249 w 12531796"/>
              <a:gd name="connsiteY8-612" fmla="*/ 581258 h 5160787"/>
              <a:gd name="connsiteX9-613" fmla="*/ 4143049 w 12531796"/>
              <a:gd name="connsiteY9-614" fmla="*/ 327258 h 5160787"/>
              <a:gd name="connsiteX10-615" fmla="*/ 4325929 w 12531796"/>
              <a:gd name="connsiteY10-616" fmla="*/ 469498 h 5160787"/>
              <a:gd name="connsiteX11-617" fmla="*/ 5037129 w 12531796"/>
              <a:gd name="connsiteY11-618" fmla="*/ 317098 h 5160787"/>
              <a:gd name="connsiteX12-619" fmla="*/ 5199689 w 12531796"/>
              <a:gd name="connsiteY12-620" fmla="*/ 510138 h 5160787"/>
              <a:gd name="connsiteX13-621" fmla="*/ 5870249 w 12531796"/>
              <a:gd name="connsiteY13-622" fmla="*/ 367898 h 5160787"/>
              <a:gd name="connsiteX14-623" fmla="*/ 6256329 w 12531796"/>
              <a:gd name="connsiteY14-624" fmla="*/ 571098 h 5160787"/>
              <a:gd name="connsiteX15-625" fmla="*/ 6703369 w 12531796"/>
              <a:gd name="connsiteY15-626" fmla="*/ 306938 h 5160787"/>
              <a:gd name="connsiteX16-627" fmla="*/ 7231689 w 12531796"/>
              <a:gd name="connsiteY16-628" fmla="*/ 378058 h 5160787"/>
              <a:gd name="connsiteX17-629" fmla="*/ 7526329 w 12531796"/>
              <a:gd name="connsiteY17-630" fmla="*/ 185018 h 5160787"/>
              <a:gd name="connsiteX18-631" fmla="*/ 7973369 w 12531796"/>
              <a:gd name="connsiteY18-632" fmla="*/ 357738 h 5160787"/>
              <a:gd name="connsiteX19-633" fmla="*/ 8369609 w 12531796"/>
              <a:gd name="connsiteY19-634" fmla="*/ 174858 h 5160787"/>
              <a:gd name="connsiteX20-635" fmla="*/ 8796329 w 12531796"/>
              <a:gd name="connsiteY20-636" fmla="*/ 327258 h 5160787"/>
              <a:gd name="connsiteX21-637" fmla="*/ 9385609 w 12531796"/>
              <a:gd name="connsiteY21-638" fmla="*/ 134218 h 5160787"/>
              <a:gd name="connsiteX22-639" fmla="*/ 9802169 w 12531796"/>
              <a:gd name="connsiteY22-640" fmla="*/ 428858 h 5160787"/>
              <a:gd name="connsiteX23-641" fmla="*/ 10381289 w 12531796"/>
              <a:gd name="connsiteY23-642" fmla="*/ 215498 h 5160787"/>
              <a:gd name="connsiteX24-643" fmla="*/ 10696249 w 12531796"/>
              <a:gd name="connsiteY24-644" fmla="*/ 418698 h 5160787"/>
              <a:gd name="connsiteX25-645" fmla="*/ 11173769 w 12531796"/>
              <a:gd name="connsiteY25-646" fmla="*/ 174858 h 5160787"/>
              <a:gd name="connsiteX26-647" fmla="*/ 11529369 w 12531796"/>
              <a:gd name="connsiteY26-648" fmla="*/ 276458 h 5160787"/>
              <a:gd name="connsiteX27-649" fmla="*/ 11996729 w 12531796"/>
              <a:gd name="connsiteY27-650" fmla="*/ 124058 h 5160787"/>
              <a:gd name="connsiteX28-651" fmla="*/ 12250729 w 12531796"/>
              <a:gd name="connsiteY28-652" fmla="*/ 317098 h 5160787"/>
              <a:gd name="connsiteX29-653" fmla="*/ 12372649 w 12531796"/>
              <a:gd name="connsiteY29-654" fmla="*/ 205338 h 5160787"/>
              <a:gd name="connsiteX30-655" fmla="*/ 12525049 w 12531796"/>
              <a:gd name="connsiteY30-656" fmla="*/ 357738 h 5160787"/>
              <a:gd name="connsiteX31-657" fmla="*/ 12484409 w 12531796"/>
              <a:gd name="connsiteY31-658" fmla="*/ 4452218 h 5160787"/>
              <a:gd name="connsiteX32-659" fmla="*/ 12301529 w 12531796"/>
              <a:gd name="connsiteY32-660" fmla="*/ 4817978 h 5160787"/>
              <a:gd name="connsiteX33-661" fmla="*/ 11204249 w 12531796"/>
              <a:gd name="connsiteY33-662" fmla="*/ 4889098 h 5160787"/>
              <a:gd name="connsiteX34-663" fmla="*/ 973129 w 12531796"/>
              <a:gd name="connsiteY34-664" fmla="*/ 5011018 h 5160787"/>
              <a:gd name="connsiteX35-665" fmla="*/ 339425 w 12531796"/>
              <a:gd name="connsiteY35-666" fmla="*/ 5031338 h 5160787"/>
              <a:gd name="connsiteX36-667" fmla="*/ 272089 w 12531796"/>
              <a:gd name="connsiteY36-668" fmla="*/ 3263498 h 5160787"/>
              <a:gd name="connsiteX37-669" fmla="*/ 333049 w 12531796"/>
              <a:gd name="connsiteY37-670" fmla="*/ 865738 h 5160787"/>
              <a:gd name="connsiteX0-671" fmla="*/ 367294 w 12566041"/>
              <a:gd name="connsiteY0-672" fmla="*/ 865738 h 5011018"/>
              <a:gd name="connsiteX1-673" fmla="*/ 712734 w 12566041"/>
              <a:gd name="connsiteY1-674" fmla="*/ 398378 h 5011018"/>
              <a:gd name="connsiteX2-675" fmla="*/ 1108974 w 12566041"/>
              <a:gd name="connsiteY2-676" fmla="*/ 520298 h 5011018"/>
              <a:gd name="connsiteX3-677" fmla="*/ 1413774 w 12566041"/>
              <a:gd name="connsiteY3-678" fmla="*/ 388218 h 5011018"/>
              <a:gd name="connsiteX4-679" fmla="*/ 1952254 w 12566041"/>
              <a:gd name="connsiteY4-680" fmla="*/ 489818 h 5011018"/>
              <a:gd name="connsiteX5-681" fmla="*/ 2216414 w 12566041"/>
              <a:gd name="connsiteY5-682" fmla="*/ 347578 h 5011018"/>
              <a:gd name="connsiteX6-683" fmla="*/ 2754894 w 12566041"/>
              <a:gd name="connsiteY6-684" fmla="*/ 499978 h 5011018"/>
              <a:gd name="connsiteX7-685" fmla="*/ 3191774 w 12566041"/>
              <a:gd name="connsiteY7-686" fmla="*/ 337418 h 5011018"/>
              <a:gd name="connsiteX8-687" fmla="*/ 3618494 w 12566041"/>
              <a:gd name="connsiteY8-688" fmla="*/ 581258 h 5011018"/>
              <a:gd name="connsiteX9-689" fmla="*/ 4177294 w 12566041"/>
              <a:gd name="connsiteY9-690" fmla="*/ 327258 h 5011018"/>
              <a:gd name="connsiteX10-691" fmla="*/ 4360174 w 12566041"/>
              <a:gd name="connsiteY10-692" fmla="*/ 469498 h 5011018"/>
              <a:gd name="connsiteX11-693" fmla="*/ 5071374 w 12566041"/>
              <a:gd name="connsiteY11-694" fmla="*/ 317098 h 5011018"/>
              <a:gd name="connsiteX12-695" fmla="*/ 5233934 w 12566041"/>
              <a:gd name="connsiteY12-696" fmla="*/ 510138 h 5011018"/>
              <a:gd name="connsiteX13-697" fmla="*/ 5904494 w 12566041"/>
              <a:gd name="connsiteY13-698" fmla="*/ 367898 h 5011018"/>
              <a:gd name="connsiteX14-699" fmla="*/ 6290574 w 12566041"/>
              <a:gd name="connsiteY14-700" fmla="*/ 571098 h 5011018"/>
              <a:gd name="connsiteX15-701" fmla="*/ 6737614 w 12566041"/>
              <a:gd name="connsiteY15-702" fmla="*/ 306938 h 5011018"/>
              <a:gd name="connsiteX16-703" fmla="*/ 7265934 w 12566041"/>
              <a:gd name="connsiteY16-704" fmla="*/ 378058 h 5011018"/>
              <a:gd name="connsiteX17-705" fmla="*/ 7560574 w 12566041"/>
              <a:gd name="connsiteY17-706" fmla="*/ 185018 h 5011018"/>
              <a:gd name="connsiteX18-707" fmla="*/ 8007614 w 12566041"/>
              <a:gd name="connsiteY18-708" fmla="*/ 357738 h 5011018"/>
              <a:gd name="connsiteX19-709" fmla="*/ 8403854 w 12566041"/>
              <a:gd name="connsiteY19-710" fmla="*/ 174858 h 5011018"/>
              <a:gd name="connsiteX20-711" fmla="*/ 8830574 w 12566041"/>
              <a:gd name="connsiteY20-712" fmla="*/ 327258 h 5011018"/>
              <a:gd name="connsiteX21-713" fmla="*/ 9419854 w 12566041"/>
              <a:gd name="connsiteY21-714" fmla="*/ 134218 h 5011018"/>
              <a:gd name="connsiteX22-715" fmla="*/ 9836414 w 12566041"/>
              <a:gd name="connsiteY22-716" fmla="*/ 428858 h 5011018"/>
              <a:gd name="connsiteX23-717" fmla="*/ 10415534 w 12566041"/>
              <a:gd name="connsiteY23-718" fmla="*/ 215498 h 5011018"/>
              <a:gd name="connsiteX24-719" fmla="*/ 10730494 w 12566041"/>
              <a:gd name="connsiteY24-720" fmla="*/ 418698 h 5011018"/>
              <a:gd name="connsiteX25-721" fmla="*/ 11208014 w 12566041"/>
              <a:gd name="connsiteY25-722" fmla="*/ 174858 h 5011018"/>
              <a:gd name="connsiteX26-723" fmla="*/ 11563614 w 12566041"/>
              <a:gd name="connsiteY26-724" fmla="*/ 276458 h 5011018"/>
              <a:gd name="connsiteX27-725" fmla="*/ 12030974 w 12566041"/>
              <a:gd name="connsiteY27-726" fmla="*/ 124058 h 5011018"/>
              <a:gd name="connsiteX28-727" fmla="*/ 12284974 w 12566041"/>
              <a:gd name="connsiteY28-728" fmla="*/ 317098 h 5011018"/>
              <a:gd name="connsiteX29-729" fmla="*/ 12406894 w 12566041"/>
              <a:gd name="connsiteY29-730" fmla="*/ 205338 h 5011018"/>
              <a:gd name="connsiteX30-731" fmla="*/ 12559294 w 12566041"/>
              <a:gd name="connsiteY30-732" fmla="*/ 357738 h 5011018"/>
              <a:gd name="connsiteX31-733" fmla="*/ 12518654 w 12566041"/>
              <a:gd name="connsiteY31-734" fmla="*/ 4452218 h 5011018"/>
              <a:gd name="connsiteX32-735" fmla="*/ 12335774 w 12566041"/>
              <a:gd name="connsiteY32-736" fmla="*/ 4817978 h 5011018"/>
              <a:gd name="connsiteX33-737" fmla="*/ 11238494 w 12566041"/>
              <a:gd name="connsiteY33-738" fmla="*/ 4889098 h 5011018"/>
              <a:gd name="connsiteX34-739" fmla="*/ 1007374 w 12566041"/>
              <a:gd name="connsiteY34-740" fmla="*/ 5011018 h 5011018"/>
              <a:gd name="connsiteX35-741" fmla="*/ 306334 w 12566041"/>
              <a:gd name="connsiteY35-742" fmla="*/ 3263498 h 5011018"/>
              <a:gd name="connsiteX36-743" fmla="*/ 367294 w 12566041"/>
              <a:gd name="connsiteY36-744" fmla="*/ 865738 h 5011018"/>
              <a:gd name="connsiteX0-745" fmla="*/ 107740 w 12306487"/>
              <a:gd name="connsiteY0-746" fmla="*/ 865738 h 5031338"/>
              <a:gd name="connsiteX1-747" fmla="*/ 453180 w 12306487"/>
              <a:gd name="connsiteY1-748" fmla="*/ 398378 h 5031338"/>
              <a:gd name="connsiteX2-749" fmla="*/ 849420 w 12306487"/>
              <a:gd name="connsiteY2-750" fmla="*/ 520298 h 5031338"/>
              <a:gd name="connsiteX3-751" fmla="*/ 1154220 w 12306487"/>
              <a:gd name="connsiteY3-752" fmla="*/ 388218 h 5031338"/>
              <a:gd name="connsiteX4-753" fmla="*/ 1692700 w 12306487"/>
              <a:gd name="connsiteY4-754" fmla="*/ 489818 h 5031338"/>
              <a:gd name="connsiteX5-755" fmla="*/ 1956860 w 12306487"/>
              <a:gd name="connsiteY5-756" fmla="*/ 347578 h 5031338"/>
              <a:gd name="connsiteX6-757" fmla="*/ 2495340 w 12306487"/>
              <a:gd name="connsiteY6-758" fmla="*/ 499978 h 5031338"/>
              <a:gd name="connsiteX7-759" fmla="*/ 2932220 w 12306487"/>
              <a:gd name="connsiteY7-760" fmla="*/ 337418 h 5031338"/>
              <a:gd name="connsiteX8-761" fmla="*/ 3358940 w 12306487"/>
              <a:gd name="connsiteY8-762" fmla="*/ 581258 h 5031338"/>
              <a:gd name="connsiteX9-763" fmla="*/ 3917740 w 12306487"/>
              <a:gd name="connsiteY9-764" fmla="*/ 327258 h 5031338"/>
              <a:gd name="connsiteX10-765" fmla="*/ 4100620 w 12306487"/>
              <a:gd name="connsiteY10-766" fmla="*/ 469498 h 5031338"/>
              <a:gd name="connsiteX11-767" fmla="*/ 4811820 w 12306487"/>
              <a:gd name="connsiteY11-768" fmla="*/ 317098 h 5031338"/>
              <a:gd name="connsiteX12-769" fmla="*/ 4974380 w 12306487"/>
              <a:gd name="connsiteY12-770" fmla="*/ 510138 h 5031338"/>
              <a:gd name="connsiteX13-771" fmla="*/ 5644940 w 12306487"/>
              <a:gd name="connsiteY13-772" fmla="*/ 367898 h 5031338"/>
              <a:gd name="connsiteX14-773" fmla="*/ 6031020 w 12306487"/>
              <a:gd name="connsiteY14-774" fmla="*/ 571098 h 5031338"/>
              <a:gd name="connsiteX15-775" fmla="*/ 6478060 w 12306487"/>
              <a:gd name="connsiteY15-776" fmla="*/ 306938 h 5031338"/>
              <a:gd name="connsiteX16-777" fmla="*/ 7006380 w 12306487"/>
              <a:gd name="connsiteY16-778" fmla="*/ 378058 h 5031338"/>
              <a:gd name="connsiteX17-779" fmla="*/ 7301020 w 12306487"/>
              <a:gd name="connsiteY17-780" fmla="*/ 185018 h 5031338"/>
              <a:gd name="connsiteX18-781" fmla="*/ 7748060 w 12306487"/>
              <a:gd name="connsiteY18-782" fmla="*/ 357738 h 5031338"/>
              <a:gd name="connsiteX19-783" fmla="*/ 8144300 w 12306487"/>
              <a:gd name="connsiteY19-784" fmla="*/ 174858 h 5031338"/>
              <a:gd name="connsiteX20-785" fmla="*/ 8571020 w 12306487"/>
              <a:gd name="connsiteY20-786" fmla="*/ 327258 h 5031338"/>
              <a:gd name="connsiteX21-787" fmla="*/ 9160300 w 12306487"/>
              <a:gd name="connsiteY21-788" fmla="*/ 134218 h 5031338"/>
              <a:gd name="connsiteX22-789" fmla="*/ 9576860 w 12306487"/>
              <a:gd name="connsiteY22-790" fmla="*/ 428858 h 5031338"/>
              <a:gd name="connsiteX23-791" fmla="*/ 10155980 w 12306487"/>
              <a:gd name="connsiteY23-792" fmla="*/ 215498 h 5031338"/>
              <a:gd name="connsiteX24-793" fmla="*/ 10470940 w 12306487"/>
              <a:gd name="connsiteY24-794" fmla="*/ 418698 h 5031338"/>
              <a:gd name="connsiteX25-795" fmla="*/ 10948460 w 12306487"/>
              <a:gd name="connsiteY25-796" fmla="*/ 174858 h 5031338"/>
              <a:gd name="connsiteX26-797" fmla="*/ 11304060 w 12306487"/>
              <a:gd name="connsiteY26-798" fmla="*/ 276458 h 5031338"/>
              <a:gd name="connsiteX27-799" fmla="*/ 11771420 w 12306487"/>
              <a:gd name="connsiteY27-800" fmla="*/ 124058 h 5031338"/>
              <a:gd name="connsiteX28-801" fmla="*/ 12025420 w 12306487"/>
              <a:gd name="connsiteY28-802" fmla="*/ 317098 h 5031338"/>
              <a:gd name="connsiteX29-803" fmla="*/ 12147340 w 12306487"/>
              <a:gd name="connsiteY29-804" fmla="*/ 205338 h 5031338"/>
              <a:gd name="connsiteX30-805" fmla="*/ 12299740 w 12306487"/>
              <a:gd name="connsiteY30-806" fmla="*/ 357738 h 5031338"/>
              <a:gd name="connsiteX31-807" fmla="*/ 12259100 w 12306487"/>
              <a:gd name="connsiteY31-808" fmla="*/ 4452218 h 5031338"/>
              <a:gd name="connsiteX32-809" fmla="*/ 12076220 w 12306487"/>
              <a:gd name="connsiteY32-810" fmla="*/ 4817978 h 5031338"/>
              <a:gd name="connsiteX33-811" fmla="*/ 10978940 w 12306487"/>
              <a:gd name="connsiteY33-812" fmla="*/ 4889098 h 5031338"/>
              <a:gd name="connsiteX34-813" fmla="*/ 1713020 w 12306487"/>
              <a:gd name="connsiteY34-814" fmla="*/ 5031338 h 5031338"/>
              <a:gd name="connsiteX35-815" fmla="*/ 46780 w 12306487"/>
              <a:gd name="connsiteY35-816" fmla="*/ 3263498 h 5031338"/>
              <a:gd name="connsiteX36-817" fmla="*/ 107740 w 12306487"/>
              <a:gd name="connsiteY36-818" fmla="*/ 865738 h 5031338"/>
              <a:gd name="connsiteX0-819" fmla="*/ 185751 w 12384498"/>
              <a:gd name="connsiteY0-820" fmla="*/ 865738 h 5043588"/>
              <a:gd name="connsiteX1-821" fmla="*/ 531191 w 12384498"/>
              <a:gd name="connsiteY1-822" fmla="*/ 398378 h 5043588"/>
              <a:gd name="connsiteX2-823" fmla="*/ 927431 w 12384498"/>
              <a:gd name="connsiteY2-824" fmla="*/ 520298 h 5043588"/>
              <a:gd name="connsiteX3-825" fmla="*/ 1232231 w 12384498"/>
              <a:gd name="connsiteY3-826" fmla="*/ 388218 h 5043588"/>
              <a:gd name="connsiteX4-827" fmla="*/ 1770711 w 12384498"/>
              <a:gd name="connsiteY4-828" fmla="*/ 489818 h 5043588"/>
              <a:gd name="connsiteX5-829" fmla="*/ 2034871 w 12384498"/>
              <a:gd name="connsiteY5-830" fmla="*/ 347578 h 5043588"/>
              <a:gd name="connsiteX6-831" fmla="*/ 2573351 w 12384498"/>
              <a:gd name="connsiteY6-832" fmla="*/ 499978 h 5043588"/>
              <a:gd name="connsiteX7-833" fmla="*/ 3010231 w 12384498"/>
              <a:gd name="connsiteY7-834" fmla="*/ 337418 h 5043588"/>
              <a:gd name="connsiteX8-835" fmla="*/ 3436951 w 12384498"/>
              <a:gd name="connsiteY8-836" fmla="*/ 581258 h 5043588"/>
              <a:gd name="connsiteX9-837" fmla="*/ 3995751 w 12384498"/>
              <a:gd name="connsiteY9-838" fmla="*/ 327258 h 5043588"/>
              <a:gd name="connsiteX10-839" fmla="*/ 4178631 w 12384498"/>
              <a:gd name="connsiteY10-840" fmla="*/ 469498 h 5043588"/>
              <a:gd name="connsiteX11-841" fmla="*/ 4889831 w 12384498"/>
              <a:gd name="connsiteY11-842" fmla="*/ 317098 h 5043588"/>
              <a:gd name="connsiteX12-843" fmla="*/ 5052391 w 12384498"/>
              <a:gd name="connsiteY12-844" fmla="*/ 510138 h 5043588"/>
              <a:gd name="connsiteX13-845" fmla="*/ 5722951 w 12384498"/>
              <a:gd name="connsiteY13-846" fmla="*/ 367898 h 5043588"/>
              <a:gd name="connsiteX14-847" fmla="*/ 6109031 w 12384498"/>
              <a:gd name="connsiteY14-848" fmla="*/ 571098 h 5043588"/>
              <a:gd name="connsiteX15-849" fmla="*/ 6556071 w 12384498"/>
              <a:gd name="connsiteY15-850" fmla="*/ 306938 h 5043588"/>
              <a:gd name="connsiteX16-851" fmla="*/ 7084391 w 12384498"/>
              <a:gd name="connsiteY16-852" fmla="*/ 378058 h 5043588"/>
              <a:gd name="connsiteX17-853" fmla="*/ 7379031 w 12384498"/>
              <a:gd name="connsiteY17-854" fmla="*/ 185018 h 5043588"/>
              <a:gd name="connsiteX18-855" fmla="*/ 7826071 w 12384498"/>
              <a:gd name="connsiteY18-856" fmla="*/ 357738 h 5043588"/>
              <a:gd name="connsiteX19-857" fmla="*/ 8222311 w 12384498"/>
              <a:gd name="connsiteY19-858" fmla="*/ 174858 h 5043588"/>
              <a:gd name="connsiteX20-859" fmla="*/ 8649031 w 12384498"/>
              <a:gd name="connsiteY20-860" fmla="*/ 327258 h 5043588"/>
              <a:gd name="connsiteX21-861" fmla="*/ 9238311 w 12384498"/>
              <a:gd name="connsiteY21-862" fmla="*/ 134218 h 5043588"/>
              <a:gd name="connsiteX22-863" fmla="*/ 9654871 w 12384498"/>
              <a:gd name="connsiteY22-864" fmla="*/ 428858 h 5043588"/>
              <a:gd name="connsiteX23-865" fmla="*/ 10233991 w 12384498"/>
              <a:gd name="connsiteY23-866" fmla="*/ 215498 h 5043588"/>
              <a:gd name="connsiteX24-867" fmla="*/ 10548951 w 12384498"/>
              <a:gd name="connsiteY24-868" fmla="*/ 418698 h 5043588"/>
              <a:gd name="connsiteX25-869" fmla="*/ 11026471 w 12384498"/>
              <a:gd name="connsiteY25-870" fmla="*/ 174858 h 5043588"/>
              <a:gd name="connsiteX26-871" fmla="*/ 11382071 w 12384498"/>
              <a:gd name="connsiteY26-872" fmla="*/ 276458 h 5043588"/>
              <a:gd name="connsiteX27-873" fmla="*/ 11849431 w 12384498"/>
              <a:gd name="connsiteY27-874" fmla="*/ 124058 h 5043588"/>
              <a:gd name="connsiteX28-875" fmla="*/ 12103431 w 12384498"/>
              <a:gd name="connsiteY28-876" fmla="*/ 317098 h 5043588"/>
              <a:gd name="connsiteX29-877" fmla="*/ 12225351 w 12384498"/>
              <a:gd name="connsiteY29-878" fmla="*/ 205338 h 5043588"/>
              <a:gd name="connsiteX30-879" fmla="*/ 12377751 w 12384498"/>
              <a:gd name="connsiteY30-880" fmla="*/ 357738 h 5043588"/>
              <a:gd name="connsiteX31-881" fmla="*/ 12337111 w 12384498"/>
              <a:gd name="connsiteY31-882" fmla="*/ 4452218 h 5043588"/>
              <a:gd name="connsiteX32-883" fmla="*/ 12154231 w 12384498"/>
              <a:gd name="connsiteY32-884" fmla="*/ 4817978 h 5043588"/>
              <a:gd name="connsiteX33-885" fmla="*/ 11056951 w 12384498"/>
              <a:gd name="connsiteY33-886" fmla="*/ 4889098 h 5043588"/>
              <a:gd name="connsiteX34-887" fmla="*/ 1791031 w 12384498"/>
              <a:gd name="connsiteY34-888" fmla="*/ 5031338 h 5043588"/>
              <a:gd name="connsiteX35-889" fmla="*/ 33351 w 12384498"/>
              <a:gd name="connsiteY35-890" fmla="*/ 4553818 h 5043588"/>
              <a:gd name="connsiteX36-891" fmla="*/ 185751 w 12384498"/>
              <a:gd name="connsiteY36-892" fmla="*/ 865738 h 5043588"/>
              <a:gd name="connsiteX0-893" fmla="*/ 152400 w 12351147"/>
              <a:gd name="connsiteY0-894" fmla="*/ 865738 h 5043588"/>
              <a:gd name="connsiteX1-895" fmla="*/ 497840 w 12351147"/>
              <a:gd name="connsiteY1-896" fmla="*/ 398378 h 5043588"/>
              <a:gd name="connsiteX2-897" fmla="*/ 894080 w 12351147"/>
              <a:gd name="connsiteY2-898" fmla="*/ 520298 h 5043588"/>
              <a:gd name="connsiteX3-899" fmla="*/ 1198880 w 12351147"/>
              <a:gd name="connsiteY3-900" fmla="*/ 388218 h 5043588"/>
              <a:gd name="connsiteX4-901" fmla="*/ 1737360 w 12351147"/>
              <a:gd name="connsiteY4-902" fmla="*/ 489818 h 5043588"/>
              <a:gd name="connsiteX5-903" fmla="*/ 2001520 w 12351147"/>
              <a:gd name="connsiteY5-904" fmla="*/ 347578 h 5043588"/>
              <a:gd name="connsiteX6-905" fmla="*/ 2540000 w 12351147"/>
              <a:gd name="connsiteY6-906" fmla="*/ 499978 h 5043588"/>
              <a:gd name="connsiteX7-907" fmla="*/ 2976880 w 12351147"/>
              <a:gd name="connsiteY7-908" fmla="*/ 337418 h 5043588"/>
              <a:gd name="connsiteX8-909" fmla="*/ 3403600 w 12351147"/>
              <a:gd name="connsiteY8-910" fmla="*/ 581258 h 5043588"/>
              <a:gd name="connsiteX9-911" fmla="*/ 3962400 w 12351147"/>
              <a:gd name="connsiteY9-912" fmla="*/ 327258 h 5043588"/>
              <a:gd name="connsiteX10-913" fmla="*/ 4145280 w 12351147"/>
              <a:gd name="connsiteY10-914" fmla="*/ 469498 h 5043588"/>
              <a:gd name="connsiteX11-915" fmla="*/ 4856480 w 12351147"/>
              <a:gd name="connsiteY11-916" fmla="*/ 317098 h 5043588"/>
              <a:gd name="connsiteX12-917" fmla="*/ 5019040 w 12351147"/>
              <a:gd name="connsiteY12-918" fmla="*/ 510138 h 5043588"/>
              <a:gd name="connsiteX13-919" fmla="*/ 5689600 w 12351147"/>
              <a:gd name="connsiteY13-920" fmla="*/ 367898 h 5043588"/>
              <a:gd name="connsiteX14-921" fmla="*/ 6075680 w 12351147"/>
              <a:gd name="connsiteY14-922" fmla="*/ 571098 h 5043588"/>
              <a:gd name="connsiteX15-923" fmla="*/ 6522720 w 12351147"/>
              <a:gd name="connsiteY15-924" fmla="*/ 306938 h 5043588"/>
              <a:gd name="connsiteX16-925" fmla="*/ 7051040 w 12351147"/>
              <a:gd name="connsiteY16-926" fmla="*/ 378058 h 5043588"/>
              <a:gd name="connsiteX17-927" fmla="*/ 7345680 w 12351147"/>
              <a:gd name="connsiteY17-928" fmla="*/ 185018 h 5043588"/>
              <a:gd name="connsiteX18-929" fmla="*/ 7792720 w 12351147"/>
              <a:gd name="connsiteY18-930" fmla="*/ 357738 h 5043588"/>
              <a:gd name="connsiteX19-931" fmla="*/ 8188960 w 12351147"/>
              <a:gd name="connsiteY19-932" fmla="*/ 174858 h 5043588"/>
              <a:gd name="connsiteX20-933" fmla="*/ 8615680 w 12351147"/>
              <a:gd name="connsiteY20-934" fmla="*/ 327258 h 5043588"/>
              <a:gd name="connsiteX21-935" fmla="*/ 9204960 w 12351147"/>
              <a:gd name="connsiteY21-936" fmla="*/ 134218 h 5043588"/>
              <a:gd name="connsiteX22-937" fmla="*/ 9621520 w 12351147"/>
              <a:gd name="connsiteY22-938" fmla="*/ 428858 h 5043588"/>
              <a:gd name="connsiteX23-939" fmla="*/ 10200640 w 12351147"/>
              <a:gd name="connsiteY23-940" fmla="*/ 215498 h 5043588"/>
              <a:gd name="connsiteX24-941" fmla="*/ 10515600 w 12351147"/>
              <a:gd name="connsiteY24-942" fmla="*/ 418698 h 5043588"/>
              <a:gd name="connsiteX25-943" fmla="*/ 10993120 w 12351147"/>
              <a:gd name="connsiteY25-944" fmla="*/ 174858 h 5043588"/>
              <a:gd name="connsiteX26-945" fmla="*/ 11348720 w 12351147"/>
              <a:gd name="connsiteY26-946" fmla="*/ 276458 h 5043588"/>
              <a:gd name="connsiteX27-947" fmla="*/ 11816080 w 12351147"/>
              <a:gd name="connsiteY27-948" fmla="*/ 124058 h 5043588"/>
              <a:gd name="connsiteX28-949" fmla="*/ 12070080 w 12351147"/>
              <a:gd name="connsiteY28-950" fmla="*/ 317098 h 5043588"/>
              <a:gd name="connsiteX29-951" fmla="*/ 12192000 w 12351147"/>
              <a:gd name="connsiteY29-952" fmla="*/ 205338 h 5043588"/>
              <a:gd name="connsiteX30-953" fmla="*/ 12344400 w 12351147"/>
              <a:gd name="connsiteY30-954" fmla="*/ 357738 h 5043588"/>
              <a:gd name="connsiteX31-955" fmla="*/ 12303760 w 12351147"/>
              <a:gd name="connsiteY31-956" fmla="*/ 4452218 h 5043588"/>
              <a:gd name="connsiteX32-957" fmla="*/ 12120880 w 12351147"/>
              <a:gd name="connsiteY32-958" fmla="*/ 4817978 h 5043588"/>
              <a:gd name="connsiteX33-959" fmla="*/ 11023600 w 12351147"/>
              <a:gd name="connsiteY33-960" fmla="*/ 4889098 h 5043588"/>
              <a:gd name="connsiteX34-961" fmla="*/ 1757680 w 12351147"/>
              <a:gd name="connsiteY34-962" fmla="*/ 5031338 h 5043588"/>
              <a:gd name="connsiteX35-963" fmla="*/ 0 w 12351147"/>
              <a:gd name="connsiteY35-964" fmla="*/ 4553818 h 5043588"/>
              <a:gd name="connsiteX36-965" fmla="*/ 152400 w 12351147"/>
              <a:gd name="connsiteY36-966" fmla="*/ 865738 h 5043588"/>
              <a:gd name="connsiteX0-967" fmla="*/ 152400 w 12351147"/>
              <a:gd name="connsiteY0-968" fmla="*/ 865738 h 5043588"/>
              <a:gd name="connsiteX1-969" fmla="*/ 497840 w 12351147"/>
              <a:gd name="connsiteY1-970" fmla="*/ 398378 h 5043588"/>
              <a:gd name="connsiteX2-971" fmla="*/ 894080 w 12351147"/>
              <a:gd name="connsiteY2-972" fmla="*/ 520298 h 5043588"/>
              <a:gd name="connsiteX3-973" fmla="*/ 1198880 w 12351147"/>
              <a:gd name="connsiteY3-974" fmla="*/ 388218 h 5043588"/>
              <a:gd name="connsiteX4-975" fmla="*/ 1737360 w 12351147"/>
              <a:gd name="connsiteY4-976" fmla="*/ 489818 h 5043588"/>
              <a:gd name="connsiteX5-977" fmla="*/ 2001520 w 12351147"/>
              <a:gd name="connsiteY5-978" fmla="*/ 347578 h 5043588"/>
              <a:gd name="connsiteX6-979" fmla="*/ 2540000 w 12351147"/>
              <a:gd name="connsiteY6-980" fmla="*/ 499978 h 5043588"/>
              <a:gd name="connsiteX7-981" fmla="*/ 2976880 w 12351147"/>
              <a:gd name="connsiteY7-982" fmla="*/ 337418 h 5043588"/>
              <a:gd name="connsiteX8-983" fmla="*/ 3403600 w 12351147"/>
              <a:gd name="connsiteY8-984" fmla="*/ 581258 h 5043588"/>
              <a:gd name="connsiteX9-985" fmla="*/ 3962400 w 12351147"/>
              <a:gd name="connsiteY9-986" fmla="*/ 327258 h 5043588"/>
              <a:gd name="connsiteX10-987" fmla="*/ 4145280 w 12351147"/>
              <a:gd name="connsiteY10-988" fmla="*/ 469498 h 5043588"/>
              <a:gd name="connsiteX11-989" fmla="*/ 4856480 w 12351147"/>
              <a:gd name="connsiteY11-990" fmla="*/ 317098 h 5043588"/>
              <a:gd name="connsiteX12-991" fmla="*/ 5019040 w 12351147"/>
              <a:gd name="connsiteY12-992" fmla="*/ 510138 h 5043588"/>
              <a:gd name="connsiteX13-993" fmla="*/ 5689600 w 12351147"/>
              <a:gd name="connsiteY13-994" fmla="*/ 367898 h 5043588"/>
              <a:gd name="connsiteX14-995" fmla="*/ 6075680 w 12351147"/>
              <a:gd name="connsiteY14-996" fmla="*/ 571098 h 5043588"/>
              <a:gd name="connsiteX15-997" fmla="*/ 6522720 w 12351147"/>
              <a:gd name="connsiteY15-998" fmla="*/ 306938 h 5043588"/>
              <a:gd name="connsiteX16-999" fmla="*/ 7051040 w 12351147"/>
              <a:gd name="connsiteY16-1000" fmla="*/ 378058 h 5043588"/>
              <a:gd name="connsiteX17-1001" fmla="*/ 7345680 w 12351147"/>
              <a:gd name="connsiteY17-1002" fmla="*/ 185018 h 5043588"/>
              <a:gd name="connsiteX18-1003" fmla="*/ 7792720 w 12351147"/>
              <a:gd name="connsiteY18-1004" fmla="*/ 357738 h 5043588"/>
              <a:gd name="connsiteX19-1005" fmla="*/ 8188960 w 12351147"/>
              <a:gd name="connsiteY19-1006" fmla="*/ 174858 h 5043588"/>
              <a:gd name="connsiteX20-1007" fmla="*/ 8615680 w 12351147"/>
              <a:gd name="connsiteY20-1008" fmla="*/ 327258 h 5043588"/>
              <a:gd name="connsiteX21-1009" fmla="*/ 9204960 w 12351147"/>
              <a:gd name="connsiteY21-1010" fmla="*/ 134218 h 5043588"/>
              <a:gd name="connsiteX22-1011" fmla="*/ 9621520 w 12351147"/>
              <a:gd name="connsiteY22-1012" fmla="*/ 428858 h 5043588"/>
              <a:gd name="connsiteX23-1013" fmla="*/ 10200640 w 12351147"/>
              <a:gd name="connsiteY23-1014" fmla="*/ 215498 h 5043588"/>
              <a:gd name="connsiteX24-1015" fmla="*/ 10515600 w 12351147"/>
              <a:gd name="connsiteY24-1016" fmla="*/ 418698 h 5043588"/>
              <a:gd name="connsiteX25-1017" fmla="*/ 10993120 w 12351147"/>
              <a:gd name="connsiteY25-1018" fmla="*/ 174858 h 5043588"/>
              <a:gd name="connsiteX26-1019" fmla="*/ 11348720 w 12351147"/>
              <a:gd name="connsiteY26-1020" fmla="*/ 276458 h 5043588"/>
              <a:gd name="connsiteX27-1021" fmla="*/ 11816080 w 12351147"/>
              <a:gd name="connsiteY27-1022" fmla="*/ 124058 h 5043588"/>
              <a:gd name="connsiteX28-1023" fmla="*/ 12070080 w 12351147"/>
              <a:gd name="connsiteY28-1024" fmla="*/ 317098 h 5043588"/>
              <a:gd name="connsiteX29-1025" fmla="*/ 12192000 w 12351147"/>
              <a:gd name="connsiteY29-1026" fmla="*/ 205338 h 5043588"/>
              <a:gd name="connsiteX30-1027" fmla="*/ 12344400 w 12351147"/>
              <a:gd name="connsiteY30-1028" fmla="*/ 357738 h 5043588"/>
              <a:gd name="connsiteX31-1029" fmla="*/ 12303760 w 12351147"/>
              <a:gd name="connsiteY31-1030" fmla="*/ 4452218 h 5043588"/>
              <a:gd name="connsiteX32-1031" fmla="*/ 12120880 w 12351147"/>
              <a:gd name="connsiteY32-1032" fmla="*/ 4817978 h 5043588"/>
              <a:gd name="connsiteX33-1033" fmla="*/ 11023600 w 12351147"/>
              <a:gd name="connsiteY33-1034" fmla="*/ 4889098 h 5043588"/>
              <a:gd name="connsiteX34-1035" fmla="*/ 1757680 w 12351147"/>
              <a:gd name="connsiteY34-1036" fmla="*/ 5031338 h 5043588"/>
              <a:gd name="connsiteX35-1037" fmla="*/ 0 w 12351147"/>
              <a:gd name="connsiteY35-1038" fmla="*/ 4553818 h 5043588"/>
              <a:gd name="connsiteX36-1039" fmla="*/ 152400 w 12351147"/>
              <a:gd name="connsiteY36-1040" fmla="*/ 865738 h 5043588"/>
              <a:gd name="connsiteX0-1041" fmla="*/ 152400 w 12351147"/>
              <a:gd name="connsiteY0-1042" fmla="*/ 865738 h 5043588"/>
              <a:gd name="connsiteX1-1043" fmla="*/ 497840 w 12351147"/>
              <a:gd name="connsiteY1-1044" fmla="*/ 398378 h 5043588"/>
              <a:gd name="connsiteX2-1045" fmla="*/ 894080 w 12351147"/>
              <a:gd name="connsiteY2-1046" fmla="*/ 520298 h 5043588"/>
              <a:gd name="connsiteX3-1047" fmla="*/ 1198880 w 12351147"/>
              <a:gd name="connsiteY3-1048" fmla="*/ 388218 h 5043588"/>
              <a:gd name="connsiteX4-1049" fmla="*/ 1737360 w 12351147"/>
              <a:gd name="connsiteY4-1050" fmla="*/ 489818 h 5043588"/>
              <a:gd name="connsiteX5-1051" fmla="*/ 2001520 w 12351147"/>
              <a:gd name="connsiteY5-1052" fmla="*/ 347578 h 5043588"/>
              <a:gd name="connsiteX6-1053" fmla="*/ 2540000 w 12351147"/>
              <a:gd name="connsiteY6-1054" fmla="*/ 499978 h 5043588"/>
              <a:gd name="connsiteX7-1055" fmla="*/ 2976880 w 12351147"/>
              <a:gd name="connsiteY7-1056" fmla="*/ 337418 h 5043588"/>
              <a:gd name="connsiteX8-1057" fmla="*/ 3403600 w 12351147"/>
              <a:gd name="connsiteY8-1058" fmla="*/ 581258 h 5043588"/>
              <a:gd name="connsiteX9-1059" fmla="*/ 3962400 w 12351147"/>
              <a:gd name="connsiteY9-1060" fmla="*/ 327258 h 5043588"/>
              <a:gd name="connsiteX10-1061" fmla="*/ 4145280 w 12351147"/>
              <a:gd name="connsiteY10-1062" fmla="*/ 469498 h 5043588"/>
              <a:gd name="connsiteX11-1063" fmla="*/ 4856480 w 12351147"/>
              <a:gd name="connsiteY11-1064" fmla="*/ 317098 h 5043588"/>
              <a:gd name="connsiteX12-1065" fmla="*/ 5019040 w 12351147"/>
              <a:gd name="connsiteY12-1066" fmla="*/ 510138 h 5043588"/>
              <a:gd name="connsiteX13-1067" fmla="*/ 5689600 w 12351147"/>
              <a:gd name="connsiteY13-1068" fmla="*/ 367898 h 5043588"/>
              <a:gd name="connsiteX14-1069" fmla="*/ 6075680 w 12351147"/>
              <a:gd name="connsiteY14-1070" fmla="*/ 571098 h 5043588"/>
              <a:gd name="connsiteX15-1071" fmla="*/ 6522720 w 12351147"/>
              <a:gd name="connsiteY15-1072" fmla="*/ 306938 h 5043588"/>
              <a:gd name="connsiteX16-1073" fmla="*/ 7051040 w 12351147"/>
              <a:gd name="connsiteY16-1074" fmla="*/ 378058 h 5043588"/>
              <a:gd name="connsiteX17-1075" fmla="*/ 7345680 w 12351147"/>
              <a:gd name="connsiteY17-1076" fmla="*/ 185018 h 5043588"/>
              <a:gd name="connsiteX18-1077" fmla="*/ 7792720 w 12351147"/>
              <a:gd name="connsiteY18-1078" fmla="*/ 357738 h 5043588"/>
              <a:gd name="connsiteX19-1079" fmla="*/ 8188960 w 12351147"/>
              <a:gd name="connsiteY19-1080" fmla="*/ 174858 h 5043588"/>
              <a:gd name="connsiteX20-1081" fmla="*/ 8615680 w 12351147"/>
              <a:gd name="connsiteY20-1082" fmla="*/ 327258 h 5043588"/>
              <a:gd name="connsiteX21-1083" fmla="*/ 9204960 w 12351147"/>
              <a:gd name="connsiteY21-1084" fmla="*/ 134218 h 5043588"/>
              <a:gd name="connsiteX22-1085" fmla="*/ 9621520 w 12351147"/>
              <a:gd name="connsiteY22-1086" fmla="*/ 428858 h 5043588"/>
              <a:gd name="connsiteX23-1087" fmla="*/ 10200640 w 12351147"/>
              <a:gd name="connsiteY23-1088" fmla="*/ 215498 h 5043588"/>
              <a:gd name="connsiteX24-1089" fmla="*/ 10515600 w 12351147"/>
              <a:gd name="connsiteY24-1090" fmla="*/ 418698 h 5043588"/>
              <a:gd name="connsiteX25-1091" fmla="*/ 10993120 w 12351147"/>
              <a:gd name="connsiteY25-1092" fmla="*/ 174858 h 5043588"/>
              <a:gd name="connsiteX26-1093" fmla="*/ 11348720 w 12351147"/>
              <a:gd name="connsiteY26-1094" fmla="*/ 276458 h 5043588"/>
              <a:gd name="connsiteX27-1095" fmla="*/ 11816080 w 12351147"/>
              <a:gd name="connsiteY27-1096" fmla="*/ 124058 h 5043588"/>
              <a:gd name="connsiteX28-1097" fmla="*/ 12070080 w 12351147"/>
              <a:gd name="connsiteY28-1098" fmla="*/ 317098 h 5043588"/>
              <a:gd name="connsiteX29-1099" fmla="*/ 12192000 w 12351147"/>
              <a:gd name="connsiteY29-1100" fmla="*/ 205338 h 5043588"/>
              <a:gd name="connsiteX30-1101" fmla="*/ 12344400 w 12351147"/>
              <a:gd name="connsiteY30-1102" fmla="*/ 357738 h 5043588"/>
              <a:gd name="connsiteX31-1103" fmla="*/ 12303760 w 12351147"/>
              <a:gd name="connsiteY31-1104" fmla="*/ 4452218 h 5043588"/>
              <a:gd name="connsiteX32-1105" fmla="*/ 12120880 w 12351147"/>
              <a:gd name="connsiteY32-1106" fmla="*/ 4817978 h 5043588"/>
              <a:gd name="connsiteX33-1107" fmla="*/ 11023600 w 12351147"/>
              <a:gd name="connsiteY33-1108" fmla="*/ 4889098 h 5043588"/>
              <a:gd name="connsiteX34-1109" fmla="*/ 1757680 w 12351147"/>
              <a:gd name="connsiteY34-1110" fmla="*/ 5031338 h 5043588"/>
              <a:gd name="connsiteX35-1111" fmla="*/ 0 w 12351147"/>
              <a:gd name="connsiteY35-1112" fmla="*/ 4553818 h 5043588"/>
              <a:gd name="connsiteX36-1113" fmla="*/ 152400 w 12351147"/>
              <a:gd name="connsiteY36-1114" fmla="*/ 865738 h 5043588"/>
              <a:gd name="connsiteX0-1115" fmla="*/ 152400 w 12351147"/>
              <a:gd name="connsiteY0-1116" fmla="*/ 865738 h 5043588"/>
              <a:gd name="connsiteX1-1117" fmla="*/ 497840 w 12351147"/>
              <a:gd name="connsiteY1-1118" fmla="*/ 398378 h 5043588"/>
              <a:gd name="connsiteX2-1119" fmla="*/ 894080 w 12351147"/>
              <a:gd name="connsiteY2-1120" fmla="*/ 520298 h 5043588"/>
              <a:gd name="connsiteX3-1121" fmla="*/ 1198880 w 12351147"/>
              <a:gd name="connsiteY3-1122" fmla="*/ 388218 h 5043588"/>
              <a:gd name="connsiteX4-1123" fmla="*/ 1737360 w 12351147"/>
              <a:gd name="connsiteY4-1124" fmla="*/ 489818 h 5043588"/>
              <a:gd name="connsiteX5-1125" fmla="*/ 2001520 w 12351147"/>
              <a:gd name="connsiteY5-1126" fmla="*/ 347578 h 5043588"/>
              <a:gd name="connsiteX6-1127" fmla="*/ 2540000 w 12351147"/>
              <a:gd name="connsiteY6-1128" fmla="*/ 499978 h 5043588"/>
              <a:gd name="connsiteX7-1129" fmla="*/ 2976880 w 12351147"/>
              <a:gd name="connsiteY7-1130" fmla="*/ 337418 h 5043588"/>
              <a:gd name="connsiteX8-1131" fmla="*/ 3403600 w 12351147"/>
              <a:gd name="connsiteY8-1132" fmla="*/ 581258 h 5043588"/>
              <a:gd name="connsiteX9-1133" fmla="*/ 3962400 w 12351147"/>
              <a:gd name="connsiteY9-1134" fmla="*/ 327258 h 5043588"/>
              <a:gd name="connsiteX10-1135" fmla="*/ 4145280 w 12351147"/>
              <a:gd name="connsiteY10-1136" fmla="*/ 469498 h 5043588"/>
              <a:gd name="connsiteX11-1137" fmla="*/ 4856480 w 12351147"/>
              <a:gd name="connsiteY11-1138" fmla="*/ 317098 h 5043588"/>
              <a:gd name="connsiteX12-1139" fmla="*/ 5019040 w 12351147"/>
              <a:gd name="connsiteY12-1140" fmla="*/ 510138 h 5043588"/>
              <a:gd name="connsiteX13-1141" fmla="*/ 5689600 w 12351147"/>
              <a:gd name="connsiteY13-1142" fmla="*/ 367898 h 5043588"/>
              <a:gd name="connsiteX14-1143" fmla="*/ 6075680 w 12351147"/>
              <a:gd name="connsiteY14-1144" fmla="*/ 571098 h 5043588"/>
              <a:gd name="connsiteX15-1145" fmla="*/ 6522720 w 12351147"/>
              <a:gd name="connsiteY15-1146" fmla="*/ 306938 h 5043588"/>
              <a:gd name="connsiteX16-1147" fmla="*/ 7051040 w 12351147"/>
              <a:gd name="connsiteY16-1148" fmla="*/ 378058 h 5043588"/>
              <a:gd name="connsiteX17-1149" fmla="*/ 7345680 w 12351147"/>
              <a:gd name="connsiteY17-1150" fmla="*/ 185018 h 5043588"/>
              <a:gd name="connsiteX18-1151" fmla="*/ 7792720 w 12351147"/>
              <a:gd name="connsiteY18-1152" fmla="*/ 357738 h 5043588"/>
              <a:gd name="connsiteX19-1153" fmla="*/ 8188960 w 12351147"/>
              <a:gd name="connsiteY19-1154" fmla="*/ 174858 h 5043588"/>
              <a:gd name="connsiteX20-1155" fmla="*/ 8615680 w 12351147"/>
              <a:gd name="connsiteY20-1156" fmla="*/ 327258 h 5043588"/>
              <a:gd name="connsiteX21-1157" fmla="*/ 9204960 w 12351147"/>
              <a:gd name="connsiteY21-1158" fmla="*/ 134218 h 5043588"/>
              <a:gd name="connsiteX22-1159" fmla="*/ 9621520 w 12351147"/>
              <a:gd name="connsiteY22-1160" fmla="*/ 428858 h 5043588"/>
              <a:gd name="connsiteX23-1161" fmla="*/ 10200640 w 12351147"/>
              <a:gd name="connsiteY23-1162" fmla="*/ 215498 h 5043588"/>
              <a:gd name="connsiteX24-1163" fmla="*/ 10515600 w 12351147"/>
              <a:gd name="connsiteY24-1164" fmla="*/ 418698 h 5043588"/>
              <a:gd name="connsiteX25-1165" fmla="*/ 10993120 w 12351147"/>
              <a:gd name="connsiteY25-1166" fmla="*/ 174858 h 5043588"/>
              <a:gd name="connsiteX26-1167" fmla="*/ 11348720 w 12351147"/>
              <a:gd name="connsiteY26-1168" fmla="*/ 276458 h 5043588"/>
              <a:gd name="connsiteX27-1169" fmla="*/ 11816080 w 12351147"/>
              <a:gd name="connsiteY27-1170" fmla="*/ 124058 h 5043588"/>
              <a:gd name="connsiteX28-1171" fmla="*/ 12070080 w 12351147"/>
              <a:gd name="connsiteY28-1172" fmla="*/ 317098 h 5043588"/>
              <a:gd name="connsiteX29-1173" fmla="*/ 12192000 w 12351147"/>
              <a:gd name="connsiteY29-1174" fmla="*/ 205338 h 5043588"/>
              <a:gd name="connsiteX30-1175" fmla="*/ 12344400 w 12351147"/>
              <a:gd name="connsiteY30-1176" fmla="*/ 357738 h 5043588"/>
              <a:gd name="connsiteX31-1177" fmla="*/ 12303760 w 12351147"/>
              <a:gd name="connsiteY31-1178" fmla="*/ 4452218 h 5043588"/>
              <a:gd name="connsiteX32-1179" fmla="*/ 12120880 w 12351147"/>
              <a:gd name="connsiteY32-1180" fmla="*/ 4817978 h 5043588"/>
              <a:gd name="connsiteX33-1181" fmla="*/ 11023600 w 12351147"/>
              <a:gd name="connsiteY33-1182" fmla="*/ 4889098 h 5043588"/>
              <a:gd name="connsiteX34-1183" fmla="*/ 1757680 w 12351147"/>
              <a:gd name="connsiteY34-1184" fmla="*/ 5031338 h 5043588"/>
              <a:gd name="connsiteX35-1185" fmla="*/ 0 w 12351147"/>
              <a:gd name="connsiteY35-1186" fmla="*/ 4553818 h 5043588"/>
              <a:gd name="connsiteX36-1187" fmla="*/ 152400 w 12351147"/>
              <a:gd name="connsiteY36-1188" fmla="*/ 865738 h 5043588"/>
              <a:gd name="connsiteX0-1189" fmla="*/ 71120 w 12269867"/>
              <a:gd name="connsiteY0-1190" fmla="*/ 865738 h 5253891"/>
              <a:gd name="connsiteX1-1191" fmla="*/ 416560 w 12269867"/>
              <a:gd name="connsiteY1-1192" fmla="*/ 398378 h 5253891"/>
              <a:gd name="connsiteX2-1193" fmla="*/ 812800 w 12269867"/>
              <a:gd name="connsiteY2-1194" fmla="*/ 520298 h 5253891"/>
              <a:gd name="connsiteX3-1195" fmla="*/ 1117600 w 12269867"/>
              <a:gd name="connsiteY3-1196" fmla="*/ 388218 h 5253891"/>
              <a:gd name="connsiteX4-1197" fmla="*/ 1656080 w 12269867"/>
              <a:gd name="connsiteY4-1198" fmla="*/ 489818 h 5253891"/>
              <a:gd name="connsiteX5-1199" fmla="*/ 1920240 w 12269867"/>
              <a:gd name="connsiteY5-1200" fmla="*/ 347578 h 5253891"/>
              <a:gd name="connsiteX6-1201" fmla="*/ 2458720 w 12269867"/>
              <a:gd name="connsiteY6-1202" fmla="*/ 499978 h 5253891"/>
              <a:gd name="connsiteX7-1203" fmla="*/ 2895600 w 12269867"/>
              <a:gd name="connsiteY7-1204" fmla="*/ 337418 h 5253891"/>
              <a:gd name="connsiteX8-1205" fmla="*/ 3322320 w 12269867"/>
              <a:gd name="connsiteY8-1206" fmla="*/ 581258 h 5253891"/>
              <a:gd name="connsiteX9-1207" fmla="*/ 3881120 w 12269867"/>
              <a:gd name="connsiteY9-1208" fmla="*/ 327258 h 5253891"/>
              <a:gd name="connsiteX10-1209" fmla="*/ 4064000 w 12269867"/>
              <a:gd name="connsiteY10-1210" fmla="*/ 469498 h 5253891"/>
              <a:gd name="connsiteX11-1211" fmla="*/ 4775200 w 12269867"/>
              <a:gd name="connsiteY11-1212" fmla="*/ 317098 h 5253891"/>
              <a:gd name="connsiteX12-1213" fmla="*/ 4937760 w 12269867"/>
              <a:gd name="connsiteY12-1214" fmla="*/ 510138 h 5253891"/>
              <a:gd name="connsiteX13-1215" fmla="*/ 5608320 w 12269867"/>
              <a:gd name="connsiteY13-1216" fmla="*/ 367898 h 5253891"/>
              <a:gd name="connsiteX14-1217" fmla="*/ 5994400 w 12269867"/>
              <a:gd name="connsiteY14-1218" fmla="*/ 571098 h 5253891"/>
              <a:gd name="connsiteX15-1219" fmla="*/ 6441440 w 12269867"/>
              <a:gd name="connsiteY15-1220" fmla="*/ 306938 h 5253891"/>
              <a:gd name="connsiteX16-1221" fmla="*/ 6969760 w 12269867"/>
              <a:gd name="connsiteY16-1222" fmla="*/ 378058 h 5253891"/>
              <a:gd name="connsiteX17-1223" fmla="*/ 7264400 w 12269867"/>
              <a:gd name="connsiteY17-1224" fmla="*/ 185018 h 5253891"/>
              <a:gd name="connsiteX18-1225" fmla="*/ 7711440 w 12269867"/>
              <a:gd name="connsiteY18-1226" fmla="*/ 357738 h 5253891"/>
              <a:gd name="connsiteX19-1227" fmla="*/ 8107680 w 12269867"/>
              <a:gd name="connsiteY19-1228" fmla="*/ 174858 h 5253891"/>
              <a:gd name="connsiteX20-1229" fmla="*/ 8534400 w 12269867"/>
              <a:gd name="connsiteY20-1230" fmla="*/ 327258 h 5253891"/>
              <a:gd name="connsiteX21-1231" fmla="*/ 9123680 w 12269867"/>
              <a:gd name="connsiteY21-1232" fmla="*/ 134218 h 5253891"/>
              <a:gd name="connsiteX22-1233" fmla="*/ 9540240 w 12269867"/>
              <a:gd name="connsiteY22-1234" fmla="*/ 428858 h 5253891"/>
              <a:gd name="connsiteX23-1235" fmla="*/ 10119360 w 12269867"/>
              <a:gd name="connsiteY23-1236" fmla="*/ 215498 h 5253891"/>
              <a:gd name="connsiteX24-1237" fmla="*/ 10434320 w 12269867"/>
              <a:gd name="connsiteY24-1238" fmla="*/ 418698 h 5253891"/>
              <a:gd name="connsiteX25-1239" fmla="*/ 10911840 w 12269867"/>
              <a:gd name="connsiteY25-1240" fmla="*/ 174858 h 5253891"/>
              <a:gd name="connsiteX26-1241" fmla="*/ 11267440 w 12269867"/>
              <a:gd name="connsiteY26-1242" fmla="*/ 276458 h 5253891"/>
              <a:gd name="connsiteX27-1243" fmla="*/ 11734800 w 12269867"/>
              <a:gd name="connsiteY27-1244" fmla="*/ 124058 h 5253891"/>
              <a:gd name="connsiteX28-1245" fmla="*/ 11988800 w 12269867"/>
              <a:gd name="connsiteY28-1246" fmla="*/ 317098 h 5253891"/>
              <a:gd name="connsiteX29-1247" fmla="*/ 12110720 w 12269867"/>
              <a:gd name="connsiteY29-1248" fmla="*/ 205338 h 5253891"/>
              <a:gd name="connsiteX30-1249" fmla="*/ 12263120 w 12269867"/>
              <a:gd name="connsiteY30-1250" fmla="*/ 357738 h 5253891"/>
              <a:gd name="connsiteX31-1251" fmla="*/ 12222480 w 12269867"/>
              <a:gd name="connsiteY31-1252" fmla="*/ 4452218 h 5253891"/>
              <a:gd name="connsiteX32-1253" fmla="*/ 12039600 w 12269867"/>
              <a:gd name="connsiteY32-1254" fmla="*/ 4817978 h 5253891"/>
              <a:gd name="connsiteX33-1255" fmla="*/ 10942320 w 12269867"/>
              <a:gd name="connsiteY33-1256" fmla="*/ 4889098 h 5253891"/>
              <a:gd name="connsiteX34-1257" fmla="*/ 1676400 w 12269867"/>
              <a:gd name="connsiteY34-1258" fmla="*/ 5031338 h 5253891"/>
              <a:gd name="connsiteX35-1259" fmla="*/ 0 w 12269867"/>
              <a:gd name="connsiteY35-1260" fmla="*/ 4960218 h 5253891"/>
              <a:gd name="connsiteX36-1261" fmla="*/ 71120 w 12269867"/>
              <a:gd name="connsiteY36-1262" fmla="*/ 865738 h 5253891"/>
              <a:gd name="connsiteX0-1263" fmla="*/ 71120 w 12269867"/>
              <a:gd name="connsiteY0-1264" fmla="*/ 865738 h 5036678"/>
              <a:gd name="connsiteX1-1265" fmla="*/ 416560 w 12269867"/>
              <a:gd name="connsiteY1-1266" fmla="*/ 398378 h 5036678"/>
              <a:gd name="connsiteX2-1267" fmla="*/ 812800 w 12269867"/>
              <a:gd name="connsiteY2-1268" fmla="*/ 520298 h 5036678"/>
              <a:gd name="connsiteX3-1269" fmla="*/ 1117600 w 12269867"/>
              <a:gd name="connsiteY3-1270" fmla="*/ 388218 h 5036678"/>
              <a:gd name="connsiteX4-1271" fmla="*/ 1656080 w 12269867"/>
              <a:gd name="connsiteY4-1272" fmla="*/ 489818 h 5036678"/>
              <a:gd name="connsiteX5-1273" fmla="*/ 1920240 w 12269867"/>
              <a:gd name="connsiteY5-1274" fmla="*/ 347578 h 5036678"/>
              <a:gd name="connsiteX6-1275" fmla="*/ 2458720 w 12269867"/>
              <a:gd name="connsiteY6-1276" fmla="*/ 499978 h 5036678"/>
              <a:gd name="connsiteX7-1277" fmla="*/ 2895600 w 12269867"/>
              <a:gd name="connsiteY7-1278" fmla="*/ 337418 h 5036678"/>
              <a:gd name="connsiteX8-1279" fmla="*/ 3322320 w 12269867"/>
              <a:gd name="connsiteY8-1280" fmla="*/ 581258 h 5036678"/>
              <a:gd name="connsiteX9-1281" fmla="*/ 3881120 w 12269867"/>
              <a:gd name="connsiteY9-1282" fmla="*/ 327258 h 5036678"/>
              <a:gd name="connsiteX10-1283" fmla="*/ 4064000 w 12269867"/>
              <a:gd name="connsiteY10-1284" fmla="*/ 469498 h 5036678"/>
              <a:gd name="connsiteX11-1285" fmla="*/ 4775200 w 12269867"/>
              <a:gd name="connsiteY11-1286" fmla="*/ 317098 h 5036678"/>
              <a:gd name="connsiteX12-1287" fmla="*/ 4937760 w 12269867"/>
              <a:gd name="connsiteY12-1288" fmla="*/ 510138 h 5036678"/>
              <a:gd name="connsiteX13-1289" fmla="*/ 5608320 w 12269867"/>
              <a:gd name="connsiteY13-1290" fmla="*/ 367898 h 5036678"/>
              <a:gd name="connsiteX14-1291" fmla="*/ 5994400 w 12269867"/>
              <a:gd name="connsiteY14-1292" fmla="*/ 571098 h 5036678"/>
              <a:gd name="connsiteX15-1293" fmla="*/ 6441440 w 12269867"/>
              <a:gd name="connsiteY15-1294" fmla="*/ 306938 h 5036678"/>
              <a:gd name="connsiteX16-1295" fmla="*/ 6969760 w 12269867"/>
              <a:gd name="connsiteY16-1296" fmla="*/ 378058 h 5036678"/>
              <a:gd name="connsiteX17-1297" fmla="*/ 7264400 w 12269867"/>
              <a:gd name="connsiteY17-1298" fmla="*/ 185018 h 5036678"/>
              <a:gd name="connsiteX18-1299" fmla="*/ 7711440 w 12269867"/>
              <a:gd name="connsiteY18-1300" fmla="*/ 357738 h 5036678"/>
              <a:gd name="connsiteX19-1301" fmla="*/ 8107680 w 12269867"/>
              <a:gd name="connsiteY19-1302" fmla="*/ 174858 h 5036678"/>
              <a:gd name="connsiteX20-1303" fmla="*/ 8534400 w 12269867"/>
              <a:gd name="connsiteY20-1304" fmla="*/ 327258 h 5036678"/>
              <a:gd name="connsiteX21-1305" fmla="*/ 9123680 w 12269867"/>
              <a:gd name="connsiteY21-1306" fmla="*/ 134218 h 5036678"/>
              <a:gd name="connsiteX22-1307" fmla="*/ 9540240 w 12269867"/>
              <a:gd name="connsiteY22-1308" fmla="*/ 428858 h 5036678"/>
              <a:gd name="connsiteX23-1309" fmla="*/ 10119360 w 12269867"/>
              <a:gd name="connsiteY23-1310" fmla="*/ 215498 h 5036678"/>
              <a:gd name="connsiteX24-1311" fmla="*/ 10434320 w 12269867"/>
              <a:gd name="connsiteY24-1312" fmla="*/ 418698 h 5036678"/>
              <a:gd name="connsiteX25-1313" fmla="*/ 10911840 w 12269867"/>
              <a:gd name="connsiteY25-1314" fmla="*/ 174858 h 5036678"/>
              <a:gd name="connsiteX26-1315" fmla="*/ 11267440 w 12269867"/>
              <a:gd name="connsiteY26-1316" fmla="*/ 276458 h 5036678"/>
              <a:gd name="connsiteX27-1317" fmla="*/ 11734800 w 12269867"/>
              <a:gd name="connsiteY27-1318" fmla="*/ 124058 h 5036678"/>
              <a:gd name="connsiteX28-1319" fmla="*/ 11988800 w 12269867"/>
              <a:gd name="connsiteY28-1320" fmla="*/ 317098 h 5036678"/>
              <a:gd name="connsiteX29-1321" fmla="*/ 12110720 w 12269867"/>
              <a:gd name="connsiteY29-1322" fmla="*/ 205338 h 5036678"/>
              <a:gd name="connsiteX30-1323" fmla="*/ 12263120 w 12269867"/>
              <a:gd name="connsiteY30-1324" fmla="*/ 357738 h 5036678"/>
              <a:gd name="connsiteX31-1325" fmla="*/ 12222480 w 12269867"/>
              <a:gd name="connsiteY31-1326" fmla="*/ 4452218 h 5036678"/>
              <a:gd name="connsiteX32-1327" fmla="*/ 12039600 w 12269867"/>
              <a:gd name="connsiteY32-1328" fmla="*/ 4817978 h 5036678"/>
              <a:gd name="connsiteX33-1329" fmla="*/ 10942320 w 12269867"/>
              <a:gd name="connsiteY33-1330" fmla="*/ 4889098 h 5036678"/>
              <a:gd name="connsiteX34-1331" fmla="*/ 1676400 w 12269867"/>
              <a:gd name="connsiteY34-1332" fmla="*/ 5031338 h 5036678"/>
              <a:gd name="connsiteX35-1333" fmla="*/ 0 w 12269867"/>
              <a:gd name="connsiteY35-1334" fmla="*/ 4960218 h 5036678"/>
              <a:gd name="connsiteX36-1335" fmla="*/ 71120 w 12269867"/>
              <a:gd name="connsiteY36-1336" fmla="*/ 865738 h 5036678"/>
              <a:gd name="connsiteX0-1337" fmla="*/ 71120 w 12269867"/>
              <a:gd name="connsiteY0-1338" fmla="*/ 865738 h 5032817"/>
              <a:gd name="connsiteX1-1339" fmla="*/ 416560 w 12269867"/>
              <a:gd name="connsiteY1-1340" fmla="*/ 398378 h 5032817"/>
              <a:gd name="connsiteX2-1341" fmla="*/ 812800 w 12269867"/>
              <a:gd name="connsiteY2-1342" fmla="*/ 520298 h 5032817"/>
              <a:gd name="connsiteX3-1343" fmla="*/ 1117600 w 12269867"/>
              <a:gd name="connsiteY3-1344" fmla="*/ 388218 h 5032817"/>
              <a:gd name="connsiteX4-1345" fmla="*/ 1656080 w 12269867"/>
              <a:gd name="connsiteY4-1346" fmla="*/ 489818 h 5032817"/>
              <a:gd name="connsiteX5-1347" fmla="*/ 1920240 w 12269867"/>
              <a:gd name="connsiteY5-1348" fmla="*/ 347578 h 5032817"/>
              <a:gd name="connsiteX6-1349" fmla="*/ 2458720 w 12269867"/>
              <a:gd name="connsiteY6-1350" fmla="*/ 499978 h 5032817"/>
              <a:gd name="connsiteX7-1351" fmla="*/ 2895600 w 12269867"/>
              <a:gd name="connsiteY7-1352" fmla="*/ 337418 h 5032817"/>
              <a:gd name="connsiteX8-1353" fmla="*/ 3322320 w 12269867"/>
              <a:gd name="connsiteY8-1354" fmla="*/ 581258 h 5032817"/>
              <a:gd name="connsiteX9-1355" fmla="*/ 3881120 w 12269867"/>
              <a:gd name="connsiteY9-1356" fmla="*/ 327258 h 5032817"/>
              <a:gd name="connsiteX10-1357" fmla="*/ 4064000 w 12269867"/>
              <a:gd name="connsiteY10-1358" fmla="*/ 469498 h 5032817"/>
              <a:gd name="connsiteX11-1359" fmla="*/ 4775200 w 12269867"/>
              <a:gd name="connsiteY11-1360" fmla="*/ 317098 h 5032817"/>
              <a:gd name="connsiteX12-1361" fmla="*/ 4937760 w 12269867"/>
              <a:gd name="connsiteY12-1362" fmla="*/ 510138 h 5032817"/>
              <a:gd name="connsiteX13-1363" fmla="*/ 5608320 w 12269867"/>
              <a:gd name="connsiteY13-1364" fmla="*/ 367898 h 5032817"/>
              <a:gd name="connsiteX14-1365" fmla="*/ 5994400 w 12269867"/>
              <a:gd name="connsiteY14-1366" fmla="*/ 571098 h 5032817"/>
              <a:gd name="connsiteX15-1367" fmla="*/ 6441440 w 12269867"/>
              <a:gd name="connsiteY15-1368" fmla="*/ 306938 h 5032817"/>
              <a:gd name="connsiteX16-1369" fmla="*/ 6969760 w 12269867"/>
              <a:gd name="connsiteY16-1370" fmla="*/ 378058 h 5032817"/>
              <a:gd name="connsiteX17-1371" fmla="*/ 7264400 w 12269867"/>
              <a:gd name="connsiteY17-1372" fmla="*/ 185018 h 5032817"/>
              <a:gd name="connsiteX18-1373" fmla="*/ 7711440 w 12269867"/>
              <a:gd name="connsiteY18-1374" fmla="*/ 357738 h 5032817"/>
              <a:gd name="connsiteX19-1375" fmla="*/ 8107680 w 12269867"/>
              <a:gd name="connsiteY19-1376" fmla="*/ 174858 h 5032817"/>
              <a:gd name="connsiteX20-1377" fmla="*/ 8534400 w 12269867"/>
              <a:gd name="connsiteY20-1378" fmla="*/ 327258 h 5032817"/>
              <a:gd name="connsiteX21-1379" fmla="*/ 9123680 w 12269867"/>
              <a:gd name="connsiteY21-1380" fmla="*/ 134218 h 5032817"/>
              <a:gd name="connsiteX22-1381" fmla="*/ 9540240 w 12269867"/>
              <a:gd name="connsiteY22-1382" fmla="*/ 428858 h 5032817"/>
              <a:gd name="connsiteX23-1383" fmla="*/ 10119360 w 12269867"/>
              <a:gd name="connsiteY23-1384" fmla="*/ 215498 h 5032817"/>
              <a:gd name="connsiteX24-1385" fmla="*/ 10434320 w 12269867"/>
              <a:gd name="connsiteY24-1386" fmla="*/ 418698 h 5032817"/>
              <a:gd name="connsiteX25-1387" fmla="*/ 10911840 w 12269867"/>
              <a:gd name="connsiteY25-1388" fmla="*/ 174858 h 5032817"/>
              <a:gd name="connsiteX26-1389" fmla="*/ 11267440 w 12269867"/>
              <a:gd name="connsiteY26-1390" fmla="*/ 276458 h 5032817"/>
              <a:gd name="connsiteX27-1391" fmla="*/ 11734800 w 12269867"/>
              <a:gd name="connsiteY27-1392" fmla="*/ 124058 h 5032817"/>
              <a:gd name="connsiteX28-1393" fmla="*/ 11988800 w 12269867"/>
              <a:gd name="connsiteY28-1394" fmla="*/ 317098 h 5032817"/>
              <a:gd name="connsiteX29-1395" fmla="*/ 12110720 w 12269867"/>
              <a:gd name="connsiteY29-1396" fmla="*/ 205338 h 5032817"/>
              <a:gd name="connsiteX30-1397" fmla="*/ 12263120 w 12269867"/>
              <a:gd name="connsiteY30-1398" fmla="*/ 357738 h 5032817"/>
              <a:gd name="connsiteX31-1399" fmla="*/ 12222480 w 12269867"/>
              <a:gd name="connsiteY31-1400" fmla="*/ 4452218 h 5032817"/>
              <a:gd name="connsiteX32-1401" fmla="*/ 12039600 w 12269867"/>
              <a:gd name="connsiteY32-1402" fmla="*/ 4817978 h 5032817"/>
              <a:gd name="connsiteX33-1403" fmla="*/ 10942320 w 12269867"/>
              <a:gd name="connsiteY33-1404" fmla="*/ 4889098 h 5032817"/>
              <a:gd name="connsiteX34-1405" fmla="*/ 1676400 w 12269867"/>
              <a:gd name="connsiteY34-1406" fmla="*/ 5031338 h 5032817"/>
              <a:gd name="connsiteX35-1407" fmla="*/ 0 w 12269867"/>
              <a:gd name="connsiteY35-1408" fmla="*/ 4960218 h 5032817"/>
              <a:gd name="connsiteX36-1409" fmla="*/ 71120 w 12269867"/>
              <a:gd name="connsiteY36-1410" fmla="*/ 865738 h 5032817"/>
              <a:gd name="connsiteX0-1411" fmla="*/ 71120 w 12269867"/>
              <a:gd name="connsiteY0-1412" fmla="*/ 865738 h 5032142"/>
              <a:gd name="connsiteX1-1413" fmla="*/ 416560 w 12269867"/>
              <a:gd name="connsiteY1-1414" fmla="*/ 398378 h 5032142"/>
              <a:gd name="connsiteX2-1415" fmla="*/ 812800 w 12269867"/>
              <a:gd name="connsiteY2-1416" fmla="*/ 520298 h 5032142"/>
              <a:gd name="connsiteX3-1417" fmla="*/ 1117600 w 12269867"/>
              <a:gd name="connsiteY3-1418" fmla="*/ 388218 h 5032142"/>
              <a:gd name="connsiteX4-1419" fmla="*/ 1656080 w 12269867"/>
              <a:gd name="connsiteY4-1420" fmla="*/ 489818 h 5032142"/>
              <a:gd name="connsiteX5-1421" fmla="*/ 1920240 w 12269867"/>
              <a:gd name="connsiteY5-1422" fmla="*/ 347578 h 5032142"/>
              <a:gd name="connsiteX6-1423" fmla="*/ 2458720 w 12269867"/>
              <a:gd name="connsiteY6-1424" fmla="*/ 499978 h 5032142"/>
              <a:gd name="connsiteX7-1425" fmla="*/ 2895600 w 12269867"/>
              <a:gd name="connsiteY7-1426" fmla="*/ 337418 h 5032142"/>
              <a:gd name="connsiteX8-1427" fmla="*/ 3322320 w 12269867"/>
              <a:gd name="connsiteY8-1428" fmla="*/ 581258 h 5032142"/>
              <a:gd name="connsiteX9-1429" fmla="*/ 3881120 w 12269867"/>
              <a:gd name="connsiteY9-1430" fmla="*/ 327258 h 5032142"/>
              <a:gd name="connsiteX10-1431" fmla="*/ 4064000 w 12269867"/>
              <a:gd name="connsiteY10-1432" fmla="*/ 469498 h 5032142"/>
              <a:gd name="connsiteX11-1433" fmla="*/ 4775200 w 12269867"/>
              <a:gd name="connsiteY11-1434" fmla="*/ 317098 h 5032142"/>
              <a:gd name="connsiteX12-1435" fmla="*/ 4937760 w 12269867"/>
              <a:gd name="connsiteY12-1436" fmla="*/ 510138 h 5032142"/>
              <a:gd name="connsiteX13-1437" fmla="*/ 5608320 w 12269867"/>
              <a:gd name="connsiteY13-1438" fmla="*/ 367898 h 5032142"/>
              <a:gd name="connsiteX14-1439" fmla="*/ 5994400 w 12269867"/>
              <a:gd name="connsiteY14-1440" fmla="*/ 571098 h 5032142"/>
              <a:gd name="connsiteX15-1441" fmla="*/ 6441440 w 12269867"/>
              <a:gd name="connsiteY15-1442" fmla="*/ 306938 h 5032142"/>
              <a:gd name="connsiteX16-1443" fmla="*/ 6969760 w 12269867"/>
              <a:gd name="connsiteY16-1444" fmla="*/ 378058 h 5032142"/>
              <a:gd name="connsiteX17-1445" fmla="*/ 7264400 w 12269867"/>
              <a:gd name="connsiteY17-1446" fmla="*/ 185018 h 5032142"/>
              <a:gd name="connsiteX18-1447" fmla="*/ 7711440 w 12269867"/>
              <a:gd name="connsiteY18-1448" fmla="*/ 357738 h 5032142"/>
              <a:gd name="connsiteX19-1449" fmla="*/ 8107680 w 12269867"/>
              <a:gd name="connsiteY19-1450" fmla="*/ 174858 h 5032142"/>
              <a:gd name="connsiteX20-1451" fmla="*/ 8534400 w 12269867"/>
              <a:gd name="connsiteY20-1452" fmla="*/ 327258 h 5032142"/>
              <a:gd name="connsiteX21-1453" fmla="*/ 9123680 w 12269867"/>
              <a:gd name="connsiteY21-1454" fmla="*/ 134218 h 5032142"/>
              <a:gd name="connsiteX22-1455" fmla="*/ 9540240 w 12269867"/>
              <a:gd name="connsiteY22-1456" fmla="*/ 428858 h 5032142"/>
              <a:gd name="connsiteX23-1457" fmla="*/ 10119360 w 12269867"/>
              <a:gd name="connsiteY23-1458" fmla="*/ 215498 h 5032142"/>
              <a:gd name="connsiteX24-1459" fmla="*/ 10434320 w 12269867"/>
              <a:gd name="connsiteY24-1460" fmla="*/ 418698 h 5032142"/>
              <a:gd name="connsiteX25-1461" fmla="*/ 10911840 w 12269867"/>
              <a:gd name="connsiteY25-1462" fmla="*/ 174858 h 5032142"/>
              <a:gd name="connsiteX26-1463" fmla="*/ 11267440 w 12269867"/>
              <a:gd name="connsiteY26-1464" fmla="*/ 276458 h 5032142"/>
              <a:gd name="connsiteX27-1465" fmla="*/ 11734800 w 12269867"/>
              <a:gd name="connsiteY27-1466" fmla="*/ 124058 h 5032142"/>
              <a:gd name="connsiteX28-1467" fmla="*/ 11988800 w 12269867"/>
              <a:gd name="connsiteY28-1468" fmla="*/ 317098 h 5032142"/>
              <a:gd name="connsiteX29-1469" fmla="*/ 12110720 w 12269867"/>
              <a:gd name="connsiteY29-1470" fmla="*/ 205338 h 5032142"/>
              <a:gd name="connsiteX30-1471" fmla="*/ 12263120 w 12269867"/>
              <a:gd name="connsiteY30-1472" fmla="*/ 357738 h 5032142"/>
              <a:gd name="connsiteX31-1473" fmla="*/ 12222480 w 12269867"/>
              <a:gd name="connsiteY31-1474" fmla="*/ 4452218 h 5032142"/>
              <a:gd name="connsiteX32-1475" fmla="*/ 12039600 w 12269867"/>
              <a:gd name="connsiteY32-1476" fmla="*/ 4817978 h 5032142"/>
              <a:gd name="connsiteX33-1477" fmla="*/ 10942320 w 12269867"/>
              <a:gd name="connsiteY33-1478" fmla="*/ 4889098 h 5032142"/>
              <a:gd name="connsiteX34-1479" fmla="*/ 1676400 w 12269867"/>
              <a:gd name="connsiteY34-1480" fmla="*/ 5031338 h 5032142"/>
              <a:gd name="connsiteX35-1481" fmla="*/ 0 w 12269867"/>
              <a:gd name="connsiteY35-1482" fmla="*/ 4960218 h 5032142"/>
              <a:gd name="connsiteX36-1483" fmla="*/ 71120 w 12269867"/>
              <a:gd name="connsiteY36-1484" fmla="*/ 865738 h 5032142"/>
              <a:gd name="connsiteX0-1485" fmla="*/ 71120 w 12269867"/>
              <a:gd name="connsiteY0-1486" fmla="*/ 865738 h 4960218"/>
              <a:gd name="connsiteX1-1487" fmla="*/ 416560 w 12269867"/>
              <a:gd name="connsiteY1-1488" fmla="*/ 398378 h 4960218"/>
              <a:gd name="connsiteX2-1489" fmla="*/ 812800 w 12269867"/>
              <a:gd name="connsiteY2-1490" fmla="*/ 520298 h 4960218"/>
              <a:gd name="connsiteX3-1491" fmla="*/ 1117600 w 12269867"/>
              <a:gd name="connsiteY3-1492" fmla="*/ 388218 h 4960218"/>
              <a:gd name="connsiteX4-1493" fmla="*/ 1656080 w 12269867"/>
              <a:gd name="connsiteY4-1494" fmla="*/ 489818 h 4960218"/>
              <a:gd name="connsiteX5-1495" fmla="*/ 1920240 w 12269867"/>
              <a:gd name="connsiteY5-1496" fmla="*/ 347578 h 4960218"/>
              <a:gd name="connsiteX6-1497" fmla="*/ 2458720 w 12269867"/>
              <a:gd name="connsiteY6-1498" fmla="*/ 499978 h 4960218"/>
              <a:gd name="connsiteX7-1499" fmla="*/ 2895600 w 12269867"/>
              <a:gd name="connsiteY7-1500" fmla="*/ 337418 h 4960218"/>
              <a:gd name="connsiteX8-1501" fmla="*/ 3322320 w 12269867"/>
              <a:gd name="connsiteY8-1502" fmla="*/ 581258 h 4960218"/>
              <a:gd name="connsiteX9-1503" fmla="*/ 3881120 w 12269867"/>
              <a:gd name="connsiteY9-1504" fmla="*/ 327258 h 4960218"/>
              <a:gd name="connsiteX10-1505" fmla="*/ 4064000 w 12269867"/>
              <a:gd name="connsiteY10-1506" fmla="*/ 469498 h 4960218"/>
              <a:gd name="connsiteX11-1507" fmla="*/ 4775200 w 12269867"/>
              <a:gd name="connsiteY11-1508" fmla="*/ 317098 h 4960218"/>
              <a:gd name="connsiteX12-1509" fmla="*/ 4937760 w 12269867"/>
              <a:gd name="connsiteY12-1510" fmla="*/ 510138 h 4960218"/>
              <a:gd name="connsiteX13-1511" fmla="*/ 5608320 w 12269867"/>
              <a:gd name="connsiteY13-1512" fmla="*/ 367898 h 4960218"/>
              <a:gd name="connsiteX14-1513" fmla="*/ 5994400 w 12269867"/>
              <a:gd name="connsiteY14-1514" fmla="*/ 571098 h 4960218"/>
              <a:gd name="connsiteX15-1515" fmla="*/ 6441440 w 12269867"/>
              <a:gd name="connsiteY15-1516" fmla="*/ 306938 h 4960218"/>
              <a:gd name="connsiteX16-1517" fmla="*/ 6969760 w 12269867"/>
              <a:gd name="connsiteY16-1518" fmla="*/ 378058 h 4960218"/>
              <a:gd name="connsiteX17-1519" fmla="*/ 7264400 w 12269867"/>
              <a:gd name="connsiteY17-1520" fmla="*/ 185018 h 4960218"/>
              <a:gd name="connsiteX18-1521" fmla="*/ 7711440 w 12269867"/>
              <a:gd name="connsiteY18-1522" fmla="*/ 357738 h 4960218"/>
              <a:gd name="connsiteX19-1523" fmla="*/ 8107680 w 12269867"/>
              <a:gd name="connsiteY19-1524" fmla="*/ 174858 h 4960218"/>
              <a:gd name="connsiteX20-1525" fmla="*/ 8534400 w 12269867"/>
              <a:gd name="connsiteY20-1526" fmla="*/ 327258 h 4960218"/>
              <a:gd name="connsiteX21-1527" fmla="*/ 9123680 w 12269867"/>
              <a:gd name="connsiteY21-1528" fmla="*/ 134218 h 4960218"/>
              <a:gd name="connsiteX22-1529" fmla="*/ 9540240 w 12269867"/>
              <a:gd name="connsiteY22-1530" fmla="*/ 428858 h 4960218"/>
              <a:gd name="connsiteX23-1531" fmla="*/ 10119360 w 12269867"/>
              <a:gd name="connsiteY23-1532" fmla="*/ 215498 h 4960218"/>
              <a:gd name="connsiteX24-1533" fmla="*/ 10434320 w 12269867"/>
              <a:gd name="connsiteY24-1534" fmla="*/ 418698 h 4960218"/>
              <a:gd name="connsiteX25-1535" fmla="*/ 10911840 w 12269867"/>
              <a:gd name="connsiteY25-1536" fmla="*/ 174858 h 4960218"/>
              <a:gd name="connsiteX26-1537" fmla="*/ 11267440 w 12269867"/>
              <a:gd name="connsiteY26-1538" fmla="*/ 276458 h 4960218"/>
              <a:gd name="connsiteX27-1539" fmla="*/ 11734800 w 12269867"/>
              <a:gd name="connsiteY27-1540" fmla="*/ 124058 h 4960218"/>
              <a:gd name="connsiteX28-1541" fmla="*/ 11988800 w 12269867"/>
              <a:gd name="connsiteY28-1542" fmla="*/ 317098 h 4960218"/>
              <a:gd name="connsiteX29-1543" fmla="*/ 12110720 w 12269867"/>
              <a:gd name="connsiteY29-1544" fmla="*/ 205338 h 4960218"/>
              <a:gd name="connsiteX30-1545" fmla="*/ 12263120 w 12269867"/>
              <a:gd name="connsiteY30-1546" fmla="*/ 357738 h 4960218"/>
              <a:gd name="connsiteX31-1547" fmla="*/ 12222480 w 12269867"/>
              <a:gd name="connsiteY31-1548" fmla="*/ 4452218 h 4960218"/>
              <a:gd name="connsiteX32-1549" fmla="*/ 12039600 w 12269867"/>
              <a:gd name="connsiteY32-1550" fmla="*/ 4817978 h 4960218"/>
              <a:gd name="connsiteX33-1551" fmla="*/ 10942320 w 12269867"/>
              <a:gd name="connsiteY33-1552" fmla="*/ 4889098 h 4960218"/>
              <a:gd name="connsiteX34-1553" fmla="*/ 2377440 w 12269867"/>
              <a:gd name="connsiteY34-1554" fmla="*/ 4950058 h 4960218"/>
              <a:gd name="connsiteX35-1555" fmla="*/ 0 w 12269867"/>
              <a:gd name="connsiteY35-1556" fmla="*/ 4960218 h 4960218"/>
              <a:gd name="connsiteX36-1557" fmla="*/ 71120 w 12269867"/>
              <a:gd name="connsiteY36-1558" fmla="*/ 865738 h 4960218"/>
              <a:gd name="connsiteX0-1559" fmla="*/ 71120 w 12270109"/>
              <a:gd name="connsiteY0-1560" fmla="*/ 865738 h 4960218"/>
              <a:gd name="connsiteX1-1561" fmla="*/ 416560 w 12270109"/>
              <a:gd name="connsiteY1-1562" fmla="*/ 398378 h 4960218"/>
              <a:gd name="connsiteX2-1563" fmla="*/ 812800 w 12270109"/>
              <a:gd name="connsiteY2-1564" fmla="*/ 520298 h 4960218"/>
              <a:gd name="connsiteX3-1565" fmla="*/ 1117600 w 12270109"/>
              <a:gd name="connsiteY3-1566" fmla="*/ 388218 h 4960218"/>
              <a:gd name="connsiteX4-1567" fmla="*/ 1656080 w 12270109"/>
              <a:gd name="connsiteY4-1568" fmla="*/ 489818 h 4960218"/>
              <a:gd name="connsiteX5-1569" fmla="*/ 1920240 w 12270109"/>
              <a:gd name="connsiteY5-1570" fmla="*/ 347578 h 4960218"/>
              <a:gd name="connsiteX6-1571" fmla="*/ 2458720 w 12270109"/>
              <a:gd name="connsiteY6-1572" fmla="*/ 499978 h 4960218"/>
              <a:gd name="connsiteX7-1573" fmla="*/ 2895600 w 12270109"/>
              <a:gd name="connsiteY7-1574" fmla="*/ 337418 h 4960218"/>
              <a:gd name="connsiteX8-1575" fmla="*/ 3322320 w 12270109"/>
              <a:gd name="connsiteY8-1576" fmla="*/ 581258 h 4960218"/>
              <a:gd name="connsiteX9-1577" fmla="*/ 3881120 w 12270109"/>
              <a:gd name="connsiteY9-1578" fmla="*/ 327258 h 4960218"/>
              <a:gd name="connsiteX10-1579" fmla="*/ 4064000 w 12270109"/>
              <a:gd name="connsiteY10-1580" fmla="*/ 469498 h 4960218"/>
              <a:gd name="connsiteX11-1581" fmla="*/ 4775200 w 12270109"/>
              <a:gd name="connsiteY11-1582" fmla="*/ 317098 h 4960218"/>
              <a:gd name="connsiteX12-1583" fmla="*/ 4937760 w 12270109"/>
              <a:gd name="connsiteY12-1584" fmla="*/ 510138 h 4960218"/>
              <a:gd name="connsiteX13-1585" fmla="*/ 5608320 w 12270109"/>
              <a:gd name="connsiteY13-1586" fmla="*/ 367898 h 4960218"/>
              <a:gd name="connsiteX14-1587" fmla="*/ 5994400 w 12270109"/>
              <a:gd name="connsiteY14-1588" fmla="*/ 571098 h 4960218"/>
              <a:gd name="connsiteX15-1589" fmla="*/ 6441440 w 12270109"/>
              <a:gd name="connsiteY15-1590" fmla="*/ 306938 h 4960218"/>
              <a:gd name="connsiteX16-1591" fmla="*/ 6969760 w 12270109"/>
              <a:gd name="connsiteY16-1592" fmla="*/ 378058 h 4960218"/>
              <a:gd name="connsiteX17-1593" fmla="*/ 7264400 w 12270109"/>
              <a:gd name="connsiteY17-1594" fmla="*/ 185018 h 4960218"/>
              <a:gd name="connsiteX18-1595" fmla="*/ 7711440 w 12270109"/>
              <a:gd name="connsiteY18-1596" fmla="*/ 357738 h 4960218"/>
              <a:gd name="connsiteX19-1597" fmla="*/ 8107680 w 12270109"/>
              <a:gd name="connsiteY19-1598" fmla="*/ 174858 h 4960218"/>
              <a:gd name="connsiteX20-1599" fmla="*/ 8534400 w 12270109"/>
              <a:gd name="connsiteY20-1600" fmla="*/ 327258 h 4960218"/>
              <a:gd name="connsiteX21-1601" fmla="*/ 9123680 w 12270109"/>
              <a:gd name="connsiteY21-1602" fmla="*/ 134218 h 4960218"/>
              <a:gd name="connsiteX22-1603" fmla="*/ 9540240 w 12270109"/>
              <a:gd name="connsiteY22-1604" fmla="*/ 428858 h 4960218"/>
              <a:gd name="connsiteX23-1605" fmla="*/ 10119360 w 12270109"/>
              <a:gd name="connsiteY23-1606" fmla="*/ 215498 h 4960218"/>
              <a:gd name="connsiteX24-1607" fmla="*/ 10434320 w 12270109"/>
              <a:gd name="connsiteY24-1608" fmla="*/ 418698 h 4960218"/>
              <a:gd name="connsiteX25-1609" fmla="*/ 10911840 w 12270109"/>
              <a:gd name="connsiteY25-1610" fmla="*/ 174858 h 4960218"/>
              <a:gd name="connsiteX26-1611" fmla="*/ 11267440 w 12270109"/>
              <a:gd name="connsiteY26-1612" fmla="*/ 276458 h 4960218"/>
              <a:gd name="connsiteX27-1613" fmla="*/ 11734800 w 12270109"/>
              <a:gd name="connsiteY27-1614" fmla="*/ 124058 h 4960218"/>
              <a:gd name="connsiteX28-1615" fmla="*/ 11988800 w 12270109"/>
              <a:gd name="connsiteY28-1616" fmla="*/ 317098 h 4960218"/>
              <a:gd name="connsiteX29-1617" fmla="*/ 12110720 w 12270109"/>
              <a:gd name="connsiteY29-1618" fmla="*/ 205338 h 4960218"/>
              <a:gd name="connsiteX30-1619" fmla="*/ 12263120 w 12270109"/>
              <a:gd name="connsiteY30-1620" fmla="*/ 357738 h 4960218"/>
              <a:gd name="connsiteX31-1621" fmla="*/ 12222480 w 12270109"/>
              <a:gd name="connsiteY31-1622" fmla="*/ 4452218 h 4960218"/>
              <a:gd name="connsiteX32-1623" fmla="*/ 12029440 w 12270109"/>
              <a:gd name="connsiteY32-1624" fmla="*/ 4919578 h 4960218"/>
              <a:gd name="connsiteX33-1625" fmla="*/ 10942320 w 12270109"/>
              <a:gd name="connsiteY33-1626" fmla="*/ 4889098 h 4960218"/>
              <a:gd name="connsiteX34-1627" fmla="*/ 2377440 w 12270109"/>
              <a:gd name="connsiteY34-1628" fmla="*/ 4950058 h 4960218"/>
              <a:gd name="connsiteX35-1629" fmla="*/ 0 w 12270109"/>
              <a:gd name="connsiteY35-1630" fmla="*/ 4960218 h 4960218"/>
              <a:gd name="connsiteX36-1631" fmla="*/ 71120 w 12270109"/>
              <a:gd name="connsiteY36-1632" fmla="*/ 865738 h 4960218"/>
              <a:gd name="connsiteX0-1633" fmla="*/ 71120 w 12270109"/>
              <a:gd name="connsiteY0-1634" fmla="*/ 865738 h 4970141"/>
              <a:gd name="connsiteX1-1635" fmla="*/ 416560 w 12270109"/>
              <a:gd name="connsiteY1-1636" fmla="*/ 398378 h 4970141"/>
              <a:gd name="connsiteX2-1637" fmla="*/ 812800 w 12270109"/>
              <a:gd name="connsiteY2-1638" fmla="*/ 520298 h 4970141"/>
              <a:gd name="connsiteX3-1639" fmla="*/ 1117600 w 12270109"/>
              <a:gd name="connsiteY3-1640" fmla="*/ 388218 h 4970141"/>
              <a:gd name="connsiteX4-1641" fmla="*/ 1656080 w 12270109"/>
              <a:gd name="connsiteY4-1642" fmla="*/ 489818 h 4970141"/>
              <a:gd name="connsiteX5-1643" fmla="*/ 1920240 w 12270109"/>
              <a:gd name="connsiteY5-1644" fmla="*/ 347578 h 4970141"/>
              <a:gd name="connsiteX6-1645" fmla="*/ 2458720 w 12270109"/>
              <a:gd name="connsiteY6-1646" fmla="*/ 499978 h 4970141"/>
              <a:gd name="connsiteX7-1647" fmla="*/ 2895600 w 12270109"/>
              <a:gd name="connsiteY7-1648" fmla="*/ 337418 h 4970141"/>
              <a:gd name="connsiteX8-1649" fmla="*/ 3322320 w 12270109"/>
              <a:gd name="connsiteY8-1650" fmla="*/ 581258 h 4970141"/>
              <a:gd name="connsiteX9-1651" fmla="*/ 3881120 w 12270109"/>
              <a:gd name="connsiteY9-1652" fmla="*/ 327258 h 4970141"/>
              <a:gd name="connsiteX10-1653" fmla="*/ 4064000 w 12270109"/>
              <a:gd name="connsiteY10-1654" fmla="*/ 469498 h 4970141"/>
              <a:gd name="connsiteX11-1655" fmla="*/ 4775200 w 12270109"/>
              <a:gd name="connsiteY11-1656" fmla="*/ 317098 h 4970141"/>
              <a:gd name="connsiteX12-1657" fmla="*/ 4937760 w 12270109"/>
              <a:gd name="connsiteY12-1658" fmla="*/ 510138 h 4970141"/>
              <a:gd name="connsiteX13-1659" fmla="*/ 5608320 w 12270109"/>
              <a:gd name="connsiteY13-1660" fmla="*/ 367898 h 4970141"/>
              <a:gd name="connsiteX14-1661" fmla="*/ 5994400 w 12270109"/>
              <a:gd name="connsiteY14-1662" fmla="*/ 571098 h 4970141"/>
              <a:gd name="connsiteX15-1663" fmla="*/ 6441440 w 12270109"/>
              <a:gd name="connsiteY15-1664" fmla="*/ 306938 h 4970141"/>
              <a:gd name="connsiteX16-1665" fmla="*/ 6969760 w 12270109"/>
              <a:gd name="connsiteY16-1666" fmla="*/ 378058 h 4970141"/>
              <a:gd name="connsiteX17-1667" fmla="*/ 7264400 w 12270109"/>
              <a:gd name="connsiteY17-1668" fmla="*/ 185018 h 4970141"/>
              <a:gd name="connsiteX18-1669" fmla="*/ 7711440 w 12270109"/>
              <a:gd name="connsiteY18-1670" fmla="*/ 357738 h 4970141"/>
              <a:gd name="connsiteX19-1671" fmla="*/ 8107680 w 12270109"/>
              <a:gd name="connsiteY19-1672" fmla="*/ 174858 h 4970141"/>
              <a:gd name="connsiteX20-1673" fmla="*/ 8534400 w 12270109"/>
              <a:gd name="connsiteY20-1674" fmla="*/ 327258 h 4970141"/>
              <a:gd name="connsiteX21-1675" fmla="*/ 9123680 w 12270109"/>
              <a:gd name="connsiteY21-1676" fmla="*/ 134218 h 4970141"/>
              <a:gd name="connsiteX22-1677" fmla="*/ 9540240 w 12270109"/>
              <a:gd name="connsiteY22-1678" fmla="*/ 428858 h 4970141"/>
              <a:gd name="connsiteX23-1679" fmla="*/ 10119360 w 12270109"/>
              <a:gd name="connsiteY23-1680" fmla="*/ 215498 h 4970141"/>
              <a:gd name="connsiteX24-1681" fmla="*/ 10434320 w 12270109"/>
              <a:gd name="connsiteY24-1682" fmla="*/ 418698 h 4970141"/>
              <a:gd name="connsiteX25-1683" fmla="*/ 10911840 w 12270109"/>
              <a:gd name="connsiteY25-1684" fmla="*/ 174858 h 4970141"/>
              <a:gd name="connsiteX26-1685" fmla="*/ 11267440 w 12270109"/>
              <a:gd name="connsiteY26-1686" fmla="*/ 276458 h 4970141"/>
              <a:gd name="connsiteX27-1687" fmla="*/ 11734800 w 12270109"/>
              <a:gd name="connsiteY27-1688" fmla="*/ 124058 h 4970141"/>
              <a:gd name="connsiteX28-1689" fmla="*/ 11988800 w 12270109"/>
              <a:gd name="connsiteY28-1690" fmla="*/ 317098 h 4970141"/>
              <a:gd name="connsiteX29-1691" fmla="*/ 12110720 w 12270109"/>
              <a:gd name="connsiteY29-1692" fmla="*/ 205338 h 4970141"/>
              <a:gd name="connsiteX30-1693" fmla="*/ 12263120 w 12270109"/>
              <a:gd name="connsiteY30-1694" fmla="*/ 357738 h 4970141"/>
              <a:gd name="connsiteX31-1695" fmla="*/ 12222480 w 12270109"/>
              <a:gd name="connsiteY31-1696" fmla="*/ 4452218 h 4970141"/>
              <a:gd name="connsiteX32-1697" fmla="*/ 12029440 w 12270109"/>
              <a:gd name="connsiteY32-1698" fmla="*/ 4919578 h 4970141"/>
              <a:gd name="connsiteX33-1699" fmla="*/ 10942320 w 12270109"/>
              <a:gd name="connsiteY33-1700" fmla="*/ 4889098 h 4970141"/>
              <a:gd name="connsiteX34-1701" fmla="*/ 2377440 w 12270109"/>
              <a:gd name="connsiteY34-1702" fmla="*/ 4950058 h 4970141"/>
              <a:gd name="connsiteX35-1703" fmla="*/ 0 w 12270109"/>
              <a:gd name="connsiteY35-1704" fmla="*/ 4960218 h 4970141"/>
              <a:gd name="connsiteX36-1705" fmla="*/ 71120 w 12270109"/>
              <a:gd name="connsiteY36-1706" fmla="*/ 865738 h 4970141"/>
              <a:gd name="connsiteX0-1707" fmla="*/ 71120 w 12270109"/>
              <a:gd name="connsiteY0-1708" fmla="*/ 865738 h 4992300"/>
              <a:gd name="connsiteX1-1709" fmla="*/ 416560 w 12270109"/>
              <a:gd name="connsiteY1-1710" fmla="*/ 398378 h 4992300"/>
              <a:gd name="connsiteX2-1711" fmla="*/ 812800 w 12270109"/>
              <a:gd name="connsiteY2-1712" fmla="*/ 520298 h 4992300"/>
              <a:gd name="connsiteX3-1713" fmla="*/ 1117600 w 12270109"/>
              <a:gd name="connsiteY3-1714" fmla="*/ 388218 h 4992300"/>
              <a:gd name="connsiteX4-1715" fmla="*/ 1656080 w 12270109"/>
              <a:gd name="connsiteY4-1716" fmla="*/ 489818 h 4992300"/>
              <a:gd name="connsiteX5-1717" fmla="*/ 1920240 w 12270109"/>
              <a:gd name="connsiteY5-1718" fmla="*/ 347578 h 4992300"/>
              <a:gd name="connsiteX6-1719" fmla="*/ 2458720 w 12270109"/>
              <a:gd name="connsiteY6-1720" fmla="*/ 499978 h 4992300"/>
              <a:gd name="connsiteX7-1721" fmla="*/ 2895600 w 12270109"/>
              <a:gd name="connsiteY7-1722" fmla="*/ 337418 h 4992300"/>
              <a:gd name="connsiteX8-1723" fmla="*/ 3322320 w 12270109"/>
              <a:gd name="connsiteY8-1724" fmla="*/ 581258 h 4992300"/>
              <a:gd name="connsiteX9-1725" fmla="*/ 3881120 w 12270109"/>
              <a:gd name="connsiteY9-1726" fmla="*/ 327258 h 4992300"/>
              <a:gd name="connsiteX10-1727" fmla="*/ 4064000 w 12270109"/>
              <a:gd name="connsiteY10-1728" fmla="*/ 469498 h 4992300"/>
              <a:gd name="connsiteX11-1729" fmla="*/ 4775200 w 12270109"/>
              <a:gd name="connsiteY11-1730" fmla="*/ 317098 h 4992300"/>
              <a:gd name="connsiteX12-1731" fmla="*/ 4937760 w 12270109"/>
              <a:gd name="connsiteY12-1732" fmla="*/ 510138 h 4992300"/>
              <a:gd name="connsiteX13-1733" fmla="*/ 5608320 w 12270109"/>
              <a:gd name="connsiteY13-1734" fmla="*/ 367898 h 4992300"/>
              <a:gd name="connsiteX14-1735" fmla="*/ 5994400 w 12270109"/>
              <a:gd name="connsiteY14-1736" fmla="*/ 571098 h 4992300"/>
              <a:gd name="connsiteX15-1737" fmla="*/ 6441440 w 12270109"/>
              <a:gd name="connsiteY15-1738" fmla="*/ 306938 h 4992300"/>
              <a:gd name="connsiteX16-1739" fmla="*/ 6969760 w 12270109"/>
              <a:gd name="connsiteY16-1740" fmla="*/ 378058 h 4992300"/>
              <a:gd name="connsiteX17-1741" fmla="*/ 7264400 w 12270109"/>
              <a:gd name="connsiteY17-1742" fmla="*/ 185018 h 4992300"/>
              <a:gd name="connsiteX18-1743" fmla="*/ 7711440 w 12270109"/>
              <a:gd name="connsiteY18-1744" fmla="*/ 357738 h 4992300"/>
              <a:gd name="connsiteX19-1745" fmla="*/ 8107680 w 12270109"/>
              <a:gd name="connsiteY19-1746" fmla="*/ 174858 h 4992300"/>
              <a:gd name="connsiteX20-1747" fmla="*/ 8534400 w 12270109"/>
              <a:gd name="connsiteY20-1748" fmla="*/ 327258 h 4992300"/>
              <a:gd name="connsiteX21-1749" fmla="*/ 9123680 w 12270109"/>
              <a:gd name="connsiteY21-1750" fmla="*/ 134218 h 4992300"/>
              <a:gd name="connsiteX22-1751" fmla="*/ 9540240 w 12270109"/>
              <a:gd name="connsiteY22-1752" fmla="*/ 428858 h 4992300"/>
              <a:gd name="connsiteX23-1753" fmla="*/ 10119360 w 12270109"/>
              <a:gd name="connsiteY23-1754" fmla="*/ 215498 h 4992300"/>
              <a:gd name="connsiteX24-1755" fmla="*/ 10434320 w 12270109"/>
              <a:gd name="connsiteY24-1756" fmla="*/ 418698 h 4992300"/>
              <a:gd name="connsiteX25-1757" fmla="*/ 10911840 w 12270109"/>
              <a:gd name="connsiteY25-1758" fmla="*/ 174858 h 4992300"/>
              <a:gd name="connsiteX26-1759" fmla="*/ 11267440 w 12270109"/>
              <a:gd name="connsiteY26-1760" fmla="*/ 276458 h 4992300"/>
              <a:gd name="connsiteX27-1761" fmla="*/ 11734800 w 12270109"/>
              <a:gd name="connsiteY27-1762" fmla="*/ 124058 h 4992300"/>
              <a:gd name="connsiteX28-1763" fmla="*/ 11988800 w 12270109"/>
              <a:gd name="connsiteY28-1764" fmla="*/ 317098 h 4992300"/>
              <a:gd name="connsiteX29-1765" fmla="*/ 12110720 w 12270109"/>
              <a:gd name="connsiteY29-1766" fmla="*/ 205338 h 4992300"/>
              <a:gd name="connsiteX30-1767" fmla="*/ 12263120 w 12270109"/>
              <a:gd name="connsiteY30-1768" fmla="*/ 357738 h 4992300"/>
              <a:gd name="connsiteX31-1769" fmla="*/ 12222480 w 12270109"/>
              <a:gd name="connsiteY31-1770" fmla="*/ 4452218 h 4992300"/>
              <a:gd name="connsiteX32-1771" fmla="*/ 12029440 w 12270109"/>
              <a:gd name="connsiteY32-1772" fmla="*/ 4919578 h 4992300"/>
              <a:gd name="connsiteX33-1773" fmla="*/ 10962640 w 12270109"/>
              <a:gd name="connsiteY33-1774" fmla="*/ 4990698 h 4992300"/>
              <a:gd name="connsiteX34-1775" fmla="*/ 2377440 w 12270109"/>
              <a:gd name="connsiteY34-1776" fmla="*/ 4950058 h 4992300"/>
              <a:gd name="connsiteX35-1777" fmla="*/ 0 w 12270109"/>
              <a:gd name="connsiteY35-1778" fmla="*/ 4960218 h 4992300"/>
              <a:gd name="connsiteX36-1779" fmla="*/ 71120 w 12270109"/>
              <a:gd name="connsiteY36-1780" fmla="*/ 865738 h 4992300"/>
              <a:gd name="connsiteX0-1781" fmla="*/ 71120 w 12270109"/>
              <a:gd name="connsiteY0-1782" fmla="*/ 865738 h 4992300"/>
              <a:gd name="connsiteX1-1783" fmla="*/ 416560 w 12270109"/>
              <a:gd name="connsiteY1-1784" fmla="*/ 398378 h 4992300"/>
              <a:gd name="connsiteX2-1785" fmla="*/ 812800 w 12270109"/>
              <a:gd name="connsiteY2-1786" fmla="*/ 520298 h 4992300"/>
              <a:gd name="connsiteX3-1787" fmla="*/ 1117600 w 12270109"/>
              <a:gd name="connsiteY3-1788" fmla="*/ 388218 h 4992300"/>
              <a:gd name="connsiteX4-1789" fmla="*/ 1656080 w 12270109"/>
              <a:gd name="connsiteY4-1790" fmla="*/ 489818 h 4992300"/>
              <a:gd name="connsiteX5-1791" fmla="*/ 1920240 w 12270109"/>
              <a:gd name="connsiteY5-1792" fmla="*/ 347578 h 4992300"/>
              <a:gd name="connsiteX6-1793" fmla="*/ 2458720 w 12270109"/>
              <a:gd name="connsiteY6-1794" fmla="*/ 499978 h 4992300"/>
              <a:gd name="connsiteX7-1795" fmla="*/ 2895600 w 12270109"/>
              <a:gd name="connsiteY7-1796" fmla="*/ 337418 h 4992300"/>
              <a:gd name="connsiteX8-1797" fmla="*/ 3322320 w 12270109"/>
              <a:gd name="connsiteY8-1798" fmla="*/ 581258 h 4992300"/>
              <a:gd name="connsiteX9-1799" fmla="*/ 3881120 w 12270109"/>
              <a:gd name="connsiteY9-1800" fmla="*/ 327258 h 4992300"/>
              <a:gd name="connsiteX10-1801" fmla="*/ 4064000 w 12270109"/>
              <a:gd name="connsiteY10-1802" fmla="*/ 469498 h 4992300"/>
              <a:gd name="connsiteX11-1803" fmla="*/ 4775200 w 12270109"/>
              <a:gd name="connsiteY11-1804" fmla="*/ 317098 h 4992300"/>
              <a:gd name="connsiteX12-1805" fmla="*/ 4937760 w 12270109"/>
              <a:gd name="connsiteY12-1806" fmla="*/ 510138 h 4992300"/>
              <a:gd name="connsiteX13-1807" fmla="*/ 5608320 w 12270109"/>
              <a:gd name="connsiteY13-1808" fmla="*/ 367898 h 4992300"/>
              <a:gd name="connsiteX14-1809" fmla="*/ 5994400 w 12270109"/>
              <a:gd name="connsiteY14-1810" fmla="*/ 571098 h 4992300"/>
              <a:gd name="connsiteX15-1811" fmla="*/ 6441440 w 12270109"/>
              <a:gd name="connsiteY15-1812" fmla="*/ 306938 h 4992300"/>
              <a:gd name="connsiteX16-1813" fmla="*/ 6969760 w 12270109"/>
              <a:gd name="connsiteY16-1814" fmla="*/ 378058 h 4992300"/>
              <a:gd name="connsiteX17-1815" fmla="*/ 7264400 w 12270109"/>
              <a:gd name="connsiteY17-1816" fmla="*/ 185018 h 4992300"/>
              <a:gd name="connsiteX18-1817" fmla="*/ 7711440 w 12270109"/>
              <a:gd name="connsiteY18-1818" fmla="*/ 357738 h 4992300"/>
              <a:gd name="connsiteX19-1819" fmla="*/ 8107680 w 12270109"/>
              <a:gd name="connsiteY19-1820" fmla="*/ 174858 h 4992300"/>
              <a:gd name="connsiteX20-1821" fmla="*/ 8534400 w 12270109"/>
              <a:gd name="connsiteY20-1822" fmla="*/ 327258 h 4992300"/>
              <a:gd name="connsiteX21-1823" fmla="*/ 9123680 w 12270109"/>
              <a:gd name="connsiteY21-1824" fmla="*/ 134218 h 4992300"/>
              <a:gd name="connsiteX22-1825" fmla="*/ 9540240 w 12270109"/>
              <a:gd name="connsiteY22-1826" fmla="*/ 428858 h 4992300"/>
              <a:gd name="connsiteX23-1827" fmla="*/ 10119360 w 12270109"/>
              <a:gd name="connsiteY23-1828" fmla="*/ 215498 h 4992300"/>
              <a:gd name="connsiteX24-1829" fmla="*/ 10434320 w 12270109"/>
              <a:gd name="connsiteY24-1830" fmla="*/ 418698 h 4992300"/>
              <a:gd name="connsiteX25-1831" fmla="*/ 10911840 w 12270109"/>
              <a:gd name="connsiteY25-1832" fmla="*/ 174858 h 4992300"/>
              <a:gd name="connsiteX26-1833" fmla="*/ 11267440 w 12270109"/>
              <a:gd name="connsiteY26-1834" fmla="*/ 276458 h 4992300"/>
              <a:gd name="connsiteX27-1835" fmla="*/ 11734800 w 12270109"/>
              <a:gd name="connsiteY27-1836" fmla="*/ 124058 h 4992300"/>
              <a:gd name="connsiteX28-1837" fmla="*/ 11988800 w 12270109"/>
              <a:gd name="connsiteY28-1838" fmla="*/ 317098 h 4992300"/>
              <a:gd name="connsiteX29-1839" fmla="*/ 12110720 w 12270109"/>
              <a:gd name="connsiteY29-1840" fmla="*/ 205338 h 4992300"/>
              <a:gd name="connsiteX30-1841" fmla="*/ 12263120 w 12270109"/>
              <a:gd name="connsiteY30-1842" fmla="*/ 357738 h 4992300"/>
              <a:gd name="connsiteX31-1843" fmla="*/ 12222480 w 12270109"/>
              <a:gd name="connsiteY31-1844" fmla="*/ 4452218 h 4992300"/>
              <a:gd name="connsiteX32-1845" fmla="*/ 12029440 w 12270109"/>
              <a:gd name="connsiteY32-1846" fmla="*/ 4919578 h 4992300"/>
              <a:gd name="connsiteX33-1847" fmla="*/ 10962640 w 12270109"/>
              <a:gd name="connsiteY33-1848" fmla="*/ 4990698 h 4992300"/>
              <a:gd name="connsiteX34-1849" fmla="*/ 2387600 w 12270109"/>
              <a:gd name="connsiteY34-1850" fmla="*/ 4990698 h 4992300"/>
              <a:gd name="connsiteX35-1851" fmla="*/ 0 w 12270109"/>
              <a:gd name="connsiteY35-1852" fmla="*/ 4960218 h 4992300"/>
              <a:gd name="connsiteX36-1853" fmla="*/ 71120 w 12270109"/>
              <a:gd name="connsiteY36-1854" fmla="*/ 865738 h 4992300"/>
              <a:gd name="connsiteX0-1855" fmla="*/ 71120 w 12270109"/>
              <a:gd name="connsiteY0-1856" fmla="*/ 865738 h 4995022"/>
              <a:gd name="connsiteX1-1857" fmla="*/ 416560 w 12270109"/>
              <a:gd name="connsiteY1-1858" fmla="*/ 398378 h 4995022"/>
              <a:gd name="connsiteX2-1859" fmla="*/ 812800 w 12270109"/>
              <a:gd name="connsiteY2-1860" fmla="*/ 520298 h 4995022"/>
              <a:gd name="connsiteX3-1861" fmla="*/ 1117600 w 12270109"/>
              <a:gd name="connsiteY3-1862" fmla="*/ 388218 h 4995022"/>
              <a:gd name="connsiteX4-1863" fmla="*/ 1656080 w 12270109"/>
              <a:gd name="connsiteY4-1864" fmla="*/ 489818 h 4995022"/>
              <a:gd name="connsiteX5-1865" fmla="*/ 1920240 w 12270109"/>
              <a:gd name="connsiteY5-1866" fmla="*/ 347578 h 4995022"/>
              <a:gd name="connsiteX6-1867" fmla="*/ 2458720 w 12270109"/>
              <a:gd name="connsiteY6-1868" fmla="*/ 499978 h 4995022"/>
              <a:gd name="connsiteX7-1869" fmla="*/ 2895600 w 12270109"/>
              <a:gd name="connsiteY7-1870" fmla="*/ 337418 h 4995022"/>
              <a:gd name="connsiteX8-1871" fmla="*/ 3322320 w 12270109"/>
              <a:gd name="connsiteY8-1872" fmla="*/ 581258 h 4995022"/>
              <a:gd name="connsiteX9-1873" fmla="*/ 3881120 w 12270109"/>
              <a:gd name="connsiteY9-1874" fmla="*/ 327258 h 4995022"/>
              <a:gd name="connsiteX10-1875" fmla="*/ 4064000 w 12270109"/>
              <a:gd name="connsiteY10-1876" fmla="*/ 469498 h 4995022"/>
              <a:gd name="connsiteX11-1877" fmla="*/ 4775200 w 12270109"/>
              <a:gd name="connsiteY11-1878" fmla="*/ 317098 h 4995022"/>
              <a:gd name="connsiteX12-1879" fmla="*/ 4937760 w 12270109"/>
              <a:gd name="connsiteY12-1880" fmla="*/ 510138 h 4995022"/>
              <a:gd name="connsiteX13-1881" fmla="*/ 5608320 w 12270109"/>
              <a:gd name="connsiteY13-1882" fmla="*/ 367898 h 4995022"/>
              <a:gd name="connsiteX14-1883" fmla="*/ 5994400 w 12270109"/>
              <a:gd name="connsiteY14-1884" fmla="*/ 571098 h 4995022"/>
              <a:gd name="connsiteX15-1885" fmla="*/ 6441440 w 12270109"/>
              <a:gd name="connsiteY15-1886" fmla="*/ 306938 h 4995022"/>
              <a:gd name="connsiteX16-1887" fmla="*/ 6969760 w 12270109"/>
              <a:gd name="connsiteY16-1888" fmla="*/ 378058 h 4995022"/>
              <a:gd name="connsiteX17-1889" fmla="*/ 7264400 w 12270109"/>
              <a:gd name="connsiteY17-1890" fmla="*/ 185018 h 4995022"/>
              <a:gd name="connsiteX18-1891" fmla="*/ 7711440 w 12270109"/>
              <a:gd name="connsiteY18-1892" fmla="*/ 357738 h 4995022"/>
              <a:gd name="connsiteX19-1893" fmla="*/ 8107680 w 12270109"/>
              <a:gd name="connsiteY19-1894" fmla="*/ 174858 h 4995022"/>
              <a:gd name="connsiteX20-1895" fmla="*/ 8534400 w 12270109"/>
              <a:gd name="connsiteY20-1896" fmla="*/ 327258 h 4995022"/>
              <a:gd name="connsiteX21-1897" fmla="*/ 9123680 w 12270109"/>
              <a:gd name="connsiteY21-1898" fmla="*/ 134218 h 4995022"/>
              <a:gd name="connsiteX22-1899" fmla="*/ 9540240 w 12270109"/>
              <a:gd name="connsiteY22-1900" fmla="*/ 428858 h 4995022"/>
              <a:gd name="connsiteX23-1901" fmla="*/ 10119360 w 12270109"/>
              <a:gd name="connsiteY23-1902" fmla="*/ 215498 h 4995022"/>
              <a:gd name="connsiteX24-1903" fmla="*/ 10434320 w 12270109"/>
              <a:gd name="connsiteY24-1904" fmla="*/ 418698 h 4995022"/>
              <a:gd name="connsiteX25-1905" fmla="*/ 10911840 w 12270109"/>
              <a:gd name="connsiteY25-1906" fmla="*/ 174858 h 4995022"/>
              <a:gd name="connsiteX26-1907" fmla="*/ 11267440 w 12270109"/>
              <a:gd name="connsiteY26-1908" fmla="*/ 276458 h 4995022"/>
              <a:gd name="connsiteX27-1909" fmla="*/ 11734800 w 12270109"/>
              <a:gd name="connsiteY27-1910" fmla="*/ 124058 h 4995022"/>
              <a:gd name="connsiteX28-1911" fmla="*/ 11988800 w 12270109"/>
              <a:gd name="connsiteY28-1912" fmla="*/ 317098 h 4995022"/>
              <a:gd name="connsiteX29-1913" fmla="*/ 12110720 w 12270109"/>
              <a:gd name="connsiteY29-1914" fmla="*/ 205338 h 4995022"/>
              <a:gd name="connsiteX30-1915" fmla="*/ 12263120 w 12270109"/>
              <a:gd name="connsiteY30-1916" fmla="*/ 357738 h 4995022"/>
              <a:gd name="connsiteX31-1917" fmla="*/ 12222480 w 12270109"/>
              <a:gd name="connsiteY31-1918" fmla="*/ 4452218 h 4995022"/>
              <a:gd name="connsiteX32-1919" fmla="*/ 12029440 w 12270109"/>
              <a:gd name="connsiteY32-1920" fmla="*/ 4919578 h 4995022"/>
              <a:gd name="connsiteX33-1921" fmla="*/ 10962640 w 12270109"/>
              <a:gd name="connsiteY33-1922" fmla="*/ 4990698 h 4995022"/>
              <a:gd name="connsiteX34-1923" fmla="*/ 2387600 w 12270109"/>
              <a:gd name="connsiteY34-1924" fmla="*/ 4990698 h 4995022"/>
              <a:gd name="connsiteX35-1925" fmla="*/ 0 w 12270109"/>
              <a:gd name="connsiteY35-1926" fmla="*/ 4960218 h 4995022"/>
              <a:gd name="connsiteX36-1927" fmla="*/ 71120 w 12270109"/>
              <a:gd name="connsiteY36-1928" fmla="*/ 865738 h 4995022"/>
              <a:gd name="connsiteX0-1929" fmla="*/ 71120 w 12270109"/>
              <a:gd name="connsiteY0-1930" fmla="*/ 865738 h 4992300"/>
              <a:gd name="connsiteX1-1931" fmla="*/ 416560 w 12270109"/>
              <a:gd name="connsiteY1-1932" fmla="*/ 398378 h 4992300"/>
              <a:gd name="connsiteX2-1933" fmla="*/ 812800 w 12270109"/>
              <a:gd name="connsiteY2-1934" fmla="*/ 520298 h 4992300"/>
              <a:gd name="connsiteX3-1935" fmla="*/ 1117600 w 12270109"/>
              <a:gd name="connsiteY3-1936" fmla="*/ 388218 h 4992300"/>
              <a:gd name="connsiteX4-1937" fmla="*/ 1656080 w 12270109"/>
              <a:gd name="connsiteY4-1938" fmla="*/ 489818 h 4992300"/>
              <a:gd name="connsiteX5-1939" fmla="*/ 1920240 w 12270109"/>
              <a:gd name="connsiteY5-1940" fmla="*/ 347578 h 4992300"/>
              <a:gd name="connsiteX6-1941" fmla="*/ 2458720 w 12270109"/>
              <a:gd name="connsiteY6-1942" fmla="*/ 499978 h 4992300"/>
              <a:gd name="connsiteX7-1943" fmla="*/ 2895600 w 12270109"/>
              <a:gd name="connsiteY7-1944" fmla="*/ 337418 h 4992300"/>
              <a:gd name="connsiteX8-1945" fmla="*/ 3322320 w 12270109"/>
              <a:gd name="connsiteY8-1946" fmla="*/ 581258 h 4992300"/>
              <a:gd name="connsiteX9-1947" fmla="*/ 3881120 w 12270109"/>
              <a:gd name="connsiteY9-1948" fmla="*/ 327258 h 4992300"/>
              <a:gd name="connsiteX10-1949" fmla="*/ 4064000 w 12270109"/>
              <a:gd name="connsiteY10-1950" fmla="*/ 469498 h 4992300"/>
              <a:gd name="connsiteX11-1951" fmla="*/ 4775200 w 12270109"/>
              <a:gd name="connsiteY11-1952" fmla="*/ 317098 h 4992300"/>
              <a:gd name="connsiteX12-1953" fmla="*/ 4937760 w 12270109"/>
              <a:gd name="connsiteY12-1954" fmla="*/ 510138 h 4992300"/>
              <a:gd name="connsiteX13-1955" fmla="*/ 5608320 w 12270109"/>
              <a:gd name="connsiteY13-1956" fmla="*/ 367898 h 4992300"/>
              <a:gd name="connsiteX14-1957" fmla="*/ 5994400 w 12270109"/>
              <a:gd name="connsiteY14-1958" fmla="*/ 571098 h 4992300"/>
              <a:gd name="connsiteX15-1959" fmla="*/ 6441440 w 12270109"/>
              <a:gd name="connsiteY15-1960" fmla="*/ 306938 h 4992300"/>
              <a:gd name="connsiteX16-1961" fmla="*/ 6969760 w 12270109"/>
              <a:gd name="connsiteY16-1962" fmla="*/ 378058 h 4992300"/>
              <a:gd name="connsiteX17-1963" fmla="*/ 7264400 w 12270109"/>
              <a:gd name="connsiteY17-1964" fmla="*/ 185018 h 4992300"/>
              <a:gd name="connsiteX18-1965" fmla="*/ 7711440 w 12270109"/>
              <a:gd name="connsiteY18-1966" fmla="*/ 357738 h 4992300"/>
              <a:gd name="connsiteX19-1967" fmla="*/ 8107680 w 12270109"/>
              <a:gd name="connsiteY19-1968" fmla="*/ 174858 h 4992300"/>
              <a:gd name="connsiteX20-1969" fmla="*/ 8534400 w 12270109"/>
              <a:gd name="connsiteY20-1970" fmla="*/ 327258 h 4992300"/>
              <a:gd name="connsiteX21-1971" fmla="*/ 9123680 w 12270109"/>
              <a:gd name="connsiteY21-1972" fmla="*/ 134218 h 4992300"/>
              <a:gd name="connsiteX22-1973" fmla="*/ 9540240 w 12270109"/>
              <a:gd name="connsiteY22-1974" fmla="*/ 428858 h 4992300"/>
              <a:gd name="connsiteX23-1975" fmla="*/ 10119360 w 12270109"/>
              <a:gd name="connsiteY23-1976" fmla="*/ 215498 h 4992300"/>
              <a:gd name="connsiteX24-1977" fmla="*/ 10434320 w 12270109"/>
              <a:gd name="connsiteY24-1978" fmla="*/ 418698 h 4992300"/>
              <a:gd name="connsiteX25-1979" fmla="*/ 10911840 w 12270109"/>
              <a:gd name="connsiteY25-1980" fmla="*/ 174858 h 4992300"/>
              <a:gd name="connsiteX26-1981" fmla="*/ 11267440 w 12270109"/>
              <a:gd name="connsiteY26-1982" fmla="*/ 276458 h 4992300"/>
              <a:gd name="connsiteX27-1983" fmla="*/ 11734800 w 12270109"/>
              <a:gd name="connsiteY27-1984" fmla="*/ 124058 h 4992300"/>
              <a:gd name="connsiteX28-1985" fmla="*/ 11988800 w 12270109"/>
              <a:gd name="connsiteY28-1986" fmla="*/ 317098 h 4992300"/>
              <a:gd name="connsiteX29-1987" fmla="*/ 12110720 w 12270109"/>
              <a:gd name="connsiteY29-1988" fmla="*/ 205338 h 4992300"/>
              <a:gd name="connsiteX30-1989" fmla="*/ 12263120 w 12270109"/>
              <a:gd name="connsiteY30-1990" fmla="*/ 357738 h 4992300"/>
              <a:gd name="connsiteX31-1991" fmla="*/ 12222480 w 12270109"/>
              <a:gd name="connsiteY31-1992" fmla="*/ 4452218 h 4992300"/>
              <a:gd name="connsiteX32-1993" fmla="*/ 12029440 w 12270109"/>
              <a:gd name="connsiteY32-1994" fmla="*/ 4919578 h 4992300"/>
              <a:gd name="connsiteX33-1995" fmla="*/ 10962640 w 12270109"/>
              <a:gd name="connsiteY33-1996" fmla="*/ 4990698 h 4992300"/>
              <a:gd name="connsiteX34-1997" fmla="*/ 2387600 w 12270109"/>
              <a:gd name="connsiteY34-1998" fmla="*/ 4990698 h 4992300"/>
              <a:gd name="connsiteX35-1999" fmla="*/ 0 w 12270109"/>
              <a:gd name="connsiteY35-2000" fmla="*/ 4960218 h 4992300"/>
              <a:gd name="connsiteX36-2001" fmla="*/ 71120 w 12270109"/>
              <a:gd name="connsiteY36-2002" fmla="*/ 865738 h 4992300"/>
              <a:gd name="connsiteX0-2003" fmla="*/ 50800 w 12270109"/>
              <a:gd name="connsiteY0-2004" fmla="*/ 855578 h 4992300"/>
              <a:gd name="connsiteX1-2005" fmla="*/ 416560 w 12270109"/>
              <a:gd name="connsiteY1-2006" fmla="*/ 398378 h 4992300"/>
              <a:gd name="connsiteX2-2007" fmla="*/ 812800 w 12270109"/>
              <a:gd name="connsiteY2-2008" fmla="*/ 520298 h 4992300"/>
              <a:gd name="connsiteX3-2009" fmla="*/ 1117600 w 12270109"/>
              <a:gd name="connsiteY3-2010" fmla="*/ 388218 h 4992300"/>
              <a:gd name="connsiteX4-2011" fmla="*/ 1656080 w 12270109"/>
              <a:gd name="connsiteY4-2012" fmla="*/ 489818 h 4992300"/>
              <a:gd name="connsiteX5-2013" fmla="*/ 1920240 w 12270109"/>
              <a:gd name="connsiteY5-2014" fmla="*/ 347578 h 4992300"/>
              <a:gd name="connsiteX6-2015" fmla="*/ 2458720 w 12270109"/>
              <a:gd name="connsiteY6-2016" fmla="*/ 499978 h 4992300"/>
              <a:gd name="connsiteX7-2017" fmla="*/ 2895600 w 12270109"/>
              <a:gd name="connsiteY7-2018" fmla="*/ 337418 h 4992300"/>
              <a:gd name="connsiteX8-2019" fmla="*/ 3322320 w 12270109"/>
              <a:gd name="connsiteY8-2020" fmla="*/ 581258 h 4992300"/>
              <a:gd name="connsiteX9-2021" fmla="*/ 3881120 w 12270109"/>
              <a:gd name="connsiteY9-2022" fmla="*/ 327258 h 4992300"/>
              <a:gd name="connsiteX10-2023" fmla="*/ 4064000 w 12270109"/>
              <a:gd name="connsiteY10-2024" fmla="*/ 469498 h 4992300"/>
              <a:gd name="connsiteX11-2025" fmla="*/ 4775200 w 12270109"/>
              <a:gd name="connsiteY11-2026" fmla="*/ 317098 h 4992300"/>
              <a:gd name="connsiteX12-2027" fmla="*/ 4937760 w 12270109"/>
              <a:gd name="connsiteY12-2028" fmla="*/ 510138 h 4992300"/>
              <a:gd name="connsiteX13-2029" fmla="*/ 5608320 w 12270109"/>
              <a:gd name="connsiteY13-2030" fmla="*/ 367898 h 4992300"/>
              <a:gd name="connsiteX14-2031" fmla="*/ 5994400 w 12270109"/>
              <a:gd name="connsiteY14-2032" fmla="*/ 571098 h 4992300"/>
              <a:gd name="connsiteX15-2033" fmla="*/ 6441440 w 12270109"/>
              <a:gd name="connsiteY15-2034" fmla="*/ 306938 h 4992300"/>
              <a:gd name="connsiteX16-2035" fmla="*/ 6969760 w 12270109"/>
              <a:gd name="connsiteY16-2036" fmla="*/ 378058 h 4992300"/>
              <a:gd name="connsiteX17-2037" fmla="*/ 7264400 w 12270109"/>
              <a:gd name="connsiteY17-2038" fmla="*/ 185018 h 4992300"/>
              <a:gd name="connsiteX18-2039" fmla="*/ 7711440 w 12270109"/>
              <a:gd name="connsiteY18-2040" fmla="*/ 357738 h 4992300"/>
              <a:gd name="connsiteX19-2041" fmla="*/ 8107680 w 12270109"/>
              <a:gd name="connsiteY19-2042" fmla="*/ 174858 h 4992300"/>
              <a:gd name="connsiteX20-2043" fmla="*/ 8534400 w 12270109"/>
              <a:gd name="connsiteY20-2044" fmla="*/ 327258 h 4992300"/>
              <a:gd name="connsiteX21-2045" fmla="*/ 9123680 w 12270109"/>
              <a:gd name="connsiteY21-2046" fmla="*/ 134218 h 4992300"/>
              <a:gd name="connsiteX22-2047" fmla="*/ 9540240 w 12270109"/>
              <a:gd name="connsiteY22-2048" fmla="*/ 428858 h 4992300"/>
              <a:gd name="connsiteX23-2049" fmla="*/ 10119360 w 12270109"/>
              <a:gd name="connsiteY23-2050" fmla="*/ 215498 h 4992300"/>
              <a:gd name="connsiteX24-2051" fmla="*/ 10434320 w 12270109"/>
              <a:gd name="connsiteY24-2052" fmla="*/ 418698 h 4992300"/>
              <a:gd name="connsiteX25-2053" fmla="*/ 10911840 w 12270109"/>
              <a:gd name="connsiteY25-2054" fmla="*/ 174858 h 4992300"/>
              <a:gd name="connsiteX26-2055" fmla="*/ 11267440 w 12270109"/>
              <a:gd name="connsiteY26-2056" fmla="*/ 276458 h 4992300"/>
              <a:gd name="connsiteX27-2057" fmla="*/ 11734800 w 12270109"/>
              <a:gd name="connsiteY27-2058" fmla="*/ 124058 h 4992300"/>
              <a:gd name="connsiteX28-2059" fmla="*/ 11988800 w 12270109"/>
              <a:gd name="connsiteY28-2060" fmla="*/ 317098 h 4992300"/>
              <a:gd name="connsiteX29-2061" fmla="*/ 12110720 w 12270109"/>
              <a:gd name="connsiteY29-2062" fmla="*/ 205338 h 4992300"/>
              <a:gd name="connsiteX30-2063" fmla="*/ 12263120 w 12270109"/>
              <a:gd name="connsiteY30-2064" fmla="*/ 357738 h 4992300"/>
              <a:gd name="connsiteX31-2065" fmla="*/ 12222480 w 12270109"/>
              <a:gd name="connsiteY31-2066" fmla="*/ 4452218 h 4992300"/>
              <a:gd name="connsiteX32-2067" fmla="*/ 12029440 w 12270109"/>
              <a:gd name="connsiteY32-2068" fmla="*/ 4919578 h 4992300"/>
              <a:gd name="connsiteX33-2069" fmla="*/ 10962640 w 12270109"/>
              <a:gd name="connsiteY33-2070" fmla="*/ 4990698 h 4992300"/>
              <a:gd name="connsiteX34-2071" fmla="*/ 2387600 w 12270109"/>
              <a:gd name="connsiteY34-2072" fmla="*/ 4990698 h 4992300"/>
              <a:gd name="connsiteX35-2073" fmla="*/ 0 w 12270109"/>
              <a:gd name="connsiteY35-2074" fmla="*/ 4960218 h 4992300"/>
              <a:gd name="connsiteX36-2075" fmla="*/ 50800 w 12270109"/>
              <a:gd name="connsiteY36-2076" fmla="*/ 855578 h 4992300"/>
              <a:gd name="connsiteX0-2077" fmla="*/ 101600 w 12320909"/>
              <a:gd name="connsiteY0-2078" fmla="*/ 855578 h 4992300"/>
              <a:gd name="connsiteX1-2079" fmla="*/ 467360 w 12320909"/>
              <a:gd name="connsiteY1-2080" fmla="*/ 398378 h 4992300"/>
              <a:gd name="connsiteX2-2081" fmla="*/ 863600 w 12320909"/>
              <a:gd name="connsiteY2-2082" fmla="*/ 520298 h 4992300"/>
              <a:gd name="connsiteX3-2083" fmla="*/ 1168400 w 12320909"/>
              <a:gd name="connsiteY3-2084" fmla="*/ 388218 h 4992300"/>
              <a:gd name="connsiteX4-2085" fmla="*/ 1706880 w 12320909"/>
              <a:gd name="connsiteY4-2086" fmla="*/ 489818 h 4992300"/>
              <a:gd name="connsiteX5-2087" fmla="*/ 1971040 w 12320909"/>
              <a:gd name="connsiteY5-2088" fmla="*/ 347578 h 4992300"/>
              <a:gd name="connsiteX6-2089" fmla="*/ 2509520 w 12320909"/>
              <a:gd name="connsiteY6-2090" fmla="*/ 499978 h 4992300"/>
              <a:gd name="connsiteX7-2091" fmla="*/ 2946400 w 12320909"/>
              <a:gd name="connsiteY7-2092" fmla="*/ 337418 h 4992300"/>
              <a:gd name="connsiteX8-2093" fmla="*/ 3373120 w 12320909"/>
              <a:gd name="connsiteY8-2094" fmla="*/ 581258 h 4992300"/>
              <a:gd name="connsiteX9-2095" fmla="*/ 3931920 w 12320909"/>
              <a:gd name="connsiteY9-2096" fmla="*/ 327258 h 4992300"/>
              <a:gd name="connsiteX10-2097" fmla="*/ 4114800 w 12320909"/>
              <a:gd name="connsiteY10-2098" fmla="*/ 469498 h 4992300"/>
              <a:gd name="connsiteX11-2099" fmla="*/ 4826000 w 12320909"/>
              <a:gd name="connsiteY11-2100" fmla="*/ 317098 h 4992300"/>
              <a:gd name="connsiteX12-2101" fmla="*/ 4988560 w 12320909"/>
              <a:gd name="connsiteY12-2102" fmla="*/ 510138 h 4992300"/>
              <a:gd name="connsiteX13-2103" fmla="*/ 5659120 w 12320909"/>
              <a:gd name="connsiteY13-2104" fmla="*/ 367898 h 4992300"/>
              <a:gd name="connsiteX14-2105" fmla="*/ 6045200 w 12320909"/>
              <a:gd name="connsiteY14-2106" fmla="*/ 571098 h 4992300"/>
              <a:gd name="connsiteX15-2107" fmla="*/ 6492240 w 12320909"/>
              <a:gd name="connsiteY15-2108" fmla="*/ 306938 h 4992300"/>
              <a:gd name="connsiteX16-2109" fmla="*/ 7020560 w 12320909"/>
              <a:gd name="connsiteY16-2110" fmla="*/ 378058 h 4992300"/>
              <a:gd name="connsiteX17-2111" fmla="*/ 7315200 w 12320909"/>
              <a:gd name="connsiteY17-2112" fmla="*/ 185018 h 4992300"/>
              <a:gd name="connsiteX18-2113" fmla="*/ 7762240 w 12320909"/>
              <a:gd name="connsiteY18-2114" fmla="*/ 357738 h 4992300"/>
              <a:gd name="connsiteX19-2115" fmla="*/ 8158480 w 12320909"/>
              <a:gd name="connsiteY19-2116" fmla="*/ 174858 h 4992300"/>
              <a:gd name="connsiteX20-2117" fmla="*/ 8585200 w 12320909"/>
              <a:gd name="connsiteY20-2118" fmla="*/ 327258 h 4992300"/>
              <a:gd name="connsiteX21-2119" fmla="*/ 9174480 w 12320909"/>
              <a:gd name="connsiteY21-2120" fmla="*/ 134218 h 4992300"/>
              <a:gd name="connsiteX22-2121" fmla="*/ 9591040 w 12320909"/>
              <a:gd name="connsiteY22-2122" fmla="*/ 428858 h 4992300"/>
              <a:gd name="connsiteX23-2123" fmla="*/ 10170160 w 12320909"/>
              <a:gd name="connsiteY23-2124" fmla="*/ 215498 h 4992300"/>
              <a:gd name="connsiteX24-2125" fmla="*/ 10485120 w 12320909"/>
              <a:gd name="connsiteY24-2126" fmla="*/ 418698 h 4992300"/>
              <a:gd name="connsiteX25-2127" fmla="*/ 10962640 w 12320909"/>
              <a:gd name="connsiteY25-2128" fmla="*/ 174858 h 4992300"/>
              <a:gd name="connsiteX26-2129" fmla="*/ 11318240 w 12320909"/>
              <a:gd name="connsiteY26-2130" fmla="*/ 276458 h 4992300"/>
              <a:gd name="connsiteX27-2131" fmla="*/ 11785600 w 12320909"/>
              <a:gd name="connsiteY27-2132" fmla="*/ 124058 h 4992300"/>
              <a:gd name="connsiteX28-2133" fmla="*/ 12039600 w 12320909"/>
              <a:gd name="connsiteY28-2134" fmla="*/ 317098 h 4992300"/>
              <a:gd name="connsiteX29-2135" fmla="*/ 12161520 w 12320909"/>
              <a:gd name="connsiteY29-2136" fmla="*/ 205338 h 4992300"/>
              <a:gd name="connsiteX30-2137" fmla="*/ 12313920 w 12320909"/>
              <a:gd name="connsiteY30-2138" fmla="*/ 357738 h 4992300"/>
              <a:gd name="connsiteX31-2139" fmla="*/ 12273280 w 12320909"/>
              <a:gd name="connsiteY31-2140" fmla="*/ 4452218 h 4992300"/>
              <a:gd name="connsiteX32-2141" fmla="*/ 12080240 w 12320909"/>
              <a:gd name="connsiteY32-2142" fmla="*/ 4919578 h 4992300"/>
              <a:gd name="connsiteX33-2143" fmla="*/ 11013440 w 12320909"/>
              <a:gd name="connsiteY33-2144" fmla="*/ 4990698 h 4992300"/>
              <a:gd name="connsiteX34-2145" fmla="*/ 2438400 w 12320909"/>
              <a:gd name="connsiteY34-2146" fmla="*/ 4990698 h 4992300"/>
              <a:gd name="connsiteX35-2147" fmla="*/ 0 w 12320909"/>
              <a:gd name="connsiteY35-2148" fmla="*/ 4990698 h 4992300"/>
              <a:gd name="connsiteX36-2149" fmla="*/ 101600 w 12320909"/>
              <a:gd name="connsiteY36-2150" fmla="*/ 855578 h 4992300"/>
              <a:gd name="connsiteX0-2151" fmla="*/ 101600 w 12320909"/>
              <a:gd name="connsiteY0-2152" fmla="*/ 855578 h 4992300"/>
              <a:gd name="connsiteX1-2153" fmla="*/ 467360 w 12320909"/>
              <a:gd name="connsiteY1-2154" fmla="*/ 398378 h 4992300"/>
              <a:gd name="connsiteX2-2155" fmla="*/ 863600 w 12320909"/>
              <a:gd name="connsiteY2-2156" fmla="*/ 520298 h 4992300"/>
              <a:gd name="connsiteX3-2157" fmla="*/ 1168400 w 12320909"/>
              <a:gd name="connsiteY3-2158" fmla="*/ 388218 h 4992300"/>
              <a:gd name="connsiteX4-2159" fmla="*/ 1706880 w 12320909"/>
              <a:gd name="connsiteY4-2160" fmla="*/ 489818 h 4992300"/>
              <a:gd name="connsiteX5-2161" fmla="*/ 1971040 w 12320909"/>
              <a:gd name="connsiteY5-2162" fmla="*/ 347578 h 4992300"/>
              <a:gd name="connsiteX6-2163" fmla="*/ 2509520 w 12320909"/>
              <a:gd name="connsiteY6-2164" fmla="*/ 499978 h 4992300"/>
              <a:gd name="connsiteX7-2165" fmla="*/ 2946400 w 12320909"/>
              <a:gd name="connsiteY7-2166" fmla="*/ 337418 h 4992300"/>
              <a:gd name="connsiteX8-2167" fmla="*/ 3373120 w 12320909"/>
              <a:gd name="connsiteY8-2168" fmla="*/ 581258 h 4992300"/>
              <a:gd name="connsiteX9-2169" fmla="*/ 3931920 w 12320909"/>
              <a:gd name="connsiteY9-2170" fmla="*/ 327258 h 4992300"/>
              <a:gd name="connsiteX10-2171" fmla="*/ 4114800 w 12320909"/>
              <a:gd name="connsiteY10-2172" fmla="*/ 469498 h 4992300"/>
              <a:gd name="connsiteX11-2173" fmla="*/ 4826000 w 12320909"/>
              <a:gd name="connsiteY11-2174" fmla="*/ 317098 h 4992300"/>
              <a:gd name="connsiteX12-2175" fmla="*/ 4988560 w 12320909"/>
              <a:gd name="connsiteY12-2176" fmla="*/ 510138 h 4992300"/>
              <a:gd name="connsiteX13-2177" fmla="*/ 5659120 w 12320909"/>
              <a:gd name="connsiteY13-2178" fmla="*/ 367898 h 4992300"/>
              <a:gd name="connsiteX14-2179" fmla="*/ 6045200 w 12320909"/>
              <a:gd name="connsiteY14-2180" fmla="*/ 571098 h 4992300"/>
              <a:gd name="connsiteX15-2181" fmla="*/ 6492240 w 12320909"/>
              <a:gd name="connsiteY15-2182" fmla="*/ 306938 h 4992300"/>
              <a:gd name="connsiteX16-2183" fmla="*/ 7020560 w 12320909"/>
              <a:gd name="connsiteY16-2184" fmla="*/ 378058 h 4992300"/>
              <a:gd name="connsiteX17-2185" fmla="*/ 7315200 w 12320909"/>
              <a:gd name="connsiteY17-2186" fmla="*/ 185018 h 4992300"/>
              <a:gd name="connsiteX18-2187" fmla="*/ 7762240 w 12320909"/>
              <a:gd name="connsiteY18-2188" fmla="*/ 357738 h 4992300"/>
              <a:gd name="connsiteX19-2189" fmla="*/ 8158480 w 12320909"/>
              <a:gd name="connsiteY19-2190" fmla="*/ 174858 h 4992300"/>
              <a:gd name="connsiteX20-2191" fmla="*/ 8585200 w 12320909"/>
              <a:gd name="connsiteY20-2192" fmla="*/ 327258 h 4992300"/>
              <a:gd name="connsiteX21-2193" fmla="*/ 9174480 w 12320909"/>
              <a:gd name="connsiteY21-2194" fmla="*/ 134218 h 4992300"/>
              <a:gd name="connsiteX22-2195" fmla="*/ 9591040 w 12320909"/>
              <a:gd name="connsiteY22-2196" fmla="*/ 428858 h 4992300"/>
              <a:gd name="connsiteX23-2197" fmla="*/ 10170160 w 12320909"/>
              <a:gd name="connsiteY23-2198" fmla="*/ 215498 h 4992300"/>
              <a:gd name="connsiteX24-2199" fmla="*/ 10485120 w 12320909"/>
              <a:gd name="connsiteY24-2200" fmla="*/ 418698 h 4992300"/>
              <a:gd name="connsiteX25-2201" fmla="*/ 10962640 w 12320909"/>
              <a:gd name="connsiteY25-2202" fmla="*/ 174858 h 4992300"/>
              <a:gd name="connsiteX26-2203" fmla="*/ 11318240 w 12320909"/>
              <a:gd name="connsiteY26-2204" fmla="*/ 276458 h 4992300"/>
              <a:gd name="connsiteX27-2205" fmla="*/ 11785600 w 12320909"/>
              <a:gd name="connsiteY27-2206" fmla="*/ 124058 h 4992300"/>
              <a:gd name="connsiteX28-2207" fmla="*/ 12039600 w 12320909"/>
              <a:gd name="connsiteY28-2208" fmla="*/ 317098 h 4992300"/>
              <a:gd name="connsiteX29-2209" fmla="*/ 12161520 w 12320909"/>
              <a:gd name="connsiteY29-2210" fmla="*/ 205338 h 4992300"/>
              <a:gd name="connsiteX30-2211" fmla="*/ 12313920 w 12320909"/>
              <a:gd name="connsiteY30-2212" fmla="*/ 357738 h 4992300"/>
              <a:gd name="connsiteX31-2213" fmla="*/ 12273280 w 12320909"/>
              <a:gd name="connsiteY31-2214" fmla="*/ 4452218 h 4992300"/>
              <a:gd name="connsiteX32-2215" fmla="*/ 12080240 w 12320909"/>
              <a:gd name="connsiteY32-2216" fmla="*/ 4919578 h 4992300"/>
              <a:gd name="connsiteX33-2217" fmla="*/ 11013440 w 12320909"/>
              <a:gd name="connsiteY33-2218" fmla="*/ 4990698 h 4992300"/>
              <a:gd name="connsiteX34-2219" fmla="*/ 2438400 w 12320909"/>
              <a:gd name="connsiteY34-2220" fmla="*/ 4990698 h 4992300"/>
              <a:gd name="connsiteX35-2221" fmla="*/ 0 w 12320909"/>
              <a:gd name="connsiteY35-2222" fmla="*/ 4990698 h 4992300"/>
              <a:gd name="connsiteX36-2223" fmla="*/ 101600 w 12320909"/>
              <a:gd name="connsiteY36-2224" fmla="*/ 855578 h 4992300"/>
              <a:gd name="connsiteX0-2225" fmla="*/ 101600 w 12320667"/>
              <a:gd name="connsiteY0-2226" fmla="*/ 855578 h 5030585"/>
              <a:gd name="connsiteX1-2227" fmla="*/ 467360 w 12320667"/>
              <a:gd name="connsiteY1-2228" fmla="*/ 398378 h 5030585"/>
              <a:gd name="connsiteX2-2229" fmla="*/ 863600 w 12320667"/>
              <a:gd name="connsiteY2-2230" fmla="*/ 520298 h 5030585"/>
              <a:gd name="connsiteX3-2231" fmla="*/ 1168400 w 12320667"/>
              <a:gd name="connsiteY3-2232" fmla="*/ 388218 h 5030585"/>
              <a:gd name="connsiteX4-2233" fmla="*/ 1706880 w 12320667"/>
              <a:gd name="connsiteY4-2234" fmla="*/ 489818 h 5030585"/>
              <a:gd name="connsiteX5-2235" fmla="*/ 1971040 w 12320667"/>
              <a:gd name="connsiteY5-2236" fmla="*/ 347578 h 5030585"/>
              <a:gd name="connsiteX6-2237" fmla="*/ 2509520 w 12320667"/>
              <a:gd name="connsiteY6-2238" fmla="*/ 499978 h 5030585"/>
              <a:gd name="connsiteX7-2239" fmla="*/ 2946400 w 12320667"/>
              <a:gd name="connsiteY7-2240" fmla="*/ 337418 h 5030585"/>
              <a:gd name="connsiteX8-2241" fmla="*/ 3373120 w 12320667"/>
              <a:gd name="connsiteY8-2242" fmla="*/ 581258 h 5030585"/>
              <a:gd name="connsiteX9-2243" fmla="*/ 3931920 w 12320667"/>
              <a:gd name="connsiteY9-2244" fmla="*/ 327258 h 5030585"/>
              <a:gd name="connsiteX10-2245" fmla="*/ 4114800 w 12320667"/>
              <a:gd name="connsiteY10-2246" fmla="*/ 469498 h 5030585"/>
              <a:gd name="connsiteX11-2247" fmla="*/ 4826000 w 12320667"/>
              <a:gd name="connsiteY11-2248" fmla="*/ 317098 h 5030585"/>
              <a:gd name="connsiteX12-2249" fmla="*/ 4988560 w 12320667"/>
              <a:gd name="connsiteY12-2250" fmla="*/ 510138 h 5030585"/>
              <a:gd name="connsiteX13-2251" fmla="*/ 5659120 w 12320667"/>
              <a:gd name="connsiteY13-2252" fmla="*/ 367898 h 5030585"/>
              <a:gd name="connsiteX14-2253" fmla="*/ 6045200 w 12320667"/>
              <a:gd name="connsiteY14-2254" fmla="*/ 571098 h 5030585"/>
              <a:gd name="connsiteX15-2255" fmla="*/ 6492240 w 12320667"/>
              <a:gd name="connsiteY15-2256" fmla="*/ 306938 h 5030585"/>
              <a:gd name="connsiteX16-2257" fmla="*/ 7020560 w 12320667"/>
              <a:gd name="connsiteY16-2258" fmla="*/ 378058 h 5030585"/>
              <a:gd name="connsiteX17-2259" fmla="*/ 7315200 w 12320667"/>
              <a:gd name="connsiteY17-2260" fmla="*/ 185018 h 5030585"/>
              <a:gd name="connsiteX18-2261" fmla="*/ 7762240 w 12320667"/>
              <a:gd name="connsiteY18-2262" fmla="*/ 357738 h 5030585"/>
              <a:gd name="connsiteX19-2263" fmla="*/ 8158480 w 12320667"/>
              <a:gd name="connsiteY19-2264" fmla="*/ 174858 h 5030585"/>
              <a:gd name="connsiteX20-2265" fmla="*/ 8585200 w 12320667"/>
              <a:gd name="connsiteY20-2266" fmla="*/ 327258 h 5030585"/>
              <a:gd name="connsiteX21-2267" fmla="*/ 9174480 w 12320667"/>
              <a:gd name="connsiteY21-2268" fmla="*/ 134218 h 5030585"/>
              <a:gd name="connsiteX22-2269" fmla="*/ 9591040 w 12320667"/>
              <a:gd name="connsiteY22-2270" fmla="*/ 428858 h 5030585"/>
              <a:gd name="connsiteX23-2271" fmla="*/ 10170160 w 12320667"/>
              <a:gd name="connsiteY23-2272" fmla="*/ 215498 h 5030585"/>
              <a:gd name="connsiteX24-2273" fmla="*/ 10485120 w 12320667"/>
              <a:gd name="connsiteY24-2274" fmla="*/ 418698 h 5030585"/>
              <a:gd name="connsiteX25-2275" fmla="*/ 10962640 w 12320667"/>
              <a:gd name="connsiteY25-2276" fmla="*/ 174858 h 5030585"/>
              <a:gd name="connsiteX26-2277" fmla="*/ 11318240 w 12320667"/>
              <a:gd name="connsiteY26-2278" fmla="*/ 276458 h 5030585"/>
              <a:gd name="connsiteX27-2279" fmla="*/ 11785600 w 12320667"/>
              <a:gd name="connsiteY27-2280" fmla="*/ 124058 h 5030585"/>
              <a:gd name="connsiteX28-2281" fmla="*/ 12039600 w 12320667"/>
              <a:gd name="connsiteY28-2282" fmla="*/ 317098 h 5030585"/>
              <a:gd name="connsiteX29-2283" fmla="*/ 12161520 w 12320667"/>
              <a:gd name="connsiteY29-2284" fmla="*/ 205338 h 5030585"/>
              <a:gd name="connsiteX30-2285" fmla="*/ 12313920 w 12320667"/>
              <a:gd name="connsiteY30-2286" fmla="*/ 357738 h 5030585"/>
              <a:gd name="connsiteX31-2287" fmla="*/ 12273280 w 12320667"/>
              <a:gd name="connsiteY31-2288" fmla="*/ 4452218 h 5030585"/>
              <a:gd name="connsiteX32-2289" fmla="*/ 12090400 w 12320667"/>
              <a:gd name="connsiteY32-2290" fmla="*/ 4990698 h 5030585"/>
              <a:gd name="connsiteX33-2291" fmla="*/ 11013440 w 12320667"/>
              <a:gd name="connsiteY33-2292" fmla="*/ 4990698 h 5030585"/>
              <a:gd name="connsiteX34-2293" fmla="*/ 2438400 w 12320667"/>
              <a:gd name="connsiteY34-2294" fmla="*/ 4990698 h 5030585"/>
              <a:gd name="connsiteX35-2295" fmla="*/ 0 w 12320667"/>
              <a:gd name="connsiteY35-2296" fmla="*/ 4990698 h 5030585"/>
              <a:gd name="connsiteX36-2297" fmla="*/ 101600 w 12320667"/>
              <a:gd name="connsiteY36-2298" fmla="*/ 855578 h 5030585"/>
              <a:gd name="connsiteX0-2299" fmla="*/ 101600 w 12319629"/>
              <a:gd name="connsiteY0-2300" fmla="*/ 855578 h 5038271"/>
              <a:gd name="connsiteX1-2301" fmla="*/ 467360 w 12319629"/>
              <a:gd name="connsiteY1-2302" fmla="*/ 398378 h 5038271"/>
              <a:gd name="connsiteX2-2303" fmla="*/ 863600 w 12319629"/>
              <a:gd name="connsiteY2-2304" fmla="*/ 520298 h 5038271"/>
              <a:gd name="connsiteX3-2305" fmla="*/ 1168400 w 12319629"/>
              <a:gd name="connsiteY3-2306" fmla="*/ 388218 h 5038271"/>
              <a:gd name="connsiteX4-2307" fmla="*/ 1706880 w 12319629"/>
              <a:gd name="connsiteY4-2308" fmla="*/ 489818 h 5038271"/>
              <a:gd name="connsiteX5-2309" fmla="*/ 1971040 w 12319629"/>
              <a:gd name="connsiteY5-2310" fmla="*/ 347578 h 5038271"/>
              <a:gd name="connsiteX6-2311" fmla="*/ 2509520 w 12319629"/>
              <a:gd name="connsiteY6-2312" fmla="*/ 499978 h 5038271"/>
              <a:gd name="connsiteX7-2313" fmla="*/ 2946400 w 12319629"/>
              <a:gd name="connsiteY7-2314" fmla="*/ 337418 h 5038271"/>
              <a:gd name="connsiteX8-2315" fmla="*/ 3373120 w 12319629"/>
              <a:gd name="connsiteY8-2316" fmla="*/ 581258 h 5038271"/>
              <a:gd name="connsiteX9-2317" fmla="*/ 3931920 w 12319629"/>
              <a:gd name="connsiteY9-2318" fmla="*/ 327258 h 5038271"/>
              <a:gd name="connsiteX10-2319" fmla="*/ 4114800 w 12319629"/>
              <a:gd name="connsiteY10-2320" fmla="*/ 469498 h 5038271"/>
              <a:gd name="connsiteX11-2321" fmla="*/ 4826000 w 12319629"/>
              <a:gd name="connsiteY11-2322" fmla="*/ 317098 h 5038271"/>
              <a:gd name="connsiteX12-2323" fmla="*/ 4988560 w 12319629"/>
              <a:gd name="connsiteY12-2324" fmla="*/ 510138 h 5038271"/>
              <a:gd name="connsiteX13-2325" fmla="*/ 5659120 w 12319629"/>
              <a:gd name="connsiteY13-2326" fmla="*/ 367898 h 5038271"/>
              <a:gd name="connsiteX14-2327" fmla="*/ 6045200 w 12319629"/>
              <a:gd name="connsiteY14-2328" fmla="*/ 571098 h 5038271"/>
              <a:gd name="connsiteX15-2329" fmla="*/ 6492240 w 12319629"/>
              <a:gd name="connsiteY15-2330" fmla="*/ 306938 h 5038271"/>
              <a:gd name="connsiteX16-2331" fmla="*/ 7020560 w 12319629"/>
              <a:gd name="connsiteY16-2332" fmla="*/ 378058 h 5038271"/>
              <a:gd name="connsiteX17-2333" fmla="*/ 7315200 w 12319629"/>
              <a:gd name="connsiteY17-2334" fmla="*/ 185018 h 5038271"/>
              <a:gd name="connsiteX18-2335" fmla="*/ 7762240 w 12319629"/>
              <a:gd name="connsiteY18-2336" fmla="*/ 357738 h 5038271"/>
              <a:gd name="connsiteX19-2337" fmla="*/ 8158480 w 12319629"/>
              <a:gd name="connsiteY19-2338" fmla="*/ 174858 h 5038271"/>
              <a:gd name="connsiteX20-2339" fmla="*/ 8585200 w 12319629"/>
              <a:gd name="connsiteY20-2340" fmla="*/ 327258 h 5038271"/>
              <a:gd name="connsiteX21-2341" fmla="*/ 9174480 w 12319629"/>
              <a:gd name="connsiteY21-2342" fmla="*/ 134218 h 5038271"/>
              <a:gd name="connsiteX22-2343" fmla="*/ 9591040 w 12319629"/>
              <a:gd name="connsiteY22-2344" fmla="*/ 428858 h 5038271"/>
              <a:gd name="connsiteX23-2345" fmla="*/ 10170160 w 12319629"/>
              <a:gd name="connsiteY23-2346" fmla="*/ 215498 h 5038271"/>
              <a:gd name="connsiteX24-2347" fmla="*/ 10485120 w 12319629"/>
              <a:gd name="connsiteY24-2348" fmla="*/ 418698 h 5038271"/>
              <a:gd name="connsiteX25-2349" fmla="*/ 10962640 w 12319629"/>
              <a:gd name="connsiteY25-2350" fmla="*/ 174858 h 5038271"/>
              <a:gd name="connsiteX26-2351" fmla="*/ 11318240 w 12319629"/>
              <a:gd name="connsiteY26-2352" fmla="*/ 276458 h 5038271"/>
              <a:gd name="connsiteX27-2353" fmla="*/ 11785600 w 12319629"/>
              <a:gd name="connsiteY27-2354" fmla="*/ 124058 h 5038271"/>
              <a:gd name="connsiteX28-2355" fmla="*/ 12039600 w 12319629"/>
              <a:gd name="connsiteY28-2356" fmla="*/ 317098 h 5038271"/>
              <a:gd name="connsiteX29-2357" fmla="*/ 12161520 w 12319629"/>
              <a:gd name="connsiteY29-2358" fmla="*/ 205338 h 5038271"/>
              <a:gd name="connsiteX30-2359" fmla="*/ 12313920 w 12319629"/>
              <a:gd name="connsiteY30-2360" fmla="*/ 357738 h 5038271"/>
              <a:gd name="connsiteX31-2361" fmla="*/ 12273280 w 12319629"/>
              <a:gd name="connsiteY31-2362" fmla="*/ 4452218 h 5038271"/>
              <a:gd name="connsiteX32-2363" fmla="*/ 12141200 w 12319629"/>
              <a:gd name="connsiteY32-2364" fmla="*/ 5000858 h 5038271"/>
              <a:gd name="connsiteX33-2365" fmla="*/ 11013440 w 12319629"/>
              <a:gd name="connsiteY33-2366" fmla="*/ 4990698 h 5038271"/>
              <a:gd name="connsiteX34-2367" fmla="*/ 2438400 w 12319629"/>
              <a:gd name="connsiteY34-2368" fmla="*/ 4990698 h 5038271"/>
              <a:gd name="connsiteX35-2369" fmla="*/ 0 w 12319629"/>
              <a:gd name="connsiteY35-2370" fmla="*/ 4990698 h 5038271"/>
              <a:gd name="connsiteX36-2371" fmla="*/ 101600 w 12319629"/>
              <a:gd name="connsiteY36-2372" fmla="*/ 855578 h 5038271"/>
              <a:gd name="connsiteX0-2373" fmla="*/ 71120 w 12319629"/>
              <a:gd name="connsiteY0-2374" fmla="*/ 825098 h 5038271"/>
              <a:gd name="connsiteX1-2375" fmla="*/ 467360 w 12319629"/>
              <a:gd name="connsiteY1-2376" fmla="*/ 398378 h 5038271"/>
              <a:gd name="connsiteX2-2377" fmla="*/ 863600 w 12319629"/>
              <a:gd name="connsiteY2-2378" fmla="*/ 520298 h 5038271"/>
              <a:gd name="connsiteX3-2379" fmla="*/ 1168400 w 12319629"/>
              <a:gd name="connsiteY3-2380" fmla="*/ 388218 h 5038271"/>
              <a:gd name="connsiteX4-2381" fmla="*/ 1706880 w 12319629"/>
              <a:gd name="connsiteY4-2382" fmla="*/ 489818 h 5038271"/>
              <a:gd name="connsiteX5-2383" fmla="*/ 1971040 w 12319629"/>
              <a:gd name="connsiteY5-2384" fmla="*/ 347578 h 5038271"/>
              <a:gd name="connsiteX6-2385" fmla="*/ 2509520 w 12319629"/>
              <a:gd name="connsiteY6-2386" fmla="*/ 499978 h 5038271"/>
              <a:gd name="connsiteX7-2387" fmla="*/ 2946400 w 12319629"/>
              <a:gd name="connsiteY7-2388" fmla="*/ 337418 h 5038271"/>
              <a:gd name="connsiteX8-2389" fmla="*/ 3373120 w 12319629"/>
              <a:gd name="connsiteY8-2390" fmla="*/ 581258 h 5038271"/>
              <a:gd name="connsiteX9-2391" fmla="*/ 3931920 w 12319629"/>
              <a:gd name="connsiteY9-2392" fmla="*/ 327258 h 5038271"/>
              <a:gd name="connsiteX10-2393" fmla="*/ 4114800 w 12319629"/>
              <a:gd name="connsiteY10-2394" fmla="*/ 469498 h 5038271"/>
              <a:gd name="connsiteX11-2395" fmla="*/ 4826000 w 12319629"/>
              <a:gd name="connsiteY11-2396" fmla="*/ 317098 h 5038271"/>
              <a:gd name="connsiteX12-2397" fmla="*/ 4988560 w 12319629"/>
              <a:gd name="connsiteY12-2398" fmla="*/ 510138 h 5038271"/>
              <a:gd name="connsiteX13-2399" fmla="*/ 5659120 w 12319629"/>
              <a:gd name="connsiteY13-2400" fmla="*/ 367898 h 5038271"/>
              <a:gd name="connsiteX14-2401" fmla="*/ 6045200 w 12319629"/>
              <a:gd name="connsiteY14-2402" fmla="*/ 571098 h 5038271"/>
              <a:gd name="connsiteX15-2403" fmla="*/ 6492240 w 12319629"/>
              <a:gd name="connsiteY15-2404" fmla="*/ 306938 h 5038271"/>
              <a:gd name="connsiteX16-2405" fmla="*/ 7020560 w 12319629"/>
              <a:gd name="connsiteY16-2406" fmla="*/ 378058 h 5038271"/>
              <a:gd name="connsiteX17-2407" fmla="*/ 7315200 w 12319629"/>
              <a:gd name="connsiteY17-2408" fmla="*/ 185018 h 5038271"/>
              <a:gd name="connsiteX18-2409" fmla="*/ 7762240 w 12319629"/>
              <a:gd name="connsiteY18-2410" fmla="*/ 357738 h 5038271"/>
              <a:gd name="connsiteX19-2411" fmla="*/ 8158480 w 12319629"/>
              <a:gd name="connsiteY19-2412" fmla="*/ 174858 h 5038271"/>
              <a:gd name="connsiteX20-2413" fmla="*/ 8585200 w 12319629"/>
              <a:gd name="connsiteY20-2414" fmla="*/ 327258 h 5038271"/>
              <a:gd name="connsiteX21-2415" fmla="*/ 9174480 w 12319629"/>
              <a:gd name="connsiteY21-2416" fmla="*/ 134218 h 5038271"/>
              <a:gd name="connsiteX22-2417" fmla="*/ 9591040 w 12319629"/>
              <a:gd name="connsiteY22-2418" fmla="*/ 428858 h 5038271"/>
              <a:gd name="connsiteX23-2419" fmla="*/ 10170160 w 12319629"/>
              <a:gd name="connsiteY23-2420" fmla="*/ 215498 h 5038271"/>
              <a:gd name="connsiteX24-2421" fmla="*/ 10485120 w 12319629"/>
              <a:gd name="connsiteY24-2422" fmla="*/ 418698 h 5038271"/>
              <a:gd name="connsiteX25-2423" fmla="*/ 10962640 w 12319629"/>
              <a:gd name="connsiteY25-2424" fmla="*/ 174858 h 5038271"/>
              <a:gd name="connsiteX26-2425" fmla="*/ 11318240 w 12319629"/>
              <a:gd name="connsiteY26-2426" fmla="*/ 276458 h 5038271"/>
              <a:gd name="connsiteX27-2427" fmla="*/ 11785600 w 12319629"/>
              <a:gd name="connsiteY27-2428" fmla="*/ 124058 h 5038271"/>
              <a:gd name="connsiteX28-2429" fmla="*/ 12039600 w 12319629"/>
              <a:gd name="connsiteY28-2430" fmla="*/ 317098 h 5038271"/>
              <a:gd name="connsiteX29-2431" fmla="*/ 12161520 w 12319629"/>
              <a:gd name="connsiteY29-2432" fmla="*/ 205338 h 5038271"/>
              <a:gd name="connsiteX30-2433" fmla="*/ 12313920 w 12319629"/>
              <a:gd name="connsiteY30-2434" fmla="*/ 357738 h 5038271"/>
              <a:gd name="connsiteX31-2435" fmla="*/ 12273280 w 12319629"/>
              <a:gd name="connsiteY31-2436" fmla="*/ 4452218 h 5038271"/>
              <a:gd name="connsiteX32-2437" fmla="*/ 12141200 w 12319629"/>
              <a:gd name="connsiteY32-2438" fmla="*/ 5000858 h 5038271"/>
              <a:gd name="connsiteX33-2439" fmla="*/ 11013440 w 12319629"/>
              <a:gd name="connsiteY33-2440" fmla="*/ 4990698 h 5038271"/>
              <a:gd name="connsiteX34-2441" fmla="*/ 2438400 w 12319629"/>
              <a:gd name="connsiteY34-2442" fmla="*/ 4990698 h 5038271"/>
              <a:gd name="connsiteX35-2443" fmla="*/ 0 w 12319629"/>
              <a:gd name="connsiteY35-2444" fmla="*/ 4990698 h 5038271"/>
              <a:gd name="connsiteX36-2445" fmla="*/ 71120 w 12319629"/>
              <a:gd name="connsiteY36-2446" fmla="*/ 825098 h 50382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145" y="connsiteY36-14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/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/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/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/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/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/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/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/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/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/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/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/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/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/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/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/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/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/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/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/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/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/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/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/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/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5" name="ตัวแทน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7" name="กลุ่ม 6"/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/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/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/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/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/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/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/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/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/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/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/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/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/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/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/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/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/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/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/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/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/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/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/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/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/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/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/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/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/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-1" fmla="*/ 21216 w 3062102"/>
                  <a:gd name="connsiteY0-2" fmla="*/ 3444549 h 3445343"/>
                  <a:gd name="connsiteX1-3" fmla="*/ 59316 w 3062102"/>
                  <a:gd name="connsiteY1-4" fmla="*/ 1453189 h 3445343"/>
                  <a:gd name="connsiteX2-5" fmla="*/ 480956 w 3062102"/>
                  <a:gd name="connsiteY2-6" fmla="*/ 487989 h 3445343"/>
                  <a:gd name="connsiteX3-7" fmla="*/ 1060076 w 3062102"/>
                  <a:gd name="connsiteY3-8" fmla="*/ 86669 h 3445343"/>
                  <a:gd name="connsiteX4-9" fmla="*/ 1568076 w 3062102"/>
                  <a:gd name="connsiteY4-10" fmla="*/ 309 h 3445343"/>
                  <a:gd name="connsiteX5-11" fmla="*/ 1989716 w 3062102"/>
                  <a:gd name="connsiteY5-12" fmla="*/ 66349 h 3445343"/>
                  <a:gd name="connsiteX6-13" fmla="*/ 2355476 w 3062102"/>
                  <a:gd name="connsiteY6-14" fmla="*/ 269549 h 3445343"/>
                  <a:gd name="connsiteX7-15" fmla="*/ 2746636 w 3062102"/>
                  <a:gd name="connsiteY7-16" fmla="*/ 650549 h 3445343"/>
                  <a:gd name="connsiteX8-17" fmla="*/ 3020956 w 3062102"/>
                  <a:gd name="connsiteY8-18" fmla="*/ 1321109 h 3445343"/>
                  <a:gd name="connsiteX9-19" fmla="*/ 3056516 w 3062102"/>
                  <a:gd name="connsiteY9-20" fmla="*/ 2372669 h 3445343"/>
                  <a:gd name="connsiteX10-21" fmla="*/ 3046356 w 3062102"/>
                  <a:gd name="connsiteY10-22" fmla="*/ 3190549 h 3445343"/>
                  <a:gd name="connsiteX11-23" fmla="*/ 3051436 w 3062102"/>
                  <a:gd name="connsiteY11-24" fmla="*/ 3322629 h 3445343"/>
                  <a:gd name="connsiteX12-25" fmla="*/ 3046356 w 3062102"/>
                  <a:gd name="connsiteY12-26" fmla="*/ 3398829 h 3445343"/>
                  <a:gd name="connsiteX13-27" fmla="*/ 2858396 w 3062102"/>
                  <a:gd name="connsiteY13-28" fmla="*/ 3419149 h 3445343"/>
                  <a:gd name="connsiteX14-29" fmla="*/ 1364876 w 3062102"/>
                  <a:gd name="connsiteY14-30" fmla="*/ 3419149 h 3445343"/>
                  <a:gd name="connsiteX15-31" fmla="*/ 21216 w 3062102"/>
                  <a:gd name="connsiteY15-32" fmla="*/ 3444549 h 3445343"/>
                  <a:gd name="connsiteX0-33" fmla="*/ 244 w 3041130"/>
                  <a:gd name="connsiteY0-34" fmla="*/ 3444549 h 3445343"/>
                  <a:gd name="connsiteX1-35" fmla="*/ 38344 w 3041130"/>
                  <a:gd name="connsiteY1-36" fmla="*/ 1453189 h 3445343"/>
                  <a:gd name="connsiteX2-37" fmla="*/ 459984 w 3041130"/>
                  <a:gd name="connsiteY2-38" fmla="*/ 487989 h 3445343"/>
                  <a:gd name="connsiteX3-39" fmla="*/ 1039104 w 3041130"/>
                  <a:gd name="connsiteY3-40" fmla="*/ 86669 h 3445343"/>
                  <a:gd name="connsiteX4-41" fmla="*/ 1547104 w 3041130"/>
                  <a:gd name="connsiteY4-42" fmla="*/ 309 h 3445343"/>
                  <a:gd name="connsiteX5-43" fmla="*/ 1968744 w 3041130"/>
                  <a:gd name="connsiteY5-44" fmla="*/ 66349 h 3445343"/>
                  <a:gd name="connsiteX6-45" fmla="*/ 2334504 w 3041130"/>
                  <a:gd name="connsiteY6-46" fmla="*/ 269549 h 3445343"/>
                  <a:gd name="connsiteX7-47" fmla="*/ 2725664 w 3041130"/>
                  <a:gd name="connsiteY7-48" fmla="*/ 650549 h 3445343"/>
                  <a:gd name="connsiteX8-49" fmla="*/ 2999984 w 3041130"/>
                  <a:gd name="connsiteY8-50" fmla="*/ 1321109 h 3445343"/>
                  <a:gd name="connsiteX9-51" fmla="*/ 3035544 w 3041130"/>
                  <a:gd name="connsiteY9-52" fmla="*/ 2372669 h 3445343"/>
                  <a:gd name="connsiteX10-53" fmla="*/ 3025384 w 3041130"/>
                  <a:gd name="connsiteY10-54" fmla="*/ 3190549 h 3445343"/>
                  <a:gd name="connsiteX11-55" fmla="*/ 3030464 w 3041130"/>
                  <a:gd name="connsiteY11-56" fmla="*/ 3322629 h 3445343"/>
                  <a:gd name="connsiteX12-57" fmla="*/ 3025384 w 3041130"/>
                  <a:gd name="connsiteY12-58" fmla="*/ 3398829 h 3445343"/>
                  <a:gd name="connsiteX13-59" fmla="*/ 2837424 w 3041130"/>
                  <a:gd name="connsiteY13-60" fmla="*/ 3419149 h 3445343"/>
                  <a:gd name="connsiteX14-61" fmla="*/ 1343904 w 3041130"/>
                  <a:gd name="connsiteY14-62" fmla="*/ 3419149 h 3445343"/>
                  <a:gd name="connsiteX15-63" fmla="*/ 244 w 3041130"/>
                  <a:gd name="connsiteY15-64" fmla="*/ 3444549 h 3445343"/>
                  <a:gd name="connsiteX0-65" fmla="*/ 0 w 3040886"/>
                  <a:gd name="connsiteY0-66" fmla="*/ 3444549 h 3445343"/>
                  <a:gd name="connsiteX1-67" fmla="*/ 38100 w 3040886"/>
                  <a:gd name="connsiteY1-68" fmla="*/ 1453189 h 3445343"/>
                  <a:gd name="connsiteX2-69" fmla="*/ 459740 w 3040886"/>
                  <a:gd name="connsiteY2-70" fmla="*/ 487989 h 3445343"/>
                  <a:gd name="connsiteX3-71" fmla="*/ 1038860 w 3040886"/>
                  <a:gd name="connsiteY3-72" fmla="*/ 86669 h 3445343"/>
                  <a:gd name="connsiteX4-73" fmla="*/ 1546860 w 3040886"/>
                  <a:gd name="connsiteY4-74" fmla="*/ 309 h 3445343"/>
                  <a:gd name="connsiteX5-75" fmla="*/ 1968500 w 3040886"/>
                  <a:gd name="connsiteY5-76" fmla="*/ 66349 h 3445343"/>
                  <a:gd name="connsiteX6-77" fmla="*/ 2334260 w 3040886"/>
                  <a:gd name="connsiteY6-78" fmla="*/ 269549 h 3445343"/>
                  <a:gd name="connsiteX7-79" fmla="*/ 2725420 w 3040886"/>
                  <a:gd name="connsiteY7-80" fmla="*/ 650549 h 3445343"/>
                  <a:gd name="connsiteX8-81" fmla="*/ 2999740 w 3040886"/>
                  <a:gd name="connsiteY8-82" fmla="*/ 1321109 h 3445343"/>
                  <a:gd name="connsiteX9-83" fmla="*/ 3035300 w 3040886"/>
                  <a:gd name="connsiteY9-84" fmla="*/ 2372669 h 3445343"/>
                  <a:gd name="connsiteX10-85" fmla="*/ 3025140 w 3040886"/>
                  <a:gd name="connsiteY10-86" fmla="*/ 3190549 h 3445343"/>
                  <a:gd name="connsiteX11-87" fmla="*/ 3030220 w 3040886"/>
                  <a:gd name="connsiteY11-88" fmla="*/ 3322629 h 3445343"/>
                  <a:gd name="connsiteX12-89" fmla="*/ 3025140 w 3040886"/>
                  <a:gd name="connsiteY12-90" fmla="*/ 3398829 h 3445343"/>
                  <a:gd name="connsiteX13-91" fmla="*/ 2837180 w 3040886"/>
                  <a:gd name="connsiteY13-92" fmla="*/ 3419149 h 3445343"/>
                  <a:gd name="connsiteX14-93" fmla="*/ 1343660 w 3040886"/>
                  <a:gd name="connsiteY14-94" fmla="*/ 3419149 h 3445343"/>
                  <a:gd name="connsiteX15-95" fmla="*/ 0 w 3040886"/>
                  <a:gd name="connsiteY15-96" fmla="*/ 3444549 h 3445343"/>
                  <a:gd name="connsiteX0-97" fmla="*/ 11941 w 3052827"/>
                  <a:gd name="connsiteY0-98" fmla="*/ 3444549 h 3445343"/>
                  <a:gd name="connsiteX1-99" fmla="*/ 50041 w 3052827"/>
                  <a:gd name="connsiteY1-100" fmla="*/ 1453189 h 3445343"/>
                  <a:gd name="connsiteX2-101" fmla="*/ 471681 w 3052827"/>
                  <a:gd name="connsiteY2-102" fmla="*/ 487989 h 3445343"/>
                  <a:gd name="connsiteX3-103" fmla="*/ 1050801 w 3052827"/>
                  <a:gd name="connsiteY3-104" fmla="*/ 86669 h 3445343"/>
                  <a:gd name="connsiteX4-105" fmla="*/ 1558801 w 3052827"/>
                  <a:gd name="connsiteY4-106" fmla="*/ 309 h 3445343"/>
                  <a:gd name="connsiteX5-107" fmla="*/ 1980441 w 3052827"/>
                  <a:gd name="connsiteY5-108" fmla="*/ 66349 h 3445343"/>
                  <a:gd name="connsiteX6-109" fmla="*/ 2346201 w 3052827"/>
                  <a:gd name="connsiteY6-110" fmla="*/ 269549 h 3445343"/>
                  <a:gd name="connsiteX7-111" fmla="*/ 2737361 w 3052827"/>
                  <a:gd name="connsiteY7-112" fmla="*/ 650549 h 3445343"/>
                  <a:gd name="connsiteX8-113" fmla="*/ 3011681 w 3052827"/>
                  <a:gd name="connsiteY8-114" fmla="*/ 1321109 h 3445343"/>
                  <a:gd name="connsiteX9-115" fmla="*/ 3047241 w 3052827"/>
                  <a:gd name="connsiteY9-116" fmla="*/ 2372669 h 3445343"/>
                  <a:gd name="connsiteX10-117" fmla="*/ 3037081 w 3052827"/>
                  <a:gd name="connsiteY10-118" fmla="*/ 3190549 h 3445343"/>
                  <a:gd name="connsiteX11-119" fmla="*/ 3042161 w 3052827"/>
                  <a:gd name="connsiteY11-120" fmla="*/ 3322629 h 3445343"/>
                  <a:gd name="connsiteX12-121" fmla="*/ 3037081 w 3052827"/>
                  <a:gd name="connsiteY12-122" fmla="*/ 3398829 h 3445343"/>
                  <a:gd name="connsiteX13-123" fmla="*/ 2849121 w 3052827"/>
                  <a:gd name="connsiteY13-124" fmla="*/ 3419149 h 3445343"/>
                  <a:gd name="connsiteX14-125" fmla="*/ 1355601 w 3052827"/>
                  <a:gd name="connsiteY14-126" fmla="*/ 3419149 h 3445343"/>
                  <a:gd name="connsiteX15-127" fmla="*/ 11941 w 3052827"/>
                  <a:gd name="connsiteY15-128" fmla="*/ 3444549 h 3445343"/>
                  <a:gd name="connsiteX0-129" fmla="*/ 7752 w 3060068"/>
                  <a:gd name="connsiteY0-130" fmla="*/ 3433119 h 3434200"/>
                  <a:gd name="connsiteX1-131" fmla="*/ 57282 w 3060068"/>
                  <a:gd name="connsiteY1-132" fmla="*/ 1453189 h 3434200"/>
                  <a:gd name="connsiteX2-133" fmla="*/ 478922 w 3060068"/>
                  <a:gd name="connsiteY2-134" fmla="*/ 487989 h 3434200"/>
                  <a:gd name="connsiteX3-135" fmla="*/ 1058042 w 3060068"/>
                  <a:gd name="connsiteY3-136" fmla="*/ 86669 h 3434200"/>
                  <a:gd name="connsiteX4-137" fmla="*/ 1566042 w 3060068"/>
                  <a:gd name="connsiteY4-138" fmla="*/ 309 h 3434200"/>
                  <a:gd name="connsiteX5-139" fmla="*/ 1987682 w 3060068"/>
                  <a:gd name="connsiteY5-140" fmla="*/ 66349 h 3434200"/>
                  <a:gd name="connsiteX6-141" fmla="*/ 2353442 w 3060068"/>
                  <a:gd name="connsiteY6-142" fmla="*/ 269549 h 3434200"/>
                  <a:gd name="connsiteX7-143" fmla="*/ 2744602 w 3060068"/>
                  <a:gd name="connsiteY7-144" fmla="*/ 650549 h 3434200"/>
                  <a:gd name="connsiteX8-145" fmla="*/ 3018922 w 3060068"/>
                  <a:gd name="connsiteY8-146" fmla="*/ 1321109 h 3434200"/>
                  <a:gd name="connsiteX9-147" fmla="*/ 3054482 w 3060068"/>
                  <a:gd name="connsiteY9-148" fmla="*/ 2372669 h 3434200"/>
                  <a:gd name="connsiteX10-149" fmla="*/ 3044322 w 3060068"/>
                  <a:gd name="connsiteY10-150" fmla="*/ 3190549 h 3434200"/>
                  <a:gd name="connsiteX11-151" fmla="*/ 3049402 w 3060068"/>
                  <a:gd name="connsiteY11-152" fmla="*/ 3322629 h 3434200"/>
                  <a:gd name="connsiteX12-153" fmla="*/ 3044322 w 3060068"/>
                  <a:gd name="connsiteY12-154" fmla="*/ 3398829 h 3434200"/>
                  <a:gd name="connsiteX13-155" fmla="*/ 2856362 w 3060068"/>
                  <a:gd name="connsiteY13-156" fmla="*/ 3419149 h 3434200"/>
                  <a:gd name="connsiteX14-157" fmla="*/ 1362842 w 3060068"/>
                  <a:gd name="connsiteY14-158" fmla="*/ 3419149 h 3434200"/>
                  <a:gd name="connsiteX15-159" fmla="*/ 7752 w 3060068"/>
                  <a:gd name="connsiteY15-160" fmla="*/ 3433119 h 3434200"/>
                  <a:gd name="connsiteX0-161" fmla="*/ 14543 w 3066859"/>
                  <a:gd name="connsiteY0-162" fmla="*/ 3433119 h 3434200"/>
                  <a:gd name="connsiteX1-163" fmla="*/ 48833 w 3066859"/>
                  <a:gd name="connsiteY1-164" fmla="*/ 1373179 h 3434200"/>
                  <a:gd name="connsiteX2-165" fmla="*/ 485713 w 3066859"/>
                  <a:gd name="connsiteY2-166" fmla="*/ 487989 h 3434200"/>
                  <a:gd name="connsiteX3-167" fmla="*/ 1064833 w 3066859"/>
                  <a:gd name="connsiteY3-168" fmla="*/ 86669 h 3434200"/>
                  <a:gd name="connsiteX4-169" fmla="*/ 1572833 w 3066859"/>
                  <a:gd name="connsiteY4-170" fmla="*/ 309 h 3434200"/>
                  <a:gd name="connsiteX5-171" fmla="*/ 1994473 w 3066859"/>
                  <a:gd name="connsiteY5-172" fmla="*/ 66349 h 3434200"/>
                  <a:gd name="connsiteX6-173" fmla="*/ 2360233 w 3066859"/>
                  <a:gd name="connsiteY6-174" fmla="*/ 269549 h 3434200"/>
                  <a:gd name="connsiteX7-175" fmla="*/ 2751393 w 3066859"/>
                  <a:gd name="connsiteY7-176" fmla="*/ 650549 h 3434200"/>
                  <a:gd name="connsiteX8-177" fmla="*/ 3025713 w 3066859"/>
                  <a:gd name="connsiteY8-178" fmla="*/ 1321109 h 3434200"/>
                  <a:gd name="connsiteX9-179" fmla="*/ 3061273 w 3066859"/>
                  <a:gd name="connsiteY9-180" fmla="*/ 2372669 h 3434200"/>
                  <a:gd name="connsiteX10-181" fmla="*/ 3051113 w 3066859"/>
                  <a:gd name="connsiteY10-182" fmla="*/ 3190549 h 3434200"/>
                  <a:gd name="connsiteX11-183" fmla="*/ 3056193 w 3066859"/>
                  <a:gd name="connsiteY11-184" fmla="*/ 3322629 h 3434200"/>
                  <a:gd name="connsiteX12-185" fmla="*/ 3051113 w 3066859"/>
                  <a:gd name="connsiteY12-186" fmla="*/ 3398829 h 3434200"/>
                  <a:gd name="connsiteX13-187" fmla="*/ 2863153 w 3066859"/>
                  <a:gd name="connsiteY13-188" fmla="*/ 3419149 h 3434200"/>
                  <a:gd name="connsiteX14-189" fmla="*/ 1369633 w 3066859"/>
                  <a:gd name="connsiteY14-190" fmla="*/ 3419149 h 3434200"/>
                  <a:gd name="connsiteX15-191" fmla="*/ 14543 w 3066859"/>
                  <a:gd name="connsiteY15-192" fmla="*/ 3433119 h 3434200"/>
                  <a:gd name="connsiteX0-193" fmla="*/ 14543 w 3066859"/>
                  <a:gd name="connsiteY0-194" fmla="*/ 3433119 h 3442009"/>
                  <a:gd name="connsiteX1-195" fmla="*/ 48833 w 3066859"/>
                  <a:gd name="connsiteY1-196" fmla="*/ 1373179 h 3442009"/>
                  <a:gd name="connsiteX2-197" fmla="*/ 485713 w 3066859"/>
                  <a:gd name="connsiteY2-198" fmla="*/ 487989 h 3442009"/>
                  <a:gd name="connsiteX3-199" fmla="*/ 1064833 w 3066859"/>
                  <a:gd name="connsiteY3-200" fmla="*/ 86669 h 3442009"/>
                  <a:gd name="connsiteX4-201" fmla="*/ 1572833 w 3066859"/>
                  <a:gd name="connsiteY4-202" fmla="*/ 309 h 3442009"/>
                  <a:gd name="connsiteX5-203" fmla="*/ 1994473 w 3066859"/>
                  <a:gd name="connsiteY5-204" fmla="*/ 66349 h 3442009"/>
                  <a:gd name="connsiteX6-205" fmla="*/ 2360233 w 3066859"/>
                  <a:gd name="connsiteY6-206" fmla="*/ 269549 h 3442009"/>
                  <a:gd name="connsiteX7-207" fmla="*/ 2751393 w 3066859"/>
                  <a:gd name="connsiteY7-208" fmla="*/ 650549 h 3442009"/>
                  <a:gd name="connsiteX8-209" fmla="*/ 3025713 w 3066859"/>
                  <a:gd name="connsiteY8-210" fmla="*/ 1321109 h 3442009"/>
                  <a:gd name="connsiteX9-211" fmla="*/ 3061273 w 3066859"/>
                  <a:gd name="connsiteY9-212" fmla="*/ 2372669 h 3442009"/>
                  <a:gd name="connsiteX10-213" fmla="*/ 3051113 w 3066859"/>
                  <a:gd name="connsiteY10-214" fmla="*/ 3190549 h 3442009"/>
                  <a:gd name="connsiteX11-215" fmla="*/ 3056193 w 3066859"/>
                  <a:gd name="connsiteY11-216" fmla="*/ 3322629 h 3442009"/>
                  <a:gd name="connsiteX12-217" fmla="*/ 3051113 w 3066859"/>
                  <a:gd name="connsiteY12-218" fmla="*/ 3398829 h 3442009"/>
                  <a:gd name="connsiteX13-219" fmla="*/ 2863153 w 3066859"/>
                  <a:gd name="connsiteY13-220" fmla="*/ 3419149 h 3442009"/>
                  <a:gd name="connsiteX14-221" fmla="*/ 1358203 w 3066859"/>
                  <a:gd name="connsiteY14-222" fmla="*/ 3442009 h 3442009"/>
                  <a:gd name="connsiteX15-223" fmla="*/ 14543 w 3066859"/>
                  <a:gd name="connsiteY15-224" fmla="*/ 3433119 h 3442009"/>
                  <a:gd name="connsiteX0-225" fmla="*/ 14543 w 3066859"/>
                  <a:gd name="connsiteY0-226" fmla="*/ 3433119 h 3445819"/>
                  <a:gd name="connsiteX1-227" fmla="*/ 48833 w 3066859"/>
                  <a:gd name="connsiteY1-228" fmla="*/ 1373179 h 3445819"/>
                  <a:gd name="connsiteX2-229" fmla="*/ 485713 w 3066859"/>
                  <a:gd name="connsiteY2-230" fmla="*/ 487989 h 3445819"/>
                  <a:gd name="connsiteX3-231" fmla="*/ 1064833 w 3066859"/>
                  <a:gd name="connsiteY3-232" fmla="*/ 86669 h 3445819"/>
                  <a:gd name="connsiteX4-233" fmla="*/ 1572833 w 3066859"/>
                  <a:gd name="connsiteY4-234" fmla="*/ 309 h 3445819"/>
                  <a:gd name="connsiteX5-235" fmla="*/ 1994473 w 3066859"/>
                  <a:gd name="connsiteY5-236" fmla="*/ 66349 h 3445819"/>
                  <a:gd name="connsiteX6-237" fmla="*/ 2360233 w 3066859"/>
                  <a:gd name="connsiteY6-238" fmla="*/ 269549 h 3445819"/>
                  <a:gd name="connsiteX7-239" fmla="*/ 2751393 w 3066859"/>
                  <a:gd name="connsiteY7-240" fmla="*/ 650549 h 3445819"/>
                  <a:gd name="connsiteX8-241" fmla="*/ 3025713 w 3066859"/>
                  <a:gd name="connsiteY8-242" fmla="*/ 1321109 h 3445819"/>
                  <a:gd name="connsiteX9-243" fmla="*/ 3061273 w 3066859"/>
                  <a:gd name="connsiteY9-244" fmla="*/ 2372669 h 3445819"/>
                  <a:gd name="connsiteX10-245" fmla="*/ 3051113 w 3066859"/>
                  <a:gd name="connsiteY10-246" fmla="*/ 3190549 h 3445819"/>
                  <a:gd name="connsiteX11-247" fmla="*/ 3056193 w 3066859"/>
                  <a:gd name="connsiteY11-248" fmla="*/ 3322629 h 3445819"/>
                  <a:gd name="connsiteX12-249" fmla="*/ 3051113 w 3066859"/>
                  <a:gd name="connsiteY12-250" fmla="*/ 3398829 h 3445819"/>
                  <a:gd name="connsiteX13-251" fmla="*/ 2863153 w 3066859"/>
                  <a:gd name="connsiteY13-252" fmla="*/ 3445819 h 3445819"/>
                  <a:gd name="connsiteX14-253" fmla="*/ 1358203 w 3066859"/>
                  <a:gd name="connsiteY14-254" fmla="*/ 3442009 h 3445819"/>
                  <a:gd name="connsiteX15-255" fmla="*/ 14543 w 3066859"/>
                  <a:gd name="connsiteY15-256" fmla="*/ 3433119 h 3445819"/>
                  <a:gd name="connsiteX0-257" fmla="*/ 14543 w 3064667"/>
                  <a:gd name="connsiteY0-258" fmla="*/ 3433119 h 3445819"/>
                  <a:gd name="connsiteX1-259" fmla="*/ 48833 w 3064667"/>
                  <a:gd name="connsiteY1-260" fmla="*/ 1373179 h 3445819"/>
                  <a:gd name="connsiteX2-261" fmla="*/ 485713 w 3064667"/>
                  <a:gd name="connsiteY2-262" fmla="*/ 487989 h 3445819"/>
                  <a:gd name="connsiteX3-263" fmla="*/ 1064833 w 3064667"/>
                  <a:gd name="connsiteY3-264" fmla="*/ 86669 h 3445819"/>
                  <a:gd name="connsiteX4-265" fmla="*/ 1572833 w 3064667"/>
                  <a:gd name="connsiteY4-266" fmla="*/ 309 h 3445819"/>
                  <a:gd name="connsiteX5-267" fmla="*/ 1994473 w 3064667"/>
                  <a:gd name="connsiteY5-268" fmla="*/ 66349 h 3445819"/>
                  <a:gd name="connsiteX6-269" fmla="*/ 2360233 w 3064667"/>
                  <a:gd name="connsiteY6-270" fmla="*/ 269549 h 3445819"/>
                  <a:gd name="connsiteX7-271" fmla="*/ 2751393 w 3064667"/>
                  <a:gd name="connsiteY7-272" fmla="*/ 650549 h 3445819"/>
                  <a:gd name="connsiteX8-273" fmla="*/ 3025713 w 3064667"/>
                  <a:gd name="connsiteY8-274" fmla="*/ 1321109 h 3445819"/>
                  <a:gd name="connsiteX9-275" fmla="*/ 3061273 w 3064667"/>
                  <a:gd name="connsiteY9-276" fmla="*/ 2372669 h 3445819"/>
                  <a:gd name="connsiteX10-277" fmla="*/ 3051113 w 3064667"/>
                  <a:gd name="connsiteY10-278" fmla="*/ 3190549 h 3445819"/>
                  <a:gd name="connsiteX11-279" fmla="*/ 3051113 w 3064667"/>
                  <a:gd name="connsiteY11-280" fmla="*/ 3398829 h 3445819"/>
                  <a:gd name="connsiteX12-281" fmla="*/ 2863153 w 3064667"/>
                  <a:gd name="connsiteY12-282" fmla="*/ 3445819 h 3445819"/>
                  <a:gd name="connsiteX13-283" fmla="*/ 1358203 w 3064667"/>
                  <a:gd name="connsiteY13-284" fmla="*/ 3442009 h 3445819"/>
                  <a:gd name="connsiteX14-285" fmla="*/ 14543 w 3064667"/>
                  <a:gd name="connsiteY14-286" fmla="*/ 3433119 h 3445819"/>
                  <a:gd name="connsiteX0-287" fmla="*/ 14543 w 3087369"/>
                  <a:gd name="connsiteY0-288" fmla="*/ 3433119 h 3450481"/>
                  <a:gd name="connsiteX1-289" fmla="*/ 48833 w 3087369"/>
                  <a:gd name="connsiteY1-290" fmla="*/ 1373179 h 3450481"/>
                  <a:gd name="connsiteX2-291" fmla="*/ 485713 w 3087369"/>
                  <a:gd name="connsiteY2-292" fmla="*/ 487989 h 3450481"/>
                  <a:gd name="connsiteX3-293" fmla="*/ 1064833 w 3087369"/>
                  <a:gd name="connsiteY3-294" fmla="*/ 86669 h 3450481"/>
                  <a:gd name="connsiteX4-295" fmla="*/ 1572833 w 3087369"/>
                  <a:gd name="connsiteY4-296" fmla="*/ 309 h 3450481"/>
                  <a:gd name="connsiteX5-297" fmla="*/ 1994473 w 3087369"/>
                  <a:gd name="connsiteY5-298" fmla="*/ 66349 h 3450481"/>
                  <a:gd name="connsiteX6-299" fmla="*/ 2360233 w 3087369"/>
                  <a:gd name="connsiteY6-300" fmla="*/ 269549 h 3450481"/>
                  <a:gd name="connsiteX7-301" fmla="*/ 2751393 w 3087369"/>
                  <a:gd name="connsiteY7-302" fmla="*/ 650549 h 3450481"/>
                  <a:gd name="connsiteX8-303" fmla="*/ 3025713 w 3087369"/>
                  <a:gd name="connsiteY8-304" fmla="*/ 1321109 h 3450481"/>
                  <a:gd name="connsiteX9-305" fmla="*/ 3061273 w 3087369"/>
                  <a:gd name="connsiteY9-306" fmla="*/ 2372669 h 3450481"/>
                  <a:gd name="connsiteX10-307" fmla="*/ 3051113 w 3087369"/>
                  <a:gd name="connsiteY10-308" fmla="*/ 3190549 h 3450481"/>
                  <a:gd name="connsiteX11-309" fmla="*/ 3077783 w 3087369"/>
                  <a:gd name="connsiteY11-310" fmla="*/ 3440739 h 3450481"/>
                  <a:gd name="connsiteX12-311" fmla="*/ 2863153 w 3087369"/>
                  <a:gd name="connsiteY12-312" fmla="*/ 3445819 h 3450481"/>
                  <a:gd name="connsiteX13-313" fmla="*/ 1358203 w 3087369"/>
                  <a:gd name="connsiteY13-314" fmla="*/ 3442009 h 3450481"/>
                  <a:gd name="connsiteX14-315" fmla="*/ 14543 w 3087369"/>
                  <a:gd name="connsiteY14-316" fmla="*/ 3433119 h 3450481"/>
                  <a:gd name="connsiteX0-317" fmla="*/ 14543 w 3087369"/>
                  <a:gd name="connsiteY0-318" fmla="*/ 3433119 h 3450481"/>
                  <a:gd name="connsiteX1-319" fmla="*/ 48833 w 3087369"/>
                  <a:gd name="connsiteY1-320" fmla="*/ 1373179 h 3450481"/>
                  <a:gd name="connsiteX2-321" fmla="*/ 485713 w 3087369"/>
                  <a:gd name="connsiteY2-322" fmla="*/ 487989 h 3450481"/>
                  <a:gd name="connsiteX3-323" fmla="*/ 1064833 w 3087369"/>
                  <a:gd name="connsiteY3-324" fmla="*/ 86669 h 3450481"/>
                  <a:gd name="connsiteX4-325" fmla="*/ 1572833 w 3087369"/>
                  <a:gd name="connsiteY4-326" fmla="*/ 309 h 3450481"/>
                  <a:gd name="connsiteX5-327" fmla="*/ 1994473 w 3087369"/>
                  <a:gd name="connsiteY5-328" fmla="*/ 66349 h 3450481"/>
                  <a:gd name="connsiteX6-329" fmla="*/ 2360233 w 3087369"/>
                  <a:gd name="connsiteY6-330" fmla="*/ 269549 h 3450481"/>
                  <a:gd name="connsiteX7-331" fmla="*/ 2751393 w 3087369"/>
                  <a:gd name="connsiteY7-332" fmla="*/ 650549 h 3450481"/>
                  <a:gd name="connsiteX8-333" fmla="*/ 3025713 w 3087369"/>
                  <a:gd name="connsiteY8-334" fmla="*/ 1321109 h 3450481"/>
                  <a:gd name="connsiteX9-335" fmla="*/ 3061273 w 3087369"/>
                  <a:gd name="connsiteY9-336" fmla="*/ 2372669 h 3450481"/>
                  <a:gd name="connsiteX10-337" fmla="*/ 3051113 w 3087369"/>
                  <a:gd name="connsiteY10-338" fmla="*/ 3190549 h 3450481"/>
                  <a:gd name="connsiteX11-339" fmla="*/ 3077783 w 3087369"/>
                  <a:gd name="connsiteY11-340" fmla="*/ 3440739 h 3450481"/>
                  <a:gd name="connsiteX12-341" fmla="*/ 2863153 w 3087369"/>
                  <a:gd name="connsiteY12-342" fmla="*/ 3445819 h 3450481"/>
                  <a:gd name="connsiteX13-343" fmla="*/ 1358203 w 3087369"/>
                  <a:gd name="connsiteY13-344" fmla="*/ 3442009 h 3450481"/>
                  <a:gd name="connsiteX14-345" fmla="*/ 14543 w 3087369"/>
                  <a:gd name="connsiteY14-346" fmla="*/ 3433119 h 3450481"/>
                  <a:gd name="connsiteX0-347" fmla="*/ 14543 w 3064667"/>
                  <a:gd name="connsiteY0-348" fmla="*/ 3433119 h 3445910"/>
                  <a:gd name="connsiteX1-349" fmla="*/ 48833 w 3064667"/>
                  <a:gd name="connsiteY1-350" fmla="*/ 1373179 h 3445910"/>
                  <a:gd name="connsiteX2-351" fmla="*/ 485713 w 3064667"/>
                  <a:gd name="connsiteY2-352" fmla="*/ 487989 h 3445910"/>
                  <a:gd name="connsiteX3-353" fmla="*/ 1064833 w 3064667"/>
                  <a:gd name="connsiteY3-354" fmla="*/ 86669 h 3445910"/>
                  <a:gd name="connsiteX4-355" fmla="*/ 1572833 w 3064667"/>
                  <a:gd name="connsiteY4-356" fmla="*/ 309 h 3445910"/>
                  <a:gd name="connsiteX5-357" fmla="*/ 1994473 w 3064667"/>
                  <a:gd name="connsiteY5-358" fmla="*/ 66349 h 3445910"/>
                  <a:gd name="connsiteX6-359" fmla="*/ 2360233 w 3064667"/>
                  <a:gd name="connsiteY6-360" fmla="*/ 269549 h 3445910"/>
                  <a:gd name="connsiteX7-361" fmla="*/ 2751393 w 3064667"/>
                  <a:gd name="connsiteY7-362" fmla="*/ 650549 h 3445910"/>
                  <a:gd name="connsiteX8-363" fmla="*/ 3025713 w 3064667"/>
                  <a:gd name="connsiteY8-364" fmla="*/ 1321109 h 3445910"/>
                  <a:gd name="connsiteX9-365" fmla="*/ 3061273 w 3064667"/>
                  <a:gd name="connsiteY9-366" fmla="*/ 2372669 h 3445910"/>
                  <a:gd name="connsiteX10-367" fmla="*/ 3051113 w 3064667"/>
                  <a:gd name="connsiteY10-368" fmla="*/ 3190549 h 3445910"/>
                  <a:gd name="connsiteX11-369" fmla="*/ 3051113 w 3064667"/>
                  <a:gd name="connsiteY11-370" fmla="*/ 3433119 h 3445910"/>
                  <a:gd name="connsiteX12-371" fmla="*/ 2863153 w 3064667"/>
                  <a:gd name="connsiteY12-372" fmla="*/ 3445819 h 3445910"/>
                  <a:gd name="connsiteX13-373" fmla="*/ 1358203 w 3064667"/>
                  <a:gd name="connsiteY13-374" fmla="*/ 3442009 h 3445910"/>
                  <a:gd name="connsiteX14-375" fmla="*/ 14543 w 3064667"/>
                  <a:gd name="connsiteY14-376" fmla="*/ 3433119 h 3445910"/>
                  <a:gd name="connsiteX0-377" fmla="*/ 14543 w 3070869"/>
                  <a:gd name="connsiteY0-378" fmla="*/ 3433119 h 3454993"/>
                  <a:gd name="connsiteX1-379" fmla="*/ 48833 w 3070869"/>
                  <a:gd name="connsiteY1-380" fmla="*/ 1373179 h 3454993"/>
                  <a:gd name="connsiteX2-381" fmla="*/ 485713 w 3070869"/>
                  <a:gd name="connsiteY2-382" fmla="*/ 487989 h 3454993"/>
                  <a:gd name="connsiteX3-383" fmla="*/ 1064833 w 3070869"/>
                  <a:gd name="connsiteY3-384" fmla="*/ 86669 h 3454993"/>
                  <a:gd name="connsiteX4-385" fmla="*/ 1572833 w 3070869"/>
                  <a:gd name="connsiteY4-386" fmla="*/ 309 h 3454993"/>
                  <a:gd name="connsiteX5-387" fmla="*/ 1994473 w 3070869"/>
                  <a:gd name="connsiteY5-388" fmla="*/ 66349 h 3454993"/>
                  <a:gd name="connsiteX6-389" fmla="*/ 2360233 w 3070869"/>
                  <a:gd name="connsiteY6-390" fmla="*/ 269549 h 3454993"/>
                  <a:gd name="connsiteX7-391" fmla="*/ 2751393 w 3070869"/>
                  <a:gd name="connsiteY7-392" fmla="*/ 650549 h 3454993"/>
                  <a:gd name="connsiteX8-393" fmla="*/ 3025713 w 3070869"/>
                  <a:gd name="connsiteY8-394" fmla="*/ 1321109 h 3454993"/>
                  <a:gd name="connsiteX9-395" fmla="*/ 3061273 w 3070869"/>
                  <a:gd name="connsiteY9-396" fmla="*/ 2372669 h 3454993"/>
                  <a:gd name="connsiteX10-397" fmla="*/ 3066353 w 3070869"/>
                  <a:gd name="connsiteY10-398" fmla="*/ 3190549 h 3454993"/>
                  <a:gd name="connsiteX11-399" fmla="*/ 3051113 w 3070869"/>
                  <a:gd name="connsiteY11-400" fmla="*/ 3433119 h 3454993"/>
                  <a:gd name="connsiteX12-401" fmla="*/ 2863153 w 3070869"/>
                  <a:gd name="connsiteY12-402" fmla="*/ 3445819 h 3454993"/>
                  <a:gd name="connsiteX13-403" fmla="*/ 1358203 w 3070869"/>
                  <a:gd name="connsiteY13-404" fmla="*/ 3442009 h 3454993"/>
                  <a:gd name="connsiteX14-405" fmla="*/ 14543 w 3070869"/>
                  <a:gd name="connsiteY14-406" fmla="*/ 3433119 h 3454993"/>
                  <a:gd name="connsiteX0-407" fmla="*/ 14543 w 3071905"/>
                  <a:gd name="connsiteY0-408" fmla="*/ 3433119 h 3454993"/>
                  <a:gd name="connsiteX1-409" fmla="*/ 48833 w 3071905"/>
                  <a:gd name="connsiteY1-410" fmla="*/ 1373179 h 3454993"/>
                  <a:gd name="connsiteX2-411" fmla="*/ 485713 w 3071905"/>
                  <a:gd name="connsiteY2-412" fmla="*/ 487989 h 3454993"/>
                  <a:gd name="connsiteX3-413" fmla="*/ 1064833 w 3071905"/>
                  <a:gd name="connsiteY3-414" fmla="*/ 86669 h 3454993"/>
                  <a:gd name="connsiteX4-415" fmla="*/ 1572833 w 3071905"/>
                  <a:gd name="connsiteY4-416" fmla="*/ 309 h 3454993"/>
                  <a:gd name="connsiteX5-417" fmla="*/ 1994473 w 3071905"/>
                  <a:gd name="connsiteY5-418" fmla="*/ 66349 h 3454993"/>
                  <a:gd name="connsiteX6-419" fmla="*/ 2360233 w 3071905"/>
                  <a:gd name="connsiteY6-420" fmla="*/ 269549 h 3454993"/>
                  <a:gd name="connsiteX7-421" fmla="*/ 2751393 w 3071905"/>
                  <a:gd name="connsiteY7-422" fmla="*/ 650549 h 3454993"/>
                  <a:gd name="connsiteX8-423" fmla="*/ 3025713 w 3071905"/>
                  <a:gd name="connsiteY8-424" fmla="*/ 1321109 h 3454993"/>
                  <a:gd name="connsiteX9-425" fmla="*/ 3068893 w 3071905"/>
                  <a:gd name="connsiteY9-426" fmla="*/ 2376479 h 3454993"/>
                  <a:gd name="connsiteX10-427" fmla="*/ 3066353 w 3071905"/>
                  <a:gd name="connsiteY10-428" fmla="*/ 3190549 h 3454993"/>
                  <a:gd name="connsiteX11-429" fmla="*/ 3051113 w 3071905"/>
                  <a:gd name="connsiteY11-430" fmla="*/ 3433119 h 3454993"/>
                  <a:gd name="connsiteX12-431" fmla="*/ 2863153 w 3071905"/>
                  <a:gd name="connsiteY12-432" fmla="*/ 3445819 h 3454993"/>
                  <a:gd name="connsiteX13-433" fmla="*/ 1358203 w 3071905"/>
                  <a:gd name="connsiteY13-434" fmla="*/ 3442009 h 3454993"/>
                  <a:gd name="connsiteX14-435" fmla="*/ 14543 w 3071905"/>
                  <a:gd name="connsiteY14-436" fmla="*/ 3433119 h 3454993"/>
                  <a:gd name="connsiteX0-437" fmla="*/ 14543 w 3073182"/>
                  <a:gd name="connsiteY0-438" fmla="*/ 3433119 h 3454993"/>
                  <a:gd name="connsiteX1-439" fmla="*/ 48833 w 3073182"/>
                  <a:gd name="connsiteY1-440" fmla="*/ 1373179 h 3454993"/>
                  <a:gd name="connsiteX2-441" fmla="*/ 485713 w 3073182"/>
                  <a:gd name="connsiteY2-442" fmla="*/ 487989 h 3454993"/>
                  <a:gd name="connsiteX3-443" fmla="*/ 1064833 w 3073182"/>
                  <a:gd name="connsiteY3-444" fmla="*/ 86669 h 3454993"/>
                  <a:gd name="connsiteX4-445" fmla="*/ 1572833 w 3073182"/>
                  <a:gd name="connsiteY4-446" fmla="*/ 309 h 3454993"/>
                  <a:gd name="connsiteX5-447" fmla="*/ 1994473 w 3073182"/>
                  <a:gd name="connsiteY5-448" fmla="*/ 66349 h 3454993"/>
                  <a:gd name="connsiteX6-449" fmla="*/ 2360233 w 3073182"/>
                  <a:gd name="connsiteY6-450" fmla="*/ 269549 h 3454993"/>
                  <a:gd name="connsiteX7-451" fmla="*/ 2751393 w 3073182"/>
                  <a:gd name="connsiteY7-452" fmla="*/ 650549 h 3454993"/>
                  <a:gd name="connsiteX8-453" fmla="*/ 3040953 w 3073182"/>
                  <a:gd name="connsiteY8-454" fmla="*/ 1324919 h 3454993"/>
                  <a:gd name="connsiteX9-455" fmla="*/ 3068893 w 3073182"/>
                  <a:gd name="connsiteY9-456" fmla="*/ 2376479 h 3454993"/>
                  <a:gd name="connsiteX10-457" fmla="*/ 3066353 w 3073182"/>
                  <a:gd name="connsiteY10-458" fmla="*/ 3190549 h 3454993"/>
                  <a:gd name="connsiteX11-459" fmla="*/ 3051113 w 3073182"/>
                  <a:gd name="connsiteY11-460" fmla="*/ 3433119 h 3454993"/>
                  <a:gd name="connsiteX12-461" fmla="*/ 2863153 w 3073182"/>
                  <a:gd name="connsiteY12-462" fmla="*/ 3445819 h 3454993"/>
                  <a:gd name="connsiteX13-463" fmla="*/ 1358203 w 3073182"/>
                  <a:gd name="connsiteY13-464" fmla="*/ 3442009 h 3454993"/>
                  <a:gd name="connsiteX14-465" fmla="*/ 14543 w 3073182"/>
                  <a:gd name="connsiteY14-466" fmla="*/ 3433119 h 3454993"/>
                  <a:gd name="connsiteX0-467" fmla="*/ 14543 w 3073182"/>
                  <a:gd name="connsiteY0-468" fmla="*/ 3471055 h 3492929"/>
                  <a:gd name="connsiteX1-469" fmla="*/ 48833 w 3073182"/>
                  <a:gd name="connsiteY1-470" fmla="*/ 1411115 h 3492929"/>
                  <a:gd name="connsiteX2-471" fmla="*/ 485713 w 3073182"/>
                  <a:gd name="connsiteY2-472" fmla="*/ 525925 h 3492929"/>
                  <a:gd name="connsiteX3-473" fmla="*/ 1064833 w 3073182"/>
                  <a:gd name="connsiteY3-474" fmla="*/ 124605 h 3492929"/>
                  <a:gd name="connsiteX4-475" fmla="*/ 1504253 w 3073182"/>
                  <a:gd name="connsiteY4-476" fmla="*/ 145 h 3492929"/>
                  <a:gd name="connsiteX5-477" fmla="*/ 1994473 w 3073182"/>
                  <a:gd name="connsiteY5-478" fmla="*/ 104285 h 3492929"/>
                  <a:gd name="connsiteX6-479" fmla="*/ 2360233 w 3073182"/>
                  <a:gd name="connsiteY6-480" fmla="*/ 307485 h 3492929"/>
                  <a:gd name="connsiteX7-481" fmla="*/ 2751393 w 3073182"/>
                  <a:gd name="connsiteY7-482" fmla="*/ 688485 h 3492929"/>
                  <a:gd name="connsiteX8-483" fmla="*/ 3040953 w 3073182"/>
                  <a:gd name="connsiteY8-484" fmla="*/ 1362855 h 3492929"/>
                  <a:gd name="connsiteX9-485" fmla="*/ 3068893 w 3073182"/>
                  <a:gd name="connsiteY9-486" fmla="*/ 2414415 h 3492929"/>
                  <a:gd name="connsiteX10-487" fmla="*/ 3066353 w 3073182"/>
                  <a:gd name="connsiteY10-488" fmla="*/ 3228485 h 3492929"/>
                  <a:gd name="connsiteX11-489" fmla="*/ 3051113 w 3073182"/>
                  <a:gd name="connsiteY11-490" fmla="*/ 3471055 h 3492929"/>
                  <a:gd name="connsiteX12-491" fmla="*/ 2863153 w 3073182"/>
                  <a:gd name="connsiteY12-492" fmla="*/ 3483755 h 3492929"/>
                  <a:gd name="connsiteX13-493" fmla="*/ 1358203 w 3073182"/>
                  <a:gd name="connsiteY13-494" fmla="*/ 3479945 h 3492929"/>
                  <a:gd name="connsiteX14-495" fmla="*/ 14543 w 3073182"/>
                  <a:gd name="connsiteY14-496" fmla="*/ 3471055 h 3492929"/>
                  <a:gd name="connsiteX0-497" fmla="*/ 14543 w 3073182"/>
                  <a:gd name="connsiteY0-498" fmla="*/ 3471055 h 3492929"/>
                  <a:gd name="connsiteX1-499" fmla="*/ 48833 w 3073182"/>
                  <a:gd name="connsiteY1-500" fmla="*/ 1411115 h 3492929"/>
                  <a:gd name="connsiteX2-501" fmla="*/ 485713 w 3073182"/>
                  <a:gd name="connsiteY2-502" fmla="*/ 525925 h 3492929"/>
                  <a:gd name="connsiteX3-503" fmla="*/ 1007683 w 3073182"/>
                  <a:gd name="connsiteY3-504" fmla="*/ 124605 h 3492929"/>
                  <a:gd name="connsiteX4-505" fmla="*/ 1504253 w 3073182"/>
                  <a:gd name="connsiteY4-506" fmla="*/ 145 h 3492929"/>
                  <a:gd name="connsiteX5-507" fmla="*/ 1994473 w 3073182"/>
                  <a:gd name="connsiteY5-508" fmla="*/ 104285 h 3492929"/>
                  <a:gd name="connsiteX6-509" fmla="*/ 2360233 w 3073182"/>
                  <a:gd name="connsiteY6-510" fmla="*/ 307485 h 3492929"/>
                  <a:gd name="connsiteX7-511" fmla="*/ 2751393 w 3073182"/>
                  <a:gd name="connsiteY7-512" fmla="*/ 688485 h 3492929"/>
                  <a:gd name="connsiteX8-513" fmla="*/ 3040953 w 3073182"/>
                  <a:gd name="connsiteY8-514" fmla="*/ 1362855 h 3492929"/>
                  <a:gd name="connsiteX9-515" fmla="*/ 3068893 w 3073182"/>
                  <a:gd name="connsiteY9-516" fmla="*/ 2414415 h 3492929"/>
                  <a:gd name="connsiteX10-517" fmla="*/ 3066353 w 3073182"/>
                  <a:gd name="connsiteY10-518" fmla="*/ 3228485 h 3492929"/>
                  <a:gd name="connsiteX11-519" fmla="*/ 3051113 w 3073182"/>
                  <a:gd name="connsiteY11-520" fmla="*/ 3471055 h 3492929"/>
                  <a:gd name="connsiteX12-521" fmla="*/ 2863153 w 3073182"/>
                  <a:gd name="connsiteY12-522" fmla="*/ 3483755 h 3492929"/>
                  <a:gd name="connsiteX13-523" fmla="*/ 1358203 w 3073182"/>
                  <a:gd name="connsiteY13-524" fmla="*/ 3479945 h 3492929"/>
                  <a:gd name="connsiteX14-525" fmla="*/ 14543 w 3073182"/>
                  <a:gd name="connsiteY14-526" fmla="*/ 3471055 h 3492929"/>
                  <a:gd name="connsiteX0-527" fmla="*/ 14543 w 3073182"/>
                  <a:gd name="connsiteY0-528" fmla="*/ 3471055 h 3492929"/>
                  <a:gd name="connsiteX1-529" fmla="*/ 48833 w 3073182"/>
                  <a:gd name="connsiteY1-530" fmla="*/ 1411115 h 3492929"/>
                  <a:gd name="connsiteX2-531" fmla="*/ 485713 w 3073182"/>
                  <a:gd name="connsiteY2-532" fmla="*/ 525925 h 3492929"/>
                  <a:gd name="connsiteX3-533" fmla="*/ 1007683 w 3073182"/>
                  <a:gd name="connsiteY3-534" fmla="*/ 124605 h 3492929"/>
                  <a:gd name="connsiteX4-535" fmla="*/ 1504253 w 3073182"/>
                  <a:gd name="connsiteY4-536" fmla="*/ 145 h 3492929"/>
                  <a:gd name="connsiteX5-537" fmla="*/ 1994473 w 3073182"/>
                  <a:gd name="connsiteY5-538" fmla="*/ 104285 h 3492929"/>
                  <a:gd name="connsiteX6-539" fmla="*/ 2360233 w 3073182"/>
                  <a:gd name="connsiteY6-540" fmla="*/ 307485 h 3492929"/>
                  <a:gd name="connsiteX7-541" fmla="*/ 2751393 w 3073182"/>
                  <a:gd name="connsiteY7-542" fmla="*/ 688485 h 3492929"/>
                  <a:gd name="connsiteX8-543" fmla="*/ 3040953 w 3073182"/>
                  <a:gd name="connsiteY8-544" fmla="*/ 1362855 h 3492929"/>
                  <a:gd name="connsiteX9-545" fmla="*/ 3068893 w 3073182"/>
                  <a:gd name="connsiteY9-546" fmla="*/ 2414415 h 3492929"/>
                  <a:gd name="connsiteX10-547" fmla="*/ 3066353 w 3073182"/>
                  <a:gd name="connsiteY10-548" fmla="*/ 3228485 h 3492929"/>
                  <a:gd name="connsiteX11-549" fmla="*/ 3051113 w 3073182"/>
                  <a:gd name="connsiteY11-550" fmla="*/ 3471055 h 3492929"/>
                  <a:gd name="connsiteX12-551" fmla="*/ 2863153 w 3073182"/>
                  <a:gd name="connsiteY12-552" fmla="*/ 3483755 h 3492929"/>
                  <a:gd name="connsiteX13-553" fmla="*/ 1358203 w 3073182"/>
                  <a:gd name="connsiteY13-554" fmla="*/ 3479945 h 3492929"/>
                  <a:gd name="connsiteX14-555" fmla="*/ 14543 w 3073182"/>
                  <a:gd name="connsiteY14-556" fmla="*/ 3471055 h 3492929"/>
                  <a:gd name="connsiteX0-557" fmla="*/ 12859 w 3071498"/>
                  <a:gd name="connsiteY0-558" fmla="*/ 3471055 h 3492929"/>
                  <a:gd name="connsiteX1-559" fmla="*/ 47149 w 3071498"/>
                  <a:gd name="connsiteY1-560" fmla="*/ 1411115 h 3492929"/>
                  <a:gd name="connsiteX2-561" fmla="*/ 457359 w 3071498"/>
                  <a:gd name="connsiteY2-562" fmla="*/ 514495 h 3492929"/>
                  <a:gd name="connsiteX3-563" fmla="*/ 1005999 w 3071498"/>
                  <a:gd name="connsiteY3-564" fmla="*/ 124605 h 3492929"/>
                  <a:gd name="connsiteX4-565" fmla="*/ 1502569 w 3071498"/>
                  <a:gd name="connsiteY4-566" fmla="*/ 145 h 3492929"/>
                  <a:gd name="connsiteX5-567" fmla="*/ 1992789 w 3071498"/>
                  <a:gd name="connsiteY5-568" fmla="*/ 104285 h 3492929"/>
                  <a:gd name="connsiteX6-569" fmla="*/ 2358549 w 3071498"/>
                  <a:gd name="connsiteY6-570" fmla="*/ 307485 h 3492929"/>
                  <a:gd name="connsiteX7-571" fmla="*/ 2749709 w 3071498"/>
                  <a:gd name="connsiteY7-572" fmla="*/ 688485 h 3492929"/>
                  <a:gd name="connsiteX8-573" fmla="*/ 3039269 w 3071498"/>
                  <a:gd name="connsiteY8-574" fmla="*/ 1362855 h 3492929"/>
                  <a:gd name="connsiteX9-575" fmla="*/ 3067209 w 3071498"/>
                  <a:gd name="connsiteY9-576" fmla="*/ 2414415 h 3492929"/>
                  <a:gd name="connsiteX10-577" fmla="*/ 3064669 w 3071498"/>
                  <a:gd name="connsiteY10-578" fmla="*/ 3228485 h 3492929"/>
                  <a:gd name="connsiteX11-579" fmla="*/ 3049429 w 3071498"/>
                  <a:gd name="connsiteY11-580" fmla="*/ 3471055 h 3492929"/>
                  <a:gd name="connsiteX12-581" fmla="*/ 2861469 w 3071498"/>
                  <a:gd name="connsiteY12-582" fmla="*/ 3483755 h 3492929"/>
                  <a:gd name="connsiteX13-583" fmla="*/ 1356519 w 3071498"/>
                  <a:gd name="connsiteY13-584" fmla="*/ 3479945 h 3492929"/>
                  <a:gd name="connsiteX14-585" fmla="*/ 12859 w 3071498"/>
                  <a:gd name="connsiteY14-586" fmla="*/ 3471055 h 3492929"/>
                  <a:gd name="connsiteX0-587" fmla="*/ 12859 w 3071498"/>
                  <a:gd name="connsiteY0-588" fmla="*/ 3471053 h 3492927"/>
                  <a:gd name="connsiteX1-589" fmla="*/ 47149 w 3071498"/>
                  <a:gd name="connsiteY1-590" fmla="*/ 1411113 h 3492927"/>
                  <a:gd name="connsiteX2-591" fmla="*/ 457359 w 3071498"/>
                  <a:gd name="connsiteY2-592" fmla="*/ 514493 h 3492927"/>
                  <a:gd name="connsiteX3-593" fmla="*/ 1005999 w 3071498"/>
                  <a:gd name="connsiteY3-594" fmla="*/ 124603 h 3492927"/>
                  <a:gd name="connsiteX4-595" fmla="*/ 1502569 w 3071498"/>
                  <a:gd name="connsiteY4-596" fmla="*/ 143 h 3492927"/>
                  <a:gd name="connsiteX5-597" fmla="*/ 1992789 w 3071498"/>
                  <a:gd name="connsiteY5-598" fmla="*/ 104283 h 3492927"/>
                  <a:gd name="connsiteX6-599" fmla="*/ 2400459 w 3071498"/>
                  <a:gd name="connsiteY6-600" fmla="*/ 299863 h 3492927"/>
                  <a:gd name="connsiteX7-601" fmla="*/ 2749709 w 3071498"/>
                  <a:gd name="connsiteY7-602" fmla="*/ 688483 h 3492927"/>
                  <a:gd name="connsiteX8-603" fmla="*/ 3039269 w 3071498"/>
                  <a:gd name="connsiteY8-604" fmla="*/ 1362853 h 3492927"/>
                  <a:gd name="connsiteX9-605" fmla="*/ 3067209 w 3071498"/>
                  <a:gd name="connsiteY9-606" fmla="*/ 2414413 h 3492927"/>
                  <a:gd name="connsiteX10-607" fmla="*/ 3064669 w 3071498"/>
                  <a:gd name="connsiteY10-608" fmla="*/ 3228483 h 3492927"/>
                  <a:gd name="connsiteX11-609" fmla="*/ 3049429 w 3071498"/>
                  <a:gd name="connsiteY11-610" fmla="*/ 3471053 h 3492927"/>
                  <a:gd name="connsiteX12-611" fmla="*/ 2861469 w 3071498"/>
                  <a:gd name="connsiteY12-612" fmla="*/ 3483753 h 3492927"/>
                  <a:gd name="connsiteX13-613" fmla="*/ 1356519 w 3071498"/>
                  <a:gd name="connsiteY13-614" fmla="*/ 3479943 h 3492927"/>
                  <a:gd name="connsiteX14-615" fmla="*/ 12859 w 3071498"/>
                  <a:gd name="connsiteY14-616" fmla="*/ 3471053 h 3492927"/>
                  <a:gd name="connsiteX0-617" fmla="*/ 12859 w 3071498"/>
                  <a:gd name="connsiteY0-618" fmla="*/ 3471310 h 3493184"/>
                  <a:gd name="connsiteX1-619" fmla="*/ 47149 w 3071498"/>
                  <a:gd name="connsiteY1-620" fmla="*/ 1411370 h 3493184"/>
                  <a:gd name="connsiteX2-621" fmla="*/ 457359 w 3071498"/>
                  <a:gd name="connsiteY2-622" fmla="*/ 514750 h 3493184"/>
                  <a:gd name="connsiteX3-623" fmla="*/ 1005999 w 3071498"/>
                  <a:gd name="connsiteY3-624" fmla="*/ 124860 h 3493184"/>
                  <a:gd name="connsiteX4-625" fmla="*/ 1502569 w 3071498"/>
                  <a:gd name="connsiteY4-626" fmla="*/ 400 h 3493184"/>
                  <a:gd name="connsiteX5-627" fmla="*/ 1992789 w 3071498"/>
                  <a:gd name="connsiteY5-628" fmla="*/ 93110 h 3493184"/>
                  <a:gd name="connsiteX6-629" fmla="*/ 2400459 w 3071498"/>
                  <a:gd name="connsiteY6-630" fmla="*/ 300120 h 3493184"/>
                  <a:gd name="connsiteX7-631" fmla="*/ 2749709 w 3071498"/>
                  <a:gd name="connsiteY7-632" fmla="*/ 688740 h 3493184"/>
                  <a:gd name="connsiteX8-633" fmla="*/ 3039269 w 3071498"/>
                  <a:gd name="connsiteY8-634" fmla="*/ 1363110 h 3493184"/>
                  <a:gd name="connsiteX9-635" fmla="*/ 3067209 w 3071498"/>
                  <a:gd name="connsiteY9-636" fmla="*/ 2414670 h 3493184"/>
                  <a:gd name="connsiteX10-637" fmla="*/ 3064669 w 3071498"/>
                  <a:gd name="connsiteY10-638" fmla="*/ 3228740 h 3493184"/>
                  <a:gd name="connsiteX11-639" fmla="*/ 3049429 w 3071498"/>
                  <a:gd name="connsiteY11-640" fmla="*/ 3471310 h 3493184"/>
                  <a:gd name="connsiteX12-641" fmla="*/ 2861469 w 3071498"/>
                  <a:gd name="connsiteY12-642" fmla="*/ 3484010 h 3493184"/>
                  <a:gd name="connsiteX13-643" fmla="*/ 1356519 w 3071498"/>
                  <a:gd name="connsiteY13-644" fmla="*/ 3480200 h 3493184"/>
                  <a:gd name="connsiteX14-645" fmla="*/ 12859 w 3071498"/>
                  <a:gd name="connsiteY14-646" fmla="*/ 3471310 h 3493184"/>
                  <a:gd name="connsiteX0-647" fmla="*/ 12859 w 3071498"/>
                  <a:gd name="connsiteY0-648" fmla="*/ 3471833 h 3493707"/>
                  <a:gd name="connsiteX1-649" fmla="*/ 47149 w 3071498"/>
                  <a:gd name="connsiteY1-650" fmla="*/ 1411893 h 3493707"/>
                  <a:gd name="connsiteX2-651" fmla="*/ 457359 w 3071498"/>
                  <a:gd name="connsiteY2-652" fmla="*/ 515273 h 3493707"/>
                  <a:gd name="connsiteX3-653" fmla="*/ 945039 w 3071498"/>
                  <a:gd name="connsiteY3-654" fmla="*/ 144433 h 3493707"/>
                  <a:gd name="connsiteX4-655" fmla="*/ 1502569 w 3071498"/>
                  <a:gd name="connsiteY4-656" fmla="*/ 923 h 3493707"/>
                  <a:gd name="connsiteX5-657" fmla="*/ 1992789 w 3071498"/>
                  <a:gd name="connsiteY5-658" fmla="*/ 93633 h 3493707"/>
                  <a:gd name="connsiteX6-659" fmla="*/ 2400459 w 3071498"/>
                  <a:gd name="connsiteY6-660" fmla="*/ 300643 h 3493707"/>
                  <a:gd name="connsiteX7-661" fmla="*/ 2749709 w 3071498"/>
                  <a:gd name="connsiteY7-662" fmla="*/ 689263 h 3493707"/>
                  <a:gd name="connsiteX8-663" fmla="*/ 3039269 w 3071498"/>
                  <a:gd name="connsiteY8-664" fmla="*/ 1363633 h 3493707"/>
                  <a:gd name="connsiteX9-665" fmla="*/ 3067209 w 3071498"/>
                  <a:gd name="connsiteY9-666" fmla="*/ 2415193 h 3493707"/>
                  <a:gd name="connsiteX10-667" fmla="*/ 3064669 w 3071498"/>
                  <a:gd name="connsiteY10-668" fmla="*/ 3229263 h 3493707"/>
                  <a:gd name="connsiteX11-669" fmla="*/ 3049429 w 3071498"/>
                  <a:gd name="connsiteY11-670" fmla="*/ 3471833 h 3493707"/>
                  <a:gd name="connsiteX12-671" fmla="*/ 2861469 w 3071498"/>
                  <a:gd name="connsiteY12-672" fmla="*/ 3484533 h 3493707"/>
                  <a:gd name="connsiteX13-673" fmla="*/ 1356519 w 3071498"/>
                  <a:gd name="connsiteY13-674" fmla="*/ 3480723 h 3493707"/>
                  <a:gd name="connsiteX14-675" fmla="*/ 12859 w 3071498"/>
                  <a:gd name="connsiteY14-676" fmla="*/ 3471833 h 3493707"/>
                  <a:gd name="connsiteX0-677" fmla="*/ 16912 w 3075551"/>
                  <a:gd name="connsiteY0-678" fmla="*/ 3471833 h 3493707"/>
                  <a:gd name="connsiteX1-679" fmla="*/ 43582 w 3075551"/>
                  <a:gd name="connsiteY1-680" fmla="*/ 1411893 h 3493707"/>
                  <a:gd name="connsiteX2-681" fmla="*/ 461412 w 3075551"/>
                  <a:gd name="connsiteY2-682" fmla="*/ 515273 h 3493707"/>
                  <a:gd name="connsiteX3-683" fmla="*/ 949092 w 3075551"/>
                  <a:gd name="connsiteY3-684" fmla="*/ 144433 h 3493707"/>
                  <a:gd name="connsiteX4-685" fmla="*/ 1506622 w 3075551"/>
                  <a:gd name="connsiteY4-686" fmla="*/ 923 h 3493707"/>
                  <a:gd name="connsiteX5-687" fmla="*/ 1996842 w 3075551"/>
                  <a:gd name="connsiteY5-688" fmla="*/ 93633 h 3493707"/>
                  <a:gd name="connsiteX6-689" fmla="*/ 2404512 w 3075551"/>
                  <a:gd name="connsiteY6-690" fmla="*/ 300643 h 3493707"/>
                  <a:gd name="connsiteX7-691" fmla="*/ 2753762 w 3075551"/>
                  <a:gd name="connsiteY7-692" fmla="*/ 689263 h 3493707"/>
                  <a:gd name="connsiteX8-693" fmla="*/ 3043322 w 3075551"/>
                  <a:gd name="connsiteY8-694" fmla="*/ 1363633 h 3493707"/>
                  <a:gd name="connsiteX9-695" fmla="*/ 3071262 w 3075551"/>
                  <a:gd name="connsiteY9-696" fmla="*/ 2415193 h 3493707"/>
                  <a:gd name="connsiteX10-697" fmla="*/ 3068722 w 3075551"/>
                  <a:gd name="connsiteY10-698" fmla="*/ 3229263 h 3493707"/>
                  <a:gd name="connsiteX11-699" fmla="*/ 3053482 w 3075551"/>
                  <a:gd name="connsiteY11-700" fmla="*/ 3471833 h 3493707"/>
                  <a:gd name="connsiteX12-701" fmla="*/ 2865522 w 3075551"/>
                  <a:gd name="connsiteY12-702" fmla="*/ 3484533 h 3493707"/>
                  <a:gd name="connsiteX13-703" fmla="*/ 1360572 w 3075551"/>
                  <a:gd name="connsiteY13-704" fmla="*/ 3480723 h 3493707"/>
                  <a:gd name="connsiteX14-705" fmla="*/ 16912 w 3075551"/>
                  <a:gd name="connsiteY14-706" fmla="*/ 3471833 h 3493707"/>
                  <a:gd name="connsiteX0-707" fmla="*/ 16912 w 3077593"/>
                  <a:gd name="connsiteY0-708" fmla="*/ 3471833 h 3493158"/>
                  <a:gd name="connsiteX1-709" fmla="*/ 43582 w 3077593"/>
                  <a:gd name="connsiteY1-710" fmla="*/ 1411893 h 3493158"/>
                  <a:gd name="connsiteX2-711" fmla="*/ 461412 w 3077593"/>
                  <a:gd name="connsiteY2-712" fmla="*/ 515273 h 3493158"/>
                  <a:gd name="connsiteX3-713" fmla="*/ 949092 w 3077593"/>
                  <a:gd name="connsiteY3-714" fmla="*/ 144433 h 3493158"/>
                  <a:gd name="connsiteX4-715" fmla="*/ 1506622 w 3077593"/>
                  <a:gd name="connsiteY4-716" fmla="*/ 923 h 3493158"/>
                  <a:gd name="connsiteX5-717" fmla="*/ 1996842 w 3077593"/>
                  <a:gd name="connsiteY5-718" fmla="*/ 93633 h 3493158"/>
                  <a:gd name="connsiteX6-719" fmla="*/ 2404512 w 3077593"/>
                  <a:gd name="connsiteY6-720" fmla="*/ 300643 h 3493158"/>
                  <a:gd name="connsiteX7-721" fmla="*/ 2753762 w 3077593"/>
                  <a:gd name="connsiteY7-722" fmla="*/ 689263 h 3493158"/>
                  <a:gd name="connsiteX8-723" fmla="*/ 3043322 w 3077593"/>
                  <a:gd name="connsiteY8-724" fmla="*/ 1363633 h 3493158"/>
                  <a:gd name="connsiteX9-725" fmla="*/ 3071262 w 3077593"/>
                  <a:gd name="connsiteY9-726" fmla="*/ 2415193 h 3493158"/>
                  <a:gd name="connsiteX10-727" fmla="*/ 3076342 w 3077593"/>
                  <a:gd name="connsiteY10-728" fmla="*/ 3236883 h 3493158"/>
                  <a:gd name="connsiteX11-729" fmla="*/ 3053482 w 3077593"/>
                  <a:gd name="connsiteY11-730" fmla="*/ 3471833 h 3493158"/>
                  <a:gd name="connsiteX12-731" fmla="*/ 2865522 w 3077593"/>
                  <a:gd name="connsiteY12-732" fmla="*/ 3484533 h 3493158"/>
                  <a:gd name="connsiteX13-733" fmla="*/ 1360572 w 3077593"/>
                  <a:gd name="connsiteY13-734" fmla="*/ 3480723 h 3493158"/>
                  <a:gd name="connsiteX14-735" fmla="*/ 16912 w 3077593"/>
                  <a:gd name="connsiteY14-736" fmla="*/ 3471833 h 3493158"/>
                  <a:gd name="connsiteX0-737" fmla="*/ 16912 w 3083835"/>
                  <a:gd name="connsiteY0-738" fmla="*/ 3471833 h 3485124"/>
                  <a:gd name="connsiteX1-739" fmla="*/ 43582 w 3083835"/>
                  <a:gd name="connsiteY1-740" fmla="*/ 1411893 h 3485124"/>
                  <a:gd name="connsiteX2-741" fmla="*/ 461412 w 3083835"/>
                  <a:gd name="connsiteY2-742" fmla="*/ 515273 h 3485124"/>
                  <a:gd name="connsiteX3-743" fmla="*/ 949092 w 3083835"/>
                  <a:gd name="connsiteY3-744" fmla="*/ 144433 h 3485124"/>
                  <a:gd name="connsiteX4-745" fmla="*/ 1506622 w 3083835"/>
                  <a:gd name="connsiteY4-746" fmla="*/ 923 h 3485124"/>
                  <a:gd name="connsiteX5-747" fmla="*/ 1996842 w 3083835"/>
                  <a:gd name="connsiteY5-748" fmla="*/ 93633 h 3485124"/>
                  <a:gd name="connsiteX6-749" fmla="*/ 2404512 w 3083835"/>
                  <a:gd name="connsiteY6-750" fmla="*/ 300643 h 3485124"/>
                  <a:gd name="connsiteX7-751" fmla="*/ 2753762 w 3083835"/>
                  <a:gd name="connsiteY7-752" fmla="*/ 689263 h 3485124"/>
                  <a:gd name="connsiteX8-753" fmla="*/ 3043322 w 3083835"/>
                  <a:gd name="connsiteY8-754" fmla="*/ 1363633 h 3485124"/>
                  <a:gd name="connsiteX9-755" fmla="*/ 3071262 w 3083835"/>
                  <a:gd name="connsiteY9-756" fmla="*/ 2415193 h 3485124"/>
                  <a:gd name="connsiteX10-757" fmla="*/ 3076342 w 3083835"/>
                  <a:gd name="connsiteY10-758" fmla="*/ 3236883 h 3485124"/>
                  <a:gd name="connsiteX11-759" fmla="*/ 3064912 w 3083835"/>
                  <a:gd name="connsiteY11-760" fmla="*/ 3456593 h 3485124"/>
                  <a:gd name="connsiteX12-761" fmla="*/ 2865522 w 3083835"/>
                  <a:gd name="connsiteY12-762" fmla="*/ 3484533 h 3485124"/>
                  <a:gd name="connsiteX13-763" fmla="*/ 1360572 w 3083835"/>
                  <a:gd name="connsiteY13-764" fmla="*/ 3480723 h 3485124"/>
                  <a:gd name="connsiteX14-765" fmla="*/ 16912 w 3083835"/>
                  <a:gd name="connsiteY14-766" fmla="*/ 3471833 h 3485124"/>
                  <a:gd name="connsiteX0-767" fmla="*/ 16912 w 3076768"/>
                  <a:gd name="connsiteY0-768" fmla="*/ 3471833 h 3486332"/>
                  <a:gd name="connsiteX1-769" fmla="*/ 43582 w 3076768"/>
                  <a:gd name="connsiteY1-770" fmla="*/ 1411893 h 3486332"/>
                  <a:gd name="connsiteX2-771" fmla="*/ 461412 w 3076768"/>
                  <a:gd name="connsiteY2-772" fmla="*/ 515273 h 3486332"/>
                  <a:gd name="connsiteX3-773" fmla="*/ 949092 w 3076768"/>
                  <a:gd name="connsiteY3-774" fmla="*/ 144433 h 3486332"/>
                  <a:gd name="connsiteX4-775" fmla="*/ 1506622 w 3076768"/>
                  <a:gd name="connsiteY4-776" fmla="*/ 923 h 3486332"/>
                  <a:gd name="connsiteX5-777" fmla="*/ 1996842 w 3076768"/>
                  <a:gd name="connsiteY5-778" fmla="*/ 93633 h 3486332"/>
                  <a:gd name="connsiteX6-779" fmla="*/ 2404512 w 3076768"/>
                  <a:gd name="connsiteY6-780" fmla="*/ 300643 h 3486332"/>
                  <a:gd name="connsiteX7-781" fmla="*/ 2753762 w 3076768"/>
                  <a:gd name="connsiteY7-782" fmla="*/ 689263 h 3486332"/>
                  <a:gd name="connsiteX8-783" fmla="*/ 3043322 w 3076768"/>
                  <a:gd name="connsiteY8-784" fmla="*/ 1363633 h 3486332"/>
                  <a:gd name="connsiteX9-785" fmla="*/ 3071262 w 3076768"/>
                  <a:gd name="connsiteY9-786" fmla="*/ 2415193 h 3486332"/>
                  <a:gd name="connsiteX10-787" fmla="*/ 3076342 w 3076768"/>
                  <a:gd name="connsiteY10-788" fmla="*/ 3236883 h 3486332"/>
                  <a:gd name="connsiteX11-789" fmla="*/ 3064912 w 3076768"/>
                  <a:gd name="connsiteY11-790" fmla="*/ 3456593 h 3486332"/>
                  <a:gd name="connsiteX12-791" fmla="*/ 2865522 w 3076768"/>
                  <a:gd name="connsiteY12-792" fmla="*/ 3484533 h 3486332"/>
                  <a:gd name="connsiteX13-793" fmla="*/ 1360572 w 3076768"/>
                  <a:gd name="connsiteY13-794" fmla="*/ 3480723 h 3486332"/>
                  <a:gd name="connsiteX14-795" fmla="*/ 16912 w 3076768"/>
                  <a:gd name="connsiteY14-796" fmla="*/ 3471833 h 3486332"/>
                  <a:gd name="connsiteX0-797" fmla="*/ 16912 w 3076623"/>
                  <a:gd name="connsiteY0-798" fmla="*/ 3471833 h 3486332"/>
                  <a:gd name="connsiteX1-799" fmla="*/ 43582 w 3076623"/>
                  <a:gd name="connsiteY1-800" fmla="*/ 1411893 h 3486332"/>
                  <a:gd name="connsiteX2-801" fmla="*/ 461412 w 3076623"/>
                  <a:gd name="connsiteY2-802" fmla="*/ 515273 h 3486332"/>
                  <a:gd name="connsiteX3-803" fmla="*/ 949092 w 3076623"/>
                  <a:gd name="connsiteY3-804" fmla="*/ 144433 h 3486332"/>
                  <a:gd name="connsiteX4-805" fmla="*/ 1506622 w 3076623"/>
                  <a:gd name="connsiteY4-806" fmla="*/ 923 h 3486332"/>
                  <a:gd name="connsiteX5-807" fmla="*/ 1996842 w 3076623"/>
                  <a:gd name="connsiteY5-808" fmla="*/ 93633 h 3486332"/>
                  <a:gd name="connsiteX6-809" fmla="*/ 2404512 w 3076623"/>
                  <a:gd name="connsiteY6-810" fmla="*/ 300643 h 3486332"/>
                  <a:gd name="connsiteX7-811" fmla="*/ 2753762 w 3076623"/>
                  <a:gd name="connsiteY7-812" fmla="*/ 689263 h 3486332"/>
                  <a:gd name="connsiteX8-813" fmla="*/ 3043322 w 3076623"/>
                  <a:gd name="connsiteY8-814" fmla="*/ 1363633 h 3486332"/>
                  <a:gd name="connsiteX9-815" fmla="*/ 3056022 w 3076623"/>
                  <a:gd name="connsiteY9-816" fmla="*/ 2422813 h 3486332"/>
                  <a:gd name="connsiteX10-817" fmla="*/ 3076342 w 3076623"/>
                  <a:gd name="connsiteY10-818" fmla="*/ 3236883 h 3486332"/>
                  <a:gd name="connsiteX11-819" fmla="*/ 3064912 w 3076623"/>
                  <a:gd name="connsiteY11-820" fmla="*/ 3456593 h 3486332"/>
                  <a:gd name="connsiteX12-821" fmla="*/ 2865522 w 3076623"/>
                  <a:gd name="connsiteY12-822" fmla="*/ 3484533 h 3486332"/>
                  <a:gd name="connsiteX13-823" fmla="*/ 1360572 w 3076623"/>
                  <a:gd name="connsiteY13-824" fmla="*/ 3480723 h 3486332"/>
                  <a:gd name="connsiteX14-825" fmla="*/ 16912 w 3076623"/>
                  <a:gd name="connsiteY14-826" fmla="*/ 3471833 h 3486332"/>
                  <a:gd name="connsiteX0-827" fmla="*/ 16912 w 3076457"/>
                  <a:gd name="connsiteY0-828" fmla="*/ 3471833 h 3486332"/>
                  <a:gd name="connsiteX1-829" fmla="*/ 43582 w 3076457"/>
                  <a:gd name="connsiteY1-830" fmla="*/ 1411893 h 3486332"/>
                  <a:gd name="connsiteX2-831" fmla="*/ 461412 w 3076457"/>
                  <a:gd name="connsiteY2-832" fmla="*/ 515273 h 3486332"/>
                  <a:gd name="connsiteX3-833" fmla="*/ 949092 w 3076457"/>
                  <a:gd name="connsiteY3-834" fmla="*/ 144433 h 3486332"/>
                  <a:gd name="connsiteX4-835" fmla="*/ 1506622 w 3076457"/>
                  <a:gd name="connsiteY4-836" fmla="*/ 923 h 3486332"/>
                  <a:gd name="connsiteX5-837" fmla="*/ 1996842 w 3076457"/>
                  <a:gd name="connsiteY5-838" fmla="*/ 93633 h 3486332"/>
                  <a:gd name="connsiteX6-839" fmla="*/ 2404512 w 3076457"/>
                  <a:gd name="connsiteY6-840" fmla="*/ 300643 h 3486332"/>
                  <a:gd name="connsiteX7-841" fmla="*/ 2753762 w 3076457"/>
                  <a:gd name="connsiteY7-842" fmla="*/ 689263 h 3486332"/>
                  <a:gd name="connsiteX8-843" fmla="*/ 3043322 w 3076457"/>
                  <a:gd name="connsiteY8-844" fmla="*/ 1363633 h 3486332"/>
                  <a:gd name="connsiteX9-845" fmla="*/ 3059832 w 3076457"/>
                  <a:gd name="connsiteY9-846" fmla="*/ 2426623 h 3486332"/>
                  <a:gd name="connsiteX10-847" fmla="*/ 3076342 w 3076457"/>
                  <a:gd name="connsiteY10-848" fmla="*/ 3236883 h 3486332"/>
                  <a:gd name="connsiteX11-849" fmla="*/ 3064912 w 3076457"/>
                  <a:gd name="connsiteY11-850" fmla="*/ 3456593 h 3486332"/>
                  <a:gd name="connsiteX12-851" fmla="*/ 2865522 w 3076457"/>
                  <a:gd name="connsiteY12-852" fmla="*/ 3484533 h 3486332"/>
                  <a:gd name="connsiteX13-853" fmla="*/ 1360572 w 3076457"/>
                  <a:gd name="connsiteY13-854" fmla="*/ 3480723 h 3486332"/>
                  <a:gd name="connsiteX14-855" fmla="*/ 16912 w 3076457"/>
                  <a:gd name="connsiteY14-856" fmla="*/ 3471833 h 3486332"/>
                  <a:gd name="connsiteX0-857" fmla="*/ 16912 w 3076374"/>
                  <a:gd name="connsiteY0-858" fmla="*/ 3471833 h 3486332"/>
                  <a:gd name="connsiteX1-859" fmla="*/ 43582 w 3076374"/>
                  <a:gd name="connsiteY1-860" fmla="*/ 1411893 h 3486332"/>
                  <a:gd name="connsiteX2-861" fmla="*/ 461412 w 3076374"/>
                  <a:gd name="connsiteY2-862" fmla="*/ 515273 h 3486332"/>
                  <a:gd name="connsiteX3-863" fmla="*/ 949092 w 3076374"/>
                  <a:gd name="connsiteY3-864" fmla="*/ 144433 h 3486332"/>
                  <a:gd name="connsiteX4-865" fmla="*/ 1506622 w 3076374"/>
                  <a:gd name="connsiteY4-866" fmla="*/ 923 h 3486332"/>
                  <a:gd name="connsiteX5-867" fmla="*/ 1996842 w 3076374"/>
                  <a:gd name="connsiteY5-868" fmla="*/ 93633 h 3486332"/>
                  <a:gd name="connsiteX6-869" fmla="*/ 2404512 w 3076374"/>
                  <a:gd name="connsiteY6-870" fmla="*/ 300643 h 3486332"/>
                  <a:gd name="connsiteX7-871" fmla="*/ 2753762 w 3076374"/>
                  <a:gd name="connsiteY7-872" fmla="*/ 689263 h 3486332"/>
                  <a:gd name="connsiteX8-873" fmla="*/ 3043322 w 3076374"/>
                  <a:gd name="connsiteY8-874" fmla="*/ 1363633 h 3486332"/>
                  <a:gd name="connsiteX9-875" fmla="*/ 3067452 w 3076374"/>
                  <a:gd name="connsiteY9-876" fmla="*/ 2445673 h 3486332"/>
                  <a:gd name="connsiteX10-877" fmla="*/ 3076342 w 3076374"/>
                  <a:gd name="connsiteY10-878" fmla="*/ 3236883 h 3486332"/>
                  <a:gd name="connsiteX11-879" fmla="*/ 3064912 w 3076374"/>
                  <a:gd name="connsiteY11-880" fmla="*/ 3456593 h 3486332"/>
                  <a:gd name="connsiteX12-881" fmla="*/ 2865522 w 3076374"/>
                  <a:gd name="connsiteY12-882" fmla="*/ 3484533 h 3486332"/>
                  <a:gd name="connsiteX13-883" fmla="*/ 1360572 w 3076374"/>
                  <a:gd name="connsiteY13-884" fmla="*/ 3480723 h 3486332"/>
                  <a:gd name="connsiteX14-885" fmla="*/ 16912 w 3076374"/>
                  <a:gd name="connsiteY14-886" fmla="*/ 3471833 h 3486332"/>
                  <a:gd name="connsiteX0-887" fmla="*/ 16912 w 3076537"/>
                  <a:gd name="connsiteY0-888" fmla="*/ 3471833 h 3486332"/>
                  <a:gd name="connsiteX1-889" fmla="*/ 43582 w 3076537"/>
                  <a:gd name="connsiteY1-890" fmla="*/ 1411893 h 3486332"/>
                  <a:gd name="connsiteX2-891" fmla="*/ 461412 w 3076537"/>
                  <a:gd name="connsiteY2-892" fmla="*/ 515273 h 3486332"/>
                  <a:gd name="connsiteX3-893" fmla="*/ 949092 w 3076537"/>
                  <a:gd name="connsiteY3-894" fmla="*/ 144433 h 3486332"/>
                  <a:gd name="connsiteX4-895" fmla="*/ 1506622 w 3076537"/>
                  <a:gd name="connsiteY4-896" fmla="*/ 923 h 3486332"/>
                  <a:gd name="connsiteX5-897" fmla="*/ 1996842 w 3076537"/>
                  <a:gd name="connsiteY5-898" fmla="*/ 93633 h 3486332"/>
                  <a:gd name="connsiteX6-899" fmla="*/ 2404512 w 3076537"/>
                  <a:gd name="connsiteY6-900" fmla="*/ 300643 h 3486332"/>
                  <a:gd name="connsiteX7-901" fmla="*/ 2753762 w 3076537"/>
                  <a:gd name="connsiteY7-902" fmla="*/ 689263 h 3486332"/>
                  <a:gd name="connsiteX8-903" fmla="*/ 3016652 w 3076537"/>
                  <a:gd name="connsiteY8-904" fmla="*/ 1363633 h 3486332"/>
                  <a:gd name="connsiteX9-905" fmla="*/ 3067452 w 3076537"/>
                  <a:gd name="connsiteY9-906" fmla="*/ 2445673 h 3486332"/>
                  <a:gd name="connsiteX10-907" fmla="*/ 3076342 w 3076537"/>
                  <a:gd name="connsiteY10-908" fmla="*/ 3236883 h 3486332"/>
                  <a:gd name="connsiteX11-909" fmla="*/ 3064912 w 3076537"/>
                  <a:gd name="connsiteY11-910" fmla="*/ 3456593 h 3486332"/>
                  <a:gd name="connsiteX12-911" fmla="*/ 2865522 w 3076537"/>
                  <a:gd name="connsiteY12-912" fmla="*/ 3484533 h 3486332"/>
                  <a:gd name="connsiteX13-913" fmla="*/ 1360572 w 3076537"/>
                  <a:gd name="connsiteY13-914" fmla="*/ 3480723 h 3486332"/>
                  <a:gd name="connsiteX14-915" fmla="*/ 16912 w 3076537"/>
                  <a:gd name="connsiteY14-916" fmla="*/ 3471833 h 3486332"/>
                  <a:gd name="connsiteX0-917" fmla="*/ 16912 w 3076413"/>
                  <a:gd name="connsiteY0-918" fmla="*/ 3471833 h 3486332"/>
                  <a:gd name="connsiteX1-919" fmla="*/ 43582 w 3076413"/>
                  <a:gd name="connsiteY1-920" fmla="*/ 1411893 h 3486332"/>
                  <a:gd name="connsiteX2-921" fmla="*/ 461412 w 3076413"/>
                  <a:gd name="connsiteY2-922" fmla="*/ 515273 h 3486332"/>
                  <a:gd name="connsiteX3-923" fmla="*/ 949092 w 3076413"/>
                  <a:gd name="connsiteY3-924" fmla="*/ 144433 h 3486332"/>
                  <a:gd name="connsiteX4-925" fmla="*/ 1506622 w 3076413"/>
                  <a:gd name="connsiteY4-926" fmla="*/ 923 h 3486332"/>
                  <a:gd name="connsiteX5-927" fmla="*/ 1996842 w 3076413"/>
                  <a:gd name="connsiteY5-928" fmla="*/ 93633 h 3486332"/>
                  <a:gd name="connsiteX6-929" fmla="*/ 2404512 w 3076413"/>
                  <a:gd name="connsiteY6-930" fmla="*/ 300643 h 3486332"/>
                  <a:gd name="connsiteX7-931" fmla="*/ 2753762 w 3076413"/>
                  <a:gd name="connsiteY7-932" fmla="*/ 689263 h 3486332"/>
                  <a:gd name="connsiteX8-933" fmla="*/ 3028082 w 3076413"/>
                  <a:gd name="connsiteY8-934" fmla="*/ 1359823 h 3486332"/>
                  <a:gd name="connsiteX9-935" fmla="*/ 3067452 w 3076413"/>
                  <a:gd name="connsiteY9-936" fmla="*/ 2445673 h 3486332"/>
                  <a:gd name="connsiteX10-937" fmla="*/ 3076342 w 3076413"/>
                  <a:gd name="connsiteY10-938" fmla="*/ 3236883 h 3486332"/>
                  <a:gd name="connsiteX11-939" fmla="*/ 3064912 w 3076413"/>
                  <a:gd name="connsiteY11-940" fmla="*/ 3456593 h 3486332"/>
                  <a:gd name="connsiteX12-941" fmla="*/ 2865522 w 3076413"/>
                  <a:gd name="connsiteY12-942" fmla="*/ 3484533 h 3486332"/>
                  <a:gd name="connsiteX13-943" fmla="*/ 1360572 w 3076413"/>
                  <a:gd name="connsiteY13-944" fmla="*/ 3480723 h 3486332"/>
                  <a:gd name="connsiteX14-945" fmla="*/ 16912 w 3076413"/>
                  <a:gd name="connsiteY14-946" fmla="*/ 3471833 h 3486332"/>
                  <a:gd name="connsiteX0-947" fmla="*/ 16912 w 3076413"/>
                  <a:gd name="connsiteY0-948" fmla="*/ 3471833 h 3486332"/>
                  <a:gd name="connsiteX1-949" fmla="*/ 43582 w 3076413"/>
                  <a:gd name="connsiteY1-950" fmla="*/ 1411893 h 3486332"/>
                  <a:gd name="connsiteX2-951" fmla="*/ 461412 w 3076413"/>
                  <a:gd name="connsiteY2-952" fmla="*/ 515273 h 3486332"/>
                  <a:gd name="connsiteX3-953" fmla="*/ 949092 w 3076413"/>
                  <a:gd name="connsiteY3-954" fmla="*/ 144433 h 3486332"/>
                  <a:gd name="connsiteX4-955" fmla="*/ 1506622 w 3076413"/>
                  <a:gd name="connsiteY4-956" fmla="*/ 923 h 3486332"/>
                  <a:gd name="connsiteX5-957" fmla="*/ 1996842 w 3076413"/>
                  <a:gd name="connsiteY5-958" fmla="*/ 93633 h 3486332"/>
                  <a:gd name="connsiteX6-959" fmla="*/ 2404512 w 3076413"/>
                  <a:gd name="connsiteY6-960" fmla="*/ 300643 h 3486332"/>
                  <a:gd name="connsiteX7-961" fmla="*/ 2753762 w 3076413"/>
                  <a:gd name="connsiteY7-962" fmla="*/ 689263 h 3486332"/>
                  <a:gd name="connsiteX8-963" fmla="*/ 3028082 w 3076413"/>
                  <a:gd name="connsiteY8-964" fmla="*/ 1359823 h 3486332"/>
                  <a:gd name="connsiteX9-965" fmla="*/ 3067452 w 3076413"/>
                  <a:gd name="connsiteY9-966" fmla="*/ 2445673 h 3486332"/>
                  <a:gd name="connsiteX10-967" fmla="*/ 3076342 w 3076413"/>
                  <a:gd name="connsiteY10-968" fmla="*/ 3236883 h 3486332"/>
                  <a:gd name="connsiteX11-969" fmla="*/ 3064912 w 3076413"/>
                  <a:gd name="connsiteY11-970" fmla="*/ 3456593 h 3486332"/>
                  <a:gd name="connsiteX12-971" fmla="*/ 2865522 w 3076413"/>
                  <a:gd name="connsiteY12-972" fmla="*/ 3484533 h 3486332"/>
                  <a:gd name="connsiteX13-973" fmla="*/ 1360572 w 3076413"/>
                  <a:gd name="connsiteY13-974" fmla="*/ 3480723 h 3486332"/>
                  <a:gd name="connsiteX14-975" fmla="*/ 16912 w 3076413"/>
                  <a:gd name="connsiteY14-976" fmla="*/ 3471833 h 348633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/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-1" fmla="*/ 345227 w 5790174"/>
                <a:gd name="connsiteY0-2" fmla="*/ 3189651 h 4961953"/>
                <a:gd name="connsiteX1-3" fmla="*/ 299507 w 5790174"/>
                <a:gd name="connsiteY1-4" fmla="*/ 2503851 h 4961953"/>
                <a:gd name="connsiteX2-5" fmla="*/ 162347 w 5790174"/>
                <a:gd name="connsiteY2-6" fmla="*/ 2206671 h 4961953"/>
                <a:gd name="connsiteX3-7" fmla="*/ 32807 w 5790174"/>
                <a:gd name="connsiteY3-8" fmla="*/ 1505631 h 4961953"/>
                <a:gd name="connsiteX4-9" fmla="*/ 9947 w 5790174"/>
                <a:gd name="connsiteY4-10" fmla="*/ 720771 h 4961953"/>
                <a:gd name="connsiteX5-11" fmla="*/ 169967 w 5790174"/>
                <a:gd name="connsiteY5-12" fmla="*/ 27351 h 4961953"/>
                <a:gd name="connsiteX6-13" fmla="*/ 992927 w 5790174"/>
                <a:gd name="connsiteY6-14" fmla="*/ 164511 h 4961953"/>
                <a:gd name="connsiteX7-15" fmla="*/ 1648247 w 5790174"/>
                <a:gd name="connsiteY7-16" fmla="*/ 400731 h 4961953"/>
                <a:gd name="connsiteX8-17" fmla="*/ 1800647 w 5790174"/>
                <a:gd name="connsiteY8-18" fmla="*/ 545511 h 4961953"/>
                <a:gd name="connsiteX9-19" fmla="*/ 2387387 w 5790174"/>
                <a:gd name="connsiteY9-20" fmla="*/ 431211 h 4961953"/>
                <a:gd name="connsiteX10-21" fmla="*/ 3294167 w 5790174"/>
                <a:gd name="connsiteY10-22" fmla="*/ 423591 h 4961953"/>
                <a:gd name="connsiteX11-23" fmla="*/ 3957107 w 5790174"/>
                <a:gd name="connsiteY11-24" fmla="*/ 575991 h 4961953"/>
                <a:gd name="connsiteX12-25" fmla="*/ 4536227 w 5790174"/>
                <a:gd name="connsiteY12-26" fmla="*/ 286431 h 4961953"/>
                <a:gd name="connsiteX13-27" fmla="*/ 5427767 w 5790174"/>
                <a:gd name="connsiteY13-28" fmla="*/ 73071 h 4961953"/>
                <a:gd name="connsiteX14-29" fmla="*/ 5580167 w 5790174"/>
                <a:gd name="connsiteY14-30" fmla="*/ 50211 h 4961953"/>
                <a:gd name="connsiteX15-31" fmla="*/ 5633507 w 5790174"/>
                <a:gd name="connsiteY15-32" fmla="*/ 210231 h 4961953"/>
                <a:gd name="connsiteX16-33" fmla="*/ 5785907 w 5790174"/>
                <a:gd name="connsiteY16-34" fmla="*/ 690291 h 4961953"/>
                <a:gd name="connsiteX17-35" fmla="*/ 5732567 w 5790174"/>
                <a:gd name="connsiteY17-36" fmla="*/ 1757091 h 4961953"/>
                <a:gd name="connsiteX18-37" fmla="*/ 5572547 w 5790174"/>
                <a:gd name="connsiteY18-38" fmla="*/ 2404791 h 4961953"/>
                <a:gd name="connsiteX19-39" fmla="*/ 5496347 w 5790174"/>
                <a:gd name="connsiteY19-40" fmla="*/ 2991531 h 4961953"/>
                <a:gd name="connsiteX20-41" fmla="*/ 5443007 w 5790174"/>
                <a:gd name="connsiteY20-42" fmla="*/ 3151551 h 4961953"/>
                <a:gd name="connsiteX21-43" fmla="*/ 5526827 w 5790174"/>
                <a:gd name="connsiteY21-44" fmla="*/ 3433491 h 4961953"/>
                <a:gd name="connsiteX22-45" fmla="*/ 5427767 w 5790174"/>
                <a:gd name="connsiteY22-46" fmla="*/ 3860211 h 4961953"/>
                <a:gd name="connsiteX23-47" fmla="*/ 5054387 w 5790174"/>
                <a:gd name="connsiteY23-48" fmla="*/ 4340271 h 4961953"/>
                <a:gd name="connsiteX24-49" fmla="*/ 4269527 w 5790174"/>
                <a:gd name="connsiteY24-50" fmla="*/ 4751751 h 4961953"/>
                <a:gd name="connsiteX25-51" fmla="*/ 3195107 w 5790174"/>
                <a:gd name="connsiteY25-52" fmla="*/ 4957491 h 4961953"/>
                <a:gd name="connsiteX26-53" fmla="*/ 1815887 w 5790174"/>
                <a:gd name="connsiteY26-54" fmla="*/ 4850811 h 4961953"/>
                <a:gd name="connsiteX27-55" fmla="*/ 787187 w 5790174"/>
                <a:gd name="connsiteY27-56" fmla="*/ 4385991 h 4961953"/>
                <a:gd name="connsiteX28-57" fmla="*/ 291887 w 5790174"/>
                <a:gd name="connsiteY28-58" fmla="*/ 3723051 h 4961953"/>
                <a:gd name="connsiteX29-59" fmla="*/ 345227 w 5790174"/>
                <a:gd name="connsiteY29-60" fmla="*/ 3189651 h 4961953"/>
                <a:gd name="connsiteX0-61" fmla="*/ 348975 w 5793922"/>
                <a:gd name="connsiteY0-62" fmla="*/ 3153501 h 4925803"/>
                <a:gd name="connsiteX1-63" fmla="*/ 303255 w 5793922"/>
                <a:gd name="connsiteY1-64" fmla="*/ 2467701 h 4925803"/>
                <a:gd name="connsiteX2-65" fmla="*/ 166095 w 5793922"/>
                <a:gd name="connsiteY2-66" fmla="*/ 2170521 h 4925803"/>
                <a:gd name="connsiteX3-67" fmla="*/ 36555 w 5793922"/>
                <a:gd name="connsiteY3-68" fmla="*/ 1469481 h 4925803"/>
                <a:gd name="connsiteX4-69" fmla="*/ 13695 w 5793922"/>
                <a:gd name="connsiteY4-70" fmla="*/ 684621 h 4925803"/>
                <a:gd name="connsiteX5-71" fmla="*/ 224515 w 5793922"/>
                <a:gd name="connsiteY5-72" fmla="*/ 31841 h 4925803"/>
                <a:gd name="connsiteX6-73" fmla="*/ 996675 w 5793922"/>
                <a:gd name="connsiteY6-74" fmla="*/ 128361 h 4925803"/>
                <a:gd name="connsiteX7-75" fmla="*/ 1651995 w 5793922"/>
                <a:gd name="connsiteY7-76" fmla="*/ 364581 h 4925803"/>
                <a:gd name="connsiteX8-77" fmla="*/ 1804395 w 5793922"/>
                <a:gd name="connsiteY8-78" fmla="*/ 509361 h 4925803"/>
                <a:gd name="connsiteX9-79" fmla="*/ 2391135 w 5793922"/>
                <a:gd name="connsiteY9-80" fmla="*/ 395061 h 4925803"/>
                <a:gd name="connsiteX10-81" fmla="*/ 3297915 w 5793922"/>
                <a:gd name="connsiteY10-82" fmla="*/ 387441 h 4925803"/>
                <a:gd name="connsiteX11-83" fmla="*/ 3960855 w 5793922"/>
                <a:gd name="connsiteY11-84" fmla="*/ 539841 h 4925803"/>
                <a:gd name="connsiteX12-85" fmla="*/ 4539975 w 5793922"/>
                <a:gd name="connsiteY12-86" fmla="*/ 250281 h 4925803"/>
                <a:gd name="connsiteX13-87" fmla="*/ 5431515 w 5793922"/>
                <a:gd name="connsiteY13-88" fmla="*/ 36921 h 4925803"/>
                <a:gd name="connsiteX14-89" fmla="*/ 5583915 w 5793922"/>
                <a:gd name="connsiteY14-90" fmla="*/ 14061 h 4925803"/>
                <a:gd name="connsiteX15-91" fmla="*/ 5637255 w 5793922"/>
                <a:gd name="connsiteY15-92" fmla="*/ 174081 h 4925803"/>
                <a:gd name="connsiteX16-93" fmla="*/ 5789655 w 5793922"/>
                <a:gd name="connsiteY16-94" fmla="*/ 654141 h 4925803"/>
                <a:gd name="connsiteX17-95" fmla="*/ 5736315 w 5793922"/>
                <a:gd name="connsiteY17-96" fmla="*/ 1720941 h 4925803"/>
                <a:gd name="connsiteX18-97" fmla="*/ 5576295 w 5793922"/>
                <a:gd name="connsiteY18-98" fmla="*/ 2368641 h 4925803"/>
                <a:gd name="connsiteX19-99" fmla="*/ 5500095 w 5793922"/>
                <a:gd name="connsiteY19-100" fmla="*/ 2955381 h 4925803"/>
                <a:gd name="connsiteX20-101" fmla="*/ 5446755 w 5793922"/>
                <a:gd name="connsiteY20-102" fmla="*/ 3115401 h 4925803"/>
                <a:gd name="connsiteX21-103" fmla="*/ 5530575 w 5793922"/>
                <a:gd name="connsiteY21-104" fmla="*/ 3397341 h 4925803"/>
                <a:gd name="connsiteX22-105" fmla="*/ 5431515 w 5793922"/>
                <a:gd name="connsiteY22-106" fmla="*/ 3824061 h 4925803"/>
                <a:gd name="connsiteX23-107" fmla="*/ 5058135 w 5793922"/>
                <a:gd name="connsiteY23-108" fmla="*/ 4304121 h 4925803"/>
                <a:gd name="connsiteX24-109" fmla="*/ 4273275 w 5793922"/>
                <a:gd name="connsiteY24-110" fmla="*/ 4715601 h 4925803"/>
                <a:gd name="connsiteX25-111" fmla="*/ 3198855 w 5793922"/>
                <a:gd name="connsiteY25-112" fmla="*/ 4921341 h 4925803"/>
                <a:gd name="connsiteX26-113" fmla="*/ 1819635 w 5793922"/>
                <a:gd name="connsiteY26-114" fmla="*/ 4814661 h 4925803"/>
                <a:gd name="connsiteX27-115" fmla="*/ 790935 w 5793922"/>
                <a:gd name="connsiteY27-116" fmla="*/ 4349841 h 4925803"/>
                <a:gd name="connsiteX28-117" fmla="*/ 295635 w 5793922"/>
                <a:gd name="connsiteY28-118" fmla="*/ 3686901 h 4925803"/>
                <a:gd name="connsiteX29-119" fmla="*/ 348975 w 5793922"/>
                <a:gd name="connsiteY29-120" fmla="*/ 3153501 h 4925803"/>
                <a:gd name="connsiteX0-121" fmla="*/ 354606 w 5799553"/>
                <a:gd name="connsiteY0-122" fmla="*/ 3152638 h 4924940"/>
                <a:gd name="connsiteX1-123" fmla="*/ 308886 w 5799553"/>
                <a:gd name="connsiteY1-124" fmla="*/ 2466838 h 4924940"/>
                <a:gd name="connsiteX2-125" fmla="*/ 171726 w 5799553"/>
                <a:gd name="connsiteY2-126" fmla="*/ 2169658 h 4924940"/>
                <a:gd name="connsiteX3-127" fmla="*/ 42186 w 5799553"/>
                <a:gd name="connsiteY3-128" fmla="*/ 1468618 h 4924940"/>
                <a:gd name="connsiteX4-129" fmla="*/ 19326 w 5799553"/>
                <a:gd name="connsiteY4-130" fmla="*/ 683758 h 4924940"/>
                <a:gd name="connsiteX5-131" fmla="*/ 306346 w 5799553"/>
                <a:gd name="connsiteY5-132" fmla="*/ 66538 h 4924940"/>
                <a:gd name="connsiteX6-133" fmla="*/ 1002306 w 5799553"/>
                <a:gd name="connsiteY6-134" fmla="*/ 127498 h 4924940"/>
                <a:gd name="connsiteX7-135" fmla="*/ 1657626 w 5799553"/>
                <a:gd name="connsiteY7-136" fmla="*/ 363718 h 4924940"/>
                <a:gd name="connsiteX8-137" fmla="*/ 1810026 w 5799553"/>
                <a:gd name="connsiteY8-138" fmla="*/ 508498 h 4924940"/>
                <a:gd name="connsiteX9-139" fmla="*/ 2396766 w 5799553"/>
                <a:gd name="connsiteY9-140" fmla="*/ 394198 h 4924940"/>
                <a:gd name="connsiteX10-141" fmla="*/ 3303546 w 5799553"/>
                <a:gd name="connsiteY10-142" fmla="*/ 386578 h 4924940"/>
                <a:gd name="connsiteX11-143" fmla="*/ 3966486 w 5799553"/>
                <a:gd name="connsiteY11-144" fmla="*/ 538978 h 4924940"/>
                <a:gd name="connsiteX12-145" fmla="*/ 4545606 w 5799553"/>
                <a:gd name="connsiteY12-146" fmla="*/ 249418 h 4924940"/>
                <a:gd name="connsiteX13-147" fmla="*/ 5437146 w 5799553"/>
                <a:gd name="connsiteY13-148" fmla="*/ 36058 h 4924940"/>
                <a:gd name="connsiteX14-149" fmla="*/ 5589546 w 5799553"/>
                <a:gd name="connsiteY14-150" fmla="*/ 13198 h 4924940"/>
                <a:gd name="connsiteX15-151" fmla="*/ 5642886 w 5799553"/>
                <a:gd name="connsiteY15-152" fmla="*/ 173218 h 4924940"/>
                <a:gd name="connsiteX16-153" fmla="*/ 5795286 w 5799553"/>
                <a:gd name="connsiteY16-154" fmla="*/ 653278 h 4924940"/>
                <a:gd name="connsiteX17-155" fmla="*/ 5741946 w 5799553"/>
                <a:gd name="connsiteY17-156" fmla="*/ 1720078 h 4924940"/>
                <a:gd name="connsiteX18-157" fmla="*/ 5581926 w 5799553"/>
                <a:gd name="connsiteY18-158" fmla="*/ 2367778 h 4924940"/>
                <a:gd name="connsiteX19-159" fmla="*/ 5505726 w 5799553"/>
                <a:gd name="connsiteY19-160" fmla="*/ 2954518 h 4924940"/>
                <a:gd name="connsiteX20-161" fmla="*/ 5452386 w 5799553"/>
                <a:gd name="connsiteY20-162" fmla="*/ 3114538 h 4924940"/>
                <a:gd name="connsiteX21-163" fmla="*/ 5536206 w 5799553"/>
                <a:gd name="connsiteY21-164" fmla="*/ 3396478 h 4924940"/>
                <a:gd name="connsiteX22-165" fmla="*/ 5437146 w 5799553"/>
                <a:gd name="connsiteY22-166" fmla="*/ 3823198 h 4924940"/>
                <a:gd name="connsiteX23-167" fmla="*/ 5063766 w 5799553"/>
                <a:gd name="connsiteY23-168" fmla="*/ 4303258 h 4924940"/>
                <a:gd name="connsiteX24-169" fmla="*/ 4278906 w 5799553"/>
                <a:gd name="connsiteY24-170" fmla="*/ 4714738 h 4924940"/>
                <a:gd name="connsiteX25-171" fmla="*/ 3204486 w 5799553"/>
                <a:gd name="connsiteY25-172" fmla="*/ 4920478 h 4924940"/>
                <a:gd name="connsiteX26-173" fmla="*/ 1825266 w 5799553"/>
                <a:gd name="connsiteY26-174" fmla="*/ 4813798 h 4924940"/>
                <a:gd name="connsiteX27-175" fmla="*/ 796566 w 5799553"/>
                <a:gd name="connsiteY27-176" fmla="*/ 4348978 h 4924940"/>
                <a:gd name="connsiteX28-177" fmla="*/ 301266 w 5799553"/>
                <a:gd name="connsiteY28-178" fmla="*/ 3686038 h 4924940"/>
                <a:gd name="connsiteX29-179" fmla="*/ 354606 w 5799553"/>
                <a:gd name="connsiteY29-180" fmla="*/ 3152638 h 4924940"/>
                <a:gd name="connsiteX0-181" fmla="*/ 352729 w 5797676"/>
                <a:gd name="connsiteY0-182" fmla="*/ 3152638 h 4924940"/>
                <a:gd name="connsiteX1-183" fmla="*/ 307009 w 5797676"/>
                <a:gd name="connsiteY1-184" fmla="*/ 2466838 h 4924940"/>
                <a:gd name="connsiteX2-185" fmla="*/ 169849 w 5797676"/>
                <a:gd name="connsiteY2-186" fmla="*/ 2169658 h 4924940"/>
                <a:gd name="connsiteX3-187" fmla="*/ 40309 w 5797676"/>
                <a:gd name="connsiteY3-188" fmla="*/ 1468618 h 4924940"/>
                <a:gd name="connsiteX4-189" fmla="*/ 17449 w 5797676"/>
                <a:gd name="connsiteY4-190" fmla="*/ 683758 h 4924940"/>
                <a:gd name="connsiteX5-191" fmla="*/ 279069 w 5797676"/>
                <a:gd name="connsiteY5-192" fmla="*/ 41138 h 4924940"/>
                <a:gd name="connsiteX6-193" fmla="*/ 1000429 w 5797676"/>
                <a:gd name="connsiteY6-194" fmla="*/ 127498 h 4924940"/>
                <a:gd name="connsiteX7-195" fmla="*/ 1655749 w 5797676"/>
                <a:gd name="connsiteY7-196" fmla="*/ 363718 h 4924940"/>
                <a:gd name="connsiteX8-197" fmla="*/ 1808149 w 5797676"/>
                <a:gd name="connsiteY8-198" fmla="*/ 508498 h 4924940"/>
                <a:gd name="connsiteX9-199" fmla="*/ 2394889 w 5797676"/>
                <a:gd name="connsiteY9-200" fmla="*/ 394198 h 4924940"/>
                <a:gd name="connsiteX10-201" fmla="*/ 3301669 w 5797676"/>
                <a:gd name="connsiteY10-202" fmla="*/ 386578 h 4924940"/>
                <a:gd name="connsiteX11-203" fmla="*/ 3964609 w 5797676"/>
                <a:gd name="connsiteY11-204" fmla="*/ 538978 h 4924940"/>
                <a:gd name="connsiteX12-205" fmla="*/ 4543729 w 5797676"/>
                <a:gd name="connsiteY12-206" fmla="*/ 249418 h 4924940"/>
                <a:gd name="connsiteX13-207" fmla="*/ 5435269 w 5797676"/>
                <a:gd name="connsiteY13-208" fmla="*/ 36058 h 4924940"/>
                <a:gd name="connsiteX14-209" fmla="*/ 5587669 w 5797676"/>
                <a:gd name="connsiteY14-210" fmla="*/ 13198 h 4924940"/>
                <a:gd name="connsiteX15-211" fmla="*/ 5641009 w 5797676"/>
                <a:gd name="connsiteY15-212" fmla="*/ 173218 h 4924940"/>
                <a:gd name="connsiteX16-213" fmla="*/ 5793409 w 5797676"/>
                <a:gd name="connsiteY16-214" fmla="*/ 653278 h 4924940"/>
                <a:gd name="connsiteX17-215" fmla="*/ 5740069 w 5797676"/>
                <a:gd name="connsiteY17-216" fmla="*/ 1720078 h 4924940"/>
                <a:gd name="connsiteX18-217" fmla="*/ 5580049 w 5797676"/>
                <a:gd name="connsiteY18-218" fmla="*/ 2367778 h 4924940"/>
                <a:gd name="connsiteX19-219" fmla="*/ 5503849 w 5797676"/>
                <a:gd name="connsiteY19-220" fmla="*/ 2954518 h 4924940"/>
                <a:gd name="connsiteX20-221" fmla="*/ 5450509 w 5797676"/>
                <a:gd name="connsiteY20-222" fmla="*/ 3114538 h 4924940"/>
                <a:gd name="connsiteX21-223" fmla="*/ 5534329 w 5797676"/>
                <a:gd name="connsiteY21-224" fmla="*/ 3396478 h 4924940"/>
                <a:gd name="connsiteX22-225" fmla="*/ 5435269 w 5797676"/>
                <a:gd name="connsiteY22-226" fmla="*/ 3823198 h 4924940"/>
                <a:gd name="connsiteX23-227" fmla="*/ 5061889 w 5797676"/>
                <a:gd name="connsiteY23-228" fmla="*/ 4303258 h 4924940"/>
                <a:gd name="connsiteX24-229" fmla="*/ 4277029 w 5797676"/>
                <a:gd name="connsiteY24-230" fmla="*/ 4714738 h 4924940"/>
                <a:gd name="connsiteX25-231" fmla="*/ 3202609 w 5797676"/>
                <a:gd name="connsiteY25-232" fmla="*/ 4920478 h 4924940"/>
                <a:gd name="connsiteX26-233" fmla="*/ 1823389 w 5797676"/>
                <a:gd name="connsiteY26-234" fmla="*/ 4813798 h 4924940"/>
                <a:gd name="connsiteX27-235" fmla="*/ 794689 w 5797676"/>
                <a:gd name="connsiteY27-236" fmla="*/ 4348978 h 4924940"/>
                <a:gd name="connsiteX28-237" fmla="*/ 299389 w 5797676"/>
                <a:gd name="connsiteY28-238" fmla="*/ 3686038 h 4924940"/>
                <a:gd name="connsiteX29-239" fmla="*/ 352729 w 5797676"/>
                <a:gd name="connsiteY29-240" fmla="*/ 3152638 h 4924940"/>
                <a:gd name="connsiteX0-241" fmla="*/ 345516 w 5790463"/>
                <a:gd name="connsiteY0-242" fmla="*/ 3152638 h 4924940"/>
                <a:gd name="connsiteX1-243" fmla="*/ 299796 w 5790463"/>
                <a:gd name="connsiteY1-244" fmla="*/ 2466838 h 4924940"/>
                <a:gd name="connsiteX2-245" fmla="*/ 162636 w 5790463"/>
                <a:gd name="connsiteY2-246" fmla="*/ 2169658 h 4924940"/>
                <a:gd name="connsiteX3-247" fmla="*/ 63576 w 5790463"/>
                <a:gd name="connsiteY3-248" fmla="*/ 1529578 h 4924940"/>
                <a:gd name="connsiteX4-249" fmla="*/ 10236 w 5790463"/>
                <a:gd name="connsiteY4-250" fmla="*/ 683758 h 4924940"/>
                <a:gd name="connsiteX5-251" fmla="*/ 271856 w 5790463"/>
                <a:gd name="connsiteY5-252" fmla="*/ 41138 h 4924940"/>
                <a:gd name="connsiteX6-253" fmla="*/ 993216 w 5790463"/>
                <a:gd name="connsiteY6-254" fmla="*/ 127498 h 4924940"/>
                <a:gd name="connsiteX7-255" fmla="*/ 1648536 w 5790463"/>
                <a:gd name="connsiteY7-256" fmla="*/ 363718 h 4924940"/>
                <a:gd name="connsiteX8-257" fmla="*/ 1800936 w 5790463"/>
                <a:gd name="connsiteY8-258" fmla="*/ 508498 h 4924940"/>
                <a:gd name="connsiteX9-259" fmla="*/ 2387676 w 5790463"/>
                <a:gd name="connsiteY9-260" fmla="*/ 394198 h 4924940"/>
                <a:gd name="connsiteX10-261" fmla="*/ 3294456 w 5790463"/>
                <a:gd name="connsiteY10-262" fmla="*/ 386578 h 4924940"/>
                <a:gd name="connsiteX11-263" fmla="*/ 3957396 w 5790463"/>
                <a:gd name="connsiteY11-264" fmla="*/ 538978 h 4924940"/>
                <a:gd name="connsiteX12-265" fmla="*/ 4536516 w 5790463"/>
                <a:gd name="connsiteY12-266" fmla="*/ 249418 h 4924940"/>
                <a:gd name="connsiteX13-267" fmla="*/ 5428056 w 5790463"/>
                <a:gd name="connsiteY13-268" fmla="*/ 36058 h 4924940"/>
                <a:gd name="connsiteX14-269" fmla="*/ 5580456 w 5790463"/>
                <a:gd name="connsiteY14-270" fmla="*/ 13198 h 4924940"/>
                <a:gd name="connsiteX15-271" fmla="*/ 5633796 w 5790463"/>
                <a:gd name="connsiteY15-272" fmla="*/ 173218 h 4924940"/>
                <a:gd name="connsiteX16-273" fmla="*/ 5786196 w 5790463"/>
                <a:gd name="connsiteY16-274" fmla="*/ 653278 h 4924940"/>
                <a:gd name="connsiteX17-275" fmla="*/ 5732856 w 5790463"/>
                <a:gd name="connsiteY17-276" fmla="*/ 1720078 h 4924940"/>
                <a:gd name="connsiteX18-277" fmla="*/ 5572836 w 5790463"/>
                <a:gd name="connsiteY18-278" fmla="*/ 2367778 h 4924940"/>
                <a:gd name="connsiteX19-279" fmla="*/ 5496636 w 5790463"/>
                <a:gd name="connsiteY19-280" fmla="*/ 2954518 h 4924940"/>
                <a:gd name="connsiteX20-281" fmla="*/ 5443296 w 5790463"/>
                <a:gd name="connsiteY20-282" fmla="*/ 3114538 h 4924940"/>
                <a:gd name="connsiteX21-283" fmla="*/ 5527116 w 5790463"/>
                <a:gd name="connsiteY21-284" fmla="*/ 3396478 h 4924940"/>
                <a:gd name="connsiteX22-285" fmla="*/ 5428056 w 5790463"/>
                <a:gd name="connsiteY22-286" fmla="*/ 3823198 h 4924940"/>
                <a:gd name="connsiteX23-287" fmla="*/ 5054676 w 5790463"/>
                <a:gd name="connsiteY23-288" fmla="*/ 4303258 h 4924940"/>
                <a:gd name="connsiteX24-289" fmla="*/ 4269816 w 5790463"/>
                <a:gd name="connsiteY24-290" fmla="*/ 4714738 h 4924940"/>
                <a:gd name="connsiteX25-291" fmla="*/ 3195396 w 5790463"/>
                <a:gd name="connsiteY25-292" fmla="*/ 4920478 h 4924940"/>
                <a:gd name="connsiteX26-293" fmla="*/ 1816176 w 5790463"/>
                <a:gd name="connsiteY26-294" fmla="*/ 4813798 h 4924940"/>
                <a:gd name="connsiteX27-295" fmla="*/ 787476 w 5790463"/>
                <a:gd name="connsiteY27-296" fmla="*/ 4348978 h 4924940"/>
                <a:gd name="connsiteX28-297" fmla="*/ 292176 w 5790463"/>
                <a:gd name="connsiteY28-298" fmla="*/ 3686038 h 4924940"/>
                <a:gd name="connsiteX29-299" fmla="*/ 345516 w 5790463"/>
                <a:gd name="connsiteY29-300" fmla="*/ 3152638 h 4924940"/>
                <a:gd name="connsiteX0-301" fmla="*/ 303459 w 5748406"/>
                <a:gd name="connsiteY0-302" fmla="*/ 3152638 h 4924940"/>
                <a:gd name="connsiteX1-303" fmla="*/ 257739 w 5748406"/>
                <a:gd name="connsiteY1-304" fmla="*/ 2466838 h 4924940"/>
                <a:gd name="connsiteX2-305" fmla="*/ 120579 w 5748406"/>
                <a:gd name="connsiteY2-306" fmla="*/ 2169658 h 4924940"/>
                <a:gd name="connsiteX3-307" fmla="*/ 21519 w 5748406"/>
                <a:gd name="connsiteY3-308" fmla="*/ 1529578 h 4924940"/>
                <a:gd name="connsiteX4-309" fmla="*/ 18979 w 5748406"/>
                <a:gd name="connsiteY4-310" fmla="*/ 678678 h 4924940"/>
                <a:gd name="connsiteX5-311" fmla="*/ 229799 w 5748406"/>
                <a:gd name="connsiteY5-312" fmla="*/ 41138 h 4924940"/>
                <a:gd name="connsiteX6-313" fmla="*/ 951159 w 5748406"/>
                <a:gd name="connsiteY6-314" fmla="*/ 127498 h 4924940"/>
                <a:gd name="connsiteX7-315" fmla="*/ 1606479 w 5748406"/>
                <a:gd name="connsiteY7-316" fmla="*/ 363718 h 4924940"/>
                <a:gd name="connsiteX8-317" fmla="*/ 1758879 w 5748406"/>
                <a:gd name="connsiteY8-318" fmla="*/ 508498 h 4924940"/>
                <a:gd name="connsiteX9-319" fmla="*/ 2345619 w 5748406"/>
                <a:gd name="connsiteY9-320" fmla="*/ 394198 h 4924940"/>
                <a:gd name="connsiteX10-321" fmla="*/ 3252399 w 5748406"/>
                <a:gd name="connsiteY10-322" fmla="*/ 386578 h 4924940"/>
                <a:gd name="connsiteX11-323" fmla="*/ 3915339 w 5748406"/>
                <a:gd name="connsiteY11-324" fmla="*/ 538978 h 4924940"/>
                <a:gd name="connsiteX12-325" fmla="*/ 4494459 w 5748406"/>
                <a:gd name="connsiteY12-326" fmla="*/ 249418 h 4924940"/>
                <a:gd name="connsiteX13-327" fmla="*/ 5385999 w 5748406"/>
                <a:gd name="connsiteY13-328" fmla="*/ 36058 h 4924940"/>
                <a:gd name="connsiteX14-329" fmla="*/ 5538399 w 5748406"/>
                <a:gd name="connsiteY14-330" fmla="*/ 13198 h 4924940"/>
                <a:gd name="connsiteX15-331" fmla="*/ 5591739 w 5748406"/>
                <a:gd name="connsiteY15-332" fmla="*/ 173218 h 4924940"/>
                <a:gd name="connsiteX16-333" fmla="*/ 5744139 w 5748406"/>
                <a:gd name="connsiteY16-334" fmla="*/ 653278 h 4924940"/>
                <a:gd name="connsiteX17-335" fmla="*/ 5690799 w 5748406"/>
                <a:gd name="connsiteY17-336" fmla="*/ 1720078 h 4924940"/>
                <a:gd name="connsiteX18-337" fmla="*/ 5530779 w 5748406"/>
                <a:gd name="connsiteY18-338" fmla="*/ 2367778 h 4924940"/>
                <a:gd name="connsiteX19-339" fmla="*/ 5454579 w 5748406"/>
                <a:gd name="connsiteY19-340" fmla="*/ 2954518 h 4924940"/>
                <a:gd name="connsiteX20-341" fmla="*/ 5401239 w 5748406"/>
                <a:gd name="connsiteY20-342" fmla="*/ 3114538 h 4924940"/>
                <a:gd name="connsiteX21-343" fmla="*/ 5485059 w 5748406"/>
                <a:gd name="connsiteY21-344" fmla="*/ 3396478 h 4924940"/>
                <a:gd name="connsiteX22-345" fmla="*/ 5385999 w 5748406"/>
                <a:gd name="connsiteY22-346" fmla="*/ 3823198 h 4924940"/>
                <a:gd name="connsiteX23-347" fmla="*/ 5012619 w 5748406"/>
                <a:gd name="connsiteY23-348" fmla="*/ 4303258 h 4924940"/>
                <a:gd name="connsiteX24-349" fmla="*/ 4227759 w 5748406"/>
                <a:gd name="connsiteY24-350" fmla="*/ 4714738 h 4924940"/>
                <a:gd name="connsiteX25-351" fmla="*/ 3153339 w 5748406"/>
                <a:gd name="connsiteY25-352" fmla="*/ 4920478 h 4924940"/>
                <a:gd name="connsiteX26-353" fmla="*/ 1774119 w 5748406"/>
                <a:gd name="connsiteY26-354" fmla="*/ 4813798 h 4924940"/>
                <a:gd name="connsiteX27-355" fmla="*/ 745419 w 5748406"/>
                <a:gd name="connsiteY27-356" fmla="*/ 4348978 h 4924940"/>
                <a:gd name="connsiteX28-357" fmla="*/ 250119 w 5748406"/>
                <a:gd name="connsiteY28-358" fmla="*/ 3686038 h 4924940"/>
                <a:gd name="connsiteX29-359" fmla="*/ 303459 w 5748406"/>
                <a:gd name="connsiteY29-360" fmla="*/ 3152638 h 4924940"/>
                <a:gd name="connsiteX0-361" fmla="*/ 303459 w 5748406"/>
                <a:gd name="connsiteY0-362" fmla="*/ 3152638 h 4924940"/>
                <a:gd name="connsiteX1-363" fmla="*/ 257739 w 5748406"/>
                <a:gd name="connsiteY1-364" fmla="*/ 2466838 h 4924940"/>
                <a:gd name="connsiteX2-365" fmla="*/ 120579 w 5748406"/>
                <a:gd name="connsiteY2-366" fmla="*/ 2169658 h 4924940"/>
                <a:gd name="connsiteX3-367" fmla="*/ 21519 w 5748406"/>
                <a:gd name="connsiteY3-368" fmla="*/ 1529578 h 4924940"/>
                <a:gd name="connsiteX4-369" fmla="*/ 18979 w 5748406"/>
                <a:gd name="connsiteY4-370" fmla="*/ 678678 h 4924940"/>
                <a:gd name="connsiteX5-371" fmla="*/ 229799 w 5748406"/>
                <a:gd name="connsiteY5-372" fmla="*/ 41138 h 4924940"/>
                <a:gd name="connsiteX6-373" fmla="*/ 951159 w 5748406"/>
                <a:gd name="connsiteY6-374" fmla="*/ 127498 h 4924940"/>
                <a:gd name="connsiteX7-375" fmla="*/ 1606479 w 5748406"/>
                <a:gd name="connsiteY7-376" fmla="*/ 363718 h 4924940"/>
                <a:gd name="connsiteX8-377" fmla="*/ 1936679 w 5748406"/>
                <a:gd name="connsiteY8-378" fmla="*/ 549138 h 4924940"/>
                <a:gd name="connsiteX9-379" fmla="*/ 2345619 w 5748406"/>
                <a:gd name="connsiteY9-380" fmla="*/ 394198 h 4924940"/>
                <a:gd name="connsiteX10-381" fmla="*/ 3252399 w 5748406"/>
                <a:gd name="connsiteY10-382" fmla="*/ 386578 h 4924940"/>
                <a:gd name="connsiteX11-383" fmla="*/ 3915339 w 5748406"/>
                <a:gd name="connsiteY11-384" fmla="*/ 538978 h 4924940"/>
                <a:gd name="connsiteX12-385" fmla="*/ 4494459 w 5748406"/>
                <a:gd name="connsiteY12-386" fmla="*/ 249418 h 4924940"/>
                <a:gd name="connsiteX13-387" fmla="*/ 5385999 w 5748406"/>
                <a:gd name="connsiteY13-388" fmla="*/ 36058 h 4924940"/>
                <a:gd name="connsiteX14-389" fmla="*/ 5538399 w 5748406"/>
                <a:gd name="connsiteY14-390" fmla="*/ 13198 h 4924940"/>
                <a:gd name="connsiteX15-391" fmla="*/ 5591739 w 5748406"/>
                <a:gd name="connsiteY15-392" fmla="*/ 173218 h 4924940"/>
                <a:gd name="connsiteX16-393" fmla="*/ 5744139 w 5748406"/>
                <a:gd name="connsiteY16-394" fmla="*/ 653278 h 4924940"/>
                <a:gd name="connsiteX17-395" fmla="*/ 5690799 w 5748406"/>
                <a:gd name="connsiteY17-396" fmla="*/ 1720078 h 4924940"/>
                <a:gd name="connsiteX18-397" fmla="*/ 5530779 w 5748406"/>
                <a:gd name="connsiteY18-398" fmla="*/ 2367778 h 4924940"/>
                <a:gd name="connsiteX19-399" fmla="*/ 5454579 w 5748406"/>
                <a:gd name="connsiteY19-400" fmla="*/ 2954518 h 4924940"/>
                <a:gd name="connsiteX20-401" fmla="*/ 5401239 w 5748406"/>
                <a:gd name="connsiteY20-402" fmla="*/ 3114538 h 4924940"/>
                <a:gd name="connsiteX21-403" fmla="*/ 5485059 w 5748406"/>
                <a:gd name="connsiteY21-404" fmla="*/ 3396478 h 4924940"/>
                <a:gd name="connsiteX22-405" fmla="*/ 5385999 w 5748406"/>
                <a:gd name="connsiteY22-406" fmla="*/ 3823198 h 4924940"/>
                <a:gd name="connsiteX23-407" fmla="*/ 5012619 w 5748406"/>
                <a:gd name="connsiteY23-408" fmla="*/ 4303258 h 4924940"/>
                <a:gd name="connsiteX24-409" fmla="*/ 4227759 w 5748406"/>
                <a:gd name="connsiteY24-410" fmla="*/ 4714738 h 4924940"/>
                <a:gd name="connsiteX25-411" fmla="*/ 3153339 w 5748406"/>
                <a:gd name="connsiteY25-412" fmla="*/ 4920478 h 4924940"/>
                <a:gd name="connsiteX26-413" fmla="*/ 1774119 w 5748406"/>
                <a:gd name="connsiteY26-414" fmla="*/ 4813798 h 4924940"/>
                <a:gd name="connsiteX27-415" fmla="*/ 745419 w 5748406"/>
                <a:gd name="connsiteY27-416" fmla="*/ 4348978 h 4924940"/>
                <a:gd name="connsiteX28-417" fmla="*/ 250119 w 5748406"/>
                <a:gd name="connsiteY28-418" fmla="*/ 3686038 h 4924940"/>
                <a:gd name="connsiteX29-419" fmla="*/ 303459 w 5748406"/>
                <a:gd name="connsiteY29-420" fmla="*/ 3152638 h 4924940"/>
                <a:gd name="connsiteX0-421" fmla="*/ 303459 w 5748406"/>
                <a:gd name="connsiteY0-422" fmla="*/ 3152638 h 4924940"/>
                <a:gd name="connsiteX1-423" fmla="*/ 257739 w 5748406"/>
                <a:gd name="connsiteY1-424" fmla="*/ 2466838 h 4924940"/>
                <a:gd name="connsiteX2-425" fmla="*/ 120579 w 5748406"/>
                <a:gd name="connsiteY2-426" fmla="*/ 2169658 h 4924940"/>
                <a:gd name="connsiteX3-427" fmla="*/ 21519 w 5748406"/>
                <a:gd name="connsiteY3-428" fmla="*/ 1529578 h 4924940"/>
                <a:gd name="connsiteX4-429" fmla="*/ 18979 w 5748406"/>
                <a:gd name="connsiteY4-430" fmla="*/ 678678 h 4924940"/>
                <a:gd name="connsiteX5-431" fmla="*/ 229799 w 5748406"/>
                <a:gd name="connsiteY5-432" fmla="*/ 41138 h 4924940"/>
                <a:gd name="connsiteX6-433" fmla="*/ 951159 w 5748406"/>
                <a:gd name="connsiteY6-434" fmla="*/ 127498 h 4924940"/>
                <a:gd name="connsiteX7-435" fmla="*/ 1606479 w 5748406"/>
                <a:gd name="connsiteY7-436" fmla="*/ 363718 h 4924940"/>
                <a:gd name="connsiteX8-437" fmla="*/ 1936679 w 5748406"/>
                <a:gd name="connsiteY8-438" fmla="*/ 549138 h 4924940"/>
                <a:gd name="connsiteX9-439" fmla="*/ 2391339 w 5748406"/>
                <a:gd name="connsiteY9-440" fmla="*/ 399278 h 4924940"/>
                <a:gd name="connsiteX10-441" fmla="*/ 3252399 w 5748406"/>
                <a:gd name="connsiteY10-442" fmla="*/ 386578 h 4924940"/>
                <a:gd name="connsiteX11-443" fmla="*/ 3915339 w 5748406"/>
                <a:gd name="connsiteY11-444" fmla="*/ 538978 h 4924940"/>
                <a:gd name="connsiteX12-445" fmla="*/ 4494459 w 5748406"/>
                <a:gd name="connsiteY12-446" fmla="*/ 249418 h 4924940"/>
                <a:gd name="connsiteX13-447" fmla="*/ 5385999 w 5748406"/>
                <a:gd name="connsiteY13-448" fmla="*/ 36058 h 4924940"/>
                <a:gd name="connsiteX14-449" fmla="*/ 5538399 w 5748406"/>
                <a:gd name="connsiteY14-450" fmla="*/ 13198 h 4924940"/>
                <a:gd name="connsiteX15-451" fmla="*/ 5591739 w 5748406"/>
                <a:gd name="connsiteY15-452" fmla="*/ 173218 h 4924940"/>
                <a:gd name="connsiteX16-453" fmla="*/ 5744139 w 5748406"/>
                <a:gd name="connsiteY16-454" fmla="*/ 653278 h 4924940"/>
                <a:gd name="connsiteX17-455" fmla="*/ 5690799 w 5748406"/>
                <a:gd name="connsiteY17-456" fmla="*/ 1720078 h 4924940"/>
                <a:gd name="connsiteX18-457" fmla="*/ 5530779 w 5748406"/>
                <a:gd name="connsiteY18-458" fmla="*/ 2367778 h 4924940"/>
                <a:gd name="connsiteX19-459" fmla="*/ 5454579 w 5748406"/>
                <a:gd name="connsiteY19-460" fmla="*/ 2954518 h 4924940"/>
                <a:gd name="connsiteX20-461" fmla="*/ 5401239 w 5748406"/>
                <a:gd name="connsiteY20-462" fmla="*/ 3114538 h 4924940"/>
                <a:gd name="connsiteX21-463" fmla="*/ 5485059 w 5748406"/>
                <a:gd name="connsiteY21-464" fmla="*/ 3396478 h 4924940"/>
                <a:gd name="connsiteX22-465" fmla="*/ 5385999 w 5748406"/>
                <a:gd name="connsiteY22-466" fmla="*/ 3823198 h 4924940"/>
                <a:gd name="connsiteX23-467" fmla="*/ 5012619 w 5748406"/>
                <a:gd name="connsiteY23-468" fmla="*/ 4303258 h 4924940"/>
                <a:gd name="connsiteX24-469" fmla="*/ 4227759 w 5748406"/>
                <a:gd name="connsiteY24-470" fmla="*/ 4714738 h 4924940"/>
                <a:gd name="connsiteX25-471" fmla="*/ 3153339 w 5748406"/>
                <a:gd name="connsiteY25-472" fmla="*/ 4920478 h 4924940"/>
                <a:gd name="connsiteX26-473" fmla="*/ 1774119 w 5748406"/>
                <a:gd name="connsiteY26-474" fmla="*/ 4813798 h 4924940"/>
                <a:gd name="connsiteX27-475" fmla="*/ 745419 w 5748406"/>
                <a:gd name="connsiteY27-476" fmla="*/ 4348978 h 4924940"/>
                <a:gd name="connsiteX28-477" fmla="*/ 250119 w 5748406"/>
                <a:gd name="connsiteY28-478" fmla="*/ 3686038 h 4924940"/>
                <a:gd name="connsiteX29-479" fmla="*/ 303459 w 5748406"/>
                <a:gd name="connsiteY29-480" fmla="*/ 3152638 h 4924940"/>
                <a:gd name="connsiteX0-481" fmla="*/ 303459 w 5748406"/>
                <a:gd name="connsiteY0-482" fmla="*/ 3152638 h 4924940"/>
                <a:gd name="connsiteX1-483" fmla="*/ 257739 w 5748406"/>
                <a:gd name="connsiteY1-484" fmla="*/ 2466838 h 4924940"/>
                <a:gd name="connsiteX2-485" fmla="*/ 120579 w 5748406"/>
                <a:gd name="connsiteY2-486" fmla="*/ 2169658 h 4924940"/>
                <a:gd name="connsiteX3-487" fmla="*/ 21519 w 5748406"/>
                <a:gd name="connsiteY3-488" fmla="*/ 1529578 h 4924940"/>
                <a:gd name="connsiteX4-489" fmla="*/ 18979 w 5748406"/>
                <a:gd name="connsiteY4-490" fmla="*/ 678678 h 4924940"/>
                <a:gd name="connsiteX5-491" fmla="*/ 229799 w 5748406"/>
                <a:gd name="connsiteY5-492" fmla="*/ 41138 h 4924940"/>
                <a:gd name="connsiteX6-493" fmla="*/ 951159 w 5748406"/>
                <a:gd name="connsiteY6-494" fmla="*/ 127498 h 4924940"/>
                <a:gd name="connsiteX7-495" fmla="*/ 1606479 w 5748406"/>
                <a:gd name="connsiteY7-496" fmla="*/ 363718 h 4924940"/>
                <a:gd name="connsiteX8-497" fmla="*/ 1936679 w 5748406"/>
                <a:gd name="connsiteY8-498" fmla="*/ 549138 h 4924940"/>
                <a:gd name="connsiteX9-499" fmla="*/ 2391339 w 5748406"/>
                <a:gd name="connsiteY9-500" fmla="*/ 399278 h 4924940"/>
                <a:gd name="connsiteX10-501" fmla="*/ 3348919 w 5748406"/>
                <a:gd name="connsiteY10-502" fmla="*/ 417058 h 4924940"/>
                <a:gd name="connsiteX11-503" fmla="*/ 3915339 w 5748406"/>
                <a:gd name="connsiteY11-504" fmla="*/ 538978 h 4924940"/>
                <a:gd name="connsiteX12-505" fmla="*/ 4494459 w 5748406"/>
                <a:gd name="connsiteY12-506" fmla="*/ 249418 h 4924940"/>
                <a:gd name="connsiteX13-507" fmla="*/ 5385999 w 5748406"/>
                <a:gd name="connsiteY13-508" fmla="*/ 36058 h 4924940"/>
                <a:gd name="connsiteX14-509" fmla="*/ 5538399 w 5748406"/>
                <a:gd name="connsiteY14-510" fmla="*/ 13198 h 4924940"/>
                <a:gd name="connsiteX15-511" fmla="*/ 5591739 w 5748406"/>
                <a:gd name="connsiteY15-512" fmla="*/ 173218 h 4924940"/>
                <a:gd name="connsiteX16-513" fmla="*/ 5744139 w 5748406"/>
                <a:gd name="connsiteY16-514" fmla="*/ 653278 h 4924940"/>
                <a:gd name="connsiteX17-515" fmla="*/ 5690799 w 5748406"/>
                <a:gd name="connsiteY17-516" fmla="*/ 1720078 h 4924940"/>
                <a:gd name="connsiteX18-517" fmla="*/ 5530779 w 5748406"/>
                <a:gd name="connsiteY18-518" fmla="*/ 2367778 h 4924940"/>
                <a:gd name="connsiteX19-519" fmla="*/ 5454579 w 5748406"/>
                <a:gd name="connsiteY19-520" fmla="*/ 2954518 h 4924940"/>
                <a:gd name="connsiteX20-521" fmla="*/ 5401239 w 5748406"/>
                <a:gd name="connsiteY20-522" fmla="*/ 3114538 h 4924940"/>
                <a:gd name="connsiteX21-523" fmla="*/ 5485059 w 5748406"/>
                <a:gd name="connsiteY21-524" fmla="*/ 3396478 h 4924940"/>
                <a:gd name="connsiteX22-525" fmla="*/ 5385999 w 5748406"/>
                <a:gd name="connsiteY22-526" fmla="*/ 3823198 h 4924940"/>
                <a:gd name="connsiteX23-527" fmla="*/ 5012619 w 5748406"/>
                <a:gd name="connsiteY23-528" fmla="*/ 4303258 h 4924940"/>
                <a:gd name="connsiteX24-529" fmla="*/ 4227759 w 5748406"/>
                <a:gd name="connsiteY24-530" fmla="*/ 4714738 h 4924940"/>
                <a:gd name="connsiteX25-531" fmla="*/ 3153339 w 5748406"/>
                <a:gd name="connsiteY25-532" fmla="*/ 4920478 h 4924940"/>
                <a:gd name="connsiteX26-533" fmla="*/ 1774119 w 5748406"/>
                <a:gd name="connsiteY26-534" fmla="*/ 4813798 h 4924940"/>
                <a:gd name="connsiteX27-535" fmla="*/ 745419 w 5748406"/>
                <a:gd name="connsiteY27-536" fmla="*/ 4348978 h 4924940"/>
                <a:gd name="connsiteX28-537" fmla="*/ 250119 w 5748406"/>
                <a:gd name="connsiteY28-538" fmla="*/ 3686038 h 4924940"/>
                <a:gd name="connsiteX29-539" fmla="*/ 303459 w 5748406"/>
                <a:gd name="connsiteY29-540" fmla="*/ 3152638 h 4924940"/>
                <a:gd name="connsiteX0-541" fmla="*/ 303459 w 5748406"/>
                <a:gd name="connsiteY0-542" fmla="*/ 3152638 h 4924940"/>
                <a:gd name="connsiteX1-543" fmla="*/ 257739 w 5748406"/>
                <a:gd name="connsiteY1-544" fmla="*/ 2466838 h 4924940"/>
                <a:gd name="connsiteX2-545" fmla="*/ 120579 w 5748406"/>
                <a:gd name="connsiteY2-546" fmla="*/ 2169658 h 4924940"/>
                <a:gd name="connsiteX3-547" fmla="*/ 21519 w 5748406"/>
                <a:gd name="connsiteY3-548" fmla="*/ 1529578 h 4924940"/>
                <a:gd name="connsiteX4-549" fmla="*/ 18979 w 5748406"/>
                <a:gd name="connsiteY4-550" fmla="*/ 678678 h 4924940"/>
                <a:gd name="connsiteX5-551" fmla="*/ 229799 w 5748406"/>
                <a:gd name="connsiteY5-552" fmla="*/ 41138 h 4924940"/>
                <a:gd name="connsiteX6-553" fmla="*/ 951159 w 5748406"/>
                <a:gd name="connsiteY6-554" fmla="*/ 127498 h 4924940"/>
                <a:gd name="connsiteX7-555" fmla="*/ 1606479 w 5748406"/>
                <a:gd name="connsiteY7-556" fmla="*/ 363718 h 4924940"/>
                <a:gd name="connsiteX8-557" fmla="*/ 1936679 w 5748406"/>
                <a:gd name="connsiteY8-558" fmla="*/ 549138 h 4924940"/>
                <a:gd name="connsiteX9-559" fmla="*/ 2391339 w 5748406"/>
                <a:gd name="connsiteY9-560" fmla="*/ 399278 h 4924940"/>
                <a:gd name="connsiteX10-561" fmla="*/ 3348919 w 5748406"/>
                <a:gd name="connsiteY10-562" fmla="*/ 417058 h 4924940"/>
                <a:gd name="connsiteX11-563" fmla="*/ 3935659 w 5748406"/>
                <a:gd name="connsiteY11-564" fmla="*/ 584698 h 4924940"/>
                <a:gd name="connsiteX12-565" fmla="*/ 4494459 w 5748406"/>
                <a:gd name="connsiteY12-566" fmla="*/ 249418 h 4924940"/>
                <a:gd name="connsiteX13-567" fmla="*/ 5385999 w 5748406"/>
                <a:gd name="connsiteY13-568" fmla="*/ 36058 h 4924940"/>
                <a:gd name="connsiteX14-569" fmla="*/ 5538399 w 5748406"/>
                <a:gd name="connsiteY14-570" fmla="*/ 13198 h 4924940"/>
                <a:gd name="connsiteX15-571" fmla="*/ 5591739 w 5748406"/>
                <a:gd name="connsiteY15-572" fmla="*/ 173218 h 4924940"/>
                <a:gd name="connsiteX16-573" fmla="*/ 5744139 w 5748406"/>
                <a:gd name="connsiteY16-574" fmla="*/ 653278 h 4924940"/>
                <a:gd name="connsiteX17-575" fmla="*/ 5690799 w 5748406"/>
                <a:gd name="connsiteY17-576" fmla="*/ 1720078 h 4924940"/>
                <a:gd name="connsiteX18-577" fmla="*/ 5530779 w 5748406"/>
                <a:gd name="connsiteY18-578" fmla="*/ 2367778 h 4924940"/>
                <a:gd name="connsiteX19-579" fmla="*/ 5454579 w 5748406"/>
                <a:gd name="connsiteY19-580" fmla="*/ 2954518 h 4924940"/>
                <a:gd name="connsiteX20-581" fmla="*/ 5401239 w 5748406"/>
                <a:gd name="connsiteY20-582" fmla="*/ 3114538 h 4924940"/>
                <a:gd name="connsiteX21-583" fmla="*/ 5485059 w 5748406"/>
                <a:gd name="connsiteY21-584" fmla="*/ 3396478 h 4924940"/>
                <a:gd name="connsiteX22-585" fmla="*/ 5385999 w 5748406"/>
                <a:gd name="connsiteY22-586" fmla="*/ 3823198 h 4924940"/>
                <a:gd name="connsiteX23-587" fmla="*/ 5012619 w 5748406"/>
                <a:gd name="connsiteY23-588" fmla="*/ 4303258 h 4924940"/>
                <a:gd name="connsiteX24-589" fmla="*/ 4227759 w 5748406"/>
                <a:gd name="connsiteY24-590" fmla="*/ 4714738 h 4924940"/>
                <a:gd name="connsiteX25-591" fmla="*/ 3153339 w 5748406"/>
                <a:gd name="connsiteY25-592" fmla="*/ 4920478 h 4924940"/>
                <a:gd name="connsiteX26-593" fmla="*/ 1774119 w 5748406"/>
                <a:gd name="connsiteY26-594" fmla="*/ 4813798 h 4924940"/>
                <a:gd name="connsiteX27-595" fmla="*/ 745419 w 5748406"/>
                <a:gd name="connsiteY27-596" fmla="*/ 4348978 h 4924940"/>
                <a:gd name="connsiteX28-597" fmla="*/ 250119 w 5748406"/>
                <a:gd name="connsiteY28-598" fmla="*/ 3686038 h 4924940"/>
                <a:gd name="connsiteX29-599" fmla="*/ 303459 w 5748406"/>
                <a:gd name="connsiteY29-600" fmla="*/ 3152638 h 4924940"/>
                <a:gd name="connsiteX0-601" fmla="*/ 303459 w 5748406"/>
                <a:gd name="connsiteY0-602" fmla="*/ 3152638 h 4924940"/>
                <a:gd name="connsiteX1-603" fmla="*/ 257739 w 5748406"/>
                <a:gd name="connsiteY1-604" fmla="*/ 2466838 h 4924940"/>
                <a:gd name="connsiteX2-605" fmla="*/ 120579 w 5748406"/>
                <a:gd name="connsiteY2-606" fmla="*/ 2169658 h 4924940"/>
                <a:gd name="connsiteX3-607" fmla="*/ 21519 w 5748406"/>
                <a:gd name="connsiteY3-608" fmla="*/ 1529578 h 4924940"/>
                <a:gd name="connsiteX4-609" fmla="*/ 18979 w 5748406"/>
                <a:gd name="connsiteY4-610" fmla="*/ 678678 h 4924940"/>
                <a:gd name="connsiteX5-611" fmla="*/ 229799 w 5748406"/>
                <a:gd name="connsiteY5-612" fmla="*/ 41138 h 4924940"/>
                <a:gd name="connsiteX6-613" fmla="*/ 951159 w 5748406"/>
                <a:gd name="connsiteY6-614" fmla="*/ 127498 h 4924940"/>
                <a:gd name="connsiteX7-615" fmla="*/ 1606479 w 5748406"/>
                <a:gd name="connsiteY7-616" fmla="*/ 363718 h 4924940"/>
                <a:gd name="connsiteX8-617" fmla="*/ 1936679 w 5748406"/>
                <a:gd name="connsiteY8-618" fmla="*/ 549138 h 4924940"/>
                <a:gd name="connsiteX9-619" fmla="*/ 2391339 w 5748406"/>
                <a:gd name="connsiteY9-620" fmla="*/ 399278 h 4924940"/>
                <a:gd name="connsiteX10-621" fmla="*/ 3348919 w 5748406"/>
                <a:gd name="connsiteY10-622" fmla="*/ 417058 h 4924940"/>
                <a:gd name="connsiteX11-623" fmla="*/ 3945819 w 5748406"/>
                <a:gd name="connsiteY11-624" fmla="*/ 554218 h 4924940"/>
                <a:gd name="connsiteX12-625" fmla="*/ 4494459 w 5748406"/>
                <a:gd name="connsiteY12-626" fmla="*/ 249418 h 4924940"/>
                <a:gd name="connsiteX13-627" fmla="*/ 5385999 w 5748406"/>
                <a:gd name="connsiteY13-628" fmla="*/ 36058 h 4924940"/>
                <a:gd name="connsiteX14-629" fmla="*/ 5538399 w 5748406"/>
                <a:gd name="connsiteY14-630" fmla="*/ 13198 h 4924940"/>
                <a:gd name="connsiteX15-631" fmla="*/ 5591739 w 5748406"/>
                <a:gd name="connsiteY15-632" fmla="*/ 173218 h 4924940"/>
                <a:gd name="connsiteX16-633" fmla="*/ 5744139 w 5748406"/>
                <a:gd name="connsiteY16-634" fmla="*/ 653278 h 4924940"/>
                <a:gd name="connsiteX17-635" fmla="*/ 5690799 w 5748406"/>
                <a:gd name="connsiteY17-636" fmla="*/ 1720078 h 4924940"/>
                <a:gd name="connsiteX18-637" fmla="*/ 5530779 w 5748406"/>
                <a:gd name="connsiteY18-638" fmla="*/ 2367778 h 4924940"/>
                <a:gd name="connsiteX19-639" fmla="*/ 5454579 w 5748406"/>
                <a:gd name="connsiteY19-640" fmla="*/ 2954518 h 4924940"/>
                <a:gd name="connsiteX20-641" fmla="*/ 5401239 w 5748406"/>
                <a:gd name="connsiteY20-642" fmla="*/ 3114538 h 4924940"/>
                <a:gd name="connsiteX21-643" fmla="*/ 5485059 w 5748406"/>
                <a:gd name="connsiteY21-644" fmla="*/ 3396478 h 4924940"/>
                <a:gd name="connsiteX22-645" fmla="*/ 5385999 w 5748406"/>
                <a:gd name="connsiteY22-646" fmla="*/ 3823198 h 4924940"/>
                <a:gd name="connsiteX23-647" fmla="*/ 5012619 w 5748406"/>
                <a:gd name="connsiteY23-648" fmla="*/ 4303258 h 4924940"/>
                <a:gd name="connsiteX24-649" fmla="*/ 4227759 w 5748406"/>
                <a:gd name="connsiteY24-650" fmla="*/ 4714738 h 4924940"/>
                <a:gd name="connsiteX25-651" fmla="*/ 3153339 w 5748406"/>
                <a:gd name="connsiteY25-652" fmla="*/ 4920478 h 4924940"/>
                <a:gd name="connsiteX26-653" fmla="*/ 1774119 w 5748406"/>
                <a:gd name="connsiteY26-654" fmla="*/ 4813798 h 4924940"/>
                <a:gd name="connsiteX27-655" fmla="*/ 745419 w 5748406"/>
                <a:gd name="connsiteY27-656" fmla="*/ 4348978 h 4924940"/>
                <a:gd name="connsiteX28-657" fmla="*/ 250119 w 5748406"/>
                <a:gd name="connsiteY28-658" fmla="*/ 3686038 h 4924940"/>
                <a:gd name="connsiteX29-659" fmla="*/ 303459 w 5748406"/>
                <a:gd name="connsiteY29-660" fmla="*/ 3152638 h 4924940"/>
                <a:gd name="connsiteX0-661" fmla="*/ 303459 w 5748406"/>
                <a:gd name="connsiteY0-662" fmla="*/ 3152638 h 4924940"/>
                <a:gd name="connsiteX1-663" fmla="*/ 257739 w 5748406"/>
                <a:gd name="connsiteY1-664" fmla="*/ 2466838 h 4924940"/>
                <a:gd name="connsiteX2-665" fmla="*/ 120579 w 5748406"/>
                <a:gd name="connsiteY2-666" fmla="*/ 2169658 h 4924940"/>
                <a:gd name="connsiteX3-667" fmla="*/ 21519 w 5748406"/>
                <a:gd name="connsiteY3-668" fmla="*/ 1529578 h 4924940"/>
                <a:gd name="connsiteX4-669" fmla="*/ 18979 w 5748406"/>
                <a:gd name="connsiteY4-670" fmla="*/ 678678 h 4924940"/>
                <a:gd name="connsiteX5-671" fmla="*/ 229799 w 5748406"/>
                <a:gd name="connsiteY5-672" fmla="*/ 41138 h 4924940"/>
                <a:gd name="connsiteX6-673" fmla="*/ 951159 w 5748406"/>
                <a:gd name="connsiteY6-674" fmla="*/ 127498 h 4924940"/>
                <a:gd name="connsiteX7-675" fmla="*/ 1606479 w 5748406"/>
                <a:gd name="connsiteY7-676" fmla="*/ 363718 h 4924940"/>
                <a:gd name="connsiteX8-677" fmla="*/ 1946839 w 5748406"/>
                <a:gd name="connsiteY8-678" fmla="*/ 538978 h 4924940"/>
                <a:gd name="connsiteX9-679" fmla="*/ 2391339 w 5748406"/>
                <a:gd name="connsiteY9-680" fmla="*/ 399278 h 4924940"/>
                <a:gd name="connsiteX10-681" fmla="*/ 3348919 w 5748406"/>
                <a:gd name="connsiteY10-682" fmla="*/ 417058 h 4924940"/>
                <a:gd name="connsiteX11-683" fmla="*/ 3945819 w 5748406"/>
                <a:gd name="connsiteY11-684" fmla="*/ 554218 h 4924940"/>
                <a:gd name="connsiteX12-685" fmla="*/ 4494459 w 5748406"/>
                <a:gd name="connsiteY12-686" fmla="*/ 249418 h 4924940"/>
                <a:gd name="connsiteX13-687" fmla="*/ 5385999 w 5748406"/>
                <a:gd name="connsiteY13-688" fmla="*/ 36058 h 4924940"/>
                <a:gd name="connsiteX14-689" fmla="*/ 5538399 w 5748406"/>
                <a:gd name="connsiteY14-690" fmla="*/ 13198 h 4924940"/>
                <a:gd name="connsiteX15-691" fmla="*/ 5591739 w 5748406"/>
                <a:gd name="connsiteY15-692" fmla="*/ 173218 h 4924940"/>
                <a:gd name="connsiteX16-693" fmla="*/ 5744139 w 5748406"/>
                <a:gd name="connsiteY16-694" fmla="*/ 653278 h 4924940"/>
                <a:gd name="connsiteX17-695" fmla="*/ 5690799 w 5748406"/>
                <a:gd name="connsiteY17-696" fmla="*/ 1720078 h 4924940"/>
                <a:gd name="connsiteX18-697" fmla="*/ 5530779 w 5748406"/>
                <a:gd name="connsiteY18-698" fmla="*/ 2367778 h 4924940"/>
                <a:gd name="connsiteX19-699" fmla="*/ 5454579 w 5748406"/>
                <a:gd name="connsiteY19-700" fmla="*/ 2954518 h 4924940"/>
                <a:gd name="connsiteX20-701" fmla="*/ 5401239 w 5748406"/>
                <a:gd name="connsiteY20-702" fmla="*/ 3114538 h 4924940"/>
                <a:gd name="connsiteX21-703" fmla="*/ 5485059 w 5748406"/>
                <a:gd name="connsiteY21-704" fmla="*/ 3396478 h 4924940"/>
                <a:gd name="connsiteX22-705" fmla="*/ 5385999 w 5748406"/>
                <a:gd name="connsiteY22-706" fmla="*/ 3823198 h 4924940"/>
                <a:gd name="connsiteX23-707" fmla="*/ 5012619 w 5748406"/>
                <a:gd name="connsiteY23-708" fmla="*/ 4303258 h 4924940"/>
                <a:gd name="connsiteX24-709" fmla="*/ 4227759 w 5748406"/>
                <a:gd name="connsiteY24-710" fmla="*/ 4714738 h 4924940"/>
                <a:gd name="connsiteX25-711" fmla="*/ 3153339 w 5748406"/>
                <a:gd name="connsiteY25-712" fmla="*/ 4920478 h 4924940"/>
                <a:gd name="connsiteX26-713" fmla="*/ 1774119 w 5748406"/>
                <a:gd name="connsiteY26-714" fmla="*/ 4813798 h 4924940"/>
                <a:gd name="connsiteX27-715" fmla="*/ 745419 w 5748406"/>
                <a:gd name="connsiteY27-716" fmla="*/ 4348978 h 4924940"/>
                <a:gd name="connsiteX28-717" fmla="*/ 250119 w 5748406"/>
                <a:gd name="connsiteY28-718" fmla="*/ 3686038 h 4924940"/>
                <a:gd name="connsiteX29-719" fmla="*/ 303459 w 5748406"/>
                <a:gd name="connsiteY29-720" fmla="*/ 3152638 h 4924940"/>
                <a:gd name="connsiteX0-721" fmla="*/ 303459 w 5748406"/>
                <a:gd name="connsiteY0-722" fmla="*/ 3152638 h 4924940"/>
                <a:gd name="connsiteX1-723" fmla="*/ 257739 w 5748406"/>
                <a:gd name="connsiteY1-724" fmla="*/ 2466838 h 4924940"/>
                <a:gd name="connsiteX2-725" fmla="*/ 120579 w 5748406"/>
                <a:gd name="connsiteY2-726" fmla="*/ 2169658 h 4924940"/>
                <a:gd name="connsiteX3-727" fmla="*/ 21519 w 5748406"/>
                <a:gd name="connsiteY3-728" fmla="*/ 1529578 h 4924940"/>
                <a:gd name="connsiteX4-729" fmla="*/ 18979 w 5748406"/>
                <a:gd name="connsiteY4-730" fmla="*/ 678678 h 4924940"/>
                <a:gd name="connsiteX5-731" fmla="*/ 229799 w 5748406"/>
                <a:gd name="connsiteY5-732" fmla="*/ 41138 h 4924940"/>
                <a:gd name="connsiteX6-733" fmla="*/ 951159 w 5748406"/>
                <a:gd name="connsiteY6-734" fmla="*/ 127498 h 4924940"/>
                <a:gd name="connsiteX7-735" fmla="*/ 1606479 w 5748406"/>
                <a:gd name="connsiteY7-736" fmla="*/ 363718 h 4924940"/>
                <a:gd name="connsiteX8-737" fmla="*/ 1946839 w 5748406"/>
                <a:gd name="connsiteY8-738" fmla="*/ 538978 h 4924940"/>
                <a:gd name="connsiteX9-739" fmla="*/ 2528499 w 5748406"/>
                <a:gd name="connsiteY9-740" fmla="*/ 389118 h 4924940"/>
                <a:gd name="connsiteX10-741" fmla="*/ 3348919 w 5748406"/>
                <a:gd name="connsiteY10-742" fmla="*/ 417058 h 4924940"/>
                <a:gd name="connsiteX11-743" fmla="*/ 3945819 w 5748406"/>
                <a:gd name="connsiteY11-744" fmla="*/ 554218 h 4924940"/>
                <a:gd name="connsiteX12-745" fmla="*/ 4494459 w 5748406"/>
                <a:gd name="connsiteY12-746" fmla="*/ 249418 h 4924940"/>
                <a:gd name="connsiteX13-747" fmla="*/ 5385999 w 5748406"/>
                <a:gd name="connsiteY13-748" fmla="*/ 36058 h 4924940"/>
                <a:gd name="connsiteX14-749" fmla="*/ 5538399 w 5748406"/>
                <a:gd name="connsiteY14-750" fmla="*/ 13198 h 4924940"/>
                <a:gd name="connsiteX15-751" fmla="*/ 5591739 w 5748406"/>
                <a:gd name="connsiteY15-752" fmla="*/ 173218 h 4924940"/>
                <a:gd name="connsiteX16-753" fmla="*/ 5744139 w 5748406"/>
                <a:gd name="connsiteY16-754" fmla="*/ 653278 h 4924940"/>
                <a:gd name="connsiteX17-755" fmla="*/ 5690799 w 5748406"/>
                <a:gd name="connsiteY17-756" fmla="*/ 1720078 h 4924940"/>
                <a:gd name="connsiteX18-757" fmla="*/ 5530779 w 5748406"/>
                <a:gd name="connsiteY18-758" fmla="*/ 2367778 h 4924940"/>
                <a:gd name="connsiteX19-759" fmla="*/ 5454579 w 5748406"/>
                <a:gd name="connsiteY19-760" fmla="*/ 2954518 h 4924940"/>
                <a:gd name="connsiteX20-761" fmla="*/ 5401239 w 5748406"/>
                <a:gd name="connsiteY20-762" fmla="*/ 3114538 h 4924940"/>
                <a:gd name="connsiteX21-763" fmla="*/ 5485059 w 5748406"/>
                <a:gd name="connsiteY21-764" fmla="*/ 3396478 h 4924940"/>
                <a:gd name="connsiteX22-765" fmla="*/ 5385999 w 5748406"/>
                <a:gd name="connsiteY22-766" fmla="*/ 3823198 h 4924940"/>
                <a:gd name="connsiteX23-767" fmla="*/ 5012619 w 5748406"/>
                <a:gd name="connsiteY23-768" fmla="*/ 4303258 h 4924940"/>
                <a:gd name="connsiteX24-769" fmla="*/ 4227759 w 5748406"/>
                <a:gd name="connsiteY24-770" fmla="*/ 4714738 h 4924940"/>
                <a:gd name="connsiteX25-771" fmla="*/ 3153339 w 5748406"/>
                <a:gd name="connsiteY25-772" fmla="*/ 4920478 h 4924940"/>
                <a:gd name="connsiteX26-773" fmla="*/ 1774119 w 5748406"/>
                <a:gd name="connsiteY26-774" fmla="*/ 4813798 h 4924940"/>
                <a:gd name="connsiteX27-775" fmla="*/ 745419 w 5748406"/>
                <a:gd name="connsiteY27-776" fmla="*/ 4348978 h 4924940"/>
                <a:gd name="connsiteX28-777" fmla="*/ 250119 w 5748406"/>
                <a:gd name="connsiteY28-778" fmla="*/ 3686038 h 4924940"/>
                <a:gd name="connsiteX29-779" fmla="*/ 303459 w 5748406"/>
                <a:gd name="connsiteY29-780" fmla="*/ 3152638 h 4924940"/>
                <a:gd name="connsiteX0-781" fmla="*/ 303459 w 5748406"/>
                <a:gd name="connsiteY0-782" fmla="*/ 3152638 h 4924940"/>
                <a:gd name="connsiteX1-783" fmla="*/ 257739 w 5748406"/>
                <a:gd name="connsiteY1-784" fmla="*/ 2466838 h 4924940"/>
                <a:gd name="connsiteX2-785" fmla="*/ 120579 w 5748406"/>
                <a:gd name="connsiteY2-786" fmla="*/ 2169658 h 4924940"/>
                <a:gd name="connsiteX3-787" fmla="*/ 21519 w 5748406"/>
                <a:gd name="connsiteY3-788" fmla="*/ 1529578 h 4924940"/>
                <a:gd name="connsiteX4-789" fmla="*/ 18979 w 5748406"/>
                <a:gd name="connsiteY4-790" fmla="*/ 678678 h 4924940"/>
                <a:gd name="connsiteX5-791" fmla="*/ 229799 w 5748406"/>
                <a:gd name="connsiteY5-792" fmla="*/ 41138 h 4924940"/>
                <a:gd name="connsiteX6-793" fmla="*/ 951159 w 5748406"/>
                <a:gd name="connsiteY6-794" fmla="*/ 127498 h 4924940"/>
                <a:gd name="connsiteX7-795" fmla="*/ 1606479 w 5748406"/>
                <a:gd name="connsiteY7-796" fmla="*/ 363718 h 4924940"/>
                <a:gd name="connsiteX8-797" fmla="*/ 1946839 w 5748406"/>
                <a:gd name="connsiteY8-798" fmla="*/ 538978 h 4924940"/>
                <a:gd name="connsiteX9-799" fmla="*/ 2528499 w 5748406"/>
                <a:gd name="connsiteY9-800" fmla="*/ 389118 h 4924940"/>
                <a:gd name="connsiteX10-801" fmla="*/ 3374319 w 5748406"/>
                <a:gd name="connsiteY10-802" fmla="*/ 417058 h 4924940"/>
                <a:gd name="connsiteX11-803" fmla="*/ 3945819 w 5748406"/>
                <a:gd name="connsiteY11-804" fmla="*/ 554218 h 4924940"/>
                <a:gd name="connsiteX12-805" fmla="*/ 4494459 w 5748406"/>
                <a:gd name="connsiteY12-806" fmla="*/ 249418 h 4924940"/>
                <a:gd name="connsiteX13-807" fmla="*/ 5385999 w 5748406"/>
                <a:gd name="connsiteY13-808" fmla="*/ 36058 h 4924940"/>
                <a:gd name="connsiteX14-809" fmla="*/ 5538399 w 5748406"/>
                <a:gd name="connsiteY14-810" fmla="*/ 13198 h 4924940"/>
                <a:gd name="connsiteX15-811" fmla="*/ 5591739 w 5748406"/>
                <a:gd name="connsiteY15-812" fmla="*/ 173218 h 4924940"/>
                <a:gd name="connsiteX16-813" fmla="*/ 5744139 w 5748406"/>
                <a:gd name="connsiteY16-814" fmla="*/ 653278 h 4924940"/>
                <a:gd name="connsiteX17-815" fmla="*/ 5690799 w 5748406"/>
                <a:gd name="connsiteY17-816" fmla="*/ 1720078 h 4924940"/>
                <a:gd name="connsiteX18-817" fmla="*/ 5530779 w 5748406"/>
                <a:gd name="connsiteY18-818" fmla="*/ 2367778 h 4924940"/>
                <a:gd name="connsiteX19-819" fmla="*/ 5454579 w 5748406"/>
                <a:gd name="connsiteY19-820" fmla="*/ 2954518 h 4924940"/>
                <a:gd name="connsiteX20-821" fmla="*/ 5401239 w 5748406"/>
                <a:gd name="connsiteY20-822" fmla="*/ 3114538 h 4924940"/>
                <a:gd name="connsiteX21-823" fmla="*/ 5485059 w 5748406"/>
                <a:gd name="connsiteY21-824" fmla="*/ 3396478 h 4924940"/>
                <a:gd name="connsiteX22-825" fmla="*/ 5385999 w 5748406"/>
                <a:gd name="connsiteY22-826" fmla="*/ 3823198 h 4924940"/>
                <a:gd name="connsiteX23-827" fmla="*/ 5012619 w 5748406"/>
                <a:gd name="connsiteY23-828" fmla="*/ 4303258 h 4924940"/>
                <a:gd name="connsiteX24-829" fmla="*/ 4227759 w 5748406"/>
                <a:gd name="connsiteY24-830" fmla="*/ 4714738 h 4924940"/>
                <a:gd name="connsiteX25-831" fmla="*/ 3153339 w 5748406"/>
                <a:gd name="connsiteY25-832" fmla="*/ 4920478 h 4924940"/>
                <a:gd name="connsiteX26-833" fmla="*/ 1774119 w 5748406"/>
                <a:gd name="connsiteY26-834" fmla="*/ 4813798 h 4924940"/>
                <a:gd name="connsiteX27-835" fmla="*/ 745419 w 5748406"/>
                <a:gd name="connsiteY27-836" fmla="*/ 4348978 h 4924940"/>
                <a:gd name="connsiteX28-837" fmla="*/ 250119 w 5748406"/>
                <a:gd name="connsiteY28-838" fmla="*/ 3686038 h 4924940"/>
                <a:gd name="connsiteX29-839" fmla="*/ 303459 w 5748406"/>
                <a:gd name="connsiteY29-840" fmla="*/ 3152638 h 4924940"/>
                <a:gd name="connsiteX0-841" fmla="*/ 303459 w 5748406"/>
                <a:gd name="connsiteY0-842" fmla="*/ 3152638 h 4924940"/>
                <a:gd name="connsiteX1-843" fmla="*/ 257739 w 5748406"/>
                <a:gd name="connsiteY1-844" fmla="*/ 2466838 h 4924940"/>
                <a:gd name="connsiteX2-845" fmla="*/ 120579 w 5748406"/>
                <a:gd name="connsiteY2-846" fmla="*/ 2169658 h 4924940"/>
                <a:gd name="connsiteX3-847" fmla="*/ 21519 w 5748406"/>
                <a:gd name="connsiteY3-848" fmla="*/ 1529578 h 4924940"/>
                <a:gd name="connsiteX4-849" fmla="*/ 18979 w 5748406"/>
                <a:gd name="connsiteY4-850" fmla="*/ 678678 h 4924940"/>
                <a:gd name="connsiteX5-851" fmla="*/ 229799 w 5748406"/>
                <a:gd name="connsiteY5-852" fmla="*/ 41138 h 4924940"/>
                <a:gd name="connsiteX6-853" fmla="*/ 951159 w 5748406"/>
                <a:gd name="connsiteY6-854" fmla="*/ 127498 h 4924940"/>
                <a:gd name="connsiteX7-855" fmla="*/ 1606479 w 5748406"/>
                <a:gd name="connsiteY7-856" fmla="*/ 363718 h 4924940"/>
                <a:gd name="connsiteX8-857" fmla="*/ 1946839 w 5748406"/>
                <a:gd name="connsiteY8-858" fmla="*/ 538978 h 4924940"/>
                <a:gd name="connsiteX9-859" fmla="*/ 2508179 w 5748406"/>
                <a:gd name="connsiteY9-860" fmla="*/ 414518 h 4924940"/>
                <a:gd name="connsiteX10-861" fmla="*/ 3374319 w 5748406"/>
                <a:gd name="connsiteY10-862" fmla="*/ 417058 h 4924940"/>
                <a:gd name="connsiteX11-863" fmla="*/ 3945819 w 5748406"/>
                <a:gd name="connsiteY11-864" fmla="*/ 554218 h 4924940"/>
                <a:gd name="connsiteX12-865" fmla="*/ 4494459 w 5748406"/>
                <a:gd name="connsiteY12-866" fmla="*/ 249418 h 4924940"/>
                <a:gd name="connsiteX13-867" fmla="*/ 5385999 w 5748406"/>
                <a:gd name="connsiteY13-868" fmla="*/ 36058 h 4924940"/>
                <a:gd name="connsiteX14-869" fmla="*/ 5538399 w 5748406"/>
                <a:gd name="connsiteY14-870" fmla="*/ 13198 h 4924940"/>
                <a:gd name="connsiteX15-871" fmla="*/ 5591739 w 5748406"/>
                <a:gd name="connsiteY15-872" fmla="*/ 173218 h 4924940"/>
                <a:gd name="connsiteX16-873" fmla="*/ 5744139 w 5748406"/>
                <a:gd name="connsiteY16-874" fmla="*/ 653278 h 4924940"/>
                <a:gd name="connsiteX17-875" fmla="*/ 5690799 w 5748406"/>
                <a:gd name="connsiteY17-876" fmla="*/ 1720078 h 4924940"/>
                <a:gd name="connsiteX18-877" fmla="*/ 5530779 w 5748406"/>
                <a:gd name="connsiteY18-878" fmla="*/ 2367778 h 4924940"/>
                <a:gd name="connsiteX19-879" fmla="*/ 5454579 w 5748406"/>
                <a:gd name="connsiteY19-880" fmla="*/ 2954518 h 4924940"/>
                <a:gd name="connsiteX20-881" fmla="*/ 5401239 w 5748406"/>
                <a:gd name="connsiteY20-882" fmla="*/ 3114538 h 4924940"/>
                <a:gd name="connsiteX21-883" fmla="*/ 5485059 w 5748406"/>
                <a:gd name="connsiteY21-884" fmla="*/ 3396478 h 4924940"/>
                <a:gd name="connsiteX22-885" fmla="*/ 5385999 w 5748406"/>
                <a:gd name="connsiteY22-886" fmla="*/ 3823198 h 4924940"/>
                <a:gd name="connsiteX23-887" fmla="*/ 5012619 w 5748406"/>
                <a:gd name="connsiteY23-888" fmla="*/ 4303258 h 4924940"/>
                <a:gd name="connsiteX24-889" fmla="*/ 4227759 w 5748406"/>
                <a:gd name="connsiteY24-890" fmla="*/ 4714738 h 4924940"/>
                <a:gd name="connsiteX25-891" fmla="*/ 3153339 w 5748406"/>
                <a:gd name="connsiteY25-892" fmla="*/ 4920478 h 4924940"/>
                <a:gd name="connsiteX26-893" fmla="*/ 1774119 w 5748406"/>
                <a:gd name="connsiteY26-894" fmla="*/ 4813798 h 4924940"/>
                <a:gd name="connsiteX27-895" fmla="*/ 745419 w 5748406"/>
                <a:gd name="connsiteY27-896" fmla="*/ 4348978 h 4924940"/>
                <a:gd name="connsiteX28-897" fmla="*/ 250119 w 5748406"/>
                <a:gd name="connsiteY28-898" fmla="*/ 3686038 h 4924940"/>
                <a:gd name="connsiteX29-899" fmla="*/ 303459 w 5748406"/>
                <a:gd name="connsiteY29-900" fmla="*/ 3152638 h 4924940"/>
                <a:gd name="connsiteX0-901" fmla="*/ 303459 w 5748406"/>
                <a:gd name="connsiteY0-902" fmla="*/ 3152638 h 4924940"/>
                <a:gd name="connsiteX1-903" fmla="*/ 257739 w 5748406"/>
                <a:gd name="connsiteY1-904" fmla="*/ 2466838 h 4924940"/>
                <a:gd name="connsiteX2-905" fmla="*/ 120579 w 5748406"/>
                <a:gd name="connsiteY2-906" fmla="*/ 2169658 h 4924940"/>
                <a:gd name="connsiteX3-907" fmla="*/ 21519 w 5748406"/>
                <a:gd name="connsiteY3-908" fmla="*/ 1529578 h 4924940"/>
                <a:gd name="connsiteX4-909" fmla="*/ 18979 w 5748406"/>
                <a:gd name="connsiteY4-910" fmla="*/ 678678 h 4924940"/>
                <a:gd name="connsiteX5-911" fmla="*/ 229799 w 5748406"/>
                <a:gd name="connsiteY5-912" fmla="*/ 41138 h 4924940"/>
                <a:gd name="connsiteX6-913" fmla="*/ 951159 w 5748406"/>
                <a:gd name="connsiteY6-914" fmla="*/ 127498 h 4924940"/>
                <a:gd name="connsiteX7-915" fmla="*/ 1606479 w 5748406"/>
                <a:gd name="connsiteY7-916" fmla="*/ 363718 h 4924940"/>
                <a:gd name="connsiteX8-917" fmla="*/ 1946839 w 5748406"/>
                <a:gd name="connsiteY8-918" fmla="*/ 538978 h 4924940"/>
                <a:gd name="connsiteX9-919" fmla="*/ 2508179 w 5748406"/>
                <a:gd name="connsiteY9-920" fmla="*/ 414518 h 4924940"/>
                <a:gd name="connsiteX10-921" fmla="*/ 3374319 w 5748406"/>
                <a:gd name="connsiteY10-922" fmla="*/ 417058 h 4924940"/>
                <a:gd name="connsiteX11-923" fmla="*/ 3945819 w 5748406"/>
                <a:gd name="connsiteY11-924" fmla="*/ 554218 h 4924940"/>
                <a:gd name="connsiteX12-925" fmla="*/ 4161718 w 5748406"/>
                <a:gd name="connsiteY12-926" fmla="*/ 427217 h 4924940"/>
                <a:gd name="connsiteX13-927" fmla="*/ 4494459 w 5748406"/>
                <a:gd name="connsiteY13-928" fmla="*/ 249418 h 4924940"/>
                <a:gd name="connsiteX14-929" fmla="*/ 5385999 w 5748406"/>
                <a:gd name="connsiteY14-930" fmla="*/ 36058 h 4924940"/>
                <a:gd name="connsiteX15-931" fmla="*/ 5538399 w 5748406"/>
                <a:gd name="connsiteY15-932" fmla="*/ 13198 h 4924940"/>
                <a:gd name="connsiteX16-933" fmla="*/ 5591739 w 5748406"/>
                <a:gd name="connsiteY16-934" fmla="*/ 173218 h 4924940"/>
                <a:gd name="connsiteX17-935" fmla="*/ 5744139 w 5748406"/>
                <a:gd name="connsiteY17-936" fmla="*/ 653278 h 4924940"/>
                <a:gd name="connsiteX18-937" fmla="*/ 5690799 w 5748406"/>
                <a:gd name="connsiteY18-938" fmla="*/ 1720078 h 4924940"/>
                <a:gd name="connsiteX19-939" fmla="*/ 5530779 w 5748406"/>
                <a:gd name="connsiteY19-940" fmla="*/ 2367778 h 4924940"/>
                <a:gd name="connsiteX20-941" fmla="*/ 5454579 w 5748406"/>
                <a:gd name="connsiteY20-942" fmla="*/ 2954518 h 4924940"/>
                <a:gd name="connsiteX21-943" fmla="*/ 5401239 w 5748406"/>
                <a:gd name="connsiteY21-944" fmla="*/ 3114538 h 4924940"/>
                <a:gd name="connsiteX22-945" fmla="*/ 5485059 w 5748406"/>
                <a:gd name="connsiteY22-946" fmla="*/ 3396478 h 4924940"/>
                <a:gd name="connsiteX23-947" fmla="*/ 5385999 w 5748406"/>
                <a:gd name="connsiteY23-948" fmla="*/ 3823198 h 4924940"/>
                <a:gd name="connsiteX24-949" fmla="*/ 5012619 w 5748406"/>
                <a:gd name="connsiteY24-950" fmla="*/ 4303258 h 4924940"/>
                <a:gd name="connsiteX25-951" fmla="*/ 4227759 w 5748406"/>
                <a:gd name="connsiteY25-952" fmla="*/ 4714738 h 4924940"/>
                <a:gd name="connsiteX26-953" fmla="*/ 3153339 w 5748406"/>
                <a:gd name="connsiteY26-954" fmla="*/ 4920478 h 4924940"/>
                <a:gd name="connsiteX27-955" fmla="*/ 1774119 w 5748406"/>
                <a:gd name="connsiteY27-956" fmla="*/ 4813798 h 4924940"/>
                <a:gd name="connsiteX28-957" fmla="*/ 745419 w 5748406"/>
                <a:gd name="connsiteY28-958" fmla="*/ 4348978 h 4924940"/>
                <a:gd name="connsiteX29-959" fmla="*/ 250119 w 5748406"/>
                <a:gd name="connsiteY29-960" fmla="*/ 3686038 h 4924940"/>
                <a:gd name="connsiteX30" fmla="*/ 303459 w 5748406"/>
                <a:gd name="connsiteY30" fmla="*/ 3152638 h 4924940"/>
                <a:gd name="connsiteX0-961" fmla="*/ 303459 w 5748406"/>
                <a:gd name="connsiteY0-962" fmla="*/ 3152638 h 4924940"/>
                <a:gd name="connsiteX1-963" fmla="*/ 257739 w 5748406"/>
                <a:gd name="connsiteY1-964" fmla="*/ 2466838 h 4924940"/>
                <a:gd name="connsiteX2-965" fmla="*/ 120579 w 5748406"/>
                <a:gd name="connsiteY2-966" fmla="*/ 2169658 h 4924940"/>
                <a:gd name="connsiteX3-967" fmla="*/ 21519 w 5748406"/>
                <a:gd name="connsiteY3-968" fmla="*/ 1529578 h 4924940"/>
                <a:gd name="connsiteX4-969" fmla="*/ 18979 w 5748406"/>
                <a:gd name="connsiteY4-970" fmla="*/ 678678 h 4924940"/>
                <a:gd name="connsiteX5-971" fmla="*/ 229799 w 5748406"/>
                <a:gd name="connsiteY5-972" fmla="*/ 41138 h 4924940"/>
                <a:gd name="connsiteX6-973" fmla="*/ 951159 w 5748406"/>
                <a:gd name="connsiteY6-974" fmla="*/ 127498 h 4924940"/>
                <a:gd name="connsiteX7-975" fmla="*/ 1606479 w 5748406"/>
                <a:gd name="connsiteY7-976" fmla="*/ 363718 h 4924940"/>
                <a:gd name="connsiteX8-977" fmla="*/ 1946839 w 5748406"/>
                <a:gd name="connsiteY8-978" fmla="*/ 538978 h 4924940"/>
                <a:gd name="connsiteX9-979" fmla="*/ 2508179 w 5748406"/>
                <a:gd name="connsiteY9-980" fmla="*/ 414518 h 4924940"/>
                <a:gd name="connsiteX10-981" fmla="*/ 3374319 w 5748406"/>
                <a:gd name="connsiteY10-982" fmla="*/ 417058 h 4924940"/>
                <a:gd name="connsiteX11-983" fmla="*/ 3930579 w 5748406"/>
                <a:gd name="connsiteY11-984" fmla="*/ 564378 h 4924940"/>
                <a:gd name="connsiteX12-985" fmla="*/ 4161718 w 5748406"/>
                <a:gd name="connsiteY12-986" fmla="*/ 427217 h 4924940"/>
                <a:gd name="connsiteX13-987" fmla="*/ 4494459 w 5748406"/>
                <a:gd name="connsiteY13-988" fmla="*/ 249418 h 4924940"/>
                <a:gd name="connsiteX14-989" fmla="*/ 5385999 w 5748406"/>
                <a:gd name="connsiteY14-990" fmla="*/ 36058 h 4924940"/>
                <a:gd name="connsiteX15-991" fmla="*/ 5538399 w 5748406"/>
                <a:gd name="connsiteY15-992" fmla="*/ 13198 h 4924940"/>
                <a:gd name="connsiteX16-993" fmla="*/ 5591739 w 5748406"/>
                <a:gd name="connsiteY16-994" fmla="*/ 173218 h 4924940"/>
                <a:gd name="connsiteX17-995" fmla="*/ 5744139 w 5748406"/>
                <a:gd name="connsiteY17-996" fmla="*/ 653278 h 4924940"/>
                <a:gd name="connsiteX18-997" fmla="*/ 5690799 w 5748406"/>
                <a:gd name="connsiteY18-998" fmla="*/ 1720078 h 4924940"/>
                <a:gd name="connsiteX19-999" fmla="*/ 5530779 w 5748406"/>
                <a:gd name="connsiteY19-1000" fmla="*/ 2367778 h 4924940"/>
                <a:gd name="connsiteX20-1001" fmla="*/ 5454579 w 5748406"/>
                <a:gd name="connsiteY20-1002" fmla="*/ 2954518 h 4924940"/>
                <a:gd name="connsiteX21-1003" fmla="*/ 5401239 w 5748406"/>
                <a:gd name="connsiteY21-1004" fmla="*/ 3114538 h 4924940"/>
                <a:gd name="connsiteX22-1005" fmla="*/ 5485059 w 5748406"/>
                <a:gd name="connsiteY22-1006" fmla="*/ 3396478 h 4924940"/>
                <a:gd name="connsiteX23-1007" fmla="*/ 5385999 w 5748406"/>
                <a:gd name="connsiteY23-1008" fmla="*/ 3823198 h 4924940"/>
                <a:gd name="connsiteX24-1009" fmla="*/ 5012619 w 5748406"/>
                <a:gd name="connsiteY24-1010" fmla="*/ 4303258 h 4924940"/>
                <a:gd name="connsiteX25-1011" fmla="*/ 4227759 w 5748406"/>
                <a:gd name="connsiteY25-1012" fmla="*/ 4714738 h 4924940"/>
                <a:gd name="connsiteX26-1013" fmla="*/ 3153339 w 5748406"/>
                <a:gd name="connsiteY26-1014" fmla="*/ 4920478 h 4924940"/>
                <a:gd name="connsiteX27-1015" fmla="*/ 1774119 w 5748406"/>
                <a:gd name="connsiteY27-1016" fmla="*/ 4813798 h 4924940"/>
                <a:gd name="connsiteX28-1017" fmla="*/ 745419 w 5748406"/>
                <a:gd name="connsiteY28-1018" fmla="*/ 4348978 h 4924940"/>
                <a:gd name="connsiteX29-1019" fmla="*/ 250119 w 5748406"/>
                <a:gd name="connsiteY29-1020" fmla="*/ 3686038 h 4924940"/>
                <a:gd name="connsiteX30-1021" fmla="*/ 303459 w 5748406"/>
                <a:gd name="connsiteY30-1022" fmla="*/ 3152638 h 4924940"/>
                <a:gd name="connsiteX0-1023" fmla="*/ 303459 w 5748406"/>
                <a:gd name="connsiteY0-1024" fmla="*/ 3151130 h 4923432"/>
                <a:gd name="connsiteX1-1025" fmla="*/ 257739 w 5748406"/>
                <a:gd name="connsiteY1-1026" fmla="*/ 2465330 h 4923432"/>
                <a:gd name="connsiteX2-1027" fmla="*/ 120579 w 5748406"/>
                <a:gd name="connsiteY2-1028" fmla="*/ 2168150 h 4923432"/>
                <a:gd name="connsiteX3-1029" fmla="*/ 21519 w 5748406"/>
                <a:gd name="connsiteY3-1030" fmla="*/ 1528070 h 4923432"/>
                <a:gd name="connsiteX4-1031" fmla="*/ 18979 w 5748406"/>
                <a:gd name="connsiteY4-1032" fmla="*/ 677170 h 4923432"/>
                <a:gd name="connsiteX5-1033" fmla="*/ 229799 w 5748406"/>
                <a:gd name="connsiteY5-1034" fmla="*/ 39630 h 4923432"/>
                <a:gd name="connsiteX6-1035" fmla="*/ 951159 w 5748406"/>
                <a:gd name="connsiteY6-1036" fmla="*/ 125990 h 4923432"/>
                <a:gd name="connsiteX7-1037" fmla="*/ 1606479 w 5748406"/>
                <a:gd name="connsiteY7-1038" fmla="*/ 362210 h 4923432"/>
                <a:gd name="connsiteX8-1039" fmla="*/ 1946839 w 5748406"/>
                <a:gd name="connsiteY8-1040" fmla="*/ 537470 h 4923432"/>
                <a:gd name="connsiteX9-1041" fmla="*/ 2508179 w 5748406"/>
                <a:gd name="connsiteY9-1042" fmla="*/ 413010 h 4923432"/>
                <a:gd name="connsiteX10-1043" fmla="*/ 3374319 w 5748406"/>
                <a:gd name="connsiteY10-1044" fmla="*/ 415550 h 4923432"/>
                <a:gd name="connsiteX11-1045" fmla="*/ 3930579 w 5748406"/>
                <a:gd name="connsiteY11-1046" fmla="*/ 562870 h 4923432"/>
                <a:gd name="connsiteX12-1047" fmla="*/ 4161718 w 5748406"/>
                <a:gd name="connsiteY12-1048" fmla="*/ 425709 h 4923432"/>
                <a:gd name="connsiteX13-1049" fmla="*/ 4662099 w 5748406"/>
                <a:gd name="connsiteY13-1050" fmla="*/ 212350 h 4923432"/>
                <a:gd name="connsiteX14-1051" fmla="*/ 5385999 w 5748406"/>
                <a:gd name="connsiteY14-1052" fmla="*/ 34550 h 4923432"/>
                <a:gd name="connsiteX15-1053" fmla="*/ 5538399 w 5748406"/>
                <a:gd name="connsiteY15-1054" fmla="*/ 11690 h 4923432"/>
                <a:gd name="connsiteX16-1055" fmla="*/ 5591739 w 5748406"/>
                <a:gd name="connsiteY16-1056" fmla="*/ 171710 h 4923432"/>
                <a:gd name="connsiteX17-1057" fmla="*/ 5744139 w 5748406"/>
                <a:gd name="connsiteY17-1058" fmla="*/ 651770 h 4923432"/>
                <a:gd name="connsiteX18-1059" fmla="*/ 5690799 w 5748406"/>
                <a:gd name="connsiteY18-1060" fmla="*/ 1718570 h 4923432"/>
                <a:gd name="connsiteX19-1061" fmla="*/ 5530779 w 5748406"/>
                <a:gd name="connsiteY19-1062" fmla="*/ 2366270 h 4923432"/>
                <a:gd name="connsiteX20-1063" fmla="*/ 5454579 w 5748406"/>
                <a:gd name="connsiteY20-1064" fmla="*/ 2953010 h 4923432"/>
                <a:gd name="connsiteX21-1065" fmla="*/ 5401239 w 5748406"/>
                <a:gd name="connsiteY21-1066" fmla="*/ 3113030 h 4923432"/>
                <a:gd name="connsiteX22-1067" fmla="*/ 5485059 w 5748406"/>
                <a:gd name="connsiteY22-1068" fmla="*/ 3394970 h 4923432"/>
                <a:gd name="connsiteX23-1069" fmla="*/ 5385999 w 5748406"/>
                <a:gd name="connsiteY23-1070" fmla="*/ 3821690 h 4923432"/>
                <a:gd name="connsiteX24-1071" fmla="*/ 5012619 w 5748406"/>
                <a:gd name="connsiteY24-1072" fmla="*/ 4301750 h 4923432"/>
                <a:gd name="connsiteX25-1073" fmla="*/ 4227759 w 5748406"/>
                <a:gd name="connsiteY25-1074" fmla="*/ 4713230 h 4923432"/>
                <a:gd name="connsiteX26-1075" fmla="*/ 3153339 w 5748406"/>
                <a:gd name="connsiteY26-1076" fmla="*/ 4918970 h 4923432"/>
                <a:gd name="connsiteX27-1077" fmla="*/ 1774119 w 5748406"/>
                <a:gd name="connsiteY27-1078" fmla="*/ 4812290 h 4923432"/>
                <a:gd name="connsiteX28-1079" fmla="*/ 745419 w 5748406"/>
                <a:gd name="connsiteY28-1080" fmla="*/ 4347470 h 4923432"/>
                <a:gd name="connsiteX29-1081" fmla="*/ 250119 w 5748406"/>
                <a:gd name="connsiteY29-1082" fmla="*/ 3684530 h 4923432"/>
                <a:gd name="connsiteX30-1083" fmla="*/ 303459 w 5748406"/>
                <a:gd name="connsiteY30-1084" fmla="*/ 3151130 h 4923432"/>
                <a:gd name="connsiteX0-1085" fmla="*/ 303459 w 5748406"/>
                <a:gd name="connsiteY0-1086" fmla="*/ 3144336 h 4916638"/>
                <a:gd name="connsiteX1-1087" fmla="*/ 257739 w 5748406"/>
                <a:gd name="connsiteY1-1088" fmla="*/ 2458536 h 4916638"/>
                <a:gd name="connsiteX2-1089" fmla="*/ 120579 w 5748406"/>
                <a:gd name="connsiteY2-1090" fmla="*/ 2161356 h 4916638"/>
                <a:gd name="connsiteX3-1091" fmla="*/ 21519 w 5748406"/>
                <a:gd name="connsiteY3-1092" fmla="*/ 1521276 h 4916638"/>
                <a:gd name="connsiteX4-1093" fmla="*/ 18979 w 5748406"/>
                <a:gd name="connsiteY4-1094" fmla="*/ 670376 h 4916638"/>
                <a:gd name="connsiteX5-1095" fmla="*/ 229799 w 5748406"/>
                <a:gd name="connsiteY5-1096" fmla="*/ 32836 h 4916638"/>
                <a:gd name="connsiteX6-1097" fmla="*/ 951159 w 5748406"/>
                <a:gd name="connsiteY6-1098" fmla="*/ 119196 h 4916638"/>
                <a:gd name="connsiteX7-1099" fmla="*/ 1606479 w 5748406"/>
                <a:gd name="connsiteY7-1100" fmla="*/ 355416 h 4916638"/>
                <a:gd name="connsiteX8-1101" fmla="*/ 1946839 w 5748406"/>
                <a:gd name="connsiteY8-1102" fmla="*/ 530676 h 4916638"/>
                <a:gd name="connsiteX9-1103" fmla="*/ 2508179 w 5748406"/>
                <a:gd name="connsiteY9-1104" fmla="*/ 406216 h 4916638"/>
                <a:gd name="connsiteX10-1105" fmla="*/ 3374319 w 5748406"/>
                <a:gd name="connsiteY10-1106" fmla="*/ 408756 h 4916638"/>
                <a:gd name="connsiteX11-1107" fmla="*/ 3930579 w 5748406"/>
                <a:gd name="connsiteY11-1108" fmla="*/ 556076 h 4916638"/>
                <a:gd name="connsiteX12-1109" fmla="*/ 4161718 w 5748406"/>
                <a:gd name="connsiteY12-1110" fmla="*/ 418915 h 4916638"/>
                <a:gd name="connsiteX13-1111" fmla="*/ 4662099 w 5748406"/>
                <a:gd name="connsiteY13-1112" fmla="*/ 205556 h 4916638"/>
                <a:gd name="connsiteX14-1113" fmla="*/ 5411399 w 5748406"/>
                <a:gd name="connsiteY14-1114" fmla="*/ 68396 h 4916638"/>
                <a:gd name="connsiteX15-1115" fmla="*/ 5538399 w 5748406"/>
                <a:gd name="connsiteY15-1116" fmla="*/ 4896 h 4916638"/>
                <a:gd name="connsiteX16-1117" fmla="*/ 5591739 w 5748406"/>
                <a:gd name="connsiteY16-1118" fmla="*/ 164916 h 4916638"/>
                <a:gd name="connsiteX17-1119" fmla="*/ 5744139 w 5748406"/>
                <a:gd name="connsiteY17-1120" fmla="*/ 644976 h 4916638"/>
                <a:gd name="connsiteX18-1121" fmla="*/ 5690799 w 5748406"/>
                <a:gd name="connsiteY18-1122" fmla="*/ 1711776 h 4916638"/>
                <a:gd name="connsiteX19-1123" fmla="*/ 5530779 w 5748406"/>
                <a:gd name="connsiteY19-1124" fmla="*/ 2359476 h 4916638"/>
                <a:gd name="connsiteX20-1125" fmla="*/ 5454579 w 5748406"/>
                <a:gd name="connsiteY20-1126" fmla="*/ 2946216 h 4916638"/>
                <a:gd name="connsiteX21-1127" fmla="*/ 5401239 w 5748406"/>
                <a:gd name="connsiteY21-1128" fmla="*/ 3106236 h 4916638"/>
                <a:gd name="connsiteX22-1129" fmla="*/ 5485059 w 5748406"/>
                <a:gd name="connsiteY22-1130" fmla="*/ 3388176 h 4916638"/>
                <a:gd name="connsiteX23-1131" fmla="*/ 5385999 w 5748406"/>
                <a:gd name="connsiteY23-1132" fmla="*/ 3814896 h 4916638"/>
                <a:gd name="connsiteX24-1133" fmla="*/ 5012619 w 5748406"/>
                <a:gd name="connsiteY24-1134" fmla="*/ 4294956 h 4916638"/>
                <a:gd name="connsiteX25-1135" fmla="*/ 4227759 w 5748406"/>
                <a:gd name="connsiteY25-1136" fmla="*/ 4706436 h 4916638"/>
                <a:gd name="connsiteX26-1137" fmla="*/ 3153339 w 5748406"/>
                <a:gd name="connsiteY26-1138" fmla="*/ 4912176 h 4916638"/>
                <a:gd name="connsiteX27-1139" fmla="*/ 1774119 w 5748406"/>
                <a:gd name="connsiteY27-1140" fmla="*/ 4805496 h 4916638"/>
                <a:gd name="connsiteX28-1141" fmla="*/ 745419 w 5748406"/>
                <a:gd name="connsiteY28-1142" fmla="*/ 4340676 h 4916638"/>
                <a:gd name="connsiteX29-1143" fmla="*/ 250119 w 5748406"/>
                <a:gd name="connsiteY29-1144" fmla="*/ 3677736 h 4916638"/>
                <a:gd name="connsiteX30-1145" fmla="*/ 303459 w 5748406"/>
                <a:gd name="connsiteY30-1146" fmla="*/ 3144336 h 4916638"/>
                <a:gd name="connsiteX0-1147" fmla="*/ 303459 w 5748406"/>
                <a:gd name="connsiteY0-1148" fmla="*/ 3144336 h 4916638"/>
                <a:gd name="connsiteX1-1149" fmla="*/ 257739 w 5748406"/>
                <a:gd name="connsiteY1-1150" fmla="*/ 2458536 h 4916638"/>
                <a:gd name="connsiteX2-1151" fmla="*/ 120579 w 5748406"/>
                <a:gd name="connsiteY2-1152" fmla="*/ 2161356 h 4916638"/>
                <a:gd name="connsiteX3-1153" fmla="*/ 21519 w 5748406"/>
                <a:gd name="connsiteY3-1154" fmla="*/ 1521276 h 4916638"/>
                <a:gd name="connsiteX4-1155" fmla="*/ 18979 w 5748406"/>
                <a:gd name="connsiteY4-1156" fmla="*/ 670376 h 4916638"/>
                <a:gd name="connsiteX5-1157" fmla="*/ 229799 w 5748406"/>
                <a:gd name="connsiteY5-1158" fmla="*/ 32836 h 4916638"/>
                <a:gd name="connsiteX6-1159" fmla="*/ 951159 w 5748406"/>
                <a:gd name="connsiteY6-1160" fmla="*/ 119196 h 4916638"/>
                <a:gd name="connsiteX7-1161" fmla="*/ 1606479 w 5748406"/>
                <a:gd name="connsiteY7-1162" fmla="*/ 355416 h 4916638"/>
                <a:gd name="connsiteX8-1163" fmla="*/ 1946839 w 5748406"/>
                <a:gd name="connsiteY8-1164" fmla="*/ 530676 h 4916638"/>
                <a:gd name="connsiteX9-1165" fmla="*/ 2508179 w 5748406"/>
                <a:gd name="connsiteY9-1166" fmla="*/ 406216 h 4916638"/>
                <a:gd name="connsiteX10-1167" fmla="*/ 3374319 w 5748406"/>
                <a:gd name="connsiteY10-1168" fmla="*/ 408756 h 4916638"/>
                <a:gd name="connsiteX11-1169" fmla="*/ 3930579 w 5748406"/>
                <a:gd name="connsiteY11-1170" fmla="*/ 556076 h 4916638"/>
                <a:gd name="connsiteX12-1171" fmla="*/ 4161718 w 5748406"/>
                <a:gd name="connsiteY12-1172" fmla="*/ 418915 h 4916638"/>
                <a:gd name="connsiteX13-1173" fmla="*/ 4682419 w 5748406"/>
                <a:gd name="connsiteY13-1174" fmla="*/ 220796 h 4916638"/>
                <a:gd name="connsiteX14-1175" fmla="*/ 5411399 w 5748406"/>
                <a:gd name="connsiteY14-1176" fmla="*/ 68396 h 4916638"/>
                <a:gd name="connsiteX15-1177" fmla="*/ 5538399 w 5748406"/>
                <a:gd name="connsiteY15-1178" fmla="*/ 4896 h 4916638"/>
                <a:gd name="connsiteX16-1179" fmla="*/ 5591739 w 5748406"/>
                <a:gd name="connsiteY16-1180" fmla="*/ 164916 h 4916638"/>
                <a:gd name="connsiteX17-1181" fmla="*/ 5744139 w 5748406"/>
                <a:gd name="connsiteY17-1182" fmla="*/ 644976 h 4916638"/>
                <a:gd name="connsiteX18-1183" fmla="*/ 5690799 w 5748406"/>
                <a:gd name="connsiteY18-1184" fmla="*/ 1711776 h 4916638"/>
                <a:gd name="connsiteX19-1185" fmla="*/ 5530779 w 5748406"/>
                <a:gd name="connsiteY19-1186" fmla="*/ 2359476 h 4916638"/>
                <a:gd name="connsiteX20-1187" fmla="*/ 5454579 w 5748406"/>
                <a:gd name="connsiteY20-1188" fmla="*/ 2946216 h 4916638"/>
                <a:gd name="connsiteX21-1189" fmla="*/ 5401239 w 5748406"/>
                <a:gd name="connsiteY21-1190" fmla="*/ 3106236 h 4916638"/>
                <a:gd name="connsiteX22-1191" fmla="*/ 5485059 w 5748406"/>
                <a:gd name="connsiteY22-1192" fmla="*/ 3388176 h 4916638"/>
                <a:gd name="connsiteX23-1193" fmla="*/ 5385999 w 5748406"/>
                <a:gd name="connsiteY23-1194" fmla="*/ 3814896 h 4916638"/>
                <a:gd name="connsiteX24-1195" fmla="*/ 5012619 w 5748406"/>
                <a:gd name="connsiteY24-1196" fmla="*/ 4294956 h 4916638"/>
                <a:gd name="connsiteX25-1197" fmla="*/ 4227759 w 5748406"/>
                <a:gd name="connsiteY25-1198" fmla="*/ 4706436 h 4916638"/>
                <a:gd name="connsiteX26-1199" fmla="*/ 3153339 w 5748406"/>
                <a:gd name="connsiteY26-1200" fmla="*/ 4912176 h 4916638"/>
                <a:gd name="connsiteX27-1201" fmla="*/ 1774119 w 5748406"/>
                <a:gd name="connsiteY27-1202" fmla="*/ 4805496 h 4916638"/>
                <a:gd name="connsiteX28-1203" fmla="*/ 745419 w 5748406"/>
                <a:gd name="connsiteY28-1204" fmla="*/ 4340676 h 4916638"/>
                <a:gd name="connsiteX29-1205" fmla="*/ 250119 w 5748406"/>
                <a:gd name="connsiteY29-1206" fmla="*/ 3677736 h 4916638"/>
                <a:gd name="connsiteX30-1207" fmla="*/ 303459 w 5748406"/>
                <a:gd name="connsiteY30-1208" fmla="*/ 3144336 h 4916638"/>
                <a:gd name="connsiteX0-1209" fmla="*/ 303459 w 5748406"/>
                <a:gd name="connsiteY0-1210" fmla="*/ 3144336 h 4916638"/>
                <a:gd name="connsiteX1-1211" fmla="*/ 257739 w 5748406"/>
                <a:gd name="connsiteY1-1212" fmla="*/ 2458536 h 4916638"/>
                <a:gd name="connsiteX2-1213" fmla="*/ 120579 w 5748406"/>
                <a:gd name="connsiteY2-1214" fmla="*/ 2161356 h 4916638"/>
                <a:gd name="connsiteX3-1215" fmla="*/ 21519 w 5748406"/>
                <a:gd name="connsiteY3-1216" fmla="*/ 1521276 h 4916638"/>
                <a:gd name="connsiteX4-1217" fmla="*/ 18979 w 5748406"/>
                <a:gd name="connsiteY4-1218" fmla="*/ 670376 h 4916638"/>
                <a:gd name="connsiteX5-1219" fmla="*/ 229799 w 5748406"/>
                <a:gd name="connsiteY5-1220" fmla="*/ 32836 h 4916638"/>
                <a:gd name="connsiteX6-1221" fmla="*/ 951159 w 5748406"/>
                <a:gd name="connsiteY6-1222" fmla="*/ 119196 h 4916638"/>
                <a:gd name="connsiteX7-1223" fmla="*/ 1606479 w 5748406"/>
                <a:gd name="connsiteY7-1224" fmla="*/ 355416 h 4916638"/>
                <a:gd name="connsiteX8-1225" fmla="*/ 1946839 w 5748406"/>
                <a:gd name="connsiteY8-1226" fmla="*/ 530676 h 4916638"/>
                <a:gd name="connsiteX9-1227" fmla="*/ 2508179 w 5748406"/>
                <a:gd name="connsiteY9-1228" fmla="*/ 406216 h 4916638"/>
                <a:gd name="connsiteX10-1229" fmla="*/ 3374319 w 5748406"/>
                <a:gd name="connsiteY10-1230" fmla="*/ 408756 h 4916638"/>
                <a:gd name="connsiteX11-1231" fmla="*/ 3930579 w 5748406"/>
                <a:gd name="connsiteY11-1232" fmla="*/ 556076 h 4916638"/>
                <a:gd name="connsiteX12-1233" fmla="*/ 4161718 w 5748406"/>
                <a:gd name="connsiteY12-1234" fmla="*/ 418915 h 4916638"/>
                <a:gd name="connsiteX13-1235" fmla="*/ 4682419 w 5748406"/>
                <a:gd name="connsiteY13-1236" fmla="*/ 200476 h 4916638"/>
                <a:gd name="connsiteX14-1237" fmla="*/ 5411399 w 5748406"/>
                <a:gd name="connsiteY14-1238" fmla="*/ 68396 h 4916638"/>
                <a:gd name="connsiteX15-1239" fmla="*/ 5538399 w 5748406"/>
                <a:gd name="connsiteY15-1240" fmla="*/ 4896 h 4916638"/>
                <a:gd name="connsiteX16-1241" fmla="*/ 5591739 w 5748406"/>
                <a:gd name="connsiteY16-1242" fmla="*/ 164916 h 4916638"/>
                <a:gd name="connsiteX17-1243" fmla="*/ 5744139 w 5748406"/>
                <a:gd name="connsiteY17-1244" fmla="*/ 644976 h 4916638"/>
                <a:gd name="connsiteX18-1245" fmla="*/ 5690799 w 5748406"/>
                <a:gd name="connsiteY18-1246" fmla="*/ 1711776 h 4916638"/>
                <a:gd name="connsiteX19-1247" fmla="*/ 5530779 w 5748406"/>
                <a:gd name="connsiteY19-1248" fmla="*/ 2359476 h 4916638"/>
                <a:gd name="connsiteX20-1249" fmla="*/ 5454579 w 5748406"/>
                <a:gd name="connsiteY20-1250" fmla="*/ 2946216 h 4916638"/>
                <a:gd name="connsiteX21-1251" fmla="*/ 5401239 w 5748406"/>
                <a:gd name="connsiteY21-1252" fmla="*/ 3106236 h 4916638"/>
                <a:gd name="connsiteX22-1253" fmla="*/ 5485059 w 5748406"/>
                <a:gd name="connsiteY22-1254" fmla="*/ 3388176 h 4916638"/>
                <a:gd name="connsiteX23-1255" fmla="*/ 5385999 w 5748406"/>
                <a:gd name="connsiteY23-1256" fmla="*/ 3814896 h 4916638"/>
                <a:gd name="connsiteX24-1257" fmla="*/ 5012619 w 5748406"/>
                <a:gd name="connsiteY24-1258" fmla="*/ 4294956 h 4916638"/>
                <a:gd name="connsiteX25-1259" fmla="*/ 4227759 w 5748406"/>
                <a:gd name="connsiteY25-1260" fmla="*/ 4706436 h 4916638"/>
                <a:gd name="connsiteX26-1261" fmla="*/ 3153339 w 5748406"/>
                <a:gd name="connsiteY26-1262" fmla="*/ 4912176 h 4916638"/>
                <a:gd name="connsiteX27-1263" fmla="*/ 1774119 w 5748406"/>
                <a:gd name="connsiteY27-1264" fmla="*/ 4805496 h 4916638"/>
                <a:gd name="connsiteX28-1265" fmla="*/ 745419 w 5748406"/>
                <a:gd name="connsiteY28-1266" fmla="*/ 4340676 h 4916638"/>
                <a:gd name="connsiteX29-1267" fmla="*/ 250119 w 5748406"/>
                <a:gd name="connsiteY29-1268" fmla="*/ 3677736 h 4916638"/>
                <a:gd name="connsiteX30-1269" fmla="*/ 303459 w 5748406"/>
                <a:gd name="connsiteY30-1270" fmla="*/ 3144336 h 4916638"/>
                <a:gd name="connsiteX0-1271" fmla="*/ 303459 w 5748406"/>
                <a:gd name="connsiteY0-1272" fmla="*/ 3144336 h 4916638"/>
                <a:gd name="connsiteX1-1273" fmla="*/ 257739 w 5748406"/>
                <a:gd name="connsiteY1-1274" fmla="*/ 2458536 h 4916638"/>
                <a:gd name="connsiteX2-1275" fmla="*/ 120579 w 5748406"/>
                <a:gd name="connsiteY2-1276" fmla="*/ 2161356 h 4916638"/>
                <a:gd name="connsiteX3-1277" fmla="*/ 21519 w 5748406"/>
                <a:gd name="connsiteY3-1278" fmla="*/ 1521276 h 4916638"/>
                <a:gd name="connsiteX4-1279" fmla="*/ 18979 w 5748406"/>
                <a:gd name="connsiteY4-1280" fmla="*/ 670376 h 4916638"/>
                <a:gd name="connsiteX5-1281" fmla="*/ 229799 w 5748406"/>
                <a:gd name="connsiteY5-1282" fmla="*/ 32836 h 4916638"/>
                <a:gd name="connsiteX6-1283" fmla="*/ 951159 w 5748406"/>
                <a:gd name="connsiteY6-1284" fmla="*/ 119196 h 4916638"/>
                <a:gd name="connsiteX7-1285" fmla="*/ 1606479 w 5748406"/>
                <a:gd name="connsiteY7-1286" fmla="*/ 355416 h 4916638"/>
                <a:gd name="connsiteX8-1287" fmla="*/ 1946839 w 5748406"/>
                <a:gd name="connsiteY8-1288" fmla="*/ 530676 h 4916638"/>
                <a:gd name="connsiteX9-1289" fmla="*/ 2508179 w 5748406"/>
                <a:gd name="connsiteY9-1290" fmla="*/ 406216 h 4916638"/>
                <a:gd name="connsiteX10-1291" fmla="*/ 3374319 w 5748406"/>
                <a:gd name="connsiteY10-1292" fmla="*/ 408756 h 4916638"/>
                <a:gd name="connsiteX11-1293" fmla="*/ 3930579 w 5748406"/>
                <a:gd name="connsiteY11-1294" fmla="*/ 556076 h 4916638"/>
                <a:gd name="connsiteX12-1295" fmla="*/ 4197278 w 5748406"/>
                <a:gd name="connsiteY12-1296" fmla="*/ 429075 h 4916638"/>
                <a:gd name="connsiteX13-1297" fmla="*/ 4682419 w 5748406"/>
                <a:gd name="connsiteY13-1298" fmla="*/ 200476 h 4916638"/>
                <a:gd name="connsiteX14-1299" fmla="*/ 5411399 w 5748406"/>
                <a:gd name="connsiteY14-1300" fmla="*/ 68396 h 4916638"/>
                <a:gd name="connsiteX15-1301" fmla="*/ 5538399 w 5748406"/>
                <a:gd name="connsiteY15-1302" fmla="*/ 4896 h 4916638"/>
                <a:gd name="connsiteX16-1303" fmla="*/ 5591739 w 5748406"/>
                <a:gd name="connsiteY16-1304" fmla="*/ 164916 h 4916638"/>
                <a:gd name="connsiteX17-1305" fmla="*/ 5744139 w 5748406"/>
                <a:gd name="connsiteY17-1306" fmla="*/ 644976 h 4916638"/>
                <a:gd name="connsiteX18-1307" fmla="*/ 5690799 w 5748406"/>
                <a:gd name="connsiteY18-1308" fmla="*/ 1711776 h 4916638"/>
                <a:gd name="connsiteX19-1309" fmla="*/ 5530779 w 5748406"/>
                <a:gd name="connsiteY19-1310" fmla="*/ 2359476 h 4916638"/>
                <a:gd name="connsiteX20-1311" fmla="*/ 5454579 w 5748406"/>
                <a:gd name="connsiteY20-1312" fmla="*/ 2946216 h 4916638"/>
                <a:gd name="connsiteX21-1313" fmla="*/ 5401239 w 5748406"/>
                <a:gd name="connsiteY21-1314" fmla="*/ 3106236 h 4916638"/>
                <a:gd name="connsiteX22-1315" fmla="*/ 5485059 w 5748406"/>
                <a:gd name="connsiteY22-1316" fmla="*/ 3388176 h 4916638"/>
                <a:gd name="connsiteX23-1317" fmla="*/ 5385999 w 5748406"/>
                <a:gd name="connsiteY23-1318" fmla="*/ 3814896 h 4916638"/>
                <a:gd name="connsiteX24-1319" fmla="*/ 5012619 w 5748406"/>
                <a:gd name="connsiteY24-1320" fmla="*/ 4294956 h 4916638"/>
                <a:gd name="connsiteX25-1321" fmla="*/ 4227759 w 5748406"/>
                <a:gd name="connsiteY25-1322" fmla="*/ 4706436 h 4916638"/>
                <a:gd name="connsiteX26-1323" fmla="*/ 3153339 w 5748406"/>
                <a:gd name="connsiteY26-1324" fmla="*/ 4912176 h 4916638"/>
                <a:gd name="connsiteX27-1325" fmla="*/ 1774119 w 5748406"/>
                <a:gd name="connsiteY27-1326" fmla="*/ 4805496 h 4916638"/>
                <a:gd name="connsiteX28-1327" fmla="*/ 745419 w 5748406"/>
                <a:gd name="connsiteY28-1328" fmla="*/ 4340676 h 4916638"/>
                <a:gd name="connsiteX29-1329" fmla="*/ 250119 w 5748406"/>
                <a:gd name="connsiteY29-1330" fmla="*/ 3677736 h 4916638"/>
                <a:gd name="connsiteX30-1331" fmla="*/ 303459 w 5748406"/>
                <a:gd name="connsiteY30-1332" fmla="*/ 3144336 h 4916638"/>
                <a:gd name="connsiteX0-1333" fmla="*/ 303459 w 5748406"/>
                <a:gd name="connsiteY0-1334" fmla="*/ 3144336 h 4916638"/>
                <a:gd name="connsiteX1-1335" fmla="*/ 257739 w 5748406"/>
                <a:gd name="connsiteY1-1336" fmla="*/ 2458536 h 4916638"/>
                <a:gd name="connsiteX2-1337" fmla="*/ 120579 w 5748406"/>
                <a:gd name="connsiteY2-1338" fmla="*/ 2161356 h 4916638"/>
                <a:gd name="connsiteX3-1339" fmla="*/ 21519 w 5748406"/>
                <a:gd name="connsiteY3-1340" fmla="*/ 1521276 h 4916638"/>
                <a:gd name="connsiteX4-1341" fmla="*/ 18979 w 5748406"/>
                <a:gd name="connsiteY4-1342" fmla="*/ 670376 h 4916638"/>
                <a:gd name="connsiteX5-1343" fmla="*/ 229799 w 5748406"/>
                <a:gd name="connsiteY5-1344" fmla="*/ 32836 h 4916638"/>
                <a:gd name="connsiteX6-1345" fmla="*/ 951159 w 5748406"/>
                <a:gd name="connsiteY6-1346" fmla="*/ 119196 h 4916638"/>
                <a:gd name="connsiteX7-1347" fmla="*/ 1606479 w 5748406"/>
                <a:gd name="connsiteY7-1348" fmla="*/ 355416 h 4916638"/>
                <a:gd name="connsiteX8-1349" fmla="*/ 1946839 w 5748406"/>
                <a:gd name="connsiteY8-1350" fmla="*/ 530676 h 4916638"/>
                <a:gd name="connsiteX9-1351" fmla="*/ 2508179 w 5748406"/>
                <a:gd name="connsiteY9-1352" fmla="*/ 406216 h 4916638"/>
                <a:gd name="connsiteX10-1353" fmla="*/ 3374319 w 5748406"/>
                <a:gd name="connsiteY10-1354" fmla="*/ 408756 h 4916638"/>
                <a:gd name="connsiteX11-1355" fmla="*/ 3930579 w 5748406"/>
                <a:gd name="connsiteY11-1356" fmla="*/ 556076 h 4916638"/>
                <a:gd name="connsiteX12-1357" fmla="*/ 4197278 w 5748406"/>
                <a:gd name="connsiteY12-1358" fmla="*/ 429075 h 4916638"/>
                <a:gd name="connsiteX13-1359" fmla="*/ 4682419 w 5748406"/>
                <a:gd name="connsiteY13-1360" fmla="*/ 200476 h 4916638"/>
                <a:gd name="connsiteX14-1361" fmla="*/ 5411399 w 5748406"/>
                <a:gd name="connsiteY14-1362" fmla="*/ 68396 h 4916638"/>
                <a:gd name="connsiteX15-1363" fmla="*/ 5553639 w 5748406"/>
                <a:gd name="connsiteY15-1364" fmla="*/ 25216 h 4916638"/>
                <a:gd name="connsiteX16-1365" fmla="*/ 5591739 w 5748406"/>
                <a:gd name="connsiteY16-1366" fmla="*/ 164916 h 4916638"/>
                <a:gd name="connsiteX17-1367" fmla="*/ 5744139 w 5748406"/>
                <a:gd name="connsiteY17-1368" fmla="*/ 644976 h 4916638"/>
                <a:gd name="connsiteX18-1369" fmla="*/ 5690799 w 5748406"/>
                <a:gd name="connsiteY18-1370" fmla="*/ 1711776 h 4916638"/>
                <a:gd name="connsiteX19-1371" fmla="*/ 5530779 w 5748406"/>
                <a:gd name="connsiteY19-1372" fmla="*/ 2359476 h 4916638"/>
                <a:gd name="connsiteX20-1373" fmla="*/ 5454579 w 5748406"/>
                <a:gd name="connsiteY20-1374" fmla="*/ 2946216 h 4916638"/>
                <a:gd name="connsiteX21-1375" fmla="*/ 5401239 w 5748406"/>
                <a:gd name="connsiteY21-1376" fmla="*/ 3106236 h 4916638"/>
                <a:gd name="connsiteX22-1377" fmla="*/ 5485059 w 5748406"/>
                <a:gd name="connsiteY22-1378" fmla="*/ 3388176 h 4916638"/>
                <a:gd name="connsiteX23-1379" fmla="*/ 5385999 w 5748406"/>
                <a:gd name="connsiteY23-1380" fmla="*/ 3814896 h 4916638"/>
                <a:gd name="connsiteX24-1381" fmla="*/ 5012619 w 5748406"/>
                <a:gd name="connsiteY24-1382" fmla="*/ 4294956 h 4916638"/>
                <a:gd name="connsiteX25-1383" fmla="*/ 4227759 w 5748406"/>
                <a:gd name="connsiteY25-1384" fmla="*/ 4706436 h 4916638"/>
                <a:gd name="connsiteX26-1385" fmla="*/ 3153339 w 5748406"/>
                <a:gd name="connsiteY26-1386" fmla="*/ 4912176 h 4916638"/>
                <a:gd name="connsiteX27-1387" fmla="*/ 1774119 w 5748406"/>
                <a:gd name="connsiteY27-1388" fmla="*/ 4805496 h 4916638"/>
                <a:gd name="connsiteX28-1389" fmla="*/ 745419 w 5748406"/>
                <a:gd name="connsiteY28-1390" fmla="*/ 4340676 h 4916638"/>
                <a:gd name="connsiteX29-1391" fmla="*/ 250119 w 5748406"/>
                <a:gd name="connsiteY29-1392" fmla="*/ 3677736 h 4916638"/>
                <a:gd name="connsiteX30-1393" fmla="*/ 303459 w 5748406"/>
                <a:gd name="connsiteY30-1394" fmla="*/ 3144336 h 4916638"/>
                <a:gd name="connsiteX0-1395" fmla="*/ 303459 w 5711308"/>
                <a:gd name="connsiteY0-1396" fmla="*/ 3144336 h 4916638"/>
                <a:gd name="connsiteX1-1397" fmla="*/ 257739 w 5711308"/>
                <a:gd name="connsiteY1-1398" fmla="*/ 2458536 h 4916638"/>
                <a:gd name="connsiteX2-1399" fmla="*/ 120579 w 5711308"/>
                <a:gd name="connsiteY2-1400" fmla="*/ 2161356 h 4916638"/>
                <a:gd name="connsiteX3-1401" fmla="*/ 21519 w 5711308"/>
                <a:gd name="connsiteY3-1402" fmla="*/ 1521276 h 4916638"/>
                <a:gd name="connsiteX4-1403" fmla="*/ 18979 w 5711308"/>
                <a:gd name="connsiteY4-1404" fmla="*/ 670376 h 4916638"/>
                <a:gd name="connsiteX5-1405" fmla="*/ 229799 w 5711308"/>
                <a:gd name="connsiteY5-1406" fmla="*/ 32836 h 4916638"/>
                <a:gd name="connsiteX6-1407" fmla="*/ 951159 w 5711308"/>
                <a:gd name="connsiteY6-1408" fmla="*/ 119196 h 4916638"/>
                <a:gd name="connsiteX7-1409" fmla="*/ 1606479 w 5711308"/>
                <a:gd name="connsiteY7-1410" fmla="*/ 355416 h 4916638"/>
                <a:gd name="connsiteX8-1411" fmla="*/ 1946839 w 5711308"/>
                <a:gd name="connsiteY8-1412" fmla="*/ 530676 h 4916638"/>
                <a:gd name="connsiteX9-1413" fmla="*/ 2508179 w 5711308"/>
                <a:gd name="connsiteY9-1414" fmla="*/ 406216 h 4916638"/>
                <a:gd name="connsiteX10-1415" fmla="*/ 3374319 w 5711308"/>
                <a:gd name="connsiteY10-1416" fmla="*/ 408756 h 4916638"/>
                <a:gd name="connsiteX11-1417" fmla="*/ 3930579 w 5711308"/>
                <a:gd name="connsiteY11-1418" fmla="*/ 556076 h 4916638"/>
                <a:gd name="connsiteX12-1419" fmla="*/ 4197278 w 5711308"/>
                <a:gd name="connsiteY12-1420" fmla="*/ 429075 h 4916638"/>
                <a:gd name="connsiteX13-1421" fmla="*/ 4682419 w 5711308"/>
                <a:gd name="connsiteY13-1422" fmla="*/ 200476 h 4916638"/>
                <a:gd name="connsiteX14-1423" fmla="*/ 5411399 w 5711308"/>
                <a:gd name="connsiteY14-1424" fmla="*/ 68396 h 4916638"/>
                <a:gd name="connsiteX15-1425" fmla="*/ 5553639 w 5711308"/>
                <a:gd name="connsiteY15-1426" fmla="*/ 25216 h 4916638"/>
                <a:gd name="connsiteX16-1427" fmla="*/ 5591739 w 5711308"/>
                <a:gd name="connsiteY16-1428" fmla="*/ 164916 h 4916638"/>
                <a:gd name="connsiteX17-1429" fmla="*/ 5698419 w 5711308"/>
                <a:gd name="connsiteY17-1430" fmla="*/ 853256 h 4916638"/>
                <a:gd name="connsiteX18-1431" fmla="*/ 5690799 w 5711308"/>
                <a:gd name="connsiteY18-1432" fmla="*/ 1711776 h 4916638"/>
                <a:gd name="connsiteX19-1433" fmla="*/ 5530779 w 5711308"/>
                <a:gd name="connsiteY19-1434" fmla="*/ 2359476 h 4916638"/>
                <a:gd name="connsiteX20-1435" fmla="*/ 5454579 w 5711308"/>
                <a:gd name="connsiteY20-1436" fmla="*/ 2946216 h 4916638"/>
                <a:gd name="connsiteX21-1437" fmla="*/ 5401239 w 5711308"/>
                <a:gd name="connsiteY21-1438" fmla="*/ 3106236 h 4916638"/>
                <a:gd name="connsiteX22-1439" fmla="*/ 5485059 w 5711308"/>
                <a:gd name="connsiteY22-1440" fmla="*/ 3388176 h 4916638"/>
                <a:gd name="connsiteX23-1441" fmla="*/ 5385999 w 5711308"/>
                <a:gd name="connsiteY23-1442" fmla="*/ 3814896 h 4916638"/>
                <a:gd name="connsiteX24-1443" fmla="*/ 5012619 w 5711308"/>
                <a:gd name="connsiteY24-1444" fmla="*/ 4294956 h 4916638"/>
                <a:gd name="connsiteX25-1445" fmla="*/ 4227759 w 5711308"/>
                <a:gd name="connsiteY25-1446" fmla="*/ 4706436 h 4916638"/>
                <a:gd name="connsiteX26-1447" fmla="*/ 3153339 w 5711308"/>
                <a:gd name="connsiteY26-1448" fmla="*/ 4912176 h 4916638"/>
                <a:gd name="connsiteX27-1449" fmla="*/ 1774119 w 5711308"/>
                <a:gd name="connsiteY27-1450" fmla="*/ 4805496 h 4916638"/>
                <a:gd name="connsiteX28-1451" fmla="*/ 745419 w 5711308"/>
                <a:gd name="connsiteY28-1452" fmla="*/ 4340676 h 4916638"/>
                <a:gd name="connsiteX29-1453" fmla="*/ 250119 w 5711308"/>
                <a:gd name="connsiteY29-1454" fmla="*/ 3677736 h 4916638"/>
                <a:gd name="connsiteX30-1455" fmla="*/ 303459 w 5711308"/>
                <a:gd name="connsiteY30-1456" fmla="*/ 3144336 h 4916638"/>
                <a:gd name="connsiteX0-1457" fmla="*/ 303459 w 5711308"/>
                <a:gd name="connsiteY0-1458" fmla="*/ 3144336 h 4916638"/>
                <a:gd name="connsiteX1-1459" fmla="*/ 257739 w 5711308"/>
                <a:gd name="connsiteY1-1460" fmla="*/ 2458536 h 4916638"/>
                <a:gd name="connsiteX2-1461" fmla="*/ 120579 w 5711308"/>
                <a:gd name="connsiteY2-1462" fmla="*/ 2161356 h 4916638"/>
                <a:gd name="connsiteX3-1463" fmla="*/ 21519 w 5711308"/>
                <a:gd name="connsiteY3-1464" fmla="*/ 1521276 h 4916638"/>
                <a:gd name="connsiteX4-1465" fmla="*/ 18979 w 5711308"/>
                <a:gd name="connsiteY4-1466" fmla="*/ 670376 h 4916638"/>
                <a:gd name="connsiteX5-1467" fmla="*/ 229799 w 5711308"/>
                <a:gd name="connsiteY5-1468" fmla="*/ 32836 h 4916638"/>
                <a:gd name="connsiteX6-1469" fmla="*/ 951159 w 5711308"/>
                <a:gd name="connsiteY6-1470" fmla="*/ 119196 h 4916638"/>
                <a:gd name="connsiteX7-1471" fmla="*/ 1606479 w 5711308"/>
                <a:gd name="connsiteY7-1472" fmla="*/ 355416 h 4916638"/>
                <a:gd name="connsiteX8-1473" fmla="*/ 1946839 w 5711308"/>
                <a:gd name="connsiteY8-1474" fmla="*/ 530676 h 4916638"/>
                <a:gd name="connsiteX9-1475" fmla="*/ 2508179 w 5711308"/>
                <a:gd name="connsiteY9-1476" fmla="*/ 406216 h 4916638"/>
                <a:gd name="connsiteX10-1477" fmla="*/ 3374319 w 5711308"/>
                <a:gd name="connsiteY10-1478" fmla="*/ 408756 h 4916638"/>
                <a:gd name="connsiteX11-1479" fmla="*/ 3930579 w 5711308"/>
                <a:gd name="connsiteY11-1480" fmla="*/ 556076 h 4916638"/>
                <a:gd name="connsiteX12-1481" fmla="*/ 4192198 w 5711308"/>
                <a:gd name="connsiteY12-1482" fmla="*/ 408755 h 4916638"/>
                <a:gd name="connsiteX13-1483" fmla="*/ 4682419 w 5711308"/>
                <a:gd name="connsiteY13-1484" fmla="*/ 200476 h 4916638"/>
                <a:gd name="connsiteX14-1485" fmla="*/ 5411399 w 5711308"/>
                <a:gd name="connsiteY14-1486" fmla="*/ 68396 h 4916638"/>
                <a:gd name="connsiteX15-1487" fmla="*/ 5553639 w 5711308"/>
                <a:gd name="connsiteY15-1488" fmla="*/ 25216 h 4916638"/>
                <a:gd name="connsiteX16-1489" fmla="*/ 5591739 w 5711308"/>
                <a:gd name="connsiteY16-1490" fmla="*/ 164916 h 4916638"/>
                <a:gd name="connsiteX17-1491" fmla="*/ 5698419 w 5711308"/>
                <a:gd name="connsiteY17-1492" fmla="*/ 853256 h 4916638"/>
                <a:gd name="connsiteX18-1493" fmla="*/ 5690799 w 5711308"/>
                <a:gd name="connsiteY18-1494" fmla="*/ 1711776 h 4916638"/>
                <a:gd name="connsiteX19-1495" fmla="*/ 5530779 w 5711308"/>
                <a:gd name="connsiteY19-1496" fmla="*/ 2359476 h 4916638"/>
                <a:gd name="connsiteX20-1497" fmla="*/ 5454579 w 5711308"/>
                <a:gd name="connsiteY20-1498" fmla="*/ 2946216 h 4916638"/>
                <a:gd name="connsiteX21-1499" fmla="*/ 5401239 w 5711308"/>
                <a:gd name="connsiteY21-1500" fmla="*/ 3106236 h 4916638"/>
                <a:gd name="connsiteX22-1501" fmla="*/ 5485059 w 5711308"/>
                <a:gd name="connsiteY22-1502" fmla="*/ 3388176 h 4916638"/>
                <a:gd name="connsiteX23-1503" fmla="*/ 5385999 w 5711308"/>
                <a:gd name="connsiteY23-1504" fmla="*/ 3814896 h 4916638"/>
                <a:gd name="connsiteX24-1505" fmla="*/ 5012619 w 5711308"/>
                <a:gd name="connsiteY24-1506" fmla="*/ 4294956 h 4916638"/>
                <a:gd name="connsiteX25-1507" fmla="*/ 4227759 w 5711308"/>
                <a:gd name="connsiteY25-1508" fmla="*/ 4706436 h 4916638"/>
                <a:gd name="connsiteX26-1509" fmla="*/ 3153339 w 5711308"/>
                <a:gd name="connsiteY26-1510" fmla="*/ 4912176 h 4916638"/>
                <a:gd name="connsiteX27-1511" fmla="*/ 1774119 w 5711308"/>
                <a:gd name="connsiteY27-1512" fmla="*/ 4805496 h 4916638"/>
                <a:gd name="connsiteX28-1513" fmla="*/ 745419 w 5711308"/>
                <a:gd name="connsiteY28-1514" fmla="*/ 4340676 h 4916638"/>
                <a:gd name="connsiteX29-1515" fmla="*/ 250119 w 5711308"/>
                <a:gd name="connsiteY29-1516" fmla="*/ 3677736 h 4916638"/>
                <a:gd name="connsiteX30-1517" fmla="*/ 303459 w 5711308"/>
                <a:gd name="connsiteY30-1518" fmla="*/ 3144336 h 4916638"/>
                <a:gd name="connsiteX0-1519" fmla="*/ 303459 w 5711308"/>
                <a:gd name="connsiteY0-1520" fmla="*/ 3144336 h 4916638"/>
                <a:gd name="connsiteX1-1521" fmla="*/ 257739 w 5711308"/>
                <a:gd name="connsiteY1-1522" fmla="*/ 2458536 h 4916638"/>
                <a:gd name="connsiteX2-1523" fmla="*/ 120579 w 5711308"/>
                <a:gd name="connsiteY2-1524" fmla="*/ 2161356 h 4916638"/>
                <a:gd name="connsiteX3-1525" fmla="*/ 21519 w 5711308"/>
                <a:gd name="connsiteY3-1526" fmla="*/ 1521276 h 4916638"/>
                <a:gd name="connsiteX4-1527" fmla="*/ 18979 w 5711308"/>
                <a:gd name="connsiteY4-1528" fmla="*/ 670376 h 4916638"/>
                <a:gd name="connsiteX5-1529" fmla="*/ 229799 w 5711308"/>
                <a:gd name="connsiteY5-1530" fmla="*/ 32836 h 4916638"/>
                <a:gd name="connsiteX6-1531" fmla="*/ 951159 w 5711308"/>
                <a:gd name="connsiteY6-1532" fmla="*/ 119196 h 4916638"/>
                <a:gd name="connsiteX7-1533" fmla="*/ 1606479 w 5711308"/>
                <a:gd name="connsiteY7-1534" fmla="*/ 355416 h 4916638"/>
                <a:gd name="connsiteX8-1535" fmla="*/ 1946839 w 5711308"/>
                <a:gd name="connsiteY8-1536" fmla="*/ 530676 h 4916638"/>
                <a:gd name="connsiteX9-1537" fmla="*/ 2508179 w 5711308"/>
                <a:gd name="connsiteY9-1538" fmla="*/ 406216 h 4916638"/>
                <a:gd name="connsiteX10-1539" fmla="*/ 3374319 w 5711308"/>
                <a:gd name="connsiteY10-1540" fmla="*/ 408756 h 4916638"/>
                <a:gd name="connsiteX11-1541" fmla="*/ 3920419 w 5711308"/>
                <a:gd name="connsiteY11-1542" fmla="*/ 540836 h 4916638"/>
                <a:gd name="connsiteX12-1543" fmla="*/ 4192198 w 5711308"/>
                <a:gd name="connsiteY12-1544" fmla="*/ 408755 h 4916638"/>
                <a:gd name="connsiteX13-1545" fmla="*/ 4682419 w 5711308"/>
                <a:gd name="connsiteY13-1546" fmla="*/ 200476 h 4916638"/>
                <a:gd name="connsiteX14-1547" fmla="*/ 5411399 w 5711308"/>
                <a:gd name="connsiteY14-1548" fmla="*/ 68396 h 4916638"/>
                <a:gd name="connsiteX15-1549" fmla="*/ 5553639 w 5711308"/>
                <a:gd name="connsiteY15-1550" fmla="*/ 25216 h 4916638"/>
                <a:gd name="connsiteX16-1551" fmla="*/ 5591739 w 5711308"/>
                <a:gd name="connsiteY16-1552" fmla="*/ 164916 h 4916638"/>
                <a:gd name="connsiteX17-1553" fmla="*/ 5698419 w 5711308"/>
                <a:gd name="connsiteY17-1554" fmla="*/ 853256 h 4916638"/>
                <a:gd name="connsiteX18-1555" fmla="*/ 5690799 w 5711308"/>
                <a:gd name="connsiteY18-1556" fmla="*/ 1711776 h 4916638"/>
                <a:gd name="connsiteX19-1557" fmla="*/ 5530779 w 5711308"/>
                <a:gd name="connsiteY19-1558" fmla="*/ 2359476 h 4916638"/>
                <a:gd name="connsiteX20-1559" fmla="*/ 5454579 w 5711308"/>
                <a:gd name="connsiteY20-1560" fmla="*/ 2946216 h 4916638"/>
                <a:gd name="connsiteX21-1561" fmla="*/ 5401239 w 5711308"/>
                <a:gd name="connsiteY21-1562" fmla="*/ 3106236 h 4916638"/>
                <a:gd name="connsiteX22-1563" fmla="*/ 5485059 w 5711308"/>
                <a:gd name="connsiteY22-1564" fmla="*/ 3388176 h 4916638"/>
                <a:gd name="connsiteX23-1565" fmla="*/ 5385999 w 5711308"/>
                <a:gd name="connsiteY23-1566" fmla="*/ 3814896 h 4916638"/>
                <a:gd name="connsiteX24-1567" fmla="*/ 5012619 w 5711308"/>
                <a:gd name="connsiteY24-1568" fmla="*/ 4294956 h 4916638"/>
                <a:gd name="connsiteX25-1569" fmla="*/ 4227759 w 5711308"/>
                <a:gd name="connsiteY25-1570" fmla="*/ 4706436 h 4916638"/>
                <a:gd name="connsiteX26-1571" fmla="*/ 3153339 w 5711308"/>
                <a:gd name="connsiteY26-1572" fmla="*/ 4912176 h 4916638"/>
                <a:gd name="connsiteX27-1573" fmla="*/ 1774119 w 5711308"/>
                <a:gd name="connsiteY27-1574" fmla="*/ 4805496 h 4916638"/>
                <a:gd name="connsiteX28-1575" fmla="*/ 745419 w 5711308"/>
                <a:gd name="connsiteY28-1576" fmla="*/ 4340676 h 4916638"/>
                <a:gd name="connsiteX29-1577" fmla="*/ 250119 w 5711308"/>
                <a:gd name="connsiteY29-1578" fmla="*/ 3677736 h 4916638"/>
                <a:gd name="connsiteX30-1579" fmla="*/ 303459 w 5711308"/>
                <a:gd name="connsiteY30-1580" fmla="*/ 3144336 h 4916638"/>
                <a:gd name="connsiteX0-1581" fmla="*/ 303459 w 5711308"/>
                <a:gd name="connsiteY0-1582" fmla="*/ 3144336 h 4916638"/>
                <a:gd name="connsiteX1-1583" fmla="*/ 257739 w 5711308"/>
                <a:gd name="connsiteY1-1584" fmla="*/ 2458536 h 4916638"/>
                <a:gd name="connsiteX2-1585" fmla="*/ 120579 w 5711308"/>
                <a:gd name="connsiteY2-1586" fmla="*/ 2161356 h 4916638"/>
                <a:gd name="connsiteX3-1587" fmla="*/ 21519 w 5711308"/>
                <a:gd name="connsiteY3-1588" fmla="*/ 1521276 h 4916638"/>
                <a:gd name="connsiteX4-1589" fmla="*/ 18979 w 5711308"/>
                <a:gd name="connsiteY4-1590" fmla="*/ 670376 h 4916638"/>
                <a:gd name="connsiteX5-1591" fmla="*/ 229799 w 5711308"/>
                <a:gd name="connsiteY5-1592" fmla="*/ 32836 h 4916638"/>
                <a:gd name="connsiteX6-1593" fmla="*/ 951159 w 5711308"/>
                <a:gd name="connsiteY6-1594" fmla="*/ 119196 h 4916638"/>
                <a:gd name="connsiteX7-1595" fmla="*/ 1606479 w 5711308"/>
                <a:gd name="connsiteY7-1596" fmla="*/ 355416 h 4916638"/>
                <a:gd name="connsiteX8-1597" fmla="*/ 1946839 w 5711308"/>
                <a:gd name="connsiteY8-1598" fmla="*/ 530676 h 4916638"/>
                <a:gd name="connsiteX9-1599" fmla="*/ 2508179 w 5711308"/>
                <a:gd name="connsiteY9-1600" fmla="*/ 406216 h 4916638"/>
                <a:gd name="connsiteX10-1601" fmla="*/ 3374319 w 5711308"/>
                <a:gd name="connsiteY10-1602" fmla="*/ 408756 h 4916638"/>
                <a:gd name="connsiteX11-1603" fmla="*/ 3920419 w 5711308"/>
                <a:gd name="connsiteY11-1604" fmla="*/ 540836 h 4916638"/>
                <a:gd name="connsiteX12-1605" fmla="*/ 4192198 w 5711308"/>
                <a:gd name="connsiteY12-1606" fmla="*/ 408755 h 4916638"/>
                <a:gd name="connsiteX13-1607" fmla="*/ 4682419 w 5711308"/>
                <a:gd name="connsiteY13-1608" fmla="*/ 200476 h 4916638"/>
                <a:gd name="connsiteX14-1609" fmla="*/ 5411399 w 5711308"/>
                <a:gd name="connsiteY14-1610" fmla="*/ 68396 h 4916638"/>
                <a:gd name="connsiteX15-1611" fmla="*/ 5553639 w 5711308"/>
                <a:gd name="connsiteY15-1612" fmla="*/ 25216 h 4916638"/>
                <a:gd name="connsiteX16-1613" fmla="*/ 5591739 w 5711308"/>
                <a:gd name="connsiteY16-1614" fmla="*/ 164916 h 4916638"/>
                <a:gd name="connsiteX17-1615" fmla="*/ 5698419 w 5711308"/>
                <a:gd name="connsiteY17-1616" fmla="*/ 853256 h 4916638"/>
                <a:gd name="connsiteX18-1617" fmla="*/ 5690799 w 5711308"/>
                <a:gd name="connsiteY18-1618" fmla="*/ 1711776 h 4916638"/>
                <a:gd name="connsiteX19-1619" fmla="*/ 5530779 w 5711308"/>
                <a:gd name="connsiteY19-1620" fmla="*/ 2359476 h 4916638"/>
                <a:gd name="connsiteX20-1621" fmla="*/ 5454579 w 5711308"/>
                <a:gd name="connsiteY20-1622" fmla="*/ 2946216 h 4916638"/>
                <a:gd name="connsiteX21-1623" fmla="*/ 5401239 w 5711308"/>
                <a:gd name="connsiteY21-1624" fmla="*/ 3106236 h 4916638"/>
                <a:gd name="connsiteX22-1625" fmla="*/ 5485059 w 5711308"/>
                <a:gd name="connsiteY22-1626" fmla="*/ 3388176 h 4916638"/>
                <a:gd name="connsiteX23-1627" fmla="*/ 5385999 w 5711308"/>
                <a:gd name="connsiteY23-1628" fmla="*/ 3814896 h 4916638"/>
                <a:gd name="connsiteX24-1629" fmla="*/ 5012619 w 5711308"/>
                <a:gd name="connsiteY24-1630" fmla="*/ 4294956 h 4916638"/>
                <a:gd name="connsiteX25-1631" fmla="*/ 4227759 w 5711308"/>
                <a:gd name="connsiteY25-1632" fmla="*/ 4706436 h 4916638"/>
                <a:gd name="connsiteX26-1633" fmla="*/ 3153339 w 5711308"/>
                <a:gd name="connsiteY26-1634" fmla="*/ 4912176 h 4916638"/>
                <a:gd name="connsiteX27-1635" fmla="*/ 1774119 w 5711308"/>
                <a:gd name="connsiteY27-1636" fmla="*/ 4805496 h 4916638"/>
                <a:gd name="connsiteX28-1637" fmla="*/ 745419 w 5711308"/>
                <a:gd name="connsiteY28-1638" fmla="*/ 4340676 h 4916638"/>
                <a:gd name="connsiteX29-1639" fmla="*/ 250119 w 5711308"/>
                <a:gd name="connsiteY29-1640" fmla="*/ 3677736 h 4916638"/>
                <a:gd name="connsiteX30-1641" fmla="*/ 303459 w 5711308"/>
                <a:gd name="connsiteY30-1642" fmla="*/ 3144336 h 4916638"/>
                <a:gd name="connsiteX0-1643" fmla="*/ 307488 w 5715337"/>
                <a:gd name="connsiteY0-1644" fmla="*/ 3144336 h 4916638"/>
                <a:gd name="connsiteX1-1645" fmla="*/ 261768 w 5715337"/>
                <a:gd name="connsiteY1-1646" fmla="*/ 2458536 h 4916638"/>
                <a:gd name="connsiteX2-1647" fmla="*/ 200808 w 5715337"/>
                <a:gd name="connsiteY2-1648" fmla="*/ 2201996 h 4916638"/>
                <a:gd name="connsiteX3-1649" fmla="*/ 25548 w 5715337"/>
                <a:gd name="connsiteY3-1650" fmla="*/ 1521276 h 4916638"/>
                <a:gd name="connsiteX4-1651" fmla="*/ 23008 w 5715337"/>
                <a:gd name="connsiteY4-1652" fmla="*/ 670376 h 4916638"/>
                <a:gd name="connsiteX5-1653" fmla="*/ 233828 w 5715337"/>
                <a:gd name="connsiteY5-1654" fmla="*/ 32836 h 4916638"/>
                <a:gd name="connsiteX6-1655" fmla="*/ 955188 w 5715337"/>
                <a:gd name="connsiteY6-1656" fmla="*/ 119196 h 4916638"/>
                <a:gd name="connsiteX7-1657" fmla="*/ 1610508 w 5715337"/>
                <a:gd name="connsiteY7-1658" fmla="*/ 355416 h 4916638"/>
                <a:gd name="connsiteX8-1659" fmla="*/ 1950868 w 5715337"/>
                <a:gd name="connsiteY8-1660" fmla="*/ 530676 h 4916638"/>
                <a:gd name="connsiteX9-1661" fmla="*/ 2512208 w 5715337"/>
                <a:gd name="connsiteY9-1662" fmla="*/ 406216 h 4916638"/>
                <a:gd name="connsiteX10-1663" fmla="*/ 3378348 w 5715337"/>
                <a:gd name="connsiteY10-1664" fmla="*/ 408756 h 4916638"/>
                <a:gd name="connsiteX11-1665" fmla="*/ 3924448 w 5715337"/>
                <a:gd name="connsiteY11-1666" fmla="*/ 540836 h 4916638"/>
                <a:gd name="connsiteX12-1667" fmla="*/ 4196227 w 5715337"/>
                <a:gd name="connsiteY12-1668" fmla="*/ 408755 h 4916638"/>
                <a:gd name="connsiteX13-1669" fmla="*/ 4686448 w 5715337"/>
                <a:gd name="connsiteY13-1670" fmla="*/ 200476 h 4916638"/>
                <a:gd name="connsiteX14-1671" fmla="*/ 5415428 w 5715337"/>
                <a:gd name="connsiteY14-1672" fmla="*/ 68396 h 4916638"/>
                <a:gd name="connsiteX15-1673" fmla="*/ 5557668 w 5715337"/>
                <a:gd name="connsiteY15-1674" fmla="*/ 25216 h 4916638"/>
                <a:gd name="connsiteX16-1675" fmla="*/ 5595768 w 5715337"/>
                <a:gd name="connsiteY16-1676" fmla="*/ 164916 h 4916638"/>
                <a:gd name="connsiteX17-1677" fmla="*/ 5702448 w 5715337"/>
                <a:gd name="connsiteY17-1678" fmla="*/ 853256 h 4916638"/>
                <a:gd name="connsiteX18-1679" fmla="*/ 5694828 w 5715337"/>
                <a:gd name="connsiteY18-1680" fmla="*/ 1711776 h 4916638"/>
                <a:gd name="connsiteX19-1681" fmla="*/ 5534808 w 5715337"/>
                <a:gd name="connsiteY19-1682" fmla="*/ 2359476 h 4916638"/>
                <a:gd name="connsiteX20-1683" fmla="*/ 5458608 w 5715337"/>
                <a:gd name="connsiteY20-1684" fmla="*/ 2946216 h 4916638"/>
                <a:gd name="connsiteX21-1685" fmla="*/ 5405268 w 5715337"/>
                <a:gd name="connsiteY21-1686" fmla="*/ 3106236 h 4916638"/>
                <a:gd name="connsiteX22-1687" fmla="*/ 5489088 w 5715337"/>
                <a:gd name="connsiteY22-1688" fmla="*/ 3388176 h 4916638"/>
                <a:gd name="connsiteX23-1689" fmla="*/ 5390028 w 5715337"/>
                <a:gd name="connsiteY23-1690" fmla="*/ 3814896 h 4916638"/>
                <a:gd name="connsiteX24-1691" fmla="*/ 5016648 w 5715337"/>
                <a:gd name="connsiteY24-1692" fmla="*/ 4294956 h 4916638"/>
                <a:gd name="connsiteX25-1693" fmla="*/ 4231788 w 5715337"/>
                <a:gd name="connsiteY25-1694" fmla="*/ 4706436 h 4916638"/>
                <a:gd name="connsiteX26-1695" fmla="*/ 3157368 w 5715337"/>
                <a:gd name="connsiteY26-1696" fmla="*/ 4912176 h 4916638"/>
                <a:gd name="connsiteX27-1697" fmla="*/ 1778148 w 5715337"/>
                <a:gd name="connsiteY27-1698" fmla="*/ 4805496 h 4916638"/>
                <a:gd name="connsiteX28-1699" fmla="*/ 749448 w 5715337"/>
                <a:gd name="connsiteY28-1700" fmla="*/ 4340676 h 4916638"/>
                <a:gd name="connsiteX29-1701" fmla="*/ 254148 w 5715337"/>
                <a:gd name="connsiteY29-1702" fmla="*/ 3677736 h 4916638"/>
                <a:gd name="connsiteX30-1703" fmla="*/ 307488 w 5715337"/>
                <a:gd name="connsiteY30-1704" fmla="*/ 3144336 h 4916638"/>
                <a:gd name="connsiteX0-1705" fmla="*/ 307200 w 5715049"/>
                <a:gd name="connsiteY0-1706" fmla="*/ 3144336 h 4916638"/>
                <a:gd name="connsiteX1-1707" fmla="*/ 261480 w 5715049"/>
                <a:gd name="connsiteY1-1708" fmla="*/ 2458536 h 4916638"/>
                <a:gd name="connsiteX2-1709" fmla="*/ 195440 w 5715049"/>
                <a:gd name="connsiteY2-1710" fmla="*/ 2207076 h 4916638"/>
                <a:gd name="connsiteX3-1711" fmla="*/ 25260 w 5715049"/>
                <a:gd name="connsiteY3-1712" fmla="*/ 1521276 h 4916638"/>
                <a:gd name="connsiteX4-1713" fmla="*/ 22720 w 5715049"/>
                <a:gd name="connsiteY4-1714" fmla="*/ 670376 h 4916638"/>
                <a:gd name="connsiteX5-1715" fmla="*/ 233540 w 5715049"/>
                <a:gd name="connsiteY5-1716" fmla="*/ 32836 h 4916638"/>
                <a:gd name="connsiteX6-1717" fmla="*/ 954900 w 5715049"/>
                <a:gd name="connsiteY6-1718" fmla="*/ 119196 h 4916638"/>
                <a:gd name="connsiteX7-1719" fmla="*/ 1610220 w 5715049"/>
                <a:gd name="connsiteY7-1720" fmla="*/ 355416 h 4916638"/>
                <a:gd name="connsiteX8-1721" fmla="*/ 1950580 w 5715049"/>
                <a:gd name="connsiteY8-1722" fmla="*/ 530676 h 4916638"/>
                <a:gd name="connsiteX9-1723" fmla="*/ 2511920 w 5715049"/>
                <a:gd name="connsiteY9-1724" fmla="*/ 406216 h 4916638"/>
                <a:gd name="connsiteX10-1725" fmla="*/ 3378060 w 5715049"/>
                <a:gd name="connsiteY10-1726" fmla="*/ 408756 h 4916638"/>
                <a:gd name="connsiteX11-1727" fmla="*/ 3924160 w 5715049"/>
                <a:gd name="connsiteY11-1728" fmla="*/ 540836 h 4916638"/>
                <a:gd name="connsiteX12-1729" fmla="*/ 4195939 w 5715049"/>
                <a:gd name="connsiteY12-1730" fmla="*/ 408755 h 4916638"/>
                <a:gd name="connsiteX13-1731" fmla="*/ 4686160 w 5715049"/>
                <a:gd name="connsiteY13-1732" fmla="*/ 200476 h 4916638"/>
                <a:gd name="connsiteX14-1733" fmla="*/ 5415140 w 5715049"/>
                <a:gd name="connsiteY14-1734" fmla="*/ 68396 h 4916638"/>
                <a:gd name="connsiteX15-1735" fmla="*/ 5557380 w 5715049"/>
                <a:gd name="connsiteY15-1736" fmla="*/ 25216 h 4916638"/>
                <a:gd name="connsiteX16-1737" fmla="*/ 5595480 w 5715049"/>
                <a:gd name="connsiteY16-1738" fmla="*/ 164916 h 4916638"/>
                <a:gd name="connsiteX17-1739" fmla="*/ 5702160 w 5715049"/>
                <a:gd name="connsiteY17-1740" fmla="*/ 853256 h 4916638"/>
                <a:gd name="connsiteX18-1741" fmla="*/ 5694540 w 5715049"/>
                <a:gd name="connsiteY18-1742" fmla="*/ 1711776 h 4916638"/>
                <a:gd name="connsiteX19-1743" fmla="*/ 5534520 w 5715049"/>
                <a:gd name="connsiteY19-1744" fmla="*/ 2359476 h 4916638"/>
                <a:gd name="connsiteX20-1745" fmla="*/ 5458320 w 5715049"/>
                <a:gd name="connsiteY20-1746" fmla="*/ 2946216 h 4916638"/>
                <a:gd name="connsiteX21-1747" fmla="*/ 5404980 w 5715049"/>
                <a:gd name="connsiteY21-1748" fmla="*/ 3106236 h 4916638"/>
                <a:gd name="connsiteX22-1749" fmla="*/ 5488800 w 5715049"/>
                <a:gd name="connsiteY22-1750" fmla="*/ 3388176 h 4916638"/>
                <a:gd name="connsiteX23-1751" fmla="*/ 5389740 w 5715049"/>
                <a:gd name="connsiteY23-1752" fmla="*/ 3814896 h 4916638"/>
                <a:gd name="connsiteX24-1753" fmla="*/ 5016360 w 5715049"/>
                <a:gd name="connsiteY24-1754" fmla="*/ 4294956 h 4916638"/>
                <a:gd name="connsiteX25-1755" fmla="*/ 4231500 w 5715049"/>
                <a:gd name="connsiteY25-1756" fmla="*/ 4706436 h 4916638"/>
                <a:gd name="connsiteX26-1757" fmla="*/ 3157080 w 5715049"/>
                <a:gd name="connsiteY26-1758" fmla="*/ 4912176 h 4916638"/>
                <a:gd name="connsiteX27-1759" fmla="*/ 1777860 w 5715049"/>
                <a:gd name="connsiteY27-1760" fmla="*/ 4805496 h 4916638"/>
                <a:gd name="connsiteX28-1761" fmla="*/ 749160 w 5715049"/>
                <a:gd name="connsiteY28-1762" fmla="*/ 4340676 h 4916638"/>
                <a:gd name="connsiteX29-1763" fmla="*/ 253860 w 5715049"/>
                <a:gd name="connsiteY29-1764" fmla="*/ 3677736 h 4916638"/>
                <a:gd name="connsiteX30-1765" fmla="*/ 307200 w 5715049"/>
                <a:gd name="connsiteY30-1766" fmla="*/ 3144336 h 4916638"/>
                <a:gd name="connsiteX0-1767" fmla="*/ 307200 w 5715049"/>
                <a:gd name="connsiteY0-1768" fmla="*/ 3144336 h 4916638"/>
                <a:gd name="connsiteX1-1769" fmla="*/ 439280 w 5715049"/>
                <a:gd name="connsiteY1-1770" fmla="*/ 2555056 h 4916638"/>
                <a:gd name="connsiteX2-1771" fmla="*/ 195440 w 5715049"/>
                <a:gd name="connsiteY2-1772" fmla="*/ 2207076 h 4916638"/>
                <a:gd name="connsiteX3-1773" fmla="*/ 25260 w 5715049"/>
                <a:gd name="connsiteY3-1774" fmla="*/ 1521276 h 4916638"/>
                <a:gd name="connsiteX4-1775" fmla="*/ 22720 w 5715049"/>
                <a:gd name="connsiteY4-1776" fmla="*/ 670376 h 4916638"/>
                <a:gd name="connsiteX5-1777" fmla="*/ 233540 w 5715049"/>
                <a:gd name="connsiteY5-1778" fmla="*/ 32836 h 4916638"/>
                <a:gd name="connsiteX6-1779" fmla="*/ 954900 w 5715049"/>
                <a:gd name="connsiteY6-1780" fmla="*/ 119196 h 4916638"/>
                <a:gd name="connsiteX7-1781" fmla="*/ 1610220 w 5715049"/>
                <a:gd name="connsiteY7-1782" fmla="*/ 355416 h 4916638"/>
                <a:gd name="connsiteX8-1783" fmla="*/ 1950580 w 5715049"/>
                <a:gd name="connsiteY8-1784" fmla="*/ 530676 h 4916638"/>
                <a:gd name="connsiteX9-1785" fmla="*/ 2511920 w 5715049"/>
                <a:gd name="connsiteY9-1786" fmla="*/ 406216 h 4916638"/>
                <a:gd name="connsiteX10-1787" fmla="*/ 3378060 w 5715049"/>
                <a:gd name="connsiteY10-1788" fmla="*/ 408756 h 4916638"/>
                <a:gd name="connsiteX11-1789" fmla="*/ 3924160 w 5715049"/>
                <a:gd name="connsiteY11-1790" fmla="*/ 540836 h 4916638"/>
                <a:gd name="connsiteX12-1791" fmla="*/ 4195939 w 5715049"/>
                <a:gd name="connsiteY12-1792" fmla="*/ 408755 h 4916638"/>
                <a:gd name="connsiteX13-1793" fmla="*/ 4686160 w 5715049"/>
                <a:gd name="connsiteY13-1794" fmla="*/ 200476 h 4916638"/>
                <a:gd name="connsiteX14-1795" fmla="*/ 5415140 w 5715049"/>
                <a:gd name="connsiteY14-1796" fmla="*/ 68396 h 4916638"/>
                <a:gd name="connsiteX15-1797" fmla="*/ 5557380 w 5715049"/>
                <a:gd name="connsiteY15-1798" fmla="*/ 25216 h 4916638"/>
                <a:gd name="connsiteX16-1799" fmla="*/ 5595480 w 5715049"/>
                <a:gd name="connsiteY16-1800" fmla="*/ 164916 h 4916638"/>
                <a:gd name="connsiteX17-1801" fmla="*/ 5702160 w 5715049"/>
                <a:gd name="connsiteY17-1802" fmla="*/ 853256 h 4916638"/>
                <a:gd name="connsiteX18-1803" fmla="*/ 5694540 w 5715049"/>
                <a:gd name="connsiteY18-1804" fmla="*/ 1711776 h 4916638"/>
                <a:gd name="connsiteX19-1805" fmla="*/ 5534520 w 5715049"/>
                <a:gd name="connsiteY19-1806" fmla="*/ 2359476 h 4916638"/>
                <a:gd name="connsiteX20-1807" fmla="*/ 5458320 w 5715049"/>
                <a:gd name="connsiteY20-1808" fmla="*/ 2946216 h 4916638"/>
                <a:gd name="connsiteX21-1809" fmla="*/ 5404980 w 5715049"/>
                <a:gd name="connsiteY21-1810" fmla="*/ 3106236 h 4916638"/>
                <a:gd name="connsiteX22-1811" fmla="*/ 5488800 w 5715049"/>
                <a:gd name="connsiteY22-1812" fmla="*/ 3388176 h 4916638"/>
                <a:gd name="connsiteX23-1813" fmla="*/ 5389740 w 5715049"/>
                <a:gd name="connsiteY23-1814" fmla="*/ 3814896 h 4916638"/>
                <a:gd name="connsiteX24-1815" fmla="*/ 5016360 w 5715049"/>
                <a:gd name="connsiteY24-1816" fmla="*/ 4294956 h 4916638"/>
                <a:gd name="connsiteX25-1817" fmla="*/ 4231500 w 5715049"/>
                <a:gd name="connsiteY25-1818" fmla="*/ 4706436 h 4916638"/>
                <a:gd name="connsiteX26-1819" fmla="*/ 3157080 w 5715049"/>
                <a:gd name="connsiteY26-1820" fmla="*/ 4912176 h 4916638"/>
                <a:gd name="connsiteX27-1821" fmla="*/ 1777860 w 5715049"/>
                <a:gd name="connsiteY27-1822" fmla="*/ 4805496 h 4916638"/>
                <a:gd name="connsiteX28-1823" fmla="*/ 749160 w 5715049"/>
                <a:gd name="connsiteY28-1824" fmla="*/ 4340676 h 4916638"/>
                <a:gd name="connsiteX29-1825" fmla="*/ 253860 w 5715049"/>
                <a:gd name="connsiteY29-1826" fmla="*/ 3677736 h 4916638"/>
                <a:gd name="connsiteX30-1827" fmla="*/ 307200 w 5715049"/>
                <a:gd name="connsiteY30-1828" fmla="*/ 3144336 h 4916638"/>
                <a:gd name="connsiteX0-1829" fmla="*/ 331625 w 5739474"/>
                <a:gd name="connsiteY0-1830" fmla="*/ 3144336 h 4916638"/>
                <a:gd name="connsiteX1-1831" fmla="*/ 463705 w 5739474"/>
                <a:gd name="connsiteY1-1832" fmla="*/ 2555056 h 4916638"/>
                <a:gd name="connsiteX2-1833" fmla="*/ 585625 w 5739474"/>
                <a:gd name="connsiteY2-1834" fmla="*/ 2110556 h 4916638"/>
                <a:gd name="connsiteX3-1835" fmla="*/ 49685 w 5739474"/>
                <a:gd name="connsiteY3-1836" fmla="*/ 1521276 h 4916638"/>
                <a:gd name="connsiteX4-1837" fmla="*/ 47145 w 5739474"/>
                <a:gd name="connsiteY4-1838" fmla="*/ 670376 h 4916638"/>
                <a:gd name="connsiteX5-1839" fmla="*/ 257965 w 5739474"/>
                <a:gd name="connsiteY5-1840" fmla="*/ 32836 h 4916638"/>
                <a:gd name="connsiteX6-1841" fmla="*/ 979325 w 5739474"/>
                <a:gd name="connsiteY6-1842" fmla="*/ 119196 h 4916638"/>
                <a:gd name="connsiteX7-1843" fmla="*/ 1634645 w 5739474"/>
                <a:gd name="connsiteY7-1844" fmla="*/ 355416 h 4916638"/>
                <a:gd name="connsiteX8-1845" fmla="*/ 1975005 w 5739474"/>
                <a:gd name="connsiteY8-1846" fmla="*/ 530676 h 4916638"/>
                <a:gd name="connsiteX9-1847" fmla="*/ 2536345 w 5739474"/>
                <a:gd name="connsiteY9-1848" fmla="*/ 406216 h 4916638"/>
                <a:gd name="connsiteX10-1849" fmla="*/ 3402485 w 5739474"/>
                <a:gd name="connsiteY10-1850" fmla="*/ 408756 h 4916638"/>
                <a:gd name="connsiteX11-1851" fmla="*/ 3948585 w 5739474"/>
                <a:gd name="connsiteY11-1852" fmla="*/ 540836 h 4916638"/>
                <a:gd name="connsiteX12-1853" fmla="*/ 4220364 w 5739474"/>
                <a:gd name="connsiteY12-1854" fmla="*/ 408755 h 4916638"/>
                <a:gd name="connsiteX13-1855" fmla="*/ 4710585 w 5739474"/>
                <a:gd name="connsiteY13-1856" fmla="*/ 200476 h 4916638"/>
                <a:gd name="connsiteX14-1857" fmla="*/ 5439565 w 5739474"/>
                <a:gd name="connsiteY14-1858" fmla="*/ 68396 h 4916638"/>
                <a:gd name="connsiteX15-1859" fmla="*/ 5581805 w 5739474"/>
                <a:gd name="connsiteY15-1860" fmla="*/ 25216 h 4916638"/>
                <a:gd name="connsiteX16-1861" fmla="*/ 5619905 w 5739474"/>
                <a:gd name="connsiteY16-1862" fmla="*/ 164916 h 4916638"/>
                <a:gd name="connsiteX17-1863" fmla="*/ 5726585 w 5739474"/>
                <a:gd name="connsiteY17-1864" fmla="*/ 853256 h 4916638"/>
                <a:gd name="connsiteX18-1865" fmla="*/ 5718965 w 5739474"/>
                <a:gd name="connsiteY18-1866" fmla="*/ 1711776 h 4916638"/>
                <a:gd name="connsiteX19-1867" fmla="*/ 5558945 w 5739474"/>
                <a:gd name="connsiteY19-1868" fmla="*/ 2359476 h 4916638"/>
                <a:gd name="connsiteX20-1869" fmla="*/ 5482745 w 5739474"/>
                <a:gd name="connsiteY20-1870" fmla="*/ 2946216 h 4916638"/>
                <a:gd name="connsiteX21-1871" fmla="*/ 5429405 w 5739474"/>
                <a:gd name="connsiteY21-1872" fmla="*/ 3106236 h 4916638"/>
                <a:gd name="connsiteX22-1873" fmla="*/ 5513225 w 5739474"/>
                <a:gd name="connsiteY22-1874" fmla="*/ 3388176 h 4916638"/>
                <a:gd name="connsiteX23-1875" fmla="*/ 5414165 w 5739474"/>
                <a:gd name="connsiteY23-1876" fmla="*/ 3814896 h 4916638"/>
                <a:gd name="connsiteX24-1877" fmla="*/ 5040785 w 5739474"/>
                <a:gd name="connsiteY24-1878" fmla="*/ 4294956 h 4916638"/>
                <a:gd name="connsiteX25-1879" fmla="*/ 4255925 w 5739474"/>
                <a:gd name="connsiteY25-1880" fmla="*/ 4706436 h 4916638"/>
                <a:gd name="connsiteX26-1881" fmla="*/ 3181505 w 5739474"/>
                <a:gd name="connsiteY26-1882" fmla="*/ 4912176 h 4916638"/>
                <a:gd name="connsiteX27-1883" fmla="*/ 1802285 w 5739474"/>
                <a:gd name="connsiteY27-1884" fmla="*/ 4805496 h 4916638"/>
                <a:gd name="connsiteX28-1885" fmla="*/ 773585 w 5739474"/>
                <a:gd name="connsiteY28-1886" fmla="*/ 4340676 h 4916638"/>
                <a:gd name="connsiteX29-1887" fmla="*/ 278285 w 5739474"/>
                <a:gd name="connsiteY29-1888" fmla="*/ 3677736 h 4916638"/>
                <a:gd name="connsiteX30-1889" fmla="*/ 331625 w 5739474"/>
                <a:gd name="connsiteY30-1890" fmla="*/ 3144336 h 4916638"/>
                <a:gd name="connsiteX0-1891" fmla="*/ 307782 w 5715631"/>
                <a:gd name="connsiteY0-1892" fmla="*/ 3144336 h 4916638"/>
                <a:gd name="connsiteX1-1893" fmla="*/ 439862 w 5715631"/>
                <a:gd name="connsiteY1-1894" fmla="*/ 2555056 h 4916638"/>
                <a:gd name="connsiteX2-1895" fmla="*/ 206182 w 5715631"/>
                <a:gd name="connsiteY2-1896" fmla="*/ 2191836 h 4916638"/>
                <a:gd name="connsiteX3-1897" fmla="*/ 25842 w 5715631"/>
                <a:gd name="connsiteY3-1898" fmla="*/ 1521276 h 4916638"/>
                <a:gd name="connsiteX4-1899" fmla="*/ 23302 w 5715631"/>
                <a:gd name="connsiteY4-1900" fmla="*/ 670376 h 4916638"/>
                <a:gd name="connsiteX5-1901" fmla="*/ 234122 w 5715631"/>
                <a:gd name="connsiteY5-1902" fmla="*/ 32836 h 4916638"/>
                <a:gd name="connsiteX6-1903" fmla="*/ 955482 w 5715631"/>
                <a:gd name="connsiteY6-1904" fmla="*/ 119196 h 4916638"/>
                <a:gd name="connsiteX7-1905" fmla="*/ 1610802 w 5715631"/>
                <a:gd name="connsiteY7-1906" fmla="*/ 355416 h 4916638"/>
                <a:gd name="connsiteX8-1907" fmla="*/ 1951162 w 5715631"/>
                <a:gd name="connsiteY8-1908" fmla="*/ 530676 h 4916638"/>
                <a:gd name="connsiteX9-1909" fmla="*/ 2512502 w 5715631"/>
                <a:gd name="connsiteY9-1910" fmla="*/ 406216 h 4916638"/>
                <a:gd name="connsiteX10-1911" fmla="*/ 3378642 w 5715631"/>
                <a:gd name="connsiteY10-1912" fmla="*/ 408756 h 4916638"/>
                <a:gd name="connsiteX11-1913" fmla="*/ 3924742 w 5715631"/>
                <a:gd name="connsiteY11-1914" fmla="*/ 540836 h 4916638"/>
                <a:gd name="connsiteX12-1915" fmla="*/ 4196521 w 5715631"/>
                <a:gd name="connsiteY12-1916" fmla="*/ 408755 h 4916638"/>
                <a:gd name="connsiteX13-1917" fmla="*/ 4686742 w 5715631"/>
                <a:gd name="connsiteY13-1918" fmla="*/ 200476 h 4916638"/>
                <a:gd name="connsiteX14-1919" fmla="*/ 5415722 w 5715631"/>
                <a:gd name="connsiteY14-1920" fmla="*/ 68396 h 4916638"/>
                <a:gd name="connsiteX15-1921" fmla="*/ 5557962 w 5715631"/>
                <a:gd name="connsiteY15-1922" fmla="*/ 25216 h 4916638"/>
                <a:gd name="connsiteX16-1923" fmla="*/ 5596062 w 5715631"/>
                <a:gd name="connsiteY16-1924" fmla="*/ 164916 h 4916638"/>
                <a:gd name="connsiteX17-1925" fmla="*/ 5702742 w 5715631"/>
                <a:gd name="connsiteY17-1926" fmla="*/ 853256 h 4916638"/>
                <a:gd name="connsiteX18-1927" fmla="*/ 5695122 w 5715631"/>
                <a:gd name="connsiteY18-1928" fmla="*/ 1711776 h 4916638"/>
                <a:gd name="connsiteX19-1929" fmla="*/ 5535102 w 5715631"/>
                <a:gd name="connsiteY19-1930" fmla="*/ 2359476 h 4916638"/>
                <a:gd name="connsiteX20-1931" fmla="*/ 5458902 w 5715631"/>
                <a:gd name="connsiteY20-1932" fmla="*/ 2946216 h 4916638"/>
                <a:gd name="connsiteX21-1933" fmla="*/ 5405562 w 5715631"/>
                <a:gd name="connsiteY21-1934" fmla="*/ 3106236 h 4916638"/>
                <a:gd name="connsiteX22-1935" fmla="*/ 5489382 w 5715631"/>
                <a:gd name="connsiteY22-1936" fmla="*/ 3388176 h 4916638"/>
                <a:gd name="connsiteX23-1937" fmla="*/ 5390322 w 5715631"/>
                <a:gd name="connsiteY23-1938" fmla="*/ 3814896 h 4916638"/>
                <a:gd name="connsiteX24-1939" fmla="*/ 5016942 w 5715631"/>
                <a:gd name="connsiteY24-1940" fmla="*/ 4294956 h 4916638"/>
                <a:gd name="connsiteX25-1941" fmla="*/ 4232082 w 5715631"/>
                <a:gd name="connsiteY25-1942" fmla="*/ 4706436 h 4916638"/>
                <a:gd name="connsiteX26-1943" fmla="*/ 3157662 w 5715631"/>
                <a:gd name="connsiteY26-1944" fmla="*/ 4912176 h 4916638"/>
                <a:gd name="connsiteX27-1945" fmla="*/ 1778442 w 5715631"/>
                <a:gd name="connsiteY27-1946" fmla="*/ 4805496 h 4916638"/>
                <a:gd name="connsiteX28-1947" fmla="*/ 749742 w 5715631"/>
                <a:gd name="connsiteY28-1948" fmla="*/ 4340676 h 4916638"/>
                <a:gd name="connsiteX29-1949" fmla="*/ 254442 w 5715631"/>
                <a:gd name="connsiteY29-1950" fmla="*/ 3677736 h 4916638"/>
                <a:gd name="connsiteX30-1951" fmla="*/ 307782 w 5715631"/>
                <a:gd name="connsiteY30-1952" fmla="*/ 3144336 h 4916638"/>
                <a:gd name="connsiteX0-1953" fmla="*/ 307782 w 5715631"/>
                <a:gd name="connsiteY0-1954" fmla="*/ 3144336 h 4916638"/>
                <a:gd name="connsiteX1-1955" fmla="*/ 201102 w 5715631"/>
                <a:gd name="connsiteY1-1956" fmla="*/ 2595696 h 4916638"/>
                <a:gd name="connsiteX2-1957" fmla="*/ 206182 w 5715631"/>
                <a:gd name="connsiteY2-1958" fmla="*/ 2191836 h 4916638"/>
                <a:gd name="connsiteX3-1959" fmla="*/ 25842 w 5715631"/>
                <a:gd name="connsiteY3-1960" fmla="*/ 1521276 h 4916638"/>
                <a:gd name="connsiteX4-1961" fmla="*/ 23302 w 5715631"/>
                <a:gd name="connsiteY4-1962" fmla="*/ 670376 h 4916638"/>
                <a:gd name="connsiteX5-1963" fmla="*/ 234122 w 5715631"/>
                <a:gd name="connsiteY5-1964" fmla="*/ 32836 h 4916638"/>
                <a:gd name="connsiteX6-1965" fmla="*/ 955482 w 5715631"/>
                <a:gd name="connsiteY6-1966" fmla="*/ 119196 h 4916638"/>
                <a:gd name="connsiteX7-1967" fmla="*/ 1610802 w 5715631"/>
                <a:gd name="connsiteY7-1968" fmla="*/ 355416 h 4916638"/>
                <a:gd name="connsiteX8-1969" fmla="*/ 1951162 w 5715631"/>
                <a:gd name="connsiteY8-1970" fmla="*/ 530676 h 4916638"/>
                <a:gd name="connsiteX9-1971" fmla="*/ 2512502 w 5715631"/>
                <a:gd name="connsiteY9-1972" fmla="*/ 406216 h 4916638"/>
                <a:gd name="connsiteX10-1973" fmla="*/ 3378642 w 5715631"/>
                <a:gd name="connsiteY10-1974" fmla="*/ 408756 h 4916638"/>
                <a:gd name="connsiteX11-1975" fmla="*/ 3924742 w 5715631"/>
                <a:gd name="connsiteY11-1976" fmla="*/ 540836 h 4916638"/>
                <a:gd name="connsiteX12-1977" fmla="*/ 4196521 w 5715631"/>
                <a:gd name="connsiteY12-1978" fmla="*/ 408755 h 4916638"/>
                <a:gd name="connsiteX13-1979" fmla="*/ 4686742 w 5715631"/>
                <a:gd name="connsiteY13-1980" fmla="*/ 200476 h 4916638"/>
                <a:gd name="connsiteX14-1981" fmla="*/ 5415722 w 5715631"/>
                <a:gd name="connsiteY14-1982" fmla="*/ 68396 h 4916638"/>
                <a:gd name="connsiteX15-1983" fmla="*/ 5557962 w 5715631"/>
                <a:gd name="connsiteY15-1984" fmla="*/ 25216 h 4916638"/>
                <a:gd name="connsiteX16-1985" fmla="*/ 5596062 w 5715631"/>
                <a:gd name="connsiteY16-1986" fmla="*/ 164916 h 4916638"/>
                <a:gd name="connsiteX17-1987" fmla="*/ 5702742 w 5715631"/>
                <a:gd name="connsiteY17-1988" fmla="*/ 853256 h 4916638"/>
                <a:gd name="connsiteX18-1989" fmla="*/ 5695122 w 5715631"/>
                <a:gd name="connsiteY18-1990" fmla="*/ 1711776 h 4916638"/>
                <a:gd name="connsiteX19-1991" fmla="*/ 5535102 w 5715631"/>
                <a:gd name="connsiteY19-1992" fmla="*/ 2359476 h 4916638"/>
                <a:gd name="connsiteX20-1993" fmla="*/ 5458902 w 5715631"/>
                <a:gd name="connsiteY20-1994" fmla="*/ 2946216 h 4916638"/>
                <a:gd name="connsiteX21-1995" fmla="*/ 5405562 w 5715631"/>
                <a:gd name="connsiteY21-1996" fmla="*/ 3106236 h 4916638"/>
                <a:gd name="connsiteX22-1997" fmla="*/ 5489382 w 5715631"/>
                <a:gd name="connsiteY22-1998" fmla="*/ 3388176 h 4916638"/>
                <a:gd name="connsiteX23-1999" fmla="*/ 5390322 w 5715631"/>
                <a:gd name="connsiteY23-2000" fmla="*/ 3814896 h 4916638"/>
                <a:gd name="connsiteX24-2001" fmla="*/ 5016942 w 5715631"/>
                <a:gd name="connsiteY24-2002" fmla="*/ 4294956 h 4916638"/>
                <a:gd name="connsiteX25-2003" fmla="*/ 4232082 w 5715631"/>
                <a:gd name="connsiteY25-2004" fmla="*/ 4706436 h 4916638"/>
                <a:gd name="connsiteX26-2005" fmla="*/ 3157662 w 5715631"/>
                <a:gd name="connsiteY26-2006" fmla="*/ 4912176 h 4916638"/>
                <a:gd name="connsiteX27-2007" fmla="*/ 1778442 w 5715631"/>
                <a:gd name="connsiteY27-2008" fmla="*/ 4805496 h 4916638"/>
                <a:gd name="connsiteX28-2009" fmla="*/ 749742 w 5715631"/>
                <a:gd name="connsiteY28-2010" fmla="*/ 4340676 h 4916638"/>
                <a:gd name="connsiteX29-2011" fmla="*/ 254442 w 5715631"/>
                <a:gd name="connsiteY29-2012" fmla="*/ 3677736 h 4916638"/>
                <a:gd name="connsiteX30-2013" fmla="*/ 307782 w 5715631"/>
                <a:gd name="connsiteY30-2014" fmla="*/ 3144336 h 4916638"/>
                <a:gd name="connsiteX0-2015" fmla="*/ 306913 w 5714762"/>
                <a:gd name="connsiteY0-2016" fmla="*/ 3144336 h 4916638"/>
                <a:gd name="connsiteX1-2017" fmla="*/ 200233 w 5714762"/>
                <a:gd name="connsiteY1-2018" fmla="*/ 2595696 h 4916638"/>
                <a:gd name="connsiteX2-2019" fmla="*/ 190073 w 5714762"/>
                <a:gd name="connsiteY2-2020" fmla="*/ 2222316 h 4916638"/>
                <a:gd name="connsiteX3-2021" fmla="*/ 24973 w 5714762"/>
                <a:gd name="connsiteY3-2022" fmla="*/ 1521276 h 4916638"/>
                <a:gd name="connsiteX4-2023" fmla="*/ 22433 w 5714762"/>
                <a:gd name="connsiteY4-2024" fmla="*/ 670376 h 4916638"/>
                <a:gd name="connsiteX5-2025" fmla="*/ 233253 w 5714762"/>
                <a:gd name="connsiteY5-2026" fmla="*/ 32836 h 4916638"/>
                <a:gd name="connsiteX6-2027" fmla="*/ 954613 w 5714762"/>
                <a:gd name="connsiteY6-2028" fmla="*/ 119196 h 4916638"/>
                <a:gd name="connsiteX7-2029" fmla="*/ 1609933 w 5714762"/>
                <a:gd name="connsiteY7-2030" fmla="*/ 355416 h 4916638"/>
                <a:gd name="connsiteX8-2031" fmla="*/ 1950293 w 5714762"/>
                <a:gd name="connsiteY8-2032" fmla="*/ 530676 h 4916638"/>
                <a:gd name="connsiteX9-2033" fmla="*/ 2511633 w 5714762"/>
                <a:gd name="connsiteY9-2034" fmla="*/ 406216 h 4916638"/>
                <a:gd name="connsiteX10-2035" fmla="*/ 3377773 w 5714762"/>
                <a:gd name="connsiteY10-2036" fmla="*/ 408756 h 4916638"/>
                <a:gd name="connsiteX11-2037" fmla="*/ 3923873 w 5714762"/>
                <a:gd name="connsiteY11-2038" fmla="*/ 540836 h 4916638"/>
                <a:gd name="connsiteX12-2039" fmla="*/ 4195652 w 5714762"/>
                <a:gd name="connsiteY12-2040" fmla="*/ 408755 h 4916638"/>
                <a:gd name="connsiteX13-2041" fmla="*/ 4685873 w 5714762"/>
                <a:gd name="connsiteY13-2042" fmla="*/ 200476 h 4916638"/>
                <a:gd name="connsiteX14-2043" fmla="*/ 5414853 w 5714762"/>
                <a:gd name="connsiteY14-2044" fmla="*/ 68396 h 4916638"/>
                <a:gd name="connsiteX15-2045" fmla="*/ 5557093 w 5714762"/>
                <a:gd name="connsiteY15-2046" fmla="*/ 25216 h 4916638"/>
                <a:gd name="connsiteX16-2047" fmla="*/ 5595193 w 5714762"/>
                <a:gd name="connsiteY16-2048" fmla="*/ 164916 h 4916638"/>
                <a:gd name="connsiteX17-2049" fmla="*/ 5701873 w 5714762"/>
                <a:gd name="connsiteY17-2050" fmla="*/ 853256 h 4916638"/>
                <a:gd name="connsiteX18-2051" fmla="*/ 5694253 w 5714762"/>
                <a:gd name="connsiteY18-2052" fmla="*/ 1711776 h 4916638"/>
                <a:gd name="connsiteX19-2053" fmla="*/ 5534233 w 5714762"/>
                <a:gd name="connsiteY19-2054" fmla="*/ 2359476 h 4916638"/>
                <a:gd name="connsiteX20-2055" fmla="*/ 5458033 w 5714762"/>
                <a:gd name="connsiteY20-2056" fmla="*/ 2946216 h 4916638"/>
                <a:gd name="connsiteX21-2057" fmla="*/ 5404693 w 5714762"/>
                <a:gd name="connsiteY21-2058" fmla="*/ 3106236 h 4916638"/>
                <a:gd name="connsiteX22-2059" fmla="*/ 5488513 w 5714762"/>
                <a:gd name="connsiteY22-2060" fmla="*/ 3388176 h 4916638"/>
                <a:gd name="connsiteX23-2061" fmla="*/ 5389453 w 5714762"/>
                <a:gd name="connsiteY23-2062" fmla="*/ 3814896 h 4916638"/>
                <a:gd name="connsiteX24-2063" fmla="*/ 5016073 w 5714762"/>
                <a:gd name="connsiteY24-2064" fmla="*/ 4294956 h 4916638"/>
                <a:gd name="connsiteX25-2065" fmla="*/ 4231213 w 5714762"/>
                <a:gd name="connsiteY25-2066" fmla="*/ 4706436 h 4916638"/>
                <a:gd name="connsiteX26-2067" fmla="*/ 3156793 w 5714762"/>
                <a:gd name="connsiteY26-2068" fmla="*/ 4912176 h 4916638"/>
                <a:gd name="connsiteX27-2069" fmla="*/ 1777573 w 5714762"/>
                <a:gd name="connsiteY27-2070" fmla="*/ 4805496 h 4916638"/>
                <a:gd name="connsiteX28-2071" fmla="*/ 748873 w 5714762"/>
                <a:gd name="connsiteY28-2072" fmla="*/ 4340676 h 4916638"/>
                <a:gd name="connsiteX29-2073" fmla="*/ 253573 w 5714762"/>
                <a:gd name="connsiteY29-2074" fmla="*/ 3677736 h 4916638"/>
                <a:gd name="connsiteX30-2075" fmla="*/ 306913 w 5714762"/>
                <a:gd name="connsiteY30-2076" fmla="*/ 3144336 h 4916638"/>
                <a:gd name="connsiteX0-2077" fmla="*/ 291673 w 5714762"/>
                <a:gd name="connsiteY0-2078" fmla="*/ 3144336 h 4916638"/>
                <a:gd name="connsiteX1-2079" fmla="*/ 200233 w 5714762"/>
                <a:gd name="connsiteY1-2080" fmla="*/ 2595696 h 4916638"/>
                <a:gd name="connsiteX2-2081" fmla="*/ 190073 w 5714762"/>
                <a:gd name="connsiteY2-2082" fmla="*/ 2222316 h 4916638"/>
                <a:gd name="connsiteX3-2083" fmla="*/ 24973 w 5714762"/>
                <a:gd name="connsiteY3-2084" fmla="*/ 1521276 h 4916638"/>
                <a:gd name="connsiteX4-2085" fmla="*/ 22433 w 5714762"/>
                <a:gd name="connsiteY4-2086" fmla="*/ 670376 h 4916638"/>
                <a:gd name="connsiteX5-2087" fmla="*/ 233253 w 5714762"/>
                <a:gd name="connsiteY5-2088" fmla="*/ 32836 h 4916638"/>
                <a:gd name="connsiteX6-2089" fmla="*/ 954613 w 5714762"/>
                <a:gd name="connsiteY6-2090" fmla="*/ 119196 h 4916638"/>
                <a:gd name="connsiteX7-2091" fmla="*/ 1609933 w 5714762"/>
                <a:gd name="connsiteY7-2092" fmla="*/ 355416 h 4916638"/>
                <a:gd name="connsiteX8-2093" fmla="*/ 1950293 w 5714762"/>
                <a:gd name="connsiteY8-2094" fmla="*/ 530676 h 4916638"/>
                <a:gd name="connsiteX9-2095" fmla="*/ 2511633 w 5714762"/>
                <a:gd name="connsiteY9-2096" fmla="*/ 406216 h 4916638"/>
                <a:gd name="connsiteX10-2097" fmla="*/ 3377773 w 5714762"/>
                <a:gd name="connsiteY10-2098" fmla="*/ 408756 h 4916638"/>
                <a:gd name="connsiteX11-2099" fmla="*/ 3923873 w 5714762"/>
                <a:gd name="connsiteY11-2100" fmla="*/ 540836 h 4916638"/>
                <a:gd name="connsiteX12-2101" fmla="*/ 4195652 w 5714762"/>
                <a:gd name="connsiteY12-2102" fmla="*/ 408755 h 4916638"/>
                <a:gd name="connsiteX13-2103" fmla="*/ 4685873 w 5714762"/>
                <a:gd name="connsiteY13-2104" fmla="*/ 200476 h 4916638"/>
                <a:gd name="connsiteX14-2105" fmla="*/ 5414853 w 5714762"/>
                <a:gd name="connsiteY14-2106" fmla="*/ 68396 h 4916638"/>
                <a:gd name="connsiteX15-2107" fmla="*/ 5557093 w 5714762"/>
                <a:gd name="connsiteY15-2108" fmla="*/ 25216 h 4916638"/>
                <a:gd name="connsiteX16-2109" fmla="*/ 5595193 w 5714762"/>
                <a:gd name="connsiteY16-2110" fmla="*/ 164916 h 4916638"/>
                <a:gd name="connsiteX17-2111" fmla="*/ 5701873 w 5714762"/>
                <a:gd name="connsiteY17-2112" fmla="*/ 853256 h 4916638"/>
                <a:gd name="connsiteX18-2113" fmla="*/ 5694253 w 5714762"/>
                <a:gd name="connsiteY18-2114" fmla="*/ 1711776 h 4916638"/>
                <a:gd name="connsiteX19-2115" fmla="*/ 5534233 w 5714762"/>
                <a:gd name="connsiteY19-2116" fmla="*/ 2359476 h 4916638"/>
                <a:gd name="connsiteX20-2117" fmla="*/ 5458033 w 5714762"/>
                <a:gd name="connsiteY20-2118" fmla="*/ 2946216 h 4916638"/>
                <a:gd name="connsiteX21-2119" fmla="*/ 5404693 w 5714762"/>
                <a:gd name="connsiteY21-2120" fmla="*/ 3106236 h 4916638"/>
                <a:gd name="connsiteX22-2121" fmla="*/ 5488513 w 5714762"/>
                <a:gd name="connsiteY22-2122" fmla="*/ 3388176 h 4916638"/>
                <a:gd name="connsiteX23-2123" fmla="*/ 5389453 w 5714762"/>
                <a:gd name="connsiteY23-2124" fmla="*/ 3814896 h 4916638"/>
                <a:gd name="connsiteX24-2125" fmla="*/ 5016073 w 5714762"/>
                <a:gd name="connsiteY24-2126" fmla="*/ 4294956 h 4916638"/>
                <a:gd name="connsiteX25-2127" fmla="*/ 4231213 w 5714762"/>
                <a:gd name="connsiteY25-2128" fmla="*/ 4706436 h 4916638"/>
                <a:gd name="connsiteX26-2129" fmla="*/ 3156793 w 5714762"/>
                <a:gd name="connsiteY26-2130" fmla="*/ 4912176 h 4916638"/>
                <a:gd name="connsiteX27-2131" fmla="*/ 1777573 w 5714762"/>
                <a:gd name="connsiteY27-2132" fmla="*/ 4805496 h 4916638"/>
                <a:gd name="connsiteX28-2133" fmla="*/ 748873 w 5714762"/>
                <a:gd name="connsiteY28-2134" fmla="*/ 4340676 h 4916638"/>
                <a:gd name="connsiteX29-2135" fmla="*/ 253573 w 5714762"/>
                <a:gd name="connsiteY29-2136" fmla="*/ 3677736 h 4916638"/>
                <a:gd name="connsiteX30-2137" fmla="*/ 291673 w 5714762"/>
                <a:gd name="connsiteY30-2138" fmla="*/ 3144336 h 4916638"/>
                <a:gd name="connsiteX0-2139" fmla="*/ 291673 w 5714762"/>
                <a:gd name="connsiteY0-2140" fmla="*/ 3144336 h 4916638"/>
                <a:gd name="connsiteX1-2141" fmla="*/ 200233 w 5714762"/>
                <a:gd name="connsiteY1-2142" fmla="*/ 2595696 h 4916638"/>
                <a:gd name="connsiteX2-2143" fmla="*/ 190073 w 5714762"/>
                <a:gd name="connsiteY2-2144" fmla="*/ 2222316 h 4916638"/>
                <a:gd name="connsiteX3-2145" fmla="*/ 24973 w 5714762"/>
                <a:gd name="connsiteY3-2146" fmla="*/ 1521276 h 4916638"/>
                <a:gd name="connsiteX4-2147" fmla="*/ 22433 w 5714762"/>
                <a:gd name="connsiteY4-2148" fmla="*/ 670376 h 4916638"/>
                <a:gd name="connsiteX5-2149" fmla="*/ 233253 w 5714762"/>
                <a:gd name="connsiteY5-2150" fmla="*/ 32836 h 4916638"/>
                <a:gd name="connsiteX6-2151" fmla="*/ 954613 w 5714762"/>
                <a:gd name="connsiteY6-2152" fmla="*/ 119196 h 4916638"/>
                <a:gd name="connsiteX7-2153" fmla="*/ 1609933 w 5714762"/>
                <a:gd name="connsiteY7-2154" fmla="*/ 355416 h 4916638"/>
                <a:gd name="connsiteX8-2155" fmla="*/ 1950293 w 5714762"/>
                <a:gd name="connsiteY8-2156" fmla="*/ 530676 h 4916638"/>
                <a:gd name="connsiteX9-2157" fmla="*/ 2511633 w 5714762"/>
                <a:gd name="connsiteY9-2158" fmla="*/ 406216 h 4916638"/>
                <a:gd name="connsiteX10-2159" fmla="*/ 3377773 w 5714762"/>
                <a:gd name="connsiteY10-2160" fmla="*/ 408756 h 4916638"/>
                <a:gd name="connsiteX11-2161" fmla="*/ 3923873 w 5714762"/>
                <a:gd name="connsiteY11-2162" fmla="*/ 540836 h 4916638"/>
                <a:gd name="connsiteX12-2163" fmla="*/ 4195652 w 5714762"/>
                <a:gd name="connsiteY12-2164" fmla="*/ 408755 h 4916638"/>
                <a:gd name="connsiteX13-2165" fmla="*/ 4685873 w 5714762"/>
                <a:gd name="connsiteY13-2166" fmla="*/ 200476 h 4916638"/>
                <a:gd name="connsiteX14-2167" fmla="*/ 5414853 w 5714762"/>
                <a:gd name="connsiteY14-2168" fmla="*/ 68396 h 4916638"/>
                <a:gd name="connsiteX15-2169" fmla="*/ 5557093 w 5714762"/>
                <a:gd name="connsiteY15-2170" fmla="*/ 25216 h 4916638"/>
                <a:gd name="connsiteX16-2171" fmla="*/ 5595193 w 5714762"/>
                <a:gd name="connsiteY16-2172" fmla="*/ 164916 h 4916638"/>
                <a:gd name="connsiteX17-2173" fmla="*/ 5701873 w 5714762"/>
                <a:gd name="connsiteY17-2174" fmla="*/ 853256 h 4916638"/>
                <a:gd name="connsiteX18-2175" fmla="*/ 5694253 w 5714762"/>
                <a:gd name="connsiteY18-2176" fmla="*/ 1711776 h 4916638"/>
                <a:gd name="connsiteX19-2177" fmla="*/ 5534233 w 5714762"/>
                <a:gd name="connsiteY19-2178" fmla="*/ 2359476 h 4916638"/>
                <a:gd name="connsiteX20-2179" fmla="*/ 5458033 w 5714762"/>
                <a:gd name="connsiteY20-2180" fmla="*/ 2946216 h 4916638"/>
                <a:gd name="connsiteX21-2181" fmla="*/ 5404693 w 5714762"/>
                <a:gd name="connsiteY21-2182" fmla="*/ 3106236 h 4916638"/>
                <a:gd name="connsiteX22-2183" fmla="*/ 5488513 w 5714762"/>
                <a:gd name="connsiteY22-2184" fmla="*/ 3388176 h 4916638"/>
                <a:gd name="connsiteX23-2185" fmla="*/ 5389453 w 5714762"/>
                <a:gd name="connsiteY23-2186" fmla="*/ 3814896 h 4916638"/>
                <a:gd name="connsiteX24-2187" fmla="*/ 5016073 w 5714762"/>
                <a:gd name="connsiteY24-2188" fmla="*/ 4294956 h 4916638"/>
                <a:gd name="connsiteX25-2189" fmla="*/ 4231213 w 5714762"/>
                <a:gd name="connsiteY25-2190" fmla="*/ 4706436 h 4916638"/>
                <a:gd name="connsiteX26-2191" fmla="*/ 3156793 w 5714762"/>
                <a:gd name="connsiteY26-2192" fmla="*/ 4912176 h 4916638"/>
                <a:gd name="connsiteX27-2193" fmla="*/ 1777573 w 5714762"/>
                <a:gd name="connsiteY27-2194" fmla="*/ 4805496 h 4916638"/>
                <a:gd name="connsiteX28-2195" fmla="*/ 748873 w 5714762"/>
                <a:gd name="connsiteY28-2196" fmla="*/ 4340676 h 4916638"/>
                <a:gd name="connsiteX29-2197" fmla="*/ 253573 w 5714762"/>
                <a:gd name="connsiteY29-2198" fmla="*/ 3677736 h 4916638"/>
                <a:gd name="connsiteX30-2199" fmla="*/ 291673 w 5714762"/>
                <a:gd name="connsiteY30-2200" fmla="*/ 3144336 h 4916638"/>
                <a:gd name="connsiteX0-2201" fmla="*/ 291673 w 5714762"/>
                <a:gd name="connsiteY0-2202" fmla="*/ 3144336 h 4916638"/>
                <a:gd name="connsiteX1-2203" fmla="*/ 200233 w 5714762"/>
                <a:gd name="connsiteY1-2204" fmla="*/ 2595696 h 4916638"/>
                <a:gd name="connsiteX2-2205" fmla="*/ 190073 w 5714762"/>
                <a:gd name="connsiteY2-2206" fmla="*/ 2222316 h 4916638"/>
                <a:gd name="connsiteX3-2207" fmla="*/ 24973 w 5714762"/>
                <a:gd name="connsiteY3-2208" fmla="*/ 1521276 h 4916638"/>
                <a:gd name="connsiteX4-2209" fmla="*/ 22433 w 5714762"/>
                <a:gd name="connsiteY4-2210" fmla="*/ 670376 h 4916638"/>
                <a:gd name="connsiteX5-2211" fmla="*/ 233253 w 5714762"/>
                <a:gd name="connsiteY5-2212" fmla="*/ 32836 h 4916638"/>
                <a:gd name="connsiteX6-2213" fmla="*/ 954613 w 5714762"/>
                <a:gd name="connsiteY6-2214" fmla="*/ 119196 h 4916638"/>
                <a:gd name="connsiteX7-2215" fmla="*/ 1609933 w 5714762"/>
                <a:gd name="connsiteY7-2216" fmla="*/ 355416 h 4916638"/>
                <a:gd name="connsiteX8-2217" fmla="*/ 1950293 w 5714762"/>
                <a:gd name="connsiteY8-2218" fmla="*/ 530676 h 4916638"/>
                <a:gd name="connsiteX9-2219" fmla="*/ 2511633 w 5714762"/>
                <a:gd name="connsiteY9-2220" fmla="*/ 406216 h 4916638"/>
                <a:gd name="connsiteX10-2221" fmla="*/ 3377773 w 5714762"/>
                <a:gd name="connsiteY10-2222" fmla="*/ 408756 h 4916638"/>
                <a:gd name="connsiteX11-2223" fmla="*/ 3923873 w 5714762"/>
                <a:gd name="connsiteY11-2224" fmla="*/ 540836 h 4916638"/>
                <a:gd name="connsiteX12-2225" fmla="*/ 4195652 w 5714762"/>
                <a:gd name="connsiteY12-2226" fmla="*/ 408755 h 4916638"/>
                <a:gd name="connsiteX13-2227" fmla="*/ 4685873 w 5714762"/>
                <a:gd name="connsiteY13-2228" fmla="*/ 200476 h 4916638"/>
                <a:gd name="connsiteX14-2229" fmla="*/ 5414853 w 5714762"/>
                <a:gd name="connsiteY14-2230" fmla="*/ 68396 h 4916638"/>
                <a:gd name="connsiteX15-2231" fmla="*/ 5557093 w 5714762"/>
                <a:gd name="connsiteY15-2232" fmla="*/ 25216 h 4916638"/>
                <a:gd name="connsiteX16-2233" fmla="*/ 5595193 w 5714762"/>
                <a:gd name="connsiteY16-2234" fmla="*/ 164916 h 4916638"/>
                <a:gd name="connsiteX17-2235" fmla="*/ 5701873 w 5714762"/>
                <a:gd name="connsiteY17-2236" fmla="*/ 853256 h 4916638"/>
                <a:gd name="connsiteX18-2237" fmla="*/ 5694253 w 5714762"/>
                <a:gd name="connsiteY18-2238" fmla="*/ 1711776 h 4916638"/>
                <a:gd name="connsiteX19-2239" fmla="*/ 5534233 w 5714762"/>
                <a:gd name="connsiteY19-2240" fmla="*/ 2359476 h 4916638"/>
                <a:gd name="connsiteX20-2241" fmla="*/ 5458033 w 5714762"/>
                <a:gd name="connsiteY20-2242" fmla="*/ 2946216 h 4916638"/>
                <a:gd name="connsiteX21-2243" fmla="*/ 5404693 w 5714762"/>
                <a:gd name="connsiteY21-2244" fmla="*/ 3106236 h 4916638"/>
                <a:gd name="connsiteX22-2245" fmla="*/ 5488513 w 5714762"/>
                <a:gd name="connsiteY22-2246" fmla="*/ 3388176 h 4916638"/>
                <a:gd name="connsiteX23-2247" fmla="*/ 5389453 w 5714762"/>
                <a:gd name="connsiteY23-2248" fmla="*/ 3814896 h 4916638"/>
                <a:gd name="connsiteX24-2249" fmla="*/ 5016073 w 5714762"/>
                <a:gd name="connsiteY24-2250" fmla="*/ 4294956 h 4916638"/>
                <a:gd name="connsiteX25-2251" fmla="*/ 4231213 w 5714762"/>
                <a:gd name="connsiteY25-2252" fmla="*/ 4706436 h 4916638"/>
                <a:gd name="connsiteX26-2253" fmla="*/ 3156793 w 5714762"/>
                <a:gd name="connsiteY26-2254" fmla="*/ 4912176 h 4916638"/>
                <a:gd name="connsiteX27-2255" fmla="*/ 1777573 w 5714762"/>
                <a:gd name="connsiteY27-2256" fmla="*/ 4805496 h 4916638"/>
                <a:gd name="connsiteX28-2257" fmla="*/ 748873 w 5714762"/>
                <a:gd name="connsiteY28-2258" fmla="*/ 4340676 h 4916638"/>
                <a:gd name="connsiteX29-2259" fmla="*/ 253573 w 5714762"/>
                <a:gd name="connsiteY29-2260" fmla="*/ 3677736 h 4916638"/>
                <a:gd name="connsiteX30-2261" fmla="*/ 291673 w 5714762"/>
                <a:gd name="connsiteY30-2262" fmla="*/ 3144336 h 4916638"/>
                <a:gd name="connsiteX0-2263" fmla="*/ 291673 w 5714762"/>
                <a:gd name="connsiteY0-2264" fmla="*/ 3144336 h 4916638"/>
                <a:gd name="connsiteX1-2265" fmla="*/ 200233 w 5714762"/>
                <a:gd name="connsiteY1-2266" fmla="*/ 2595696 h 4916638"/>
                <a:gd name="connsiteX2-2267" fmla="*/ 190073 w 5714762"/>
                <a:gd name="connsiteY2-2268" fmla="*/ 2222316 h 4916638"/>
                <a:gd name="connsiteX3-2269" fmla="*/ 24973 w 5714762"/>
                <a:gd name="connsiteY3-2270" fmla="*/ 1521276 h 4916638"/>
                <a:gd name="connsiteX4-2271" fmla="*/ 22433 w 5714762"/>
                <a:gd name="connsiteY4-2272" fmla="*/ 670376 h 4916638"/>
                <a:gd name="connsiteX5-2273" fmla="*/ 233253 w 5714762"/>
                <a:gd name="connsiteY5-2274" fmla="*/ 32836 h 4916638"/>
                <a:gd name="connsiteX6-2275" fmla="*/ 954613 w 5714762"/>
                <a:gd name="connsiteY6-2276" fmla="*/ 119196 h 4916638"/>
                <a:gd name="connsiteX7-2277" fmla="*/ 1609933 w 5714762"/>
                <a:gd name="connsiteY7-2278" fmla="*/ 355416 h 4916638"/>
                <a:gd name="connsiteX8-2279" fmla="*/ 1950293 w 5714762"/>
                <a:gd name="connsiteY8-2280" fmla="*/ 530676 h 4916638"/>
                <a:gd name="connsiteX9-2281" fmla="*/ 2511633 w 5714762"/>
                <a:gd name="connsiteY9-2282" fmla="*/ 406216 h 4916638"/>
                <a:gd name="connsiteX10-2283" fmla="*/ 3377773 w 5714762"/>
                <a:gd name="connsiteY10-2284" fmla="*/ 408756 h 4916638"/>
                <a:gd name="connsiteX11-2285" fmla="*/ 3923873 w 5714762"/>
                <a:gd name="connsiteY11-2286" fmla="*/ 540836 h 4916638"/>
                <a:gd name="connsiteX12-2287" fmla="*/ 4195652 w 5714762"/>
                <a:gd name="connsiteY12-2288" fmla="*/ 408755 h 4916638"/>
                <a:gd name="connsiteX13-2289" fmla="*/ 4685873 w 5714762"/>
                <a:gd name="connsiteY13-2290" fmla="*/ 200476 h 4916638"/>
                <a:gd name="connsiteX14-2291" fmla="*/ 5414853 w 5714762"/>
                <a:gd name="connsiteY14-2292" fmla="*/ 68396 h 4916638"/>
                <a:gd name="connsiteX15-2293" fmla="*/ 5557093 w 5714762"/>
                <a:gd name="connsiteY15-2294" fmla="*/ 25216 h 4916638"/>
                <a:gd name="connsiteX16-2295" fmla="*/ 5595193 w 5714762"/>
                <a:gd name="connsiteY16-2296" fmla="*/ 164916 h 4916638"/>
                <a:gd name="connsiteX17-2297" fmla="*/ 5701873 w 5714762"/>
                <a:gd name="connsiteY17-2298" fmla="*/ 853256 h 4916638"/>
                <a:gd name="connsiteX18-2299" fmla="*/ 5694253 w 5714762"/>
                <a:gd name="connsiteY18-2300" fmla="*/ 1711776 h 4916638"/>
                <a:gd name="connsiteX19-2301" fmla="*/ 5534233 w 5714762"/>
                <a:gd name="connsiteY19-2302" fmla="*/ 2359476 h 4916638"/>
                <a:gd name="connsiteX20-2303" fmla="*/ 5458033 w 5714762"/>
                <a:gd name="connsiteY20-2304" fmla="*/ 2946216 h 4916638"/>
                <a:gd name="connsiteX21-2305" fmla="*/ 5404693 w 5714762"/>
                <a:gd name="connsiteY21-2306" fmla="*/ 3106236 h 4916638"/>
                <a:gd name="connsiteX22-2307" fmla="*/ 5488513 w 5714762"/>
                <a:gd name="connsiteY22-2308" fmla="*/ 3388176 h 4916638"/>
                <a:gd name="connsiteX23-2309" fmla="*/ 5389453 w 5714762"/>
                <a:gd name="connsiteY23-2310" fmla="*/ 3814896 h 4916638"/>
                <a:gd name="connsiteX24-2311" fmla="*/ 5016073 w 5714762"/>
                <a:gd name="connsiteY24-2312" fmla="*/ 4294956 h 4916638"/>
                <a:gd name="connsiteX25-2313" fmla="*/ 4231213 w 5714762"/>
                <a:gd name="connsiteY25-2314" fmla="*/ 4706436 h 4916638"/>
                <a:gd name="connsiteX26-2315" fmla="*/ 3156793 w 5714762"/>
                <a:gd name="connsiteY26-2316" fmla="*/ 4912176 h 4916638"/>
                <a:gd name="connsiteX27-2317" fmla="*/ 1777573 w 5714762"/>
                <a:gd name="connsiteY27-2318" fmla="*/ 4805496 h 4916638"/>
                <a:gd name="connsiteX28-2319" fmla="*/ 748873 w 5714762"/>
                <a:gd name="connsiteY28-2320" fmla="*/ 4340676 h 4916638"/>
                <a:gd name="connsiteX29-2321" fmla="*/ 253573 w 5714762"/>
                <a:gd name="connsiteY29-2322" fmla="*/ 3677736 h 4916638"/>
                <a:gd name="connsiteX30-2323" fmla="*/ 248492 w 5714762"/>
                <a:gd name="connsiteY30-2324" fmla="*/ 3355155 h 4916638"/>
                <a:gd name="connsiteX31" fmla="*/ 291673 w 5714762"/>
                <a:gd name="connsiteY31" fmla="*/ 3144336 h 4916638"/>
                <a:gd name="connsiteX0-2325" fmla="*/ 291673 w 5714762"/>
                <a:gd name="connsiteY0-2326" fmla="*/ 3144336 h 4916638"/>
                <a:gd name="connsiteX1-2327" fmla="*/ 212932 w 5714762"/>
                <a:gd name="connsiteY1-2328" fmla="*/ 2913195 h 4916638"/>
                <a:gd name="connsiteX2-2329" fmla="*/ 200233 w 5714762"/>
                <a:gd name="connsiteY2-2330" fmla="*/ 2595696 h 4916638"/>
                <a:gd name="connsiteX3-2331" fmla="*/ 190073 w 5714762"/>
                <a:gd name="connsiteY3-2332" fmla="*/ 2222316 h 4916638"/>
                <a:gd name="connsiteX4-2333" fmla="*/ 24973 w 5714762"/>
                <a:gd name="connsiteY4-2334" fmla="*/ 1521276 h 4916638"/>
                <a:gd name="connsiteX5-2335" fmla="*/ 22433 w 5714762"/>
                <a:gd name="connsiteY5-2336" fmla="*/ 670376 h 4916638"/>
                <a:gd name="connsiteX6-2337" fmla="*/ 233253 w 5714762"/>
                <a:gd name="connsiteY6-2338" fmla="*/ 32836 h 4916638"/>
                <a:gd name="connsiteX7-2339" fmla="*/ 954613 w 5714762"/>
                <a:gd name="connsiteY7-2340" fmla="*/ 119196 h 4916638"/>
                <a:gd name="connsiteX8-2341" fmla="*/ 1609933 w 5714762"/>
                <a:gd name="connsiteY8-2342" fmla="*/ 355416 h 4916638"/>
                <a:gd name="connsiteX9-2343" fmla="*/ 1950293 w 5714762"/>
                <a:gd name="connsiteY9-2344" fmla="*/ 530676 h 4916638"/>
                <a:gd name="connsiteX10-2345" fmla="*/ 2511633 w 5714762"/>
                <a:gd name="connsiteY10-2346" fmla="*/ 406216 h 4916638"/>
                <a:gd name="connsiteX11-2347" fmla="*/ 3377773 w 5714762"/>
                <a:gd name="connsiteY11-2348" fmla="*/ 408756 h 4916638"/>
                <a:gd name="connsiteX12-2349" fmla="*/ 3923873 w 5714762"/>
                <a:gd name="connsiteY12-2350" fmla="*/ 540836 h 4916638"/>
                <a:gd name="connsiteX13-2351" fmla="*/ 4195652 w 5714762"/>
                <a:gd name="connsiteY13-2352" fmla="*/ 408755 h 4916638"/>
                <a:gd name="connsiteX14-2353" fmla="*/ 4685873 w 5714762"/>
                <a:gd name="connsiteY14-2354" fmla="*/ 200476 h 4916638"/>
                <a:gd name="connsiteX15-2355" fmla="*/ 5414853 w 5714762"/>
                <a:gd name="connsiteY15-2356" fmla="*/ 68396 h 4916638"/>
                <a:gd name="connsiteX16-2357" fmla="*/ 5557093 w 5714762"/>
                <a:gd name="connsiteY16-2358" fmla="*/ 25216 h 4916638"/>
                <a:gd name="connsiteX17-2359" fmla="*/ 5595193 w 5714762"/>
                <a:gd name="connsiteY17-2360" fmla="*/ 164916 h 4916638"/>
                <a:gd name="connsiteX18-2361" fmla="*/ 5701873 w 5714762"/>
                <a:gd name="connsiteY18-2362" fmla="*/ 853256 h 4916638"/>
                <a:gd name="connsiteX19-2363" fmla="*/ 5694253 w 5714762"/>
                <a:gd name="connsiteY19-2364" fmla="*/ 1711776 h 4916638"/>
                <a:gd name="connsiteX20-2365" fmla="*/ 5534233 w 5714762"/>
                <a:gd name="connsiteY20-2366" fmla="*/ 2359476 h 4916638"/>
                <a:gd name="connsiteX21-2367" fmla="*/ 5458033 w 5714762"/>
                <a:gd name="connsiteY21-2368" fmla="*/ 2946216 h 4916638"/>
                <a:gd name="connsiteX22-2369" fmla="*/ 5404693 w 5714762"/>
                <a:gd name="connsiteY22-2370" fmla="*/ 3106236 h 4916638"/>
                <a:gd name="connsiteX23-2371" fmla="*/ 5488513 w 5714762"/>
                <a:gd name="connsiteY23-2372" fmla="*/ 3388176 h 4916638"/>
                <a:gd name="connsiteX24-2373" fmla="*/ 5389453 w 5714762"/>
                <a:gd name="connsiteY24-2374" fmla="*/ 3814896 h 4916638"/>
                <a:gd name="connsiteX25-2375" fmla="*/ 5016073 w 5714762"/>
                <a:gd name="connsiteY25-2376" fmla="*/ 4294956 h 4916638"/>
                <a:gd name="connsiteX26-2377" fmla="*/ 4231213 w 5714762"/>
                <a:gd name="connsiteY26-2378" fmla="*/ 4706436 h 4916638"/>
                <a:gd name="connsiteX27-2379" fmla="*/ 3156793 w 5714762"/>
                <a:gd name="connsiteY27-2380" fmla="*/ 4912176 h 4916638"/>
                <a:gd name="connsiteX28-2381" fmla="*/ 1777573 w 5714762"/>
                <a:gd name="connsiteY28-2382" fmla="*/ 4805496 h 4916638"/>
                <a:gd name="connsiteX29-2383" fmla="*/ 748873 w 5714762"/>
                <a:gd name="connsiteY29-2384" fmla="*/ 4340676 h 4916638"/>
                <a:gd name="connsiteX30-2385" fmla="*/ 253573 w 5714762"/>
                <a:gd name="connsiteY30-2386" fmla="*/ 3677736 h 4916638"/>
                <a:gd name="connsiteX31-2387" fmla="*/ 248492 w 5714762"/>
                <a:gd name="connsiteY31-2388" fmla="*/ 3355155 h 4916638"/>
                <a:gd name="connsiteX32" fmla="*/ 291673 w 5714762"/>
                <a:gd name="connsiteY32" fmla="*/ 3144336 h 4916638"/>
                <a:gd name="connsiteX0-2389" fmla="*/ 291673 w 5714762"/>
                <a:gd name="connsiteY0-2390" fmla="*/ 3144336 h 4916638"/>
                <a:gd name="connsiteX1-2391" fmla="*/ 212932 w 5714762"/>
                <a:gd name="connsiteY1-2392" fmla="*/ 2913195 h 4916638"/>
                <a:gd name="connsiteX2-2393" fmla="*/ 200233 w 5714762"/>
                <a:gd name="connsiteY2-2394" fmla="*/ 2595696 h 4916638"/>
                <a:gd name="connsiteX3-2395" fmla="*/ 190073 w 5714762"/>
                <a:gd name="connsiteY3-2396" fmla="*/ 2222316 h 4916638"/>
                <a:gd name="connsiteX4-2397" fmla="*/ 24973 w 5714762"/>
                <a:gd name="connsiteY4-2398" fmla="*/ 1521276 h 4916638"/>
                <a:gd name="connsiteX5-2399" fmla="*/ 22433 w 5714762"/>
                <a:gd name="connsiteY5-2400" fmla="*/ 670376 h 4916638"/>
                <a:gd name="connsiteX6-2401" fmla="*/ 233253 w 5714762"/>
                <a:gd name="connsiteY6-2402" fmla="*/ 32836 h 4916638"/>
                <a:gd name="connsiteX7-2403" fmla="*/ 954613 w 5714762"/>
                <a:gd name="connsiteY7-2404" fmla="*/ 119196 h 4916638"/>
                <a:gd name="connsiteX8-2405" fmla="*/ 1609933 w 5714762"/>
                <a:gd name="connsiteY8-2406" fmla="*/ 355416 h 4916638"/>
                <a:gd name="connsiteX9-2407" fmla="*/ 1950293 w 5714762"/>
                <a:gd name="connsiteY9-2408" fmla="*/ 530676 h 4916638"/>
                <a:gd name="connsiteX10-2409" fmla="*/ 2511633 w 5714762"/>
                <a:gd name="connsiteY10-2410" fmla="*/ 406216 h 4916638"/>
                <a:gd name="connsiteX11-2411" fmla="*/ 3377773 w 5714762"/>
                <a:gd name="connsiteY11-2412" fmla="*/ 408756 h 4916638"/>
                <a:gd name="connsiteX12-2413" fmla="*/ 3923873 w 5714762"/>
                <a:gd name="connsiteY12-2414" fmla="*/ 540836 h 4916638"/>
                <a:gd name="connsiteX13-2415" fmla="*/ 4195652 w 5714762"/>
                <a:gd name="connsiteY13-2416" fmla="*/ 408755 h 4916638"/>
                <a:gd name="connsiteX14-2417" fmla="*/ 4685873 w 5714762"/>
                <a:gd name="connsiteY14-2418" fmla="*/ 200476 h 4916638"/>
                <a:gd name="connsiteX15-2419" fmla="*/ 5414853 w 5714762"/>
                <a:gd name="connsiteY15-2420" fmla="*/ 68396 h 4916638"/>
                <a:gd name="connsiteX16-2421" fmla="*/ 5557093 w 5714762"/>
                <a:gd name="connsiteY16-2422" fmla="*/ 25216 h 4916638"/>
                <a:gd name="connsiteX17-2423" fmla="*/ 5595193 w 5714762"/>
                <a:gd name="connsiteY17-2424" fmla="*/ 164916 h 4916638"/>
                <a:gd name="connsiteX18-2425" fmla="*/ 5701873 w 5714762"/>
                <a:gd name="connsiteY18-2426" fmla="*/ 853256 h 4916638"/>
                <a:gd name="connsiteX19-2427" fmla="*/ 5694253 w 5714762"/>
                <a:gd name="connsiteY19-2428" fmla="*/ 1711776 h 4916638"/>
                <a:gd name="connsiteX20-2429" fmla="*/ 5534233 w 5714762"/>
                <a:gd name="connsiteY20-2430" fmla="*/ 2359476 h 4916638"/>
                <a:gd name="connsiteX21-2431" fmla="*/ 5458033 w 5714762"/>
                <a:gd name="connsiteY21-2432" fmla="*/ 2946216 h 4916638"/>
                <a:gd name="connsiteX22-2433" fmla="*/ 5404693 w 5714762"/>
                <a:gd name="connsiteY22-2434" fmla="*/ 3106236 h 4916638"/>
                <a:gd name="connsiteX23-2435" fmla="*/ 5488513 w 5714762"/>
                <a:gd name="connsiteY23-2436" fmla="*/ 3388176 h 4916638"/>
                <a:gd name="connsiteX24-2437" fmla="*/ 5389453 w 5714762"/>
                <a:gd name="connsiteY24-2438" fmla="*/ 3814896 h 4916638"/>
                <a:gd name="connsiteX25-2439" fmla="*/ 5016073 w 5714762"/>
                <a:gd name="connsiteY25-2440" fmla="*/ 4294956 h 4916638"/>
                <a:gd name="connsiteX26-2441" fmla="*/ 4231213 w 5714762"/>
                <a:gd name="connsiteY26-2442" fmla="*/ 4706436 h 4916638"/>
                <a:gd name="connsiteX27-2443" fmla="*/ 3156793 w 5714762"/>
                <a:gd name="connsiteY27-2444" fmla="*/ 4912176 h 4916638"/>
                <a:gd name="connsiteX28-2445" fmla="*/ 1777573 w 5714762"/>
                <a:gd name="connsiteY28-2446" fmla="*/ 4805496 h 4916638"/>
                <a:gd name="connsiteX29-2447" fmla="*/ 748873 w 5714762"/>
                <a:gd name="connsiteY29-2448" fmla="*/ 4340676 h 4916638"/>
                <a:gd name="connsiteX30-2449" fmla="*/ 370413 w 5714762"/>
                <a:gd name="connsiteY30-2450" fmla="*/ 3931736 h 4916638"/>
                <a:gd name="connsiteX31-2451" fmla="*/ 248492 w 5714762"/>
                <a:gd name="connsiteY31-2452" fmla="*/ 3355155 h 4916638"/>
                <a:gd name="connsiteX32-2453" fmla="*/ 291673 w 5714762"/>
                <a:gd name="connsiteY32-2454" fmla="*/ 3144336 h 4916638"/>
                <a:gd name="connsiteX0-2455" fmla="*/ 291673 w 5714762"/>
                <a:gd name="connsiteY0-2456" fmla="*/ 3144336 h 4916638"/>
                <a:gd name="connsiteX1-2457" fmla="*/ 212932 w 5714762"/>
                <a:gd name="connsiteY1-2458" fmla="*/ 2913195 h 4916638"/>
                <a:gd name="connsiteX2-2459" fmla="*/ 200233 w 5714762"/>
                <a:gd name="connsiteY2-2460" fmla="*/ 2595696 h 4916638"/>
                <a:gd name="connsiteX3-2461" fmla="*/ 190073 w 5714762"/>
                <a:gd name="connsiteY3-2462" fmla="*/ 2222316 h 4916638"/>
                <a:gd name="connsiteX4-2463" fmla="*/ 24973 w 5714762"/>
                <a:gd name="connsiteY4-2464" fmla="*/ 1521276 h 4916638"/>
                <a:gd name="connsiteX5-2465" fmla="*/ 22433 w 5714762"/>
                <a:gd name="connsiteY5-2466" fmla="*/ 670376 h 4916638"/>
                <a:gd name="connsiteX6-2467" fmla="*/ 233253 w 5714762"/>
                <a:gd name="connsiteY6-2468" fmla="*/ 32836 h 4916638"/>
                <a:gd name="connsiteX7-2469" fmla="*/ 954613 w 5714762"/>
                <a:gd name="connsiteY7-2470" fmla="*/ 119196 h 4916638"/>
                <a:gd name="connsiteX8-2471" fmla="*/ 1609933 w 5714762"/>
                <a:gd name="connsiteY8-2472" fmla="*/ 355416 h 4916638"/>
                <a:gd name="connsiteX9-2473" fmla="*/ 1950293 w 5714762"/>
                <a:gd name="connsiteY9-2474" fmla="*/ 530676 h 4916638"/>
                <a:gd name="connsiteX10-2475" fmla="*/ 2511633 w 5714762"/>
                <a:gd name="connsiteY10-2476" fmla="*/ 406216 h 4916638"/>
                <a:gd name="connsiteX11-2477" fmla="*/ 3377773 w 5714762"/>
                <a:gd name="connsiteY11-2478" fmla="*/ 408756 h 4916638"/>
                <a:gd name="connsiteX12-2479" fmla="*/ 3923873 w 5714762"/>
                <a:gd name="connsiteY12-2480" fmla="*/ 540836 h 4916638"/>
                <a:gd name="connsiteX13-2481" fmla="*/ 4195652 w 5714762"/>
                <a:gd name="connsiteY13-2482" fmla="*/ 408755 h 4916638"/>
                <a:gd name="connsiteX14-2483" fmla="*/ 4685873 w 5714762"/>
                <a:gd name="connsiteY14-2484" fmla="*/ 200476 h 4916638"/>
                <a:gd name="connsiteX15-2485" fmla="*/ 5414853 w 5714762"/>
                <a:gd name="connsiteY15-2486" fmla="*/ 68396 h 4916638"/>
                <a:gd name="connsiteX16-2487" fmla="*/ 5557093 w 5714762"/>
                <a:gd name="connsiteY16-2488" fmla="*/ 25216 h 4916638"/>
                <a:gd name="connsiteX17-2489" fmla="*/ 5595193 w 5714762"/>
                <a:gd name="connsiteY17-2490" fmla="*/ 164916 h 4916638"/>
                <a:gd name="connsiteX18-2491" fmla="*/ 5701873 w 5714762"/>
                <a:gd name="connsiteY18-2492" fmla="*/ 853256 h 4916638"/>
                <a:gd name="connsiteX19-2493" fmla="*/ 5694253 w 5714762"/>
                <a:gd name="connsiteY19-2494" fmla="*/ 1711776 h 4916638"/>
                <a:gd name="connsiteX20-2495" fmla="*/ 5534233 w 5714762"/>
                <a:gd name="connsiteY20-2496" fmla="*/ 2359476 h 4916638"/>
                <a:gd name="connsiteX21-2497" fmla="*/ 5458033 w 5714762"/>
                <a:gd name="connsiteY21-2498" fmla="*/ 2946216 h 4916638"/>
                <a:gd name="connsiteX22-2499" fmla="*/ 5404693 w 5714762"/>
                <a:gd name="connsiteY22-2500" fmla="*/ 3106236 h 4916638"/>
                <a:gd name="connsiteX23-2501" fmla="*/ 5488513 w 5714762"/>
                <a:gd name="connsiteY23-2502" fmla="*/ 3388176 h 4916638"/>
                <a:gd name="connsiteX24-2503" fmla="*/ 5389453 w 5714762"/>
                <a:gd name="connsiteY24-2504" fmla="*/ 3814896 h 4916638"/>
                <a:gd name="connsiteX25-2505" fmla="*/ 5016073 w 5714762"/>
                <a:gd name="connsiteY25-2506" fmla="*/ 4294956 h 4916638"/>
                <a:gd name="connsiteX26-2507" fmla="*/ 4231213 w 5714762"/>
                <a:gd name="connsiteY26-2508" fmla="*/ 4706436 h 4916638"/>
                <a:gd name="connsiteX27-2509" fmla="*/ 3156793 w 5714762"/>
                <a:gd name="connsiteY27-2510" fmla="*/ 4912176 h 4916638"/>
                <a:gd name="connsiteX28-2511" fmla="*/ 1777573 w 5714762"/>
                <a:gd name="connsiteY28-2512" fmla="*/ 4805496 h 4916638"/>
                <a:gd name="connsiteX29-2513" fmla="*/ 748873 w 5714762"/>
                <a:gd name="connsiteY29-2514" fmla="*/ 4340676 h 4916638"/>
                <a:gd name="connsiteX30-2515" fmla="*/ 370413 w 5714762"/>
                <a:gd name="connsiteY30-2516" fmla="*/ 3931736 h 4916638"/>
                <a:gd name="connsiteX31-2517" fmla="*/ 223092 w 5714762"/>
                <a:gd name="connsiteY31-2518" fmla="*/ 3492315 h 4916638"/>
                <a:gd name="connsiteX32-2519" fmla="*/ 291673 w 5714762"/>
                <a:gd name="connsiteY32-2520" fmla="*/ 3144336 h 4916638"/>
                <a:gd name="connsiteX0-2521" fmla="*/ 291673 w 5714762"/>
                <a:gd name="connsiteY0-2522" fmla="*/ 3144336 h 4916638"/>
                <a:gd name="connsiteX1-2523" fmla="*/ 263732 w 5714762"/>
                <a:gd name="connsiteY1-2524" fmla="*/ 2913195 h 4916638"/>
                <a:gd name="connsiteX2-2525" fmla="*/ 200233 w 5714762"/>
                <a:gd name="connsiteY2-2526" fmla="*/ 2595696 h 4916638"/>
                <a:gd name="connsiteX3-2527" fmla="*/ 190073 w 5714762"/>
                <a:gd name="connsiteY3-2528" fmla="*/ 2222316 h 4916638"/>
                <a:gd name="connsiteX4-2529" fmla="*/ 24973 w 5714762"/>
                <a:gd name="connsiteY4-2530" fmla="*/ 1521276 h 4916638"/>
                <a:gd name="connsiteX5-2531" fmla="*/ 22433 w 5714762"/>
                <a:gd name="connsiteY5-2532" fmla="*/ 670376 h 4916638"/>
                <a:gd name="connsiteX6-2533" fmla="*/ 233253 w 5714762"/>
                <a:gd name="connsiteY6-2534" fmla="*/ 32836 h 4916638"/>
                <a:gd name="connsiteX7-2535" fmla="*/ 954613 w 5714762"/>
                <a:gd name="connsiteY7-2536" fmla="*/ 119196 h 4916638"/>
                <a:gd name="connsiteX8-2537" fmla="*/ 1609933 w 5714762"/>
                <a:gd name="connsiteY8-2538" fmla="*/ 355416 h 4916638"/>
                <a:gd name="connsiteX9-2539" fmla="*/ 1950293 w 5714762"/>
                <a:gd name="connsiteY9-2540" fmla="*/ 530676 h 4916638"/>
                <a:gd name="connsiteX10-2541" fmla="*/ 2511633 w 5714762"/>
                <a:gd name="connsiteY10-2542" fmla="*/ 406216 h 4916638"/>
                <a:gd name="connsiteX11-2543" fmla="*/ 3377773 w 5714762"/>
                <a:gd name="connsiteY11-2544" fmla="*/ 408756 h 4916638"/>
                <a:gd name="connsiteX12-2545" fmla="*/ 3923873 w 5714762"/>
                <a:gd name="connsiteY12-2546" fmla="*/ 540836 h 4916638"/>
                <a:gd name="connsiteX13-2547" fmla="*/ 4195652 w 5714762"/>
                <a:gd name="connsiteY13-2548" fmla="*/ 408755 h 4916638"/>
                <a:gd name="connsiteX14-2549" fmla="*/ 4685873 w 5714762"/>
                <a:gd name="connsiteY14-2550" fmla="*/ 200476 h 4916638"/>
                <a:gd name="connsiteX15-2551" fmla="*/ 5414853 w 5714762"/>
                <a:gd name="connsiteY15-2552" fmla="*/ 68396 h 4916638"/>
                <a:gd name="connsiteX16-2553" fmla="*/ 5557093 w 5714762"/>
                <a:gd name="connsiteY16-2554" fmla="*/ 25216 h 4916638"/>
                <a:gd name="connsiteX17-2555" fmla="*/ 5595193 w 5714762"/>
                <a:gd name="connsiteY17-2556" fmla="*/ 164916 h 4916638"/>
                <a:gd name="connsiteX18-2557" fmla="*/ 5701873 w 5714762"/>
                <a:gd name="connsiteY18-2558" fmla="*/ 853256 h 4916638"/>
                <a:gd name="connsiteX19-2559" fmla="*/ 5694253 w 5714762"/>
                <a:gd name="connsiteY19-2560" fmla="*/ 1711776 h 4916638"/>
                <a:gd name="connsiteX20-2561" fmla="*/ 5534233 w 5714762"/>
                <a:gd name="connsiteY20-2562" fmla="*/ 2359476 h 4916638"/>
                <a:gd name="connsiteX21-2563" fmla="*/ 5458033 w 5714762"/>
                <a:gd name="connsiteY21-2564" fmla="*/ 2946216 h 4916638"/>
                <a:gd name="connsiteX22-2565" fmla="*/ 5404693 w 5714762"/>
                <a:gd name="connsiteY22-2566" fmla="*/ 3106236 h 4916638"/>
                <a:gd name="connsiteX23-2567" fmla="*/ 5488513 w 5714762"/>
                <a:gd name="connsiteY23-2568" fmla="*/ 3388176 h 4916638"/>
                <a:gd name="connsiteX24-2569" fmla="*/ 5389453 w 5714762"/>
                <a:gd name="connsiteY24-2570" fmla="*/ 3814896 h 4916638"/>
                <a:gd name="connsiteX25-2571" fmla="*/ 5016073 w 5714762"/>
                <a:gd name="connsiteY25-2572" fmla="*/ 4294956 h 4916638"/>
                <a:gd name="connsiteX26-2573" fmla="*/ 4231213 w 5714762"/>
                <a:gd name="connsiteY26-2574" fmla="*/ 4706436 h 4916638"/>
                <a:gd name="connsiteX27-2575" fmla="*/ 3156793 w 5714762"/>
                <a:gd name="connsiteY27-2576" fmla="*/ 4912176 h 4916638"/>
                <a:gd name="connsiteX28-2577" fmla="*/ 1777573 w 5714762"/>
                <a:gd name="connsiteY28-2578" fmla="*/ 4805496 h 4916638"/>
                <a:gd name="connsiteX29-2579" fmla="*/ 748873 w 5714762"/>
                <a:gd name="connsiteY29-2580" fmla="*/ 4340676 h 4916638"/>
                <a:gd name="connsiteX30-2581" fmla="*/ 370413 w 5714762"/>
                <a:gd name="connsiteY30-2582" fmla="*/ 3931736 h 4916638"/>
                <a:gd name="connsiteX31-2583" fmla="*/ 223092 w 5714762"/>
                <a:gd name="connsiteY31-2584" fmla="*/ 3492315 h 4916638"/>
                <a:gd name="connsiteX32-2585" fmla="*/ 291673 w 5714762"/>
                <a:gd name="connsiteY32-2586" fmla="*/ 3144336 h 4916638"/>
                <a:gd name="connsiteX0-2587" fmla="*/ 291673 w 5714762"/>
                <a:gd name="connsiteY0-2588" fmla="*/ 3144336 h 4916638"/>
                <a:gd name="connsiteX1-2589" fmla="*/ 263732 w 5714762"/>
                <a:gd name="connsiteY1-2590" fmla="*/ 2913195 h 4916638"/>
                <a:gd name="connsiteX2-2591" fmla="*/ 215473 w 5714762"/>
                <a:gd name="connsiteY2-2592" fmla="*/ 2585536 h 4916638"/>
                <a:gd name="connsiteX3-2593" fmla="*/ 190073 w 5714762"/>
                <a:gd name="connsiteY3-2594" fmla="*/ 2222316 h 4916638"/>
                <a:gd name="connsiteX4-2595" fmla="*/ 24973 w 5714762"/>
                <a:gd name="connsiteY4-2596" fmla="*/ 1521276 h 4916638"/>
                <a:gd name="connsiteX5-2597" fmla="*/ 22433 w 5714762"/>
                <a:gd name="connsiteY5-2598" fmla="*/ 670376 h 4916638"/>
                <a:gd name="connsiteX6-2599" fmla="*/ 233253 w 5714762"/>
                <a:gd name="connsiteY6-2600" fmla="*/ 32836 h 4916638"/>
                <a:gd name="connsiteX7-2601" fmla="*/ 954613 w 5714762"/>
                <a:gd name="connsiteY7-2602" fmla="*/ 119196 h 4916638"/>
                <a:gd name="connsiteX8-2603" fmla="*/ 1609933 w 5714762"/>
                <a:gd name="connsiteY8-2604" fmla="*/ 355416 h 4916638"/>
                <a:gd name="connsiteX9-2605" fmla="*/ 1950293 w 5714762"/>
                <a:gd name="connsiteY9-2606" fmla="*/ 530676 h 4916638"/>
                <a:gd name="connsiteX10-2607" fmla="*/ 2511633 w 5714762"/>
                <a:gd name="connsiteY10-2608" fmla="*/ 406216 h 4916638"/>
                <a:gd name="connsiteX11-2609" fmla="*/ 3377773 w 5714762"/>
                <a:gd name="connsiteY11-2610" fmla="*/ 408756 h 4916638"/>
                <a:gd name="connsiteX12-2611" fmla="*/ 3923873 w 5714762"/>
                <a:gd name="connsiteY12-2612" fmla="*/ 540836 h 4916638"/>
                <a:gd name="connsiteX13-2613" fmla="*/ 4195652 w 5714762"/>
                <a:gd name="connsiteY13-2614" fmla="*/ 408755 h 4916638"/>
                <a:gd name="connsiteX14-2615" fmla="*/ 4685873 w 5714762"/>
                <a:gd name="connsiteY14-2616" fmla="*/ 200476 h 4916638"/>
                <a:gd name="connsiteX15-2617" fmla="*/ 5414853 w 5714762"/>
                <a:gd name="connsiteY15-2618" fmla="*/ 68396 h 4916638"/>
                <a:gd name="connsiteX16-2619" fmla="*/ 5557093 w 5714762"/>
                <a:gd name="connsiteY16-2620" fmla="*/ 25216 h 4916638"/>
                <a:gd name="connsiteX17-2621" fmla="*/ 5595193 w 5714762"/>
                <a:gd name="connsiteY17-2622" fmla="*/ 164916 h 4916638"/>
                <a:gd name="connsiteX18-2623" fmla="*/ 5701873 w 5714762"/>
                <a:gd name="connsiteY18-2624" fmla="*/ 853256 h 4916638"/>
                <a:gd name="connsiteX19-2625" fmla="*/ 5694253 w 5714762"/>
                <a:gd name="connsiteY19-2626" fmla="*/ 1711776 h 4916638"/>
                <a:gd name="connsiteX20-2627" fmla="*/ 5534233 w 5714762"/>
                <a:gd name="connsiteY20-2628" fmla="*/ 2359476 h 4916638"/>
                <a:gd name="connsiteX21-2629" fmla="*/ 5458033 w 5714762"/>
                <a:gd name="connsiteY21-2630" fmla="*/ 2946216 h 4916638"/>
                <a:gd name="connsiteX22-2631" fmla="*/ 5404693 w 5714762"/>
                <a:gd name="connsiteY22-2632" fmla="*/ 3106236 h 4916638"/>
                <a:gd name="connsiteX23-2633" fmla="*/ 5488513 w 5714762"/>
                <a:gd name="connsiteY23-2634" fmla="*/ 3388176 h 4916638"/>
                <a:gd name="connsiteX24-2635" fmla="*/ 5389453 w 5714762"/>
                <a:gd name="connsiteY24-2636" fmla="*/ 3814896 h 4916638"/>
                <a:gd name="connsiteX25-2637" fmla="*/ 5016073 w 5714762"/>
                <a:gd name="connsiteY25-2638" fmla="*/ 4294956 h 4916638"/>
                <a:gd name="connsiteX26-2639" fmla="*/ 4231213 w 5714762"/>
                <a:gd name="connsiteY26-2640" fmla="*/ 4706436 h 4916638"/>
                <a:gd name="connsiteX27-2641" fmla="*/ 3156793 w 5714762"/>
                <a:gd name="connsiteY27-2642" fmla="*/ 4912176 h 4916638"/>
                <a:gd name="connsiteX28-2643" fmla="*/ 1777573 w 5714762"/>
                <a:gd name="connsiteY28-2644" fmla="*/ 4805496 h 4916638"/>
                <a:gd name="connsiteX29-2645" fmla="*/ 748873 w 5714762"/>
                <a:gd name="connsiteY29-2646" fmla="*/ 4340676 h 4916638"/>
                <a:gd name="connsiteX30-2647" fmla="*/ 370413 w 5714762"/>
                <a:gd name="connsiteY30-2648" fmla="*/ 3931736 h 4916638"/>
                <a:gd name="connsiteX31-2649" fmla="*/ 223092 w 5714762"/>
                <a:gd name="connsiteY31-2650" fmla="*/ 3492315 h 4916638"/>
                <a:gd name="connsiteX32-2651" fmla="*/ 291673 w 5714762"/>
                <a:gd name="connsiteY32-2652" fmla="*/ 3144336 h 4916638"/>
                <a:gd name="connsiteX0-2653" fmla="*/ 291673 w 5722727"/>
                <a:gd name="connsiteY0-2654" fmla="*/ 3144336 h 4916638"/>
                <a:gd name="connsiteX1-2655" fmla="*/ 263732 w 5722727"/>
                <a:gd name="connsiteY1-2656" fmla="*/ 2913195 h 4916638"/>
                <a:gd name="connsiteX2-2657" fmla="*/ 215473 w 5722727"/>
                <a:gd name="connsiteY2-2658" fmla="*/ 2585536 h 4916638"/>
                <a:gd name="connsiteX3-2659" fmla="*/ 190073 w 5722727"/>
                <a:gd name="connsiteY3-2660" fmla="*/ 2222316 h 4916638"/>
                <a:gd name="connsiteX4-2661" fmla="*/ 24973 w 5722727"/>
                <a:gd name="connsiteY4-2662" fmla="*/ 1521276 h 4916638"/>
                <a:gd name="connsiteX5-2663" fmla="*/ 22433 w 5722727"/>
                <a:gd name="connsiteY5-2664" fmla="*/ 670376 h 4916638"/>
                <a:gd name="connsiteX6-2665" fmla="*/ 233253 w 5722727"/>
                <a:gd name="connsiteY6-2666" fmla="*/ 32836 h 4916638"/>
                <a:gd name="connsiteX7-2667" fmla="*/ 954613 w 5722727"/>
                <a:gd name="connsiteY7-2668" fmla="*/ 119196 h 4916638"/>
                <a:gd name="connsiteX8-2669" fmla="*/ 1609933 w 5722727"/>
                <a:gd name="connsiteY8-2670" fmla="*/ 355416 h 4916638"/>
                <a:gd name="connsiteX9-2671" fmla="*/ 1950293 w 5722727"/>
                <a:gd name="connsiteY9-2672" fmla="*/ 530676 h 4916638"/>
                <a:gd name="connsiteX10-2673" fmla="*/ 2511633 w 5722727"/>
                <a:gd name="connsiteY10-2674" fmla="*/ 406216 h 4916638"/>
                <a:gd name="connsiteX11-2675" fmla="*/ 3377773 w 5722727"/>
                <a:gd name="connsiteY11-2676" fmla="*/ 408756 h 4916638"/>
                <a:gd name="connsiteX12-2677" fmla="*/ 3923873 w 5722727"/>
                <a:gd name="connsiteY12-2678" fmla="*/ 540836 h 4916638"/>
                <a:gd name="connsiteX13-2679" fmla="*/ 4195652 w 5722727"/>
                <a:gd name="connsiteY13-2680" fmla="*/ 408755 h 4916638"/>
                <a:gd name="connsiteX14-2681" fmla="*/ 4685873 w 5722727"/>
                <a:gd name="connsiteY14-2682" fmla="*/ 200476 h 4916638"/>
                <a:gd name="connsiteX15-2683" fmla="*/ 5414853 w 5722727"/>
                <a:gd name="connsiteY15-2684" fmla="*/ 68396 h 4916638"/>
                <a:gd name="connsiteX16-2685" fmla="*/ 5557093 w 5722727"/>
                <a:gd name="connsiteY16-2686" fmla="*/ 25216 h 4916638"/>
                <a:gd name="connsiteX17-2687" fmla="*/ 5595193 w 5722727"/>
                <a:gd name="connsiteY17-2688" fmla="*/ 164916 h 4916638"/>
                <a:gd name="connsiteX18-2689" fmla="*/ 5701873 w 5722727"/>
                <a:gd name="connsiteY18-2690" fmla="*/ 853256 h 4916638"/>
                <a:gd name="connsiteX19-2691" fmla="*/ 5694253 w 5722727"/>
                <a:gd name="connsiteY19-2692" fmla="*/ 1711776 h 4916638"/>
                <a:gd name="connsiteX20-2693" fmla="*/ 5412313 w 5722727"/>
                <a:gd name="connsiteY20-2694" fmla="*/ 2395036 h 4916638"/>
                <a:gd name="connsiteX21-2695" fmla="*/ 5458033 w 5722727"/>
                <a:gd name="connsiteY21-2696" fmla="*/ 2946216 h 4916638"/>
                <a:gd name="connsiteX22-2697" fmla="*/ 5404693 w 5722727"/>
                <a:gd name="connsiteY22-2698" fmla="*/ 3106236 h 4916638"/>
                <a:gd name="connsiteX23-2699" fmla="*/ 5488513 w 5722727"/>
                <a:gd name="connsiteY23-2700" fmla="*/ 3388176 h 4916638"/>
                <a:gd name="connsiteX24-2701" fmla="*/ 5389453 w 5722727"/>
                <a:gd name="connsiteY24-2702" fmla="*/ 3814896 h 4916638"/>
                <a:gd name="connsiteX25-2703" fmla="*/ 5016073 w 5722727"/>
                <a:gd name="connsiteY25-2704" fmla="*/ 4294956 h 4916638"/>
                <a:gd name="connsiteX26-2705" fmla="*/ 4231213 w 5722727"/>
                <a:gd name="connsiteY26-2706" fmla="*/ 4706436 h 4916638"/>
                <a:gd name="connsiteX27-2707" fmla="*/ 3156793 w 5722727"/>
                <a:gd name="connsiteY27-2708" fmla="*/ 4912176 h 4916638"/>
                <a:gd name="connsiteX28-2709" fmla="*/ 1777573 w 5722727"/>
                <a:gd name="connsiteY28-2710" fmla="*/ 4805496 h 4916638"/>
                <a:gd name="connsiteX29-2711" fmla="*/ 748873 w 5722727"/>
                <a:gd name="connsiteY29-2712" fmla="*/ 4340676 h 4916638"/>
                <a:gd name="connsiteX30-2713" fmla="*/ 370413 w 5722727"/>
                <a:gd name="connsiteY30-2714" fmla="*/ 3931736 h 4916638"/>
                <a:gd name="connsiteX31-2715" fmla="*/ 223092 w 5722727"/>
                <a:gd name="connsiteY31-2716" fmla="*/ 3492315 h 4916638"/>
                <a:gd name="connsiteX32-2717" fmla="*/ 291673 w 5722727"/>
                <a:gd name="connsiteY32-2718" fmla="*/ 3144336 h 4916638"/>
                <a:gd name="connsiteX0-2719" fmla="*/ 291673 w 5721681"/>
                <a:gd name="connsiteY0-2720" fmla="*/ 3144336 h 4916638"/>
                <a:gd name="connsiteX1-2721" fmla="*/ 263732 w 5721681"/>
                <a:gd name="connsiteY1-2722" fmla="*/ 2913195 h 4916638"/>
                <a:gd name="connsiteX2-2723" fmla="*/ 215473 w 5721681"/>
                <a:gd name="connsiteY2-2724" fmla="*/ 2585536 h 4916638"/>
                <a:gd name="connsiteX3-2725" fmla="*/ 190073 w 5721681"/>
                <a:gd name="connsiteY3-2726" fmla="*/ 2222316 h 4916638"/>
                <a:gd name="connsiteX4-2727" fmla="*/ 24973 w 5721681"/>
                <a:gd name="connsiteY4-2728" fmla="*/ 1521276 h 4916638"/>
                <a:gd name="connsiteX5-2729" fmla="*/ 22433 w 5721681"/>
                <a:gd name="connsiteY5-2730" fmla="*/ 670376 h 4916638"/>
                <a:gd name="connsiteX6-2731" fmla="*/ 233253 w 5721681"/>
                <a:gd name="connsiteY6-2732" fmla="*/ 32836 h 4916638"/>
                <a:gd name="connsiteX7-2733" fmla="*/ 954613 w 5721681"/>
                <a:gd name="connsiteY7-2734" fmla="*/ 119196 h 4916638"/>
                <a:gd name="connsiteX8-2735" fmla="*/ 1609933 w 5721681"/>
                <a:gd name="connsiteY8-2736" fmla="*/ 355416 h 4916638"/>
                <a:gd name="connsiteX9-2737" fmla="*/ 1950293 w 5721681"/>
                <a:gd name="connsiteY9-2738" fmla="*/ 530676 h 4916638"/>
                <a:gd name="connsiteX10-2739" fmla="*/ 2511633 w 5721681"/>
                <a:gd name="connsiteY10-2740" fmla="*/ 406216 h 4916638"/>
                <a:gd name="connsiteX11-2741" fmla="*/ 3377773 w 5721681"/>
                <a:gd name="connsiteY11-2742" fmla="*/ 408756 h 4916638"/>
                <a:gd name="connsiteX12-2743" fmla="*/ 3923873 w 5721681"/>
                <a:gd name="connsiteY12-2744" fmla="*/ 540836 h 4916638"/>
                <a:gd name="connsiteX13-2745" fmla="*/ 4195652 w 5721681"/>
                <a:gd name="connsiteY13-2746" fmla="*/ 408755 h 4916638"/>
                <a:gd name="connsiteX14-2747" fmla="*/ 4685873 w 5721681"/>
                <a:gd name="connsiteY14-2748" fmla="*/ 200476 h 4916638"/>
                <a:gd name="connsiteX15-2749" fmla="*/ 5414853 w 5721681"/>
                <a:gd name="connsiteY15-2750" fmla="*/ 68396 h 4916638"/>
                <a:gd name="connsiteX16-2751" fmla="*/ 5557093 w 5721681"/>
                <a:gd name="connsiteY16-2752" fmla="*/ 25216 h 4916638"/>
                <a:gd name="connsiteX17-2753" fmla="*/ 5595193 w 5721681"/>
                <a:gd name="connsiteY17-2754" fmla="*/ 164916 h 4916638"/>
                <a:gd name="connsiteX18-2755" fmla="*/ 5701873 w 5721681"/>
                <a:gd name="connsiteY18-2756" fmla="*/ 853256 h 4916638"/>
                <a:gd name="connsiteX19-2757" fmla="*/ 5694253 w 5721681"/>
                <a:gd name="connsiteY19-2758" fmla="*/ 1711776 h 4916638"/>
                <a:gd name="connsiteX20-2759" fmla="*/ 5427553 w 5721681"/>
                <a:gd name="connsiteY20-2760" fmla="*/ 2455996 h 4916638"/>
                <a:gd name="connsiteX21-2761" fmla="*/ 5458033 w 5721681"/>
                <a:gd name="connsiteY21-2762" fmla="*/ 2946216 h 4916638"/>
                <a:gd name="connsiteX22-2763" fmla="*/ 5404693 w 5721681"/>
                <a:gd name="connsiteY22-2764" fmla="*/ 3106236 h 4916638"/>
                <a:gd name="connsiteX23-2765" fmla="*/ 5488513 w 5721681"/>
                <a:gd name="connsiteY23-2766" fmla="*/ 3388176 h 4916638"/>
                <a:gd name="connsiteX24-2767" fmla="*/ 5389453 w 5721681"/>
                <a:gd name="connsiteY24-2768" fmla="*/ 3814896 h 4916638"/>
                <a:gd name="connsiteX25-2769" fmla="*/ 5016073 w 5721681"/>
                <a:gd name="connsiteY25-2770" fmla="*/ 4294956 h 4916638"/>
                <a:gd name="connsiteX26-2771" fmla="*/ 4231213 w 5721681"/>
                <a:gd name="connsiteY26-2772" fmla="*/ 4706436 h 4916638"/>
                <a:gd name="connsiteX27-2773" fmla="*/ 3156793 w 5721681"/>
                <a:gd name="connsiteY27-2774" fmla="*/ 4912176 h 4916638"/>
                <a:gd name="connsiteX28-2775" fmla="*/ 1777573 w 5721681"/>
                <a:gd name="connsiteY28-2776" fmla="*/ 4805496 h 4916638"/>
                <a:gd name="connsiteX29-2777" fmla="*/ 748873 w 5721681"/>
                <a:gd name="connsiteY29-2778" fmla="*/ 4340676 h 4916638"/>
                <a:gd name="connsiteX30-2779" fmla="*/ 370413 w 5721681"/>
                <a:gd name="connsiteY30-2780" fmla="*/ 3931736 h 4916638"/>
                <a:gd name="connsiteX31-2781" fmla="*/ 223092 w 5721681"/>
                <a:gd name="connsiteY31-2782" fmla="*/ 3492315 h 4916638"/>
                <a:gd name="connsiteX32-2783" fmla="*/ 291673 w 5721681"/>
                <a:gd name="connsiteY32-2784" fmla="*/ 3144336 h 4916638"/>
                <a:gd name="connsiteX0-2785" fmla="*/ 291673 w 5718276"/>
                <a:gd name="connsiteY0-2786" fmla="*/ 3144336 h 4916638"/>
                <a:gd name="connsiteX1-2787" fmla="*/ 263732 w 5718276"/>
                <a:gd name="connsiteY1-2788" fmla="*/ 2913195 h 4916638"/>
                <a:gd name="connsiteX2-2789" fmla="*/ 215473 w 5718276"/>
                <a:gd name="connsiteY2-2790" fmla="*/ 2585536 h 4916638"/>
                <a:gd name="connsiteX3-2791" fmla="*/ 190073 w 5718276"/>
                <a:gd name="connsiteY3-2792" fmla="*/ 2222316 h 4916638"/>
                <a:gd name="connsiteX4-2793" fmla="*/ 24973 w 5718276"/>
                <a:gd name="connsiteY4-2794" fmla="*/ 1521276 h 4916638"/>
                <a:gd name="connsiteX5-2795" fmla="*/ 22433 w 5718276"/>
                <a:gd name="connsiteY5-2796" fmla="*/ 670376 h 4916638"/>
                <a:gd name="connsiteX6-2797" fmla="*/ 233253 w 5718276"/>
                <a:gd name="connsiteY6-2798" fmla="*/ 32836 h 4916638"/>
                <a:gd name="connsiteX7-2799" fmla="*/ 954613 w 5718276"/>
                <a:gd name="connsiteY7-2800" fmla="*/ 119196 h 4916638"/>
                <a:gd name="connsiteX8-2801" fmla="*/ 1609933 w 5718276"/>
                <a:gd name="connsiteY8-2802" fmla="*/ 355416 h 4916638"/>
                <a:gd name="connsiteX9-2803" fmla="*/ 1950293 w 5718276"/>
                <a:gd name="connsiteY9-2804" fmla="*/ 530676 h 4916638"/>
                <a:gd name="connsiteX10-2805" fmla="*/ 2511633 w 5718276"/>
                <a:gd name="connsiteY10-2806" fmla="*/ 406216 h 4916638"/>
                <a:gd name="connsiteX11-2807" fmla="*/ 3377773 w 5718276"/>
                <a:gd name="connsiteY11-2808" fmla="*/ 408756 h 4916638"/>
                <a:gd name="connsiteX12-2809" fmla="*/ 3923873 w 5718276"/>
                <a:gd name="connsiteY12-2810" fmla="*/ 540836 h 4916638"/>
                <a:gd name="connsiteX13-2811" fmla="*/ 4195652 w 5718276"/>
                <a:gd name="connsiteY13-2812" fmla="*/ 408755 h 4916638"/>
                <a:gd name="connsiteX14-2813" fmla="*/ 4685873 w 5718276"/>
                <a:gd name="connsiteY14-2814" fmla="*/ 200476 h 4916638"/>
                <a:gd name="connsiteX15-2815" fmla="*/ 5414853 w 5718276"/>
                <a:gd name="connsiteY15-2816" fmla="*/ 68396 h 4916638"/>
                <a:gd name="connsiteX16-2817" fmla="*/ 5557093 w 5718276"/>
                <a:gd name="connsiteY16-2818" fmla="*/ 25216 h 4916638"/>
                <a:gd name="connsiteX17-2819" fmla="*/ 5595193 w 5718276"/>
                <a:gd name="connsiteY17-2820" fmla="*/ 164916 h 4916638"/>
                <a:gd name="connsiteX18-2821" fmla="*/ 5701873 w 5718276"/>
                <a:gd name="connsiteY18-2822" fmla="*/ 853256 h 4916638"/>
                <a:gd name="connsiteX19-2823" fmla="*/ 5694253 w 5718276"/>
                <a:gd name="connsiteY19-2824" fmla="*/ 1711776 h 4916638"/>
                <a:gd name="connsiteX20-2825" fmla="*/ 5478353 w 5718276"/>
                <a:gd name="connsiteY20-2826" fmla="*/ 2455996 h 4916638"/>
                <a:gd name="connsiteX21-2827" fmla="*/ 5458033 w 5718276"/>
                <a:gd name="connsiteY21-2828" fmla="*/ 2946216 h 4916638"/>
                <a:gd name="connsiteX22-2829" fmla="*/ 5404693 w 5718276"/>
                <a:gd name="connsiteY22-2830" fmla="*/ 3106236 h 4916638"/>
                <a:gd name="connsiteX23-2831" fmla="*/ 5488513 w 5718276"/>
                <a:gd name="connsiteY23-2832" fmla="*/ 3388176 h 4916638"/>
                <a:gd name="connsiteX24-2833" fmla="*/ 5389453 w 5718276"/>
                <a:gd name="connsiteY24-2834" fmla="*/ 3814896 h 4916638"/>
                <a:gd name="connsiteX25-2835" fmla="*/ 5016073 w 5718276"/>
                <a:gd name="connsiteY25-2836" fmla="*/ 4294956 h 4916638"/>
                <a:gd name="connsiteX26-2837" fmla="*/ 4231213 w 5718276"/>
                <a:gd name="connsiteY26-2838" fmla="*/ 4706436 h 4916638"/>
                <a:gd name="connsiteX27-2839" fmla="*/ 3156793 w 5718276"/>
                <a:gd name="connsiteY27-2840" fmla="*/ 4912176 h 4916638"/>
                <a:gd name="connsiteX28-2841" fmla="*/ 1777573 w 5718276"/>
                <a:gd name="connsiteY28-2842" fmla="*/ 4805496 h 4916638"/>
                <a:gd name="connsiteX29-2843" fmla="*/ 748873 w 5718276"/>
                <a:gd name="connsiteY29-2844" fmla="*/ 4340676 h 4916638"/>
                <a:gd name="connsiteX30-2845" fmla="*/ 370413 w 5718276"/>
                <a:gd name="connsiteY30-2846" fmla="*/ 3931736 h 4916638"/>
                <a:gd name="connsiteX31-2847" fmla="*/ 223092 w 5718276"/>
                <a:gd name="connsiteY31-2848" fmla="*/ 3492315 h 4916638"/>
                <a:gd name="connsiteX32-2849" fmla="*/ 291673 w 5718276"/>
                <a:gd name="connsiteY32-2850" fmla="*/ 3144336 h 4916638"/>
                <a:gd name="connsiteX0-2851" fmla="*/ 291673 w 5717287"/>
                <a:gd name="connsiteY0-2852" fmla="*/ 3144336 h 4916638"/>
                <a:gd name="connsiteX1-2853" fmla="*/ 263732 w 5717287"/>
                <a:gd name="connsiteY1-2854" fmla="*/ 2913195 h 4916638"/>
                <a:gd name="connsiteX2-2855" fmla="*/ 215473 w 5717287"/>
                <a:gd name="connsiteY2-2856" fmla="*/ 2585536 h 4916638"/>
                <a:gd name="connsiteX3-2857" fmla="*/ 190073 w 5717287"/>
                <a:gd name="connsiteY3-2858" fmla="*/ 2222316 h 4916638"/>
                <a:gd name="connsiteX4-2859" fmla="*/ 24973 w 5717287"/>
                <a:gd name="connsiteY4-2860" fmla="*/ 1521276 h 4916638"/>
                <a:gd name="connsiteX5-2861" fmla="*/ 22433 w 5717287"/>
                <a:gd name="connsiteY5-2862" fmla="*/ 670376 h 4916638"/>
                <a:gd name="connsiteX6-2863" fmla="*/ 233253 w 5717287"/>
                <a:gd name="connsiteY6-2864" fmla="*/ 32836 h 4916638"/>
                <a:gd name="connsiteX7-2865" fmla="*/ 954613 w 5717287"/>
                <a:gd name="connsiteY7-2866" fmla="*/ 119196 h 4916638"/>
                <a:gd name="connsiteX8-2867" fmla="*/ 1609933 w 5717287"/>
                <a:gd name="connsiteY8-2868" fmla="*/ 355416 h 4916638"/>
                <a:gd name="connsiteX9-2869" fmla="*/ 1950293 w 5717287"/>
                <a:gd name="connsiteY9-2870" fmla="*/ 530676 h 4916638"/>
                <a:gd name="connsiteX10-2871" fmla="*/ 2511633 w 5717287"/>
                <a:gd name="connsiteY10-2872" fmla="*/ 406216 h 4916638"/>
                <a:gd name="connsiteX11-2873" fmla="*/ 3377773 w 5717287"/>
                <a:gd name="connsiteY11-2874" fmla="*/ 408756 h 4916638"/>
                <a:gd name="connsiteX12-2875" fmla="*/ 3923873 w 5717287"/>
                <a:gd name="connsiteY12-2876" fmla="*/ 540836 h 4916638"/>
                <a:gd name="connsiteX13-2877" fmla="*/ 4195652 w 5717287"/>
                <a:gd name="connsiteY13-2878" fmla="*/ 408755 h 4916638"/>
                <a:gd name="connsiteX14-2879" fmla="*/ 4685873 w 5717287"/>
                <a:gd name="connsiteY14-2880" fmla="*/ 200476 h 4916638"/>
                <a:gd name="connsiteX15-2881" fmla="*/ 5414853 w 5717287"/>
                <a:gd name="connsiteY15-2882" fmla="*/ 68396 h 4916638"/>
                <a:gd name="connsiteX16-2883" fmla="*/ 5557093 w 5717287"/>
                <a:gd name="connsiteY16-2884" fmla="*/ 25216 h 4916638"/>
                <a:gd name="connsiteX17-2885" fmla="*/ 5595193 w 5717287"/>
                <a:gd name="connsiteY17-2886" fmla="*/ 164916 h 4916638"/>
                <a:gd name="connsiteX18-2887" fmla="*/ 5701873 w 5717287"/>
                <a:gd name="connsiteY18-2888" fmla="*/ 853256 h 4916638"/>
                <a:gd name="connsiteX19-2889" fmla="*/ 5694253 w 5717287"/>
                <a:gd name="connsiteY19-2890" fmla="*/ 1711776 h 4916638"/>
                <a:gd name="connsiteX20-2891" fmla="*/ 5493593 w 5717287"/>
                <a:gd name="connsiteY20-2892" fmla="*/ 2455996 h 4916638"/>
                <a:gd name="connsiteX21-2893" fmla="*/ 5458033 w 5717287"/>
                <a:gd name="connsiteY21-2894" fmla="*/ 2946216 h 4916638"/>
                <a:gd name="connsiteX22-2895" fmla="*/ 5404693 w 5717287"/>
                <a:gd name="connsiteY22-2896" fmla="*/ 3106236 h 4916638"/>
                <a:gd name="connsiteX23-2897" fmla="*/ 5488513 w 5717287"/>
                <a:gd name="connsiteY23-2898" fmla="*/ 3388176 h 4916638"/>
                <a:gd name="connsiteX24-2899" fmla="*/ 5389453 w 5717287"/>
                <a:gd name="connsiteY24-2900" fmla="*/ 3814896 h 4916638"/>
                <a:gd name="connsiteX25-2901" fmla="*/ 5016073 w 5717287"/>
                <a:gd name="connsiteY25-2902" fmla="*/ 4294956 h 4916638"/>
                <a:gd name="connsiteX26-2903" fmla="*/ 4231213 w 5717287"/>
                <a:gd name="connsiteY26-2904" fmla="*/ 4706436 h 4916638"/>
                <a:gd name="connsiteX27-2905" fmla="*/ 3156793 w 5717287"/>
                <a:gd name="connsiteY27-2906" fmla="*/ 4912176 h 4916638"/>
                <a:gd name="connsiteX28-2907" fmla="*/ 1777573 w 5717287"/>
                <a:gd name="connsiteY28-2908" fmla="*/ 4805496 h 4916638"/>
                <a:gd name="connsiteX29-2909" fmla="*/ 748873 w 5717287"/>
                <a:gd name="connsiteY29-2910" fmla="*/ 4340676 h 4916638"/>
                <a:gd name="connsiteX30-2911" fmla="*/ 370413 w 5717287"/>
                <a:gd name="connsiteY30-2912" fmla="*/ 3931736 h 4916638"/>
                <a:gd name="connsiteX31-2913" fmla="*/ 223092 w 5717287"/>
                <a:gd name="connsiteY31-2914" fmla="*/ 3492315 h 4916638"/>
                <a:gd name="connsiteX32-2915" fmla="*/ 291673 w 5717287"/>
                <a:gd name="connsiteY32-2916" fmla="*/ 3144336 h 4916638"/>
                <a:gd name="connsiteX0-2917" fmla="*/ 291673 w 5717287"/>
                <a:gd name="connsiteY0-2918" fmla="*/ 3144336 h 4916638"/>
                <a:gd name="connsiteX1-2919" fmla="*/ 263732 w 5717287"/>
                <a:gd name="connsiteY1-2920" fmla="*/ 2913195 h 4916638"/>
                <a:gd name="connsiteX2-2921" fmla="*/ 215473 w 5717287"/>
                <a:gd name="connsiteY2-2922" fmla="*/ 2585536 h 4916638"/>
                <a:gd name="connsiteX3-2923" fmla="*/ 190073 w 5717287"/>
                <a:gd name="connsiteY3-2924" fmla="*/ 2222316 h 4916638"/>
                <a:gd name="connsiteX4-2925" fmla="*/ 24973 w 5717287"/>
                <a:gd name="connsiteY4-2926" fmla="*/ 1521276 h 4916638"/>
                <a:gd name="connsiteX5-2927" fmla="*/ 22433 w 5717287"/>
                <a:gd name="connsiteY5-2928" fmla="*/ 670376 h 4916638"/>
                <a:gd name="connsiteX6-2929" fmla="*/ 233253 w 5717287"/>
                <a:gd name="connsiteY6-2930" fmla="*/ 32836 h 4916638"/>
                <a:gd name="connsiteX7-2931" fmla="*/ 954613 w 5717287"/>
                <a:gd name="connsiteY7-2932" fmla="*/ 119196 h 4916638"/>
                <a:gd name="connsiteX8-2933" fmla="*/ 1609933 w 5717287"/>
                <a:gd name="connsiteY8-2934" fmla="*/ 355416 h 4916638"/>
                <a:gd name="connsiteX9-2935" fmla="*/ 1950293 w 5717287"/>
                <a:gd name="connsiteY9-2936" fmla="*/ 530676 h 4916638"/>
                <a:gd name="connsiteX10-2937" fmla="*/ 2511633 w 5717287"/>
                <a:gd name="connsiteY10-2938" fmla="*/ 406216 h 4916638"/>
                <a:gd name="connsiteX11-2939" fmla="*/ 3377773 w 5717287"/>
                <a:gd name="connsiteY11-2940" fmla="*/ 408756 h 4916638"/>
                <a:gd name="connsiteX12-2941" fmla="*/ 3923873 w 5717287"/>
                <a:gd name="connsiteY12-2942" fmla="*/ 540836 h 4916638"/>
                <a:gd name="connsiteX13-2943" fmla="*/ 4195652 w 5717287"/>
                <a:gd name="connsiteY13-2944" fmla="*/ 408755 h 4916638"/>
                <a:gd name="connsiteX14-2945" fmla="*/ 4685873 w 5717287"/>
                <a:gd name="connsiteY14-2946" fmla="*/ 200476 h 4916638"/>
                <a:gd name="connsiteX15-2947" fmla="*/ 5414853 w 5717287"/>
                <a:gd name="connsiteY15-2948" fmla="*/ 68396 h 4916638"/>
                <a:gd name="connsiteX16-2949" fmla="*/ 5557093 w 5717287"/>
                <a:gd name="connsiteY16-2950" fmla="*/ 25216 h 4916638"/>
                <a:gd name="connsiteX17-2951" fmla="*/ 5595193 w 5717287"/>
                <a:gd name="connsiteY17-2952" fmla="*/ 164916 h 4916638"/>
                <a:gd name="connsiteX18-2953" fmla="*/ 5701873 w 5717287"/>
                <a:gd name="connsiteY18-2954" fmla="*/ 853256 h 4916638"/>
                <a:gd name="connsiteX19-2955" fmla="*/ 5694253 w 5717287"/>
                <a:gd name="connsiteY19-2956" fmla="*/ 1711776 h 4916638"/>
                <a:gd name="connsiteX20-2957" fmla="*/ 5493593 w 5717287"/>
                <a:gd name="connsiteY20-2958" fmla="*/ 2455996 h 4916638"/>
                <a:gd name="connsiteX21-2959" fmla="*/ 5458033 w 5717287"/>
                <a:gd name="connsiteY21-2960" fmla="*/ 2946216 h 4916638"/>
                <a:gd name="connsiteX22-2961" fmla="*/ 5404693 w 5717287"/>
                <a:gd name="connsiteY22-2962" fmla="*/ 3106236 h 4916638"/>
                <a:gd name="connsiteX23-2963" fmla="*/ 5488513 w 5717287"/>
                <a:gd name="connsiteY23-2964" fmla="*/ 3388176 h 4916638"/>
                <a:gd name="connsiteX24-2965" fmla="*/ 5389453 w 5717287"/>
                <a:gd name="connsiteY24-2966" fmla="*/ 3814896 h 4916638"/>
                <a:gd name="connsiteX25-2967" fmla="*/ 5016073 w 5717287"/>
                <a:gd name="connsiteY25-2968" fmla="*/ 4294956 h 4916638"/>
                <a:gd name="connsiteX26-2969" fmla="*/ 4231213 w 5717287"/>
                <a:gd name="connsiteY26-2970" fmla="*/ 4706436 h 4916638"/>
                <a:gd name="connsiteX27-2971" fmla="*/ 3156793 w 5717287"/>
                <a:gd name="connsiteY27-2972" fmla="*/ 4912176 h 4916638"/>
                <a:gd name="connsiteX28-2973" fmla="*/ 1777573 w 5717287"/>
                <a:gd name="connsiteY28-2974" fmla="*/ 4805496 h 4916638"/>
                <a:gd name="connsiteX29-2975" fmla="*/ 748873 w 5717287"/>
                <a:gd name="connsiteY29-2976" fmla="*/ 4340676 h 4916638"/>
                <a:gd name="connsiteX30-2977" fmla="*/ 370413 w 5717287"/>
                <a:gd name="connsiteY30-2978" fmla="*/ 3931736 h 4916638"/>
                <a:gd name="connsiteX31-2979" fmla="*/ 223092 w 5717287"/>
                <a:gd name="connsiteY31-2980" fmla="*/ 3492315 h 4916638"/>
                <a:gd name="connsiteX32-2981" fmla="*/ 291673 w 5717287"/>
                <a:gd name="connsiteY32-2982" fmla="*/ 3144336 h 4916638"/>
                <a:gd name="connsiteX0-2983" fmla="*/ 291673 w 5717287"/>
                <a:gd name="connsiteY0-2984" fmla="*/ 3144336 h 4916638"/>
                <a:gd name="connsiteX1-2985" fmla="*/ 263732 w 5717287"/>
                <a:gd name="connsiteY1-2986" fmla="*/ 2913195 h 4916638"/>
                <a:gd name="connsiteX2-2987" fmla="*/ 215473 w 5717287"/>
                <a:gd name="connsiteY2-2988" fmla="*/ 2585536 h 4916638"/>
                <a:gd name="connsiteX3-2989" fmla="*/ 190073 w 5717287"/>
                <a:gd name="connsiteY3-2990" fmla="*/ 2222316 h 4916638"/>
                <a:gd name="connsiteX4-2991" fmla="*/ 24973 w 5717287"/>
                <a:gd name="connsiteY4-2992" fmla="*/ 1521276 h 4916638"/>
                <a:gd name="connsiteX5-2993" fmla="*/ 22433 w 5717287"/>
                <a:gd name="connsiteY5-2994" fmla="*/ 670376 h 4916638"/>
                <a:gd name="connsiteX6-2995" fmla="*/ 233253 w 5717287"/>
                <a:gd name="connsiteY6-2996" fmla="*/ 32836 h 4916638"/>
                <a:gd name="connsiteX7-2997" fmla="*/ 954613 w 5717287"/>
                <a:gd name="connsiteY7-2998" fmla="*/ 119196 h 4916638"/>
                <a:gd name="connsiteX8-2999" fmla="*/ 1609933 w 5717287"/>
                <a:gd name="connsiteY8-3000" fmla="*/ 355416 h 4916638"/>
                <a:gd name="connsiteX9-3001" fmla="*/ 1950293 w 5717287"/>
                <a:gd name="connsiteY9-3002" fmla="*/ 530676 h 4916638"/>
                <a:gd name="connsiteX10-3003" fmla="*/ 2511633 w 5717287"/>
                <a:gd name="connsiteY10-3004" fmla="*/ 406216 h 4916638"/>
                <a:gd name="connsiteX11-3005" fmla="*/ 3377773 w 5717287"/>
                <a:gd name="connsiteY11-3006" fmla="*/ 408756 h 4916638"/>
                <a:gd name="connsiteX12-3007" fmla="*/ 3923873 w 5717287"/>
                <a:gd name="connsiteY12-3008" fmla="*/ 540836 h 4916638"/>
                <a:gd name="connsiteX13-3009" fmla="*/ 4195652 w 5717287"/>
                <a:gd name="connsiteY13-3010" fmla="*/ 408755 h 4916638"/>
                <a:gd name="connsiteX14-3011" fmla="*/ 4685873 w 5717287"/>
                <a:gd name="connsiteY14-3012" fmla="*/ 200476 h 4916638"/>
                <a:gd name="connsiteX15-3013" fmla="*/ 5414853 w 5717287"/>
                <a:gd name="connsiteY15-3014" fmla="*/ 68396 h 4916638"/>
                <a:gd name="connsiteX16-3015" fmla="*/ 5557093 w 5717287"/>
                <a:gd name="connsiteY16-3016" fmla="*/ 25216 h 4916638"/>
                <a:gd name="connsiteX17-3017" fmla="*/ 5595193 w 5717287"/>
                <a:gd name="connsiteY17-3018" fmla="*/ 164916 h 4916638"/>
                <a:gd name="connsiteX18-3019" fmla="*/ 5701873 w 5717287"/>
                <a:gd name="connsiteY18-3020" fmla="*/ 853256 h 4916638"/>
                <a:gd name="connsiteX19-3021" fmla="*/ 5694253 w 5717287"/>
                <a:gd name="connsiteY19-3022" fmla="*/ 1711776 h 4916638"/>
                <a:gd name="connsiteX20-3023" fmla="*/ 5493593 w 5717287"/>
                <a:gd name="connsiteY20-3024" fmla="*/ 2455996 h 4916638"/>
                <a:gd name="connsiteX21-3025" fmla="*/ 5501213 w 5717287"/>
                <a:gd name="connsiteY21-3026" fmla="*/ 2730315 h 4916638"/>
                <a:gd name="connsiteX22-3027" fmla="*/ 5458033 w 5717287"/>
                <a:gd name="connsiteY22-3028" fmla="*/ 2946216 h 4916638"/>
                <a:gd name="connsiteX23-3029" fmla="*/ 5404693 w 5717287"/>
                <a:gd name="connsiteY23-3030" fmla="*/ 3106236 h 4916638"/>
                <a:gd name="connsiteX24-3031" fmla="*/ 5488513 w 5717287"/>
                <a:gd name="connsiteY24-3032" fmla="*/ 3388176 h 4916638"/>
                <a:gd name="connsiteX25-3033" fmla="*/ 5389453 w 5717287"/>
                <a:gd name="connsiteY25-3034" fmla="*/ 3814896 h 4916638"/>
                <a:gd name="connsiteX26-3035" fmla="*/ 5016073 w 5717287"/>
                <a:gd name="connsiteY26-3036" fmla="*/ 4294956 h 4916638"/>
                <a:gd name="connsiteX27-3037" fmla="*/ 4231213 w 5717287"/>
                <a:gd name="connsiteY27-3038" fmla="*/ 4706436 h 4916638"/>
                <a:gd name="connsiteX28-3039" fmla="*/ 3156793 w 5717287"/>
                <a:gd name="connsiteY28-3040" fmla="*/ 4912176 h 4916638"/>
                <a:gd name="connsiteX29-3041" fmla="*/ 1777573 w 5717287"/>
                <a:gd name="connsiteY29-3042" fmla="*/ 4805496 h 4916638"/>
                <a:gd name="connsiteX30-3043" fmla="*/ 748873 w 5717287"/>
                <a:gd name="connsiteY30-3044" fmla="*/ 4340676 h 4916638"/>
                <a:gd name="connsiteX31-3045" fmla="*/ 370413 w 5717287"/>
                <a:gd name="connsiteY31-3046" fmla="*/ 3931736 h 4916638"/>
                <a:gd name="connsiteX32-3047" fmla="*/ 223092 w 5717287"/>
                <a:gd name="connsiteY32-3048" fmla="*/ 3492315 h 4916638"/>
                <a:gd name="connsiteX33" fmla="*/ 291673 w 5717287"/>
                <a:gd name="connsiteY33" fmla="*/ 3144336 h 4916638"/>
                <a:gd name="connsiteX0-3049" fmla="*/ 291673 w 5717287"/>
                <a:gd name="connsiteY0-3050" fmla="*/ 3144336 h 4916638"/>
                <a:gd name="connsiteX1-3051" fmla="*/ 263732 w 5717287"/>
                <a:gd name="connsiteY1-3052" fmla="*/ 2913195 h 4916638"/>
                <a:gd name="connsiteX2-3053" fmla="*/ 215473 w 5717287"/>
                <a:gd name="connsiteY2-3054" fmla="*/ 2585536 h 4916638"/>
                <a:gd name="connsiteX3-3055" fmla="*/ 190073 w 5717287"/>
                <a:gd name="connsiteY3-3056" fmla="*/ 2222316 h 4916638"/>
                <a:gd name="connsiteX4-3057" fmla="*/ 24973 w 5717287"/>
                <a:gd name="connsiteY4-3058" fmla="*/ 1521276 h 4916638"/>
                <a:gd name="connsiteX5-3059" fmla="*/ 22433 w 5717287"/>
                <a:gd name="connsiteY5-3060" fmla="*/ 670376 h 4916638"/>
                <a:gd name="connsiteX6-3061" fmla="*/ 233253 w 5717287"/>
                <a:gd name="connsiteY6-3062" fmla="*/ 32836 h 4916638"/>
                <a:gd name="connsiteX7-3063" fmla="*/ 954613 w 5717287"/>
                <a:gd name="connsiteY7-3064" fmla="*/ 119196 h 4916638"/>
                <a:gd name="connsiteX8-3065" fmla="*/ 1609933 w 5717287"/>
                <a:gd name="connsiteY8-3066" fmla="*/ 355416 h 4916638"/>
                <a:gd name="connsiteX9-3067" fmla="*/ 1950293 w 5717287"/>
                <a:gd name="connsiteY9-3068" fmla="*/ 530676 h 4916638"/>
                <a:gd name="connsiteX10-3069" fmla="*/ 2511633 w 5717287"/>
                <a:gd name="connsiteY10-3070" fmla="*/ 406216 h 4916638"/>
                <a:gd name="connsiteX11-3071" fmla="*/ 3377773 w 5717287"/>
                <a:gd name="connsiteY11-3072" fmla="*/ 408756 h 4916638"/>
                <a:gd name="connsiteX12-3073" fmla="*/ 3923873 w 5717287"/>
                <a:gd name="connsiteY12-3074" fmla="*/ 540836 h 4916638"/>
                <a:gd name="connsiteX13-3075" fmla="*/ 4195652 w 5717287"/>
                <a:gd name="connsiteY13-3076" fmla="*/ 408755 h 4916638"/>
                <a:gd name="connsiteX14-3077" fmla="*/ 4685873 w 5717287"/>
                <a:gd name="connsiteY14-3078" fmla="*/ 200476 h 4916638"/>
                <a:gd name="connsiteX15-3079" fmla="*/ 5414853 w 5717287"/>
                <a:gd name="connsiteY15-3080" fmla="*/ 68396 h 4916638"/>
                <a:gd name="connsiteX16-3081" fmla="*/ 5557093 w 5717287"/>
                <a:gd name="connsiteY16-3082" fmla="*/ 25216 h 4916638"/>
                <a:gd name="connsiteX17-3083" fmla="*/ 5595193 w 5717287"/>
                <a:gd name="connsiteY17-3084" fmla="*/ 164916 h 4916638"/>
                <a:gd name="connsiteX18-3085" fmla="*/ 5701873 w 5717287"/>
                <a:gd name="connsiteY18-3086" fmla="*/ 853256 h 4916638"/>
                <a:gd name="connsiteX19-3087" fmla="*/ 5694253 w 5717287"/>
                <a:gd name="connsiteY19-3088" fmla="*/ 1711776 h 4916638"/>
                <a:gd name="connsiteX20-3089" fmla="*/ 5493593 w 5717287"/>
                <a:gd name="connsiteY20-3090" fmla="*/ 2455996 h 4916638"/>
                <a:gd name="connsiteX21-3091" fmla="*/ 5501213 w 5717287"/>
                <a:gd name="connsiteY21-3092" fmla="*/ 2730315 h 4916638"/>
                <a:gd name="connsiteX22-3093" fmla="*/ 5458033 w 5717287"/>
                <a:gd name="connsiteY22-3094" fmla="*/ 2991936 h 4916638"/>
                <a:gd name="connsiteX23-3095" fmla="*/ 5404693 w 5717287"/>
                <a:gd name="connsiteY23-3096" fmla="*/ 3106236 h 4916638"/>
                <a:gd name="connsiteX24-3097" fmla="*/ 5488513 w 5717287"/>
                <a:gd name="connsiteY24-3098" fmla="*/ 3388176 h 4916638"/>
                <a:gd name="connsiteX25-3099" fmla="*/ 5389453 w 5717287"/>
                <a:gd name="connsiteY25-3100" fmla="*/ 3814896 h 4916638"/>
                <a:gd name="connsiteX26-3101" fmla="*/ 5016073 w 5717287"/>
                <a:gd name="connsiteY26-3102" fmla="*/ 4294956 h 4916638"/>
                <a:gd name="connsiteX27-3103" fmla="*/ 4231213 w 5717287"/>
                <a:gd name="connsiteY27-3104" fmla="*/ 4706436 h 4916638"/>
                <a:gd name="connsiteX28-3105" fmla="*/ 3156793 w 5717287"/>
                <a:gd name="connsiteY28-3106" fmla="*/ 4912176 h 4916638"/>
                <a:gd name="connsiteX29-3107" fmla="*/ 1777573 w 5717287"/>
                <a:gd name="connsiteY29-3108" fmla="*/ 4805496 h 4916638"/>
                <a:gd name="connsiteX30-3109" fmla="*/ 748873 w 5717287"/>
                <a:gd name="connsiteY30-3110" fmla="*/ 4340676 h 4916638"/>
                <a:gd name="connsiteX31-3111" fmla="*/ 370413 w 5717287"/>
                <a:gd name="connsiteY31-3112" fmla="*/ 3931736 h 4916638"/>
                <a:gd name="connsiteX32-3113" fmla="*/ 223092 w 5717287"/>
                <a:gd name="connsiteY32-3114" fmla="*/ 3492315 h 4916638"/>
                <a:gd name="connsiteX33-3115" fmla="*/ 291673 w 5717287"/>
                <a:gd name="connsiteY33-3116" fmla="*/ 3144336 h 4916638"/>
                <a:gd name="connsiteX0-3117" fmla="*/ 291673 w 5717287"/>
                <a:gd name="connsiteY0-3118" fmla="*/ 3144336 h 4916638"/>
                <a:gd name="connsiteX1-3119" fmla="*/ 263732 w 5717287"/>
                <a:gd name="connsiteY1-3120" fmla="*/ 2913195 h 4916638"/>
                <a:gd name="connsiteX2-3121" fmla="*/ 215473 w 5717287"/>
                <a:gd name="connsiteY2-3122" fmla="*/ 2585536 h 4916638"/>
                <a:gd name="connsiteX3-3123" fmla="*/ 190073 w 5717287"/>
                <a:gd name="connsiteY3-3124" fmla="*/ 2222316 h 4916638"/>
                <a:gd name="connsiteX4-3125" fmla="*/ 24973 w 5717287"/>
                <a:gd name="connsiteY4-3126" fmla="*/ 1521276 h 4916638"/>
                <a:gd name="connsiteX5-3127" fmla="*/ 22433 w 5717287"/>
                <a:gd name="connsiteY5-3128" fmla="*/ 670376 h 4916638"/>
                <a:gd name="connsiteX6-3129" fmla="*/ 233253 w 5717287"/>
                <a:gd name="connsiteY6-3130" fmla="*/ 32836 h 4916638"/>
                <a:gd name="connsiteX7-3131" fmla="*/ 954613 w 5717287"/>
                <a:gd name="connsiteY7-3132" fmla="*/ 119196 h 4916638"/>
                <a:gd name="connsiteX8-3133" fmla="*/ 1609933 w 5717287"/>
                <a:gd name="connsiteY8-3134" fmla="*/ 355416 h 4916638"/>
                <a:gd name="connsiteX9-3135" fmla="*/ 1950293 w 5717287"/>
                <a:gd name="connsiteY9-3136" fmla="*/ 530676 h 4916638"/>
                <a:gd name="connsiteX10-3137" fmla="*/ 2511633 w 5717287"/>
                <a:gd name="connsiteY10-3138" fmla="*/ 406216 h 4916638"/>
                <a:gd name="connsiteX11-3139" fmla="*/ 3377773 w 5717287"/>
                <a:gd name="connsiteY11-3140" fmla="*/ 408756 h 4916638"/>
                <a:gd name="connsiteX12-3141" fmla="*/ 3923873 w 5717287"/>
                <a:gd name="connsiteY12-3142" fmla="*/ 540836 h 4916638"/>
                <a:gd name="connsiteX13-3143" fmla="*/ 4195652 w 5717287"/>
                <a:gd name="connsiteY13-3144" fmla="*/ 408755 h 4916638"/>
                <a:gd name="connsiteX14-3145" fmla="*/ 4685873 w 5717287"/>
                <a:gd name="connsiteY14-3146" fmla="*/ 200476 h 4916638"/>
                <a:gd name="connsiteX15-3147" fmla="*/ 5414853 w 5717287"/>
                <a:gd name="connsiteY15-3148" fmla="*/ 68396 h 4916638"/>
                <a:gd name="connsiteX16-3149" fmla="*/ 5557093 w 5717287"/>
                <a:gd name="connsiteY16-3150" fmla="*/ 25216 h 4916638"/>
                <a:gd name="connsiteX17-3151" fmla="*/ 5595193 w 5717287"/>
                <a:gd name="connsiteY17-3152" fmla="*/ 164916 h 4916638"/>
                <a:gd name="connsiteX18-3153" fmla="*/ 5701873 w 5717287"/>
                <a:gd name="connsiteY18-3154" fmla="*/ 853256 h 4916638"/>
                <a:gd name="connsiteX19-3155" fmla="*/ 5694253 w 5717287"/>
                <a:gd name="connsiteY19-3156" fmla="*/ 1711776 h 4916638"/>
                <a:gd name="connsiteX20-3157" fmla="*/ 5493593 w 5717287"/>
                <a:gd name="connsiteY20-3158" fmla="*/ 2455996 h 4916638"/>
                <a:gd name="connsiteX21-3159" fmla="*/ 5501213 w 5717287"/>
                <a:gd name="connsiteY21-3160" fmla="*/ 2730315 h 4916638"/>
                <a:gd name="connsiteX22-3161" fmla="*/ 5458033 w 5717287"/>
                <a:gd name="connsiteY22-3162" fmla="*/ 2991936 h 4916638"/>
                <a:gd name="connsiteX23-3163" fmla="*/ 5447365 w 5717287"/>
                <a:gd name="connsiteY23-3164" fmla="*/ 3246444 h 4916638"/>
                <a:gd name="connsiteX24-3165" fmla="*/ 5488513 w 5717287"/>
                <a:gd name="connsiteY24-3166" fmla="*/ 3388176 h 4916638"/>
                <a:gd name="connsiteX25-3167" fmla="*/ 5389453 w 5717287"/>
                <a:gd name="connsiteY25-3168" fmla="*/ 3814896 h 4916638"/>
                <a:gd name="connsiteX26-3169" fmla="*/ 5016073 w 5717287"/>
                <a:gd name="connsiteY26-3170" fmla="*/ 4294956 h 4916638"/>
                <a:gd name="connsiteX27-3171" fmla="*/ 4231213 w 5717287"/>
                <a:gd name="connsiteY27-3172" fmla="*/ 4706436 h 4916638"/>
                <a:gd name="connsiteX28-3173" fmla="*/ 3156793 w 5717287"/>
                <a:gd name="connsiteY28-3174" fmla="*/ 4912176 h 4916638"/>
                <a:gd name="connsiteX29-3175" fmla="*/ 1777573 w 5717287"/>
                <a:gd name="connsiteY29-3176" fmla="*/ 4805496 h 4916638"/>
                <a:gd name="connsiteX30-3177" fmla="*/ 748873 w 5717287"/>
                <a:gd name="connsiteY30-3178" fmla="*/ 4340676 h 4916638"/>
                <a:gd name="connsiteX31-3179" fmla="*/ 370413 w 5717287"/>
                <a:gd name="connsiteY31-3180" fmla="*/ 3931736 h 4916638"/>
                <a:gd name="connsiteX32-3181" fmla="*/ 223092 w 5717287"/>
                <a:gd name="connsiteY32-3182" fmla="*/ 3492315 h 4916638"/>
                <a:gd name="connsiteX33-3183" fmla="*/ 291673 w 5717287"/>
                <a:gd name="connsiteY33-3184" fmla="*/ 3144336 h 4916638"/>
                <a:gd name="connsiteX0-3185" fmla="*/ 291673 w 5716897"/>
                <a:gd name="connsiteY0-3186" fmla="*/ 3144336 h 4916638"/>
                <a:gd name="connsiteX1-3187" fmla="*/ 263732 w 5716897"/>
                <a:gd name="connsiteY1-3188" fmla="*/ 2913195 h 4916638"/>
                <a:gd name="connsiteX2-3189" fmla="*/ 215473 w 5716897"/>
                <a:gd name="connsiteY2-3190" fmla="*/ 2585536 h 4916638"/>
                <a:gd name="connsiteX3-3191" fmla="*/ 190073 w 5716897"/>
                <a:gd name="connsiteY3-3192" fmla="*/ 2222316 h 4916638"/>
                <a:gd name="connsiteX4-3193" fmla="*/ 24973 w 5716897"/>
                <a:gd name="connsiteY4-3194" fmla="*/ 1521276 h 4916638"/>
                <a:gd name="connsiteX5-3195" fmla="*/ 22433 w 5716897"/>
                <a:gd name="connsiteY5-3196" fmla="*/ 670376 h 4916638"/>
                <a:gd name="connsiteX6-3197" fmla="*/ 233253 w 5716897"/>
                <a:gd name="connsiteY6-3198" fmla="*/ 32836 h 4916638"/>
                <a:gd name="connsiteX7-3199" fmla="*/ 954613 w 5716897"/>
                <a:gd name="connsiteY7-3200" fmla="*/ 119196 h 4916638"/>
                <a:gd name="connsiteX8-3201" fmla="*/ 1609933 w 5716897"/>
                <a:gd name="connsiteY8-3202" fmla="*/ 355416 h 4916638"/>
                <a:gd name="connsiteX9-3203" fmla="*/ 1950293 w 5716897"/>
                <a:gd name="connsiteY9-3204" fmla="*/ 530676 h 4916638"/>
                <a:gd name="connsiteX10-3205" fmla="*/ 2511633 w 5716897"/>
                <a:gd name="connsiteY10-3206" fmla="*/ 406216 h 4916638"/>
                <a:gd name="connsiteX11-3207" fmla="*/ 3377773 w 5716897"/>
                <a:gd name="connsiteY11-3208" fmla="*/ 408756 h 4916638"/>
                <a:gd name="connsiteX12-3209" fmla="*/ 3923873 w 5716897"/>
                <a:gd name="connsiteY12-3210" fmla="*/ 540836 h 4916638"/>
                <a:gd name="connsiteX13-3211" fmla="*/ 4195652 w 5716897"/>
                <a:gd name="connsiteY13-3212" fmla="*/ 408755 h 4916638"/>
                <a:gd name="connsiteX14-3213" fmla="*/ 4685873 w 5716897"/>
                <a:gd name="connsiteY14-3214" fmla="*/ 200476 h 4916638"/>
                <a:gd name="connsiteX15-3215" fmla="*/ 5414853 w 5716897"/>
                <a:gd name="connsiteY15-3216" fmla="*/ 68396 h 4916638"/>
                <a:gd name="connsiteX16-3217" fmla="*/ 5557093 w 5716897"/>
                <a:gd name="connsiteY16-3218" fmla="*/ 25216 h 4916638"/>
                <a:gd name="connsiteX17-3219" fmla="*/ 5595193 w 5716897"/>
                <a:gd name="connsiteY17-3220" fmla="*/ 164916 h 4916638"/>
                <a:gd name="connsiteX18-3221" fmla="*/ 5701873 w 5716897"/>
                <a:gd name="connsiteY18-3222" fmla="*/ 853256 h 4916638"/>
                <a:gd name="connsiteX19-3223" fmla="*/ 5694253 w 5716897"/>
                <a:gd name="connsiteY19-3224" fmla="*/ 1711776 h 4916638"/>
                <a:gd name="connsiteX20-3225" fmla="*/ 5499689 w 5716897"/>
                <a:gd name="connsiteY20-3226" fmla="*/ 2346268 h 4916638"/>
                <a:gd name="connsiteX21-3227" fmla="*/ 5501213 w 5716897"/>
                <a:gd name="connsiteY21-3228" fmla="*/ 2730315 h 4916638"/>
                <a:gd name="connsiteX22-3229" fmla="*/ 5458033 w 5716897"/>
                <a:gd name="connsiteY22-3230" fmla="*/ 2991936 h 4916638"/>
                <a:gd name="connsiteX23-3231" fmla="*/ 5447365 w 5716897"/>
                <a:gd name="connsiteY23-3232" fmla="*/ 3246444 h 4916638"/>
                <a:gd name="connsiteX24-3233" fmla="*/ 5488513 w 5716897"/>
                <a:gd name="connsiteY24-3234" fmla="*/ 3388176 h 4916638"/>
                <a:gd name="connsiteX25-3235" fmla="*/ 5389453 w 5716897"/>
                <a:gd name="connsiteY25-3236" fmla="*/ 3814896 h 4916638"/>
                <a:gd name="connsiteX26-3237" fmla="*/ 5016073 w 5716897"/>
                <a:gd name="connsiteY26-3238" fmla="*/ 4294956 h 4916638"/>
                <a:gd name="connsiteX27-3239" fmla="*/ 4231213 w 5716897"/>
                <a:gd name="connsiteY27-3240" fmla="*/ 4706436 h 4916638"/>
                <a:gd name="connsiteX28-3241" fmla="*/ 3156793 w 5716897"/>
                <a:gd name="connsiteY28-3242" fmla="*/ 4912176 h 4916638"/>
                <a:gd name="connsiteX29-3243" fmla="*/ 1777573 w 5716897"/>
                <a:gd name="connsiteY29-3244" fmla="*/ 4805496 h 4916638"/>
                <a:gd name="connsiteX30-3245" fmla="*/ 748873 w 5716897"/>
                <a:gd name="connsiteY30-3246" fmla="*/ 4340676 h 4916638"/>
                <a:gd name="connsiteX31-3247" fmla="*/ 370413 w 5716897"/>
                <a:gd name="connsiteY31-3248" fmla="*/ 3931736 h 4916638"/>
                <a:gd name="connsiteX32-3249" fmla="*/ 223092 w 5716897"/>
                <a:gd name="connsiteY32-3250" fmla="*/ 3492315 h 4916638"/>
                <a:gd name="connsiteX33-3251" fmla="*/ 291673 w 5716897"/>
                <a:gd name="connsiteY33-3252" fmla="*/ 3144336 h 4916638"/>
                <a:gd name="connsiteX0-3253" fmla="*/ 291673 w 5716897"/>
                <a:gd name="connsiteY0-3254" fmla="*/ 3144336 h 4916638"/>
                <a:gd name="connsiteX1-3255" fmla="*/ 263732 w 5716897"/>
                <a:gd name="connsiteY1-3256" fmla="*/ 2913195 h 4916638"/>
                <a:gd name="connsiteX2-3257" fmla="*/ 215473 w 5716897"/>
                <a:gd name="connsiteY2-3258" fmla="*/ 2585536 h 4916638"/>
                <a:gd name="connsiteX3-3259" fmla="*/ 190073 w 5716897"/>
                <a:gd name="connsiteY3-3260" fmla="*/ 2222316 h 4916638"/>
                <a:gd name="connsiteX4-3261" fmla="*/ 24973 w 5716897"/>
                <a:gd name="connsiteY4-3262" fmla="*/ 1521276 h 4916638"/>
                <a:gd name="connsiteX5-3263" fmla="*/ 22433 w 5716897"/>
                <a:gd name="connsiteY5-3264" fmla="*/ 670376 h 4916638"/>
                <a:gd name="connsiteX6-3265" fmla="*/ 233253 w 5716897"/>
                <a:gd name="connsiteY6-3266" fmla="*/ 32836 h 4916638"/>
                <a:gd name="connsiteX7-3267" fmla="*/ 954613 w 5716897"/>
                <a:gd name="connsiteY7-3268" fmla="*/ 119196 h 4916638"/>
                <a:gd name="connsiteX8-3269" fmla="*/ 1609933 w 5716897"/>
                <a:gd name="connsiteY8-3270" fmla="*/ 355416 h 4916638"/>
                <a:gd name="connsiteX9-3271" fmla="*/ 1950293 w 5716897"/>
                <a:gd name="connsiteY9-3272" fmla="*/ 530676 h 4916638"/>
                <a:gd name="connsiteX10-3273" fmla="*/ 2511633 w 5716897"/>
                <a:gd name="connsiteY10-3274" fmla="*/ 406216 h 4916638"/>
                <a:gd name="connsiteX11-3275" fmla="*/ 3377773 w 5716897"/>
                <a:gd name="connsiteY11-3276" fmla="*/ 408756 h 4916638"/>
                <a:gd name="connsiteX12-3277" fmla="*/ 3923873 w 5716897"/>
                <a:gd name="connsiteY12-3278" fmla="*/ 540836 h 4916638"/>
                <a:gd name="connsiteX13-3279" fmla="*/ 4195652 w 5716897"/>
                <a:gd name="connsiteY13-3280" fmla="*/ 408755 h 4916638"/>
                <a:gd name="connsiteX14-3281" fmla="*/ 4685873 w 5716897"/>
                <a:gd name="connsiteY14-3282" fmla="*/ 200476 h 4916638"/>
                <a:gd name="connsiteX15-3283" fmla="*/ 5414853 w 5716897"/>
                <a:gd name="connsiteY15-3284" fmla="*/ 68396 h 4916638"/>
                <a:gd name="connsiteX16-3285" fmla="*/ 5557093 w 5716897"/>
                <a:gd name="connsiteY16-3286" fmla="*/ 25216 h 4916638"/>
                <a:gd name="connsiteX17-3287" fmla="*/ 5595193 w 5716897"/>
                <a:gd name="connsiteY17-3288" fmla="*/ 164916 h 4916638"/>
                <a:gd name="connsiteX18-3289" fmla="*/ 5701873 w 5716897"/>
                <a:gd name="connsiteY18-3290" fmla="*/ 853256 h 4916638"/>
                <a:gd name="connsiteX19-3291" fmla="*/ 5694253 w 5716897"/>
                <a:gd name="connsiteY19-3292" fmla="*/ 1711776 h 4916638"/>
                <a:gd name="connsiteX20-3293" fmla="*/ 5499689 w 5716897"/>
                <a:gd name="connsiteY20-3294" fmla="*/ 2346268 h 4916638"/>
                <a:gd name="connsiteX21-3295" fmla="*/ 5458541 w 5716897"/>
                <a:gd name="connsiteY21-3296" fmla="*/ 2779083 h 4916638"/>
                <a:gd name="connsiteX22-3297" fmla="*/ 5458033 w 5716897"/>
                <a:gd name="connsiteY22-3298" fmla="*/ 2991936 h 4916638"/>
                <a:gd name="connsiteX23-3299" fmla="*/ 5447365 w 5716897"/>
                <a:gd name="connsiteY23-3300" fmla="*/ 3246444 h 4916638"/>
                <a:gd name="connsiteX24-3301" fmla="*/ 5488513 w 5716897"/>
                <a:gd name="connsiteY24-3302" fmla="*/ 3388176 h 4916638"/>
                <a:gd name="connsiteX25-3303" fmla="*/ 5389453 w 5716897"/>
                <a:gd name="connsiteY25-3304" fmla="*/ 3814896 h 4916638"/>
                <a:gd name="connsiteX26-3305" fmla="*/ 5016073 w 5716897"/>
                <a:gd name="connsiteY26-3306" fmla="*/ 4294956 h 4916638"/>
                <a:gd name="connsiteX27-3307" fmla="*/ 4231213 w 5716897"/>
                <a:gd name="connsiteY27-3308" fmla="*/ 4706436 h 4916638"/>
                <a:gd name="connsiteX28-3309" fmla="*/ 3156793 w 5716897"/>
                <a:gd name="connsiteY28-3310" fmla="*/ 4912176 h 4916638"/>
                <a:gd name="connsiteX29-3311" fmla="*/ 1777573 w 5716897"/>
                <a:gd name="connsiteY29-3312" fmla="*/ 4805496 h 4916638"/>
                <a:gd name="connsiteX30-3313" fmla="*/ 748873 w 5716897"/>
                <a:gd name="connsiteY30-3314" fmla="*/ 4340676 h 4916638"/>
                <a:gd name="connsiteX31-3315" fmla="*/ 370413 w 5716897"/>
                <a:gd name="connsiteY31-3316" fmla="*/ 3931736 h 4916638"/>
                <a:gd name="connsiteX32-3317" fmla="*/ 223092 w 5716897"/>
                <a:gd name="connsiteY32-3318" fmla="*/ 3492315 h 4916638"/>
                <a:gd name="connsiteX33-3319" fmla="*/ 291673 w 5716897"/>
                <a:gd name="connsiteY33-3320" fmla="*/ 3144336 h 4916638"/>
                <a:gd name="connsiteX0-3321" fmla="*/ 291673 w 5716897"/>
                <a:gd name="connsiteY0-3322" fmla="*/ 3144336 h 4916638"/>
                <a:gd name="connsiteX1-3323" fmla="*/ 263732 w 5716897"/>
                <a:gd name="connsiteY1-3324" fmla="*/ 2913195 h 4916638"/>
                <a:gd name="connsiteX2-3325" fmla="*/ 215473 w 5716897"/>
                <a:gd name="connsiteY2-3326" fmla="*/ 2585536 h 4916638"/>
                <a:gd name="connsiteX3-3327" fmla="*/ 190073 w 5716897"/>
                <a:gd name="connsiteY3-3328" fmla="*/ 2222316 h 4916638"/>
                <a:gd name="connsiteX4-3329" fmla="*/ 24973 w 5716897"/>
                <a:gd name="connsiteY4-3330" fmla="*/ 1521276 h 4916638"/>
                <a:gd name="connsiteX5-3331" fmla="*/ 22433 w 5716897"/>
                <a:gd name="connsiteY5-3332" fmla="*/ 670376 h 4916638"/>
                <a:gd name="connsiteX6-3333" fmla="*/ 233253 w 5716897"/>
                <a:gd name="connsiteY6-3334" fmla="*/ 32836 h 4916638"/>
                <a:gd name="connsiteX7-3335" fmla="*/ 954613 w 5716897"/>
                <a:gd name="connsiteY7-3336" fmla="*/ 119196 h 4916638"/>
                <a:gd name="connsiteX8-3337" fmla="*/ 1609933 w 5716897"/>
                <a:gd name="connsiteY8-3338" fmla="*/ 355416 h 4916638"/>
                <a:gd name="connsiteX9-3339" fmla="*/ 1950293 w 5716897"/>
                <a:gd name="connsiteY9-3340" fmla="*/ 530676 h 4916638"/>
                <a:gd name="connsiteX10-3341" fmla="*/ 2511633 w 5716897"/>
                <a:gd name="connsiteY10-3342" fmla="*/ 406216 h 4916638"/>
                <a:gd name="connsiteX11-3343" fmla="*/ 3377773 w 5716897"/>
                <a:gd name="connsiteY11-3344" fmla="*/ 408756 h 4916638"/>
                <a:gd name="connsiteX12-3345" fmla="*/ 3923873 w 5716897"/>
                <a:gd name="connsiteY12-3346" fmla="*/ 540836 h 4916638"/>
                <a:gd name="connsiteX13-3347" fmla="*/ 4195652 w 5716897"/>
                <a:gd name="connsiteY13-3348" fmla="*/ 408755 h 4916638"/>
                <a:gd name="connsiteX14-3349" fmla="*/ 4685873 w 5716897"/>
                <a:gd name="connsiteY14-3350" fmla="*/ 200476 h 4916638"/>
                <a:gd name="connsiteX15-3351" fmla="*/ 5414853 w 5716897"/>
                <a:gd name="connsiteY15-3352" fmla="*/ 68396 h 4916638"/>
                <a:gd name="connsiteX16-3353" fmla="*/ 5557093 w 5716897"/>
                <a:gd name="connsiteY16-3354" fmla="*/ 25216 h 4916638"/>
                <a:gd name="connsiteX17-3355" fmla="*/ 5595193 w 5716897"/>
                <a:gd name="connsiteY17-3356" fmla="*/ 164916 h 4916638"/>
                <a:gd name="connsiteX18-3357" fmla="*/ 5701873 w 5716897"/>
                <a:gd name="connsiteY18-3358" fmla="*/ 853256 h 4916638"/>
                <a:gd name="connsiteX19-3359" fmla="*/ 5694253 w 5716897"/>
                <a:gd name="connsiteY19-3360" fmla="*/ 1711776 h 4916638"/>
                <a:gd name="connsiteX20-3361" fmla="*/ 5499689 w 5716897"/>
                <a:gd name="connsiteY20-3362" fmla="*/ 2346268 h 4916638"/>
                <a:gd name="connsiteX21-3363" fmla="*/ 5458541 w 5716897"/>
                <a:gd name="connsiteY21-3364" fmla="*/ 2779083 h 4916638"/>
                <a:gd name="connsiteX22-3365" fmla="*/ 5458033 w 5716897"/>
                <a:gd name="connsiteY22-3366" fmla="*/ 2991936 h 4916638"/>
                <a:gd name="connsiteX23-3367" fmla="*/ 5447365 w 5716897"/>
                <a:gd name="connsiteY23-3368" fmla="*/ 3246444 h 4916638"/>
                <a:gd name="connsiteX24-3369" fmla="*/ 5488513 w 5716897"/>
                <a:gd name="connsiteY24-3370" fmla="*/ 3388176 h 4916638"/>
                <a:gd name="connsiteX25-3371" fmla="*/ 5389453 w 5716897"/>
                <a:gd name="connsiteY25-3372" fmla="*/ 3814896 h 4916638"/>
                <a:gd name="connsiteX26-3373" fmla="*/ 5016073 w 5716897"/>
                <a:gd name="connsiteY26-3374" fmla="*/ 4294956 h 4916638"/>
                <a:gd name="connsiteX27-3375" fmla="*/ 4231213 w 5716897"/>
                <a:gd name="connsiteY27-3376" fmla="*/ 4706436 h 4916638"/>
                <a:gd name="connsiteX28-3377" fmla="*/ 3156793 w 5716897"/>
                <a:gd name="connsiteY28-3378" fmla="*/ 4912176 h 4916638"/>
                <a:gd name="connsiteX29-3379" fmla="*/ 1777573 w 5716897"/>
                <a:gd name="connsiteY29-3380" fmla="*/ 4805496 h 4916638"/>
                <a:gd name="connsiteX30-3381" fmla="*/ 748873 w 5716897"/>
                <a:gd name="connsiteY30-3382" fmla="*/ 4340676 h 4916638"/>
                <a:gd name="connsiteX31-3383" fmla="*/ 370413 w 5716897"/>
                <a:gd name="connsiteY31-3384" fmla="*/ 3931736 h 4916638"/>
                <a:gd name="connsiteX32-3385" fmla="*/ 223092 w 5716897"/>
                <a:gd name="connsiteY32-3386" fmla="*/ 3492315 h 4916638"/>
                <a:gd name="connsiteX33-3387" fmla="*/ 291673 w 5716897"/>
                <a:gd name="connsiteY33-3388" fmla="*/ 3144336 h 4916638"/>
                <a:gd name="connsiteX0-3389" fmla="*/ 291673 w 5716897"/>
                <a:gd name="connsiteY0-3390" fmla="*/ 3144336 h 4916638"/>
                <a:gd name="connsiteX1-3391" fmla="*/ 263732 w 5716897"/>
                <a:gd name="connsiteY1-3392" fmla="*/ 2913195 h 4916638"/>
                <a:gd name="connsiteX2-3393" fmla="*/ 215473 w 5716897"/>
                <a:gd name="connsiteY2-3394" fmla="*/ 2585536 h 4916638"/>
                <a:gd name="connsiteX3-3395" fmla="*/ 190073 w 5716897"/>
                <a:gd name="connsiteY3-3396" fmla="*/ 2222316 h 4916638"/>
                <a:gd name="connsiteX4-3397" fmla="*/ 24973 w 5716897"/>
                <a:gd name="connsiteY4-3398" fmla="*/ 1521276 h 4916638"/>
                <a:gd name="connsiteX5-3399" fmla="*/ 22433 w 5716897"/>
                <a:gd name="connsiteY5-3400" fmla="*/ 670376 h 4916638"/>
                <a:gd name="connsiteX6-3401" fmla="*/ 233253 w 5716897"/>
                <a:gd name="connsiteY6-3402" fmla="*/ 32836 h 4916638"/>
                <a:gd name="connsiteX7-3403" fmla="*/ 954613 w 5716897"/>
                <a:gd name="connsiteY7-3404" fmla="*/ 119196 h 4916638"/>
                <a:gd name="connsiteX8-3405" fmla="*/ 1609933 w 5716897"/>
                <a:gd name="connsiteY8-3406" fmla="*/ 355416 h 4916638"/>
                <a:gd name="connsiteX9-3407" fmla="*/ 1950293 w 5716897"/>
                <a:gd name="connsiteY9-3408" fmla="*/ 530676 h 4916638"/>
                <a:gd name="connsiteX10-3409" fmla="*/ 2511633 w 5716897"/>
                <a:gd name="connsiteY10-3410" fmla="*/ 406216 h 4916638"/>
                <a:gd name="connsiteX11-3411" fmla="*/ 3377773 w 5716897"/>
                <a:gd name="connsiteY11-3412" fmla="*/ 408756 h 4916638"/>
                <a:gd name="connsiteX12-3413" fmla="*/ 3923873 w 5716897"/>
                <a:gd name="connsiteY12-3414" fmla="*/ 540836 h 4916638"/>
                <a:gd name="connsiteX13-3415" fmla="*/ 4195652 w 5716897"/>
                <a:gd name="connsiteY13-3416" fmla="*/ 408755 h 4916638"/>
                <a:gd name="connsiteX14-3417" fmla="*/ 4685873 w 5716897"/>
                <a:gd name="connsiteY14-3418" fmla="*/ 200476 h 4916638"/>
                <a:gd name="connsiteX15-3419" fmla="*/ 5414853 w 5716897"/>
                <a:gd name="connsiteY15-3420" fmla="*/ 68396 h 4916638"/>
                <a:gd name="connsiteX16-3421" fmla="*/ 5557093 w 5716897"/>
                <a:gd name="connsiteY16-3422" fmla="*/ 25216 h 4916638"/>
                <a:gd name="connsiteX17-3423" fmla="*/ 5595193 w 5716897"/>
                <a:gd name="connsiteY17-3424" fmla="*/ 164916 h 4916638"/>
                <a:gd name="connsiteX18-3425" fmla="*/ 5701873 w 5716897"/>
                <a:gd name="connsiteY18-3426" fmla="*/ 853256 h 4916638"/>
                <a:gd name="connsiteX19-3427" fmla="*/ 5694253 w 5716897"/>
                <a:gd name="connsiteY19-3428" fmla="*/ 1711776 h 4916638"/>
                <a:gd name="connsiteX20-3429" fmla="*/ 5499689 w 5716897"/>
                <a:gd name="connsiteY20-3430" fmla="*/ 2346268 h 4916638"/>
                <a:gd name="connsiteX21-3431" fmla="*/ 5458541 w 5716897"/>
                <a:gd name="connsiteY21-3432" fmla="*/ 2779083 h 4916638"/>
                <a:gd name="connsiteX22-3433" fmla="*/ 5458033 w 5716897"/>
                <a:gd name="connsiteY22-3434" fmla="*/ 2991936 h 4916638"/>
                <a:gd name="connsiteX23-3435" fmla="*/ 5490037 w 5716897"/>
                <a:gd name="connsiteY23-3436" fmla="*/ 3258636 h 4916638"/>
                <a:gd name="connsiteX24-3437" fmla="*/ 5488513 w 5716897"/>
                <a:gd name="connsiteY24-3438" fmla="*/ 3388176 h 4916638"/>
                <a:gd name="connsiteX25-3439" fmla="*/ 5389453 w 5716897"/>
                <a:gd name="connsiteY25-3440" fmla="*/ 3814896 h 4916638"/>
                <a:gd name="connsiteX26-3441" fmla="*/ 5016073 w 5716897"/>
                <a:gd name="connsiteY26-3442" fmla="*/ 4294956 h 4916638"/>
                <a:gd name="connsiteX27-3443" fmla="*/ 4231213 w 5716897"/>
                <a:gd name="connsiteY27-3444" fmla="*/ 4706436 h 4916638"/>
                <a:gd name="connsiteX28-3445" fmla="*/ 3156793 w 5716897"/>
                <a:gd name="connsiteY28-3446" fmla="*/ 4912176 h 4916638"/>
                <a:gd name="connsiteX29-3447" fmla="*/ 1777573 w 5716897"/>
                <a:gd name="connsiteY29-3448" fmla="*/ 4805496 h 4916638"/>
                <a:gd name="connsiteX30-3449" fmla="*/ 748873 w 5716897"/>
                <a:gd name="connsiteY30-3450" fmla="*/ 4340676 h 4916638"/>
                <a:gd name="connsiteX31-3451" fmla="*/ 370413 w 5716897"/>
                <a:gd name="connsiteY31-3452" fmla="*/ 3931736 h 4916638"/>
                <a:gd name="connsiteX32-3453" fmla="*/ 223092 w 5716897"/>
                <a:gd name="connsiteY32-3454" fmla="*/ 3492315 h 4916638"/>
                <a:gd name="connsiteX33-3455" fmla="*/ 291673 w 5716897"/>
                <a:gd name="connsiteY33-3456" fmla="*/ 3144336 h 4916638"/>
                <a:gd name="connsiteX0-3457" fmla="*/ 291673 w 5716897"/>
                <a:gd name="connsiteY0-3458" fmla="*/ 3144336 h 4916638"/>
                <a:gd name="connsiteX1-3459" fmla="*/ 263732 w 5716897"/>
                <a:gd name="connsiteY1-3460" fmla="*/ 2913195 h 4916638"/>
                <a:gd name="connsiteX2-3461" fmla="*/ 291673 w 5716897"/>
                <a:gd name="connsiteY2-3462" fmla="*/ 2631256 h 4916638"/>
                <a:gd name="connsiteX3-3463" fmla="*/ 190073 w 5716897"/>
                <a:gd name="connsiteY3-3464" fmla="*/ 2222316 h 4916638"/>
                <a:gd name="connsiteX4-3465" fmla="*/ 24973 w 5716897"/>
                <a:gd name="connsiteY4-3466" fmla="*/ 1521276 h 4916638"/>
                <a:gd name="connsiteX5-3467" fmla="*/ 22433 w 5716897"/>
                <a:gd name="connsiteY5-3468" fmla="*/ 670376 h 4916638"/>
                <a:gd name="connsiteX6-3469" fmla="*/ 233253 w 5716897"/>
                <a:gd name="connsiteY6-3470" fmla="*/ 32836 h 4916638"/>
                <a:gd name="connsiteX7-3471" fmla="*/ 954613 w 5716897"/>
                <a:gd name="connsiteY7-3472" fmla="*/ 119196 h 4916638"/>
                <a:gd name="connsiteX8-3473" fmla="*/ 1609933 w 5716897"/>
                <a:gd name="connsiteY8-3474" fmla="*/ 355416 h 4916638"/>
                <a:gd name="connsiteX9-3475" fmla="*/ 1950293 w 5716897"/>
                <a:gd name="connsiteY9-3476" fmla="*/ 530676 h 4916638"/>
                <a:gd name="connsiteX10-3477" fmla="*/ 2511633 w 5716897"/>
                <a:gd name="connsiteY10-3478" fmla="*/ 406216 h 4916638"/>
                <a:gd name="connsiteX11-3479" fmla="*/ 3377773 w 5716897"/>
                <a:gd name="connsiteY11-3480" fmla="*/ 408756 h 4916638"/>
                <a:gd name="connsiteX12-3481" fmla="*/ 3923873 w 5716897"/>
                <a:gd name="connsiteY12-3482" fmla="*/ 540836 h 4916638"/>
                <a:gd name="connsiteX13-3483" fmla="*/ 4195652 w 5716897"/>
                <a:gd name="connsiteY13-3484" fmla="*/ 408755 h 4916638"/>
                <a:gd name="connsiteX14-3485" fmla="*/ 4685873 w 5716897"/>
                <a:gd name="connsiteY14-3486" fmla="*/ 200476 h 4916638"/>
                <a:gd name="connsiteX15-3487" fmla="*/ 5414853 w 5716897"/>
                <a:gd name="connsiteY15-3488" fmla="*/ 68396 h 4916638"/>
                <a:gd name="connsiteX16-3489" fmla="*/ 5557093 w 5716897"/>
                <a:gd name="connsiteY16-3490" fmla="*/ 25216 h 4916638"/>
                <a:gd name="connsiteX17-3491" fmla="*/ 5595193 w 5716897"/>
                <a:gd name="connsiteY17-3492" fmla="*/ 164916 h 4916638"/>
                <a:gd name="connsiteX18-3493" fmla="*/ 5701873 w 5716897"/>
                <a:gd name="connsiteY18-3494" fmla="*/ 853256 h 4916638"/>
                <a:gd name="connsiteX19-3495" fmla="*/ 5694253 w 5716897"/>
                <a:gd name="connsiteY19-3496" fmla="*/ 1711776 h 4916638"/>
                <a:gd name="connsiteX20-3497" fmla="*/ 5499689 w 5716897"/>
                <a:gd name="connsiteY20-3498" fmla="*/ 2346268 h 4916638"/>
                <a:gd name="connsiteX21-3499" fmla="*/ 5458541 w 5716897"/>
                <a:gd name="connsiteY21-3500" fmla="*/ 2779083 h 4916638"/>
                <a:gd name="connsiteX22-3501" fmla="*/ 5458033 w 5716897"/>
                <a:gd name="connsiteY22-3502" fmla="*/ 2991936 h 4916638"/>
                <a:gd name="connsiteX23-3503" fmla="*/ 5490037 w 5716897"/>
                <a:gd name="connsiteY23-3504" fmla="*/ 3258636 h 4916638"/>
                <a:gd name="connsiteX24-3505" fmla="*/ 5488513 w 5716897"/>
                <a:gd name="connsiteY24-3506" fmla="*/ 3388176 h 4916638"/>
                <a:gd name="connsiteX25-3507" fmla="*/ 5389453 w 5716897"/>
                <a:gd name="connsiteY25-3508" fmla="*/ 3814896 h 4916638"/>
                <a:gd name="connsiteX26-3509" fmla="*/ 5016073 w 5716897"/>
                <a:gd name="connsiteY26-3510" fmla="*/ 4294956 h 4916638"/>
                <a:gd name="connsiteX27-3511" fmla="*/ 4231213 w 5716897"/>
                <a:gd name="connsiteY27-3512" fmla="*/ 4706436 h 4916638"/>
                <a:gd name="connsiteX28-3513" fmla="*/ 3156793 w 5716897"/>
                <a:gd name="connsiteY28-3514" fmla="*/ 4912176 h 4916638"/>
                <a:gd name="connsiteX29-3515" fmla="*/ 1777573 w 5716897"/>
                <a:gd name="connsiteY29-3516" fmla="*/ 4805496 h 4916638"/>
                <a:gd name="connsiteX30-3517" fmla="*/ 748873 w 5716897"/>
                <a:gd name="connsiteY30-3518" fmla="*/ 4340676 h 4916638"/>
                <a:gd name="connsiteX31-3519" fmla="*/ 370413 w 5716897"/>
                <a:gd name="connsiteY31-3520" fmla="*/ 3931736 h 4916638"/>
                <a:gd name="connsiteX32-3521" fmla="*/ 223092 w 5716897"/>
                <a:gd name="connsiteY32-3522" fmla="*/ 3492315 h 4916638"/>
                <a:gd name="connsiteX33-3523" fmla="*/ 291673 w 5716897"/>
                <a:gd name="connsiteY33-3524" fmla="*/ 3144336 h 4916638"/>
                <a:gd name="connsiteX0-3525" fmla="*/ 291673 w 5716897"/>
                <a:gd name="connsiteY0-3526" fmla="*/ 3144336 h 4916638"/>
                <a:gd name="connsiteX1-3527" fmla="*/ 317072 w 5716897"/>
                <a:gd name="connsiteY1-3528" fmla="*/ 3019875 h 4916638"/>
                <a:gd name="connsiteX2-3529" fmla="*/ 291673 w 5716897"/>
                <a:gd name="connsiteY2-3530" fmla="*/ 2631256 h 4916638"/>
                <a:gd name="connsiteX3-3531" fmla="*/ 190073 w 5716897"/>
                <a:gd name="connsiteY3-3532" fmla="*/ 2222316 h 4916638"/>
                <a:gd name="connsiteX4-3533" fmla="*/ 24973 w 5716897"/>
                <a:gd name="connsiteY4-3534" fmla="*/ 1521276 h 4916638"/>
                <a:gd name="connsiteX5-3535" fmla="*/ 22433 w 5716897"/>
                <a:gd name="connsiteY5-3536" fmla="*/ 670376 h 4916638"/>
                <a:gd name="connsiteX6-3537" fmla="*/ 233253 w 5716897"/>
                <a:gd name="connsiteY6-3538" fmla="*/ 32836 h 4916638"/>
                <a:gd name="connsiteX7-3539" fmla="*/ 954613 w 5716897"/>
                <a:gd name="connsiteY7-3540" fmla="*/ 119196 h 4916638"/>
                <a:gd name="connsiteX8-3541" fmla="*/ 1609933 w 5716897"/>
                <a:gd name="connsiteY8-3542" fmla="*/ 355416 h 4916638"/>
                <a:gd name="connsiteX9-3543" fmla="*/ 1950293 w 5716897"/>
                <a:gd name="connsiteY9-3544" fmla="*/ 530676 h 4916638"/>
                <a:gd name="connsiteX10-3545" fmla="*/ 2511633 w 5716897"/>
                <a:gd name="connsiteY10-3546" fmla="*/ 406216 h 4916638"/>
                <a:gd name="connsiteX11-3547" fmla="*/ 3377773 w 5716897"/>
                <a:gd name="connsiteY11-3548" fmla="*/ 408756 h 4916638"/>
                <a:gd name="connsiteX12-3549" fmla="*/ 3923873 w 5716897"/>
                <a:gd name="connsiteY12-3550" fmla="*/ 540836 h 4916638"/>
                <a:gd name="connsiteX13-3551" fmla="*/ 4195652 w 5716897"/>
                <a:gd name="connsiteY13-3552" fmla="*/ 408755 h 4916638"/>
                <a:gd name="connsiteX14-3553" fmla="*/ 4685873 w 5716897"/>
                <a:gd name="connsiteY14-3554" fmla="*/ 200476 h 4916638"/>
                <a:gd name="connsiteX15-3555" fmla="*/ 5414853 w 5716897"/>
                <a:gd name="connsiteY15-3556" fmla="*/ 68396 h 4916638"/>
                <a:gd name="connsiteX16-3557" fmla="*/ 5557093 w 5716897"/>
                <a:gd name="connsiteY16-3558" fmla="*/ 25216 h 4916638"/>
                <a:gd name="connsiteX17-3559" fmla="*/ 5595193 w 5716897"/>
                <a:gd name="connsiteY17-3560" fmla="*/ 164916 h 4916638"/>
                <a:gd name="connsiteX18-3561" fmla="*/ 5701873 w 5716897"/>
                <a:gd name="connsiteY18-3562" fmla="*/ 853256 h 4916638"/>
                <a:gd name="connsiteX19-3563" fmla="*/ 5694253 w 5716897"/>
                <a:gd name="connsiteY19-3564" fmla="*/ 1711776 h 4916638"/>
                <a:gd name="connsiteX20-3565" fmla="*/ 5499689 w 5716897"/>
                <a:gd name="connsiteY20-3566" fmla="*/ 2346268 h 4916638"/>
                <a:gd name="connsiteX21-3567" fmla="*/ 5458541 w 5716897"/>
                <a:gd name="connsiteY21-3568" fmla="*/ 2779083 h 4916638"/>
                <a:gd name="connsiteX22-3569" fmla="*/ 5458033 w 5716897"/>
                <a:gd name="connsiteY22-3570" fmla="*/ 2991936 h 4916638"/>
                <a:gd name="connsiteX23-3571" fmla="*/ 5490037 w 5716897"/>
                <a:gd name="connsiteY23-3572" fmla="*/ 3258636 h 4916638"/>
                <a:gd name="connsiteX24-3573" fmla="*/ 5488513 w 5716897"/>
                <a:gd name="connsiteY24-3574" fmla="*/ 3388176 h 4916638"/>
                <a:gd name="connsiteX25-3575" fmla="*/ 5389453 w 5716897"/>
                <a:gd name="connsiteY25-3576" fmla="*/ 3814896 h 4916638"/>
                <a:gd name="connsiteX26-3577" fmla="*/ 5016073 w 5716897"/>
                <a:gd name="connsiteY26-3578" fmla="*/ 4294956 h 4916638"/>
                <a:gd name="connsiteX27-3579" fmla="*/ 4231213 w 5716897"/>
                <a:gd name="connsiteY27-3580" fmla="*/ 4706436 h 4916638"/>
                <a:gd name="connsiteX28-3581" fmla="*/ 3156793 w 5716897"/>
                <a:gd name="connsiteY28-3582" fmla="*/ 4912176 h 4916638"/>
                <a:gd name="connsiteX29-3583" fmla="*/ 1777573 w 5716897"/>
                <a:gd name="connsiteY29-3584" fmla="*/ 4805496 h 4916638"/>
                <a:gd name="connsiteX30-3585" fmla="*/ 748873 w 5716897"/>
                <a:gd name="connsiteY30-3586" fmla="*/ 4340676 h 4916638"/>
                <a:gd name="connsiteX31-3587" fmla="*/ 370413 w 5716897"/>
                <a:gd name="connsiteY31-3588" fmla="*/ 3931736 h 4916638"/>
                <a:gd name="connsiteX32-3589" fmla="*/ 223092 w 5716897"/>
                <a:gd name="connsiteY32-3590" fmla="*/ 3492315 h 4916638"/>
                <a:gd name="connsiteX33-3591" fmla="*/ 291673 w 5716897"/>
                <a:gd name="connsiteY33-3592" fmla="*/ 3144336 h 4916638"/>
                <a:gd name="connsiteX0-3593" fmla="*/ 291673 w 5702525"/>
                <a:gd name="connsiteY0-3594" fmla="*/ 3144336 h 4916638"/>
                <a:gd name="connsiteX1-3595" fmla="*/ 317072 w 5702525"/>
                <a:gd name="connsiteY1-3596" fmla="*/ 3019875 h 4916638"/>
                <a:gd name="connsiteX2-3597" fmla="*/ 291673 w 5702525"/>
                <a:gd name="connsiteY2-3598" fmla="*/ 2631256 h 4916638"/>
                <a:gd name="connsiteX3-3599" fmla="*/ 190073 w 5702525"/>
                <a:gd name="connsiteY3-3600" fmla="*/ 2222316 h 4916638"/>
                <a:gd name="connsiteX4-3601" fmla="*/ 24973 w 5702525"/>
                <a:gd name="connsiteY4-3602" fmla="*/ 1521276 h 4916638"/>
                <a:gd name="connsiteX5-3603" fmla="*/ 22433 w 5702525"/>
                <a:gd name="connsiteY5-3604" fmla="*/ 670376 h 4916638"/>
                <a:gd name="connsiteX6-3605" fmla="*/ 233253 w 5702525"/>
                <a:gd name="connsiteY6-3606" fmla="*/ 32836 h 4916638"/>
                <a:gd name="connsiteX7-3607" fmla="*/ 954613 w 5702525"/>
                <a:gd name="connsiteY7-3608" fmla="*/ 119196 h 4916638"/>
                <a:gd name="connsiteX8-3609" fmla="*/ 1609933 w 5702525"/>
                <a:gd name="connsiteY8-3610" fmla="*/ 355416 h 4916638"/>
                <a:gd name="connsiteX9-3611" fmla="*/ 1950293 w 5702525"/>
                <a:gd name="connsiteY9-3612" fmla="*/ 530676 h 4916638"/>
                <a:gd name="connsiteX10-3613" fmla="*/ 2511633 w 5702525"/>
                <a:gd name="connsiteY10-3614" fmla="*/ 406216 h 4916638"/>
                <a:gd name="connsiteX11-3615" fmla="*/ 3377773 w 5702525"/>
                <a:gd name="connsiteY11-3616" fmla="*/ 408756 h 4916638"/>
                <a:gd name="connsiteX12-3617" fmla="*/ 3923873 w 5702525"/>
                <a:gd name="connsiteY12-3618" fmla="*/ 540836 h 4916638"/>
                <a:gd name="connsiteX13-3619" fmla="*/ 4195652 w 5702525"/>
                <a:gd name="connsiteY13-3620" fmla="*/ 408755 h 4916638"/>
                <a:gd name="connsiteX14-3621" fmla="*/ 4685873 w 5702525"/>
                <a:gd name="connsiteY14-3622" fmla="*/ 200476 h 4916638"/>
                <a:gd name="connsiteX15-3623" fmla="*/ 5414853 w 5702525"/>
                <a:gd name="connsiteY15-3624" fmla="*/ 68396 h 4916638"/>
                <a:gd name="connsiteX16-3625" fmla="*/ 5557093 w 5702525"/>
                <a:gd name="connsiteY16-3626" fmla="*/ 25216 h 4916638"/>
                <a:gd name="connsiteX17-3627" fmla="*/ 5595193 w 5702525"/>
                <a:gd name="connsiteY17-3628" fmla="*/ 164916 h 4916638"/>
                <a:gd name="connsiteX18-3629" fmla="*/ 5701873 w 5702525"/>
                <a:gd name="connsiteY18-3630" fmla="*/ 853256 h 4916638"/>
                <a:gd name="connsiteX19-3631" fmla="*/ 5633293 w 5702525"/>
                <a:gd name="connsiteY19-3632" fmla="*/ 1704156 h 4916638"/>
                <a:gd name="connsiteX20-3633" fmla="*/ 5499689 w 5702525"/>
                <a:gd name="connsiteY20-3634" fmla="*/ 2346268 h 4916638"/>
                <a:gd name="connsiteX21-3635" fmla="*/ 5458541 w 5702525"/>
                <a:gd name="connsiteY21-3636" fmla="*/ 2779083 h 4916638"/>
                <a:gd name="connsiteX22-3637" fmla="*/ 5458033 w 5702525"/>
                <a:gd name="connsiteY22-3638" fmla="*/ 2991936 h 4916638"/>
                <a:gd name="connsiteX23-3639" fmla="*/ 5490037 w 5702525"/>
                <a:gd name="connsiteY23-3640" fmla="*/ 3258636 h 4916638"/>
                <a:gd name="connsiteX24-3641" fmla="*/ 5488513 w 5702525"/>
                <a:gd name="connsiteY24-3642" fmla="*/ 3388176 h 4916638"/>
                <a:gd name="connsiteX25-3643" fmla="*/ 5389453 w 5702525"/>
                <a:gd name="connsiteY25-3644" fmla="*/ 3814896 h 4916638"/>
                <a:gd name="connsiteX26-3645" fmla="*/ 5016073 w 5702525"/>
                <a:gd name="connsiteY26-3646" fmla="*/ 4294956 h 4916638"/>
                <a:gd name="connsiteX27-3647" fmla="*/ 4231213 w 5702525"/>
                <a:gd name="connsiteY27-3648" fmla="*/ 4706436 h 4916638"/>
                <a:gd name="connsiteX28-3649" fmla="*/ 3156793 w 5702525"/>
                <a:gd name="connsiteY28-3650" fmla="*/ 4912176 h 4916638"/>
                <a:gd name="connsiteX29-3651" fmla="*/ 1777573 w 5702525"/>
                <a:gd name="connsiteY29-3652" fmla="*/ 4805496 h 4916638"/>
                <a:gd name="connsiteX30-3653" fmla="*/ 748873 w 5702525"/>
                <a:gd name="connsiteY30-3654" fmla="*/ 4340676 h 4916638"/>
                <a:gd name="connsiteX31-3655" fmla="*/ 370413 w 5702525"/>
                <a:gd name="connsiteY31-3656" fmla="*/ 3931736 h 4916638"/>
                <a:gd name="connsiteX32-3657" fmla="*/ 223092 w 5702525"/>
                <a:gd name="connsiteY32-3658" fmla="*/ 3492315 h 4916638"/>
                <a:gd name="connsiteX33-3659" fmla="*/ 291673 w 5702525"/>
                <a:gd name="connsiteY33-3660" fmla="*/ 3144336 h 4916638"/>
                <a:gd name="connsiteX0-3661" fmla="*/ 291673 w 5716897"/>
                <a:gd name="connsiteY0-3662" fmla="*/ 3144336 h 4916638"/>
                <a:gd name="connsiteX1-3663" fmla="*/ 317072 w 5716897"/>
                <a:gd name="connsiteY1-3664" fmla="*/ 3019875 h 4916638"/>
                <a:gd name="connsiteX2-3665" fmla="*/ 291673 w 5716897"/>
                <a:gd name="connsiteY2-3666" fmla="*/ 2631256 h 4916638"/>
                <a:gd name="connsiteX3-3667" fmla="*/ 190073 w 5716897"/>
                <a:gd name="connsiteY3-3668" fmla="*/ 2222316 h 4916638"/>
                <a:gd name="connsiteX4-3669" fmla="*/ 24973 w 5716897"/>
                <a:gd name="connsiteY4-3670" fmla="*/ 1521276 h 4916638"/>
                <a:gd name="connsiteX5-3671" fmla="*/ 22433 w 5716897"/>
                <a:gd name="connsiteY5-3672" fmla="*/ 670376 h 4916638"/>
                <a:gd name="connsiteX6-3673" fmla="*/ 233253 w 5716897"/>
                <a:gd name="connsiteY6-3674" fmla="*/ 32836 h 4916638"/>
                <a:gd name="connsiteX7-3675" fmla="*/ 954613 w 5716897"/>
                <a:gd name="connsiteY7-3676" fmla="*/ 119196 h 4916638"/>
                <a:gd name="connsiteX8-3677" fmla="*/ 1609933 w 5716897"/>
                <a:gd name="connsiteY8-3678" fmla="*/ 355416 h 4916638"/>
                <a:gd name="connsiteX9-3679" fmla="*/ 1950293 w 5716897"/>
                <a:gd name="connsiteY9-3680" fmla="*/ 530676 h 4916638"/>
                <a:gd name="connsiteX10-3681" fmla="*/ 2511633 w 5716897"/>
                <a:gd name="connsiteY10-3682" fmla="*/ 406216 h 4916638"/>
                <a:gd name="connsiteX11-3683" fmla="*/ 3377773 w 5716897"/>
                <a:gd name="connsiteY11-3684" fmla="*/ 408756 h 4916638"/>
                <a:gd name="connsiteX12-3685" fmla="*/ 3923873 w 5716897"/>
                <a:gd name="connsiteY12-3686" fmla="*/ 540836 h 4916638"/>
                <a:gd name="connsiteX13-3687" fmla="*/ 4195652 w 5716897"/>
                <a:gd name="connsiteY13-3688" fmla="*/ 408755 h 4916638"/>
                <a:gd name="connsiteX14-3689" fmla="*/ 4685873 w 5716897"/>
                <a:gd name="connsiteY14-3690" fmla="*/ 200476 h 4916638"/>
                <a:gd name="connsiteX15-3691" fmla="*/ 5414853 w 5716897"/>
                <a:gd name="connsiteY15-3692" fmla="*/ 68396 h 4916638"/>
                <a:gd name="connsiteX16-3693" fmla="*/ 5557093 w 5716897"/>
                <a:gd name="connsiteY16-3694" fmla="*/ 25216 h 4916638"/>
                <a:gd name="connsiteX17-3695" fmla="*/ 5595193 w 5716897"/>
                <a:gd name="connsiteY17-3696" fmla="*/ 164916 h 4916638"/>
                <a:gd name="connsiteX18-3697" fmla="*/ 5701873 w 5716897"/>
                <a:gd name="connsiteY18-3698" fmla="*/ 853256 h 4916638"/>
                <a:gd name="connsiteX19-3699" fmla="*/ 5694253 w 5716897"/>
                <a:gd name="connsiteY19-3700" fmla="*/ 1719396 h 4916638"/>
                <a:gd name="connsiteX20-3701" fmla="*/ 5499689 w 5716897"/>
                <a:gd name="connsiteY20-3702" fmla="*/ 2346268 h 4916638"/>
                <a:gd name="connsiteX21-3703" fmla="*/ 5458541 w 5716897"/>
                <a:gd name="connsiteY21-3704" fmla="*/ 2779083 h 4916638"/>
                <a:gd name="connsiteX22-3705" fmla="*/ 5458033 w 5716897"/>
                <a:gd name="connsiteY22-3706" fmla="*/ 2991936 h 4916638"/>
                <a:gd name="connsiteX23-3707" fmla="*/ 5490037 w 5716897"/>
                <a:gd name="connsiteY23-3708" fmla="*/ 3258636 h 4916638"/>
                <a:gd name="connsiteX24-3709" fmla="*/ 5488513 w 5716897"/>
                <a:gd name="connsiteY24-3710" fmla="*/ 3388176 h 4916638"/>
                <a:gd name="connsiteX25-3711" fmla="*/ 5389453 w 5716897"/>
                <a:gd name="connsiteY25-3712" fmla="*/ 3814896 h 4916638"/>
                <a:gd name="connsiteX26-3713" fmla="*/ 5016073 w 5716897"/>
                <a:gd name="connsiteY26-3714" fmla="*/ 4294956 h 4916638"/>
                <a:gd name="connsiteX27-3715" fmla="*/ 4231213 w 5716897"/>
                <a:gd name="connsiteY27-3716" fmla="*/ 4706436 h 4916638"/>
                <a:gd name="connsiteX28-3717" fmla="*/ 3156793 w 5716897"/>
                <a:gd name="connsiteY28-3718" fmla="*/ 4912176 h 4916638"/>
                <a:gd name="connsiteX29-3719" fmla="*/ 1777573 w 5716897"/>
                <a:gd name="connsiteY29-3720" fmla="*/ 4805496 h 4916638"/>
                <a:gd name="connsiteX30-3721" fmla="*/ 748873 w 5716897"/>
                <a:gd name="connsiteY30-3722" fmla="*/ 4340676 h 4916638"/>
                <a:gd name="connsiteX31-3723" fmla="*/ 370413 w 5716897"/>
                <a:gd name="connsiteY31-3724" fmla="*/ 3931736 h 4916638"/>
                <a:gd name="connsiteX32-3725" fmla="*/ 223092 w 5716897"/>
                <a:gd name="connsiteY32-3726" fmla="*/ 3492315 h 4916638"/>
                <a:gd name="connsiteX33-3727" fmla="*/ 291673 w 5716897"/>
                <a:gd name="connsiteY33-3728" fmla="*/ 3144336 h 4916638"/>
                <a:gd name="connsiteX0-3729" fmla="*/ 291673 w 5716897"/>
                <a:gd name="connsiteY0-3730" fmla="*/ 3144336 h 4916638"/>
                <a:gd name="connsiteX1-3731" fmla="*/ 317072 w 5716897"/>
                <a:gd name="connsiteY1-3732" fmla="*/ 2905575 h 4916638"/>
                <a:gd name="connsiteX2-3733" fmla="*/ 291673 w 5716897"/>
                <a:gd name="connsiteY2-3734" fmla="*/ 2631256 h 4916638"/>
                <a:gd name="connsiteX3-3735" fmla="*/ 190073 w 5716897"/>
                <a:gd name="connsiteY3-3736" fmla="*/ 2222316 h 4916638"/>
                <a:gd name="connsiteX4-3737" fmla="*/ 24973 w 5716897"/>
                <a:gd name="connsiteY4-3738" fmla="*/ 1521276 h 4916638"/>
                <a:gd name="connsiteX5-3739" fmla="*/ 22433 w 5716897"/>
                <a:gd name="connsiteY5-3740" fmla="*/ 670376 h 4916638"/>
                <a:gd name="connsiteX6-3741" fmla="*/ 233253 w 5716897"/>
                <a:gd name="connsiteY6-3742" fmla="*/ 32836 h 4916638"/>
                <a:gd name="connsiteX7-3743" fmla="*/ 954613 w 5716897"/>
                <a:gd name="connsiteY7-3744" fmla="*/ 119196 h 4916638"/>
                <a:gd name="connsiteX8-3745" fmla="*/ 1609933 w 5716897"/>
                <a:gd name="connsiteY8-3746" fmla="*/ 355416 h 4916638"/>
                <a:gd name="connsiteX9-3747" fmla="*/ 1950293 w 5716897"/>
                <a:gd name="connsiteY9-3748" fmla="*/ 530676 h 4916638"/>
                <a:gd name="connsiteX10-3749" fmla="*/ 2511633 w 5716897"/>
                <a:gd name="connsiteY10-3750" fmla="*/ 406216 h 4916638"/>
                <a:gd name="connsiteX11-3751" fmla="*/ 3377773 w 5716897"/>
                <a:gd name="connsiteY11-3752" fmla="*/ 408756 h 4916638"/>
                <a:gd name="connsiteX12-3753" fmla="*/ 3923873 w 5716897"/>
                <a:gd name="connsiteY12-3754" fmla="*/ 540836 h 4916638"/>
                <a:gd name="connsiteX13-3755" fmla="*/ 4195652 w 5716897"/>
                <a:gd name="connsiteY13-3756" fmla="*/ 408755 h 4916638"/>
                <a:gd name="connsiteX14-3757" fmla="*/ 4685873 w 5716897"/>
                <a:gd name="connsiteY14-3758" fmla="*/ 200476 h 4916638"/>
                <a:gd name="connsiteX15-3759" fmla="*/ 5414853 w 5716897"/>
                <a:gd name="connsiteY15-3760" fmla="*/ 68396 h 4916638"/>
                <a:gd name="connsiteX16-3761" fmla="*/ 5557093 w 5716897"/>
                <a:gd name="connsiteY16-3762" fmla="*/ 25216 h 4916638"/>
                <a:gd name="connsiteX17-3763" fmla="*/ 5595193 w 5716897"/>
                <a:gd name="connsiteY17-3764" fmla="*/ 164916 h 4916638"/>
                <a:gd name="connsiteX18-3765" fmla="*/ 5701873 w 5716897"/>
                <a:gd name="connsiteY18-3766" fmla="*/ 853256 h 4916638"/>
                <a:gd name="connsiteX19-3767" fmla="*/ 5694253 w 5716897"/>
                <a:gd name="connsiteY19-3768" fmla="*/ 1719396 h 4916638"/>
                <a:gd name="connsiteX20-3769" fmla="*/ 5499689 w 5716897"/>
                <a:gd name="connsiteY20-3770" fmla="*/ 2346268 h 4916638"/>
                <a:gd name="connsiteX21-3771" fmla="*/ 5458541 w 5716897"/>
                <a:gd name="connsiteY21-3772" fmla="*/ 2779083 h 4916638"/>
                <a:gd name="connsiteX22-3773" fmla="*/ 5458033 w 5716897"/>
                <a:gd name="connsiteY22-3774" fmla="*/ 2991936 h 4916638"/>
                <a:gd name="connsiteX23-3775" fmla="*/ 5490037 w 5716897"/>
                <a:gd name="connsiteY23-3776" fmla="*/ 3258636 h 4916638"/>
                <a:gd name="connsiteX24-3777" fmla="*/ 5488513 w 5716897"/>
                <a:gd name="connsiteY24-3778" fmla="*/ 3388176 h 4916638"/>
                <a:gd name="connsiteX25-3779" fmla="*/ 5389453 w 5716897"/>
                <a:gd name="connsiteY25-3780" fmla="*/ 3814896 h 4916638"/>
                <a:gd name="connsiteX26-3781" fmla="*/ 5016073 w 5716897"/>
                <a:gd name="connsiteY26-3782" fmla="*/ 4294956 h 4916638"/>
                <a:gd name="connsiteX27-3783" fmla="*/ 4231213 w 5716897"/>
                <a:gd name="connsiteY27-3784" fmla="*/ 4706436 h 4916638"/>
                <a:gd name="connsiteX28-3785" fmla="*/ 3156793 w 5716897"/>
                <a:gd name="connsiteY28-3786" fmla="*/ 4912176 h 4916638"/>
                <a:gd name="connsiteX29-3787" fmla="*/ 1777573 w 5716897"/>
                <a:gd name="connsiteY29-3788" fmla="*/ 4805496 h 4916638"/>
                <a:gd name="connsiteX30-3789" fmla="*/ 748873 w 5716897"/>
                <a:gd name="connsiteY30-3790" fmla="*/ 4340676 h 4916638"/>
                <a:gd name="connsiteX31-3791" fmla="*/ 370413 w 5716897"/>
                <a:gd name="connsiteY31-3792" fmla="*/ 3931736 h 4916638"/>
                <a:gd name="connsiteX32-3793" fmla="*/ 223092 w 5716897"/>
                <a:gd name="connsiteY32-3794" fmla="*/ 3492315 h 4916638"/>
                <a:gd name="connsiteX33-3795" fmla="*/ 291673 w 5716897"/>
                <a:gd name="connsiteY33-3796" fmla="*/ 3144336 h 4916638"/>
                <a:gd name="connsiteX0-3797" fmla="*/ 291673 w 5716897"/>
                <a:gd name="connsiteY0-3798" fmla="*/ 3144584 h 4916886"/>
                <a:gd name="connsiteX1-3799" fmla="*/ 317072 w 5716897"/>
                <a:gd name="connsiteY1-3800" fmla="*/ 2905823 h 4916886"/>
                <a:gd name="connsiteX2-3801" fmla="*/ 291673 w 5716897"/>
                <a:gd name="connsiteY2-3802" fmla="*/ 2631504 h 4916886"/>
                <a:gd name="connsiteX3-3803" fmla="*/ 190073 w 5716897"/>
                <a:gd name="connsiteY3-3804" fmla="*/ 2222564 h 4916886"/>
                <a:gd name="connsiteX4-3805" fmla="*/ 24973 w 5716897"/>
                <a:gd name="connsiteY4-3806" fmla="*/ 1521524 h 4916886"/>
                <a:gd name="connsiteX5-3807" fmla="*/ 22433 w 5716897"/>
                <a:gd name="connsiteY5-3808" fmla="*/ 670624 h 4916886"/>
                <a:gd name="connsiteX6-3809" fmla="*/ 233253 w 5716897"/>
                <a:gd name="connsiteY6-3810" fmla="*/ 33084 h 4916886"/>
                <a:gd name="connsiteX7-3811" fmla="*/ 954613 w 5716897"/>
                <a:gd name="connsiteY7-3812" fmla="*/ 119444 h 4916886"/>
                <a:gd name="connsiteX8-3813" fmla="*/ 1564213 w 5716897"/>
                <a:gd name="connsiteY8-3814" fmla="*/ 365824 h 4916886"/>
                <a:gd name="connsiteX9-3815" fmla="*/ 1950293 w 5716897"/>
                <a:gd name="connsiteY9-3816" fmla="*/ 530924 h 4916886"/>
                <a:gd name="connsiteX10-3817" fmla="*/ 2511633 w 5716897"/>
                <a:gd name="connsiteY10-3818" fmla="*/ 406464 h 4916886"/>
                <a:gd name="connsiteX11-3819" fmla="*/ 3377773 w 5716897"/>
                <a:gd name="connsiteY11-3820" fmla="*/ 409004 h 4916886"/>
                <a:gd name="connsiteX12-3821" fmla="*/ 3923873 w 5716897"/>
                <a:gd name="connsiteY12-3822" fmla="*/ 541084 h 4916886"/>
                <a:gd name="connsiteX13-3823" fmla="*/ 4195652 w 5716897"/>
                <a:gd name="connsiteY13-3824" fmla="*/ 409003 h 4916886"/>
                <a:gd name="connsiteX14-3825" fmla="*/ 4685873 w 5716897"/>
                <a:gd name="connsiteY14-3826" fmla="*/ 200724 h 4916886"/>
                <a:gd name="connsiteX15-3827" fmla="*/ 5414853 w 5716897"/>
                <a:gd name="connsiteY15-3828" fmla="*/ 68644 h 4916886"/>
                <a:gd name="connsiteX16-3829" fmla="*/ 5557093 w 5716897"/>
                <a:gd name="connsiteY16-3830" fmla="*/ 25464 h 4916886"/>
                <a:gd name="connsiteX17-3831" fmla="*/ 5595193 w 5716897"/>
                <a:gd name="connsiteY17-3832" fmla="*/ 165164 h 4916886"/>
                <a:gd name="connsiteX18-3833" fmla="*/ 5701873 w 5716897"/>
                <a:gd name="connsiteY18-3834" fmla="*/ 853504 h 4916886"/>
                <a:gd name="connsiteX19-3835" fmla="*/ 5694253 w 5716897"/>
                <a:gd name="connsiteY19-3836" fmla="*/ 1719644 h 4916886"/>
                <a:gd name="connsiteX20-3837" fmla="*/ 5499689 w 5716897"/>
                <a:gd name="connsiteY20-3838" fmla="*/ 2346516 h 4916886"/>
                <a:gd name="connsiteX21-3839" fmla="*/ 5458541 w 5716897"/>
                <a:gd name="connsiteY21-3840" fmla="*/ 2779331 h 4916886"/>
                <a:gd name="connsiteX22-3841" fmla="*/ 5458033 w 5716897"/>
                <a:gd name="connsiteY22-3842" fmla="*/ 2992184 h 4916886"/>
                <a:gd name="connsiteX23-3843" fmla="*/ 5490037 w 5716897"/>
                <a:gd name="connsiteY23-3844" fmla="*/ 3258884 h 4916886"/>
                <a:gd name="connsiteX24-3845" fmla="*/ 5488513 w 5716897"/>
                <a:gd name="connsiteY24-3846" fmla="*/ 3388424 h 4916886"/>
                <a:gd name="connsiteX25-3847" fmla="*/ 5389453 w 5716897"/>
                <a:gd name="connsiteY25-3848" fmla="*/ 3815144 h 4916886"/>
                <a:gd name="connsiteX26-3849" fmla="*/ 5016073 w 5716897"/>
                <a:gd name="connsiteY26-3850" fmla="*/ 4295204 h 4916886"/>
                <a:gd name="connsiteX27-3851" fmla="*/ 4231213 w 5716897"/>
                <a:gd name="connsiteY27-3852" fmla="*/ 4706684 h 4916886"/>
                <a:gd name="connsiteX28-3853" fmla="*/ 3156793 w 5716897"/>
                <a:gd name="connsiteY28-3854" fmla="*/ 4912424 h 4916886"/>
                <a:gd name="connsiteX29-3855" fmla="*/ 1777573 w 5716897"/>
                <a:gd name="connsiteY29-3856" fmla="*/ 4805744 h 4916886"/>
                <a:gd name="connsiteX30-3857" fmla="*/ 748873 w 5716897"/>
                <a:gd name="connsiteY30-3858" fmla="*/ 4340924 h 4916886"/>
                <a:gd name="connsiteX31-3859" fmla="*/ 370413 w 5716897"/>
                <a:gd name="connsiteY31-3860" fmla="*/ 3931984 h 4916886"/>
                <a:gd name="connsiteX32-3861" fmla="*/ 223092 w 5716897"/>
                <a:gd name="connsiteY32-3862" fmla="*/ 3492563 h 4916886"/>
                <a:gd name="connsiteX33-3863" fmla="*/ 291673 w 5716897"/>
                <a:gd name="connsiteY33-3864" fmla="*/ 3144584 h 4916886"/>
                <a:gd name="connsiteX0-3865" fmla="*/ 291673 w 5716897"/>
                <a:gd name="connsiteY0-3866" fmla="*/ 3144584 h 4916886"/>
                <a:gd name="connsiteX1-3867" fmla="*/ 317072 w 5716897"/>
                <a:gd name="connsiteY1-3868" fmla="*/ 2905823 h 4916886"/>
                <a:gd name="connsiteX2-3869" fmla="*/ 291673 w 5716897"/>
                <a:gd name="connsiteY2-3870" fmla="*/ 2631504 h 4916886"/>
                <a:gd name="connsiteX3-3871" fmla="*/ 190073 w 5716897"/>
                <a:gd name="connsiteY3-3872" fmla="*/ 2222564 h 4916886"/>
                <a:gd name="connsiteX4-3873" fmla="*/ 24973 w 5716897"/>
                <a:gd name="connsiteY4-3874" fmla="*/ 1521524 h 4916886"/>
                <a:gd name="connsiteX5-3875" fmla="*/ 22433 w 5716897"/>
                <a:gd name="connsiteY5-3876" fmla="*/ 670624 h 4916886"/>
                <a:gd name="connsiteX6-3877" fmla="*/ 233253 w 5716897"/>
                <a:gd name="connsiteY6-3878" fmla="*/ 33084 h 4916886"/>
                <a:gd name="connsiteX7-3879" fmla="*/ 954613 w 5716897"/>
                <a:gd name="connsiteY7-3880" fmla="*/ 119444 h 4916886"/>
                <a:gd name="connsiteX8-3881" fmla="*/ 1564213 w 5716897"/>
                <a:gd name="connsiteY8-3882" fmla="*/ 365824 h 4916886"/>
                <a:gd name="connsiteX9-3883" fmla="*/ 1950293 w 5716897"/>
                <a:gd name="connsiteY9-3884" fmla="*/ 530924 h 4916886"/>
                <a:gd name="connsiteX10-3885" fmla="*/ 2542113 w 5716897"/>
                <a:gd name="connsiteY10-3886" fmla="*/ 421704 h 4916886"/>
                <a:gd name="connsiteX11-3887" fmla="*/ 3377773 w 5716897"/>
                <a:gd name="connsiteY11-3888" fmla="*/ 409004 h 4916886"/>
                <a:gd name="connsiteX12-3889" fmla="*/ 3923873 w 5716897"/>
                <a:gd name="connsiteY12-3890" fmla="*/ 541084 h 4916886"/>
                <a:gd name="connsiteX13-3891" fmla="*/ 4195652 w 5716897"/>
                <a:gd name="connsiteY13-3892" fmla="*/ 409003 h 4916886"/>
                <a:gd name="connsiteX14-3893" fmla="*/ 4685873 w 5716897"/>
                <a:gd name="connsiteY14-3894" fmla="*/ 200724 h 4916886"/>
                <a:gd name="connsiteX15-3895" fmla="*/ 5414853 w 5716897"/>
                <a:gd name="connsiteY15-3896" fmla="*/ 68644 h 4916886"/>
                <a:gd name="connsiteX16-3897" fmla="*/ 5557093 w 5716897"/>
                <a:gd name="connsiteY16-3898" fmla="*/ 25464 h 4916886"/>
                <a:gd name="connsiteX17-3899" fmla="*/ 5595193 w 5716897"/>
                <a:gd name="connsiteY17-3900" fmla="*/ 165164 h 4916886"/>
                <a:gd name="connsiteX18-3901" fmla="*/ 5701873 w 5716897"/>
                <a:gd name="connsiteY18-3902" fmla="*/ 853504 h 4916886"/>
                <a:gd name="connsiteX19-3903" fmla="*/ 5694253 w 5716897"/>
                <a:gd name="connsiteY19-3904" fmla="*/ 1719644 h 4916886"/>
                <a:gd name="connsiteX20-3905" fmla="*/ 5499689 w 5716897"/>
                <a:gd name="connsiteY20-3906" fmla="*/ 2346516 h 4916886"/>
                <a:gd name="connsiteX21-3907" fmla="*/ 5458541 w 5716897"/>
                <a:gd name="connsiteY21-3908" fmla="*/ 2779331 h 4916886"/>
                <a:gd name="connsiteX22-3909" fmla="*/ 5458033 w 5716897"/>
                <a:gd name="connsiteY22-3910" fmla="*/ 2992184 h 4916886"/>
                <a:gd name="connsiteX23-3911" fmla="*/ 5490037 w 5716897"/>
                <a:gd name="connsiteY23-3912" fmla="*/ 3258884 h 4916886"/>
                <a:gd name="connsiteX24-3913" fmla="*/ 5488513 w 5716897"/>
                <a:gd name="connsiteY24-3914" fmla="*/ 3388424 h 4916886"/>
                <a:gd name="connsiteX25-3915" fmla="*/ 5389453 w 5716897"/>
                <a:gd name="connsiteY25-3916" fmla="*/ 3815144 h 4916886"/>
                <a:gd name="connsiteX26-3917" fmla="*/ 5016073 w 5716897"/>
                <a:gd name="connsiteY26-3918" fmla="*/ 4295204 h 4916886"/>
                <a:gd name="connsiteX27-3919" fmla="*/ 4231213 w 5716897"/>
                <a:gd name="connsiteY27-3920" fmla="*/ 4706684 h 4916886"/>
                <a:gd name="connsiteX28-3921" fmla="*/ 3156793 w 5716897"/>
                <a:gd name="connsiteY28-3922" fmla="*/ 4912424 h 4916886"/>
                <a:gd name="connsiteX29-3923" fmla="*/ 1777573 w 5716897"/>
                <a:gd name="connsiteY29-3924" fmla="*/ 4805744 h 4916886"/>
                <a:gd name="connsiteX30-3925" fmla="*/ 748873 w 5716897"/>
                <a:gd name="connsiteY30-3926" fmla="*/ 4340924 h 4916886"/>
                <a:gd name="connsiteX31-3927" fmla="*/ 370413 w 5716897"/>
                <a:gd name="connsiteY31-3928" fmla="*/ 3931984 h 4916886"/>
                <a:gd name="connsiteX32-3929" fmla="*/ 223092 w 5716897"/>
                <a:gd name="connsiteY32-3930" fmla="*/ 3492563 h 4916886"/>
                <a:gd name="connsiteX33-3931" fmla="*/ 291673 w 5716897"/>
                <a:gd name="connsiteY33-3932" fmla="*/ 3144584 h 4916886"/>
                <a:gd name="connsiteX0-3933" fmla="*/ 291673 w 5716897"/>
                <a:gd name="connsiteY0-3934" fmla="*/ 3144584 h 4916886"/>
                <a:gd name="connsiteX1-3935" fmla="*/ 317072 w 5716897"/>
                <a:gd name="connsiteY1-3936" fmla="*/ 2905823 h 4916886"/>
                <a:gd name="connsiteX2-3937" fmla="*/ 291673 w 5716897"/>
                <a:gd name="connsiteY2-3938" fmla="*/ 2631504 h 4916886"/>
                <a:gd name="connsiteX3-3939" fmla="*/ 190073 w 5716897"/>
                <a:gd name="connsiteY3-3940" fmla="*/ 2222564 h 4916886"/>
                <a:gd name="connsiteX4-3941" fmla="*/ 24973 w 5716897"/>
                <a:gd name="connsiteY4-3942" fmla="*/ 1521524 h 4916886"/>
                <a:gd name="connsiteX5-3943" fmla="*/ 22433 w 5716897"/>
                <a:gd name="connsiteY5-3944" fmla="*/ 670624 h 4916886"/>
                <a:gd name="connsiteX6-3945" fmla="*/ 233253 w 5716897"/>
                <a:gd name="connsiteY6-3946" fmla="*/ 33084 h 4916886"/>
                <a:gd name="connsiteX7-3947" fmla="*/ 954613 w 5716897"/>
                <a:gd name="connsiteY7-3948" fmla="*/ 119444 h 4916886"/>
                <a:gd name="connsiteX8-3949" fmla="*/ 1564213 w 5716897"/>
                <a:gd name="connsiteY8-3950" fmla="*/ 365824 h 4916886"/>
                <a:gd name="connsiteX9-3951" fmla="*/ 1950293 w 5716897"/>
                <a:gd name="connsiteY9-3952" fmla="*/ 530924 h 4916886"/>
                <a:gd name="connsiteX10-3953" fmla="*/ 2542113 w 5716897"/>
                <a:gd name="connsiteY10-3954" fmla="*/ 421704 h 4916886"/>
                <a:gd name="connsiteX11-3955" fmla="*/ 3377773 w 5716897"/>
                <a:gd name="connsiteY11-3956" fmla="*/ 409004 h 4916886"/>
                <a:gd name="connsiteX12-3957" fmla="*/ 3923873 w 5716897"/>
                <a:gd name="connsiteY12-3958" fmla="*/ 541084 h 4916886"/>
                <a:gd name="connsiteX13-3959" fmla="*/ 4195652 w 5716897"/>
                <a:gd name="connsiteY13-3960" fmla="*/ 409003 h 4916886"/>
                <a:gd name="connsiteX14-3961" fmla="*/ 4685873 w 5716897"/>
                <a:gd name="connsiteY14-3962" fmla="*/ 200724 h 4916886"/>
                <a:gd name="connsiteX15-3963" fmla="*/ 5414853 w 5716897"/>
                <a:gd name="connsiteY15-3964" fmla="*/ 68644 h 4916886"/>
                <a:gd name="connsiteX16-3965" fmla="*/ 5557093 w 5716897"/>
                <a:gd name="connsiteY16-3966" fmla="*/ 25464 h 4916886"/>
                <a:gd name="connsiteX17-3967" fmla="*/ 5595193 w 5716897"/>
                <a:gd name="connsiteY17-3968" fmla="*/ 165164 h 4916886"/>
                <a:gd name="connsiteX18-3969" fmla="*/ 5701873 w 5716897"/>
                <a:gd name="connsiteY18-3970" fmla="*/ 853504 h 4916886"/>
                <a:gd name="connsiteX19-3971" fmla="*/ 5694253 w 5716897"/>
                <a:gd name="connsiteY19-3972" fmla="*/ 1719644 h 4916886"/>
                <a:gd name="connsiteX20-3973" fmla="*/ 5499689 w 5716897"/>
                <a:gd name="connsiteY20-3974" fmla="*/ 2346516 h 4916886"/>
                <a:gd name="connsiteX21-3975" fmla="*/ 5458541 w 5716897"/>
                <a:gd name="connsiteY21-3976" fmla="*/ 2779331 h 4916886"/>
                <a:gd name="connsiteX22-3977" fmla="*/ 5458033 w 5716897"/>
                <a:gd name="connsiteY22-3978" fmla="*/ 2992184 h 4916886"/>
                <a:gd name="connsiteX23-3979" fmla="*/ 5490037 w 5716897"/>
                <a:gd name="connsiteY23-3980" fmla="*/ 3258884 h 4916886"/>
                <a:gd name="connsiteX24-3981" fmla="*/ 5488513 w 5716897"/>
                <a:gd name="connsiteY24-3982" fmla="*/ 3388424 h 4916886"/>
                <a:gd name="connsiteX25-3983" fmla="*/ 5389453 w 5716897"/>
                <a:gd name="connsiteY25-3984" fmla="*/ 3815144 h 4916886"/>
                <a:gd name="connsiteX26-3985" fmla="*/ 5016073 w 5716897"/>
                <a:gd name="connsiteY26-3986" fmla="*/ 4295204 h 4916886"/>
                <a:gd name="connsiteX27-3987" fmla="*/ 4231213 w 5716897"/>
                <a:gd name="connsiteY27-3988" fmla="*/ 4706684 h 4916886"/>
                <a:gd name="connsiteX28-3989" fmla="*/ 3156793 w 5716897"/>
                <a:gd name="connsiteY28-3990" fmla="*/ 4912424 h 4916886"/>
                <a:gd name="connsiteX29-3991" fmla="*/ 1777573 w 5716897"/>
                <a:gd name="connsiteY29-3992" fmla="*/ 4805744 h 4916886"/>
                <a:gd name="connsiteX30-3993" fmla="*/ 748873 w 5716897"/>
                <a:gd name="connsiteY30-3994" fmla="*/ 4340924 h 4916886"/>
                <a:gd name="connsiteX31-3995" fmla="*/ 370413 w 5716897"/>
                <a:gd name="connsiteY31-3996" fmla="*/ 3931984 h 4916886"/>
                <a:gd name="connsiteX32-3997" fmla="*/ 223092 w 5716897"/>
                <a:gd name="connsiteY32-3998" fmla="*/ 3492563 h 4916886"/>
                <a:gd name="connsiteX33-3999" fmla="*/ 291673 w 5716897"/>
                <a:gd name="connsiteY33-4000" fmla="*/ 3144584 h 4916886"/>
                <a:gd name="connsiteX0-4001" fmla="*/ 291673 w 5716897"/>
                <a:gd name="connsiteY0-4002" fmla="*/ 3144584 h 4916886"/>
                <a:gd name="connsiteX1-4003" fmla="*/ 317072 w 5716897"/>
                <a:gd name="connsiteY1-4004" fmla="*/ 2905823 h 4916886"/>
                <a:gd name="connsiteX2-4005" fmla="*/ 291673 w 5716897"/>
                <a:gd name="connsiteY2-4006" fmla="*/ 2631504 h 4916886"/>
                <a:gd name="connsiteX3-4007" fmla="*/ 190073 w 5716897"/>
                <a:gd name="connsiteY3-4008" fmla="*/ 2222564 h 4916886"/>
                <a:gd name="connsiteX4-4009" fmla="*/ 24973 w 5716897"/>
                <a:gd name="connsiteY4-4010" fmla="*/ 1521524 h 4916886"/>
                <a:gd name="connsiteX5-4011" fmla="*/ 22433 w 5716897"/>
                <a:gd name="connsiteY5-4012" fmla="*/ 670624 h 4916886"/>
                <a:gd name="connsiteX6-4013" fmla="*/ 233253 w 5716897"/>
                <a:gd name="connsiteY6-4014" fmla="*/ 33084 h 4916886"/>
                <a:gd name="connsiteX7-4015" fmla="*/ 954613 w 5716897"/>
                <a:gd name="connsiteY7-4016" fmla="*/ 119444 h 4916886"/>
                <a:gd name="connsiteX8-4017" fmla="*/ 1564213 w 5716897"/>
                <a:gd name="connsiteY8-4018" fmla="*/ 365824 h 4916886"/>
                <a:gd name="connsiteX9-4019" fmla="*/ 1950293 w 5716897"/>
                <a:gd name="connsiteY9-4020" fmla="*/ 530924 h 4916886"/>
                <a:gd name="connsiteX10-4021" fmla="*/ 2542113 w 5716897"/>
                <a:gd name="connsiteY10-4022" fmla="*/ 421704 h 4916886"/>
                <a:gd name="connsiteX11-4023" fmla="*/ 3377773 w 5716897"/>
                <a:gd name="connsiteY11-4024" fmla="*/ 409004 h 4916886"/>
                <a:gd name="connsiteX12-4025" fmla="*/ 3923873 w 5716897"/>
                <a:gd name="connsiteY12-4026" fmla="*/ 541084 h 4916886"/>
                <a:gd name="connsiteX13-4027" fmla="*/ 4195652 w 5716897"/>
                <a:gd name="connsiteY13-4028" fmla="*/ 409003 h 4916886"/>
                <a:gd name="connsiteX14-4029" fmla="*/ 4685873 w 5716897"/>
                <a:gd name="connsiteY14-4030" fmla="*/ 200724 h 4916886"/>
                <a:gd name="connsiteX15-4031" fmla="*/ 5414853 w 5716897"/>
                <a:gd name="connsiteY15-4032" fmla="*/ 68644 h 4916886"/>
                <a:gd name="connsiteX16-4033" fmla="*/ 5557093 w 5716897"/>
                <a:gd name="connsiteY16-4034" fmla="*/ 25464 h 4916886"/>
                <a:gd name="connsiteX17-4035" fmla="*/ 5595193 w 5716897"/>
                <a:gd name="connsiteY17-4036" fmla="*/ 165164 h 4916886"/>
                <a:gd name="connsiteX18-4037" fmla="*/ 5701873 w 5716897"/>
                <a:gd name="connsiteY18-4038" fmla="*/ 853504 h 4916886"/>
                <a:gd name="connsiteX19-4039" fmla="*/ 5694253 w 5716897"/>
                <a:gd name="connsiteY19-4040" fmla="*/ 1719644 h 4916886"/>
                <a:gd name="connsiteX20-4041" fmla="*/ 5499689 w 5716897"/>
                <a:gd name="connsiteY20-4042" fmla="*/ 2346516 h 4916886"/>
                <a:gd name="connsiteX21-4043" fmla="*/ 5458541 w 5716897"/>
                <a:gd name="connsiteY21-4044" fmla="*/ 2779331 h 4916886"/>
                <a:gd name="connsiteX22-4045" fmla="*/ 5458033 w 5716897"/>
                <a:gd name="connsiteY22-4046" fmla="*/ 2992184 h 4916886"/>
                <a:gd name="connsiteX23-4047" fmla="*/ 5490037 w 5716897"/>
                <a:gd name="connsiteY23-4048" fmla="*/ 3258884 h 4916886"/>
                <a:gd name="connsiteX24-4049" fmla="*/ 5488513 w 5716897"/>
                <a:gd name="connsiteY24-4050" fmla="*/ 3388424 h 4916886"/>
                <a:gd name="connsiteX25-4051" fmla="*/ 5389453 w 5716897"/>
                <a:gd name="connsiteY25-4052" fmla="*/ 3815144 h 4916886"/>
                <a:gd name="connsiteX26-4053" fmla="*/ 5016073 w 5716897"/>
                <a:gd name="connsiteY26-4054" fmla="*/ 4295204 h 4916886"/>
                <a:gd name="connsiteX27-4055" fmla="*/ 4231213 w 5716897"/>
                <a:gd name="connsiteY27-4056" fmla="*/ 4706684 h 4916886"/>
                <a:gd name="connsiteX28-4057" fmla="*/ 3156793 w 5716897"/>
                <a:gd name="connsiteY28-4058" fmla="*/ 4912424 h 4916886"/>
                <a:gd name="connsiteX29-4059" fmla="*/ 1777573 w 5716897"/>
                <a:gd name="connsiteY29-4060" fmla="*/ 4805744 h 4916886"/>
                <a:gd name="connsiteX30-4061" fmla="*/ 748873 w 5716897"/>
                <a:gd name="connsiteY30-4062" fmla="*/ 4340924 h 4916886"/>
                <a:gd name="connsiteX31-4063" fmla="*/ 370413 w 5716897"/>
                <a:gd name="connsiteY31-4064" fmla="*/ 3931984 h 4916886"/>
                <a:gd name="connsiteX32-4065" fmla="*/ 223092 w 5716897"/>
                <a:gd name="connsiteY32-4066" fmla="*/ 3492563 h 4916886"/>
                <a:gd name="connsiteX33-4067" fmla="*/ 291673 w 5716897"/>
                <a:gd name="connsiteY33-4068" fmla="*/ 3144584 h 4916886"/>
                <a:gd name="connsiteX0-4069" fmla="*/ 291673 w 5716897"/>
                <a:gd name="connsiteY0-4070" fmla="*/ 3144584 h 4916886"/>
                <a:gd name="connsiteX1-4071" fmla="*/ 317072 w 5716897"/>
                <a:gd name="connsiteY1-4072" fmla="*/ 2905823 h 4916886"/>
                <a:gd name="connsiteX2-4073" fmla="*/ 291673 w 5716897"/>
                <a:gd name="connsiteY2-4074" fmla="*/ 2631504 h 4916886"/>
                <a:gd name="connsiteX3-4075" fmla="*/ 190073 w 5716897"/>
                <a:gd name="connsiteY3-4076" fmla="*/ 2222564 h 4916886"/>
                <a:gd name="connsiteX4-4077" fmla="*/ 24973 w 5716897"/>
                <a:gd name="connsiteY4-4078" fmla="*/ 1521524 h 4916886"/>
                <a:gd name="connsiteX5-4079" fmla="*/ 22433 w 5716897"/>
                <a:gd name="connsiteY5-4080" fmla="*/ 670624 h 4916886"/>
                <a:gd name="connsiteX6-4081" fmla="*/ 233253 w 5716897"/>
                <a:gd name="connsiteY6-4082" fmla="*/ 33084 h 4916886"/>
                <a:gd name="connsiteX7-4083" fmla="*/ 954613 w 5716897"/>
                <a:gd name="connsiteY7-4084" fmla="*/ 119444 h 4916886"/>
                <a:gd name="connsiteX8-4085" fmla="*/ 1564213 w 5716897"/>
                <a:gd name="connsiteY8-4086" fmla="*/ 365824 h 4916886"/>
                <a:gd name="connsiteX9-4087" fmla="*/ 1950293 w 5716897"/>
                <a:gd name="connsiteY9-4088" fmla="*/ 530924 h 4916886"/>
                <a:gd name="connsiteX10-4089" fmla="*/ 2542113 w 5716897"/>
                <a:gd name="connsiteY10-4090" fmla="*/ 421704 h 4916886"/>
                <a:gd name="connsiteX11-4091" fmla="*/ 3377773 w 5716897"/>
                <a:gd name="connsiteY11-4092" fmla="*/ 409004 h 4916886"/>
                <a:gd name="connsiteX12-4093" fmla="*/ 3923873 w 5716897"/>
                <a:gd name="connsiteY12-4094" fmla="*/ 541084 h 4916886"/>
                <a:gd name="connsiteX13-4095" fmla="*/ 4195652 w 5716897"/>
                <a:gd name="connsiteY13-4096" fmla="*/ 409003 h 4916886"/>
                <a:gd name="connsiteX14-4097" fmla="*/ 4685873 w 5716897"/>
                <a:gd name="connsiteY14-4098" fmla="*/ 200724 h 4916886"/>
                <a:gd name="connsiteX15-4099" fmla="*/ 5414853 w 5716897"/>
                <a:gd name="connsiteY15-4100" fmla="*/ 68644 h 4916886"/>
                <a:gd name="connsiteX16-4101" fmla="*/ 5557093 w 5716897"/>
                <a:gd name="connsiteY16-4102" fmla="*/ 25464 h 4916886"/>
                <a:gd name="connsiteX17-4103" fmla="*/ 5595193 w 5716897"/>
                <a:gd name="connsiteY17-4104" fmla="*/ 165164 h 4916886"/>
                <a:gd name="connsiteX18-4105" fmla="*/ 5701873 w 5716897"/>
                <a:gd name="connsiteY18-4106" fmla="*/ 853504 h 4916886"/>
                <a:gd name="connsiteX19-4107" fmla="*/ 5694253 w 5716897"/>
                <a:gd name="connsiteY19-4108" fmla="*/ 1719644 h 4916886"/>
                <a:gd name="connsiteX20-4109" fmla="*/ 5499689 w 5716897"/>
                <a:gd name="connsiteY20-4110" fmla="*/ 2346516 h 4916886"/>
                <a:gd name="connsiteX21-4111" fmla="*/ 5458541 w 5716897"/>
                <a:gd name="connsiteY21-4112" fmla="*/ 2779331 h 4916886"/>
                <a:gd name="connsiteX22-4113" fmla="*/ 5458033 w 5716897"/>
                <a:gd name="connsiteY22-4114" fmla="*/ 2992184 h 4916886"/>
                <a:gd name="connsiteX23-4115" fmla="*/ 5490037 w 5716897"/>
                <a:gd name="connsiteY23-4116" fmla="*/ 3258884 h 4916886"/>
                <a:gd name="connsiteX24-4117" fmla="*/ 5482417 w 5716897"/>
                <a:gd name="connsiteY24-4118" fmla="*/ 3492056 h 4916886"/>
                <a:gd name="connsiteX25-4119" fmla="*/ 5389453 w 5716897"/>
                <a:gd name="connsiteY25-4120" fmla="*/ 3815144 h 4916886"/>
                <a:gd name="connsiteX26-4121" fmla="*/ 5016073 w 5716897"/>
                <a:gd name="connsiteY26-4122" fmla="*/ 4295204 h 4916886"/>
                <a:gd name="connsiteX27-4123" fmla="*/ 4231213 w 5716897"/>
                <a:gd name="connsiteY27-4124" fmla="*/ 4706684 h 4916886"/>
                <a:gd name="connsiteX28-4125" fmla="*/ 3156793 w 5716897"/>
                <a:gd name="connsiteY28-4126" fmla="*/ 4912424 h 4916886"/>
                <a:gd name="connsiteX29-4127" fmla="*/ 1777573 w 5716897"/>
                <a:gd name="connsiteY29-4128" fmla="*/ 4805744 h 4916886"/>
                <a:gd name="connsiteX30-4129" fmla="*/ 748873 w 5716897"/>
                <a:gd name="connsiteY30-4130" fmla="*/ 4340924 h 4916886"/>
                <a:gd name="connsiteX31-4131" fmla="*/ 370413 w 5716897"/>
                <a:gd name="connsiteY31-4132" fmla="*/ 3931984 h 4916886"/>
                <a:gd name="connsiteX32-4133" fmla="*/ 223092 w 5716897"/>
                <a:gd name="connsiteY32-4134" fmla="*/ 3492563 h 4916886"/>
                <a:gd name="connsiteX33-4135" fmla="*/ 291673 w 5716897"/>
                <a:gd name="connsiteY33-4136" fmla="*/ 3144584 h 4916886"/>
                <a:gd name="connsiteX0-4137" fmla="*/ 291673 w 5716897"/>
                <a:gd name="connsiteY0-4138" fmla="*/ 3144584 h 4916886"/>
                <a:gd name="connsiteX1-4139" fmla="*/ 317072 w 5716897"/>
                <a:gd name="connsiteY1-4140" fmla="*/ 2905823 h 4916886"/>
                <a:gd name="connsiteX2-4141" fmla="*/ 291673 w 5716897"/>
                <a:gd name="connsiteY2-4142" fmla="*/ 2631504 h 4916886"/>
                <a:gd name="connsiteX3-4143" fmla="*/ 190073 w 5716897"/>
                <a:gd name="connsiteY3-4144" fmla="*/ 2222564 h 4916886"/>
                <a:gd name="connsiteX4-4145" fmla="*/ 24973 w 5716897"/>
                <a:gd name="connsiteY4-4146" fmla="*/ 1521524 h 4916886"/>
                <a:gd name="connsiteX5-4147" fmla="*/ 22433 w 5716897"/>
                <a:gd name="connsiteY5-4148" fmla="*/ 670624 h 4916886"/>
                <a:gd name="connsiteX6-4149" fmla="*/ 233253 w 5716897"/>
                <a:gd name="connsiteY6-4150" fmla="*/ 33084 h 4916886"/>
                <a:gd name="connsiteX7-4151" fmla="*/ 954613 w 5716897"/>
                <a:gd name="connsiteY7-4152" fmla="*/ 119444 h 4916886"/>
                <a:gd name="connsiteX8-4153" fmla="*/ 1564213 w 5716897"/>
                <a:gd name="connsiteY8-4154" fmla="*/ 365824 h 4916886"/>
                <a:gd name="connsiteX9-4155" fmla="*/ 1950293 w 5716897"/>
                <a:gd name="connsiteY9-4156" fmla="*/ 530924 h 4916886"/>
                <a:gd name="connsiteX10-4157" fmla="*/ 2542113 w 5716897"/>
                <a:gd name="connsiteY10-4158" fmla="*/ 421704 h 4916886"/>
                <a:gd name="connsiteX11-4159" fmla="*/ 3377773 w 5716897"/>
                <a:gd name="connsiteY11-4160" fmla="*/ 409004 h 4916886"/>
                <a:gd name="connsiteX12-4161" fmla="*/ 3923873 w 5716897"/>
                <a:gd name="connsiteY12-4162" fmla="*/ 541084 h 4916886"/>
                <a:gd name="connsiteX13-4163" fmla="*/ 4195652 w 5716897"/>
                <a:gd name="connsiteY13-4164" fmla="*/ 409003 h 4916886"/>
                <a:gd name="connsiteX14-4165" fmla="*/ 4685873 w 5716897"/>
                <a:gd name="connsiteY14-4166" fmla="*/ 200724 h 4916886"/>
                <a:gd name="connsiteX15-4167" fmla="*/ 5414853 w 5716897"/>
                <a:gd name="connsiteY15-4168" fmla="*/ 68644 h 4916886"/>
                <a:gd name="connsiteX16-4169" fmla="*/ 5557093 w 5716897"/>
                <a:gd name="connsiteY16-4170" fmla="*/ 25464 h 4916886"/>
                <a:gd name="connsiteX17-4171" fmla="*/ 5595193 w 5716897"/>
                <a:gd name="connsiteY17-4172" fmla="*/ 165164 h 4916886"/>
                <a:gd name="connsiteX18-4173" fmla="*/ 5701873 w 5716897"/>
                <a:gd name="connsiteY18-4174" fmla="*/ 853504 h 4916886"/>
                <a:gd name="connsiteX19-4175" fmla="*/ 5694253 w 5716897"/>
                <a:gd name="connsiteY19-4176" fmla="*/ 1719644 h 4916886"/>
                <a:gd name="connsiteX20-4177" fmla="*/ 5499689 w 5716897"/>
                <a:gd name="connsiteY20-4178" fmla="*/ 2346516 h 4916886"/>
                <a:gd name="connsiteX21-4179" fmla="*/ 5458541 w 5716897"/>
                <a:gd name="connsiteY21-4180" fmla="*/ 2779331 h 4916886"/>
                <a:gd name="connsiteX22-4181" fmla="*/ 5458033 w 5716897"/>
                <a:gd name="connsiteY22-4182" fmla="*/ 2992184 h 4916886"/>
                <a:gd name="connsiteX23-4183" fmla="*/ 5490037 w 5716897"/>
                <a:gd name="connsiteY23-4184" fmla="*/ 3258884 h 4916886"/>
                <a:gd name="connsiteX24-4185" fmla="*/ 5482417 w 5716897"/>
                <a:gd name="connsiteY24-4186" fmla="*/ 3492056 h 4916886"/>
                <a:gd name="connsiteX25-4187" fmla="*/ 5389453 w 5716897"/>
                <a:gd name="connsiteY25-4188" fmla="*/ 3815144 h 4916886"/>
                <a:gd name="connsiteX26-4189" fmla="*/ 5016073 w 5716897"/>
                <a:gd name="connsiteY26-4190" fmla="*/ 4295204 h 4916886"/>
                <a:gd name="connsiteX27-4191" fmla="*/ 4231213 w 5716897"/>
                <a:gd name="connsiteY27-4192" fmla="*/ 4706684 h 4916886"/>
                <a:gd name="connsiteX28-4193" fmla="*/ 3156793 w 5716897"/>
                <a:gd name="connsiteY28-4194" fmla="*/ 4912424 h 4916886"/>
                <a:gd name="connsiteX29-4195" fmla="*/ 1777573 w 5716897"/>
                <a:gd name="connsiteY29-4196" fmla="*/ 4805744 h 4916886"/>
                <a:gd name="connsiteX30-4197" fmla="*/ 748873 w 5716897"/>
                <a:gd name="connsiteY30-4198" fmla="*/ 4340924 h 4916886"/>
                <a:gd name="connsiteX31-4199" fmla="*/ 370413 w 5716897"/>
                <a:gd name="connsiteY31-4200" fmla="*/ 3931984 h 4916886"/>
                <a:gd name="connsiteX32-4201" fmla="*/ 229188 w 5716897"/>
                <a:gd name="connsiteY32-4202" fmla="*/ 3565715 h 4916886"/>
                <a:gd name="connsiteX33-4203" fmla="*/ 291673 w 5716897"/>
                <a:gd name="connsiteY33-4204" fmla="*/ 3144584 h 4916886"/>
                <a:gd name="connsiteX0-4205" fmla="*/ 291673 w 5716897"/>
                <a:gd name="connsiteY0-4206" fmla="*/ 3144584 h 4916886"/>
                <a:gd name="connsiteX1-4207" fmla="*/ 317072 w 5716897"/>
                <a:gd name="connsiteY1-4208" fmla="*/ 2905823 h 4916886"/>
                <a:gd name="connsiteX2-4209" fmla="*/ 291673 w 5716897"/>
                <a:gd name="connsiteY2-4210" fmla="*/ 2631504 h 4916886"/>
                <a:gd name="connsiteX3-4211" fmla="*/ 190073 w 5716897"/>
                <a:gd name="connsiteY3-4212" fmla="*/ 2222564 h 4916886"/>
                <a:gd name="connsiteX4-4213" fmla="*/ 24973 w 5716897"/>
                <a:gd name="connsiteY4-4214" fmla="*/ 1521524 h 4916886"/>
                <a:gd name="connsiteX5-4215" fmla="*/ 22433 w 5716897"/>
                <a:gd name="connsiteY5-4216" fmla="*/ 670624 h 4916886"/>
                <a:gd name="connsiteX6-4217" fmla="*/ 233253 w 5716897"/>
                <a:gd name="connsiteY6-4218" fmla="*/ 33084 h 4916886"/>
                <a:gd name="connsiteX7-4219" fmla="*/ 954613 w 5716897"/>
                <a:gd name="connsiteY7-4220" fmla="*/ 119444 h 4916886"/>
                <a:gd name="connsiteX8-4221" fmla="*/ 1564213 w 5716897"/>
                <a:gd name="connsiteY8-4222" fmla="*/ 365824 h 4916886"/>
                <a:gd name="connsiteX9-4223" fmla="*/ 1950293 w 5716897"/>
                <a:gd name="connsiteY9-4224" fmla="*/ 530924 h 4916886"/>
                <a:gd name="connsiteX10-4225" fmla="*/ 2542113 w 5716897"/>
                <a:gd name="connsiteY10-4226" fmla="*/ 421704 h 4916886"/>
                <a:gd name="connsiteX11-4227" fmla="*/ 3377773 w 5716897"/>
                <a:gd name="connsiteY11-4228" fmla="*/ 409004 h 4916886"/>
                <a:gd name="connsiteX12-4229" fmla="*/ 3923873 w 5716897"/>
                <a:gd name="connsiteY12-4230" fmla="*/ 541084 h 4916886"/>
                <a:gd name="connsiteX13-4231" fmla="*/ 4195652 w 5716897"/>
                <a:gd name="connsiteY13-4232" fmla="*/ 409003 h 4916886"/>
                <a:gd name="connsiteX14-4233" fmla="*/ 4685873 w 5716897"/>
                <a:gd name="connsiteY14-4234" fmla="*/ 200724 h 4916886"/>
                <a:gd name="connsiteX15-4235" fmla="*/ 5414853 w 5716897"/>
                <a:gd name="connsiteY15-4236" fmla="*/ 68644 h 4916886"/>
                <a:gd name="connsiteX16-4237" fmla="*/ 5557093 w 5716897"/>
                <a:gd name="connsiteY16-4238" fmla="*/ 25464 h 4916886"/>
                <a:gd name="connsiteX17-4239" fmla="*/ 5595193 w 5716897"/>
                <a:gd name="connsiteY17-4240" fmla="*/ 165164 h 4916886"/>
                <a:gd name="connsiteX18-4241" fmla="*/ 5701873 w 5716897"/>
                <a:gd name="connsiteY18-4242" fmla="*/ 853504 h 4916886"/>
                <a:gd name="connsiteX19-4243" fmla="*/ 5694253 w 5716897"/>
                <a:gd name="connsiteY19-4244" fmla="*/ 1719644 h 4916886"/>
                <a:gd name="connsiteX20-4245" fmla="*/ 5499689 w 5716897"/>
                <a:gd name="connsiteY20-4246" fmla="*/ 2346516 h 4916886"/>
                <a:gd name="connsiteX21-4247" fmla="*/ 5458541 w 5716897"/>
                <a:gd name="connsiteY21-4248" fmla="*/ 2779331 h 4916886"/>
                <a:gd name="connsiteX22-4249" fmla="*/ 5458033 w 5716897"/>
                <a:gd name="connsiteY22-4250" fmla="*/ 2992184 h 4916886"/>
                <a:gd name="connsiteX23-4251" fmla="*/ 5490037 w 5716897"/>
                <a:gd name="connsiteY23-4252" fmla="*/ 3258884 h 4916886"/>
                <a:gd name="connsiteX24-4253" fmla="*/ 5482417 w 5716897"/>
                <a:gd name="connsiteY24-4254" fmla="*/ 3492056 h 4916886"/>
                <a:gd name="connsiteX25-4255" fmla="*/ 5389453 w 5716897"/>
                <a:gd name="connsiteY25-4256" fmla="*/ 3815144 h 4916886"/>
                <a:gd name="connsiteX26-4257" fmla="*/ 5016073 w 5716897"/>
                <a:gd name="connsiteY26-4258" fmla="*/ 4295204 h 4916886"/>
                <a:gd name="connsiteX27-4259" fmla="*/ 4231213 w 5716897"/>
                <a:gd name="connsiteY27-4260" fmla="*/ 4706684 h 4916886"/>
                <a:gd name="connsiteX28-4261" fmla="*/ 3156793 w 5716897"/>
                <a:gd name="connsiteY28-4262" fmla="*/ 4912424 h 4916886"/>
                <a:gd name="connsiteX29-4263" fmla="*/ 1777573 w 5716897"/>
                <a:gd name="connsiteY29-4264" fmla="*/ 4805744 h 4916886"/>
                <a:gd name="connsiteX30-4265" fmla="*/ 748873 w 5716897"/>
                <a:gd name="connsiteY30-4266" fmla="*/ 4340924 h 4916886"/>
                <a:gd name="connsiteX31-4267" fmla="*/ 388701 w 5716897"/>
                <a:gd name="connsiteY31-4268" fmla="*/ 3956368 h 4916886"/>
                <a:gd name="connsiteX32-4269" fmla="*/ 229188 w 5716897"/>
                <a:gd name="connsiteY32-4270" fmla="*/ 3565715 h 4916886"/>
                <a:gd name="connsiteX33-4271" fmla="*/ 291673 w 5716897"/>
                <a:gd name="connsiteY33-4272" fmla="*/ 3144584 h 491688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1021" y="connsiteY30-1022"/>
                </a:cxn>
                <a:cxn ang="0">
                  <a:pos x="connsiteX31-2387" y="connsiteY31-2388"/>
                </a:cxn>
                <a:cxn ang="0">
                  <a:pos x="connsiteX32-2453" y="connsiteY32-2454"/>
                </a:cxn>
                <a:cxn ang="0">
                  <a:pos x="connsiteX33-3115" y="connsiteY33-3116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/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/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/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-1" fmla="*/ 21216 w 3062102"/>
                <a:gd name="connsiteY0-2" fmla="*/ 3444549 h 3445343"/>
                <a:gd name="connsiteX1-3" fmla="*/ 59316 w 3062102"/>
                <a:gd name="connsiteY1-4" fmla="*/ 1453189 h 3445343"/>
                <a:gd name="connsiteX2-5" fmla="*/ 480956 w 3062102"/>
                <a:gd name="connsiteY2-6" fmla="*/ 487989 h 3445343"/>
                <a:gd name="connsiteX3-7" fmla="*/ 1060076 w 3062102"/>
                <a:gd name="connsiteY3-8" fmla="*/ 86669 h 3445343"/>
                <a:gd name="connsiteX4-9" fmla="*/ 1568076 w 3062102"/>
                <a:gd name="connsiteY4-10" fmla="*/ 309 h 3445343"/>
                <a:gd name="connsiteX5-11" fmla="*/ 1989716 w 3062102"/>
                <a:gd name="connsiteY5-12" fmla="*/ 66349 h 3445343"/>
                <a:gd name="connsiteX6-13" fmla="*/ 2355476 w 3062102"/>
                <a:gd name="connsiteY6-14" fmla="*/ 269549 h 3445343"/>
                <a:gd name="connsiteX7-15" fmla="*/ 2746636 w 3062102"/>
                <a:gd name="connsiteY7-16" fmla="*/ 650549 h 3445343"/>
                <a:gd name="connsiteX8-17" fmla="*/ 3020956 w 3062102"/>
                <a:gd name="connsiteY8-18" fmla="*/ 1321109 h 3445343"/>
                <a:gd name="connsiteX9-19" fmla="*/ 3056516 w 3062102"/>
                <a:gd name="connsiteY9-20" fmla="*/ 2372669 h 3445343"/>
                <a:gd name="connsiteX10-21" fmla="*/ 3046356 w 3062102"/>
                <a:gd name="connsiteY10-22" fmla="*/ 3190549 h 3445343"/>
                <a:gd name="connsiteX11-23" fmla="*/ 3051436 w 3062102"/>
                <a:gd name="connsiteY11-24" fmla="*/ 3322629 h 3445343"/>
                <a:gd name="connsiteX12-25" fmla="*/ 3046356 w 3062102"/>
                <a:gd name="connsiteY12-26" fmla="*/ 3398829 h 3445343"/>
                <a:gd name="connsiteX13-27" fmla="*/ 2858396 w 3062102"/>
                <a:gd name="connsiteY13-28" fmla="*/ 3419149 h 3445343"/>
                <a:gd name="connsiteX14-29" fmla="*/ 1364876 w 3062102"/>
                <a:gd name="connsiteY14-30" fmla="*/ 3419149 h 3445343"/>
                <a:gd name="connsiteX15-31" fmla="*/ 21216 w 3062102"/>
                <a:gd name="connsiteY15-32" fmla="*/ 3444549 h 3445343"/>
                <a:gd name="connsiteX0-33" fmla="*/ 244 w 3041130"/>
                <a:gd name="connsiteY0-34" fmla="*/ 3444549 h 3445343"/>
                <a:gd name="connsiteX1-35" fmla="*/ 38344 w 3041130"/>
                <a:gd name="connsiteY1-36" fmla="*/ 1453189 h 3445343"/>
                <a:gd name="connsiteX2-37" fmla="*/ 459984 w 3041130"/>
                <a:gd name="connsiteY2-38" fmla="*/ 487989 h 3445343"/>
                <a:gd name="connsiteX3-39" fmla="*/ 1039104 w 3041130"/>
                <a:gd name="connsiteY3-40" fmla="*/ 86669 h 3445343"/>
                <a:gd name="connsiteX4-41" fmla="*/ 1547104 w 3041130"/>
                <a:gd name="connsiteY4-42" fmla="*/ 309 h 3445343"/>
                <a:gd name="connsiteX5-43" fmla="*/ 1968744 w 3041130"/>
                <a:gd name="connsiteY5-44" fmla="*/ 66349 h 3445343"/>
                <a:gd name="connsiteX6-45" fmla="*/ 2334504 w 3041130"/>
                <a:gd name="connsiteY6-46" fmla="*/ 269549 h 3445343"/>
                <a:gd name="connsiteX7-47" fmla="*/ 2725664 w 3041130"/>
                <a:gd name="connsiteY7-48" fmla="*/ 650549 h 3445343"/>
                <a:gd name="connsiteX8-49" fmla="*/ 2999984 w 3041130"/>
                <a:gd name="connsiteY8-50" fmla="*/ 1321109 h 3445343"/>
                <a:gd name="connsiteX9-51" fmla="*/ 3035544 w 3041130"/>
                <a:gd name="connsiteY9-52" fmla="*/ 2372669 h 3445343"/>
                <a:gd name="connsiteX10-53" fmla="*/ 3025384 w 3041130"/>
                <a:gd name="connsiteY10-54" fmla="*/ 3190549 h 3445343"/>
                <a:gd name="connsiteX11-55" fmla="*/ 3030464 w 3041130"/>
                <a:gd name="connsiteY11-56" fmla="*/ 3322629 h 3445343"/>
                <a:gd name="connsiteX12-57" fmla="*/ 3025384 w 3041130"/>
                <a:gd name="connsiteY12-58" fmla="*/ 3398829 h 3445343"/>
                <a:gd name="connsiteX13-59" fmla="*/ 2837424 w 3041130"/>
                <a:gd name="connsiteY13-60" fmla="*/ 3419149 h 3445343"/>
                <a:gd name="connsiteX14-61" fmla="*/ 1343904 w 3041130"/>
                <a:gd name="connsiteY14-62" fmla="*/ 3419149 h 3445343"/>
                <a:gd name="connsiteX15-63" fmla="*/ 244 w 3041130"/>
                <a:gd name="connsiteY15-64" fmla="*/ 3444549 h 3445343"/>
                <a:gd name="connsiteX0-65" fmla="*/ 0 w 3040886"/>
                <a:gd name="connsiteY0-66" fmla="*/ 3444549 h 3445343"/>
                <a:gd name="connsiteX1-67" fmla="*/ 38100 w 3040886"/>
                <a:gd name="connsiteY1-68" fmla="*/ 1453189 h 3445343"/>
                <a:gd name="connsiteX2-69" fmla="*/ 459740 w 3040886"/>
                <a:gd name="connsiteY2-70" fmla="*/ 487989 h 3445343"/>
                <a:gd name="connsiteX3-71" fmla="*/ 1038860 w 3040886"/>
                <a:gd name="connsiteY3-72" fmla="*/ 86669 h 3445343"/>
                <a:gd name="connsiteX4-73" fmla="*/ 1546860 w 3040886"/>
                <a:gd name="connsiteY4-74" fmla="*/ 309 h 3445343"/>
                <a:gd name="connsiteX5-75" fmla="*/ 1968500 w 3040886"/>
                <a:gd name="connsiteY5-76" fmla="*/ 66349 h 3445343"/>
                <a:gd name="connsiteX6-77" fmla="*/ 2334260 w 3040886"/>
                <a:gd name="connsiteY6-78" fmla="*/ 269549 h 3445343"/>
                <a:gd name="connsiteX7-79" fmla="*/ 2725420 w 3040886"/>
                <a:gd name="connsiteY7-80" fmla="*/ 650549 h 3445343"/>
                <a:gd name="connsiteX8-81" fmla="*/ 2999740 w 3040886"/>
                <a:gd name="connsiteY8-82" fmla="*/ 1321109 h 3445343"/>
                <a:gd name="connsiteX9-83" fmla="*/ 3035300 w 3040886"/>
                <a:gd name="connsiteY9-84" fmla="*/ 2372669 h 3445343"/>
                <a:gd name="connsiteX10-85" fmla="*/ 3025140 w 3040886"/>
                <a:gd name="connsiteY10-86" fmla="*/ 3190549 h 3445343"/>
                <a:gd name="connsiteX11-87" fmla="*/ 3030220 w 3040886"/>
                <a:gd name="connsiteY11-88" fmla="*/ 3322629 h 3445343"/>
                <a:gd name="connsiteX12-89" fmla="*/ 3025140 w 3040886"/>
                <a:gd name="connsiteY12-90" fmla="*/ 3398829 h 3445343"/>
                <a:gd name="connsiteX13-91" fmla="*/ 2837180 w 3040886"/>
                <a:gd name="connsiteY13-92" fmla="*/ 3419149 h 3445343"/>
                <a:gd name="connsiteX14-93" fmla="*/ 1343660 w 3040886"/>
                <a:gd name="connsiteY14-94" fmla="*/ 3419149 h 3445343"/>
                <a:gd name="connsiteX15-95" fmla="*/ 0 w 3040886"/>
                <a:gd name="connsiteY15-96" fmla="*/ 3444549 h 3445343"/>
                <a:gd name="connsiteX0-97" fmla="*/ 11941 w 3052827"/>
                <a:gd name="connsiteY0-98" fmla="*/ 3444549 h 3445343"/>
                <a:gd name="connsiteX1-99" fmla="*/ 50041 w 3052827"/>
                <a:gd name="connsiteY1-100" fmla="*/ 1453189 h 3445343"/>
                <a:gd name="connsiteX2-101" fmla="*/ 471681 w 3052827"/>
                <a:gd name="connsiteY2-102" fmla="*/ 487989 h 3445343"/>
                <a:gd name="connsiteX3-103" fmla="*/ 1050801 w 3052827"/>
                <a:gd name="connsiteY3-104" fmla="*/ 86669 h 3445343"/>
                <a:gd name="connsiteX4-105" fmla="*/ 1558801 w 3052827"/>
                <a:gd name="connsiteY4-106" fmla="*/ 309 h 3445343"/>
                <a:gd name="connsiteX5-107" fmla="*/ 1980441 w 3052827"/>
                <a:gd name="connsiteY5-108" fmla="*/ 66349 h 3445343"/>
                <a:gd name="connsiteX6-109" fmla="*/ 2346201 w 3052827"/>
                <a:gd name="connsiteY6-110" fmla="*/ 269549 h 3445343"/>
                <a:gd name="connsiteX7-111" fmla="*/ 2737361 w 3052827"/>
                <a:gd name="connsiteY7-112" fmla="*/ 650549 h 3445343"/>
                <a:gd name="connsiteX8-113" fmla="*/ 3011681 w 3052827"/>
                <a:gd name="connsiteY8-114" fmla="*/ 1321109 h 3445343"/>
                <a:gd name="connsiteX9-115" fmla="*/ 3047241 w 3052827"/>
                <a:gd name="connsiteY9-116" fmla="*/ 2372669 h 3445343"/>
                <a:gd name="connsiteX10-117" fmla="*/ 3037081 w 3052827"/>
                <a:gd name="connsiteY10-118" fmla="*/ 3190549 h 3445343"/>
                <a:gd name="connsiteX11-119" fmla="*/ 3042161 w 3052827"/>
                <a:gd name="connsiteY11-120" fmla="*/ 3322629 h 3445343"/>
                <a:gd name="connsiteX12-121" fmla="*/ 3037081 w 3052827"/>
                <a:gd name="connsiteY12-122" fmla="*/ 3398829 h 3445343"/>
                <a:gd name="connsiteX13-123" fmla="*/ 2849121 w 3052827"/>
                <a:gd name="connsiteY13-124" fmla="*/ 3419149 h 3445343"/>
                <a:gd name="connsiteX14-125" fmla="*/ 1355601 w 3052827"/>
                <a:gd name="connsiteY14-126" fmla="*/ 3419149 h 3445343"/>
                <a:gd name="connsiteX15-127" fmla="*/ 11941 w 3052827"/>
                <a:gd name="connsiteY15-128" fmla="*/ 3444549 h 3445343"/>
                <a:gd name="connsiteX0-129" fmla="*/ 7752 w 3060068"/>
                <a:gd name="connsiteY0-130" fmla="*/ 3433119 h 3434200"/>
                <a:gd name="connsiteX1-131" fmla="*/ 57282 w 3060068"/>
                <a:gd name="connsiteY1-132" fmla="*/ 1453189 h 3434200"/>
                <a:gd name="connsiteX2-133" fmla="*/ 478922 w 3060068"/>
                <a:gd name="connsiteY2-134" fmla="*/ 487989 h 3434200"/>
                <a:gd name="connsiteX3-135" fmla="*/ 1058042 w 3060068"/>
                <a:gd name="connsiteY3-136" fmla="*/ 86669 h 3434200"/>
                <a:gd name="connsiteX4-137" fmla="*/ 1566042 w 3060068"/>
                <a:gd name="connsiteY4-138" fmla="*/ 309 h 3434200"/>
                <a:gd name="connsiteX5-139" fmla="*/ 1987682 w 3060068"/>
                <a:gd name="connsiteY5-140" fmla="*/ 66349 h 3434200"/>
                <a:gd name="connsiteX6-141" fmla="*/ 2353442 w 3060068"/>
                <a:gd name="connsiteY6-142" fmla="*/ 269549 h 3434200"/>
                <a:gd name="connsiteX7-143" fmla="*/ 2744602 w 3060068"/>
                <a:gd name="connsiteY7-144" fmla="*/ 650549 h 3434200"/>
                <a:gd name="connsiteX8-145" fmla="*/ 3018922 w 3060068"/>
                <a:gd name="connsiteY8-146" fmla="*/ 1321109 h 3434200"/>
                <a:gd name="connsiteX9-147" fmla="*/ 3054482 w 3060068"/>
                <a:gd name="connsiteY9-148" fmla="*/ 2372669 h 3434200"/>
                <a:gd name="connsiteX10-149" fmla="*/ 3044322 w 3060068"/>
                <a:gd name="connsiteY10-150" fmla="*/ 3190549 h 3434200"/>
                <a:gd name="connsiteX11-151" fmla="*/ 3049402 w 3060068"/>
                <a:gd name="connsiteY11-152" fmla="*/ 3322629 h 3434200"/>
                <a:gd name="connsiteX12-153" fmla="*/ 3044322 w 3060068"/>
                <a:gd name="connsiteY12-154" fmla="*/ 3398829 h 3434200"/>
                <a:gd name="connsiteX13-155" fmla="*/ 2856362 w 3060068"/>
                <a:gd name="connsiteY13-156" fmla="*/ 3419149 h 3434200"/>
                <a:gd name="connsiteX14-157" fmla="*/ 1362842 w 3060068"/>
                <a:gd name="connsiteY14-158" fmla="*/ 3419149 h 3434200"/>
                <a:gd name="connsiteX15-159" fmla="*/ 7752 w 3060068"/>
                <a:gd name="connsiteY15-160" fmla="*/ 3433119 h 3434200"/>
                <a:gd name="connsiteX0-161" fmla="*/ 14543 w 3066859"/>
                <a:gd name="connsiteY0-162" fmla="*/ 3433119 h 3434200"/>
                <a:gd name="connsiteX1-163" fmla="*/ 48833 w 3066859"/>
                <a:gd name="connsiteY1-164" fmla="*/ 1373179 h 3434200"/>
                <a:gd name="connsiteX2-165" fmla="*/ 485713 w 3066859"/>
                <a:gd name="connsiteY2-166" fmla="*/ 487989 h 3434200"/>
                <a:gd name="connsiteX3-167" fmla="*/ 1064833 w 3066859"/>
                <a:gd name="connsiteY3-168" fmla="*/ 86669 h 3434200"/>
                <a:gd name="connsiteX4-169" fmla="*/ 1572833 w 3066859"/>
                <a:gd name="connsiteY4-170" fmla="*/ 309 h 3434200"/>
                <a:gd name="connsiteX5-171" fmla="*/ 1994473 w 3066859"/>
                <a:gd name="connsiteY5-172" fmla="*/ 66349 h 3434200"/>
                <a:gd name="connsiteX6-173" fmla="*/ 2360233 w 3066859"/>
                <a:gd name="connsiteY6-174" fmla="*/ 269549 h 3434200"/>
                <a:gd name="connsiteX7-175" fmla="*/ 2751393 w 3066859"/>
                <a:gd name="connsiteY7-176" fmla="*/ 650549 h 3434200"/>
                <a:gd name="connsiteX8-177" fmla="*/ 3025713 w 3066859"/>
                <a:gd name="connsiteY8-178" fmla="*/ 1321109 h 3434200"/>
                <a:gd name="connsiteX9-179" fmla="*/ 3061273 w 3066859"/>
                <a:gd name="connsiteY9-180" fmla="*/ 2372669 h 3434200"/>
                <a:gd name="connsiteX10-181" fmla="*/ 3051113 w 3066859"/>
                <a:gd name="connsiteY10-182" fmla="*/ 3190549 h 3434200"/>
                <a:gd name="connsiteX11-183" fmla="*/ 3056193 w 3066859"/>
                <a:gd name="connsiteY11-184" fmla="*/ 3322629 h 3434200"/>
                <a:gd name="connsiteX12-185" fmla="*/ 3051113 w 3066859"/>
                <a:gd name="connsiteY12-186" fmla="*/ 3398829 h 3434200"/>
                <a:gd name="connsiteX13-187" fmla="*/ 2863153 w 3066859"/>
                <a:gd name="connsiteY13-188" fmla="*/ 3419149 h 3434200"/>
                <a:gd name="connsiteX14-189" fmla="*/ 1369633 w 3066859"/>
                <a:gd name="connsiteY14-190" fmla="*/ 3419149 h 3434200"/>
                <a:gd name="connsiteX15-191" fmla="*/ 14543 w 3066859"/>
                <a:gd name="connsiteY15-192" fmla="*/ 3433119 h 3434200"/>
                <a:gd name="connsiteX0-193" fmla="*/ 14543 w 3066859"/>
                <a:gd name="connsiteY0-194" fmla="*/ 3433119 h 3442009"/>
                <a:gd name="connsiteX1-195" fmla="*/ 48833 w 3066859"/>
                <a:gd name="connsiteY1-196" fmla="*/ 1373179 h 3442009"/>
                <a:gd name="connsiteX2-197" fmla="*/ 485713 w 3066859"/>
                <a:gd name="connsiteY2-198" fmla="*/ 487989 h 3442009"/>
                <a:gd name="connsiteX3-199" fmla="*/ 1064833 w 3066859"/>
                <a:gd name="connsiteY3-200" fmla="*/ 86669 h 3442009"/>
                <a:gd name="connsiteX4-201" fmla="*/ 1572833 w 3066859"/>
                <a:gd name="connsiteY4-202" fmla="*/ 309 h 3442009"/>
                <a:gd name="connsiteX5-203" fmla="*/ 1994473 w 3066859"/>
                <a:gd name="connsiteY5-204" fmla="*/ 66349 h 3442009"/>
                <a:gd name="connsiteX6-205" fmla="*/ 2360233 w 3066859"/>
                <a:gd name="connsiteY6-206" fmla="*/ 269549 h 3442009"/>
                <a:gd name="connsiteX7-207" fmla="*/ 2751393 w 3066859"/>
                <a:gd name="connsiteY7-208" fmla="*/ 650549 h 3442009"/>
                <a:gd name="connsiteX8-209" fmla="*/ 3025713 w 3066859"/>
                <a:gd name="connsiteY8-210" fmla="*/ 1321109 h 3442009"/>
                <a:gd name="connsiteX9-211" fmla="*/ 3061273 w 3066859"/>
                <a:gd name="connsiteY9-212" fmla="*/ 2372669 h 3442009"/>
                <a:gd name="connsiteX10-213" fmla="*/ 3051113 w 3066859"/>
                <a:gd name="connsiteY10-214" fmla="*/ 3190549 h 3442009"/>
                <a:gd name="connsiteX11-215" fmla="*/ 3056193 w 3066859"/>
                <a:gd name="connsiteY11-216" fmla="*/ 3322629 h 3442009"/>
                <a:gd name="connsiteX12-217" fmla="*/ 3051113 w 3066859"/>
                <a:gd name="connsiteY12-218" fmla="*/ 3398829 h 3442009"/>
                <a:gd name="connsiteX13-219" fmla="*/ 2863153 w 3066859"/>
                <a:gd name="connsiteY13-220" fmla="*/ 3419149 h 3442009"/>
                <a:gd name="connsiteX14-221" fmla="*/ 1358203 w 3066859"/>
                <a:gd name="connsiteY14-222" fmla="*/ 3442009 h 3442009"/>
                <a:gd name="connsiteX15-223" fmla="*/ 14543 w 3066859"/>
                <a:gd name="connsiteY15-224" fmla="*/ 3433119 h 3442009"/>
                <a:gd name="connsiteX0-225" fmla="*/ 14543 w 3066859"/>
                <a:gd name="connsiteY0-226" fmla="*/ 3433119 h 3445819"/>
                <a:gd name="connsiteX1-227" fmla="*/ 48833 w 3066859"/>
                <a:gd name="connsiteY1-228" fmla="*/ 1373179 h 3445819"/>
                <a:gd name="connsiteX2-229" fmla="*/ 485713 w 3066859"/>
                <a:gd name="connsiteY2-230" fmla="*/ 487989 h 3445819"/>
                <a:gd name="connsiteX3-231" fmla="*/ 1064833 w 3066859"/>
                <a:gd name="connsiteY3-232" fmla="*/ 86669 h 3445819"/>
                <a:gd name="connsiteX4-233" fmla="*/ 1572833 w 3066859"/>
                <a:gd name="connsiteY4-234" fmla="*/ 309 h 3445819"/>
                <a:gd name="connsiteX5-235" fmla="*/ 1994473 w 3066859"/>
                <a:gd name="connsiteY5-236" fmla="*/ 66349 h 3445819"/>
                <a:gd name="connsiteX6-237" fmla="*/ 2360233 w 3066859"/>
                <a:gd name="connsiteY6-238" fmla="*/ 269549 h 3445819"/>
                <a:gd name="connsiteX7-239" fmla="*/ 2751393 w 3066859"/>
                <a:gd name="connsiteY7-240" fmla="*/ 650549 h 3445819"/>
                <a:gd name="connsiteX8-241" fmla="*/ 3025713 w 3066859"/>
                <a:gd name="connsiteY8-242" fmla="*/ 1321109 h 3445819"/>
                <a:gd name="connsiteX9-243" fmla="*/ 3061273 w 3066859"/>
                <a:gd name="connsiteY9-244" fmla="*/ 2372669 h 3445819"/>
                <a:gd name="connsiteX10-245" fmla="*/ 3051113 w 3066859"/>
                <a:gd name="connsiteY10-246" fmla="*/ 3190549 h 3445819"/>
                <a:gd name="connsiteX11-247" fmla="*/ 3056193 w 3066859"/>
                <a:gd name="connsiteY11-248" fmla="*/ 3322629 h 3445819"/>
                <a:gd name="connsiteX12-249" fmla="*/ 3051113 w 3066859"/>
                <a:gd name="connsiteY12-250" fmla="*/ 3398829 h 3445819"/>
                <a:gd name="connsiteX13-251" fmla="*/ 2863153 w 3066859"/>
                <a:gd name="connsiteY13-252" fmla="*/ 3445819 h 3445819"/>
                <a:gd name="connsiteX14-253" fmla="*/ 1358203 w 3066859"/>
                <a:gd name="connsiteY14-254" fmla="*/ 3442009 h 3445819"/>
                <a:gd name="connsiteX15-255" fmla="*/ 14543 w 3066859"/>
                <a:gd name="connsiteY15-256" fmla="*/ 3433119 h 3445819"/>
                <a:gd name="connsiteX0-257" fmla="*/ 14543 w 3064667"/>
                <a:gd name="connsiteY0-258" fmla="*/ 3433119 h 3445819"/>
                <a:gd name="connsiteX1-259" fmla="*/ 48833 w 3064667"/>
                <a:gd name="connsiteY1-260" fmla="*/ 1373179 h 3445819"/>
                <a:gd name="connsiteX2-261" fmla="*/ 485713 w 3064667"/>
                <a:gd name="connsiteY2-262" fmla="*/ 487989 h 3445819"/>
                <a:gd name="connsiteX3-263" fmla="*/ 1064833 w 3064667"/>
                <a:gd name="connsiteY3-264" fmla="*/ 86669 h 3445819"/>
                <a:gd name="connsiteX4-265" fmla="*/ 1572833 w 3064667"/>
                <a:gd name="connsiteY4-266" fmla="*/ 309 h 3445819"/>
                <a:gd name="connsiteX5-267" fmla="*/ 1994473 w 3064667"/>
                <a:gd name="connsiteY5-268" fmla="*/ 66349 h 3445819"/>
                <a:gd name="connsiteX6-269" fmla="*/ 2360233 w 3064667"/>
                <a:gd name="connsiteY6-270" fmla="*/ 269549 h 3445819"/>
                <a:gd name="connsiteX7-271" fmla="*/ 2751393 w 3064667"/>
                <a:gd name="connsiteY7-272" fmla="*/ 650549 h 3445819"/>
                <a:gd name="connsiteX8-273" fmla="*/ 3025713 w 3064667"/>
                <a:gd name="connsiteY8-274" fmla="*/ 1321109 h 3445819"/>
                <a:gd name="connsiteX9-275" fmla="*/ 3061273 w 3064667"/>
                <a:gd name="connsiteY9-276" fmla="*/ 2372669 h 3445819"/>
                <a:gd name="connsiteX10-277" fmla="*/ 3051113 w 3064667"/>
                <a:gd name="connsiteY10-278" fmla="*/ 3190549 h 3445819"/>
                <a:gd name="connsiteX11-279" fmla="*/ 3051113 w 3064667"/>
                <a:gd name="connsiteY11-280" fmla="*/ 3398829 h 3445819"/>
                <a:gd name="connsiteX12-281" fmla="*/ 2863153 w 3064667"/>
                <a:gd name="connsiteY12-282" fmla="*/ 3445819 h 3445819"/>
                <a:gd name="connsiteX13-283" fmla="*/ 1358203 w 3064667"/>
                <a:gd name="connsiteY13-284" fmla="*/ 3442009 h 3445819"/>
                <a:gd name="connsiteX14-285" fmla="*/ 14543 w 3064667"/>
                <a:gd name="connsiteY14-286" fmla="*/ 3433119 h 3445819"/>
                <a:gd name="connsiteX0-287" fmla="*/ 14543 w 3087369"/>
                <a:gd name="connsiteY0-288" fmla="*/ 3433119 h 3450481"/>
                <a:gd name="connsiteX1-289" fmla="*/ 48833 w 3087369"/>
                <a:gd name="connsiteY1-290" fmla="*/ 1373179 h 3450481"/>
                <a:gd name="connsiteX2-291" fmla="*/ 485713 w 3087369"/>
                <a:gd name="connsiteY2-292" fmla="*/ 487989 h 3450481"/>
                <a:gd name="connsiteX3-293" fmla="*/ 1064833 w 3087369"/>
                <a:gd name="connsiteY3-294" fmla="*/ 86669 h 3450481"/>
                <a:gd name="connsiteX4-295" fmla="*/ 1572833 w 3087369"/>
                <a:gd name="connsiteY4-296" fmla="*/ 309 h 3450481"/>
                <a:gd name="connsiteX5-297" fmla="*/ 1994473 w 3087369"/>
                <a:gd name="connsiteY5-298" fmla="*/ 66349 h 3450481"/>
                <a:gd name="connsiteX6-299" fmla="*/ 2360233 w 3087369"/>
                <a:gd name="connsiteY6-300" fmla="*/ 269549 h 3450481"/>
                <a:gd name="connsiteX7-301" fmla="*/ 2751393 w 3087369"/>
                <a:gd name="connsiteY7-302" fmla="*/ 650549 h 3450481"/>
                <a:gd name="connsiteX8-303" fmla="*/ 3025713 w 3087369"/>
                <a:gd name="connsiteY8-304" fmla="*/ 1321109 h 3450481"/>
                <a:gd name="connsiteX9-305" fmla="*/ 3061273 w 3087369"/>
                <a:gd name="connsiteY9-306" fmla="*/ 2372669 h 3450481"/>
                <a:gd name="connsiteX10-307" fmla="*/ 3051113 w 3087369"/>
                <a:gd name="connsiteY10-308" fmla="*/ 3190549 h 3450481"/>
                <a:gd name="connsiteX11-309" fmla="*/ 3077783 w 3087369"/>
                <a:gd name="connsiteY11-310" fmla="*/ 3440739 h 3450481"/>
                <a:gd name="connsiteX12-311" fmla="*/ 2863153 w 3087369"/>
                <a:gd name="connsiteY12-312" fmla="*/ 3445819 h 3450481"/>
                <a:gd name="connsiteX13-313" fmla="*/ 1358203 w 3087369"/>
                <a:gd name="connsiteY13-314" fmla="*/ 3442009 h 3450481"/>
                <a:gd name="connsiteX14-315" fmla="*/ 14543 w 3087369"/>
                <a:gd name="connsiteY14-316" fmla="*/ 3433119 h 3450481"/>
                <a:gd name="connsiteX0-317" fmla="*/ 14543 w 3087369"/>
                <a:gd name="connsiteY0-318" fmla="*/ 3433119 h 3450481"/>
                <a:gd name="connsiteX1-319" fmla="*/ 48833 w 3087369"/>
                <a:gd name="connsiteY1-320" fmla="*/ 1373179 h 3450481"/>
                <a:gd name="connsiteX2-321" fmla="*/ 485713 w 3087369"/>
                <a:gd name="connsiteY2-322" fmla="*/ 487989 h 3450481"/>
                <a:gd name="connsiteX3-323" fmla="*/ 1064833 w 3087369"/>
                <a:gd name="connsiteY3-324" fmla="*/ 86669 h 3450481"/>
                <a:gd name="connsiteX4-325" fmla="*/ 1572833 w 3087369"/>
                <a:gd name="connsiteY4-326" fmla="*/ 309 h 3450481"/>
                <a:gd name="connsiteX5-327" fmla="*/ 1994473 w 3087369"/>
                <a:gd name="connsiteY5-328" fmla="*/ 66349 h 3450481"/>
                <a:gd name="connsiteX6-329" fmla="*/ 2360233 w 3087369"/>
                <a:gd name="connsiteY6-330" fmla="*/ 269549 h 3450481"/>
                <a:gd name="connsiteX7-331" fmla="*/ 2751393 w 3087369"/>
                <a:gd name="connsiteY7-332" fmla="*/ 650549 h 3450481"/>
                <a:gd name="connsiteX8-333" fmla="*/ 3025713 w 3087369"/>
                <a:gd name="connsiteY8-334" fmla="*/ 1321109 h 3450481"/>
                <a:gd name="connsiteX9-335" fmla="*/ 3061273 w 3087369"/>
                <a:gd name="connsiteY9-336" fmla="*/ 2372669 h 3450481"/>
                <a:gd name="connsiteX10-337" fmla="*/ 3051113 w 3087369"/>
                <a:gd name="connsiteY10-338" fmla="*/ 3190549 h 3450481"/>
                <a:gd name="connsiteX11-339" fmla="*/ 3077783 w 3087369"/>
                <a:gd name="connsiteY11-340" fmla="*/ 3440739 h 3450481"/>
                <a:gd name="connsiteX12-341" fmla="*/ 2863153 w 3087369"/>
                <a:gd name="connsiteY12-342" fmla="*/ 3445819 h 3450481"/>
                <a:gd name="connsiteX13-343" fmla="*/ 1358203 w 3087369"/>
                <a:gd name="connsiteY13-344" fmla="*/ 3442009 h 3450481"/>
                <a:gd name="connsiteX14-345" fmla="*/ 14543 w 3087369"/>
                <a:gd name="connsiteY14-346" fmla="*/ 3433119 h 3450481"/>
                <a:gd name="connsiteX0-347" fmla="*/ 14543 w 3064667"/>
                <a:gd name="connsiteY0-348" fmla="*/ 3433119 h 3445910"/>
                <a:gd name="connsiteX1-349" fmla="*/ 48833 w 3064667"/>
                <a:gd name="connsiteY1-350" fmla="*/ 1373179 h 3445910"/>
                <a:gd name="connsiteX2-351" fmla="*/ 485713 w 3064667"/>
                <a:gd name="connsiteY2-352" fmla="*/ 487989 h 3445910"/>
                <a:gd name="connsiteX3-353" fmla="*/ 1064833 w 3064667"/>
                <a:gd name="connsiteY3-354" fmla="*/ 86669 h 3445910"/>
                <a:gd name="connsiteX4-355" fmla="*/ 1572833 w 3064667"/>
                <a:gd name="connsiteY4-356" fmla="*/ 309 h 3445910"/>
                <a:gd name="connsiteX5-357" fmla="*/ 1994473 w 3064667"/>
                <a:gd name="connsiteY5-358" fmla="*/ 66349 h 3445910"/>
                <a:gd name="connsiteX6-359" fmla="*/ 2360233 w 3064667"/>
                <a:gd name="connsiteY6-360" fmla="*/ 269549 h 3445910"/>
                <a:gd name="connsiteX7-361" fmla="*/ 2751393 w 3064667"/>
                <a:gd name="connsiteY7-362" fmla="*/ 650549 h 3445910"/>
                <a:gd name="connsiteX8-363" fmla="*/ 3025713 w 3064667"/>
                <a:gd name="connsiteY8-364" fmla="*/ 1321109 h 3445910"/>
                <a:gd name="connsiteX9-365" fmla="*/ 3061273 w 3064667"/>
                <a:gd name="connsiteY9-366" fmla="*/ 2372669 h 3445910"/>
                <a:gd name="connsiteX10-367" fmla="*/ 3051113 w 3064667"/>
                <a:gd name="connsiteY10-368" fmla="*/ 3190549 h 3445910"/>
                <a:gd name="connsiteX11-369" fmla="*/ 3051113 w 3064667"/>
                <a:gd name="connsiteY11-370" fmla="*/ 3433119 h 3445910"/>
                <a:gd name="connsiteX12-371" fmla="*/ 2863153 w 3064667"/>
                <a:gd name="connsiteY12-372" fmla="*/ 3445819 h 3445910"/>
                <a:gd name="connsiteX13-373" fmla="*/ 1358203 w 3064667"/>
                <a:gd name="connsiteY13-374" fmla="*/ 3442009 h 3445910"/>
                <a:gd name="connsiteX14-375" fmla="*/ 14543 w 3064667"/>
                <a:gd name="connsiteY14-376" fmla="*/ 3433119 h 3445910"/>
                <a:gd name="connsiteX0-377" fmla="*/ 14543 w 3070869"/>
                <a:gd name="connsiteY0-378" fmla="*/ 3433119 h 3454993"/>
                <a:gd name="connsiteX1-379" fmla="*/ 48833 w 3070869"/>
                <a:gd name="connsiteY1-380" fmla="*/ 1373179 h 3454993"/>
                <a:gd name="connsiteX2-381" fmla="*/ 485713 w 3070869"/>
                <a:gd name="connsiteY2-382" fmla="*/ 487989 h 3454993"/>
                <a:gd name="connsiteX3-383" fmla="*/ 1064833 w 3070869"/>
                <a:gd name="connsiteY3-384" fmla="*/ 86669 h 3454993"/>
                <a:gd name="connsiteX4-385" fmla="*/ 1572833 w 3070869"/>
                <a:gd name="connsiteY4-386" fmla="*/ 309 h 3454993"/>
                <a:gd name="connsiteX5-387" fmla="*/ 1994473 w 3070869"/>
                <a:gd name="connsiteY5-388" fmla="*/ 66349 h 3454993"/>
                <a:gd name="connsiteX6-389" fmla="*/ 2360233 w 3070869"/>
                <a:gd name="connsiteY6-390" fmla="*/ 269549 h 3454993"/>
                <a:gd name="connsiteX7-391" fmla="*/ 2751393 w 3070869"/>
                <a:gd name="connsiteY7-392" fmla="*/ 650549 h 3454993"/>
                <a:gd name="connsiteX8-393" fmla="*/ 3025713 w 3070869"/>
                <a:gd name="connsiteY8-394" fmla="*/ 1321109 h 3454993"/>
                <a:gd name="connsiteX9-395" fmla="*/ 3061273 w 3070869"/>
                <a:gd name="connsiteY9-396" fmla="*/ 2372669 h 3454993"/>
                <a:gd name="connsiteX10-397" fmla="*/ 3066353 w 3070869"/>
                <a:gd name="connsiteY10-398" fmla="*/ 3190549 h 3454993"/>
                <a:gd name="connsiteX11-399" fmla="*/ 3051113 w 3070869"/>
                <a:gd name="connsiteY11-400" fmla="*/ 3433119 h 3454993"/>
                <a:gd name="connsiteX12-401" fmla="*/ 2863153 w 3070869"/>
                <a:gd name="connsiteY12-402" fmla="*/ 3445819 h 3454993"/>
                <a:gd name="connsiteX13-403" fmla="*/ 1358203 w 3070869"/>
                <a:gd name="connsiteY13-404" fmla="*/ 3442009 h 3454993"/>
                <a:gd name="connsiteX14-405" fmla="*/ 14543 w 3070869"/>
                <a:gd name="connsiteY14-406" fmla="*/ 3433119 h 3454993"/>
                <a:gd name="connsiteX0-407" fmla="*/ 14543 w 3071905"/>
                <a:gd name="connsiteY0-408" fmla="*/ 3433119 h 3454993"/>
                <a:gd name="connsiteX1-409" fmla="*/ 48833 w 3071905"/>
                <a:gd name="connsiteY1-410" fmla="*/ 1373179 h 3454993"/>
                <a:gd name="connsiteX2-411" fmla="*/ 485713 w 3071905"/>
                <a:gd name="connsiteY2-412" fmla="*/ 487989 h 3454993"/>
                <a:gd name="connsiteX3-413" fmla="*/ 1064833 w 3071905"/>
                <a:gd name="connsiteY3-414" fmla="*/ 86669 h 3454993"/>
                <a:gd name="connsiteX4-415" fmla="*/ 1572833 w 3071905"/>
                <a:gd name="connsiteY4-416" fmla="*/ 309 h 3454993"/>
                <a:gd name="connsiteX5-417" fmla="*/ 1994473 w 3071905"/>
                <a:gd name="connsiteY5-418" fmla="*/ 66349 h 3454993"/>
                <a:gd name="connsiteX6-419" fmla="*/ 2360233 w 3071905"/>
                <a:gd name="connsiteY6-420" fmla="*/ 269549 h 3454993"/>
                <a:gd name="connsiteX7-421" fmla="*/ 2751393 w 3071905"/>
                <a:gd name="connsiteY7-422" fmla="*/ 650549 h 3454993"/>
                <a:gd name="connsiteX8-423" fmla="*/ 3025713 w 3071905"/>
                <a:gd name="connsiteY8-424" fmla="*/ 1321109 h 3454993"/>
                <a:gd name="connsiteX9-425" fmla="*/ 3068893 w 3071905"/>
                <a:gd name="connsiteY9-426" fmla="*/ 2376479 h 3454993"/>
                <a:gd name="connsiteX10-427" fmla="*/ 3066353 w 3071905"/>
                <a:gd name="connsiteY10-428" fmla="*/ 3190549 h 3454993"/>
                <a:gd name="connsiteX11-429" fmla="*/ 3051113 w 3071905"/>
                <a:gd name="connsiteY11-430" fmla="*/ 3433119 h 3454993"/>
                <a:gd name="connsiteX12-431" fmla="*/ 2863153 w 3071905"/>
                <a:gd name="connsiteY12-432" fmla="*/ 3445819 h 3454993"/>
                <a:gd name="connsiteX13-433" fmla="*/ 1358203 w 3071905"/>
                <a:gd name="connsiteY13-434" fmla="*/ 3442009 h 3454993"/>
                <a:gd name="connsiteX14-435" fmla="*/ 14543 w 3071905"/>
                <a:gd name="connsiteY14-436" fmla="*/ 3433119 h 3454993"/>
                <a:gd name="connsiteX0-437" fmla="*/ 14543 w 3073182"/>
                <a:gd name="connsiteY0-438" fmla="*/ 3433119 h 3454993"/>
                <a:gd name="connsiteX1-439" fmla="*/ 48833 w 3073182"/>
                <a:gd name="connsiteY1-440" fmla="*/ 1373179 h 3454993"/>
                <a:gd name="connsiteX2-441" fmla="*/ 485713 w 3073182"/>
                <a:gd name="connsiteY2-442" fmla="*/ 487989 h 3454993"/>
                <a:gd name="connsiteX3-443" fmla="*/ 1064833 w 3073182"/>
                <a:gd name="connsiteY3-444" fmla="*/ 86669 h 3454993"/>
                <a:gd name="connsiteX4-445" fmla="*/ 1572833 w 3073182"/>
                <a:gd name="connsiteY4-446" fmla="*/ 309 h 3454993"/>
                <a:gd name="connsiteX5-447" fmla="*/ 1994473 w 3073182"/>
                <a:gd name="connsiteY5-448" fmla="*/ 66349 h 3454993"/>
                <a:gd name="connsiteX6-449" fmla="*/ 2360233 w 3073182"/>
                <a:gd name="connsiteY6-450" fmla="*/ 269549 h 3454993"/>
                <a:gd name="connsiteX7-451" fmla="*/ 2751393 w 3073182"/>
                <a:gd name="connsiteY7-452" fmla="*/ 650549 h 3454993"/>
                <a:gd name="connsiteX8-453" fmla="*/ 3040953 w 3073182"/>
                <a:gd name="connsiteY8-454" fmla="*/ 1324919 h 3454993"/>
                <a:gd name="connsiteX9-455" fmla="*/ 3068893 w 3073182"/>
                <a:gd name="connsiteY9-456" fmla="*/ 2376479 h 3454993"/>
                <a:gd name="connsiteX10-457" fmla="*/ 3066353 w 3073182"/>
                <a:gd name="connsiteY10-458" fmla="*/ 3190549 h 3454993"/>
                <a:gd name="connsiteX11-459" fmla="*/ 3051113 w 3073182"/>
                <a:gd name="connsiteY11-460" fmla="*/ 3433119 h 3454993"/>
                <a:gd name="connsiteX12-461" fmla="*/ 2863153 w 3073182"/>
                <a:gd name="connsiteY12-462" fmla="*/ 3445819 h 3454993"/>
                <a:gd name="connsiteX13-463" fmla="*/ 1358203 w 3073182"/>
                <a:gd name="connsiteY13-464" fmla="*/ 3442009 h 3454993"/>
                <a:gd name="connsiteX14-465" fmla="*/ 14543 w 3073182"/>
                <a:gd name="connsiteY14-466" fmla="*/ 3433119 h 3454993"/>
                <a:gd name="connsiteX0-467" fmla="*/ 14543 w 3073182"/>
                <a:gd name="connsiteY0-468" fmla="*/ 3471055 h 3492929"/>
                <a:gd name="connsiteX1-469" fmla="*/ 48833 w 3073182"/>
                <a:gd name="connsiteY1-470" fmla="*/ 1411115 h 3492929"/>
                <a:gd name="connsiteX2-471" fmla="*/ 485713 w 3073182"/>
                <a:gd name="connsiteY2-472" fmla="*/ 525925 h 3492929"/>
                <a:gd name="connsiteX3-473" fmla="*/ 1064833 w 3073182"/>
                <a:gd name="connsiteY3-474" fmla="*/ 124605 h 3492929"/>
                <a:gd name="connsiteX4-475" fmla="*/ 1504253 w 3073182"/>
                <a:gd name="connsiteY4-476" fmla="*/ 145 h 3492929"/>
                <a:gd name="connsiteX5-477" fmla="*/ 1994473 w 3073182"/>
                <a:gd name="connsiteY5-478" fmla="*/ 104285 h 3492929"/>
                <a:gd name="connsiteX6-479" fmla="*/ 2360233 w 3073182"/>
                <a:gd name="connsiteY6-480" fmla="*/ 307485 h 3492929"/>
                <a:gd name="connsiteX7-481" fmla="*/ 2751393 w 3073182"/>
                <a:gd name="connsiteY7-482" fmla="*/ 688485 h 3492929"/>
                <a:gd name="connsiteX8-483" fmla="*/ 3040953 w 3073182"/>
                <a:gd name="connsiteY8-484" fmla="*/ 1362855 h 3492929"/>
                <a:gd name="connsiteX9-485" fmla="*/ 3068893 w 3073182"/>
                <a:gd name="connsiteY9-486" fmla="*/ 2414415 h 3492929"/>
                <a:gd name="connsiteX10-487" fmla="*/ 3066353 w 3073182"/>
                <a:gd name="connsiteY10-488" fmla="*/ 3228485 h 3492929"/>
                <a:gd name="connsiteX11-489" fmla="*/ 3051113 w 3073182"/>
                <a:gd name="connsiteY11-490" fmla="*/ 3471055 h 3492929"/>
                <a:gd name="connsiteX12-491" fmla="*/ 2863153 w 3073182"/>
                <a:gd name="connsiteY12-492" fmla="*/ 3483755 h 3492929"/>
                <a:gd name="connsiteX13-493" fmla="*/ 1358203 w 3073182"/>
                <a:gd name="connsiteY13-494" fmla="*/ 3479945 h 3492929"/>
                <a:gd name="connsiteX14-495" fmla="*/ 14543 w 3073182"/>
                <a:gd name="connsiteY14-496" fmla="*/ 3471055 h 3492929"/>
                <a:gd name="connsiteX0-497" fmla="*/ 14543 w 3073182"/>
                <a:gd name="connsiteY0-498" fmla="*/ 3471055 h 3492929"/>
                <a:gd name="connsiteX1-499" fmla="*/ 48833 w 3073182"/>
                <a:gd name="connsiteY1-500" fmla="*/ 1411115 h 3492929"/>
                <a:gd name="connsiteX2-501" fmla="*/ 485713 w 3073182"/>
                <a:gd name="connsiteY2-502" fmla="*/ 525925 h 3492929"/>
                <a:gd name="connsiteX3-503" fmla="*/ 1007683 w 3073182"/>
                <a:gd name="connsiteY3-504" fmla="*/ 124605 h 3492929"/>
                <a:gd name="connsiteX4-505" fmla="*/ 1504253 w 3073182"/>
                <a:gd name="connsiteY4-506" fmla="*/ 145 h 3492929"/>
                <a:gd name="connsiteX5-507" fmla="*/ 1994473 w 3073182"/>
                <a:gd name="connsiteY5-508" fmla="*/ 104285 h 3492929"/>
                <a:gd name="connsiteX6-509" fmla="*/ 2360233 w 3073182"/>
                <a:gd name="connsiteY6-510" fmla="*/ 307485 h 3492929"/>
                <a:gd name="connsiteX7-511" fmla="*/ 2751393 w 3073182"/>
                <a:gd name="connsiteY7-512" fmla="*/ 688485 h 3492929"/>
                <a:gd name="connsiteX8-513" fmla="*/ 3040953 w 3073182"/>
                <a:gd name="connsiteY8-514" fmla="*/ 1362855 h 3492929"/>
                <a:gd name="connsiteX9-515" fmla="*/ 3068893 w 3073182"/>
                <a:gd name="connsiteY9-516" fmla="*/ 2414415 h 3492929"/>
                <a:gd name="connsiteX10-517" fmla="*/ 3066353 w 3073182"/>
                <a:gd name="connsiteY10-518" fmla="*/ 3228485 h 3492929"/>
                <a:gd name="connsiteX11-519" fmla="*/ 3051113 w 3073182"/>
                <a:gd name="connsiteY11-520" fmla="*/ 3471055 h 3492929"/>
                <a:gd name="connsiteX12-521" fmla="*/ 2863153 w 3073182"/>
                <a:gd name="connsiteY12-522" fmla="*/ 3483755 h 3492929"/>
                <a:gd name="connsiteX13-523" fmla="*/ 1358203 w 3073182"/>
                <a:gd name="connsiteY13-524" fmla="*/ 3479945 h 3492929"/>
                <a:gd name="connsiteX14-525" fmla="*/ 14543 w 3073182"/>
                <a:gd name="connsiteY14-526" fmla="*/ 3471055 h 3492929"/>
                <a:gd name="connsiteX0-527" fmla="*/ 14543 w 3073182"/>
                <a:gd name="connsiteY0-528" fmla="*/ 3471055 h 3492929"/>
                <a:gd name="connsiteX1-529" fmla="*/ 48833 w 3073182"/>
                <a:gd name="connsiteY1-530" fmla="*/ 1411115 h 3492929"/>
                <a:gd name="connsiteX2-531" fmla="*/ 485713 w 3073182"/>
                <a:gd name="connsiteY2-532" fmla="*/ 525925 h 3492929"/>
                <a:gd name="connsiteX3-533" fmla="*/ 1007683 w 3073182"/>
                <a:gd name="connsiteY3-534" fmla="*/ 124605 h 3492929"/>
                <a:gd name="connsiteX4-535" fmla="*/ 1504253 w 3073182"/>
                <a:gd name="connsiteY4-536" fmla="*/ 145 h 3492929"/>
                <a:gd name="connsiteX5-537" fmla="*/ 1994473 w 3073182"/>
                <a:gd name="connsiteY5-538" fmla="*/ 104285 h 3492929"/>
                <a:gd name="connsiteX6-539" fmla="*/ 2360233 w 3073182"/>
                <a:gd name="connsiteY6-540" fmla="*/ 307485 h 3492929"/>
                <a:gd name="connsiteX7-541" fmla="*/ 2751393 w 3073182"/>
                <a:gd name="connsiteY7-542" fmla="*/ 688485 h 3492929"/>
                <a:gd name="connsiteX8-543" fmla="*/ 3040953 w 3073182"/>
                <a:gd name="connsiteY8-544" fmla="*/ 1362855 h 3492929"/>
                <a:gd name="connsiteX9-545" fmla="*/ 3068893 w 3073182"/>
                <a:gd name="connsiteY9-546" fmla="*/ 2414415 h 3492929"/>
                <a:gd name="connsiteX10-547" fmla="*/ 3066353 w 3073182"/>
                <a:gd name="connsiteY10-548" fmla="*/ 3228485 h 3492929"/>
                <a:gd name="connsiteX11-549" fmla="*/ 3051113 w 3073182"/>
                <a:gd name="connsiteY11-550" fmla="*/ 3471055 h 3492929"/>
                <a:gd name="connsiteX12-551" fmla="*/ 2863153 w 3073182"/>
                <a:gd name="connsiteY12-552" fmla="*/ 3483755 h 3492929"/>
                <a:gd name="connsiteX13-553" fmla="*/ 1358203 w 3073182"/>
                <a:gd name="connsiteY13-554" fmla="*/ 3479945 h 3492929"/>
                <a:gd name="connsiteX14-555" fmla="*/ 14543 w 3073182"/>
                <a:gd name="connsiteY14-556" fmla="*/ 3471055 h 3492929"/>
                <a:gd name="connsiteX0-557" fmla="*/ 12859 w 3071498"/>
                <a:gd name="connsiteY0-558" fmla="*/ 3471055 h 3492929"/>
                <a:gd name="connsiteX1-559" fmla="*/ 47149 w 3071498"/>
                <a:gd name="connsiteY1-560" fmla="*/ 1411115 h 3492929"/>
                <a:gd name="connsiteX2-561" fmla="*/ 457359 w 3071498"/>
                <a:gd name="connsiteY2-562" fmla="*/ 514495 h 3492929"/>
                <a:gd name="connsiteX3-563" fmla="*/ 1005999 w 3071498"/>
                <a:gd name="connsiteY3-564" fmla="*/ 124605 h 3492929"/>
                <a:gd name="connsiteX4-565" fmla="*/ 1502569 w 3071498"/>
                <a:gd name="connsiteY4-566" fmla="*/ 145 h 3492929"/>
                <a:gd name="connsiteX5-567" fmla="*/ 1992789 w 3071498"/>
                <a:gd name="connsiteY5-568" fmla="*/ 104285 h 3492929"/>
                <a:gd name="connsiteX6-569" fmla="*/ 2358549 w 3071498"/>
                <a:gd name="connsiteY6-570" fmla="*/ 307485 h 3492929"/>
                <a:gd name="connsiteX7-571" fmla="*/ 2749709 w 3071498"/>
                <a:gd name="connsiteY7-572" fmla="*/ 688485 h 3492929"/>
                <a:gd name="connsiteX8-573" fmla="*/ 3039269 w 3071498"/>
                <a:gd name="connsiteY8-574" fmla="*/ 1362855 h 3492929"/>
                <a:gd name="connsiteX9-575" fmla="*/ 3067209 w 3071498"/>
                <a:gd name="connsiteY9-576" fmla="*/ 2414415 h 3492929"/>
                <a:gd name="connsiteX10-577" fmla="*/ 3064669 w 3071498"/>
                <a:gd name="connsiteY10-578" fmla="*/ 3228485 h 3492929"/>
                <a:gd name="connsiteX11-579" fmla="*/ 3049429 w 3071498"/>
                <a:gd name="connsiteY11-580" fmla="*/ 3471055 h 3492929"/>
                <a:gd name="connsiteX12-581" fmla="*/ 2861469 w 3071498"/>
                <a:gd name="connsiteY12-582" fmla="*/ 3483755 h 3492929"/>
                <a:gd name="connsiteX13-583" fmla="*/ 1356519 w 3071498"/>
                <a:gd name="connsiteY13-584" fmla="*/ 3479945 h 3492929"/>
                <a:gd name="connsiteX14-585" fmla="*/ 12859 w 3071498"/>
                <a:gd name="connsiteY14-586" fmla="*/ 3471055 h 3492929"/>
                <a:gd name="connsiteX0-587" fmla="*/ 12859 w 3071498"/>
                <a:gd name="connsiteY0-588" fmla="*/ 3471053 h 3492927"/>
                <a:gd name="connsiteX1-589" fmla="*/ 47149 w 3071498"/>
                <a:gd name="connsiteY1-590" fmla="*/ 1411113 h 3492927"/>
                <a:gd name="connsiteX2-591" fmla="*/ 457359 w 3071498"/>
                <a:gd name="connsiteY2-592" fmla="*/ 514493 h 3492927"/>
                <a:gd name="connsiteX3-593" fmla="*/ 1005999 w 3071498"/>
                <a:gd name="connsiteY3-594" fmla="*/ 124603 h 3492927"/>
                <a:gd name="connsiteX4-595" fmla="*/ 1502569 w 3071498"/>
                <a:gd name="connsiteY4-596" fmla="*/ 143 h 3492927"/>
                <a:gd name="connsiteX5-597" fmla="*/ 1992789 w 3071498"/>
                <a:gd name="connsiteY5-598" fmla="*/ 104283 h 3492927"/>
                <a:gd name="connsiteX6-599" fmla="*/ 2400459 w 3071498"/>
                <a:gd name="connsiteY6-600" fmla="*/ 299863 h 3492927"/>
                <a:gd name="connsiteX7-601" fmla="*/ 2749709 w 3071498"/>
                <a:gd name="connsiteY7-602" fmla="*/ 688483 h 3492927"/>
                <a:gd name="connsiteX8-603" fmla="*/ 3039269 w 3071498"/>
                <a:gd name="connsiteY8-604" fmla="*/ 1362853 h 3492927"/>
                <a:gd name="connsiteX9-605" fmla="*/ 3067209 w 3071498"/>
                <a:gd name="connsiteY9-606" fmla="*/ 2414413 h 3492927"/>
                <a:gd name="connsiteX10-607" fmla="*/ 3064669 w 3071498"/>
                <a:gd name="connsiteY10-608" fmla="*/ 3228483 h 3492927"/>
                <a:gd name="connsiteX11-609" fmla="*/ 3049429 w 3071498"/>
                <a:gd name="connsiteY11-610" fmla="*/ 3471053 h 3492927"/>
                <a:gd name="connsiteX12-611" fmla="*/ 2861469 w 3071498"/>
                <a:gd name="connsiteY12-612" fmla="*/ 3483753 h 3492927"/>
                <a:gd name="connsiteX13-613" fmla="*/ 1356519 w 3071498"/>
                <a:gd name="connsiteY13-614" fmla="*/ 3479943 h 3492927"/>
                <a:gd name="connsiteX14-615" fmla="*/ 12859 w 3071498"/>
                <a:gd name="connsiteY14-616" fmla="*/ 3471053 h 3492927"/>
                <a:gd name="connsiteX0-617" fmla="*/ 12859 w 3071498"/>
                <a:gd name="connsiteY0-618" fmla="*/ 3471310 h 3493184"/>
                <a:gd name="connsiteX1-619" fmla="*/ 47149 w 3071498"/>
                <a:gd name="connsiteY1-620" fmla="*/ 1411370 h 3493184"/>
                <a:gd name="connsiteX2-621" fmla="*/ 457359 w 3071498"/>
                <a:gd name="connsiteY2-622" fmla="*/ 514750 h 3493184"/>
                <a:gd name="connsiteX3-623" fmla="*/ 1005999 w 3071498"/>
                <a:gd name="connsiteY3-624" fmla="*/ 124860 h 3493184"/>
                <a:gd name="connsiteX4-625" fmla="*/ 1502569 w 3071498"/>
                <a:gd name="connsiteY4-626" fmla="*/ 400 h 3493184"/>
                <a:gd name="connsiteX5-627" fmla="*/ 1992789 w 3071498"/>
                <a:gd name="connsiteY5-628" fmla="*/ 93110 h 3493184"/>
                <a:gd name="connsiteX6-629" fmla="*/ 2400459 w 3071498"/>
                <a:gd name="connsiteY6-630" fmla="*/ 300120 h 3493184"/>
                <a:gd name="connsiteX7-631" fmla="*/ 2749709 w 3071498"/>
                <a:gd name="connsiteY7-632" fmla="*/ 688740 h 3493184"/>
                <a:gd name="connsiteX8-633" fmla="*/ 3039269 w 3071498"/>
                <a:gd name="connsiteY8-634" fmla="*/ 1363110 h 3493184"/>
                <a:gd name="connsiteX9-635" fmla="*/ 3067209 w 3071498"/>
                <a:gd name="connsiteY9-636" fmla="*/ 2414670 h 3493184"/>
                <a:gd name="connsiteX10-637" fmla="*/ 3064669 w 3071498"/>
                <a:gd name="connsiteY10-638" fmla="*/ 3228740 h 3493184"/>
                <a:gd name="connsiteX11-639" fmla="*/ 3049429 w 3071498"/>
                <a:gd name="connsiteY11-640" fmla="*/ 3471310 h 3493184"/>
                <a:gd name="connsiteX12-641" fmla="*/ 2861469 w 3071498"/>
                <a:gd name="connsiteY12-642" fmla="*/ 3484010 h 3493184"/>
                <a:gd name="connsiteX13-643" fmla="*/ 1356519 w 3071498"/>
                <a:gd name="connsiteY13-644" fmla="*/ 3480200 h 3493184"/>
                <a:gd name="connsiteX14-645" fmla="*/ 12859 w 3071498"/>
                <a:gd name="connsiteY14-646" fmla="*/ 3471310 h 3493184"/>
                <a:gd name="connsiteX0-647" fmla="*/ 12859 w 3071498"/>
                <a:gd name="connsiteY0-648" fmla="*/ 3471833 h 3493707"/>
                <a:gd name="connsiteX1-649" fmla="*/ 47149 w 3071498"/>
                <a:gd name="connsiteY1-650" fmla="*/ 1411893 h 3493707"/>
                <a:gd name="connsiteX2-651" fmla="*/ 457359 w 3071498"/>
                <a:gd name="connsiteY2-652" fmla="*/ 515273 h 3493707"/>
                <a:gd name="connsiteX3-653" fmla="*/ 945039 w 3071498"/>
                <a:gd name="connsiteY3-654" fmla="*/ 144433 h 3493707"/>
                <a:gd name="connsiteX4-655" fmla="*/ 1502569 w 3071498"/>
                <a:gd name="connsiteY4-656" fmla="*/ 923 h 3493707"/>
                <a:gd name="connsiteX5-657" fmla="*/ 1992789 w 3071498"/>
                <a:gd name="connsiteY5-658" fmla="*/ 93633 h 3493707"/>
                <a:gd name="connsiteX6-659" fmla="*/ 2400459 w 3071498"/>
                <a:gd name="connsiteY6-660" fmla="*/ 300643 h 3493707"/>
                <a:gd name="connsiteX7-661" fmla="*/ 2749709 w 3071498"/>
                <a:gd name="connsiteY7-662" fmla="*/ 689263 h 3493707"/>
                <a:gd name="connsiteX8-663" fmla="*/ 3039269 w 3071498"/>
                <a:gd name="connsiteY8-664" fmla="*/ 1363633 h 3493707"/>
                <a:gd name="connsiteX9-665" fmla="*/ 3067209 w 3071498"/>
                <a:gd name="connsiteY9-666" fmla="*/ 2415193 h 3493707"/>
                <a:gd name="connsiteX10-667" fmla="*/ 3064669 w 3071498"/>
                <a:gd name="connsiteY10-668" fmla="*/ 3229263 h 3493707"/>
                <a:gd name="connsiteX11-669" fmla="*/ 3049429 w 3071498"/>
                <a:gd name="connsiteY11-670" fmla="*/ 3471833 h 3493707"/>
                <a:gd name="connsiteX12-671" fmla="*/ 2861469 w 3071498"/>
                <a:gd name="connsiteY12-672" fmla="*/ 3484533 h 3493707"/>
                <a:gd name="connsiteX13-673" fmla="*/ 1356519 w 3071498"/>
                <a:gd name="connsiteY13-674" fmla="*/ 3480723 h 3493707"/>
                <a:gd name="connsiteX14-675" fmla="*/ 12859 w 3071498"/>
                <a:gd name="connsiteY14-676" fmla="*/ 3471833 h 3493707"/>
                <a:gd name="connsiteX0-677" fmla="*/ 16912 w 3075551"/>
                <a:gd name="connsiteY0-678" fmla="*/ 3471833 h 3493707"/>
                <a:gd name="connsiteX1-679" fmla="*/ 43582 w 3075551"/>
                <a:gd name="connsiteY1-680" fmla="*/ 1411893 h 3493707"/>
                <a:gd name="connsiteX2-681" fmla="*/ 461412 w 3075551"/>
                <a:gd name="connsiteY2-682" fmla="*/ 515273 h 3493707"/>
                <a:gd name="connsiteX3-683" fmla="*/ 949092 w 3075551"/>
                <a:gd name="connsiteY3-684" fmla="*/ 144433 h 3493707"/>
                <a:gd name="connsiteX4-685" fmla="*/ 1506622 w 3075551"/>
                <a:gd name="connsiteY4-686" fmla="*/ 923 h 3493707"/>
                <a:gd name="connsiteX5-687" fmla="*/ 1996842 w 3075551"/>
                <a:gd name="connsiteY5-688" fmla="*/ 93633 h 3493707"/>
                <a:gd name="connsiteX6-689" fmla="*/ 2404512 w 3075551"/>
                <a:gd name="connsiteY6-690" fmla="*/ 300643 h 3493707"/>
                <a:gd name="connsiteX7-691" fmla="*/ 2753762 w 3075551"/>
                <a:gd name="connsiteY7-692" fmla="*/ 689263 h 3493707"/>
                <a:gd name="connsiteX8-693" fmla="*/ 3043322 w 3075551"/>
                <a:gd name="connsiteY8-694" fmla="*/ 1363633 h 3493707"/>
                <a:gd name="connsiteX9-695" fmla="*/ 3071262 w 3075551"/>
                <a:gd name="connsiteY9-696" fmla="*/ 2415193 h 3493707"/>
                <a:gd name="connsiteX10-697" fmla="*/ 3068722 w 3075551"/>
                <a:gd name="connsiteY10-698" fmla="*/ 3229263 h 3493707"/>
                <a:gd name="connsiteX11-699" fmla="*/ 3053482 w 3075551"/>
                <a:gd name="connsiteY11-700" fmla="*/ 3471833 h 3493707"/>
                <a:gd name="connsiteX12-701" fmla="*/ 2865522 w 3075551"/>
                <a:gd name="connsiteY12-702" fmla="*/ 3484533 h 3493707"/>
                <a:gd name="connsiteX13-703" fmla="*/ 1360572 w 3075551"/>
                <a:gd name="connsiteY13-704" fmla="*/ 3480723 h 3493707"/>
                <a:gd name="connsiteX14-705" fmla="*/ 16912 w 3075551"/>
                <a:gd name="connsiteY14-706" fmla="*/ 3471833 h 3493707"/>
                <a:gd name="connsiteX0-707" fmla="*/ 16912 w 3077593"/>
                <a:gd name="connsiteY0-708" fmla="*/ 3471833 h 3493158"/>
                <a:gd name="connsiteX1-709" fmla="*/ 43582 w 3077593"/>
                <a:gd name="connsiteY1-710" fmla="*/ 1411893 h 3493158"/>
                <a:gd name="connsiteX2-711" fmla="*/ 461412 w 3077593"/>
                <a:gd name="connsiteY2-712" fmla="*/ 515273 h 3493158"/>
                <a:gd name="connsiteX3-713" fmla="*/ 949092 w 3077593"/>
                <a:gd name="connsiteY3-714" fmla="*/ 144433 h 3493158"/>
                <a:gd name="connsiteX4-715" fmla="*/ 1506622 w 3077593"/>
                <a:gd name="connsiteY4-716" fmla="*/ 923 h 3493158"/>
                <a:gd name="connsiteX5-717" fmla="*/ 1996842 w 3077593"/>
                <a:gd name="connsiteY5-718" fmla="*/ 93633 h 3493158"/>
                <a:gd name="connsiteX6-719" fmla="*/ 2404512 w 3077593"/>
                <a:gd name="connsiteY6-720" fmla="*/ 300643 h 3493158"/>
                <a:gd name="connsiteX7-721" fmla="*/ 2753762 w 3077593"/>
                <a:gd name="connsiteY7-722" fmla="*/ 689263 h 3493158"/>
                <a:gd name="connsiteX8-723" fmla="*/ 3043322 w 3077593"/>
                <a:gd name="connsiteY8-724" fmla="*/ 1363633 h 3493158"/>
                <a:gd name="connsiteX9-725" fmla="*/ 3071262 w 3077593"/>
                <a:gd name="connsiteY9-726" fmla="*/ 2415193 h 3493158"/>
                <a:gd name="connsiteX10-727" fmla="*/ 3076342 w 3077593"/>
                <a:gd name="connsiteY10-728" fmla="*/ 3236883 h 3493158"/>
                <a:gd name="connsiteX11-729" fmla="*/ 3053482 w 3077593"/>
                <a:gd name="connsiteY11-730" fmla="*/ 3471833 h 3493158"/>
                <a:gd name="connsiteX12-731" fmla="*/ 2865522 w 3077593"/>
                <a:gd name="connsiteY12-732" fmla="*/ 3484533 h 3493158"/>
                <a:gd name="connsiteX13-733" fmla="*/ 1360572 w 3077593"/>
                <a:gd name="connsiteY13-734" fmla="*/ 3480723 h 3493158"/>
                <a:gd name="connsiteX14-735" fmla="*/ 16912 w 3077593"/>
                <a:gd name="connsiteY14-736" fmla="*/ 3471833 h 3493158"/>
                <a:gd name="connsiteX0-737" fmla="*/ 16912 w 3083835"/>
                <a:gd name="connsiteY0-738" fmla="*/ 3471833 h 3485124"/>
                <a:gd name="connsiteX1-739" fmla="*/ 43582 w 3083835"/>
                <a:gd name="connsiteY1-740" fmla="*/ 1411893 h 3485124"/>
                <a:gd name="connsiteX2-741" fmla="*/ 461412 w 3083835"/>
                <a:gd name="connsiteY2-742" fmla="*/ 515273 h 3485124"/>
                <a:gd name="connsiteX3-743" fmla="*/ 949092 w 3083835"/>
                <a:gd name="connsiteY3-744" fmla="*/ 144433 h 3485124"/>
                <a:gd name="connsiteX4-745" fmla="*/ 1506622 w 3083835"/>
                <a:gd name="connsiteY4-746" fmla="*/ 923 h 3485124"/>
                <a:gd name="connsiteX5-747" fmla="*/ 1996842 w 3083835"/>
                <a:gd name="connsiteY5-748" fmla="*/ 93633 h 3485124"/>
                <a:gd name="connsiteX6-749" fmla="*/ 2404512 w 3083835"/>
                <a:gd name="connsiteY6-750" fmla="*/ 300643 h 3485124"/>
                <a:gd name="connsiteX7-751" fmla="*/ 2753762 w 3083835"/>
                <a:gd name="connsiteY7-752" fmla="*/ 689263 h 3485124"/>
                <a:gd name="connsiteX8-753" fmla="*/ 3043322 w 3083835"/>
                <a:gd name="connsiteY8-754" fmla="*/ 1363633 h 3485124"/>
                <a:gd name="connsiteX9-755" fmla="*/ 3071262 w 3083835"/>
                <a:gd name="connsiteY9-756" fmla="*/ 2415193 h 3485124"/>
                <a:gd name="connsiteX10-757" fmla="*/ 3076342 w 3083835"/>
                <a:gd name="connsiteY10-758" fmla="*/ 3236883 h 3485124"/>
                <a:gd name="connsiteX11-759" fmla="*/ 3064912 w 3083835"/>
                <a:gd name="connsiteY11-760" fmla="*/ 3456593 h 3485124"/>
                <a:gd name="connsiteX12-761" fmla="*/ 2865522 w 3083835"/>
                <a:gd name="connsiteY12-762" fmla="*/ 3484533 h 3485124"/>
                <a:gd name="connsiteX13-763" fmla="*/ 1360572 w 3083835"/>
                <a:gd name="connsiteY13-764" fmla="*/ 3480723 h 3485124"/>
                <a:gd name="connsiteX14-765" fmla="*/ 16912 w 3083835"/>
                <a:gd name="connsiteY14-766" fmla="*/ 3471833 h 3485124"/>
                <a:gd name="connsiteX0-767" fmla="*/ 16912 w 3076768"/>
                <a:gd name="connsiteY0-768" fmla="*/ 3471833 h 3486332"/>
                <a:gd name="connsiteX1-769" fmla="*/ 43582 w 3076768"/>
                <a:gd name="connsiteY1-770" fmla="*/ 1411893 h 3486332"/>
                <a:gd name="connsiteX2-771" fmla="*/ 461412 w 3076768"/>
                <a:gd name="connsiteY2-772" fmla="*/ 515273 h 3486332"/>
                <a:gd name="connsiteX3-773" fmla="*/ 949092 w 3076768"/>
                <a:gd name="connsiteY3-774" fmla="*/ 144433 h 3486332"/>
                <a:gd name="connsiteX4-775" fmla="*/ 1506622 w 3076768"/>
                <a:gd name="connsiteY4-776" fmla="*/ 923 h 3486332"/>
                <a:gd name="connsiteX5-777" fmla="*/ 1996842 w 3076768"/>
                <a:gd name="connsiteY5-778" fmla="*/ 93633 h 3486332"/>
                <a:gd name="connsiteX6-779" fmla="*/ 2404512 w 3076768"/>
                <a:gd name="connsiteY6-780" fmla="*/ 300643 h 3486332"/>
                <a:gd name="connsiteX7-781" fmla="*/ 2753762 w 3076768"/>
                <a:gd name="connsiteY7-782" fmla="*/ 689263 h 3486332"/>
                <a:gd name="connsiteX8-783" fmla="*/ 3043322 w 3076768"/>
                <a:gd name="connsiteY8-784" fmla="*/ 1363633 h 3486332"/>
                <a:gd name="connsiteX9-785" fmla="*/ 3071262 w 3076768"/>
                <a:gd name="connsiteY9-786" fmla="*/ 2415193 h 3486332"/>
                <a:gd name="connsiteX10-787" fmla="*/ 3076342 w 3076768"/>
                <a:gd name="connsiteY10-788" fmla="*/ 3236883 h 3486332"/>
                <a:gd name="connsiteX11-789" fmla="*/ 3064912 w 3076768"/>
                <a:gd name="connsiteY11-790" fmla="*/ 3456593 h 3486332"/>
                <a:gd name="connsiteX12-791" fmla="*/ 2865522 w 3076768"/>
                <a:gd name="connsiteY12-792" fmla="*/ 3484533 h 3486332"/>
                <a:gd name="connsiteX13-793" fmla="*/ 1360572 w 3076768"/>
                <a:gd name="connsiteY13-794" fmla="*/ 3480723 h 3486332"/>
                <a:gd name="connsiteX14-795" fmla="*/ 16912 w 3076768"/>
                <a:gd name="connsiteY14-796" fmla="*/ 3471833 h 3486332"/>
                <a:gd name="connsiteX0-797" fmla="*/ 16912 w 3076623"/>
                <a:gd name="connsiteY0-798" fmla="*/ 3471833 h 3486332"/>
                <a:gd name="connsiteX1-799" fmla="*/ 43582 w 3076623"/>
                <a:gd name="connsiteY1-800" fmla="*/ 1411893 h 3486332"/>
                <a:gd name="connsiteX2-801" fmla="*/ 461412 w 3076623"/>
                <a:gd name="connsiteY2-802" fmla="*/ 515273 h 3486332"/>
                <a:gd name="connsiteX3-803" fmla="*/ 949092 w 3076623"/>
                <a:gd name="connsiteY3-804" fmla="*/ 144433 h 3486332"/>
                <a:gd name="connsiteX4-805" fmla="*/ 1506622 w 3076623"/>
                <a:gd name="connsiteY4-806" fmla="*/ 923 h 3486332"/>
                <a:gd name="connsiteX5-807" fmla="*/ 1996842 w 3076623"/>
                <a:gd name="connsiteY5-808" fmla="*/ 93633 h 3486332"/>
                <a:gd name="connsiteX6-809" fmla="*/ 2404512 w 3076623"/>
                <a:gd name="connsiteY6-810" fmla="*/ 300643 h 3486332"/>
                <a:gd name="connsiteX7-811" fmla="*/ 2753762 w 3076623"/>
                <a:gd name="connsiteY7-812" fmla="*/ 689263 h 3486332"/>
                <a:gd name="connsiteX8-813" fmla="*/ 3043322 w 3076623"/>
                <a:gd name="connsiteY8-814" fmla="*/ 1363633 h 3486332"/>
                <a:gd name="connsiteX9-815" fmla="*/ 3056022 w 3076623"/>
                <a:gd name="connsiteY9-816" fmla="*/ 2422813 h 3486332"/>
                <a:gd name="connsiteX10-817" fmla="*/ 3076342 w 3076623"/>
                <a:gd name="connsiteY10-818" fmla="*/ 3236883 h 3486332"/>
                <a:gd name="connsiteX11-819" fmla="*/ 3064912 w 3076623"/>
                <a:gd name="connsiteY11-820" fmla="*/ 3456593 h 3486332"/>
                <a:gd name="connsiteX12-821" fmla="*/ 2865522 w 3076623"/>
                <a:gd name="connsiteY12-822" fmla="*/ 3484533 h 3486332"/>
                <a:gd name="connsiteX13-823" fmla="*/ 1360572 w 3076623"/>
                <a:gd name="connsiteY13-824" fmla="*/ 3480723 h 3486332"/>
                <a:gd name="connsiteX14-825" fmla="*/ 16912 w 3076623"/>
                <a:gd name="connsiteY14-826" fmla="*/ 3471833 h 3486332"/>
                <a:gd name="connsiteX0-827" fmla="*/ 16912 w 3076457"/>
                <a:gd name="connsiteY0-828" fmla="*/ 3471833 h 3486332"/>
                <a:gd name="connsiteX1-829" fmla="*/ 43582 w 3076457"/>
                <a:gd name="connsiteY1-830" fmla="*/ 1411893 h 3486332"/>
                <a:gd name="connsiteX2-831" fmla="*/ 461412 w 3076457"/>
                <a:gd name="connsiteY2-832" fmla="*/ 515273 h 3486332"/>
                <a:gd name="connsiteX3-833" fmla="*/ 949092 w 3076457"/>
                <a:gd name="connsiteY3-834" fmla="*/ 144433 h 3486332"/>
                <a:gd name="connsiteX4-835" fmla="*/ 1506622 w 3076457"/>
                <a:gd name="connsiteY4-836" fmla="*/ 923 h 3486332"/>
                <a:gd name="connsiteX5-837" fmla="*/ 1996842 w 3076457"/>
                <a:gd name="connsiteY5-838" fmla="*/ 93633 h 3486332"/>
                <a:gd name="connsiteX6-839" fmla="*/ 2404512 w 3076457"/>
                <a:gd name="connsiteY6-840" fmla="*/ 300643 h 3486332"/>
                <a:gd name="connsiteX7-841" fmla="*/ 2753762 w 3076457"/>
                <a:gd name="connsiteY7-842" fmla="*/ 689263 h 3486332"/>
                <a:gd name="connsiteX8-843" fmla="*/ 3043322 w 3076457"/>
                <a:gd name="connsiteY8-844" fmla="*/ 1363633 h 3486332"/>
                <a:gd name="connsiteX9-845" fmla="*/ 3059832 w 3076457"/>
                <a:gd name="connsiteY9-846" fmla="*/ 2426623 h 3486332"/>
                <a:gd name="connsiteX10-847" fmla="*/ 3076342 w 3076457"/>
                <a:gd name="connsiteY10-848" fmla="*/ 3236883 h 3486332"/>
                <a:gd name="connsiteX11-849" fmla="*/ 3064912 w 3076457"/>
                <a:gd name="connsiteY11-850" fmla="*/ 3456593 h 3486332"/>
                <a:gd name="connsiteX12-851" fmla="*/ 2865522 w 3076457"/>
                <a:gd name="connsiteY12-852" fmla="*/ 3484533 h 3486332"/>
                <a:gd name="connsiteX13-853" fmla="*/ 1360572 w 3076457"/>
                <a:gd name="connsiteY13-854" fmla="*/ 3480723 h 3486332"/>
                <a:gd name="connsiteX14-855" fmla="*/ 16912 w 3076457"/>
                <a:gd name="connsiteY14-856" fmla="*/ 3471833 h 3486332"/>
                <a:gd name="connsiteX0-857" fmla="*/ 16912 w 3076374"/>
                <a:gd name="connsiteY0-858" fmla="*/ 3471833 h 3486332"/>
                <a:gd name="connsiteX1-859" fmla="*/ 43582 w 3076374"/>
                <a:gd name="connsiteY1-860" fmla="*/ 1411893 h 3486332"/>
                <a:gd name="connsiteX2-861" fmla="*/ 461412 w 3076374"/>
                <a:gd name="connsiteY2-862" fmla="*/ 515273 h 3486332"/>
                <a:gd name="connsiteX3-863" fmla="*/ 949092 w 3076374"/>
                <a:gd name="connsiteY3-864" fmla="*/ 144433 h 3486332"/>
                <a:gd name="connsiteX4-865" fmla="*/ 1506622 w 3076374"/>
                <a:gd name="connsiteY4-866" fmla="*/ 923 h 3486332"/>
                <a:gd name="connsiteX5-867" fmla="*/ 1996842 w 3076374"/>
                <a:gd name="connsiteY5-868" fmla="*/ 93633 h 3486332"/>
                <a:gd name="connsiteX6-869" fmla="*/ 2404512 w 3076374"/>
                <a:gd name="connsiteY6-870" fmla="*/ 300643 h 3486332"/>
                <a:gd name="connsiteX7-871" fmla="*/ 2753762 w 3076374"/>
                <a:gd name="connsiteY7-872" fmla="*/ 689263 h 3486332"/>
                <a:gd name="connsiteX8-873" fmla="*/ 3043322 w 3076374"/>
                <a:gd name="connsiteY8-874" fmla="*/ 1363633 h 3486332"/>
                <a:gd name="connsiteX9-875" fmla="*/ 3067452 w 3076374"/>
                <a:gd name="connsiteY9-876" fmla="*/ 2445673 h 3486332"/>
                <a:gd name="connsiteX10-877" fmla="*/ 3076342 w 3076374"/>
                <a:gd name="connsiteY10-878" fmla="*/ 3236883 h 3486332"/>
                <a:gd name="connsiteX11-879" fmla="*/ 3064912 w 3076374"/>
                <a:gd name="connsiteY11-880" fmla="*/ 3456593 h 3486332"/>
                <a:gd name="connsiteX12-881" fmla="*/ 2865522 w 3076374"/>
                <a:gd name="connsiteY12-882" fmla="*/ 3484533 h 3486332"/>
                <a:gd name="connsiteX13-883" fmla="*/ 1360572 w 3076374"/>
                <a:gd name="connsiteY13-884" fmla="*/ 3480723 h 3486332"/>
                <a:gd name="connsiteX14-885" fmla="*/ 16912 w 3076374"/>
                <a:gd name="connsiteY14-886" fmla="*/ 3471833 h 3486332"/>
                <a:gd name="connsiteX0-887" fmla="*/ 16912 w 3076537"/>
                <a:gd name="connsiteY0-888" fmla="*/ 3471833 h 3486332"/>
                <a:gd name="connsiteX1-889" fmla="*/ 43582 w 3076537"/>
                <a:gd name="connsiteY1-890" fmla="*/ 1411893 h 3486332"/>
                <a:gd name="connsiteX2-891" fmla="*/ 461412 w 3076537"/>
                <a:gd name="connsiteY2-892" fmla="*/ 515273 h 3486332"/>
                <a:gd name="connsiteX3-893" fmla="*/ 949092 w 3076537"/>
                <a:gd name="connsiteY3-894" fmla="*/ 144433 h 3486332"/>
                <a:gd name="connsiteX4-895" fmla="*/ 1506622 w 3076537"/>
                <a:gd name="connsiteY4-896" fmla="*/ 923 h 3486332"/>
                <a:gd name="connsiteX5-897" fmla="*/ 1996842 w 3076537"/>
                <a:gd name="connsiteY5-898" fmla="*/ 93633 h 3486332"/>
                <a:gd name="connsiteX6-899" fmla="*/ 2404512 w 3076537"/>
                <a:gd name="connsiteY6-900" fmla="*/ 300643 h 3486332"/>
                <a:gd name="connsiteX7-901" fmla="*/ 2753762 w 3076537"/>
                <a:gd name="connsiteY7-902" fmla="*/ 689263 h 3486332"/>
                <a:gd name="connsiteX8-903" fmla="*/ 3016652 w 3076537"/>
                <a:gd name="connsiteY8-904" fmla="*/ 1363633 h 3486332"/>
                <a:gd name="connsiteX9-905" fmla="*/ 3067452 w 3076537"/>
                <a:gd name="connsiteY9-906" fmla="*/ 2445673 h 3486332"/>
                <a:gd name="connsiteX10-907" fmla="*/ 3076342 w 3076537"/>
                <a:gd name="connsiteY10-908" fmla="*/ 3236883 h 3486332"/>
                <a:gd name="connsiteX11-909" fmla="*/ 3064912 w 3076537"/>
                <a:gd name="connsiteY11-910" fmla="*/ 3456593 h 3486332"/>
                <a:gd name="connsiteX12-911" fmla="*/ 2865522 w 3076537"/>
                <a:gd name="connsiteY12-912" fmla="*/ 3484533 h 3486332"/>
                <a:gd name="connsiteX13-913" fmla="*/ 1360572 w 3076537"/>
                <a:gd name="connsiteY13-914" fmla="*/ 3480723 h 3486332"/>
                <a:gd name="connsiteX14-915" fmla="*/ 16912 w 3076537"/>
                <a:gd name="connsiteY14-916" fmla="*/ 3471833 h 3486332"/>
                <a:gd name="connsiteX0-917" fmla="*/ 16912 w 3076413"/>
                <a:gd name="connsiteY0-918" fmla="*/ 3471833 h 3486332"/>
                <a:gd name="connsiteX1-919" fmla="*/ 43582 w 3076413"/>
                <a:gd name="connsiteY1-920" fmla="*/ 1411893 h 3486332"/>
                <a:gd name="connsiteX2-921" fmla="*/ 461412 w 3076413"/>
                <a:gd name="connsiteY2-922" fmla="*/ 515273 h 3486332"/>
                <a:gd name="connsiteX3-923" fmla="*/ 949092 w 3076413"/>
                <a:gd name="connsiteY3-924" fmla="*/ 144433 h 3486332"/>
                <a:gd name="connsiteX4-925" fmla="*/ 1506622 w 3076413"/>
                <a:gd name="connsiteY4-926" fmla="*/ 923 h 3486332"/>
                <a:gd name="connsiteX5-927" fmla="*/ 1996842 w 3076413"/>
                <a:gd name="connsiteY5-928" fmla="*/ 93633 h 3486332"/>
                <a:gd name="connsiteX6-929" fmla="*/ 2404512 w 3076413"/>
                <a:gd name="connsiteY6-930" fmla="*/ 300643 h 3486332"/>
                <a:gd name="connsiteX7-931" fmla="*/ 2753762 w 3076413"/>
                <a:gd name="connsiteY7-932" fmla="*/ 689263 h 3486332"/>
                <a:gd name="connsiteX8-933" fmla="*/ 3028082 w 3076413"/>
                <a:gd name="connsiteY8-934" fmla="*/ 1359823 h 3486332"/>
                <a:gd name="connsiteX9-935" fmla="*/ 3067452 w 3076413"/>
                <a:gd name="connsiteY9-936" fmla="*/ 2445673 h 3486332"/>
                <a:gd name="connsiteX10-937" fmla="*/ 3076342 w 3076413"/>
                <a:gd name="connsiteY10-938" fmla="*/ 3236883 h 3486332"/>
                <a:gd name="connsiteX11-939" fmla="*/ 3064912 w 3076413"/>
                <a:gd name="connsiteY11-940" fmla="*/ 3456593 h 3486332"/>
                <a:gd name="connsiteX12-941" fmla="*/ 2865522 w 3076413"/>
                <a:gd name="connsiteY12-942" fmla="*/ 3484533 h 3486332"/>
                <a:gd name="connsiteX13-943" fmla="*/ 1360572 w 3076413"/>
                <a:gd name="connsiteY13-944" fmla="*/ 3480723 h 3486332"/>
                <a:gd name="connsiteX14-945" fmla="*/ 16912 w 3076413"/>
                <a:gd name="connsiteY14-946" fmla="*/ 3471833 h 3486332"/>
                <a:gd name="connsiteX0-947" fmla="*/ 16912 w 3076413"/>
                <a:gd name="connsiteY0-948" fmla="*/ 3471833 h 3486332"/>
                <a:gd name="connsiteX1-949" fmla="*/ 43582 w 3076413"/>
                <a:gd name="connsiteY1-950" fmla="*/ 1411893 h 3486332"/>
                <a:gd name="connsiteX2-951" fmla="*/ 461412 w 3076413"/>
                <a:gd name="connsiteY2-952" fmla="*/ 515273 h 3486332"/>
                <a:gd name="connsiteX3-953" fmla="*/ 949092 w 3076413"/>
                <a:gd name="connsiteY3-954" fmla="*/ 144433 h 3486332"/>
                <a:gd name="connsiteX4-955" fmla="*/ 1506622 w 3076413"/>
                <a:gd name="connsiteY4-956" fmla="*/ 923 h 3486332"/>
                <a:gd name="connsiteX5-957" fmla="*/ 1996842 w 3076413"/>
                <a:gd name="connsiteY5-958" fmla="*/ 93633 h 3486332"/>
                <a:gd name="connsiteX6-959" fmla="*/ 2404512 w 3076413"/>
                <a:gd name="connsiteY6-960" fmla="*/ 300643 h 3486332"/>
                <a:gd name="connsiteX7-961" fmla="*/ 2753762 w 3076413"/>
                <a:gd name="connsiteY7-962" fmla="*/ 689263 h 3486332"/>
                <a:gd name="connsiteX8-963" fmla="*/ 3028082 w 3076413"/>
                <a:gd name="connsiteY8-964" fmla="*/ 1359823 h 3486332"/>
                <a:gd name="connsiteX9-965" fmla="*/ 3067452 w 3076413"/>
                <a:gd name="connsiteY9-966" fmla="*/ 2445673 h 3486332"/>
                <a:gd name="connsiteX10-967" fmla="*/ 3076342 w 3076413"/>
                <a:gd name="connsiteY10-968" fmla="*/ 3236883 h 3486332"/>
                <a:gd name="connsiteX11-969" fmla="*/ 3064912 w 3076413"/>
                <a:gd name="connsiteY11-970" fmla="*/ 3456593 h 3486332"/>
                <a:gd name="connsiteX12-971" fmla="*/ 2865522 w 3076413"/>
                <a:gd name="connsiteY12-972" fmla="*/ 3484533 h 3486332"/>
                <a:gd name="connsiteX13-973" fmla="*/ 1360572 w 3076413"/>
                <a:gd name="connsiteY13-974" fmla="*/ 3480723 h 3486332"/>
                <a:gd name="connsiteX14-975" fmla="*/ 16912 w 3076413"/>
                <a:gd name="connsiteY14-976" fmla="*/ 3471833 h 348633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/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-1" fmla="*/ 345227 w 5790174"/>
                <a:gd name="connsiteY0-2" fmla="*/ 3189651 h 4961953"/>
                <a:gd name="connsiteX1-3" fmla="*/ 299507 w 5790174"/>
                <a:gd name="connsiteY1-4" fmla="*/ 2503851 h 4961953"/>
                <a:gd name="connsiteX2-5" fmla="*/ 162347 w 5790174"/>
                <a:gd name="connsiteY2-6" fmla="*/ 2206671 h 4961953"/>
                <a:gd name="connsiteX3-7" fmla="*/ 32807 w 5790174"/>
                <a:gd name="connsiteY3-8" fmla="*/ 1505631 h 4961953"/>
                <a:gd name="connsiteX4-9" fmla="*/ 9947 w 5790174"/>
                <a:gd name="connsiteY4-10" fmla="*/ 720771 h 4961953"/>
                <a:gd name="connsiteX5-11" fmla="*/ 169967 w 5790174"/>
                <a:gd name="connsiteY5-12" fmla="*/ 27351 h 4961953"/>
                <a:gd name="connsiteX6-13" fmla="*/ 992927 w 5790174"/>
                <a:gd name="connsiteY6-14" fmla="*/ 164511 h 4961953"/>
                <a:gd name="connsiteX7-15" fmla="*/ 1648247 w 5790174"/>
                <a:gd name="connsiteY7-16" fmla="*/ 400731 h 4961953"/>
                <a:gd name="connsiteX8-17" fmla="*/ 1800647 w 5790174"/>
                <a:gd name="connsiteY8-18" fmla="*/ 545511 h 4961953"/>
                <a:gd name="connsiteX9-19" fmla="*/ 2387387 w 5790174"/>
                <a:gd name="connsiteY9-20" fmla="*/ 431211 h 4961953"/>
                <a:gd name="connsiteX10-21" fmla="*/ 3294167 w 5790174"/>
                <a:gd name="connsiteY10-22" fmla="*/ 423591 h 4961953"/>
                <a:gd name="connsiteX11-23" fmla="*/ 3957107 w 5790174"/>
                <a:gd name="connsiteY11-24" fmla="*/ 575991 h 4961953"/>
                <a:gd name="connsiteX12-25" fmla="*/ 4536227 w 5790174"/>
                <a:gd name="connsiteY12-26" fmla="*/ 286431 h 4961953"/>
                <a:gd name="connsiteX13-27" fmla="*/ 5427767 w 5790174"/>
                <a:gd name="connsiteY13-28" fmla="*/ 73071 h 4961953"/>
                <a:gd name="connsiteX14-29" fmla="*/ 5580167 w 5790174"/>
                <a:gd name="connsiteY14-30" fmla="*/ 50211 h 4961953"/>
                <a:gd name="connsiteX15-31" fmla="*/ 5633507 w 5790174"/>
                <a:gd name="connsiteY15-32" fmla="*/ 210231 h 4961953"/>
                <a:gd name="connsiteX16-33" fmla="*/ 5785907 w 5790174"/>
                <a:gd name="connsiteY16-34" fmla="*/ 690291 h 4961953"/>
                <a:gd name="connsiteX17-35" fmla="*/ 5732567 w 5790174"/>
                <a:gd name="connsiteY17-36" fmla="*/ 1757091 h 4961953"/>
                <a:gd name="connsiteX18-37" fmla="*/ 5572547 w 5790174"/>
                <a:gd name="connsiteY18-38" fmla="*/ 2404791 h 4961953"/>
                <a:gd name="connsiteX19-39" fmla="*/ 5496347 w 5790174"/>
                <a:gd name="connsiteY19-40" fmla="*/ 2991531 h 4961953"/>
                <a:gd name="connsiteX20-41" fmla="*/ 5443007 w 5790174"/>
                <a:gd name="connsiteY20-42" fmla="*/ 3151551 h 4961953"/>
                <a:gd name="connsiteX21-43" fmla="*/ 5526827 w 5790174"/>
                <a:gd name="connsiteY21-44" fmla="*/ 3433491 h 4961953"/>
                <a:gd name="connsiteX22-45" fmla="*/ 5427767 w 5790174"/>
                <a:gd name="connsiteY22-46" fmla="*/ 3860211 h 4961953"/>
                <a:gd name="connsiteX23-47" fmla="*/ 5054387 w 5790174"/>
                <a:gd name="connsiteY23-48" fmla="*/ 4340271 h 4961953"/>
                <a:gd name="connsiteX24-49" fmla="*/ 4269527 w 5790174"/>
                <a:gd name="connsiteY24-50" fmla="*/ 4751751 h 4961953"/>
                <a:gd name="connsiteX25-51" fmla="*/ 3195107 w 5790174"/>
                <a:gd name="connsiteY25-52" fmla="*/ 4957491 h 4961953"/>
                <a:gd name="connsiteX26-53" fmla="*/ 1815887 w 5790174"/>
                <a:gd name="connsiteY26-54" fmla="*/ 4850811 h 4961953"/>
                <a:gd name="connsiteX27-55" fmla="*/ 787187 w 5790174"/>
                <a:gd name="connsiteY27-56" fmla="*/ 4385991 h 4961953"/>
                <a:gd name="connsiteX28-57" fmla="*/ 291887 w 5790174"/>
                <a:gd name="connsiteY28-58" fmla="*/ 3723051 h 4961953"/>
                <a:gd name="connsiteX29-59" fmla="*/ 345227 w 5790174"/>
                <a:gd name="connsiteY29-60" fmla="*/ 3189651 h 4961953"/>
                <a:gd name="connsiteX0-61" fmla="*/ 348975 w 5793922"/>
                <a:gd name="connsiteY0-62" fmla="*/ 3153501 h 4925803"/>
                <a:gd name="connsiteX1-63" fmla="*/ 303255 w 5793922"/>
                <a:gd name="connsiteY1-64" fmla="*/ 2467701 h 4925803"/>
                <a:gd name="connsiteX2-65" fmla="*/ 166095 w 5793922"/>
                <a:gd name="connsiteY2-66" fmla="*/ 2170521 h 4925803"/>
                <a:gd name="connsiteX3-67" fmla="*/ 36555 w 5793922"/>
                <a:gd name="connsiteY3-68" fmla="*/ 1469481 h 4925803"/>
                <a:gd name="connsiteX4-69" fmla="*/ 13695 w 5793922"/>
                <a:gd name="connsiteY4-70" fmla="*/ 684621 h 4925803"/>
                <a:gd name="connsiteX5-71" fmla="*/ 224515 w 5793922"/>
                <a:gd name="connsiteY5-72" fmla="*/ 31841 h 4925803"/>
                <a:gd name="connsiteX6-73" fmla="*/ 996675 w 5793922"/>
                <a:gd name="connsiteY6-74" fmla="*/ 128361 h 4925803"/>
                <a:gd name="connsiteX7-75" fmla="*/ 1651995 w 5793922"/>
                <a:gd name="connsiteY7-76" fmla="*/ 364581 h 4925803"/>
                <a:gd name="connsiteX8-77" fmla="*/ 1804395 w 5793922"/>
                <a:gd name="connsiteY8-78" fmla="*/ 509361 h 4925803"/>
                <a:gd name="connsiteX9-79" fmla="*/ 2391135 w 5793922"/>
                <a:gd name="connsiteY9-80" fmla="*/ 395061 h 4925803"/>
                <a:gd name="connsiteX10-81" fmla="*/ 3297915 w 5793922"/>
                <a:gd name="connsiteY10-82" fmla="*/ 387441 h 4925803"/>
                <a:gd name="connsiteX11-83" fmla="*/ 3960855 w 5793922"/>
                <a:gd name="connsiteY11-84" fmla="*/ 539841 h 4925803"/>
                <a:gd name="connsiteX12-85" fmla="*/ 4539975 w 5793922"/>
                <a:gd name="connsiteY12-86" fmla="*/ 250281 h 4925803"/>
                <a:gd name="connsiteX13-87" fmla="*/ 5431515 w 5793922"/>
                <a:gd name="connsiteY13-88" fmla="*/ 36921 h 4925803"/>
                <a:gd name="connsiteX14-89" fmla="*/ 5583915 w 5793922"/>
                <a:gd name="connsiteY14-90" fmla="*/ 14061 h 4925803"/>
                <a:gd name="connsiteX15-91" fmla="*/ 5637255 w 5793922"/>
                <a:gd name="connsiteY15-92" fmla="*/ 174081 h 4925803"/>
                <a:gd name="connsiteX16-93" fmla="*/ 5789655 w 5793922"/>
                <a:gd name="connsiteY16-94" fmla="*/ 654141 h 4925803"/>
                <a:gd name="connsiteX17-95" fmla="*/ 5736315 w 5793922"/>
                <a:gd name="connsiteY17-96" fmla="*/ 1720941 h 4925803"/>
                <a:gd name="connsiteX18-97" fmla="*/ 5576295 w 5793922"/>
                <a:gd name="connsiteY18-98" fmla="*/ 2368641 h 4925803"/>
                <a:gd name="connsiteX19-99" fmla="*/ 5500095 w 5793922"/>
                <a:gd name="connsiteY19-100" fmla="*/ 2955381 h 4925803"/>
                <a:gd name="connsiteX20-101" fmla="*/ 5446755 w 5793922"/>
                <a:gd name="connsiteY20-102" fmla="*/ 3115401 h 4925803"/>
                <a:gd name="connsiteX21-103" fmla="*/ 5530575 w 5793922"/>
                <a:gd name="connsiteY21-104" fmla="*/ 3397341 h 4925803"/>
                <a:gd name="connsiteX22-105" fmla="*/ 5431515 w 5793922"/>
                <a:gd name="connsiteY22-106" fmla="*/ 3824061 h 4925803"/>
                <a:gd name="connsiteX23-107" fmla="*/ 5058135 w 5793922"/>
                <a:gd name="connsiteY23-108" fmla="*/ 4304121 h 4925803"/>
                <a:gd name="connsiteX24-109" fmla="*/ 4273275 w 5793922"/>
                <a:gd name="connsiteY24-110" fmla="*/ 4715601 h 4925803"/>
                <a:gd name="connsiteX25-111" fmla="*/ 3198855 w 5793922"/>
                <a:gd name="connsiteY25-112" fmla="*/ 4921341 h 4925803"/>
                <a:gd name="connsiteX26-113" fmla="*/ 1819635 w 5793922"/>
                <a:gd name="connsiteY26-114" fmla="*/ 4814661 h 4925803"/>
                <a:gd name="connsiteX27-115" fmla="*/ 790935 w 5793922"/>
                <a:gd name="connsiteY27-116" fmla="*/ 4349841 h 4925803"/>
                <a:gd name="connsiteX28-117" fmla="*/ 295635 w 5793922"/>
                <a:gd name="connsiteY28-118" fmla="*/ 3686901 h 4925803"/>
                <a:gd name="connsiteX29-119" fmla="*/ 348975 w 5793922"/>
                <a:gd name="connsiteY29-120" fmla="*/ 3153501 h 4925803"/>
                <a:gd name="connsiteX0-121" fmla="*/ 354606 w 5799553"/>
                <a:gd name="connsiteY0-122" fmla="*/ 3152638 h 4924940"/>
                <a:gd name="connsiteX1-123" fmla="*/ 308886 w 5799553"/>
                <a:gd name="connsiteY1-124" fmla="*/ 2466838 h 4924940"/>
                <a:gd name="connsiteX2-125" fmla="*/ 171726 w 5799553"/>
                <a:gd name="connsiteY2-126" fmla="*/ 2169658 h 4924940"/>
                <a:gd name="connsiteX3-127" fmla="*/ 42186 w 5799553"/>
                <a:gd name="connsiteY3-128" fmla="*/ 1468618 h 4924940"/>
                <a:gd name="connsiteX4-129" fmla="*/ 19326 w 5799553"/>
                <a:gd name="connsiteY4-130" fmla="*/ 683758 h 4924940"/>
                <a:gd name="connsiteX5-131" fmla="*/ 306346 w 5799553"/>
                <a:gd name="connsiteY5-132" fmla="*/ 66538 h 4924940"/>
                <a:gd name="connsiteX6-133" fmla="*/ 1002306 w 5799553"/>
                <a:gd name="connsiteY6-134" fmla="*/ 127498 h 4924940"/>
                <a:gd name="connsiteX7-135" fmla="*/ 1657626 w 5799553"/>
                <a:gd name="connsiteY7-136" fmla="*/ 363718 h 4924940"/>
                <a:gd name="connsiteX8-137" fmla="*/ 1810026 w 5799553"/>
                <a:gd name="connsiteY8-138" fmla="*/ 508498 h 4924940"/>
                <a:gd name="connsiteX9-139" fmla="*/ 2396766 w 5799553"/>
                <a:gd name="connsiteY9-140" fmla="*/ 394198 h 4924940"/>
                <a:gd name="connsiteX10-141" fmla="*/ 3303546 w 5799553"/>
                <a:gd name="connsiteY10-142" fmla="*/ 386578 h 4924940"/>
                <a:gd name="connsiteX11-143" fmla="*/ 3966486 w 5799553"/>
                <a:gd name="connsiteY11-144" fmla="*/ 538978 h 4924940"/>
                <a:gd name="connsiteX12-145" fmla="*/ 4545606 w 5799553"/>
                <a:gd name="connsiteY12-146" fmla="*/ 249418 h 4924940"/>
                <a:gd name="connsiteX13-147" fmla="*/ 5437146 w 5799553"/>
                <a:gd name="connsiteY13-148" fmla="*/ 36058 h 4924940"/>
                <a:gd name="connsiteX14-149" fmla="*/ 5589546 w 5799553"/>
                <a:gd name="connsiteY14-150" fmla="*/ 13198 h 4924940"/>
                <a:gd name="connsiteX15-151" fmla="*/ 5642886 w 5799553"/>
                <a:gd name="connsiteY15-152" fmla="*/ 173218 h 4924940"/>
                <a:gd name="connsiteX16-153" fmla="*/ 5795286 w 5799553"/>
                <a:gd name="connsiteY16-154" fmla="*/ 653278 h 4924940"/>
                <a:gd name="connsiteX17-155" fmla="*/ 5741946 w 5799553"/>
                <a:gd name="connsiteY17-156" fmla="*/ 1720078 h 4924940"/>
                <a:gd name="connsiteX18-157" fmla="*/ 5581926 w 5799553"/>
                <a:gd name="connsiteY18-158" fmla="*/ 2367778 h 4924940"/>
                <a:gd name="connsiteX19-159" fmla="*/ 5505726 w 5799553"/>
                <a:gd name="connsiteY19-160" fmla="*/ 2954518 h 4924940"/>
                <a:gd name="connsiteX20-161" fmla="*/ 5452386 w 5799553"/>
                <a:gd name="connsiteY20-162" fmla="*/ 3114538 h 4924940"/>
                <a:gd name="connsiteX21-163" fmla="*/ 5536206 w 5799553"/>
                <a:gd name="connsiteY21-164" fmla="*/ 3396478 h 4924940"/>
                <a:gd name="connsiteX22-165" fmla="*/ 5437146 w 5799553"/>
                <a:gd name="connsiteY22-166" fmla="*/ 3823198 h 4924940"/>
                <a:gd name="connsiteX23-167" fmla="*/ 5063766 w 5799553"/>
                <a:gd name="connsiteY23-168" fmla="*/ 4303258 h 4924940"/>
                <a:gd name="connsiteX24-169" fmla="*/ 4278906 w 5799553"/>
                <a:gd name="connsiteY24-170" fmla="*/ 4714738 h 4924940"/>
                <a:gd name="connsiteX25-171" fmla="*/ 3204486 w 5799553"/>
                <a:gd name="connsiteY25-172" fmla="*/ 4920478 h 4924940"/>
                <a:gd name="connsiteX26-173" fmla="*/ 1825266 w 5799553"/>
                <a:gd name="connsiteY26-174" fmla="*/ 4813798 h 4924940"/>
                <a:gd name="connsiteX27-175" fmla="*/ 796566 w 5799553"/>
                <a:gd name="connsiteY27-176" fmla="*/ 4348978 h 4924940"/>
                <a:gd name="connsiteX28-177" fmla="*/ 301266 w 5799553"/>
                <a:gd name="connsiteY28-178" fmla="*/ 3686038 h 4924940"/>
                <a:gd name="connsiteX29-179" fmla="*/ 354606 w 5799553"/>
                <a:gd name="connsiteY29-180" fmla="*/ 3152638 h 4924940"/>
                <a:gd name="connsiteX0-181" fmla="*/ 352729 w 5797676"/>
                <a:gd name="connsiteY0-182" fmla="*/ 3152638 h 4924940"/>
                <a:gd name="connsiteX1-183" fmla="*/ 307009 w 5797676"/>
                <a:gd name="connsiteY1-184" fmla="*/ 2466838 h 4924940"/>
                <a:gd name="connsiteX2-185" fmla="*/ 169849 w 5797676"/>
                <a:gd name="connsiteY2-186" fmla="*/ 2169658 h 4924940"/>
                <a:gd name="connsiteX3-187" fmla="*/ 40309 w 5797676"/>
                <a:gd name="connsiteY3-188" fmla="*/ 1468618 h 4924940"/>
                <a:gd name="connsiteX4-189" fmla="*/ 17449 w 5797676"/>
                <a:gd name="connsiteY4-190" fmla="*/ 683758 h 4924940"/>
                <a:gd name="connsiteX5-191" fmla="*/ 279069 w 5797676"/>
                <a:gd name="connsiteY5-192" fmla="*/ 41138 h 4924940"/>
                <a:gd name="connsiteX6-193" fmla="*/ 1000429 w 5797676"/>
                <a:gd name="connsiteY6-194" fmla="*/ 127498 h 4924940"/>
                <a:gd name="connsiteX7-195" fmla="*/ 1655749 w 5797676"/>
                <a:gd name="connsiteY7-196" fmla="*/ 363718 h 4924940"/>
                <a:gd name="connsiteX8-197" fmla="*/ 1808149 w 5797676"/>
                <a:gd name="connsiteY8-198" fmla="*/ 508498 h 4924940"/>
                <a:gd name="connsiteX9-199" fmla="*/ 2394889 w 5797676"/>
                <a:gd name="connsiteY9-200" fmla="*/ 394198 h 4924940"/>
                <a:gd name="connsiteX10-201" fmla="*/ 3301669 w 5797676"/>
                <a:gd name="connsiteY10-202" fmla="*/ 386578 h 4924940"/>
                <a:gd name="connsiteX11-203" fmla="*/ 3964609 w 5797676"/>
                <a:gd name="connsiteY11-204" fmla="*/ 538978 h 4924940"/>
                <a:gd name="connsiteX12-205" fmla="*/ 4543729 w 5797676"/>
                <a:gd name="connsiteY12-206" fmla="*/ 249418 h 4924940"/>
                <a:gd name="connsiteX13-207" fmla="*/ 5435269 w 5797676"/>
                <a:gd name="connsiteY13-208" fmla="*/ 36058 h 4924940"/>
                <a:gd name="connsiteX14-209" fmla="*/ 5587669 w 5797676"/>
                <a:gd name="connsiteY14-210" fmla="*/ 13198 h 4924940"/>
                <a:gd name="connsiteX15-211" fmla="*/ 5641009 w 5797676"/>
                <a:gd name="connsiteY15-212" fmla="*/ 173218 h 4924940"/>
                <a:gd name="connsiteX16-213" fmla="*/ 5793409 w 5797676"/>
                <a:gd name="connsiteY16-214" fmla="*/ 653278 h 4924940"/>
                <a:gd name="connsiteX17-215" fmla="*/ 5740069 w 5797676"/>
                <a:gd name="connsiteY17-216" fmla="*/ 1720078 h 4924940"/>
                <a:gd name="connsiteX18-217" fmla="*/ 5580049 w 5797676"/>
                <a:gd name="connsiteY18-218" fmla="*/ 2367778 h 4924940"/>
                <a:gd name="connsiteX19-219" fmla="*/ 5503849 w 5797676"/>
                <a:gd name="connsiteY19-220" fmla="*/ 2954518 h 4924940"/>
                <a:gd name="connsiteX20-221" fmla="*/ 5450509 w 5797676"/>
                <a:gd name="connsiteY20-222" fmla="*/ 3114538 h 4924940"/>
                <a:gd name="connsiteX21-223" fmla="*/ 5534329 w 5797676"/>
                <a:gd name="connsiteY21-224" fmla="*/ 3396478 h 4924940"/>
                <a:gd name="connsiteX22-225" fmla="*/ 5435269 w 5797676"/>
                <a:gd name="connsiteY22-226" fmla="*/ 3823198 h 4924940"/>
                <a:gd name="connsiteX23-227" fmla="*/ 5061889 w 5797676"/>
                <a:gd name="connsiteY23-228" fmla="*/ 4303258 h 4924940"/>
                <a:gd name="connsiteX24-229" fmla="*/ 4277029 w 5797676"/>
                <a:gd name="connsiteY24-230" fmla="*/ 4714738 h 4924940"/>
                <a:gd name="connsiteX25-231" fmla="*/ 3202609 w 5797676"/>
                <a:gd name="connsiteY25-232" fmla="*/ 4920478 h 4924940"/>
                <a:gd name="connsiteX26-233" fmla="*/ 1823389 w 5797676"/>
                <a:gd name="connsiteY26-234" fmla="*/ 4813798 h 4924940"/>
                <a:gd name="connsiteX27-235" fmla="*/ 794689 w 5797676"/>
                <a:gd name="connsiteY27-236" fmla="*/ 4348978 h 4924940"/>
                <a:gd name="connsiteX28-237" fmla="*/ 299389 w 5797676"/>
                <a:gd name="connsiteY28-238" fmla="*/ 3686038 h 4924940"/>
                <a:gd name="connsiteX29-239" fmla="*/ 352729 w 5797676"/>
                <a:gd name="connsiteY29-240" fmla="*/ 3152638 h 4924940"/>
                <a:gd name="connsiteX0-241" fmla="*/ 345516 w 5790463"/>
                <a:gd name="connsiteY0-242" fmla="*/ 3152638 h 4924940"/>
                <a:gd name="connsiteX1-243" fmla="*/ 299796 w 5790463"/>
                <a:gd name="connsiteY1-244" fmla="*/ 2466838 h 4924940"/>
                <a:gd name="connsiteX2-245" fmla="*/ 162636 w 5790463"/>
                <a:gd name="connsiteY2-246" fmla="*/ 2169658 h 4924940"/>
                <a:gd name="connsiteX3-247" fmla="*/ 63576 w 5790463"/>
                <a:gd name="connsiteY3-248" fmla="*/ 1529578 h 4924940"/>
                <a:gd name="connsiteX4-249" fmla="*/ 10236 w 5790463"/>
                <a:gd name="connsiteY4-250" fmla="*/ 683758 h 4924940"/>
                <a:gd name="connsiteX5-251" fmla="*/ 271856 w 5790463"/>
                <a:gd name="connsiteY5-252" fmla="*/ 41138 h 4924940"/>
                <a:gd name="connsiteX6-253" fmla="*/ 993216 w 5790463"/>
                <a:gd name="connsiteY6-254" fmla="*/ 127498 h 4924940"/>
                <a:gd name="connsiteX7-255" fmla="*/ 1648536 w 5790463"/>
                <a:gd name="connsiteY7-256" fmla="*/ 363718 h 4924940"/>
                <a:gd name="connsiteX8-257" fmla="*/ 1800936 w 5790463"/>
                <a:gd name="connsiteY8-258" fmla="*/ 508498 h 4924940"/>
                <a:gd name="connsiteX9-259" fmla="*/ 2387676 w 5790463"/>
                <a:gd name="connsiteY9-260" fmla="*/ 394198 h 4924940"/>
                <a:gd name="connsiteX10-261" fmla="*/ 3294456 w 5790463"/>
                <a:gd name="connsiteY10-262" fmla="*/ 386578 h 4924940"/>
                <a:gd name="connsiteX11-263" fmla="*/ 3957396 w 5790463"/>
                <a:gd name="connsiteY11-264" fmla="*/ 538978 h 4924940"/>
                <a:gd name="connsiteX12-265" fmla="*/ 4536516 w 5790463"/>
                <a:gd name="connsiteY12-266" fmla="*/ 249418 h 4924940"/>
                <a:gd name="connsiteX13-267" fmla="*/ 5428056 w 5790463"/>
                <a:gd name="connsiteY13-268" fmla="*/ 36058 h 4924940"/>
                <a:gd name="connsiteX14-269" fmla="*/ 5580456 w 5790463"/>
                <a:gd name="connsiteY14-270" fmla="*/ 13198 h 4924940"/>
                <a:gd name="connsiteX15-271" fmla="*/ 5633796 w 5790463"/>
                <a:gd name="connsiteY15-272" fmla="*/ 173218 h 4924940"/>
                <a:gd name="connsiteX16-273" fmla="*/ 5786196 w 5790463"/>
                <a:gd name="connsiteY16-274" fmla="*/ 653278 h 4924940"/>
                <a:gd name="connsiteX17-275" fmla="*/ 5732856 w 5790463"/>
                <a:gd name="connsiteY17-276" fmla="*/ 1720078 h 4924940"/>
                <a:gd name="connsiteX18-277" fmla="*/ 5572836 w 5790463"/>
                <a:gd name="connsiteY18-278" fmla="*/ 2367778 h 4924940"/>
                <a:gd name="connsiteX19-279" fmla="*/ 5496636 w 5790463"/>
                <a:gd name="connsiteY19-280" fmla="*/ 2954518 h 4924940"/>
                <a:gd name="connsiteX20-281" fmla="*/ 5443296 w 5790463"/>
                <a:gd name="connsiteY20-282" fmla="*/ 3114538 h 4924940"/>
                <a:gd name="connsiteX21-283" fmla="*/ 5527116 w 5790463"/>
                <a:gd name="connsiteY21-284" fmla="*/ 3396478 h 4924940"/>
                <a:gd name="connsiteX22-285" fmla="*/ 5428056 w 5790463"/>
                <a:gd name="connsiteY22-286" fmla="*/ 3823198 h 4924940"/>
                <a:gd name="connsiteX23-287" fmla="*/ 5054676 w 5790463"/>
                <a:gd name="connsiteY23-288" fmla="*/ 4303258 h 4924940"/>
                <a:gd name="connsiteX24-289" fmla="*/ 4269816 w 5790463"/>
                <a:gd name="connsiteY24-290" fmla="*/ 4714738 h 4924940"/>
                <a:gd name="connsiteX25-291" fmla="*/ 3195396 w 5790463"/>
                <a:gd name="connsiteY25-292" fmla="*/ 4920478 h 4924940"/>
                <a:gd name="connsiteX26-293" fmla="*/ 1816176 w 5790463"/>
                <a:gd name="connsiteY26-294" fmla="*/ 4813798 h 4924940"/>
                <a:gd name="connsiteX27-295" fmla="*/ 787476 w 5790463"/>
                <a:gd name="connsiteY27-296" fmla="*/ 4348978 h 4924940"/>
                <a:gd name="connsiteX28-297" fmla="*/ 292176 w 5790463"/>
                <a:gd name="connsiteY28-298" fmla="*/ 3686038 h 4924940"/>
                <a:gd name="connsiteX29-299" fmla="*/ 345516 w 5790463"/>
                <a:gd name="connsiteY29-300" fmla="*/ 3152638 h 4924940"/>
                <a:gd name="connsiteX0-301" fmla="*/ 303459 w 5748406"/>
                <a:gd name="connsiteY0-302" fmla="*/ 3152638 h 4924940"/>
                <a:gd name="connsiteX1-303" fmla="*/ 257739 w 5748406"/>
                <a:gd name="connsiteY1-304" fmla="*/ 2466838 h 4924940"/>
                <a:gd name="connsiteX2-305" fmla="*/ 120579 w 5748406"/>
                <a:gd name="connsiteY2-306" fmla="*/ 2169658 h 4924940"/>
                <a:gd name="connsiteX3-307" fmla="*/ 21519 w 5748406"/>
                <a:gd name="connsiteY3-308" fmla="*/ 1529578 h 4924940"/>
                <a:gd name="connsiteX4-309" fmla="*/ 18979 w 5748406"/>
                <a:gd name="connsiteY4-310" fmla="*/ 678678 h 4924940"/>
                <a:gd name="connsiteX5-311" fmla="*/ 229799 w 5748406"/>
                <a:gd name="connsiteY5-312" fmla="*/ 41138 h 4924940"/>
                <a:gd name="connsiteX6-313" fmla="*/ 951159 w 5748406"/>
                <a:gd name="connsiteY6-314" fmla="*/ 127498 h 4924940"/>
                <a:gd name="connsiteX7-315" fmla="*/ 1606479 w 5748406"/>
                <a:gd name="connsiteY7-316" fmla="*/ 363718 h 4924940"/>
                <a:gd name="connsiteX8-317" fmla="*/ 1758879 w 5748406"/>
                <a:gd name="connsiteY8-318" fmla="*/ 508498 h 4924940"/>
                <a:gd name="connsiteX9-319" fmla="*/ 2345619 w 5748406"/>
                <a:gd name="connsiteY9-320" fmla="*/ 394198 h 4924940"/>
                <a:gd name="connsiteX10-321" fmla="*/ 3252399 w 5748406"/>
                <a:gd name="connsiteY10-322" fmla="*/ 386578 h 4924940"/>
                <a:gd name="connsiteX11-323" fmla="*/ 3915339 w 5748406"/>
                <a:gd name="connsiteY11-324" fmla="*/ 538978 h 4924940"/>
                <a:gd name="connsiteX12-325" fmla="*/ 4494459 w 5748406"/>
                <a:gd name="connsiteY12-326" fmla="*/ 249418 h 4924940"/>
                <a:gd name="connsiteX13-327" fmla="*/ 5385999 w 5748406"/>
                <a:gd name="connsiteY13-328" fmla="*/ 36058 h 4924940"/>
                <a:gd name="connsiteX14-329" fmla="*/ 5538399 w 5748406"/>
                <a:gd name="connsiteY14-330" fmla="*/ 13198 h 4924940"/>
                <a:gd name="connsiteX15-331" fmla="*/ 5591739 w 5748406"/>
                <a:gd name="connsiteY15-332" fmla="*/ 173218 h 4924940"/>
                <a:gd name="connsiteX16-333" fmla="*/ 5744139 w 5748406"/>
                <a:gd name="connsiteY16-334" fmla="*/ 653278 h 4924940"/>
                <a:gd name="connsiteX17-335" fmla="*/ 5690799 w 5748406"/>
                <a:gd name="connsiteY17-336" fmla="*/ 1720078 h 4924940"/>
                <a:gd name="connsiteX18-337" fmla="*/ 5530779 w 5748406"/>
                <a:gd name="connsiteY18-338" fmla="*/ 2367778 h 4924940"/>
                <a:gd name="connsiteX19-339" fmla="*/ 5454579 w 5748406"/>
                <a:gd name="connsiteY19-340" fmla="*/ 2954518 h 4924940"/>
                <a:gd name="connsiteX20-341" fmla="*/ 5401239 w 5748406"/>
                <a:gd name="connsiteY20-342" fmla="*/ 3114538 h 4924940"/>
                <a:gd name="connsiteX21-343" fmla="*/ 5485059 w 5748406"/>
                <a:gd name="connsiteY21-344" fmla="*/ 3396478 h 4924940"/>
                <a:gd name="connsiteX22-345" fmla="*/ 5385999 w 5748406"/>
                <a:gd name="connsiteY22-346" fmla="*/ 3823198 h 4924940"/>
                <a:gd name="connsiteX23-347" fmla="*/ 5012619 w 5748406"/>
                <a:gd name="connsiteY23-348" fmla="*/ 4303258 h 4924940"/>
                <a:gd name="connsiteX24-349" fmla="*/ 4227759 w 5748406"/>
                <a:gd name="connsiteY24-350" fmla="*/ 4714738 h 4924940"/>
                <a:gd name="connsiteX25-351" fmla="*/ 3153339 w 5748406"/>
                <a:gd name="connsiteY25-352" fmla="*/ 4920478 h 4924940"/>
                <a:gd name="connsiteX26-353" fmla="*/ 1774119 w 5748406"/>
                <a:gd name="connsiteY26-354" fmla="*/ 4813798 h 4924940"/>
                <a:gd name="connsiteX27-355" fmla="*/ 745419 w 5748406"/>
                <a:gd name="connsiteY27-356" fmla="*/ 4348978 h 4924940"/>
                <a:gd name="connsiteX28-357" fmla="*/ 250119 w 5748406"/>
                <a:gd name="connsiteY28-358" fmla="*/ 3686038 h 4924940"/>
                <a:gd name="connsiteX29-359" fmla="*/ 303459 w 5748406"/>
                <a:gd name="connsiteY29-360" fmla="*/ 3152638 h 4924940"/>
                <a:gd name="connsiteX0-361" fmla="*/ 303459 w 5748406"/>
                <a:gd name="connsiteY0-362" fmla="*/ 3152638 h 4924940"/>
                <a:gd name="connsiteX1-363" fmla="*/ 257739 w 5748406"/>
                <a:gd name="connsiteY1-364" fmla="*/ 2466838 h 4924940"/>
                <a:gd name="connsiteX2-365" fmla="*/ 120579 w 5748406"/>
                <a:gd name="connsiteY2-366" fmla="*/ 2169658 h 4924940"/>
                <a:gd name="connsiteX3-367" fmla="*/ 21519 w 5748406"/>
                <a:gd name="connsiteY3-368" fmla="*/ 1529578 h 4924940"/>
                <a:gd name="connsiteX4-369" fmla="*/ 18979 w 5748406"/>
                <a:gd name="connsiteY4-370" fmla="*/ 678678 h 4924940"/>
                <a:gd name="connsiteX5-371" fmla="*/ 229799 w 5748406"/>
                <a:gd name="connsiteY5-372" fmla="*/ 41138 h 4924940"/>
                <a:gd name="connsiteX6-373" fmla="*/ 951159 w 5748406"/>
                <a:gd name="connsiteY6-374" fmla="*/ 127498 h 4924940"/>
                <a:gd name="connsiteX7-375" fmla="*/ 1606479 w 5748406"/>
                <a:gd name="connsiteY7-376" fmla="*/ 363718 h 4924940"/>
                <a:gd name="connsiteX8-377" fmla="*/ 1936679 w 5748406"/>
                <a:gd name="connsiteY8-378" fmla="*/ 549138 h 4924940"/>
                <a:gd name="connsiteX9-379" fmla="*/ 2345619 w 5748406"/>
                <a:gd name="connsiteY9-380" fmla="*/ 394198 h 4924940"/>
                <a:gd name="connsiteX10-381" fmla="*/ 3252399 w 5748406"/>
                <a:gd name="connsiteY10-382" fmla="*/ 386578 h 4924940"/>
                <a:gd name="connsiteX11-383" fmla="*/ 3915339 w 5748406"/>
                <a:gd name="connsiteY11-384" fmla="*/ 538978 h 4924940"/>
                <a:gd name="connsiteX12-385" fmla="*/ 4494459 w 5748406"/>
                <a:gd name="connsiteY12-386" fmla="*/ 249418 h 4924940"/>
                <a:gd name="connsiteX13-387" fmla="*/ 5385999 w 5748406"/>
                <a:gd name="connsiteY13-388" fmla="*/ 36058 h 4924940"/>
                <a:gd name="connsiteX14-389" fmla="*/ 5538399 w 5748406"/>
                <a:gd name="connsiteY14-390" fmla="*/ 13198 h 4924940"/>
                <a:gd name="connsiteX15-391" fmla="*/ 5591739 w 5748406"/>
                <a:gd name="connsiteY15-392" fmla="*/ 173218 h 4924940"/>
                <a:gd name="connsiteX16-393" fmla="*/ 5744139 w 5748406"/>
                <a:gd name="connsiteY16-394" fmla="*/ 653278 h 4924940"/>
                <a:gd name="connsiteX17-395" fmla="*/ 5690799 w 5748406"/>
                <a:gd name="connsiteY17-396" fmla="*/ 1720078 h 4924940"/>
                <a:gd name="connsiteX18-397" fmla="*/ 5530779 w 5748406"/>
                <a:gd name="connsiteY18-398" fmla="*/ 2367778 h 4924940"/>
                <a:gd name="connsiteX19-399" fmla="*/ 5454579 w 5748406"/>
                <a:gd name="connsiteY19-400" fmla="*/ 2954518 h 4924940"/>
                <a:gd name="connsiteX20-401" fmla="*/ 5401239 w 5748406"/>
                <a:gd name="connsiteY20-402" fmla="*/ 3114538 h 4924940"/>
                <a:gd name="connsiteX21-403" fmla="*/ 5485059 w 5748406"/>
                <a:gd name="connsiteY21-404" fmla="*/ 3396478 h 4924940"/>
                <a:gd name="connsiteX22-405" fmla="*/ 5385999 w 5748406"/>
                <a:gd name="connsiteY22-406" fmla="*/ 3823198 h 4924940"/>
                <a:gd name="connsiteX23-407" fmla="*/ 5012619 w 5748406"/>
                <a:gd name="connsiteY23-408" fmla="*/ 4303258 h 4924940"/>
                <a:gd name="connsiteX24-409" fmla="*/ 4227759 w 5748406"/>
                <a:gd name="connsiteY24-410" fmla="*/ 4714738 h 4924940"/>
                <a:gd name="connsiteX25-411" fmla="*/ 3153339 w 5748406"/>
                <a:gd name="connsiteY25-412" fmla="*/ 4920478 h 4924940"/>
                <a:gd name="connsiteX26-413" fmla="*/ 1774119 w 5748406"/>
                <a:gd name="connsiteY26-414" fmla="*/ 4813798 h 4924940"/>
                <a:gd name="connsiteX27-415" fmla="*/ 745419 w 5748406"/>
                <a:gd name="connsiteY27-416" fmla="*/ 4348978 h 4924940"/>
                <a:gd name="connsiteX28-417" fmla="*/ 250119 w 5748406"/>
                <a:gd name="connsiteY28-418" fmla="*/ 3686038 h 4924940"/>
                <a:gd name="connsiteX29-419" fmla="*/ 303459 w 5748406"/>
                <a:gd name="connsiteY29-420" fmla="*/ 3152638 h 4924940"/>
                <a:gd name="connsiteX0-421" fmla="*/ 303459 w 5748406"/>
                <a:gd name="connsiteY0-422" fmla="*/ 3152638 h 4924940"/>
                <a:gd name="connsiteX1-423" fmla="*/ 257739 w 5748406"/>
                <a:gd name="connsiteY1-424" fmla="*/ 2466838 h 4924940"/>
                <a:gd name="connsiteX2-425" fmla="*/ 120579 w 5748406"/>
                <a:gd name="connsiteY2-426" fmla="*/ 2169658 h 4924940"/>
                <a:gd name="connsiteX3-427" fmla="*/ 21519 w 5748406"/>
                <a:gd name="connsiteY3-428" fmla="*/ 1529578 h 4924940"/>
                <a:gd name="connsiteX4-429" fmla="*/ 18979 w 5748406"/>
                <a:gd name="connsiteY4-430" fmla="*/ 678678 h 4924940"/>
                <a:gd name="connsiteX5-431" fmla="*/ 229799 w 5748406"/>
                <a:gd name="connsiteY5-432" fmla="*/ 41138 h 4924940"/>
                <a:gd name="connsiteX6-433" fmla="*/ 951159 w 5748406"/>
                <a:gd name="connsiteY6-434" fmla="*/ 127498 h 4924940"/>
                <a:gd name="connsiteX7-435" fmla="*/ 1606479 w 5748406"/>
                <a:gd name="connsiteY7-436" fmla="*/ 363718 h 4924940"/>
                <a:gd name="connsiteX8-437" fmla="*/ 1936679 w 5748406"/>
                <a:gd name="connsiteY8-438" fmla="*/ 549138 h 4924940"/>
                <a:gd name="connsiteX9-439" fmla="*/ 2391339 w 5748406"/>
                <a:gd name="connsiteY9-440" fmla="*/ 399278 h 4924940"/>
                <a:gd name="connsiteX10-441" fmla="*/ 3252399 w 5748406"/>
                <a:gd name="connsiteY10-442" fmla="*/ 386578 h 4924940"/>
                <a:gd name="connsiteX11-443" fmla="*/ 3915339 w 5748406"/>
                <a:gd name="connsiteY11-444" fmla="*/ 538978 h 4924940"/>
                <a:gd name="connsiteX12-445" fmla="*/ 4494459 w 5748406"/>
                <a:gd name="connsiteY12-446" fmla="*/ 249418 h 4924940"/>
                <a:gd name="connsiteX13-447" fmla="*/ 5385999 w 5748406"/>
                <a:gd name="connsiteY13-448" fmla="*/ 36058 h 4924940"/>
                <a:gd name="connsiteX14-449" fmla="*/ 5538399 w 5748406"/>
                <a:gd name="connsiteY14-450" fmla="*/ 13198 h 4924940"/>
                <a:gd name="connsiteX15-451" fmla="*/ 5591739 w 5748406"/>
                <a:gd name="connsiteY15-452" fmla="*/ 173218 h 4924940"/>
                <a:gd name="connsiteX16-453" fmla="*/ 5744139 w 5748406"/>
                <a:gd name="connsiteY16-454" fmla="*/ 653278 h 4924940"/>
                <a:gd name="connsiteX17-455" fmla="*/ 5690799 w 5748406"/>
                <a:gd name="connsiteY17-456" fmla="*/ 1720078 h 4924940"/>
                <a:gd name="connsiteX18-457" fmla="*/ 5530779 w 5748406"/>
                <a:gd name="connsiteY18-458" fmla="*/ 2367778 h 4924940"/>
                <a:gd name="connsiteX19-459" fmla="*/ 5454579 w 5748406"/>
                <a:gd name="connsiteY19-460" fmla="*/ 2954518 h 4924940"/>
                <a:gd name="connsiteX20-461" fmla="*/ 5401239 w 5748406"/>
                <a:gd name="connsiteY20-462" fmla="*/ 3114538 h 4924940"/>
                <a:gd name="connsiteX21-463" fmla="*/ 5485059 w 5748406"/>
                <a:gd name="connsiteY21-464" fmla="*/ 3396478 h 4924940"/>
                <a:gd name="connsiteX22-465" fmla="*/ 5385999 w 5748406"/>
                <a:gd name="connsiteY22-466" fmla="*/ 3823198 h 4924940"/>
                <a:gd name="connsiteX23-467" fmla="*/ 5012619 w 5748406"/>
                <a:gd name="connsiteY23-468" fmla="*/ 4303258 h 4924940"/>
                <a:gd name="connsiteX24-469" fmla="*/ 4227759 w 5748406"/>
                <a:gd name="connsiteY24-470" fmla="*/ 4714738 h 4924940"/>
                <a:gd name="connsiteX25-471" fmla="*/ 3153339 w 5748406"/>
                <a:gd name="connsiteY25-472" fmla="*/ 4920478 h 4924940"/>
                <a:gd name="connsiteX26-473" fmla="*/ 1774119 w 5748406"/>
                <a:gd name="connsiteY26-474" fmla="*/ 4813798 h 4924940"/>
                <a:gd name="connsiteX27-475" fmla="*/ 745419 w 5748406"/>
                <a:gd name="connsiteY27-476" fmla="*/ 4348978 h 4924940"/>
                <a:gd name="connsiteX28-477" fmla="*/ 250119 w 5748406"/>
                <a:gd name="connsiteY28-478" fmla="*/ 3686038 h 4924940"/>
                <a:gd name="connsiteX29-479" fmla="*/ 303459 w 5748406"/>
                <a:gd name="connsiteY29-480" fmla="*/ 3152638 h 4924940"/>
                <a:gd name="connsiteX0-481" fmla="*/ 303459 w 5748406"/>
                <a:gd name="connsiteY0-482" fmla="*/ 3152638 h 4924940"/>
                <a:gd name="connsiteX1-483" fmla="*/ 257739 w 5748406"/>
                <a:gd name="connsiteY1-484" fmla="*/ 2466838 h 4924940"/>
                <a:gd name="connsiteX2-485" fmla="*/ 120579 w 5748406"/>
                <a:gd name="connsiteY2-486" fmla="*/ 2169658 h 4924940"/>
                <a:gd name="connsiteX3-487" fmla="*/ 21519 w 5748406"/>
                <a:gd name="connsiteY3-488" fmla="*/ 1529578 h 4924940"/>
                <a:gd name="connsiteX4-489" fmla="*/ 18979 w 5748406"/>
                <a:gd name="connsiteY4-490" fmla="*/ 678678 h 4924940"/>
                <a:gd name="connsiteX5-491" fmla="*/ 229799 w 5748406"/>
                <a:gd name="connsiteY5-492" fmla="*/ 41138 h 4924940"/>
                <a:gd name="connsiteX6-493" fmla="*/ 951159 w 5748406"/>
                <a:gd name="connsiteY6-494" fmla="*/ 127498 h 4924940"/>
                <a:gd name="connsiteX7-495" fmla="*/ 1606479 w 5748406"/>
                <a:gd name="connsiteY7-496" fmla="*/ 363718 h 4924940"/>
                <a:gd name="connsiteX8-497" fmla="*/ 1936679 w 5748406"/>
                <a:gd name="connsiteY8-498" fmla="*/ 549138 h 4924940"/>
                <a:gd name="connsiteX9-499" fmla="*/ 2391339 w 5748406"/>
                <a:gd name="connsiteY9-500" fmla="*/ 399278 h 4924940"/>
                <a:gd name="connsiteX10-501" fmla="*/ 3348919 w 5748406"/>
                <a:gd name="connsiteY10-502" fmla="*/ 417058 h 4924940"/>
                <a:gd name="connsiteX11-503" fmla="*/ 3915339 w 5748406"/>
                <a:gd name="connsiteY11-504" fmla="*/ 538978 h 4924940"/>
                <a:gd name="connsiteX12-505" fmla="*/ 4494459 w 5748406"/>
                <a:gd name="connsiteY12-506" fmla="*/ 249418 h 4924940"/>
                <a:gd name="connsiteX13-507" fmla="*/ 5385999 w 5748406"/>
                <a:gd name="connsiteY13-508" fmla="*/ 36058 h 4924940"/>
                <a:gd name="connsiteX14-509" fmla="*/ 5538399 w 5748406"/>
                <a:gd name="connsiteY14-510" fmla="*/ 13198 h 4924940"/>
                <a:gd name="connsiteX15-511" fmla="*/ 5591739 w 5748406"/>
                <a:gd name="connsiteY15-512" fmla="*/ 173218 h 4924940"/>
                <a:gd name="connsiteX16-513" fmla="*/ 5744139 w 5748406"/>
                <a:gd name="connsiteY16-514" fmla="*/ 653278 h 4924940"/>
                <a:gd name="connsiteX17-515" fmla="*/ 5690799 w 5748406"/>
                <a:gd name="connsiteY17-516" fmla="*/ 1720078 h 4924940"/>
                <a:gd name="connsiteX18-517" fmla="*/ 5530779 w 5748406"/>
                <a:gd name="connsiteY18-518" fmla="*/ 2367778 h 4924940"/>
                <a:gd name="connsiteX19-519" fmla="*/ 5454579 w 5748406"/>
                <a:gd name="connsiteY19-520" fmla="*/ 2954518 h 4924940"/>
                <a:gd name="connsiteX20-521" fmla="*/ 5401239 w 5748406"/>
                <a:gd name="connsiteY20-522" fmla="*/ 3114538 h 4924940"/>
                <a:gd name="connsiteX21-523" fmla="*/ 5485059 w 5748406"/>
                <a:gd name="connsiteY21-524" fmla="*/ 3396478 h 4924940"/>
                <a:gd name="connsiteX22-525" fmla="*/ 5385999 w 5748406"/>
                <a:gd name="connsiteY22-526" fmla="*/ 3823198 h 4924940"/>
                <a:gd name="connsiteX23-527" fmla="*/ 5012619 w 5748406"/>
                <a:gd name="connsiteY23-528" fmla="*/ 4303258 h 4924940"/>
                <a:gd name="connsiteX24-529" fmla="*/ 4227759 w 5748406"/>
                <a:gd name="connsiteY24-530" fmla="*/ 4714738 h 4924940"/>
                <a:gd name="connsiteX25-531" fmla="*/ 3153339 w 5748406"/>
                <a:gd name="connsiteY25-532" fmla="*/ 4920478 h 4924940"/>
                <a:gd name="connsiteX26-533" fmla="*/ 1774119 w 5748406"/>
                <a:gd name="connsiteY26-534" fmla="*/ 4813798 h 4924940"/>
                <a:gd name="connsiteX27-535" fmla="*/ 745419 w 5748406"/>
                <a:gd name="connsiteY27-536" fmla="*/ 4348978 h 4924940"/>
                <a:gd name="connsiteX28-537" fmla="*/ 250119 w 5748406"/>
                <a:gd name="connsiteY28-538" fmla="*/ 3686038 h 4924940"/>
                <a:gd name="connsiteX29-539" fmla="*/ 303459 w 5748406"/>
                <a:gd name="connsiteY29-540" fmla="*/ 3152638 h 4924940"/>
                <a:gd name="connsiteX0-541" fmla="*/ 303459 w 5748406"/>
                <a:gd name="connsiteY0-542" fmla="*/ 3152638 h 4924940"/>
                <a:gd name="connsiteX1-543" fmla="*/ 257739 w 5748406"/>
                <a:gd name="connsiteY1-544" fmla="*/ 2466838 h 4924940"/>
                <a:gd name="connsiteX2-545" fmla="*/ 120579 w 5748406"/>
                <a:gd name="connsiteY2-546" fmla="*/ 2169658 h 4924940"/>
                <a:gd name="connsiteX3-547" fmla="*/ 21519 w 5748406"/>
                <a:gd name="connsiteY3-548" fmla="*/ 1529578 h 4924940"/>
                <a:gd name="connsiteX4-549" fmla="*/ 18979 w 5748406"/>
                <a:gd name="connsiteY4-550" fmla="*/ 678678 h 4924940"/>
                <a:gd name="connsiteX5-551" fmla="*/ 229799 w 5748406"/>
                <a:gd name="connsiteY5-552" fmla="*/ 41138 h 4924940"/>
                <a:gd name="connsiteX6-553" fmla="*/ 951159 w 5748406"/>
                <a:gd name="connsiteY6-554" fmla="*/ 127498 h 4924940"/>
                <a:gd name="connsiteX7-555" fmla="*/ 1606479 w 5748406"/>
                <a:gd name="connsiteY7-556" fmla="*/ 363718 h 4924940"/>
                <a:gd name="connsiteX8-557" fmla="*/ 1936679 w 5748406"/>
                <a:gd name="connsiteY8-558" fmla="*/ 549138 h 4924940"/>
                <a:gd name="connsiteX9-559" fmla="*/ 2391339 w 5748406"/>
                <a:gd name="connsiteY9-560" fmla="*/ 399278 h 4924940"/>
                <a:gd name="connsiteX10-561" fmla="*/ 3348919 w 5748406"/>
                <a:gd name="connsiteY10-562" fmla="*/ 417058 h 4924940"/>
                <a:gd name="connsiteX11-563" fmla="*/ 3935659 w 5748406"/>
                <a:gd name="connsiteY11-564" fmla="*/ 584698 h 4924940"/>
                <a:gd name="connsiteX12-565" fmla="*/ 4494459 w 5748406"/>
                <a:gd name="connsiteY12-566" fmla="*/ 249418 h 4924940"/>
                <a:gd name="connsiteX13-567" fmla="*/ 5385999 w 5748406"/>
                <a:gd name="connsiteY13-568" fmla="*/ 36058 h 4924940"/>
                <a:gd name="connsiteX14-569" fmla="*/ 5538399 w 5748406"/>
                <a:gd name="connsiteY14-570" fmla="*/ 13198 h 4924940"/>
                <a:gd name="connsiteX15-571" fmla="*/ 5591739 w 5748406"/>
                <a:gd name="connsiteY15-572" fmla="*/ 173218 h 4924940"/>
                <a:gd name="connsiteX16-573" fmla="*/ 5744139 w 5748406"/>
                <a:gd name="connsiteY16-574" fmla="*/ 653278 h 4924940"/>
                <a:gd name="connsiteX17-575" fmla="*/ 5690799 w 5748406"/>
                <a:gd name="connsiteY17-576" fmla="*/ 1720078 h 4924940"/>
                <a:gd name="connsiteX18-577" fmla="*/ 5530779 w 5748406"/>
                <a:gd name="connsiteY18-578" fmla="*/ 2367778 h 4924940"/>
                <a:gd name="connsiteX19-579" fmla="*/ 5454579 w 5748406"/>
                <a:gd name="connsiteY19-580" fmla="*/ 2954518 h 4924940"/>
                <a:gd name="connsiteX20-581" fmla="*/ 5401239 w 5748406"/>
                <a:gd name="connsiteY20-582" fmla="*/ 3114538 h 4924940"/>
                <a:gd name="connsiteX21-583" fmla="*/ 5485059 w 5748406"/>
                <a:gd name="connsiteY21-584" fmla="*/ 3396478 h 4924940"/>
                <a:gd name="connsiteX22-585" fmla="*/ 5385999 w 5748406"/>
                <a:gd name="connsiteY22-586" fmla="*/ 3823198 h 4924940"/>
                <a:gd name="connsiteX23-587" fmla="*/ 5012619 w 5748406"/>
                <a:gd name="connsiteY23-588" fmla="*/ 4303258 h 4924940"/>
                <a:gd name="connsiteX24-589" fmla="*/ 4227759 w 5748406"/>
                <a:gd name="connsiteY24-590" fmla="*/ 4714738 h 4924940"/>
                <a:gd name="connsiteX25-591" fmla="*/ 3153339 w 5748406"/>
                <a:gd name="connsiteY25-592" fmla="*/ 4920478 h 4924940"/>
                <a:gd name="connsiteX26-593" fmla="*/ 1774119 w 5748406"/>
                <a:gd name="connsiteY26-594" fmla="*/ 4813798 h 4924940"/>
                <a:gd name="connsiteX27-595" fmla="*/ 745419 w 5748406"/>
                <a:gd name="connsiteY27-596" fmla="*/ 4348978 h 4924940"/>
                <a:gd name="connsiteX28-597" fmla="*/ 250119 w 5748406"/>
                <a:gd name="connsiteY28-598" fmla="*/ 3686038 h 4924940"/>
                <a:gd name="connsiteX29-599" fmla="*/ 303459 w 5748406"/>
                <a:gd name="connsiteY29-600" fmla="*/ 3152638 h 4924940"/>
                <a:gd name="connsiteX0-601" fmla="*/ 303459 w 5748406"/>
                <a:gd name="connsiteY0-602" fmla="*/ 3152638 h 4924940"/>
                <a:gd name="connsiteX1-603" fmla="*/ 257739 w 5748406"/>
                <a:gd name="connsiteY1-604" fmla="*/ 2466838 h 4924940"/>
                <a:gd name="connsiteX2-605" fmla="*/ 120579 w 5748406"/>
                <a:gd name="connsiteY2-606" fmla="*/ 2169658 h 4924940"/>
                <a:gd name="connsiteX3-607" fmla="*/ 21519 w 5748406"/>
                <a:gd name="connsiteY3-608" fmla="*/ 1529578 h 4924940"/>
                <a:gd name="connsiteX4-609" fmla="*/ 18979 w 5748406"/>
                <a:gd name="connsiteY4-610" fmla="*/ 678678 h 4924940"/>
                <a:gd name="connsiteX5-611" fmla="*/ 229799 w 5748406"/>
                <a:gd name="connsiteY5-612" fmla="*/ 41138 h 4924940"/>
                <a:gd name="connsiteX6-613" fmla="*/ 951159 w 5748406"/>
                <a:gd name="connsiteY6-614" fmla="*/ 127498 h 4924940"/>
                <a:gd name="connsiteX7-615" fmla="*/ 1606479 w 5748406"/>
                <a:gd name="connsiteY7-616" fmla="*/ 363718 h 4924940"/>
                <a:gd name="connsiteX8-617" fmla="*/ 1936679 w 5748406"/>
                <a:gd name="connsiteY8-618" fmla="*/ 549138 h 4924940"/>
                <a:gd name="connsiteX9-619" fmla="*/ 2391339 w 5748406"/>
                <a:gd name="connsiteY9-620" fmla="*/ 399278 h 4924940"/>
                <a:gd name="connsiteX10-621" fmla="*/ 3348919 w 5748406"/>
                <a:gd name="connsiteY10-622" fmla="*/ 417058 h 4924940"/>
                <a:gd name="connsiteX11-623" fmla="*/ 3945819 w 5748406"/>
                <a:gd name="connsiteY11-624" fmla="*/ 554218 h 4924940"/>
                <a:gd name="connsiteX12-625" fmla="*/ 4494459 w 5748406"/>
                <a:gd name="connsiteY12-626" fmla="*/ 249418 h 4924940"/>
                <a:gd name="connsiteX13-627" fmla="*/ 5385999 w 5748406"/>
                <a:gd name="connsiteY13-628" fmla="*/ 36058 h 4924940"/>
                <a:gd name="connsiteX14-629" fmla="*/ 5538399 w 5748406"/>
                <a:gd name="connsiteY14-630" fmla="*/ 13198 h 4924940"/>
                <a:gd name="connsiteX15-631" fmla="*/ 5591739 w 5748406"/>
                <a:gd name="connsiteY15-632" fmla="*/ 173218 h 4924940"/>
                <a:gd name="connsiteX16-633" fmla="*/ 5744139 w 5748406"/>
                <a:gd name="connsiteY16-634" fmla="*/ 653278 h 4924940"/>
                <a:gd name="connsiteX17-635" fmla="*/ 5690799 w 5748406"/>
                <a:gd name="connsiteY17-636" fmla="*/ 1720078 h 4924940"/>
                <a:gd name="connsiteX18-637" fmla="*/ 5530779 w 5748406"/>
                <a:gd name="connsiteY18-638" fmla="*/ 2367778 h 4924940"/>
                <a:gd name="connsiteX19-639" fmla="*/ 5454579 w 5748406"/>
                <a:gd name="connsiteY19-640" fmla="*/ 2954518 h 4924940"/>
                <a:gd name="connsiteX20-641" fmla="*/ 5401239 w 5748406"/>
                <a:gd name="connsiteY20-642" fmla="*/ 3114538 h 4924940"/>
                <a:gd name="connsiteX21-643" fmla="*/ 5485059 w 5748406"/>
                <a:gd name="connsiteY21-644" fmla="*/ 3396478 h 4924940"/>
                <a:gd name="connsiteX22-645" fmla="*/ 5385999 w 5748406"/>
                <a:gd name="connsiteY22-646" fmla="*/ 3823198 h 4924940"/>
                <a:gd name="connsiteX23-647" fmla="*/ 5012619 w 5748406"/>
                <a:gd name="connsiteY23-648" fmla="*/ 4303258 h 4924940"/>
                <a:gd name="connsiteX24-649" fmla="*/ 4227759 w 5748406"/>
                <a:gd name="connsiteY24-650" fmla="*/ 4714738 h 4924940"/>
                <a:gd name="connsiteX25-651" fmla="*/ 3153339 w 5748406"/>
                <a:gd name="connsiteY25-652" fmla="*/ 4920478 h 4924940"/>
                <a:gd name="connsiteX26-653" fmla="*/ 1774119 w 5748406"/>
                <a:gd name="connsiteY26-654" fmla="*/ 4813798 h 4924940"/>
                <a:gd name="connsiteX27-655" fmla="*/ 745419 w 5748406"/>
                <a:gd name="connsiteY27-656" fmla="*/ 4348978 h 4924940"/>
                <a:gd name="connsiteX28-657" fmla="*/ 250119 w 5748406"/>
                <a:gd name="connsiteY28-658" fmla="*/ 3686038 h 4924940"/>
                <a:gd name="connsiteX29-659" fmla="*/ 303459 w 5748406"/>
                <a:gd name="connsiteY29-660" fmla="*/ 3152638 h 4924940"/>
                <a:gd name="connsiteX0-661" fmla="*/ 303459 w 5748406"/>
                <a:gd name="connsiteY0-662" fmla="*/ 3152638 h 4924940"/>
                <a:gd name="connsiteX1-663" fmla="*/ 257739 w 5748406"/>
                <a:gd name="connsiteY1-664" fmla="*/ 2466838 h 4924940"/>
                <a:gd name="connsiteX2-665" fmla="*/ 120579 w 5748406"/>
                <a:gd name="connsiteY2-666" fmla="*/ 2169658 h 4924940"/>
                <a:gd name="connsiteX3-667" fmla="*/ 21519 w 5748406"/>
                <a:gd name="connsiteY3-668" fmla="*/ 1529578 h 4924940"/>
                <a:gd name="connsiteX4-669" fmla="*/ 18979 w 5748406"/>
                <a:gd name="connsiteY4-670" fmla="*/ 678678 h 4924940"/>
                <a:gd name="connsiteX5-671" fmla="*/ 229799 w 5748406"/>
                <a:gd name="connsiteY5-672" fmla="*/ 41138 h 4924940"/>
                <a:gd name="connsiteX6-673" fmla="*/ 951159 w 5748406"/>
                <a:gd name="connsiteY6-674" fmla="*/ 127498 h 4924940"/>
                <a:gd name="connsiteX7-675" fmla="*/ 1606479 w 5748406"/>
                <a:gd name="connsiteY7-676" fmla="*/ 363718 h 4924940"/>
                <a:gd name="connsiteX8-677" fmla="*/ 1946839 w 5748406"/>
                <a:gd name="connsiteY8-678" fmla="*/ 538978 h 4924940"/>
                <a:gd name="connsiteX9-679" fmla="*/ 2391339 w 5748406"/>
                <a:gd name="connsiteY9-680" fmla="*/ 399278 h 4924940"/>
                <a:gd name="connsiteX10-681" fmla="*/ 3348919 w 5748406"/>
                <a:gd name="connsiteY10-682" fmla="*/ 417058 h 4924940"/>
                <a:gd name="connsiteX11-683" fmla="*/ 3945819 w 5748406"/>
                <a:gd name="connsiteY11-684" fmla="*/ 554218 h 4924940"/>
                <a:gd name="connsiteX12-685" fmla="*/ 4494459 w 5748406"/>
                <a:gd name="connsiteY12-686" fmla="*/ 249418 h 4924940"/>
                <a:gd name="connsiteX13-687" fmla="*/ 5385999 w 5748406"/>
                <a:gd name="connsiteY13-688" fmla="*/ 36058 h 4924940"/>
                <a:gd name="connsiteX14-689" fmla="*/ 5538399 w 5748406"/>
                <a:gd name="connsiteY14-690" fmla="*/ 13198 h 4924940"/>
                <a:gd name="connsiteX15-691" fmla="*/ 5591739 w 5748406"/>
                <a:gd name="connsiteY15-692" fmla="*/ 173218 h 4924940"/>
                <a:gd name="connsiteX16-693" fmla="*/ 5744139 w 5748406"/>
                <a:gd name="connsiteY16-694" fmla="*/ 653278 h 4924940"/>
                <a:gd name="connsiteX17-695" fmla="*/ 5690799 w 5748406"/>
                <a:gd name="connsiteY17-696" fmla="*/ 1720078 h 4924940"/>
                <a:gd name="connsiteX18-697" fmla="*/ 5530779 w 5748406"/>
                <a:gd name="connsiteY18-698" fmla="*/ 2367778 h 4924940"/>
                <a:gd name="connsiteX19-699" fmla="*/ 5454579 w 5748406"/>
                <a:gd name="connsiteY19-700" fmla="*/ 2954518 h 4924940"/>
                <a:gd name="connsiteX20-701" fmla="*/ 5401239 w 5748406"/>
                <a:gd name="connsiteY20-702" fmla="*/ 3114538 h 4924940"/>
                <a:gd name="connsiteX21-703" fmla="*/ 5485059 w 5748406"/>
                <a:gd name="connsiteY21-704" fmla="*/ 3396478 h 4924940"/>
                <a:gd name="connsiteX22-705" fmla="*/ 5385999 w 5748406"/>
                <a:gd name="connsiteY22-706" fmla="*/ 3823198 h 4924940"/>
                <a:gd name="connsiteX23-707" fmla="*/ 5012619 w 5748406"/>
                <a:gd name="connsiteY23-708" fmla="*/ 4303258 h 4924940"/>
                <a:gd name="connsiteX24-709" fmla="*/ 4227759 w 5748406"/>
                <a:gd name="connsiteY24-710" fmla="*/ 4714738 h 4924940"/>
                <a:gd name="connsiteX25-711" fmla="*/ 3153339 w 5748406"/>
                <a:gd name="connsiteY25-712" fmla="*/ 4920478 h 4924940"/>
                <a:gd name="connsiteX26-713" fmla="*/ 1774119 w 5748406"/>
                <a:gd name="connsiteY26-714" fmla="*/ 4813798 h 4924940"/>
                <a:gd name="connsiteX27-715" fmla="*/ 745419 w 5748406"/>
                <a:gd name="connsiteY27-716" fmla="*/ 4348978 h 4924940"/>
                <a:gd name="connsiteX28-717" fmla="*/ 250119 w 5748406"/>
                <a:gd name="connsiteY28-718" fmla="*/ 3686038 h 4924940"/>
                <a:gd name="connsiteX29-719" fmla="*/ 303459 w 5748406"/>
                <a:gd name="connsiteY29-720" fmla="*/ 3152638 h 4924940"/>
                <a:gd name="connsiteX0-721" fmla="*/ 303459 w 5748406"/>
                <a:gd name="connsiteY0-722" fmla="*/ 3152638 h 4924940"/>
                <a:gd name="connsiteX1-723" fmla="*/ 257739 w 5748406"/>
                <a:gd name="connsiteY1-724" fmla="*/ 2466838 h 4924940"/>
                <a:gd name="connsiteX2-725" fmla="*/ 120579 w 5748406"/>
                <a:gd name="connsiteY2-726" fmla="*/ 2169658 h 4924940"/>
                <a:gd name="connsiteX3-727" fmla="*/ 21519 w 5748406"/>
                <a:gd name="connsiteY3-728" fmla="*/ 1529578 h 4924940"/>
                <a:gd name="connsiteX4-729" fmla="*/ 18979 w 5748406"/>
                <a:gd name="connsiteY4-730" fmla="*/ 678678 h 4924940"/>
                <a:gd name="connsiteX5-731" fmla="*/ 229799 w 5748406"/>
                <a:gd name="connsiteY5-732" fmla="*/ 41138 h 4924940"/>
                <a:gd name="connsiteX6-733" fmla="*/ 951159 w 5748406"/>
                <a:gd name="connsiteY6-734" fmla="*/ 127498 h 4924940"/>
                <a:gd name="connsiteX7-735" fmla="*/ 1606479 w 5748406"/>
                <a:gd name="connsiteY7-736" fmla="*/ 363718 h 4924940"/>
                <a:gd name="connsiteX8-737" fmla="*/ 1946839 w 5748406"/>
                <a:gd name="connsiteY8-738" fmla="*/ 538978 h 4924940"/>
                <a:gd name="connsiteX9-739" fmla="*/ 2528499 w 5748406"/>
                <a:gd name="connsiteY9-740" fmla="*/ 389118 h 4924940"/>
                <a:gd name="connsiteX10-741" fmla="*/ 3348919 w 5748406"/>
                <a:gd name="connsiteY10-742" fmla="*/ 417058 h 4924940"/>
                <a:gd name="connsiteX11-743" fmla="*/ 3945819 w 5748406"/>
                <a:gd name="connsiteY11-744" fmla="*/ 554218 h 4924940"/>
                <a:gd name="connsiteX12-745" fmla="*/ 4494459 w 5748406"/>
                <a:gd name="connsiteY12-746" fmla="*/ 249418 h 4924940"/>
                <a:gd name="connsiteX13-747" fmla="*/ 5385999 w 5748406"/>
                <a:gd name="connsiteY13-748" fmla="*/ 36058 h 4924940"/>
                <a:gd name="connsiteX14-749" fmla="*/ 5538399 w 5748406"/>
                <a:gd name="connsiteY14-750" fmla="*/ 13198 h 4924940"/>
                <a:gd name="connsiteX15-751" fmla="*/ 5591739 w 5748406"/>
                <a:gd name="connsiteY15-752" fmla="*/ 173218 h 4924940"/>
                <a:gd name="connsiteX16-753" fmla="*/ 5744139 w 5748406"/>
                <a:gd name="connsiteY16-754" fmla="*/ 653278 h 4924940"/>
                <a:gd name="connsiteX17-755" fmla="*/ 5690799 w 5748406"/>
                <a:gd name="connsiteY17-756" fmla="*/ 1720078 h 4924940"/>
                <a:gd name="connsiteX18-757" fmla="*/ 5530779 w 5748406"/>
                <a:gd name="connsiteY18-758" fmla="*/ 2367778 h 4924940"/>
                <a:gd name="connsiteX19-759" fmla="*/ 5454579 w 5748406"/>
                <a:gd name="connsiteY19-760" fmla="*/ 2954518 h 4924940"/>
                <a:gd name="connsiteX20-761" fmla="*/ 5401239 w 5748406"/>
                <a:gd name="connsiteY20-762" fmla="*/ 3114538 h 4924940"/>
                <a:gd name="connsiteX21-763" fmla="*/ 5485059 w 5748406"/>
                <a:gd name="connsiteY21-764" fmla="*/ 3396478 h 4924940"/>
                <a:gd name="connsiteX22-765" fmla="*/ 5385999 w 5748406"/>
                <a:gd name="connsiteY22-766" fmla="*/ 3823198 h 4924940"/>
                <a:gd name="connsiteX23-767" fmla="*/ 5012619 w 5748406"/>
                <a:gd name="connsiteY23-768" fmla="*/ 4303258 h 4924940"/>
                <a:gd name="connsiteX24-769" fmla="*/ 4227759 w 5748406"/>
                <a:gd name="connsiteY24-770" fmla="*/ 4714738 h 4924940"/>
                <a:gd name="connsiteX25-771" fmla="*/ 3153339 w 5748406"/>
                <a:gd name="connsiteY25-772" fmla="*/ 4920478 h 4924940"/>
                <a:gd name="connsiteX26-773" fmla="*/ 1774119 w 5748406"/>
                <a:gd name="connsiteY26-774" fmla="*/ 4813798 h 4924940"/>
                <a:gd name="connsiteX27-775" fmla="*/ 745419 w 5748406"/>
                <a:gd name="connsiteY27-776" fmla="*/ 4348978 h 4924940"/>
                <a:gd name="connsiteX28-777" fmla="*/ 250119 w 5748406"/>
                <a:gd name="connsiteY28-778" fmla="*/ 3686038 h 4924940"/>
                <a:gd name="connsiteX29-779" fmla="*/ 303459 w 5748406"/>
                <a:gd name="connsiteY29-780" fmla="*/ 3152638 h 4924940"/>
                <a:gd name="connsiteX0-781" fmla="*/ 303459 w 5748406"/>
                <a:gd name="connsiteY0-782" fmla="*/ 3152638 h 4924940"/>
                <a:gd name="connsiteX1-783" fmla="*/ 257739 w 5748406"/>
                <a:gd name="connsiteY1-784" fmla="*/ 2466838 h 4924940"/>
                <a:gd name="connsiteX2-785" fmla="*/ 120579 w 5748406"/>
                <a:gd name="connsiteY2-786" fmla="*/ 2169658 h 4924940"/>
                <a:gd name="connsiteX3-787" fmla="*/ 21519 w 5748406"/>
                <a:gd name="connsiteY3-788" fmla="*/ 1529578 h 4924940"/>
                <a:gd name="connsiteX4-789" fmla="*/ 18979 w 5748406"/>
                <a:gd name="connsiteY4-790" fmla="*/ 678678 h 4924940"/>
                <a:gd name="connsiteX5-791" fmla="*/ 229799 w 5748406"/>
                <a:gd name="connsiteY5-792" fmla="*/ 41138 h 4924940"/>
                <a:gd name="connsiteX6-793" fmla="*/ 951159 w 5748406"/>
                <a:gd name="connsiteY6-794" fmla="*/ 127498 h 4924940"/>
                <a:gd name="connsiteX7-795" fmla="*/ 1606479 w 5748406"/>
                <a:gd name="connsiteY7-796" fmla="*/ 363718 h 4924940"/>
                <a:gd name="connsiteX8-797" fmla="*/ 1946839 w 5748406"/>
                <a:gd name="connsiteY8-798" fmla="*/ 538978 h 4924940"/>
                <a:gd name="connsiteX9-799" fmla="*/ 2528499 w 5748406"/>
                <a:gd name="connsiteY9-800" fmla="*/ 389118 h 4924940"/>
                <a:gd name="connsiteX10-801" fmla="*/ 3374319 w 5748406"/>
                <a:gd name="connsiteY10-802" fmla="*/ 417058 h 4924940"/>
                <a:gd name="connsiteX11-803" fmla="*/ 3945819 w 5748406"/>
                <a:gd name="connsiteY11-804" fmla="*/ 554218 h 4924940"/>
                <a:gd name="connsiteX12-805" fmla="*/ 4494459 w 5748406"/>
                <a:gd name="connsiteY12-806" fmla="*/ 249418 h 4924940"/>
                <a:gd name="connsiteX13-807" fmla="*/ 5385999 w 5748406"/>
                <a:gd name="connsiteY13-808" fmla="*/ 36058 h 4924940"/>
                <a:gd name="connsiteX14-809" fmla="*/ 5538399 w 5748406"/>
                <a:gd name="connsiteY14-810" fmla="*/ 13198 h 4924940"/>
                <a:gd name="connsiteX15-811" fmla="*/ 5591739 w 5748406"/>
                <a:gd name="connsiteY15-812" fmla="*/ 173218 h 4924940"/>
                <a:gd name="connsiteX16-813" fmla="*/ 5744139 w 5748406"/>
                <a:gd name="connsiteY16-814" fmla="*/ 653278 h 4924940"/>
                <a:gd name="connsiteX17-815" fmla="*/ 5690799 w 5748406"/>
                <a:gd name="connsiteY17-816" fmla="*/ 1720078 h 4924940"/>
                <a:gd name="connsiteX18-817" fmla="*/ 5530779 w 5748406"/>
                <a:gd name="connsiteY18-818" fmla="*/ 2367778 h 4924940"/>
                <a:gd name="connsiteX19-819" fmla="*/ 5454579 w 5748406"/>
                <a:gd name="connsiteY19-820" fmla="*/ 2954518 h 4924940"/>
                <a:gd name="connsiteX20-821" fmla="*/ 5401239 w 5748406"/>
                <a:gd name="connsiteY20-822" fmla="*/ 3114538 h 4924940"/>
                <a:gd name="connsiteX21-823" fmla="*/ 5485059 w 5748406"/>
                <a:gd name="connsiteY21-824" fmla="*/ 3396478 h 4924940"/>
                <a:gd name="connsiteX22-825" fmla="*/ 5385999 w 5748406"/>
                <a:gd name="connsiteY22-826" fmla="*/ 3823198 h 4924940"/>
                <a:gd name="connsiteX23-827" fmla="*/ 5012619 w 5748406"/>
                <a:gd name="connsiteY23-828" fmla="*/ 4303258 h 4924940"/>
                <a:gd name="connsiteX24-829" fmla="*/ 4227759 w 5748406"/>
                <a:gd name="connsiteY24-830" fmla="*/ 4714738 h 4924940"/>
                <a:gd name="connsiteX25-831" fmla="*/ 3153339 w 5748406"/>
                <a:gd name="connsiteY25-832" fmla="*/ 4920478 h 4924940"/>
                <a:gd name="connsiteX26-833" fmla="*/ 1774119 w 5748406"/>
                <a:gd name="connsiteY26-834" fmla="*/ 4813798 h 4924940"/>
                <a:gd name="connsiteX27-835" fmla="*/ 745419 w 5748406"/>
                <a:gd name="connsiteY27-836" fmla="*/ 4348978 h 4924940"/>
                <a:gd name="connsiteX28-837" fmla="*/ 250119 w 5748406"/>
                <a:gd name="connsiteY28-838" fmla="*/ 3686038 h 4924940"/>
                <a:gd name="connsiteX29-839" fmla="*/ 303459 w 5748406"/>
                <a:gd name="connsiteY29-840" fmla="*/ 3152638 h 4924940"/>
                <a:gd name="connsiteX0-841" fmla="*/ 303459 w 5748406"/>
                <a:gd name="connsiteY0-842" fmla="*/ 3152638 h 4924940"/>
                <a:gd name="connsiteX1-843" fmla="*/ 257739 w 5748406"/>
                <a:gd name="connsiteY1-844" fmla="*/ 2466838 h 4924940"/>
                <a:gd name="connsiteX2-845" fmla="*/ 120579 w 5748406"/>
                <a:gd name="connsiteY2-846" fmla="*/ 2169658 h 4924940"/>
                <a:gd name="connsiteX3-847" fmla="*/ 21519 w 5748406"/>
                <a:gd name="connsiteY3-848" fmla="*/ 1529578 h 4924940"/>
                <a:gd name="connsiteX4-849" fmla="*/ 18979 w 5748406"/>
                <a:gd name="connsiteY4-850" fmla="*/ 678678 h 4924940"/>
                <a:gd name="connsiteX5-851" fmla="*/ 229799 w 5748406"/>
                <a:gd name="connsiteY5-852" fmla="*/ 41138 h 4924940"/>
                <a:gd name="connsiteX6-853" fmla="*/ 951159 w 5748406"/>
                <a:gd name="connsiteY6-854" fmla="*/ 127498 h 4924940"/>
                <a:gd name="connsiteX7-855" fmla="*/ 1606479 w 5748406"/>
                <a:gd name="connsiteY7-856" fmla="*/ 363718 h 4924940"/>
                <a:gd name="connsiteX8-857" fmla="*/ 1946839 w 5748406"/>
                <a:gd name="connsiteY8-858" fmla="*/ 538978 h 4924940"/>
                <a:gd name="connsiteX9-859" fmla="*/ 2508179 w 5748406"/>
                <a:gd name="connsiteY9-860" fmla="*/ 414518 h 4924940"/>
                <a:gd name="connsiteX10-861" fmla="*/ 3374319 w 5748406"/>
                <a:gd name="connsiteY10-862" fmla="*/ 417058 h 4924940"/>
                <a:gd name="connsiteX11-863" fmla="*/ 3945819 w 5748406"/>
                <a:gd name="connsiteY11-864" fmla="*/ 554218 h 4924940"/>
                <a:gd name="connsiteX12-865" fmla="*/ 4494459 w 5748406"/>
                <a:gd name="connsiteY12-866" fmla="*/ 249418 h 4924940"/>
                <a:gd name="connsiteX13-867" fmla="*/ 5385999 w 5748406"/>
                <a:gd name="connsiteY13-868" fmla="*/ 36058 h 4924940"/>
                <a:gd name="connsiteX14-869" fmla="*/ 5538399 w 5748406"/>
                <a:gd name="connsiteY14-870" fmla="*/ 13198 h 4924940"/>
                <a:gd name="connsiteX15-871" fmla="*/ 5591739 w 5748406"/>
                <a:gd name="connsiteY15-872" fmla="*/ 173218 h 4924940"/>
                <a:gd name="connsiteX16-873" fmla="*/ 5744139 w 5748406"/>
                <a:gd name="connsiteY16-874" fmla="*/ 653278 h 4924940"/>
                <a:gd name="connsiteX17-875" fmla="*/ 5690799 w 5748406"/>
                <a:gd name="connsiteY17-876" fmla="*/ 1720078 h 4924940"/>
                <a:gd name="connsiteX18-877" fmla="*/ 5530779 w 5748406"/>
                <a:gd name="connsiteY18-878" fmla="*/ 2367778 h 4924940"/>
                <a:gd name="connsiteX19-879" fmla="*/ 5454579 w 5748406"/>
                <a:gd name="connsiteY19-880" fmla="*/ 2954518 h 4924940"/>
                <a:gd name="connsiteX20-881" fmla="*/ 5401239 w 5748406"/>
                <a:gd name="connsiteY20-882" fmla="*/ 3114538 h 4924940"/>
                <a:gd name="connsiteX21-883" fmla="*/ 5485059 w 5748406"/>
                <a:gd name="connsiteY21-884" fmla="*/ 3396478 h 4924940"/>
                <a:gd name="connsiteX22-885" fmla="*/ 5385999 w 5748406"/>
                <a:gd name="connsiteY22-886" fmla="*/ 3823198 h 4924940"/>
                <a:gd name="connsiteX23-887" fmla="*/ 5012619 w 5748406"/>
                <a:gd name="connsiteY23-888" fmla="*/ 4303258 h 4924940"/>
                <a:gd name="connsiteX24-889" fmla="*/ 4227759 w 5748406"/>
                <a:gd name="connsiteY24-890" fmla="*/ 4714738 h 4924940"/>
                <a:gd name="connsiteX25-891" fmla="*/ 3153339 w 5748406"/>
                <a:gd name="connsiteY25-892" fmla="*/ 4920478 h 4924940"/>
                <a:gd name="connsiteX26-893" fmla="*/ 1774119 w 5748406"/>
                <a:gd name="connsiteY26-894" fmla="*/ 4813798 h 4924940"/>
                <a:gd name="connsiteX27-895" fmla="*/ 745419 w 5748406"/>
                <a:gd name="connsiteY27-896" fmla="*/ 4348978 h 4924940"/>
                <a:gd name="connsiteX28-897" fmla="*/ 250119 w 5748406"/>
                <a:gd name="connsiteY28-898" fmla="*/ 3686038 h 4924940"/>
                <a:gd name="connsiteX29-899" fmla="*/ 303459 w 5748406"/>
                <a:gd name="connsiteY29-900" fmla="*/ 3152638 h 4924940"/>
                <a:gd name="connsiteX0-901" fmla="*/ 303459 w 5748406"/>
                <a:gd name="connsiteY0-902" fmla="*/ 3152638 h 4924940"/>
                <a:gd name="connsiteX1-903" fmla="*/ 257739 w 5748406"/>
                <a:gd name="connsiteY1-904" fmla="*/ 2466838 h 4924940"/>
                <a:gd name="connsiteX2-905" fmla="*/ 120579 w 5748406"/>
                <a:gd name="connsiteY2-906" fmla="*/ 2169658 h 4924940"/>
                <a:gd name="connsiteX3-907" fmla="*/ 21519 w 5748406"/>
                <a:gd name="connsiteY3-908" fmla="*/ 1529578 h 4924940"/>
                <a:gd name="connsiteX4-909" fmla="*/ 18979 w 5748406"/>
                <a:gd name="connsiteY4-910" fmla="*/ 678678 h 4924940"/>
                <a:gd name="connsiteX5-911" fmla="*/ 229799 w 5748406"/>
                <a:gd name="connsiteY5-912" fmla="*/ 41138 h 4924940"/>
                <a:gd name="connsiteX6-913" fmla="*/ 951159 w 5748406"/>
                <a:gd name="connsiteY6-914" fmla="*/ 127498 h 4924940"/>
                <a:gd name="connsiteX7-915" fmla="*/ 1606479 w 5748406"/>
                <a:gd name="connsiteY7-916" fmla="*/ 363718 h 4924940"/>
                <a:gd name="connsiteX8-917" fmla="*/ 1946839 w 5748406"/>
                <a:gd name="connsiteY8-918" fmla="*/ 538978 h 4924940"/>
                <a:gd name="connsiteX9-919" fmla="*/ 2508179 w 5748406"/>
                <a:gd name="connsiteY9-920" fmla="*/ 414518 h 4924940"/>
                <a:gd name="connsiteX10-921" fmla="*/ 3374319 w 5748406"/>
                <a:gd name="connsiteY10-922" fmla="*/ 417058 h 4924940"/>
                <a:gd name="connsiteX11-923" fmla="*/ 3945819 w 5748406"/>
                <a:gd name="connsiteY11-924" fmla="*/ 554218 h 4924940"/>
                <a:gd name="connsiteX12-925" fmla="*/ 4161718 w 5748406"/>
                <a:gd name="connsiteY12-926" fmla="*/ 427217 h 4924940"/>
                <a:gd name="connsiteX13-927" fmla="*/ 4494459 w 5748406"/>
                <a:gd name="connsiteY13-928" fmla="*/ 249418 h 4924940"/>
                <a:gd name="connsiteX14-929" fmla="*/ 5385999 w 5748406"/>
                <a:gd name="connsiteY14-930" fmla="*/ 36058 h 4924940"/>
                <a:gd name="connsiteX15-931" fmla="*/ 5538399 w 5748406"/>
                <a:gd name="connsiteY15-932" fmla="*/ 13198 h 4924940"/>
                <a:gd name="connsiteX16-933" fmla="*/ 5591739 w 5748406"/>
                <a:gd name="connsiteY16-934" fmla="*/ 173218 h 4924940"/>
                <a:gd name="connsiteX17-935" fmla="*/ 5744139 w 5748406"/>
                <a:gd name="connsiteY17-936" fmla="*/ 653278 h 4924940"/>
                <a:gd name="connsiteX18-937" fmla="*/ 5690799 w 5748406"/>
                <a:gd name="connsiteY18-938" fmla="*/ 1720078 h 4924940"/>
                <a:gd name="connsiteX19-939" fmla="*/ 5530779 w 5748406"/>
                <a:gd name="connsiteY19-940" fmla="*/ 2367778 h 4924940"/>
                <a:gd name="connsiteX20-941" fmla="*/ 5454579 w 5748406"/>
                <a:gd name="connsiteY20-942" fmla="*/ 2954518 h 4924940"/>
                <a:gd name="connsiteX21-943" fmla="*/ 5401239 w 5748406"/>
                <a:gd name="connsiteY21-944" fmla="*/ 3114538 h 4924940"/>
                <a:gd name="connsiteX22-945" fmla="*/ 5485059 w 5748406"/>
                <a:gd name="connsiteY22-946" fmla="*/ 3396478 h 4924940"/>
                <a:gd name="connsiteX23-947" fmla="*/ 5385999 w 5748406"/>
                <a:gd name="connsiteY23-948" fmla="*/ 3823198 h 4924940"/>
                <a:gd name="connsiteX24-949" fmla="*/ 5012619 w 5748406"/>
                <a:gd name="connsiteY24-950" fmla="*/ 4303258 h 4924940"/>
                <a:gd name="connsiteX25-951" fmla="*/ 4227759 w 5748406"/>
                <a:gd name="connsiteY25-952" fmla="*/ 4714738 h 4924940"/>
                <a:gd name="connsiteX26-953" fmla="*/ 3153339 w 5748406"/>
                <a:gd name="connsiteY26-954" fmla="*/ 4920478 h 4924940"/>
                <a:gd name="connsiteX27-955" fmla="*/ 1774119 w 5748406"/>
                <a:gd name="connsiteY27-956" fmla="*/ 4813798 h 4924940"/>
                <a:gd name="connsiteX28-957" fmla="*/ 745419 w 5748406"/>
                <a:gd name="connsiteY28-958" fmla="*/ 4348978 h 4924940"/>
                <a:gd name="connsiteX29-959" fmla="*/ 250119 w 5748406"/>
                <a:gd name="connsiteY29-960" fmla="*/ 3686038 h 4924940"/>
                <a:gd name="connsiteX30" fmla="*/ 303459 w 5748406"/>
                <a:gd name="connsiteY30" fmla="*/ 3152638 h 4924940"/>
                <a:gd name="connsiteX0-961" fmla="*/ 303459 w 5748406"/>
                <a:gd name="connsiteY0-962" fmla="*/ 3152638 h 4924940"/>
                <a:gd name="connsiteX1-963" fmla="*/ 257739 w 5748406"/>
                <a:gd name="connsiteY1-964" fmla="*/ 2466838 h 4924940"/>
                <a:gd name="connsiteX2-965" fmla="*/ 120579 w 5748406"/>
                <a:gd name="connsiteY2-966" fmla="*/ 2169658 h 4924940"/>
                <a:gd name="connsiteX3-967" fmla="*/ 21519 w 5748406"/>
                <a:gd name="connsiteY3-968" fmla="*/ 1529578 h 4924940"/>
                <a:gd name="connsiteX4-969" fmla="*/ 18979 w 5748406"/>
                <a:gd name="connsiteY4-970" fmla="*/ 678678 h 4924940"/>
                <a:gd name="connsiteX5-971" fmla="*/ 229799 w 5748406"/>
                <a:gd name="connsiteY5-972" fmla="*/ 41138 h 4924940"/>
                <a:gd name="connsiteX6-973" fmla="*/ 951159 w 5748406"/>
                <a:gd name="connsiteY6-974" fmla="*/ 127498 h 4924940"/>
                <a:gd name="connsiteX7-975" fmla="*/ 1606479 w 5748406"/>
                <a:gd name="connsiteY7-976" fmla="*/ 363718 h 4924940"/>
                <a:gd name="connsiteX8-977" fmla="*/ 1946839 w 5748406"/>
                <a:gd name="connsiteY8-978" fmla="*/ 538978 h 4924940"/>
                <a:gd name="connsiteX9-979" fmla="*/ 2508179 w 5748406"/>
                <a:gd name="connsiteY9-980" fmla="*/ 414518 h 4924940"/>
                <a:gd name="connsiteX10-981" fmla="*/ 3374319 w 5748406"/>
                <a:gd name="connsiteY10-982" fmla="*/ 417058 h 4924940"/>
                <a:gd name="connsiteX11-983" fmla="*/ 3930579 w 5748406"/>
                <a:gd name="connsiteY11-984" fmla="*/ 564378 h 4924940"/>
                <a:gd name="connsiteX12-985" fmla="*/ 4161718 w 5748406"/>
                <a:gd name="connsiteY12-986" fmla="*/ 427217 h 4924940"/>
                <a:gd name="connsiteX13-987" fmla="*/ 4494459 w 5748406"/>
                <a:gd name="connsiteY13-988" fmla="*/ 249418 h 4924940"/>
                <a:gd name="connsiteX14-989" fmla="*/ 5385999 w 5748406"/>
                <a:gd name="connsiteY14-990" fmla="*/ 36058 h 4924940"/>
                <a:gd name="connsiteX15-991" fmla="*/ 5538399 w 5748406"/>
                <a:gd name="connsiteY15-992" fmla="*/ 13198 h 4924940"/>
                <a:gd name="connsiteX16-993" fmla="*/ 5591739 w 5748406"/>
                <a:gd name="connsiteY16-994" fmla="*/ 173218 h 4924940"/>
                <a:gd name="connsiteX17-995" fmla="*/ 5744139 w 5748406"/>
                <a:gd name="connsiteY17-996" fmla="*/ 653278 h 4924940"/>
                <a:gd name="connsiteX18-997" fmla="*/ 5690799 w 5748406"/>
                <a:gd name="connsiteY18-998" fmla="*/ 1720078 h 4924940"/>
                <a:gd name="connsiteX19-999" fmla="*/ 5530779 w 5748406"/>
                <a:gd name="connsiteY19-1000" fmla="*/ 2367778 h 4924940"/>
                <a:gd name="connsiteX20-1001" fmla="*/ 5454579 w 5748406"/>
                <a:gd name="connsiteY20-1002" fmla="*/ 2954518 h 4924940"/>
                <a:gd name="connsiteX21-1003" fmla="*/ 5401239 w 5748406"/>
                <a:gd name="connsiteY21-1004" fmla="*/ 3114538 h 4924940"/>
                <a:gd name="connsiteX22-1005" fmla="*/ 5485059 w 5748406"/>
                <a:gd name="connsiteY22-1006" fmla="*/ 3396478 h 4924940"/>
                <a:gd name="connsiteX23-1007" fmla="*/ 5385999 w 5748406"/>
                <a:gd name="connsiteY23-1008" fmla="*/ 3823198 h 4924940"/>
                <a:gd name="connsiteX24-1009" fmla="*/ 5012619 w 5748406"/>
                <a:gd name="connsiteY24-1010" fmla="*/ 4303258 h 4924940"/>
                <a:gd name="connsiteX25-1011" fmla="*/ 4227759 w 5748406"/>
                <a:gd name="connsiteY25-1012" fmla="*/ 4714738 h 4924940"/>
                <a:gd name="connsiteX26-1013" fmla="*/ 3153339 w 5748406"/>
                <a:gd name="connsiteY26-1014" fmla="*/ 4920478 h 4924940"/>
                <a:gd name="connsiteX27-1015" fmla="*/ 1774119 w 5748406"/>
                <a:gd name="connsiteY27-1016" fmla="*/ 4813798 h 4924940"/>
                <a:gd name="connsiteX28-1017" fmla="*/ 745419 w 5748406"/>
                <a:gd name="connsiteY28-1018" fmla="*/ 4348978 h 4924940"/>
                <a:gd name="connsiteX29-1019" fmla="*/ 250119 w 5748406"/>
                <a:gd name="connsiteY29-1020" fmla="*/ 3686038 h 4924940"/>
                <a:gd name="connsiteX30-1021" fmla="*/ 303459 w 5748406"/>
                <a:gd name="connsiteY30-1022" fmla="*/ 3152638 h 4924940"/>
                <a:gd name="connsiteX0-1023" fmla="*/ 303459 w 5748406"/>
                <a:gd name="connsiteY0-1024" fmla="*/ 3151130 h 4923432"/>
                <a:gd name="connsiteX1-1025" fmla="*/ 257739 w 5748406"/>
                <a:gd name="connsiteY1-1026" fmla="*/ 2465330 h 4923432"/>
                <a:gd name="connsiteX2-1027" fmla="*/ 120579 w 5748406"/>
                <a:gd name="connsiteY2-1028" fmla="*/ 2168150 h 4923432"/>
                <a:gd name="connsiteX3-1029" fmla="*/ 21519 w 5748406"/>
                <a:gd name="connsiteY3-1030" fmla="*/ 1528070 h 4923432"/>
                <a:gd name="connsiteX4-1031" fmla="*/ 18979 w 5748406"/>
                <a:gd name="connsiteY4-1032" fmla="*/ 677170 h 4923432"/>
                <a:gd name="connsiteX5-1033" fmla="*/ 229799 w 5748406"/>
                <a:gd name="connsiteY5-1034" fmla="*/ 39630 h 4923432"/>
                <a:gd name="connsiteX6-1035" fmla="*/ 951159 w 5748406"/>
                <a:gd name="connsiteY6-1036" fmla="*/ 125990 h 4923432"/>
                <a:gd name="connsiteX7-1037" fmla="*/ 1606479 w 5748406"/>
                <a:gd name="connsiteY7-1038" fmla="*/ 362210 h 4923432"/>
                <a:gd name="connsiteX8-1039" fmla="*/ 1946839 w 5748406"/>
                <a:gd name="connsiteY8-1040" fmla="*/ 537470 h 4923432"/>
                <a:gd name="connsiteX9-1041" fmla="*/ 2508179 w 5748406"/>
                <a:gd name="connsiteY9-1042" fmla="*/ 413010 h 4923432"/>
                <a:gd name="connsiteX10-1043" fmla="*/ 3374319 w 5748406"/>
                <a:gd name="connsiteY10-1044" fmla="*/ 415550 h 4923432"/>
                <a:gd name="connsiteX11-1045" fmla="*/ 3930579 w 5748406"/>
                <a:gd name="connsiteY11-1046" fmla="*/ 562870 h 4923432"/>
                <a:gd name="connsiteX12-1047" fmla="*/ 4161718 w 5748406"/>
                <a:gd name="connsiteY12-1048" fmla="*/ 425709 h 4923432"/>
                <a:gd name="connsiteX13-1049" fmla="*/ 4662099 w 5748406"/>
                <a:gd name="connsiteY13-1050" fmla="*/ 212350 h 4923432"/>
                <a:gd name="connsiteX14-1051" fmla="*/ 5385999 w 5748406"/>
                <a:gd name="connsiteY14-1052" fmla="*/ 34550 h 4923432"/>
                <a:gd name="connsiteX15-1053" fmla="*/ 5538399 w 5748406"/>
                <a:gd name="connsiteY15-1054" fmla="*/ 11690 h 4923432"/>
                <a:gd name="connsiteX16-1055" fmla="*/ 5591739 w 5748406"/>
                <a:gd name="connsiteY16-1056" fmla="*/ 171710 h 4923432"/>
                <a:gd name="connsiteX17-1057" fmla="*/ 5744139 w 5748406"/>
                <a:gd name="connsiteY17-1058" fmla="*/ 651770 h 4923432"/>
                <a:gd name="connsiteX18-1059" fmla="*/ 5690799 w 5748406"/>
                <a:gd name="connsiteY18-1060" fmla="*/ 1718570 h 4923432"/>
                <a:gd name="connsiteX19-1061" fmla="*/ 5530779 w 5748406"/>
                <a:gd name="connsiteY19-1062" fmla="*/ 2366270 h 4923432"/>
                <a:gd name="connsiteX20-1063" fmla="*/ 5454579 w 5748406"/>
                <a:gd name="connsiteY20-1064" fmla="*/ 2953010 h 4923432"/>
                <a:gd name="connsiteX21-1065" fmla="*/ 5401239 w 5748406"/>
                <a:gd name="connsiteY21-1066" fmla="*/ 3113030 h 4923432"/>
                <a:gd name="connsiteX22-1067" fmla="*/ 5485059 w 5748406"/>
                <a:gd name="connsiteY22-1068" fmla="*/ 3394970 h 4923432"/>
                <a:gd name="connsiteX23-1069" fmla="*/ 5385999 w 5748406"/>
                <a:gd name="connsiteY23-1070" fmla="*/ 3821690 h 4923432"/>
                <a:gd name="connsiteX24-1071" fmla="*/ 5012619 w 5748406"/>
                <a:gd name="connsiteY24-1072" fmla="*/ 4301750 h 4923432"/>
                <a:gd name="connsiteX25-1073" fmla="*/ 4227759 w 5748406"/>
                <a:gd name="connsiteY25-1074" fmla="*/ 4713230 h 4923432"/>
                <a:gd name="connsiteX26-1075" fmla="*/ 3153339 w 5748406"/>
                <a:gd name="connsiteY26-1076" fmla="*/ 4918970 h 4923432"/>
                <a:gd name="connsiteX27-1077" fmla="*/ 1774119 w 5748406"/>
                <a:gd name="connsiteY27-1078" fmla="*/ 4812290 h 4923432"/>
                <a:gd name="connsiteX28-1079" fmla="*/ 745419 w 5748406"/>
                <a:gd name="connsiteY28-1080" fmla="*/ 4347470 h 4923432"/>
                <a:gd name="connsiteX29-1081" fmla="*/ 250119 w 5748406"/>
                <a:gd name="connsiteY29-1082" fmla="*/ 3684530 h 4923432"/>
                <a:gd name="connsiteX30-1083" fmla="*/ 303459 w 5748406"/>
                <a:gd name="connsiteY30-1084" fmla="*/ 3151130 h 4923432"/>
                <a:gd name="connsiteX0-1085" fmla="*/ 303459 w 5748406"/>
                <a:gd name="connsiteY0-1086" fmla="*/ 3144336 h 4916638"/>
                <a:gd name="connsiteX1-1087" fmla="*/ 257739 w 5748406"/>
                <a:gd name="connsiteY1-1088" fmla="*/ 2458536 h 4916638"/>
                <a:gd name="connsiteX2-1089" fmla="*/ 120579 w 5748406"/>
                <a:gd name="connsiteY2-1090" fmla="*/ 2161356 h 4916638"/>
                <a:gd name="connsiteX3-1091" fmla="*/ 21519 w 5748406"/>
                <a:gd name="connsiteY3-1092" fmla="*/ 1521276 h 4916638"/>
                <a:gd name="connsiteX4-1093" fmla="*/ 18979 w 5748406"/>
                <a:gd name="connsiteY4-1094" fmla="*/ 670376 h 4916638"/>
                <a:gd name="connsiteX5-1095" fmla="*/ 229799 w 5748406"/>
                <a:gd name="connsiteY5-1096" fmla="*/ 32836 h 4916638"/>
                <a:gd name="connsiteX6-1097" fmla="*/ 951159 w 5748406"/>
                <a:gd name="connsiteY6-1098" fmla="*/ 119196 h 4916638"/>
                <a:gd name="connsiteX7-1099" fmla="*/ 1606479 w 5748406"/>
                <a:gd name="connsiteY7-1100" fmla="*/ 355416 h 4916638"/>
                <a:gd name="connsiteX8-1101" fmla="*/ 1946839 w 5748406"/>
                <a:gd name="connsiteY8-1102" fmla="*/ 530676 h 4916638"/>
                <a:gd name="connsiteX9-1103" fmla="*/ 2508179 w 5748406"/>
                <a:gd name="connsiteY9-1104" fmla="*/ 406216 h 4916638"/>
                <a:gd name="connsiteX10-1105" fmla="*/ 3374319 w 5748406"/>
                <a:gd name="connsiteY10-1106" fmla="*/ 408756 h 4916638"/>
                <a:gd name="connsiteX11-1107" fmla="*/ 3930579 w 5748406"/>
                <a:gd name="connsiteY11-1108" fmla="*/ 556076 h 4916638"/>
                <a:gd name="connsiteX12-1109" fmla="*/ 4161718 w 5748406"/>
                <a:gd name="connsiteY12-1110" fmla="*/ 418915 h 4916638"/>
                <a:gd name="connsiteX13-1111" fmla="*/ 4662099 w 5748406"/>
                <a:gd name="connsiteY13-1112" fmla="*/ 205556 h 4916638"/>
                <a:gd name="connsiteX14-1113" fmla="*/ 5411399 w 5748406"/>
                <a:gd name="connsiteY14-1114" fmla="*/ 68396 h 4916638"/>
                <a:gd name="connsiteX15-1115" fmla="*/ 5538399 w 5748406"/>
                <a:gd name="connsiteY15-1116" fmla="*/ 4896 h 4916638"/>
                <a:gd name="connsiteX16-1117" fmla="*/ 5591739 w 5748406"/>
                <a:gd name="connsiteY16-1118" fmla="*/ 164916 h 4916638"/>
                <a:gd name="connsiteX17-1119" fmla="*/ 5744139 w 5748406"/>
                <a:gd name="connsiteY17-1120" fmla="*/ 644976 h 4916638"/>
                <a:gd name="connsiteX18-1121" fmla="*/ 5690799 w 5748406"/>
                <a:gd name="connsiteY18-1122" fmla="*/ 1711776 h 4916638"/>
                <a:gd name="connsiteX19-1123" fmla="*/ 5530779 w 5748406"/>
                <a:gd name="connsiteY19-1124" fmla="*/ 2359476 h 4916638"/>
                <a:gd name="connsiteX20-1125" fmla="*/ 5454579 w 5748406"/>
                <a:gd name="connsiteY20-1126" fmla="*/ 2946216 h 4916638"/>
                <a:gd name="connsiteX21-1127" fmla="*/ 5401239 w 5748406"/>
                <a:gd name="connsiteY21-1128" fmla="*/ 3106236 h 4916638"/>
                <a:gd name="connsiteX22-1129" fmla="*/ 5485059 w 5748406"/>
                <a:gd name="connsiteY22-1130" fmla="*/ 3388176 h 4916638"/>
                <a:gd name="connsiteX23-1131" fmla="*/ 5385999 w 5748406"/>
                <a:gd name="connsiteY23-1132" fmla="*/ 3814896 h 4916638"/>
                <a:gd name="connsiteX24-1133" fmla="*/ 5012619 w 5748406"/>
                <a:gd name="connsiteY24-1134" fmla="*/ 4294956 h 4916638"/>
                <a:gd name="connsiteX25-1135" fmla="*/ 4227759 w 5748406"/>
                <a:gd name="connsiteY25-1136" fmla="*/ 4706436 h 4916638"/>
                <a:gd name="connsiteX26-1137" fmla="*/ 3153339 w 5748406"/>
                <a:gd name="connsiteY26-1138" fmla="*/ 4912176 h 4916638"/>
                <a:gd name="connsiteX27-1139" fmla="*/ 1774119 w 5748406"/>
                <a:gd name="connsiteY27-1140" fmla="*/ 4805496 h 4916638"/>
                <a:gd name="connsiteX28-1141" fmla="*/ 745419 w 5748406"/>
                <a:gd name="connsiteY28-1142" fmla="*/ 4340676 h 4916638"/>
                <a:gd name="connsiteX29-1143" fmla="*/ 250119 w 5748406"/>
                <a:gd name="connsiteY29-1144" fmla="*/ 3677736 h 4916638"/>
                <a:gd name="connsiteX30-1145" fmla="*/ 303459 w 5748406"/>
                <a:gd name="connsiteY30-1146" fmla="*/ 3144336 h 4916638"/>
                <a:gd name="connsiteX0-1147" fmla="*/ 303459 w 5748406"/>
                <a:gd name="connsiteY0-1148" fmla="*/ 3144336 h 4916638"/>
                <a:gd name="connsiteX1-1149" fmla="*/ 257739 w 5748406"/>
                <a:gd name="connsiteY1-1150" fmla="*/ 2458536 h 4916638"/>
                <a:gd name="connsiteX2-1151" fmla="*/ 120579 w 5748406"/>
                <a:gd name="connsiteY2-1152" fmla="*/ 2161356 h 4916638"/>
                <a:gd name="connsiteX3-1153" fmla="*/ 21519 w 5748406"/>
                <a:gd name="connsiteY3-1154" fmla="*/ 1521276 h 4916638"/>
                <a:gd name="connsiteX4-1155" fmla="*/ 18979 w 5748406"/>
                <a:gd name="connsiteY4-1156" fmla="*/ 670376 h 4916638"/>
                <a:gd name="connsiteX5-1157" fmla="*/ 229799 w 5748406"/>
                <a:gd name="connsiteY5-1158" fmla="*/ 32836 h 4916638"/>
                <a:gd name="connsiteX6-1159" fmla="*/ 951159 w 5748406"/>
                <a:gd name="connsiteY6-1160" fmla="*/ 119196 h 4916638"/>
                <a:gd name="connsiteX7-1161" fmla="*/ 1606479 w 5748406"/>
                <a:gd name="connsiteY7-1162" fmla="*/ 355416 h 4916638"/>
                <a:gd name="connsiteX8-1163" fmla="*/ 1946839 w 5748406"/>
                <a:gd name="connsiteY8-1164" fmla="*/ 530676 h 4916638"/>
                <a:gd name="connsiteX9-1165" fmla="*/ 2508179 w 5748406"/>
                <a:gd name="connsiteY9-1166" fmla="*/ 406216 h 4916638"/>
                <a:gd name="connsiteX10-1167" fmla="*/ 3374319 w 5748406"/>
                <a:gd name="connsiteY10-1168" fmla="*/ 408756 h 4916638"/>
                <a:gd name="connsiteX11-1169" fmla="*/ 3930579 w 5748406"/>
                <a:gd name="connsiteY11-1170" fmla="*/ 556076 h 4916638"/>
                <a:gd name="connsiteX12-1171" fmla="*/ 4161718 w 5748406"/>
                <a:gd name="connsiteY12-1172" fmla="*/ 418915 h 4916638"/>
                <a:gd name="connsiteX13-1173" fmla="*/ 4682419 w 5748406"/>
                <a:gd name="connsiteY13-1174" fmla="*/ 220796 h 4916638"/>
                <a:gd name="connsiteX14-1175" fmla="*/ 5411399 w 5748406"/>
                <a:gd name="connsiteY14-1176" fmla="*/ 68396 h 4916638"/>
                <a:gd name="connsiteX15-1177" fmla="*/ 5538399 w 5748406"/>
                <a:gd name="connsiteY15-1178" fmla="*/ 4896 h 4916638"/>
                <a:gd name="connsiteX16-1179" fmla="*/ 5591739 w 5748406"/>
                <a:gd name="connsiteY16-1180" fmla="*/ 164916 h 4916638"/>
                <a:gd name="connsiteX17-1181" fmla="*/ 5744139 w 5748406"/>
                <a:gd name="connsiteY17-1182" fmla="*/ 644976 h 4916638"/>
                <a:gd name="connsiteX18-1183" fmla="*/ 5690799 w 5748406"/>
                <a:gd name="connsiteY18-1184" fmla="*/ 1711776 h 4916638"/>
                <a:gd name="connsiteX19-1185" fmla="*/ 5530779 w 5748406"/>
                <a:gd name="connsiteY19-1186" fmla="*/ 2359476 h 4916638"/>
                <a:gd name="connsiteX20-1187" fmla="*/ 5454579 w 5748406"/>
                <a:gd name="connsiteY20-1188" fmla="*/ 2946216 h 4916638"/>
                <a:gd name="connsiteX21-1189" fmla="*/ 5401239 w 5748406"/>
                <a:gd name="connsiteY21-1190" fmla="*/ 3106236 h 4916638"/>
                <a:gd name="connsiteX22-1191" fmla="*/ 5485059 w 5748406"/>
                <a:gd name="connsiteY22-1192" fmla="*/ 3388176 h 4916638"/>
                <a:gd name="connsiteX23-1193" fmla="*/ 5385999 w 5748406"/>
                <a:gd name="connsiteY23-1194" fmla="*/ 3814896 h 4916638"/>
                <a:gd name="connsiteX24-1195" fmla="*/ 5012619 w 5748406"/>
                <a:gd name="connsiteY24-1196" fmla="*/ 4294956 h 4916638"/>
                <a:gd name="connsiteX25-1197" fmla="*/ 4227759 w 5748406"/>
                <a:gd name="connsiteY25-1198" fmla="*/ 4706436 h 4916638"/>
                <a:gd name="connsiteX26-1199" fmla="*/ 3153339 w 5748406"/>
                <a:gd name="connsiteY26-1200" fmla="*/ 4912176 h 4916638"/>
                <a:gd name="connsiteX27-1201" fmla="*/ 1774119 w 5748406"/>
                <a:gd name="connsiteY27-1202" fmla="*/ 4805496 h 4916638"/>
                <a:gd name="connsiteX28-1203" fmla="*/ 745419 w 5748406"/>
                <a:gd name="connsiteY28-1204" fmla="*/ 4340676 h 4916638"/>
                <a:gd name="connsiteX29-1205" fmla="*/ 250119 w 5748406"/>
                <a:gd name="connsiteY29-1206" fmla="*/ 3677736 h 4916638"/>
                <a:gd name="connsiteX30-1207" fmla="*/ 303459 w 5748406"/>
                <a:gd name="connsiteY30-1208" fmla="*/ 3144336 h 4916638"/>
                <a:gd name="connsiteX0-1209" fmla="*/ 303459 w 5748406"/>
                <a:gd name="connsiteY0-1210" fmla="*/ 3144336 h 4916638"/>
                <a:gd name="connsiteX1-1211" fmla="*/ 257739 w 5748406"/>
                <a:gd name="connsiteY1-1212" fmla="*/ 2458536 h 4916638"/>
                <a:gd name="connsiteX2-1213" fmla="*/ 120579 w 5748406"/>
                <a:gd name="connsiteY2-1214" fmla="*/ 2161356 h 4916638"/>
                <a:gd name="connsiteX3-1215" fmla="*/ 21519 w 5748406"/>
                <a:gd name="connsiteY3-1216" fmla="*/ 1521276 h 4916638"/>
                <a:gd name="connsiteX4-1217" fmla="*/ 18979 w 5748406"/>
                <a:gd name="connsiteY4-1218" fmla="*/ 670376 h 4916638"/>
                <a:gd name="connsiteX5-1219" fmla="*/ 229799 w 5748406"/>
                <a:gd name="connsiteY5-1220" fmla="*/ 32836 h 4916638"/>
                <a:gd name="connsiteX6-1221" fmla="*/ 951159 w 5748406"/>
                <a:gd name="connsiteY6-1222" fmla="*/ 119196 h 4916638"/>
                <a:gd name="connsiteX7-1223" fmla="*/ 1606479 w 5748406"/>
                <a:gd name="connsiteY7-1224" fmla="*/ 355416 h 4916638"/>
                <a:gd name="connsiteX8-1225" fmla="*/ 1946839 w 5748406"/>
                <a:gd name="connsiteY8-1226" fmla="*/ 530676 h 4916638"/>
                <a:gd name="connsiteX9-1227" fmla="*/ 2508179 w 5748406"/>
                <a:gd name="connsiteY9-1228" fmla="*/ 406216 h 4916638"/>
                <a:gd name="connsiteX10-1229" fmla="*/ 3374319 w 5748406"/>
                <a:gd name="connsiteY10-1230" fmla="*/ 408756 h 4916638"/>
                <a:gd name="connsiteX11-1231" fmla="*/ 3930579 w 5748406"/>
                <a:gd name="connsiteY11-1232" fmla="*/ 556076 h 4916638"/>
                <a:gd name="connsiteX12-1233" fmla="*/ 4161718 w 5748406"/>
                <a:gd name="connsiteY12-1234" fmla="*/ 418915 h 4916638"/>
                <a:gd name="connsiteX13-1235" fmla="*/ 4682419 w 5748406"/>
                <a:gd name="connsiteY13-1236" fmla="*/ 200476 h 4916638"/>
                <a:gd name="connsiteX14-1237" fmla="*/ 5411399 w 5748406"/>
                <a:gd name="connsiteY14-1238" fmla="*/ 68396 h 4916638"/>
                <a:gd name="connsiteX15-1239" fmla="*/ 5538399 w 5748406"/>
                <a:gd name="connsiteY15-1240" fmla="*/ 4896 h 4916638"/>
                <a:gd name="connsiteX16-1241" fmla="*/ 5591739 w 5748406"/>
                <a:gd name="connsiteY16-1242" fmla="*/ 164916 h 4916638"/>
                <a:gd name="connsiteX17-1243" fmla="*/ 5744139 w 5748406"/>
                <a:gd name="connsiteY17-1244" fmla="*/ 644976 h 4916638"/>
                <a:gd name="connsiteX18-1245" fmla="*/ 5690799 w 5748406"/>
                <a:gd name="connsiteY18-1246" fmla="*/ 1711776 h 4916638"/>
                <a:gd name="connsiteX19-1247" fmla="*/ 5530779 w 5748406"/>
                <a:gd name="connsiteY19-1248" fmla="*/ 2359476 h 4916638"/>
                <a:gd name="connsiteX20-1249" fmla="*/ 5454579 w 5748406"/>
                <a:gd name="connsiteY20-1250" fmla="*/ 2946216 h 4916638"/>
                <a:gd name="connsiteX21-1251" fmla="*/ 5401239 w 5748406"/>
                <a:gd name="connsiteY21-1252" fmla="*/ 3106236 h 4916638"/>
                <a:gd name="connsiteX22-1253" fmla="*/ 5485059 w 5748406"/>
                <a:gd name="connsiteY22-1254" fmla="*/ 3388176 h 4916638"/>
                <a:gd name="connsiteX23-1255" fmla="*/ 5385999 w 5748406"/>
                <a:gd name="connsiteY23-1256" fmla="*/ 3814896 h 4916638"/>
                <a:gd name="connsiteX24-1257" fmla="*/ 5012619 w 5748406"/>
                <a:gd name="connsiteY24-1258" fmla="*/ 4294956 h 4916638"/>
                <a:gd name="connsiteX25-1259" fmla="*/ 4227759 w 5748406"/>
                <a:gd name="connsiteY25-1260" fmla="*/ 4706436 h 4916638"/>
                <a:gd name="connsiteX26-1261" fmla="*/ 3153339 w 5748406"/>
                <a:gd name="connsiteY26-1262" fmla="*/ 4912176 h 4916638"/>
                <a:gd name="connsiteX27-1263" fmla="*/ 1774119 w 5748406"/>
                <a:gd name="connsiteY27-1264" fmla="*/ 4805496 h 4916638"/>
                <a:gd name="connsiteX28-1265" fmla="*/ 745419 w 5748406"/>
                <a:gd name="connsiteY28-1266" fmla="*/ 4340676 h 4916638"/>
                <a:gd name="connsiteX29-1267" fmla="*/ 250119 w 5748406"/>
                <a:gd name="connsiteY29-1268" fmla="*/ 3677736 h 4916638"/>
                <a:gd name="connsiteX30-1269" fmla="*/ 303459 w 5748406"/>
                <a:gd name="connsiteY30-1270" fmla="*/ 3144336 h 4916638"/>
                <a:gd name="connsiteX0-1271" fmla="*/ 303459 w 5748406"/>
                <a:gd name="connsiteY0-1272" fmla="*/ 3144336 h 4916638"/>
                <a:gd name="connsiteX1-1273" fmla="*/ 257739 w 5748406"/>
                <a:gd name="connsiteY1-1274" fmla="*/ 2458536 h 4916638"/>
                <a:gd name="connsiteX2-1275" fmla="*/ 120579 w 5748406"/>
                <a:gd name="connsiteY2-1276" fmla="*/ 2161356 h 4916638"/>
                <a:gd name="connsiteX3-1277" fmla="*/ 21519 w 5748406"/>
                <a:gd name="connsiteY3-1278" fmla="*/ 1521276 h 4916638"/>
                <a:gd name="connsiteX4-1279" fmla="*/ 18979 w 5748406"/>
                <a:gd name="connsiteY4-1280" fmla="*/ 670376 h 4916638"/>
                <a:gd name="connsiteX5-1281" fmla="*/ 229799 w 5748406"/>
                <a:gd name="connsiteY5-1282" fmla="*/ 32836 h 4916638"/>
                <a:gd name="connsiteX6-1283" fmla="*/ 951159 w 5748406"/>
                <a:gd name="connsiteY6-1284" fmla="*/ 119196 h 4916638"/>
                <a:gd name="connsiteX7-1285" fmla="*/ 1606479 w 5748406"/>
                <a:gd name="connsiteY7-1286" fmla="*/ 355416 h 4916638"/>
                <a:gd name="connsiteX8-1287" fmla="*/ 1946839 w 5748406"/>
                <a:gd name="connsiteY8-1288" fmla="*/ 530676 h 4916638"/>
                <a:gd name="connsiteX9-1289" fmla="*/ 2508179 w 5748406"/>
                <a:gd name="connsiteY9-1290" fmla="*/ 406216 h 4916638"/>
                <a:gd name="connsiteX10-1291" fmla="*/ 3374319 w 5748406"/>
                <a:gd name="connsiteY10-1292" fmla="*/ 408756 h 4916638"/>
                <a:gd name="connsiteX11-1293" fmla="*/ 3930579 w 5748406"/>
                <a:gd name="connsiteY11-1294" fmla="*/ 556076 h 4916638"/>
                <a:gd name="connsiteX12-1295" fmla="*/ 4197278 w 5748406"/>
                <a:gd name="connsiteY12-1296" fmla="*/ 429075 h 4916638"/>
                <a:gd name="connsiteX13-1297" fmla="*/ 4682419 w 5748406"/>
                <a:gd name="connsiteY13-1298" fmla="*/ 200476 h 4916638"/>
                <a:gd name="connsiteX14-1299" fmla="*/ 5411399 w 5748406"/>
                <a:gd name="connsiteY14-1300" fmla="*/ 68396 h 4916638"/>
                <a:gd name="connsiteX15-1301" fmla="*/ 5538399 w 5748406"/>
                <a:gd name="connsiteY15-1302" fmla="*/ 4896 h 4916638"/>
                <a:gd name="connsiteX16-1303" fmla="*/ 5591739 w 5748406"/>
                <a:gd name="connsiteY16-1304" fmla="*/ 164916 h 4916638"/>
                <a:gd name="connsiteX17-1305" fmla="*/ 5744139 w 5748406"/>
                <a:gd name="connsiteY17-1306" fmla="*/ 644976 h 4916638"/>
                <a:gd name="connsiteX18-1307" fmla="*/ 5690799 w 5748406"/>
                <a:gd name="connsiteY18-1308" fmla="*/ 1711776 h 4916638"/>
                <a:gd name="connsiteX19-1309" fmla="*/ 5530779 w 5748406"/>
                <a:gd name="connsiteY19-1310" fmla="*/ 2359476 h 4916638"/>
                <a:gd name="connsiteX20-1311" fmla="*/ 5454579 w 5748406"/>
                <a:gd name="connsiteY20-1312" fmla="*/ 2946216 h 4916638"/>
                <a:gd name="connsiteX21-1313" fmla="*/ 5401239 w 5748406"/>
                <a:gd name="connsiteY21-1314" fmla="*/ 3106236 h 4916638"/>
                <a:gd name="connsiteX22-1315" fmla="*/ 5485059 w 5748406"/>
                <a:gd name="connsiteY22-1316" fmla="*/ 3388176 h 4916638"/>
                <a:gd name="connsiteX23-1317" fmla="*/ 5385999 w 5748406"/>
                <a:gd name="connsiteY23-1318" fmla="*/ 3814896 h 4916638"/>
                <a:gd name="connsiteX24-1319" fmla="*/ 5012619 w 5748406"/>
                <a:gd name="connsiteY24-1320" fmla="*/ 4294956 h 4916638"/>
                <a:gd name="connsiteX25-1321" fmla="*/ 4227759 w 5748406"/>
                <a:gd name="connsiteY25-1322" fmla="*/ 4706436 h 4916638"/>
                <a:gd name="connsiteX26-1323" fmla="*/ 3153339 w 5748406"/>
                <a:gd name="connsiteY26-1324" fmla="*/ 4912176 h 4916638"/>
                <a:gd name="connsiteX27-1325" fmla="*/ 1774119 w 5748406"/>
                <a:gd name="connsiteY27-1326" fmla="*/ 4805496 h 4916638"/>
                <a:gd name="connsiteX28-1327" fmla="*/ 745419 w 5748406"/>
                <a:gd name="connsiteY28-1328" fmla="*/ 4340676 h 4916638"/>
                <a:gd name="connsiteX29-1329" fmla="*/ 250119 w 5748406"/>
                <a:gd name="connsiteY29-1330" fmla="*/ 3677736 h 4916638"/>
                <a:gd name="connsiteX30-1331" fmla="*/ 303459 w 5748406"/>
                <a:gd name="connsiteY30-1332" fmla="*/ 3144336 h 4916638"/>
                <a:gd name="connsiteX0-1333" fmla="*/ 303459 w 5748406"/>
                <a:gd name="connsiteY0-1334" fmla="*/ 3144336 h 4916638"/>
                <a:gd name="connsiteX1-1335" fmla="*/ 257739 w 5748406"/>
                <a:gd name="connsiteY1-1336" fmla="*/ 2458536 h 4916638"/>
                <a:gd name="connsiteX2-1337" fmla="*/ 120579 w 5748406"/>
                <a:gd name="connsiteY2-1338" fmla="*/ 2161356 h 4916638"/>
                <a:gd name="connsiteX3-1339" fmla="*/ 21519 w 5748406"/>
                <a:gd name="connsiteY3-1340" fmla="*/ 1521276 h 4916638"/>
                <a:gd name="connsiteX4-1341" fmla="*/ 18979 w 5748406"/>
                <a:gd name="connsiteY4-1342" fmla="*/ 670376 h 4916638"/>
                <a:gd name="connsiteX5-1343" fmla="*/ 229799 w 5748406"/>
                <a:gd name="connsiteY5-1344" fmla="*/ 32836 h 4916638"/>
                <a:gd name="connsiteX6-1345" fmla="*/ 951159 w 5748406"/>
                <a:gd name="connsiteY6-1346" fmla="*/ 119196 h 4916638"/>
                <a:gd name="connsiteX7-1347" fmla="*/ 1606479 w 5748406"/>
                <a:gd name="connsiteY7-1348" fmla="*/ 355416 h 4916638"/>
                <a:gd name="connsiteX8-1349" fmla="*/ 1946839 w 5748406"/>
                <a:gd name="connsiteY8-1350" fmla="*/ 530676 h 4916638"/>
                <a:gd name="connsiteX9-1351" fmla="*/ 2508179 w 5748406"/>
                <a:gd name="connsiteY9-1352" fmla="*/ 406216 h 4916638"/>
                <a:gd name="connsiteX10-1353" fmla="*/ 3374319 w 5748406"/>
                <a:gd name="connsiteY10-1354" fmla="*/ 408756 h 4916638"/>
                <a:gd name="connsiteX11-1355" fmla="*/ 3930579 w 5748406"/>
                <a:gd name="connsiteY11-1356" fmla="*/ 556076 h 4916638"/>
                <a:gd name="connsiteX12-1357" fmla="*/ 4197278 w 5748406"/>
                <a:gd name="connsiteY12-1358" fmla="*/ 429075 h 4916638"/>
                <a:gd name="connsiteX13-1359" fmla="*/ 4682419 w 5748406"/>
                <a:gd name="connsiteY13-1360" fmla="*/ 200476 h 4916638"/>
                <a:gd name="connsiteX14-1361" fmla="*/ 5411399 w 5748406"/>
                <a:gd name="connsiteY14-1362" fmla="*/ 68396 h 4916638"/>
                <a:gd name="connsiteX15-1363" fmla="*/ 5553639 w 5748406"/>
                <a:gd name="connsiteY15-1364" fmla="*/ 25216 h 4916638"/>
                <a:gd name="connsiteX16-1365" fmla="*/ 5591739 w 5748406"/>
                <a:gd name="connsiteY16-1366" fmla="*/ 164916 h 4916638"/>
                <a:gd name="connsiteX17-1367" fmla="*/ 5744139 w 5748406"/>
                <a:gd name="connsiteY17-1368" fmla="*/ 644976 h 4916638"/>
                <a:gd name="connsiteX18-1369" fmla="*/ 5690799 w 5748406"/>
                <a:gd name="connsiteY18-1370" fmla="*/ 1711776 h 4916638"/>
                <a:gd name="connsiteX19-1371" fmla="*/ 5530779 w 5748406"/>
                <a:gd name="connsiteY19-1372" fmla="*/ 2359476 h 4916638"/>
                <a:gd name="connsiteX20-1373" fmla="*/ 5454579 w 5748406"/>
                <a:gd name="connsiteY20-1374" fmla="*/ 2946216 h 4916638"/>
                <a:gd name="connsiteX21-1375" fmla="*/ 5401239 w 5748406"/>
                <a:gd name="connsiteY21-1376" fmla="*/ 3106236 h 4916638"/>
                <a:gd name="connsiteX22-1377" fmla="*/ 5485059 w 5748406"/>
                <a:gd name="connsiteY22-1378" fmla="*/ 3388176 h 4916638"/>
                <a:gd name="connsiteX23-1379" fmla="*/ 5385999 w 5748406"/>
                <a:gd name="connsiteY23-1380" fmla="*/ 3814896 h 4916638"/>
                <a:gd name="connsiteX24-1381" fmla="*/ 5012619 w 5748406"/>
                <a:gd name="connsiteY24-1382" fmla="*/ 4294956 h 4916638"/>
                <a:gd name="connsiteX25-1383" fmla="*/ 4227759 w 5748406"/>
                <a:gd name="connsiteY25-1384" fmla="*/ 4706436 h 4916638"/>
                <a:gd name="connsiteX26-1385" fmla="*/ 3153339 w 5748406"/>
                <a:gd name="connsiteY26-1386" fmla="*/ 4912176 h 4916638"/>
                <a:gd name="connsiteX27-1387" fmla="*/ 1774119 w 5748406"/>
                <a:gd name="connsiteY27-1388" fmla="*/ 4805496 h 4916638"/>
                <a:gd name="connsiteX28-1389" fmla="*/ 745419 w 5748406"/>
                <a:gd name="connsiteY28-1390" fmla="*/ 4340676 h 4916638"/>
                <a:gd name="connsiteX29-1391" fmla="*/ 250119 w 5748406"/>
                <a:gd name="connsiteY29-1392" fmla="*/ 3677736 h 4916638"/>
                <a:gd name="connsiteX30-1393" fmla="*/ 303459 w 5748406"/>
                <a:gd name="connsiteY30-1394" fmla="*/ 3144336 h 4916638"/>
                <a:gd name="connsiteX0-1395" fmla="*/ 303459 w 5711308"/>
                <a:gd name="connsiteY0-1396" fmla="*/ 3144336 h 4916638"/>
                <a:gd name="connsiteX1-1397" fmla="*/ 257739 w 5711308"/>
                <a:gd name="connsiteY1-1398" fmla="*/ 2458536 h 4916638"/>
                <a:gd name="connsiteX2-1399" fmla="*/ 120579 w 5711308"/>
                <a:gd name="connsiteY2-1400" fmla="*/ 2161356 h 4916638"/>
                <a:gd name="connsiteX3-1401" fmla="*/ 21519 w 5711308"/>
                <a:gd name="connsiteY3-1402" fmla="*/ 1521276 h 4916638"/>
                <a:gd name="connsiteX4-1403" fmla="*/ 18979 w 5711308"/>
                <a:gd name="connsiteY4-1404" fmla="*/ 670376 h 4916638"/>
                <a:gd name="connsiteX5-1405" fmla="*/ 229799 w 5711308"/>
                <a:gd name="connsiteY5-1406" fmla="*/ 32836 h 4916638"/>
                <a:gd name="connsiteX6-1407" fmla="*/ 951159 w 5711308"/>
                <a:gd name="connsiteY6-1408" fmla="*/ 119196 h 4916638"/>
                <a:gd name="connsiteX7-1409" fmla="*/ 1606479 w 5711308"/>
                <a:gd name="connsiteY7-1410" fmla="*/ 355416 h 4916638"/>
                <a:gd name="connsiteX8-1411" fmla="*/ 1946839 w 5711308"/>
                <a:gd name="connsiteY8-1412" fmla="*/ 530676 h 4916638"/>
                <a:gd name="connsiteX9-1413" fmla="*/ 2508179 w 5711308"/>
                <a:gd name="connsiteY9-1414" fmla="*/ 406216 h 4916638"/>
                <a:gd name="connsiteX10-1415" fmla="*/ 3374319 w 5711308"/>
                <a:gd name="connsiteY10-1416" fmla="*/ 408756 h 4916638"/>
                <a:gd name="connsiteX11-1417" fmla="*/ 3930579 w 5711308"/>
                <a:gd name="connsiteY11-1418" fmla="*/ 556076 h 4916638"/>
                <a:gd name="connsiteX12-1419" fmla="*/ 4197278 w 5711308"/>
                <a:gd name="connsiteY12-1420" fmla="*/ 429075 h 4916638"/>
                <a:gd name="connsiteX13-1421" fmla="*/ 4682419 w 5711308"/>
                <a:gd name="connsiteY13-1422" fmla="*/ 200476 h 4916638"/>
                <a:gd name="connsiteX14-1423" fmla="*/ 5411399 w 5711308"/>
                <a:gd name="connsiteY14-1424" fmla="*/ 68396 h 4916638"/>
                <a:gd name="connsiteX15-1425" fmla="*/ 5553639 w 5711308"/>
                <a:gd name="connsiteY15-1426" fmla="*/ 25216 h 4916638"/>
                <a:gd name="connsiteX16-1427" fmla="*/ 5591739 w 5711308"/>
                <a:gd name="connsiteY16-1428" fmla="*/ 164916 h 4916638"/>
                <a:gd name="connsiteX17-1429" fmla="*/ 5698419 w 5711308"/>
                <a:gd name="connsiteY17-1430" fmla="*/ 853256 h 4916638"/>
                <a:gd name="connsiteX18-1431" fmla="*/ 5690799 w 5711308"/>
                <a:gd name="connsiteY18-1432" fmla="*/ 1711776 h 4916638"/>
                <a:gd name="connsiteX19-1433" fmla="*/ 5530779 w 5711308"/>
                <a:gd name="connsiteY19-1434" fmla="*/ 2359476 h 4916638"/>
                <a:gd name="connsiteX20-1435" fmla="*/ 5454579 w 5711308"/>
                <a:gd name="connsiteY20-1436" fmla="*/ 2946216 h 4916638"/>
                <a:gd name="connsiteX21-1437" fmla="*/ 5401239 w 5711308"/>
                <a:gd name="connsiteY21-1438" fmla="*/ 3106236 h 4916638"/>
                <a:gd name="connsiteX22-1439" fmla="*/ 5485059 w 5711308"/>
                <a:gd name="connsiteY22-1440" fmla="*/ 3388176 h 4916638"/>
                <a:gd name="connsiteX23-1441" fmla="*/ 5385999 w 5711308"/>
                <a:gd name="connsiteY23-1442" fmla="*/ 3814896 h 4916638"/>
                <a:gd name="connsiteX24-1443" fmla="*/ 5012619 w 5711308"/>
                <a:gd name="connsiteY24-1444" fmla="*/ 4294956 h 4916638"/>
                <a:gd name="connsiteX25-1445" fmla="*/ 4227759 w 5711308"/>
                <a:gd name="connsiteY25-1446" fmla="*/ 4706436 h 4916638"/>
                <a:gd name="connsiteX26-1447" fmla="*/ 3153339 w 5711308"/>
                <a:gd name="connsiteY26-1448" fmla="*/ 4912176 h 4916638"/>
                <a:gd name="connsiteX27-1449" fmla="*/ 1774119 w 5711308"/>
                <a:gd name="connsiteY27-1450" fmla="*/ 4805496 h 4916638"/>
                <a:gd name="connsiteX28-1451" fmla="*/ 745419 w 5711308"/>
                <a:gd name="connsiteY28-1452" fmla="*/ 4340676 h 4916638"/>
                <a:gd name="connsiteX29-1453" fmla="*/ 250119 w 5711308"/>
                <a:gd name="connsiteY29-1454" fmla="*/ 3677736 h 4916638"/>
                <a:gd name="connsiteX30-1455" fmla="*/ 303459 w 5711308"/>
                <a:gd name="connsiteY30-1456" fmla="*/ 3144336 h 4916638"/>
                <a:gd name="connsiteX0-1457" fmla="*/ 303459 w 5711308"/>
                <a:gd name="connsiteY0-1458" fmla="*/ 3144336 h 4916638"/>
                <a:gd name="connsiteX1-1459" fmla="*/ 257739 w 5711308"/>
                <a:gd name="connsiteY1-1460" fmla="*/ 2458536 h 4916638"/>
                <a:gd name="connsiteX2-1461" fmla="*/ 120579 w 5711308"/>
                <a:gd name="connsiteY2-1462" fmla="*/ 2161356 h 4916638"/>
                <a:gd name="connsiteX3-1463" fmla="*/ 21519 w 5711308"/>
                <a:gd name="connsiteY3-1464" fmla="*/ 1521276 h 4916638"/>
                <a:gd name="connsiteX4-1465" fmla="*/ 18979 w 5711308"/>
                <a:gd name="connsiteY4-1466" fmla="*/ 670376 h 4916638"/>
                <a:gd name="connsiteX5-1467" fmla="*/ 229799 w 5711308"/>
                <a:gd name="connsiteY5-1468" fmla="*/ 32836 h 4916638"/>
                <a:gd name="connsiteX6-1469" fmla="*/ 951159 w 5711308"/>
                <a:gd name="connsiteY6-1470" fmla="*/ 119196 h 4916638"/>
                <a:gd name="connsiteX7-1471" fmla="*/ 1606479 w 5711308"/>
                <a:gd name="connsiteY7-1472" fmla="*/ 355416 h 4916638"/>
                <a:gd name="connsiteX8-1473" fmla="*/ 1946839 w 5711308"/>
                <a:gd name="connsiteY8-1474" fmla="*/ 530676 h 4916638"/>
                <a:gd name="connsiteX9-1475" fmla="*/ 2508179 w 5711308"/>
                <a:gd name="connsiteY9-1476" fmla="*/ 406216 h 4916638"/>
                <a:gd name="connsiteX10-1477" fmla="*/ 3374319 w 5711308"/>
                <a:gd name="connsiteY10-1478" fmla="*/ 408756 h 4916638"/>
                <a:gd name="connsiteX11-1479" fmla="*/ 3930579 w 5711308"/>
                <a:gd name="connsiteY11-1480" fmla="*/ 556076 h 4916638"/>
                <a:gd name="connsiteX12-1481" fmla="*/ 4192198 w 5711308"/>
                <a:gd name="connsiteY12-1482" fmla="*/ 408755 h 4916638"/>
                <a:gd name="connsiteX13-1483" fmla="*/ 4682419 w 5711308"/>
                <a:gd name="connsiteY13-1484" fmla="*/ 200476 h 4916638"/>
                <a:gd name="connsiteX14-1485" fmla="*/ 5411399 w 5711308"/>
                <a:gd name="connsiteY14-1486" fmla="*/ 68396 h 4916638"/>
                <a:gd name="connsiteX15-1487" fmla="*/ 5553639 w 5711308"/>
                <a:gd name="connsiteY15-1488" fmla="*/ 25216 h 4916638"/>
                <a:gd name="connsiteX16-1489" fmla="*/ 5591739 w 5711308"/>
                <a:gd name="connsiteY16-1490" fmla="*/ 164916 h 4916638"/>
                <a:gd name="connsiteX17-1491" fmla="*/ 5698419 w 5711308"/>
                <a:gd name="connsiteY17-1492" fmla="*/ 853256 h 4916638"/>
                <a:gd name="connsiteX18-1493" fmla="*/ 5690799 w 5711308"/>
                <a:gd name="connsiteY18-1494" fmla="*/ 1711776 h 4916638"/>
                <a:gd name="connsiteX19-1495" fmla="*/ 5530779 w 5711308"/>
                <a:gd name="connsiteY19-1496" fmla="*/ 2359476 h 4916638"/>
                <a:gd name="connsiteX20-1497" fmla="*/ 5454579 w 5711308"/>
                <a:gd name="connsiteY20-1498" fmla="*/ 2946216 h 4916638"/>
                <a:gd name="connsiteX21-1499" fmla="*/ 5401239 w 5711308"/>
                <a:gd name="connsiteY21-1500" fmla="*/ 3106236 h 4916638"/>
                <a:gd name="connsiteX22-1501" fmla="*/ 5485059 w 5711308"/>
                <a:gd name="connsiteY22-1502" fmla="*/ 3388176 h 4916638"/>
                <a:gd name="connsiteX23-1503" fmla="*/ 5385999 w 5711308"/>
                <a:gd name="connsiteY23-1504" fmla="*/ 3814896 h 4916638"/>
                <a:gd name="connsiteX24-1505" fmla="*/ 5012619 w 5711308"/>
                <a:gd name="connsiteY24-1506" fmla="*/ 4294956 h 4916638"/>
                <a:gd name="connsiteX25-1507" fmla="*/ 4227759 w 5711308"/>
                <a:gd name="connsiteY25-1508" fmla="*/ 4706436 h 4916638"/>
                <a:gd name="connsiteX26-1509" fmla="*/ 3153339 w 5711308"/>
                <a:gd name="connsiteY26-1510" fmla="*/ 4912176 h 4916638"/>
                <a:gd name="connsiteX27-1511" fmla="*/ 1774119 w 5711308"/>
                <a:gd name="connsiteY27-1512" fmla="*/ 4805496 h 4916638"/>
                <a:gd name="connsiteX28-1513" fmla="*/ 745419 w 5711308"/>
                <a:gd name="connsiteY28-1514" fmla="*/ 4340676 h 4916638"/>
                <a:gd name="connsiteX29-1515" fmla="*/ 250119 w 5711308"/>
                <a:gd name="connsiteY29-1516" fmla="*/ 3677736 h 4916638"/>
                <a:gd name="connsiteX30-1517" fmla="*/ 303459 w 5711308"/>
                <a:gd name="connsiteY30-1518" fmla="*/ 3144336 h 4916638"/>
                <a:gd name="connsiteX0-1519" fmla="*/ 303459 w 5711308"/>
                <a:gd name="connsiteY0-1520" fmla="*/ 3144336 h 4916638"/>
                <a:gd name="connsiteX1-1521" fmla="*/ 257739 w 5711308"/>
                <a:gd name="connsiteY1-1522" fmla="*/ 2458536 h 4916638"/>
                <a:gd name="connsiteX2-1523" fmla="*/ 120579 w 5711308"/>
                <a:gd name="connsiteY2-1524" fmla="*/ 2161356 h 4916638"/>
                <a:gd name="connsiteX3-1525" fmla="*/ 21519 w 5711308"/>
                <a:gd name="connsiteY3-1526" fmla="*/ 1521276 h 4916638"/>
                <a:gd name="connsiteX4-1527" fmla="*/ 18979 w 5711308"/>
                <a:gd name="connsiteY4-1528" fmla="*/ 670376 h 4916638"/>
                <a:gd name="connsiteX5-1529" fmla="*/ 229799 w 5711308"/>
                <a:gd name="connsiteY5-1530" fmla="*/ 32836 h 4916638"/>
                <a:gd name="connsiteX6-1531" fmla="*/ 951159 w 5711308"/>
                <a:gd name="connsiteY6-1532" fmla="*/ 119196 h 4916638"/>
                <a:gd name="connsiteX7-1533" fmla="*/ 1606479 w 5711308"/>
                <a:gd name="connsiteY7-1534" fmla="*/ 355416 h 4916638"/>
                <a:gd name="connsiteX8-1535" fmla="*/ 1946839 w 5711308"/>
                <a:gd name="connsiteY8-1536" fmla="*/ 530676 h 4916638"/>
                <a:gd name="connsiteX9-1537" fmla="*/ 2508179 w 5711308"/>
                <a:gd name="connsiteY9-1538" fmla="*/ 406216 h 4916638"/>
                <a:gd name="connsiteX10-1539" fmla="*/ 3374319 w 5711308"/>
                <a:gd name="connsiteY10-1540" fmla="*/ 408756 h 4916638"/>
                <a:gd name="connsiteX11-1541" fmla="*/ 3920419 w 5711308"/>
                <a:gd name="connsiteY11-1542" fmla="*/ 540836 h 4916638"/>
                <a:gd name="connsiteX12-1543" fmla="*/ 4192198 w 5711308"/>
                <a:gd name="connsiteY12-1544" fmla="*/ 408755 h 4916638"/>
                <a:gd name="connsiteX13-1545" fmla="*/ 4682419 w 5711308"/>
                <a:gd name="connsiteY13-1546" fmla="*/ 200476 h 4916638"/>
                <a:gd name="connsiteX14-1547" fmla="*/ 5411399 w 5711308"/>
                <a:gd name="connsiteY14-1548" fmla="*/ 68396 h 4916638"/>
                <a:gd name="connsiteX15-1549" fmla="*/ 5553639 w 5711308"/>
                <a:gd name="connsiteY15-1550" fmla="*/ 25216 h 4916638"/>
                <a:gd name="connsiteX16-1551" fmla="*/ 5591739 w 5711308"/>
                <a:gd name="connsiteY16-1552" fmla="*/ 164916 h 4916638"/>
                <a:gd name="connsiteX17-1553" fmla="*/ 5698419 w 5711308"/>
                <a:gd name="connsiteY17-1554" fmla="*/ 853256 h 4916638"/>
                <a:gd name="connsiteX18-1555" fmla="*/ 5690799 w 5711308"/>
                <a:gd name="connsiteY18-1556" fmla="*/ 1711776 h 4916638"/>
                <a:gd name="connsiteX19-1557" fmla="*/ 5530779 w 5711308"/>
                <a:gd name="connsiteY19-1558" fmla="*/ 2359476 h 4916638"/>
                <a:gd name="connsiteX20-1559" fmla="*/ 5454579 w 5711308"/>
                <a:gd name="connsiteY20-1560" fmla="*/ 2946216 h 4916638"/>
                <a:gd name="connsiteX21-1561" fmla="*/ 5401239 w 5711308"/>
                <a:gd name="connsiteY21-1562" fmla="*/ 3106236 h 4916638"/>
                <a:gd name="connsiteX22-1563" fmla="*/ 5485059 w 5711308"/>
                <a:gd name="connsiteY22-1564" fmla="*/ 3388176 h 4916638"/>
                <a:gd name="connsiteX23-1565" fmla="*/ 5385999 w 5711308"/>
                <a:gd name="connsiteY23-1566" fmla="*/ 3814896 h 4916638"/>
                <a:gd name="connsiteX24-1567" fmla="*/ 5012619 w 5711308"/>
                <a:gd name="connsiteY24-1568" fmla="*/ 4294956 h 4916638"/>
                <a:gd name="connsiteX25-1569" fmla="*/ 4227759 w 5711308"/>
                <a:gd name="connsiteY25-1570" fmla="*/ 4706436 h 4916638"/>
                <a:gd name="connsiteX26-1571" fmla="*/ 3153339 w 5711308"/>
                <a:gd name="connsiteY26-1572" fmla="*/ 4912176 h 4916638"/>
                <a:gd name="connsiteX27-1573" fmla="*/ 1774119 w 5711308"/>
                <a:gd name="connsiteY27-1574" fmla="*/ 4805496 h 4916638"/>
                <a:gd name="connsiteX28-1575" fmla="*/ 745419 w 5711308"/>
                <a:gd name="connsiteY28-1576" fmla="*/ 4340676 h 4916638"/>
                <a:gd name="connsiteX29-1577" fmla="*/ 250119 w 5711308"/>
                <a:gd name="connsiteY29-1578" fmla="*/ 3677736 h 4916638"/>
                <a:gd name="connsiteX30-1579" fmla="*/ 303459 w 5711308"/>
                <a:gd name="connsiteY30-1580" fmla="*/ 3144336 h 4916638"/>
                <a:gd name="connsiteX0-1581" fmla="*/ 303459 w 5711308"/>
                <a:gd name="connsiteY0-1582" fmla="*/ 3144336 h 4916638"/>
                <a:gd name="connsiteX1-1583" fmla="*/ 257739 w 5711308"/>
                <a:gd name="connsiteY1-1584" fmla="*/ 2458536 h 4916638"/>
                <a:gd name="connsiteX2-1585" fmla="*/ 120579 w 5711308"/>
                <a:gd name="connsiteY2-1586" fmla="*/ 2161356 h 4916638"/>
                <a:gd name="connsiteX3-1587" fmla="*/ 21519 w 5711308"/>
                <a:gd name="connsiteY3-1588" fmla="*/ 1521276 h 4916638"/>
                <a:gd name="connsiteX4-1589" fmla="*/ 18979 w 5711308"/>
                <a:gd name="connsiteY4-1590" fmla="*/ 670376 h 4916638"/>
                <a:gd name="connsiteX5-1591" fmla="*/ 229799 w 5711308"/>
                <a:gd name="connsiteY5-1592" fmla="*/ 32836 h 4916638"/>
                <a:gd name="connsiteX6-1593" fmla="*/ 951159 w 5711308"/>
                <a:gd name="connsiteY6-1594" fmla="*/ 119196 h 4916638"/>
                <a:gd name="connsiteX7-1595" fmla="*/ 1606479 w 5711308"/>
                <a:gd name="connsiteY7-1596" fmla="*/ 355416 h 4916638"/>
                <a:gd name="connsiteX8-1597" fmla="*/ 1946839 w 5711308"/>
                <a:gd name="connsiteY8-1598" fmla="*/ 530676 h 4916638"/>
                <a:gd name="connsiteX9-1599" fmla="*/ 2508179 w 5711308"/>
                <a:gd name="connsiteY9-1600" fmla="*/ 406216 h 4916638"/>
                <a:gd name="connsiteX10-1601" fmla="*/ 3374319 w 5711308"/>
                <a:gd name="connsiteY10-1602" fmla="*/ 408756 h 4916638"/>
                <a:gd name="connsiteX11-1603" fmla="*/ 3920419 w 5711308"/>
                <a:gd name="connsiteY11-1604" fmla="*/ 540836 h 4916638"/>
                <a:gd name="connsiteX12-1605" fmla="*/ 4192198 w 5711308"/>
                <a:gd name="connsiteY12-1606" fmla="*/ 408755 h 4916638"/>
                <a:gd name="connsiteX13-1607" fmla="*/ 4682419 w 5711308"/>
                <a:gd name="connsiteY13-1608" fmla="*/ 200476 h 4916638"/>
                <a:gd name="connsiteX14-1609" fmla="*/ 5411399 w 5711308"/>
                <a:gd name="connsiteY14-1610" fmla="*/ 68396 h 4916638"/>
                <a:gd name="connsiteX15-1611" fmla="*/ 5553639 w 5711308"/>
                <a:gd name="connsiteY15-1612" fmla="*/ 25216 h 4916638"/>
                <a:gd name="connsiteX16-1613" fmla="*/ 5591739 w 5711308"/>
                <a:gd name="connsiteY16-1614" fmla="*/ 164916 h 4916638"/>
                <a:gd name="connsiteX17-1615" fmla="*/ 5698419 w 5711308"/>
                <a:gd name="connsiteY17-1616" fmla="*/ 853256 h 4916638"/>
                <a:gd name="connsiteX18-1617" fmla="*/ 5690799 w 5711308"/>
                <a:gd name="connsiteY18-1618" fmla="*/ 1711776 h 4916638"/>
                <a:gd name="connsiteX19-1619" fmla="*/ 5530779 w 5711308"/>
                <a:gd name="connsiteY19-1620" fmla="*/ 2359476 h 4916638"/>
                <a:gd name="connsiteX20-1621" fmla="*/ 5454579 w 5711308"/>
                <a:gd name="connsiteY20-1622" fmla="*/ 2946216 h 4916638"/>
                <a:gd name="connsiteX21-1623" fmla="*/ 5401239 w 5711308"/>
                <a:gd name="connsiteY21-1624" fmla="*/ 3106236 h 4916638"/>
                <a:gd name="connsiteX22-1625" fmla="*/ 5485059 w 5711308"/>
                <a:gd name="connsiteY22-1626" fmla="*/ 3388176 h 4916638"/>
                <a:gd name="connsiteX23-1627" fmla="*/ 5385999 w 5711308"/>
                <a:gd name="connsiteY23-1628" fmla="*/ 3814896 h 4916638"/>
                <a:gd name="connsiteX24-1629" fmla="*/ 5012619 w 5711308"/>
                <a:gd name="connsiteY24-1630" fmla="*/ 4294956 h 4916638"/>
                <a:gd name="connsiteX25-1631" fmla="*/ 4227759 w 5711308"/>
                <a:gd name="connsiteY25-1632" fmla="*/ 4706436 h 4916638"/>
                <a:gd name="connsiteX26-1633" fmla="*/ 3153339 w 5711308"/>
                <a:gd name="connsiteY26-1634" fmla="*/ 4912176 h 4916638"/>
                <a:gd name="connsiteX27-1635" fmla="*/ 1774119 w 5711308"/>
                <a:gd name="connsiteY27-1636" fmla="*/ 4805496 h 4916638"/>
                <a:gd name="connsiteX28-1637" fmla="*/ 745419 w 5711308"/>
                <a:gd name="connsiteY28-1638" fmla="*/ 4340676 h 4916638"/>
                <a:gd name="connsiteX29-1639" fmla="*/ 250119 w 5711308"/>
                <a:gd name="connsiteY29-1640" fmla="*/ 3677736 h 4916638"/>
                <a:gd name="connsiteX30-1641" fmla="*/ 303459 w 5711308"/>
                <a:gd name="connsiteY30-1642" fmla="*/ 3144336 h 4916638"/>
                <a:gd name="connsiteX0-1643" fmla="*/ 307488 w 5715337"/>
                <a:gd name="connsiteY0-1644" fmla="*/ 3144336 h 4916638"/>
                <a:gd name="connsiteX1-1645" fmla="*/ 261768 w 5715337"/>
                <a:gd name="connsiteY1-1646" fmla="*/ 2458536 h 4916638"/>
                <a:gd name="connsiteX2-1647" fmla="*/ 200808 w 5715337"/>
                <a:gd name="connsiteY2-1648" fmla="*/ 2201996 h 4916638"/>
                <a:gd name="connsiteX3-1649" fmla="*/ 25548 w 5715337"/>
                <a:gd name="connsiteY3-1650" fmla="*/ 1521276 h 4916638"/>
                <a:gd name="connsiteX4-1651" fmla="*/ 23008 w 5715337"/>
                <a:gd name="connsiteY4-1652" fmla="*/ 670376 h 4916638"/>
                <a:gd name="connsiteX5-1653" fmla="*/ 233828 w 5715337"/>
                <a:gd name="connsiteY5-1654" fmla="*/ 32836 h 4916638"/>
                <a:gd name="connsiteX6-1655" fmla="*/ 955188 w 5715337"/>
                <a:gd name="connsiteY6-1656" fmla="*/ 119196 h 4916638"/>
                <a:gd name="connsiteX7-1657" fmla="*/ 1610508 w 5715337"/>
                <a:gd name="connsiteY7-1658" fmla="*/ 355416 h 4916638"/>
                <a:gd name="connsiteX8-1659" fmla="*/ 1950868 w 5715337"/>
                <a:gd name="connsiteY8-1660" fmla="*/ 530676 h 4916638"/>
                <a:gd name="connsiteX9-1661" fmla="*/ 2512208 w 5715337"/>
                <a:gd name="connsiteY9-1662" fmla="*/ 406216 h 4916638"/>
                <a:gd name="connsiteX10-1663" fmla="*/ 3378348 w 5715337"/>
                <a:gd name="connsiteY10-1664" fmla="*/ 408756 h 4916638"/>
                <a:gd name="connsiteX11-1665" fmla="*/ 3924448 w 5715337"/>
                <a:gd name="connsiteY11-1666" fmla="*/ 540836 h 4916638"/>
                <a:gd name="connsiteX12-1667" fmla="*/ 4196227 w 5715337"/>
                <a:gd name="connsiteY12-1668" fmla="*/ 408755 h 4916638"/>
                <a:gd name="connsiteX13-1669" fmla="*/ 4686448 w 5715337"/>
                <a:gd name="connsiteY13-1670" fmla="*/ 200476 h 4916638"/>
                <a:gd name="connsiteX14-1671" fmla="*/ 5415428 w 5715337"/>
                <a:gd name="connsiteY14-1672" fmla="*/ 68396 h 4916638"/>
                <a:gd name="connsiteX15-1673" fmla="*/ 5557668 w 5715337"/>
                <a:gd name="connsiteY15-1674" fmla="*/ 25216 h 4916638"/>
                <a:gd name="connsiteX16-1675" fmla="*/ 5595768 w 5715337"/>
                <a:gd name="connsiteY16-1676" fmla="*/ 164916 h 4916638"/>
                <a:gd name="connsiteX17-1677" fmla="*/ 5702448 w 5715337"/>
                <a:gd name="connsiteY17-1678" fmla="*/ 853256 h 4916638"/>
                <a:gd name="connsiteX18-1679" fmla="*/ 5694828 w 5715337"/>
                <a:gd name="connsiteY18-1680" fmla="*/ 1711776 h 4916638"/>
                <a:gd name="connsiteX19-1681" fmla="*/ 5534808 w 5715337"/>
                <a:gd name="connsiteY19-1682" fmla="*/ 2359476 h 4916638"/>
                <a:gd name="connsiteX20-1683" fmla="*/ 5458608 w 5715337"/>
                <a:gd name="connsiteY20-1684" fmla="*/ 2946216 h 4916638"/>
                <a:gd name="connsiteX21-1685" fmla="*/ 5405268 w 5715337"/>
                <a:gd name="connsiteY21-1686" fmla="*/ 3106236 h 4916638"/>
                <a:gd name="connsiteX22-1687" fmla="*/ 5489088 w 5715337"/>
                <a:gd name="connsiteY22-1688" fmla="*/ 3388176 h 4916638"/>
                <a:gd name="connsiteX23-1689" fmla="*/ 5390028 w 5715337"/>
                <a:gd name="connsiteY23-1690" fmla="*/ 3814896 h 4916638"/>
                <a:gd name="connsiteX24-1691" fmla="*/ 5016648 w 5715337"/>
                <a:gd name="connsiteY24-1692" fmla="*/ 4294956 h 4916638"/>
                <a:gd name="connsiteX25-1693" fmla="*/ 4231788 w 5715337"/>
                <a:gd name="connsiteY25-1694" fmla="*/ 4706436 h 4916638"/>
                <a:gd name="connsiteX26-1695" fmla="*/ 3157368 w 5715337"/>
                <a:gd name="connsiteY26-1696" fmla="*/ 4912176 h 4916638"/>
                <a:gd name="connsiteX27-1697" fmla="*/ 1778148 w 5715337"/>
                <a:gd name="connsiteY27-1698" fmla="*/ 4805496 h 4916638"/>
                <a:gd name="connsiteX28-1699" fmla="*/ 749448 w 5715337"/>
                <a:gd name="connsiteY28-1700" fmla="*/ 4340676 h 4916638"/>
                <a:gd name="connsiteX29-1701" fmla="*/ 254148 w 5715337"/>
                <a:gd name="connsiteY29-1702" fmla="*/ 3677736 h 4916638"/>
                <a:gd name="connsiteX30-1703" fmla="*/ 307488 w 5715337"/>
                <a:gd name="connsiteY30-1704" fmla="*/ 3144336 h 4916638"/>
                <a:gd name="connsiteX0-1705" fmla="*/ 307200 w 5715049"/>
                <a:gd name="connsiteY0-1706" fmla="*/ 3144336 h 4916638"/>
                <a:gd name="connsiteX1-1707" fmla="*/ 261480 w 5715049"/>
                <a:gd name="connsiteY1-1708" fmla="*/ 2458536 h 4916638"/>
                <a:gd name="connsiteX2-1709" fmla="*/ 195440 w 5715049"/>
                <a:gd name="connsiteY2-1710" fmla="*/ 2207076 h 4916638"/>
                <a:gd name="connsiteX3-1711" fmla="*/ 25260 w 5715049"/>
                <a:gd name="connsiteY3-1712" fmla="*/ 1521276 h 4916638"/>
                <a:gd name="connsiteX4-1713" fmla="*/ 22720 w 5715049"/>
                <a:gd name="connsiteY4-1714" fmla="*/ 670376 h 4916638"/>
                <a:gd name="connsiteX5-1715" fmla="*/ 233540 w 5715049"/>
                <a:gd name="connsiteY5-1716" fmla="*/ 32836 h 4916638"/>
                <a:gd name="connsiteX6-1717" fmla="*/ 954900 w 5715049"/>
                <a:gd name="connsiteY6-1718" fmla="*/ 119196 h 4916638"/>
                <a:gd name="connsiteX7-1719" fmla="*/ 1610220 w 5715049"/>
                <a:gd name="connsiteY7-1720" fmla="*/ 355416 h 4916638"/>
                <a:gd name="connsiteX8-1721" fmla="*/ 1950580 w 5715049"/>
                <a:gd name="connsiteY8-1722" fmla="*/ 530676 h 4916638"/>
                <a:gd name="connsiteX9-1723" fmla="*/ 2511920 w 5715049"/>
                <a:gd name="connsiteY9-1724" fmla="*/ 406216 h 4916638"/>
                <a:gd name="connsiteX10-1725" fmla="*/ 3378060 w 5715049"/>
                <a:gd name="connsiteY10-1726" fmla="*/ 408756 h 4916638"/>
                <a:gd name="connsiteX11-1727" fmla="*/ 3924160 w 5715049"/>
                <a:gd name="connsiteY11-1728" fmla="*/ 540836 h 4916638"/>
                <a:gd name="connsiteX12-1729" fmla="*/ 4195939 w 5715049"/>
                <a:gd name="connsiteY12-1730" fmla="*/ 408755 h 4916638"/>
                <a:gd name="connsiteX13-1731" fmla="*/ 4686160 w 5715049"/>
                <a:gd name="connsiteY13-1732" fmla="*/ 200476 h 4916638"/>
                <a:gd name="connsiteX14-1733" fmla="*/ 5415140 w 5715049"/>
                <a:gd name="connsiteY14-1734" fmla="*/ 68396 h 4916638"/>
                <a:gd name="connsiteX15-1735" fmla="*/ 5557380 w 5715049"/>
                <a:gd name="connsiteY15-1736" fmla="*/ 25216 h 4916638"/>
                <a:gd name="connsiteX16-1737" fmla="*/ 5595480 w 5715049"/>
                <a:gd name="connsiteY16-1738" fmla="*/ 164916 h 4916638"/>
                <a:gd name="connsiteX17-1739" fmla="*/ 5702160 w 5715049"/>
                <a:gd name="connsiteY17-1740" fmla="*/ 853256 h 4916638"/>
                <a:gd name="connsiteX18-1741" fmla="*/ 5694540 w 5715049"/>
                <a:gd name="connsiteY18-1742" fmla="*/ 1711776 h 4916638"/>
                <a:gd name="connsiteX19-1743" fmla="*/ 5534520 w 5715049"/>
                <a:gd name="connsiteY19-1744" fmla="*/ 2359476 h 4916638"/>
                <a:gd name="connsiteX20-1745" fmla="*/ 5458320 w 5715049"/>
                <a:gd name="connsiteY20-1746" fmla="*/ 2946216 h 4916638"/>
                <a:gd name="connsiteX21-1747" fmla="*/ 5404980 w 5715049"/>
                <a:gd name="connsiteY21-1748" fmla="*/ 3106236 h 4916638"/>
                <a:gd name="connsiteX22-1749" fmla="*/ 5488800 w 5715049"/>
                <a:gd name="connsiteY22-1750" fmla="*/ 3388176 h 4916638"/>
                <a:gd name="connsiteX23-1751" fmla="*/ 5389740 w 5715049"/>
                <a:gd name="connsiteY23-1752" fmla="*/ 3814896 h 4916638"/>
                <a:gd name="connsiteX24-1753" fmla="*/ 5016360 w 5715049"/>
                <a:gd name="connsiteY24-1754" fmla="*/ 4294956 h 4916638"/>
                <a:gd name="connsiteX25-1755" fmla="*/ 4231500 w 5715049"/>
                <a:gd name="connsiteY25-1756" fmla="*/ 4706436 h 4916638"/>
                <a:gd name="connsiteX26-1757" fmla="*/ 3157080 w 5715049"/>
                <a:gd name="connsiteY26-1758" fmla="*/ 4912176 h 4916638"/>
                <a:gd name="connsiteX27-1759" fmla="*/ 1777860 w 5715049"/>
                <a:gd name="connsiteY27-1760" fmla="*/ 4805496 h 4916638"/>
                <a:gd name="connsiteX28-1761" fmla="*/ 749160 w 5715049"/>
                <a:gd name="connsiteY28-1762" fmla="*/ 4340676 h 4916638"/>
                <a:gd name="connsiteX29-1763" fmla="*/ 253860 w 5715049"/>
                <a:gd name="connsiteY29-1764" fmla="*/ 3677736 h 4916638"/>
                <a:gd name="connsiteX30-1765" fmla="*/ 307200 w 5715049"/>
                <a:gd name="connsiteY30-1766" fmla="*/ 3144336 h 4916638"/>
                <a:gd name="connsiteX0-1767" fmla="*/ 307200 w 5715049"/>
                <a:gd name="connsiteY0-1768" fmla="*/ 3144336 h 4916638"/>
                <a:gd name="connsiteX1-1769" fmla="*/ 439280 w 5715049"/>
                <a:gd name="connsiteY1-1770" fmla="*/ 2555056 h 4916638"/>
                <a:gd name="connsiteX2-1771" fmla="*/ 195440 w 5715049"/>
                <a:gd name="connsiteY2-1772" fmla="*/ 2207076 h 4916638"/>
                <a:gd name="connsiteX3-1773" fmla="*/ 25260 w 5715049"/>
                <a:gd name="connsiteY3-1774" fmla="*/ 1521276 h 4916638"/>
                <a:gd name="connsiteX4-1775" fmla="*/ 22720 w 5715049"/>
                <a:gd name="connsiteY4-1776" fmla="*/ 670376 h 4916638"/>
                <a:gd name="connsiteX5-1777" fmla="*/ 233540 w 5715049"/>
                <a:gd name="connsiteY5-1778" fmla="*/ 32836 h 4916638"/>
                <a:gd name="connsiteX6-1779" fmla="*/ 954900 w 5715049"/>
                <a:gd name="connsiteY6-1780" fmla="*/ 119196 h 4916638"/>
                <a:gd name="connsiteX7-1781" fmla="*/ 1610220 w 5715049"/>
                <a:gd name="connsiteY7-1782" fmla="*/ 355416 h 4916638"/>
                <a:gd name="connsiteX8-1783" fmla="*/ 1950580 w 5715049"/>
                <a:gd name="connsiteY8-1784" fmla="*/ 530676 h 4916638"/>
                <a:gd name="connsiteX9-1785" fmla="*/ 2511920 w 5715049"/>
                <a:gd name="connsiteY9-1786" fmla="*/ 406216 h 4916638"/>
                <a:gd name="connsiteX10-1787" fmla="*/ 3378060 w 5715049"/>
                <a:gd name="connsiteY10-1788" fmla="*/ 408756 h 4916638"/>
                <a:gd name="connsiteX11-1789" fmla="*/ 3924160 w 5715049"/>
                <a:gd name="connsiteY11-1790" fmla="*/ 540836 h 4916638"/>
                <a:gd name="connsiteX12-1791" fmla="*/ 4195939 w 5715049"/>
                <a:gd name="connsiteY12-1792" fmla="*/ 408755 h 4916638"/>
                <a:gd name="connsiteX13-1793" fmla="*/ 4686160 w 5715049"/>
                <a:gd name="connsiteY13-1794" fmla="*/ 200476 h 4916638"/>
                <a:gd name="connsiteX14-1795" fmla="*/ 5415140 w 5715049"/>
                <a:gd name="connsiteY14-1796" fmla="*/ 68396 h 4916638"/>
                <a:gd name="connsiteX15-1797" fmla="*/ 5557380 w 5715049"/>
                <a:gd name="connsiteY15-1798" fmla="*/ 25216 h 4916638"/>
                <a:gd name="connsiteX16-1799" fmla="*/ 5595480 w 5715049"/>
                <a:gd name="connsiteY16-1800" fmla="*/ 164916 h 4916638"/>
                <a:gd name="connsiteX17-1801" fmla="*/ 5702160 w 5715049"/>
                <a:gd name="connsiteY17-1802" fmla="*/ 853256 h 4916638"/>
                <a:gd name="connsiteX18-1803" fmla="*/ 5694540 w 5715049"/>
                <a:gd name="connsiteY18-1804" fmla="*/ 1711776 h 4916638"/>
                <a:gd name="connsiteX19-1805" fmla="*/ 5534520 w 5715049"/>
                <a:gd name="connsiteY19-1806" fmla="*/ 2359476 h 4916638"/>
                <a:gd name="connsiteX20-1807" fmla="*/ 5458320 w 5715049"/>
                <a:gd name="connsiteY20-1808" fmla="*/ 2946216 h 4916638"/>
                <a:gd name="connsiteX21-1809" fmla="*/ 5404980 w 5715049"/>
                <a:gd name="connsiteY21-1810" fmla="*/ 3106236 h 4916638"/>
                <a:gd name="connsiteX22-1811" fmla="*/ 5488800 w 5715049"/>
                <a:gd name="connsiteY22-1812" fmla="*/ 3388176 h 4916638"/>
                <a:gd name="connsiteX23-1813" fmla="*/ 5389740 w 5715049"/>
                <a:gd name="connsiteY23-1814" fmla="*/ 3814896 h 4916638"/>
                <a:gd name="connsiteX24-1815" fmla="*/ 5016360 w 5715049"/>
                <a:gd name="connsiteY24-1816" fmla="*/ 4294956 h 4916638"/>
                <a:gd name="connsiteX25-1817" fmla="*/ 4231500 w 5715049"/>
                <a:gd name="connsiteY25-1818" fmla="*/ 4706436 h 4916638"/>
                <a:gd name="connsiteX26-1819" fmla="*/ 3157080 w 5715049"/>
                <a:gd name="connsiteY26-1820" fmla="*/ 4912176 h 4916638"/>
                <a:gd name="connsiteX27-1821" fmla="*/ 1777860 w 5715049"/>
                <a:gd name="connsiteY27-1822" fmla="*/ 4805496 h 4916638"/>
                <a:gd name="connsiteX28-1823" fmla="*/ 749160 w 5715049"/>
                <a:gd name="connsiteY28-1824" fmla="*/ 4340676 h 4916638"/>
                <a:gd name="connsiteX29-1825" fmla="*/ 253860 w 5715049"/>
                <a:gd name="connsiteY29-1826" fmla="*/ 3677736 h 4916638"/>
                <a:gd name="connsiteX30-1827" fmla="*/ 307200 w 5715049"/>
                <a:gd name="connsiteY30-1828" fmla="*/ 3144336 h 4916638"/>
                <a:gd name="connsiteX0-1829" fmla="*/ 331625 w 5739474"/>
                <a:gd name="connsiteY0-1830" fmla="*/ 3144336 h 4916638"/>
                <a:gd name="connsiteX1-1831" fmla="*/ 463705 w 5739474"/>
                <a:gd name="connsiteY1-1832" fmla="*/ 2555056 h 4916638"/>
                <a:gd name="connsiteX2-1833" fmla="*/ 585625 w 5739474"/>
                <a:gd name="connsiteY2-1834" fmla="*/ 2110556 h 4916638"/>
                <a:gd name="connsiteX3-1835" fmla="*/ 49685 w 5739474"/>
                <a:gd name="connsiteY3-1836" fmla="*/ 1521276 h 4916638"/>
                <a:gd name="connsiteX4-1837" fmla="*/ 47145 w 5739474"/>
                <a:gd name="connsiteY4-1838" fmla="*/ 670376 h 4916638"/>
                <a:gd name="connsiteX5-1839" fmla="*/ 257965 w 5739474"/>
                <a:gd name="connsiteY5-1840" fmla="*/ 32836 h 4916638"/>
                <a:gd name="connsiteX6-1841" fmla="*/ 979325 w 5739474"/>
                <a:gd name="connsiteY6-1842" fmla="*/ 119196 h 4916638"/>
                <a:gd name="connsiteX7-1843" fmla="*/ 1634645 w 5739474"/>
                <a:gd name="connsiteY7-1844" fmla="*/ 355416 h 4916638"/>
                <a:gd name="connsiteX8-1845" fmla="*/ 1975005 w 5739474"/>
                <a:gd name="connsiteY8-1846" fmla="*/ 530676 h 4916638"/>
                <a:gd name="connsiteX9-1847" fmla="*/ 2536345 w 5739474"/>
                <a:gd name="connsiteY9-1848" fmla="*/ 406216 h 4916638"/>
                <a:gd name="connsiteX10-1849" fmla="*/ 3402485 w 5739474"/>
                <a:gd name="connsiteY10-1850" fmla="*/ 408756 h 4916638"/>
                <a:gd name="connsiteX11-1851" fmla="*/ 3948585 w 5739474"/>
                <a:gd name="connsiteY11-1852" fmla="*/ 540836 h 4916638"/>
                <a:gd name="connsiteX12-1853" fmla="*/ 4220364 w 5739474"/>
                <a:gd name="connsiteY12-1854" fmla="*/ 408755 h 4916638"/>
                <a:gd name="connsiteX13-1855" fmla="*/ 4710585 w 5739474"/>
                <a:gd name="connsiteY13-1856" fmla="*/ 200476 h 4916638"/>
                <a:gd name="connsiteX14-1857" fmla="*/ 5439565 w 5739474"/>
                <a:gd name="connsiteY14-1858" fmla="*/ 68396 h 4916638"/>
                <a:gd name="connsiteX15-1859" fmla="*/ 5581805 w 5739474"/>
                <a:gd name="connsiteY15-1860" fmla="*/ 25216 h 4916638"/>
                <a:gd name="connsiteX16-1861" fmla="*/ 5619905 w 5739474"/>
                <a:gd name="connsiteY16-1862" fmla="*/ 164916 h 4916638"/>
                <a:gd name="connsiteX17-1863" fmla="*/ 5726585 w 5739474"/>
                <a:gd name="connsiteY17-1864" fmla="*/ 853256 h 4916638"/>
                <a:gd name="connsiteX18-1865" fmla="*/ 5718965 w 5739474"/>
                <a:gd name="connsiteY18-1866" fmla="*/ 1711776 h 4916638"/>
                <a:gd name="connsiteX19-1867" fmla="*/ 5558945 w 5739474"/>
                <a:gd name="connsiteY19-1868" fmla="*/ 2359476 h 4916638"/>
                <a:gd name="connsiteX20-1869" fmla="*/ 5482745 w 5739474"/>
                <a:gd name="connsiteY20-1870" fmla="*/ 2946216 h 4916638"/>
                <a:gd name="connsiteX21-1871" fmla="*/ 5429405 w 5739474"/>
                <a:gd name="connsiteY21-1872" fmla="*/ 3106236 h 4916638"/>
                <a:gd name="connsiteX22-1873" fmla="*/ 5513225 w 5739474"/>
                <a:gd name="connsiteY22-1874" fmla="*/ 3388176 h 4916638"/>
                <a:gd name="connsiteX23-1875" fmla="*/ 5414165 w 5739474"/>
                <a:gd name="connsiteY23-1876" fmla="*/ 3814896 h 4916638"/>
                <a:gd name="connsiteX24-1877" fmla="*/ 5040785 w 5739474"/>
                <a:gd name="connsiteY24-1878" fmla="*/ 4294956 h 4916638"/>
                <a:gd name="connsiteX25-1879" fmla="*/ 4255925 w 5739474"/>
                <a:gd name="connsiteY25-1880" fmla="*/ 4706436 h 4916638"/>
                <a:gd name="connsiteX26-1881" fmla="*/ 3181505 w 5739474"/>
                <a:gd name="connsiteY26-1882" fmla="*/ 4912176 h 4916638"/>
                <a:gd name="connsiteX27-1883" fmla="*/ 1802285 w 5739474"/>
                <a:gd name="connsiteY27-1884" fmla="*/ 4805496 h 4916638"/>
                <a:gd name="connsiteX28-1885" fmla="*/ 773585 w 5739474"/>
                <a:gd name="connsiteY28-1886" fmla="*/ 4340676 h 4916638"/>
                <a:gd name="connsiteX29-1887" fmla="*/ 278285 w 5739474"/>
                <a:gd name="connsiteY29-1888" fmla="*/ 3677736 h 4916638"/>
                <a:gd name="connsiteX30-1889" fmla="*/ 331625 w 5739474"/>
                <a:gd name="connsiteY30-1890" fmla="*/ 3144336 h 4916638"/>
                <a:gd name="connsiteX0-1891" fmla="*/ 307782 w 5715631"/>
                <a:gd name="connsiteY0-1892" fmla="*/ 3144336 h 4916638"/>
                <a:gd name="connsiteX1-1893" fmla="*/ 439862 w 5715631"/>
                <a:gd name="connsiteY1-1894" fmla="*/ 2555056 h 4916638"/>
                <a:gd name="connsiteX2-1895" fmla="*/ 206182 w 5715631"/>
                <a:gd name="connsiteY2-1896" fmla="*/ 2191836 h 4916638"/>
                <a:gd name="connsiteX3-1897" fmla="*/ 25842 w 5715631"/>
                <a:gd name="connsiteY3-1898" fmla="*/ 1521276 h 4916638"/>
                <a:gd name="connsiteX4-1899" fmla="*/ 23302 w 5715631"/>
                <a:gd name="connsiteY4-1900" fmla="*/ 670376 h 4916638"/>
                <a:gd name="connsiteX5-1901" fmla="*/ 234122 w 5715631"/>
                <a:gd name="connsiteY5-1902" fmla="*/ 32836 h 4916638"/>
                <a:gd name="connsiteX6-1903" fmla="*/ 955482 w 5715631"/>
                <a:gd name="connsiteY6-1904" fmla="*/ 119196 h 4916638"/>
                <a:gd name="connsiteX7-1905" fmla="*/ 1610802 w 5715631"/>
                <a:gd name="connsiteY7-1906" fmla="*/ 355416 h 4916638"/>
                <a:gd name="connsiteX8-1907" fmla="*/ 1951162 w 5715631"/>
                <a:gd name="connsiteY8-1908" fmla="*/ 530676 h 4916638"/>
                <a:gd name="connsiteX9-1909" fmla="*/ 2512502 w 5715631"/>
                <a:gd name="connsiteY9-1910" fmla="*/ 406216 h 4916638"/>
                <a:gd name="connsiteX10-1911" fmla="*/ 3378642 w 5715631"/>
                <a:gd name="connsiteY10-1912" fmla="*/ 408756 h 4916638"/>
                <a:gd name="connsiteX11-1913" fmla="*/ 3924742 w 5715631"/>
                <a:gd name="connsiteY11-1914" fmla="*/ 540836 h 4916638"/>
                <a:gd name="connsiteX12-1915" fmla="*/ 4196521 w 5715631"/>
                <a:gd name="connsiteY12-1916" fmla="*/ 408755 h 4916638"/>
                <a:gd name="connsiteX13-1917" fmla="*/ 4686742 w 5715631"/>
                <a:gd name="connsiteY13-1918" fmla="*/ 200476 h 4916638"/>
                <a:gd name="connsiteX14-1919" fmla="*/ 5415722 w 5715631"/>
                <a:gd name="connsiteY14-1920" fmla="*/ 68396 h 4916638"/>
                <a:gd name="connsiteX15-1921" fmla="*/ 5557962 w 5715631"/>
                <a:gd name="connsiteY15-1922" fmla="*/ 25216 h 4916638"/>
                <a:gd name="connsiteX16-1923" fmla="*/ 5596062 w 5715631"/>
                <a:gd name="connsiteY16-1924" fmla="*/ 164916 h 4916638"/>
                <a:gd name="connsiteX17-1925" fmla="*/ 5702742 w 5715631"/>
                <a:gd name="connsiteY17-1926" fmla="*/ 853256 h 4916638"/>
                <a:gd name="connsiteX18-1927" fmla="*/ 5695122 w 5715631"/>
                <a:gd name="connsiteY18-1928" fmla="*/ 1711776 h 4916638"/>
                <a:gd name="connsiteX19-1929" fmla="*/ 5535102 w 5715631"/>
                <a:gd name="connsiteY19-1930" fmla="*/ 2359476 h 4916638"/>
                <a:gd name="connsiteX20-1931" fmla="*/ 5458902 w 5715631"/>
                <a:gd name="connsiteY20-1932" fmla="*/ 2946216 h 4916638"/>
                <a:gd name="connsiteX21-1933" fmla="*/ 5405562 w 5715631"/>
                <a:gd name="connsiteY21-1934" fmla="*/ 3106236 h 4916638"/>
                <a:gd name="connsiteX22-1935" fmla="*/ 5489382 w 5715631"/>
                <a:gd name="connsiteY22-1936" fmla="*/ 3388176 h 4916638"/>
                <a:gd name="connsiteX23-1937" fmla="*/ 5390322 w 5715631"/>
                <a:gd name="connsiteY23-1938" fmla="*/ 3814896 h 4916638"/>
                <a:gd name="connsiteX24-1939" fmla="*/ 5016942 w 5715631"/>
                <a:gd name="connsiteY24-1940" fmla="*/ 4294956 h 4916638"/>
                <a:gd name="connsiteX25-1941" fmla="*/ 4232082 w 5715631"/>
                <a:gd name="connsiteY25-1942" fmla="*/ 4706436 h 4916638"/>
                <a:gd name="connsiteX26-1943" fmla="*/ 3157662 w 5715631"/>
                <a:gd name="connsiteY26-1944" fmla="*/ 4912176 h 4916638"/>
                <a:gd name="connsiteX27-1945" fmla="*/ 1778442 w 5715631"/>
                <a:gd name="connsiteY27-1946" fmla="*/ 4805496 h 4916638"/>
                <a:gd name="connsiteX28-1947" fmla="*/ 749742 w 5715631"/>
                <a:gd name="connsiteY28-1948" fmla="*/ 4340676 h 4916638"/>
                <a:gd name="connsiteX29-1949" fmla="*/ 254442 w 5715631"/>
                <a:gd name="connsiteY29-1950" fmla="*/ 3677736 h 4916638"/>
                <a:gd name="connsiteX30-1951" fmla="*/ 307782 w 5715631"/>
                <a:gd name="connsiteY30-1952" fmla="*/ 3144336 h 4916638"/>
                <a:gd name="connsiteX0-1953" fmla="*/ 307782 w 5715631"/>
                <a:gd name="connsiteY0-1954" fmla="*/ 3144336 h 4916638"/>
                <a:gd name="connsiteX1-1955" fmla="*/ 201102 w 5715631"/>
                <a:gd name="connsiteY1-1956" fmla="*/ 2595696 h 4916638"/>
                <a:gd name="connsiteX2-1957" fmla="*/ 206182 w 5715631"/>
                <a:gd name="connsiteY2-1958" fmla="*/ 2191836 h 4916638"/>
                <a:gd name="connsiteX3-1959" fmla="*/ 25842 w 5715631"/>
                <a:gd name="connsiteY3-1960" fmla="*/ 1521276 h 4916638"/>
                <a:gd name="connsiteX4-1961" fmla="*/ 23302 w 5715631"/>
                <a:gd name="connsiteY4-1962" fmla="*/ 670376 h 4916638"/>
                <a:gd name="connsiteX5-1963" fmla="*/ 234122 w 5715631"/>
                <a:gd name="connsiteY5-1964" fmla="*/ 32836 h 4916638"/>
                <a:gd name="connsiteX6-1965" fmla="*/ 955482 w 5715631"/>
                <a:gd name="connsiteY6-1966" fmla="*/ 119196 h 4916638"/>
                <a:gd name="connsiteX7-1967" fmla="*/ 1610802 w 5715631"/>
                <a:gd name="connsiteY7-1968" fmla="*/ 355416 h 4916638"/>
                <a:gd name="connsiteX8-1969" fmla="*/ 1951162 w 5715631"/>
                <a:gd name="connsiteY8-1970" fmla="*/ 530676 h 4916638"/>
                <a:gd name="connsiteX9-1971" fmla="*/ 2512502 w 5715631"/>
                <a:gd name="connsiteY9-1972" fmla="*/ 406216 h 4916638"/>
                <a:gd name="connsiteX10-1973" fmla="*/ 3378642 w 5715631"/>
                <a:gd name="connsiteY10-1974" fmla="*/ 408756 h 4916638"/>
                <a:gd name="connsiteX11-1975" fmla="*/ 3924742 w 5715631"/>
                <a:gd name="connsiteY11-1976" fmla="*/ 540836 h 4916638"/>
                <a:gd name="connsiteX12-1977" fmla="*/ 4196521 w 5715631"/>
                <a:gd name="connsiteY12-1978" fmla="*/ 408755 h 4916638"/>
                <a:gd name="connsiteX13-1979" fmla="*/ 4686742 w 5715631"/>
                <a:gd name="connsiteY13-1980" fmla="*/ 200476 h 4916638"/>
                <a:gd name="connsiteX14-1981" fmla="*/ 5415722 w 5715631"/>
                <a:gd name="connsiteY14-1982" fmla="*/ 68396 h 4916638"/>
                <a:gd name="connsiteX15-1983" fmla="*/ 5557962 w 5715631"/>
                <a:gd name="connsiteY15-1984" fmla="*/ 25216 h 4916638"/>
                <a:gd name="connsiteX16-1985" fmla="*/ 5596062 w 5715631"/>
                <a:gd name="connsiteY16-1986" fmla="*/ 164916 h 4916638"/>
                <a:gd name="connsiteX17-1987" fmla="*/ 5702742 w 5715631"/>
                <a:gd name="connsiteY17-1988" fmla="*/ 853256 h 4916638"/>
                <a:gd name="connsiteX18-1989" fmla="*/ 5695122 w 5715631"/>
                <a:gd name="connsiteY18-1990" fmla="*/ 1711776 h 4916638"/>
                <a:gd name="connsiteX19-1991" fmla="*/ 5535102 w 5715631"/>
                <a:gd name="connsiteY19-1992" fmla="*/ 2359476 h 4916638"/>
                <a:gd name="connsiteX20-1993" fmla="*/ 5458902 w 5715631"/>
                <a:gd name="connsiteY20-1994" fmla="*/ 2946216 h 4916638"/>
                <a:gd name="connsiteX21-1995" fmla="*/ 5405562 w 5715631"/>
                <a:gd name="connsiteY21-1996" fmla="*/ 3106236 h 4916638"/>
                <a:gd name="connsiteX22-1997" fmla="*/ 5489382 w 5715631"/>
                <a:gd name="connsiteY22-1998" fmla="*/ 3388176 h 4916638"/>
                <a:gd name="connsiteX23-1999" fmla="*/ 5390322 w 5715631"/>
                <a:gd name="connsiteY23-2000" fmla="*/ 3814896 h 4916638"/>
                <a:gd name="connsiteX24-2001" fmla="*/ 5016942 w 5715631"/>
                <a:gd name="connsiteY24-2002" fmla="*/ 4294956 h 4916638"/>
                <a:gd name="connsiteX25-2003" fmla="*/ 4232082 w 5715631"/>
                <a:gd name="connsiteY25-2004" fmla="*/ 4706436 h 4916638"/>
                <a:gd name="connsiteX26-2005" fmla="*/ 3157662 w 5715631"/>
                <a:gd name="connsiteY26-2006" fmla="*/ 4912176 h 4916638"/>
                <a:gd name="connsiteX27-2007" fmla="*/ 1778442 w 5715631"/>
                <a:gd name="connsiteY27-2008" fmla="*/ 4805496 h 4916638"/>
                <a:gd name="connsiteX28-2009" fmla="*/ 749742 w 5715631"/>
                <a:gd name="connsiteY28-2010" fmla="*/ 4340676 h 4916638"/>
                <a:gd name="connsiteX29-2011" fmla="*/ 254442 w 5715631"/>
                <a:gd name="connsiteY29-2012" fmla="*/ 3677736 h 4916638"/>
                <a:gd name="connsiteX30-2013" fmla="*/ 307782 w 5715631"/>
                <a:gd name="connsiteY30-2014" fmla="*/ 3144336 h 4916638"/>
                <a:gd name="connsiteX0-2015" fmla="*/ 306913 w 5714762"/>
                <a:gd name="connsiteY0-2016" fmla="*/ 3144336 h 4916638"/>
                <a:gd name="connsiteX1-2017" fmla="*/ 200233 w 5714762"/>
                <a:gd name="connsiteY1-2018" fmla="*/ 2595696 h 4916638"/>
                <a:gd name="connsiteX2-2019" fmla="*/ 190073 w 5714762"/>
                <a:gd name="connsiteY2-2020" fmla="*/ 2222316 h 4916638"/>
                <a:gd name="connsiteX3-2021" fmla="*/ 24973 w 5714762"/>
                <a:gd name="connsiteY3-2022" fmla="*/ 1521276 h 4916638"/>
                <a:gd name="connsiteX4-2023" fmla="*/ 22433 w 5714762"/>
                <a:gd name="connsiteY4-2024" fmla="*/ 670376 h 4916638"/>
                <a:gd name="connsiteX5-2025" fmla="*/ 233253 w 5714762"/>
                <a:gd name="connsiteY5-2026" fmla="*/ 32836 h 4916638"/>
                <a:gd name="connsiteX6-2027" fmla="*/ 954613 w 5714762"/>
                <a:gd name="connsiteY6-2028" fmla="*/ 119196 h 4916638"/>
                <a:gd name="connsiteX7-2029" fmla="*/ 1609933 w 5714762"/>
                <a:gd name="connsiteY7-2030" fmla="*/ 355416 h 4916638"/>
                <a:gd name="connsiteX8-2031" fmla="*/ 1950293 w 5714762"/>
                <a:gd name="connsiteY8-2032" fmla="*/ 530676 h 4916638"/>
                <a:gd name="connsiteX9-2033" fmla="*/ 2511633 w 5714762"/>
                <a:gd name="connsiteY9-2034" fmla="*/ 406216 h 4916638"/>
                <a:gd name="connsiteX10-2035" fmla="*/ 3377773 w 5714762"/>
                <a:gd name="connsiteY10-2036" fmla="*/ 408756 h 4916638"/>
                <a:gd name="connsiteX11-2037" fmla="*/ 3923873 w 5714762"/>
                <a:gd name="connsiteY11-2038" fmla="*/ 540836 h 4916638"/>
                <a:gd name="connsiteX12-2039" fmla="*/ 4195652 w 5714762"/>
                <a:gd name="connsiteY12-2040" fmla="*/ 408755 h 4916638"/>
                <a:gd name="connsiteX13-2041" fmla="*/ 4685873 w 5714762"/>
                <a:gd name="connsiteY13-2042" fmla="*/ 200476 h 4916638"/>
                <a:gd name="connsiteX14-2043" fmla="*/ 5414853 w 5714762"/>
                <a:gd name="connsiteY14-2044" fmla="*/ 68396 h 4916638"/>
                <a:gd name="connsiteX15-2045" fmla="*/ 5557093 w 5714762"/>
                <a:gd name="connsiteY15-2046" fmla="*/ 25216 h 4916638"/>
                <a:gd name="connsiteX16-2047" fmla="*/ 5595193 w 5714762"/>
                <a:gd name="connsiteY16-2048" fmla="*/ 164916 h 4916638"/>
                <a:gd name="connsiteX17-2049" fmla="*/ 5701873 w 5714762"/>
                <a:gd name="connsiteY17-2050" fmla="*/ 853256 h 4916638"/>
                <a:gd name="connsiteX18-2051" fmla="*/ 5694253 w 5714762"/>
                <a:gd name="connsiteY18-2052" fmla="*/ 1711776 h 4916638"/>
                <a:gd name="connsiteX19-2053" fmla="*/ 5534233 w 5714762"/>
                <a:gd name="connsiteY19-2054" fmla="*/ 2359476 h 4916638"/>
                <a:gd name="connsiteX20-2055" fmla="*/ 5458033 w 5714762"/>
                <a:gd name="connsiteY20-2056" fmla="*/ 2946216 h 4916638"/>
                <a:gd name="connsiteX21-2057" fmla="*/ 5404693 w 5714762"/>
                <a:gd name="connsiteY21-2058" fmla="*/ 3106236 h 4916638"/>
                <a:gd name="connsiteX22-2059" fmla="*/ 5488513 w 5714762"/>
                <a:gd name="connsiteY22-2060" fmla="*/ 3388176 h 4916638"/>
                <a:gd name="connsiteX23-2061" fmla="*/ 5389453 w 5714762"/>
                <a:gd name="connsiteY23-2062" fmla="*/ 3814896 h 4916638"/>
                <a:gd name="connsiteX24-2063" fmla="*/ 5016073 w 5714762"/>
                <a:gd name="connsiteY24-2064" fmla="*/ 4294956 h 4916638"/>
                <a:gd name="connsiteX25-2065" fmla="*/ 4231213 w 5714762"/>
                <a:gd name="connsiteY25-2066" fmla="*/ 4706436 h 4916638"/>
                <a:gd name="connsiteX26-2067" fmla="*/ 3156793 w 5714762"/>
                <a:gd name="connsiteY26-2068" fmla="*/ 4912176 h 4916638"/>
                <a:gd name="connsiteX27-2069" fmla="*/ 1777573 w 5714762"/>
                <a:gd name="connsiteY27-2070" fmla="*/ 4805496 h 4916638"/>
                <a:gd name="connsiteX28-2071" fmla="*/ 748873 w 5714762"/>
                <a:gd name="connsiteY28-2072" fmla="*/ 4340676 h 4916638"/>
                <a:gd name="connsiteX29-2073" fmla="*/ 253573 w 5714762"/>
                <a:gd name="connsiteY29-2074" fmla="*/ 3677736 h 4916638"/>
                <a:gd name="connsiteX30-2075" fmla="*/ 306913 w 5714762"/>
                <a:gd name="connsiteY30-2076" fmla="*/ 3144336 h 4916638"/>
                <a:gd name="connsiteX0-2077" fmla="*/ 291673 w 5714762"/>
                <a:gd name="connsiteY0-2078" fmla="*/ 3144336 h 4916638"/>
                <a:gd name="connsiteX1-2079" fmla="*/ 200233 w 5714762"/>
                <a:gd name="connsiteY1-2080" fmla="*/ 2595696 h 4916638"/>
                <a:gd name="connsiteX2-2081" fmla="*/ 190073 w 5714762"/>
                <a:gd name="connsiteY2-2082" fmla="*/ 2222316 h 4916638"/>
                <a:gd name="connsiteX3-2083" fmla="*/ 24973 w 5714762"/>
                <a:gd name="connsiteY3-2084" fmla="*/ 1521276 h 4916638"/>
                <a:gd name="connsiteX4-2085" fmla="*/ 22433 w 5714762"/>
                <a:gd name="connsiteY4-2086" fmla="*/ 670376 h 4916638"/>
                <a:gd name="connsiteX5-2087" fmla="*/ 233253 w 5714762"/>
                <a:gd name="connsiteY5-2088" fmla="*/ 32836 h 4916638"/>
                <a:gd name="connsiteX6-2089" fmla="*/ 954613 w 5714762"/>
                <a:gd name="connsiteY6-2090" fmla="*/ 119196 h 4916638"/>
                <a:gd name="connsiteX7-2091" fmla="*/ 1609933 w 5714762"/>
                <a:gd name="connsiteY7-2092" fmla="*/ 355416 h 4916638"/>
                <a:gd name="connsiteX8-2093" fmla="*/ 1950293 w 5714762"/>
                <a:gd name="connsiteY8-2094" fmla="*/ 530676 h 4916638"/>
                <a:gd name="connsiteX9-2095" fmla="*/ 2511633 w 5714762"/>
                <a:gd name="connsiteY9-2096" fmla="*/ 406216 h 4916638"/>
                <a:gd name="connsiteX10-2097" fmla="*/ 3377773 w 5714762"/>
                <a:gd name="connsiteY10-2098" fmla="*/ 408756 h 4916638"/>
                <a:gd name="connsiteX11-2099" fmla="*/ 3923873 w 5714762"/>
                <a:gd name="connsiteY11-2100" fmla="*/ 540836 h 4916638"/>
                <a:gd name="connsiteX12-2101" fmla="*/ 4195652 w 5714762"/>
                <a:gd name="connsiteY12-2102" fmla="*/ 408755 h 4916638"/>
                <a:gd name="connsiteX13-2103" fmla="*/ 4685873 w 5714762"/>
                <a:gd name="connsiteY13-2104" fmla="*/ 200476 h 4916638"/>
                <a:gd name="connsiteX14-2105" fmla="*/ 5414853 w 5714762"/>
                <a:gd name="connsiteY14-2106" fmla="*/ 68396 h 4916638"/>
                <a:gd name="connsiteX15-2107" fmla="*/ 5557093 w 5714762"/>
                <a:gd name="connsiteY15-2108" fmla="*/ 25216 h 4916638"/>
                <a:gd name="connsiteX16-2109" fmla="*/ 5595193 w 5714762"/>
                <a:gd name="connsiteY16-2110" fmla="*/ 164916 h 4916638"/>
                <a:gd name="connsiteX17-2111" fmla="*/ 5701873 w 5714762"/>
                <a:gd name="connsiteY17-2112" fmla="*/ 853256 h 4916638"/>
                <a:gd name="connsiteX18-2113" fmla="*/ 5694253 w 5714762"/>
                <a:gd name="connsiteY18-2114" fmla="*/ 1711776 h 4916638"/>
                <a:gd name="connsiteX19-2115" fmla="*/ 5534233 w 5714762"/>
                <a:gd name="connsiteY19-2116" fmla="*/ 2359476 h 4916638"/>
                <a:gd name="connsiteX20-2117" fmla="*/ 5458033 w 5714762"/>
                <a:gd name="connsiteY20-2118" fmla="*/ 2946216 h 4916638"/>
                <a:gd name="connsiteX21-2119" fmla="*/ 5404693 w 5714762"/>
                <a:gd name="connsiteY21-2120" fmla="*/ 3106236 h 4916638"/>
                <a:gd name="connsiteX22-2121" fmla="*/ 5488513 w 5714762"/>
                <a:gd name="connsiteY22-2122" fmla="*/ 3388176 h 4916638"/>
                <a:gd name="connsiteX23-2123" fmla="*/ 5389453 w 5714762"/>
                <a:gd name="connsiteY23-2124" fmla="*/ 3814896 h 4916638"/>
                <a:gd name="connsiteX24-2125" fmla="*/ 5016073 w 5714762"/>
                <a:gd name="connsiteY24-2126" fmla="*/ 4294956 h 4916638"/>
                <a:gd name="connsiteX25-2127" fmla="*/ 4231213 w 5714762"/>
                <a:gd name="connsiteY25-2128" fmla="*/ 4706436 h 4916638"/>
                <a:gd name="connsiteX26-2129" fmla="*/ 3156793 w 5714762"/>
                <a:gd name="connsiteY26-2130" fmla="*/ 4912176 h 4916638"/>
                <a:gd name="connsiteX27-2131" fmla="*/ 1777573 w 5714762"/>
                <a:gd name="connsiteY27-2132" fmla="*/ 4805496 h 4916638"/>
                <a:gd name="connsiteX28-2133" fmla="*/ 748873 w 5714762"/>
                <a:gd name="connsiteY28-2134" fmla="*/ 4340676 h 4916638"/>
                <a:gd name="connsiteX29-2135" fmla="*/ 253573 w 5714762"/>
                <a:gd name="connsiteY29-2136" fmla="*/ 3677736 h 4916638"/>
                <a:gd name="connsiteX30-2137" fmla="*/ 291673 w 5714762"/>
                <a:gd name="connsiteY30-2138" fmla="*/ 3144336 h 4916638"/>
                <a:gd name="connsiteX0-2139" fmla="*/ 291673 w 5714762"/>
                <a:gd name="connsiteY0-2140" fmla="*/ 3144336 h 4916638"/>
                <a:gd name="connsiteX1-2141" fmla="*/ 200233 w 5714762"/>
                <a:gd name="connsiteY1-2142" fmla="*/ 2595696 h 4916638"/>
                <a:gd name="connsiteX2-2143" fmla="*/ 190073 w 5714762"/>
                <a:gd name="connsiteY2-2144" fmla="*/ 2222316 h 4916638"/>
                <a:gd name="connsiteX3-2145" fmla="*/ 24973 w 5714762"/>
                <a:gd name="connsiteY3-2146" fmla="*/ 1521276 h 4916638"/>
                <a:gd name="connsiteX4-2147" fmla="*/ 22433 w 5714762"/>
                <a:gd name="connsiteY4-2148" fmla="*/ 670376 h 4916638"/>
                <a:gd name="connsiteX5-2149" fmla="*/ 233253 w 5714762"/>
                <a:gd name="connsiteY5-2150" fmla="*/ 32836 h 4916638"/>
                <a:gd name="connsiteX6-2151" fmla="*/ 954613 w 5714762"/>
                <a:gd name="connsiteY6-2152" fmla="*/ 119196 h 4916638"/>
                <a:gd name="connsiteX7-2153" fmla="*/ 1609933 w 5714762"/>
                <a:gd name="connsiteY7-2154" fmla="*/ 355416 h 4916638"/>
                <a:gd name="connsiteX8-2155" fmla="*/ 1950293 w 5714762"/>
                <a:gd name="connsiteY8-2156" fmla="*/ 530676 h 4916638"/>
                <a:gd name="connsiteX9-2157" fmla="*/ 2511633 w 5714762"/>
                <a:gd name="connsiteY9-2158" fmla="*/ 406216 h 4916638"/>
                <a:gd name="connsiteX10-2159" fmla="*/ 3377773 w 5714762"/>
                <a:gd name="connsiteY10-2160" fmla="*/ 408756 h 4916638"/>
                <a:gd name="connsiteX11-2161" fmla="*/ 3923873 w 5714762"/>
                <a:gd name="connsiteY11-2162" fmla="*/ 540836 h 4916638"/>
                <a:gd name="connsiteX12-2163" fmla="*/ 4195652 w 5714762"/>
                <a:gd name="connsiteY12-2164" fmla="*/ 408755 h 4916638"/>
                <a:gd name="connsiteX13-2165" fmla="*/ 4685873 w 5714762"/>
                <a:gd name="connsiteY13-2166" fmla="*/ 200476 h 4916638"/>
                <a:gd name="connsiteX14-2167" fmla="*/ 5414853 w 5714762"/>
                <a:gd name="connsiteY14-2168" fmla="*/ 68396 h 4916638"/>
                <a:gd name="connsiteX15-2169" fmla="*/ 5557093 w 5714762"/>
                <a:gd name="connsiteY15-2170" fmla="*/ 25216 h 4916638"/>
                <a:gd name="connsiteX16-2171" fmla="*/ 5595193 w 5714762"/>
                <a:gd name="connsiteY16-2172" fmla="*/ 164916 h 4916638"/>
                <a:gd name="connsiteX17-2173" fmla="*/ 5701873 w 5714762"/>
                <a:gd name="connsiteY17-2174" fmla="*/ 853256 h 4916638"/>
                <a:gd name="connsiteX18-2175" fmla="*/ 5694253 w 5714762"/>
                <a:gd name="connsiteY18-2176" fmla="*/ 1711776 h 4916638"/>
                <a:gd name="connsiteX19-2177" fmla="*/ 5534233 w 5714762"/>
                <a:gd name="connsiteY19-2178" fmla="*/ 2359476 h 4916638"/>
                <a:gd name="connsiteX20-2179" fmla="*/ 5458033 w 5714762"/>
                <a:gd name="connsiteY20-2180" fmla="*/ 2946216 h 4916638"/>
                <a:gd name="connsiteX21-2181" fmla="*/ 5404693 w 5714762"/>
                <a:gd name="connsiteY21-2182" fmla="*/ 3106236 h 4916638"/>
                <a:gd name="connsiteX22-2183" fmla="*/ 5488513 w 5714762"/>
                <a:gd name="connsiteY22-2184" fmla="*/ 3388176 h 4916638"/>
                <a:gd name="connsiteX23-2185" fmla="*/ 5389453 w 5714762"/>
                <a:gd name="connsiteY23-2186" fmla="*/ 3814896 h 4916638"/>
                <a:gd name="connsiteX24-2187" fmla="*/ 5016073 w 5714762"/>
                <a:gd name="connsiteY24-2188" fmla="*/ 4294956 h 4916638"/>
                <a:gd name="connsiteX25-2189" fmla="*/ 4231213 w 5714762"/>
                <a:gd name="connsiteY25-2190" fmla="*/ 4706436 h 4916638"/>
                <a:gd name="connsiteX26-2191" fmla="*/ 3156793 w 5714762"/>
                <a:gd name="connsiteY26-2192" fmla="*/ 4912176 h 4916638"/>
                <a:gd name="connsiteX27-2193" fmla="*/ 1777573 w 5714762"/>
                <a:gd name="connsiteY27-2194" fmla="*/ 4805496 h 4916638"/>
                <a:gd name="connsiteX28-2195" fmla="*/ 748873 w 5714762"/>
                <a:gd name="connsiteY28-2196" fmla="*/ 4340676 h 4916638"/>
                <a:gd name="connsiteX29-2197" fmla="*/ 253573 w 5714762"/>
                <a:gd name="connsiteY29-2198" fmla="*/ 3677736 h 4916638"/>
                <a:gd name="connsiteX30-2199" fmla="*/ 291673 w 5714762"/>
                <a:gd name="connsiteY30-2200" fmla="*/ 3144336 h 4916638"/>
                <a:gd name="connsiteX0-2201" fmla="*/ 291673 w 5714762"/>
                <a:gd name="connsiteY0-2202" fmla="*/ 3144336 h 4916638"/>
                <a:gd name="connsiteX1-2203" fmla="*/ 200233 w 5714762"/>
                <a:gd name="connsiteY1-2204" fmla="*/ 2595696 h 4916638"/>
                <a:gd name="connsiteX2-2205" fmla="*/ 190073 w 5714762"/>
                <a:gd name="connsiteY2-2206" fmla="*/ 2222316 h 4916638"/>
                <a:gd name="connsiteX3-2207" fmla="*/ 24973 w 5714762"/>
                <a:gd name="connsiteY3-2208" fmla="*/ 1521276 h 4916638"/>
                <a:gd name="connsiteX4-2209" fmla="*/ 22433 w 5714762"/>
                <a:gd name="connsiteY4-2210" fmla="*/ 670376 h 4916638"/>
                <a:gd name="connsiteX5-2211" fmla="*/ 233253 w 5714762"/>
                <a:gd name="connsiteY5-2212" fmla="*/ 32836 h 4916638"/>
                <a:gd name="connsiteX6-2213" fmla="*/ 954613 w 5714762"/>
                <a:gd name="connsiteY6-2214" fmla="*/ 119196 h 4916638"/>
                <a:gd name="connsiteX7-2215" fmla="*/ 1609933 w 5714762"/>
                <a:gd name="connsiteY7-2216" fmla="*/ 355416 h 4916638"/>
                <a:gd name="connsiteX8-2217" fmla="*/ 1950293 w 5714762"/>
                <a:gd name="connsiteY8-2218" fmla="*/ 530676 h 4916638"/>
                <a:gd name="connsiteX9-2219" fmla="*/ 2511633 w 5714762"/>
                <a:gd name="connsiteY9-2220" fmla="*/ 406216 h 4916638"/>
                <a:gd name="connsiteX10-2221" fmla="*/ 3377773 w 5714762"/>
                <a:gd name="connsiteY10-2222" fmla="*/ 408756 h 4916638"/>
                <a:gd name="connsiteX11-2223" fmla="*/ 3923873 w 5714762"/>
                <a:gd name="connsiteY11-2224" fmla="*/ 540836 h 4916638"/>
                <a:gd name="connsiteX12-2225" fmla="*/ 4195652 w 5714762"/>
                <a:gd name="connsiteY12-2226" fmla="*/ 408755 h 4916638"/>
                <a:gd name="connsiteX13-2227" fmla="*/ 4685873 w 5714762"/>
                <a:gd name="connsiteY13-2228" fmla="*/ 200476 h 4916638"/>
                <a:gd name="connsiteX14-2229" fmla="*/ 5414853 w 5714762"/>
                <a:gd name="connsiteY14-2230" fmla="*/ 68396 h 4916638"/>
                <a:gd name="connsiteX15-2231" fmla="*/ 5557093 w 5714762"/>
                <a:gd name="connsiteY15-2232" fmla="*/ 25216 h 4916638"/>
                <a:gd name="connsiteX16-2233" fmla="*/ 5595193 w 5714762"/>
                <a:gd name="connsiteY16-2234" fmla="*/ 164916 h 4916638"/>
                <a:gd name="connsiteX17-2235" fmla="*/ 5701873 w 5714762"/>
                <a:gd name="connsiteY17-2236" fmla="*/ 853256 h 4916638"/>
                <a:gd name="connsiteX18-2237" fmla="*/ 5694253 w 5714762"/>
                <a:gd name="connsiteY18-2238" fmla="*/ 1711776 h 4916638"/>
                <a:gd name="connsiteX19-2239" fmla="*/ 5534233 w 5714762"/>
                <a:gd name="connsiteY19-2240" fmla="*/ 2359476 h 4916638"/>
                <a:gd name="connsiteX20-2241" fmla="*/ 5458033 w 5714762"/>
                <a:gd name="connsiteY20-2242" fmla="*/ 2946216 h 4916638"/>
                <a:gd name="connsiteX21-2243" fmla="*/ 5404693 w 5714762"/>
                <a:gd name="connsiteY21-2244" fmla="*/ 3106236 h 4916638"/>
                <a:gd name="connsiteX22-2245" fmla="*/ 5488513 w 5714762"/>
                <a:gd name="connsiteY22-2246" fmla="*/ 3388176 h 4916638"/>
                <a:gd name="connsiteX23-2247" fmla="*/ 5389453 w 5714762"/>
                <a:gd name="connsiteY23-2248" fmla="*/ 3814896 h 4916638"/>
                <a:gd name="connsiteX24-2249" fmla="*/ 5016073 w 5714762"/>
                <a:gd name="connsiteY24-2250" fmla="*/ 4294956 h 4916638"/>
                <a:gd name="connsiteX25-2251" fmla="*/ 4231213 w 5714762"/>
                <a:gd name="connsiteY25-2252" fmla="*/ 4706436 h 4916638"/>
                <a:gd name="connsiteX26-2253" fmla="*/ 3156793 w 5714762"/>
                <a:gd name="connsiteY26-2254" fmla="*/ 4912176 h 4916638"/>
                <a:gd name="connsiteX27-2255" fmla="*/ 1777573 w 5714762"/>
                <a:gd name="connsiteY27-2256" fmla="*/ 4805496 h 4916638"/>
                <a:gd name="connsiteX28-2257" fmla="*/ 748873 w 5714762"/>
                <a:gd name="connsiteY28-2258" fmla="*/ 4340676 h 4916638"/>
                <a:gd name="connsiteX29-2259" fmla="*/ 253573 w 5714762"/>
                <a:gd name="connsiteY29-2260" fmla="*/ 3677736 h 4916638"/>
                <a:gd name="connsiteX30-2261" fmla="*/ 291673 w 5714762"/>
                <a:gd name="connsiteY30-2262" fmla="*/ 3144336 h 4916638"/>
                <a:gd name="connsiteX0-2263" fmla="*/ 291673 w 5714762"/>
                <a:gd name="connsiteY0-2264" fmla="*/ 3144336 h 4916638"/>
                <a:gd name="connsiteX1-2265" fmla="*/ 200233 w 5714762"/>
                <a:gd name="connsiteY1-2266" fmla="*/ 2595696 h 4916638"/>
                <a:gd name="connsiteX2-2267" fmla="*/ 190073 w 5714762"/>
                <a:gd name="connsiteY2-2268" fmla="*/ 2222316 h 4916638"/>
                <a:gd name="connsiteX3-2269" fmla="*/ 24973 w 5714762"/>
                <a:gd name="connsiteY3-2270" fmla="*/ 1521276 h 4916638"/>
                <a:gd name="connsiteX4-2271" fmla="*/ 22433 w 5714762"/>
                <a:gd name="connsiteY4-2272" fmla="*/ 670376 h 4916638"/>
                <a:gd name="connsiteX5-2273" fmla="*/ 233253 w 5714762"/>
                <a:gd name="connsiteY5-2274" fmla="*/ 32836 h 4916638"/>
                <a:gd name="connsiteX6-2275" fmla="*/ 954613 w 5714762"/>
                <a:gd name="connsiteY6-2276" fmla="*/ 119196 h 4916638"/>
                <a:gd name="connsiteX7-2277" fmla="*/ 1609933 w 5714762"/>
                <a:gd name="connsiteY7-2278" fmla="*/ 355416 h 4916638"/>
                <a:gd name="connsiteX8-2279" fmla="*/ 1950293 w 5714762"/>
                <a:gd name="connsiteY8-2280" fmla="*/ 530676 h 4916638"/>
                <a:gd name="connsiteX9-2281" fmla="*/ 2511633 w 5714762"/>
                <a:gd name="connsiteY9-2282" fmla="*/ 406216 h 4916638"/>
                <a:gd name="connsiteX10-2283" fmla="*/ 3377773 w 5714762"/>
                <a:gd name="connsiteY10-2284" fmla="*/ 408756 h 4916638"/>
                <a:gd name="connsiteX11-2285" fmla="*/ 3923873 w 5714762"/>
                <a:gd name="connsiteY11-2286" fmla="*/ 540836 h 4916638"/>
                <a:gd name="connsiteX12-2287" fmla="*/ 4195652 w 5714762"/>
                <a:gd name="connsiteY12-2288" fmla="*/ 408755 h 4916638"/>
                <a:gd name="connsiteX13-2289" fmla="*/ 4685873 w 5714762"/>
                <a:gd name="connsiteY13-2290" fmla="*/ 200476 h 4916638"/>
                <a:gd name="connsiteX14-2291" fmla="*/ 5414853 w 5714762"/>
                <a:gd name="connsiteY14-2292" fmla="*/ 68396 h 4916638"/>
                <a:gd name="connsiteX15-2293" fmla="*/ 5557093 w 5714762"/>
                <a:gd name="connsiteY15-2294" fmla="*/ 25216 h 4916638"/>
                <a:gd name="connsiteX16-2295" fmla="*/ 5595193 w 5714762"/>
                <a:gd name="connsiteY16-2296" fmla="*/ 164916 h 4916638"/>
                <a:gd name="connsiteX17-2297" fmla="*/ 5701873 w 5714762"/>
                <a:gd name="connsiteY17-2298" fmla="*/ 853256 h 4916638"/>
                <a:gd name="connsiteX18-2299" fmla="*/ 5694253 w 5714762"/>
                <a:gd name="connsiteY18-2300" fmla="*/ 1711776 h 4916638"/>
                <a:gd name="connsiteX19-2301" fmla="*/ 5534233 w 5714762"/>
                <a:gd name="connsiteY19-2302" fmla="*/ 2359476 h 4916638"/>
                <a:gd name="connsiteX20-2303" fmla="*/ 5458033 w 5714762"/>
                <a:gd name="connsiteY20-2304" fmla="*/ 2946216 h 4916638"/>
                <a:gd name="connsiteX21-2305" fmla="*/ 5404693 w 5714762"/>
                <a:gd name="connsiteY21-2306" fmla="*/ 3106236 h 4916638"/>
                <a:gd name="connsiteX22-2307" fmla="*/ 5488513 w 5714762"/>
                <a:gd name="connsiteY22-2308" fmla="*/ 3388176 h 4916638"/>
                <a:gd name="connsiteX23-2309" fmla="*/ 5389453 w 5714762"/>
                <a:gd name="connsiteY23-2310" fmla="*/ 3814896 h 4916638"/>
                <a:gd name="connsiteX24-2311" fmla="*/ 5016073 w 5714762"/>
                <a:gd name="connsiteY24-2312" fmla="*/ 4294956 h 4916638"/>
                <a:gd name="connsiteX25-2313" fmla="*/ 4231213 w 5714762"/>
                <a:gd name="connsiteY25-2314" fmla="*/ 4706436 h 4916638"/>
                <a:gd name="connsiteX26-2315" fmla="*/ 3156793 w 5714762"/>
                <a:gd name="connsiteY26-2316" fmla="*/ 4912176 h 4916638"/>
                <a:gd name="connsiteX27-2317" fmla="*/ 1777573 w 5714762"/>
                <a:gd name="connsiteY27-2318" fmla="*/ 4805496 h 4916638"/>
                <a:gd name="connsiteX28-2319" fmla="*/ 748873 w 5714762"/>
                <a:gd name="connsiteY28-2320" fmla="*/ 4340676 h 4916638"/>
                <a:gd name="connsiteX29-2321" fmla="*/ 253573 w 5714762"/>
                <a:gd name="connsiteY29-2322" fmla="*/ 3677736 h 4916638"/>
                <a:gd name="connsiteX30-2323" fmla="*/ 248492 w 5714762"/>
                <a:gd name="connsiteY30-2324" fmla="*/ 3355155 h 4916638"/>
                <a:gd name="connsiteX31" fmla="*/ 291673 w 5714762"/>
                <a:gd name="connsiteY31" fmla="*/ 3144336 h 4916638"/>
                <a:gd name="connsiteX0-2325" fmla="*/ 291673 w 5714762"/>
                <a:gd name="connsiteY0-2326" fmla="*/ 3144336 h 4916638"/>
                <a:gd name="connsiteX1-2327" fmla="*/ 212932 w 5714762"/>
                <a:gd name="connsiteY1-2328" fmla="*/ 2913195 h 4916638"/>
                <a:gd name="connsiteX2-2329" fmla="*/ 200233 w 5714762"/>
                <a:gd name="connsiteY2-2330" fmla="*/ 2595696 h 4916638"/>
                <a:gd name="connsiteX3-2331" fmla="*/ 190073 w 5714762"/>
                <a:gd name="connsiteY3-2332" fmla="*/ 2222316 h 4916638"/>
                <a:gd name="connsiteX4-2333" fmla="*/ 24973 w 5714762"/>
                <a:gd name="connsiteY4-2334" fmla="*/ 1521276 h 4916638"/>
                <a:gd name="connsiteX5-2335" fmla="*/ 22433 w 5714762"/>
                <a:gd name="connsiteY5-2336" fmla="*/ 670376 h 4916638"/>
                <a:gd name="connsiteX6-2337" fmla="*/ 233253 w 5714762"/>
                <a:gd name="connsiteY6-2338" fmla="*/ 32836 h 4916638"/>
                <a:gd name="connsiteX7-2339" fmla="*/ 954613 w 5714762"/>
                <a:gd name="connsiteY7-2340" fmla="*/ 119196 h 4916638"/>
                <a:gd name="connsiteX8-2341" fmla="*/ 1609933 w 5714762"/>
                <a:gd name="connsiteY8-2342" fmla="*/ 355416 h 4916638"/>
                <a:gd name="connsiteX9-2343" fmla="*/ 1950293 w 5714762"/>
                <a:gd name="connsiteY9-2344" fmla="*/ 530676 h 4916638"/>
                <a:gd name="connsiteX10-2345" fmla="*/ 2511633 w 5714762"/>
                <a:gd name="connsiteY10-2346" fmla="*/ 406216 h 4916638"/>
                <a:gd name="connsiteX11-2347" fmla="*/ 3377773 w 5714762"/>
                <a:gd name="connsiteY11-2348" fmla="*/ 408756 h 4916638"/>
                <a:gd name="connsiteX12-2349" fmla="*/ 3923873 w 5714762"/>
                <a:gd name="connsiteY12-2350" fmla="*/ 540836 h 4916638"/>
                <a:gd name="connsiteX13-2351" fmla="*/ 4195652 w 5714762"/>
                <a:gd name="connsiteY13-2352" fmla="*/ 408755 h 4916638"/>
                <a:gd name="connsiteX14-2353" fmla="*/ 4685873 w 5714762"/>
                <a:gd name="connsiteY14-2354" fmla="*/ 200476 h 4916638"/>
                <a:gd name="connsiteX15-2355" fmla="*/ 5414853 w 5714762"/>
                <a:gd name="connsiteY15-2356" fmla="*/ 68396 h 4916638"/>
                <a:gd name="connsiteX16-2357" fmla="*/ 5557093 w 5714762"/>
                <a:gd name="connsiteY16-2358" fmla="*/ 25216 h 4916638"/>
                <a:gd name="connsiteX17-2359" fmla="*/ 5595193 w 5714762"/>
                <a:gd name="connsiteY17-2360" fmla="*/ 164916 h 4916638"/>
                <a:gd name="connsiteX18-2361" fmla="*/ 5701873 w 5714762"/>
                <a:gd name="connsiteY18-2362" fmla="*/ 853256 h 4916638"/>
                <a:gd name="connsiteX19-2363" fmla="*/ 5694253 w 5714762"/>
                <a:gd name="connsiteY19-2364" fmla="*/ 1711776 h 4916638"/>
                <a:gd name="connsiteX20-2365" fmla="*/ 5534233 w 5714762"/>
                <a:gd name="connsiteY20-2366" fmla="*/ 2359476 h 4916638"/>
                <a:gd name="connsiteX21-2367" fmla="*/ 5458033 w 5714762"/>
                <a:gd name="connsiteY21-2368" fmla="*/ 2946216 h 4916638"/>
                <a:gd name="connsiteX22-2369" fmla="*/ 5404693 w 5714762"/>
                <a:gd name="connsiteY22-2370" fmla="*/ 3106236 h 4916638"/>
                <a:gd name="connsiteX23-2371" fmla="*/ 5488513 w 5714762"/>
                <a:gd name="connsiteY23-2372" fmla="*/ 3388176 h 4916638"/>
                <a:gd name="connsiteX24-2373" fmla="*/ 5389453 w 5714762"/>
                <a:gd name="connsiteY24-2374" fmla="*/ 3814896 h 4916638"/>
                <a:gd name="connsiteX25-2375" fmla="*/ 5016073 w 5714762"/>
                <a:gd name="connsiteY25-2376" fmla="*/ 4294956 h 4916638"/>
                <a:gd name="connsiteX26-2377" fmla="*/ 4231213 w 5714762"/>
                <a:gd name="connsiteY26-2378" fmla="*/ 4706436 h 4916638"/>
                <a:gd name="connsiteX27-2379" fmla="*/ 3156793 w 5714762"/>
                <a:gd name="connsiteY27-2380" fmla="*/ 4912176 h 4916638"/>
                <a:gd name="connsiteX28-2381" fmla="*/ 1777573 w 5714762"/>
                <a:gd name="connsiteY28-2382" fmla="*/ 4805496 h 4916638"/>
                <a:gd name="connsiteX29-2383" fmla="*/ 748873 w 5714762"/>
                <a:gd name="connsiteY29-2384" fmla="*/ 4340676 h 4916638"/>
                <a:gd name="connsiteX30-2385" fmla="*/ 253573 w 5714762"/>
                <a:gd name="connsiteY30-2386" fmla="*/ 3677736 h 4916638"/>
                <a:gd name="connsiteX31-2387" fmla="*/ 248492 w 5714762"/>
                <a:gd name="connsiteY31-2388" fmla="*/ 3355155 h 4916638"/>
                <a:gd name="connsiteX32" fmla="*/ 291673 w 5714762"/>
                <a:gd name="connsiteY32" fmla="*/ 3144336 h 4916638"/>
                <a:gd name="connsiteX0-2389" fmla="*/ 291673 w 5714762"/>
                <a:gd name="connsiteY0-2390" fmla="*/ 3144336 h 4916638"/>
                <a:gd name="connsiteX1-2391" fmla="*/ 212932 w 5714762"/>
                <a:gd name="connsiteY1-2392" fmla="*/ 2913195 h 4916638"/>
                <a:gd name="connsiteX2-2393" fmla="*/ 200233 w 5714762"/>
                <a:gd name="connsiteY2-2394" fmla="*/ 2595696 h 4916638"/>
                <a:gd name="connsiteX3-2395" fmla="*/ 190073 w 5714762"/>
                <a:gd name="connsiteY3-2396" fmla="*/ 2222316 h 4916638"/>
                <a:gd name="connsiteX4-2397" fmla="*/ 24973 w 5714762"/>
                <a:gd name="connsiteY4-2398" fmla="*/ 1521276 h 4916638"/>
                <a:gd name="connsiteX5-2399" fmla="*/ 22433 w 5714762"/>
                <a:gd name="connsiteY5-2400" fmla="*/ 670376 h 4916638"/>
                <a:gd name="connsiteX6-2401" fmla="*/ 233253 w 5714762"/>
                <a:gd name="connsiteY6-2402" fmla="*/ 32836 h 4916638"/>
                <a:gd name="connsiteX7-2403" fmla="*/ 954613 w 5714762"/>
                <a:gd name="connsiteY7-2404" fmla="*/ 119196 h 4916638"/>
                <a:gd name="connsiteX8-2405" fmla="*/ 1609933 w 5714762"/>
                <a:gd name="connsiteY8-2406" fmla="*/ 355416 h 4916638"/>
                <a:gd name="connsiteX9-2407" fmla="*/ 1950293 w 5714762"/>
                <a:gd name="connsiteY9-2408" fmla="*/ 530676 h 4916638"/>
                <a:gd name="connsiteX10-2409" fmla="*/ 2511633 w 5714762"/>
                <a:gd name="connsiteY10-2410" fmla="*/ 406216 h 4916638"/>
                <a:gd name="connsiteX11-2411" fmla="*/ 3377773 w 5714762"/>
                <a:gd name="connsiteY11-2412" fmla="*/ 408756 h 4916638"/>
                <a:gd name="connsiteX12-2413" fmla="*/ 3923873 w 5714762"/>
                <a:gd name="connsiteY12-2414" fmla="*/ 540836 h 4916638"/>
                <a:gd name="connsiteX13-2415" fmla="*/ 4195652 w 5714762"/>
                <a:gd name="connsiteY13-2416" fmla="*/ 408755 h 4916638"/>
                <a:gd name="connsiteX14-2417" fmla="*/ 4685873 w 5714762"/>
                <a:gd name="connsiteY14-2418" fmla="*/ 200476 h 4916638"/>
                <a:gd name="connsiteX15-2419" fmla="*/ 5414853 w 5714762"/>
                <a:gd name="connsiteY15-2420" fmla="*/ 68396 h 4916638"/>
                <a:gd name="connsiteX16-2421" fmla="*/ 5557093 w 5714762"/>
                <a:gd name="connsiteY16-2422" fmla="*/ 25216 h 4916638"/>
                <a:gd name="connsiteX17-2423" fmla="*/ 5595193 w 5714762"/>
                <a:gd name="connsiteY17-2424" fmla="*/ 164916 h 4916638"/>
                <a:gd name="connsiteX18-2425" fmla="*/ 5701873 w 5714762"/>
                <a:gd name="connsiteY18-2426" fmla="*/ 853256 h 4916638"/>
                <a:gd name="connsiteX19-2427" fmla="*/ 5694253 w 5714762"/>
                <a:gd name="connsiteY19-2428" fmla="*/ 1711776 h 4916638"/>
                <a:gd name="connsiteX20-2429" fmla="*/ 5534233 w 5714762"/>
                <a:gd name="connsiteY20-2430" fmla="*/ 2359476 h 4916638"/>
                <a:gd name="connsiteX21-2431" fmla="*/ 5458033 w 5714762"/>
                <a:gd name="connsiteY21-2432" fmla="*/ 2946216 h 4916638"/>
                <a:gd name="connsiteX22-2433" fmla="*/ 5404693 w 5714762"/>
                <a:gd name="connsiteY22-2434" fmla="*/ 3106236 h 4916638"/>
                <a:gd name="connsiteX23-2435" fmla="*/ 5488513 w 5714762"/>
                <a:gd name="connsiteY23-2436" fmla="*/ 3388176 h 4916638"/>
                <a:gd name="connsiteX24-2437" fmla="*/ 5389453 w 5714762"/>
                <a:gd name="connsiteY24-2438" fmla="*/ 3814896 h 4916638"/>
                <a:gd name="connsiteX25-2439" fmla="*/ 5016073 w 5714762"/>
                <a:gd name="connsiteY25-2440" fmla="*/ 4294956 h 4916638"/>
                <a:gd name="connsiteX26-2441" fmla="*/ 4231213 w 5714762"/>
                <a:gd name="connsiteY26-2442" fmla="*/ 4706436 h 4916638"/>
                <a:gd name="connsiteX27-2443" fmla="*/ 3156793 w 5714762"/>
                <a:gd name="connsiteY27-2444" fmla="*/ 4912176 h 4916638"/>
                <a:gd name="connsiteX28-2445" fmla="*/ 1777573 w 5714762"/>
                <a:gd name="connsiteY28-2446" fmla="*/ 4805496 h 4916638"/>
                <a:gd name="connsiteX29-2447" fmla="*/ 748873 w 5714762"/>
                <a:gd name="connsiteY29-2448" fmla="*/ 4340676 h 4916638"/>
                <a:gd name="connsiteX30-2449" fmla="*/ 370413 w 5714762"/>
                <a:gd name="connsiteY30-2450" fmla="*/ 3931736 h 4916638"/>
                <a:gd name="connsiteX31-2451" fmla="*/ 248492 w 5714762"/>
                <a:gd name="connsiteY31-2452" fmla="*/ 3355155 h 4916638"/>
                <a:gd name="connsiteX32-2453" fmla="*/ 291673 w 5714762"/>
                <a:gd name="connsiteY32-2454" fmla="*/ 3144336 h 4916638"/>
                <a:gd name="connsiteX0-2455" fmla="*/ 291673 w 5714762"/>
                <a:gd name="connsiteY0-2456" fmla="*/ 3144336 h 4916638"/>
                <a:gd name="connsiteX1-2457" fmla="*/ 212932 w 5714762"/>
                <a:gd name="connsiteY1-2458" fmla="*/ 2913195 h 4916638"/>
                <a:gd name="connsiteX2-2459" fmla="*/ 200233 w 5714762"/>
                <a:gd name="connsiteY2-2460" fmla="*/ 2595696 h 4916638"/>
                <a:gd name="connsiteX3-2461" fmla="*/ 190073 w 5714762"/>
                <a:gd name="connsiteY3-2462" fmla="*/ 2222316 h 4916638"/>
                <a:gd name="connsiteX4-2463" fmla="*/ 24973 w 5714762"/>
                <a:gd name="connsiteY4-2464" fmla="*/ 1521276 h 4916638"/>
                <a:gd name="connsiteX5-2465" fmla="*/ 22433 w 5714762"/>
                <a:gd name="connsiteY5-2466" fmla="*/ 670376 h 4916638"/>
                <a:gd name="connsiteX6-2467" fmla="*/ 233253 w 5714762"/>
                <a:gd name="connsiteY6-2468" fmla="*/ 32836 h 4916638"/>
                <a:gd name="connsiteX7-2469" fmla="*/ 954613 w 5714762"/>
                <a:gd name="connsiteY7-2470" fmla="*/ 119196 h 4916638"/>
                <a:gd name="connsiteX8-2471" fmla="*/ 1609933 w 5714762"/>
                <a:gd name="connsiteY8-2472" fmla="*/ 355416 h 4916638"/>
                <a:gd name="connsiteX9-2473" fmla="*/ 1950293 w 5714762"/>
                <a:gd name="connsiteY9-2474" fmla="*/ 530676 h 4916638"/>
                <a:gd name="connsiteX10-2475" fmla="*/ 2511633 w 5714762"/>
                <a:gd name="connsiteY10-2476" fmla="*/ 406216 h 4916638"/>
                <a:gd name="connsiteX11-2477" fmla="*/ 3377773 w 5714762"/>
                <a:gd name="connsiteY11-2478" fmla="*/ 408756 h 4916638"/>
                <a:gd name="connsiteX12-2479" fmla="*/ 3923873 w 5714762"/>
                <a:gd name="connsiteY12-2480" fmla="*/ 540836 h 4916638"/>
                <a:gd name="connsiteX13-2481" fmla="*/ 4195652 w 5714762"/>
                <a:gd name="connsiteY13-2482" fmla="*/ 408755 h 4916638"/>
                <a:gd name="connsiteX14-2483" fmla="*/ 4685873 w 5714762"/>
                <a:gd name="connsiteY14-2484" fmla="*/ 200476 h 4916638"/>
                <a:gd name="connsiteX15-2485" fmla="*/ 5414853 w 5714762"/>
                <a:gd name="connsiteY15-2486" fmla="*/ 68396 h 4916638"/>
                <a:gd name="connsiteX16-2487" fmla="*/ 5557093 w 5714762"/>
                <a:gd name="connsiteY16-2488" fmla="*/ 25216 h 4916638"/>
                <a:gd name="connsiteX17-2489" fmla="*/ 5595193 w 5714762"/>
                <a:gd name="connsiteY17-2490" fmla="*/ 164916 h 4916638"/>
                <a:gd name="connsiteX18-2491" fmla="*/ 5701873 w 5714762"/>
                <a:gd name="connsiteY18-2492" fmla="*/ 853256 h 4916638"/>
                <a:gd name="connsiteX19-2493" fmla="*/ 5694253 w 5714762"/>
                <a:gd name="connsiteY19-2494" fmla="*/ 1711776 h 4916638"/>
                <a:gd name="connsiteX20-2495" fmla="*/ 5534233 w 5714762"/>
                <a:gd name="connsiteY20-2496" fmla="*/ 2359476 h 4916638"/>
                <a:gd name="connsiteX21-2497" fmla="*/ 5458033 w 5714762"/>
                <a:gd name="connsiteY21-2498" fmla="*/ 2946216 h 4916638"/>
                <a:gd name="connsiteX22-2499" fmla="*/ 5404693 w 5714762"/>
                <a:gd name="connsiteY22-2500" fmla="*/ 3106236 h 4916638"/>
                <a:gd name="connsiteX23-2501" fmla="*/ 5488513 w 5714762"/>
                <a:gd name="connsiteY23-2502" fmla="*/ 3388176 h 4916638"/>
                <a:gd name="connsiteX24-2503" fmla="*/ 5389453 w 5714762"/>
                <a:gd name="connsiteY24-2504" fmla="*/ 3814896 h 4916638"/>
                <a:gd name="connsiteX25-2505" fmla="*/ 5016073 w 5714762"/>
                <a:gd name="connsiteY25-2506" fmla="*/ 4294956 h 4916638"/>
                <a:gd name="connsiteX26-2507" fmla="*/ 4231213 w 5714762"/>
                <a:gd name="connsiteY26-2508" fmla="*/ 4706436 h 4916638"/>
                <a:gd name="connsiteX27-2509" fmla="*/ 3156793 w 5714762"/>
                <a:gd name="connsiteY27-2510" fmla="*/ 4912176 h 4916638"/>
                <a:gd name="connsiteX28-2511" fmla="*/ 1777573 w 5714762"/>
                <a:gd name="connsiteY28-2512" fmla="*/ 4805496 h 4916638"/>
                <a:gd name="connsiteX29-2513" fmla="*/ 748873 w 5714762"/>
                <a:gd name="connsiteY29-2514" fmla="*/ 4340676 h 4916638"/>
                <a:gd name="connsiteX30-2515" fmla="*/ 370413 w 5714762"/>
                <a:gd name="connsiteY30-2516" fmla="*/ 3931736 h 4916638"/>
                <a:gd name="connsiteX31-2517" fmla="*/ 223092 w 5714762"/>
                <a:gd name="connsiteY31-2518" fmla="*/ 3492315 h 4916638"/>
                <a:gd name="connsiteX32-2519" fmla="*/ 291673 w 5714762"/>
                <a:gd name="connsiteY32-2520" fmla="*/ 3144336 h 4916638"/>
                <a:gd name="connsiteX0-2521" fmla="*/ 291673 w 5714762"/>
                <a:gd name="connsiteY0-2522" fmla="*/ 3144336 h 4916638"/>
                <a:gd name="connsiteX1-2523" fmla="*/ 263732 w 5714762"/>
                <a:gd name="connsiteY1-2524" fmla="*/ 2913195 h 4916638"/>
                <a:gd name="connsiteX2-2525" fmla="*/ 200233 w 5714762"/>
                <a:gd name="connsiteY2-2526" fmla="*/ 2595696 h 4916638"/>
                <a:gd name="connsiteX3-2527" fmla="*/ 190073 w 5714762"/>
                <a:gd name="connsiteY3-2528" fmla="*/ 2222316 h 4916638"/>
                <a:gd name="connsiteX4-2529" fmla="*/ 24973 w 5714762"/>
                <a:gd name="connsiteY4-2530" fmla="*/ 1521276 h 4916638"/>
                <a:gd name="connsiteX5-2531" fmla="*/ 22433 w 5714762"/>
                <a:gd name="connsiteY5-2532" fmla="*/ 670376 h 4916638"/>
                <a:gd name="connsiteX6-2533" fmla="*/ 233253 w 5714762"/>
                <a:gd name="connsiteY6-2534" fmla="*/ 32836 h 4916638"/>
                <a:gd name="connsiteX7-2535" fmla="*/ 954613 w 5714762"/>
                <a:gd name="connsiteY7-2536" fmla="*/ 119196 h 4916638"/>
                <a:gd name="connsiteX8-2537" fmla="*/ 1609933 w 5714762"/>
                <a:gd name="connsiteY8-2538" fmla="*/ 355416 h 4916638"/>
                <a:gd name="connsiteX9-2539" fmla="*/ 1950293 w 5714762"/>
                <a:gd name="connsiteY9-2540" fmla="*/ 530676 h 4916638"/>
                <a:gd name="connsiteX10-2541" fmla="*/ 2511633 w 5714762"/>
                <a:gd name="connsiteY10-2542" fmla="*/ 406216 h 4916638"/>
                <a:gd name="connsiteX11-2543" fmla="*/ 3377773 w 5714762"/>
                <a:gd name="connsiteY11-2544" fmla="*/ 408756 h 4916638"/>
                <a:gd name="connsiteX12-2545" fmla="*/ 3923873 w 5714762"/>
                <a:gd name="connsiteY12-2546" fmla="*/ 540836 h 4916638"/>
                <a:gd name="connsiteX13-2547" fmla="*/ 4195652 w 5714762"/>
                <a:gd name="connsiteY13-2548" fmla="*/ 408755 h 4916638"/>
                <a:gd name="connsiteX14-2549" fmla="*/ 4685873 w 5714762"/>
                <a:gd name="connsiteY14-2550" fmla="*/ 200476 h 4916638"/>
                <a:gd name="connsiteX15-2551" fmla="*/ 5414853 w 5714762"/>
                <a:gd name="connsiteY15-2552" fmla="*/ 68396 h 4916638"/>
                <a:gd name="connsiteX16-2553" fmla="*/ 5557093 w 5714762"/>
                <a:gd name="connsiteY16-2554" fmla="*/ 25216 h 4916638"/>
                <a:gd name="connsiteX17-2555" fmla="*/ 5595193 w 5714762"/>
                <a:gd name="connsiteY17-2556" fmla="*/ 164916 h 4916638"/>
                <a:gd name="connsiteX18-2557" fmla="*/ 5701873 w 5714762"/>
                <a:gd name="connsiteY18-2558" fmla="*/ 853256 h 4916638"/>
                <a:gd name="connsiteX19-2559" fmla="*/ 5694253 w 5714762"/>
                <a:gd name="connsiteY19-2560" fmla="*/ 1711776 h 4916638"/>
                <a:gd name="connsiteX20-2561" fmla="*/ 5534233 w 5714762"/>
                <a:gd name="connsiteY20-2562" fmla="*/ 2359476 h 4916638"/>
                <a:gd name="connsiteX21-2563" fmla="*/ 5458033 w 5714762"/>
                <a:gd name="connsiteY21-2564" fmla="*/ 2946216 h 4916638"/>
                <a:gd name="connsiteX22-2565" fmla="*/ 5404693 w 5714762"/>
                <a:gd name="connsiteY22-2566" fmla="*/ 3106236 h 4916638"/>
                <a:gd name="connsiteX23-2567" fmla="*/ 5488513 w 5714762"/>
                <a:gd name="connsiteY23-2568" fmla="*/ 3388176 h 4916638"/>
                <a:gd name="connsiteX24-2569" fmla="*/ 5389453 w 5714762"/>
                <a:gd name="connsiteY24-2570" fmla="*/ 3814896 h 4916638"/>
                <a:gd name="connsiteX25-2571" fmla="*/ 5016073 w 5714762"/>
                <a:gd name="connsiteY25-2572" fmla="*/ 4294956 h 4916638"/>
                <a:gd name="connsiteX26-2573" fmla="*/ 4231213 w 5714762"/>
                <a:gd name="connsiteY26-2574" fmla="*/ 4706436 h 4916638"/>
                <a:gd name="connsiteX27-2575" fmla="*/ 3156793 w 5714762"/>
                <a:gd name="connsiteY27-2576" fmla="*/ 4912176 h 4916638"/>
                <a:gd name="connsiteX28-2577" fmla="*/ 1777573 w 5714762"/>
                <a:gd name="connsiteY28-2578" fmla="*/ 4805496 h 4916638"/>
                <a:gd name="connsiteX29-2579" fmla="*/ 748873 w 5714762"/>
                <a:gd name="connsiteY29-2580" fmla="*/ 4340676 h 4916638"/>
                <a:gd name="connsiteX30-2581" fmla="*/ 370413 w 5714762"/>
                <a:gd name="connsiteY30-2582" fmla="*/ 3931736 h 4916638"/>
                <a:gd name="connsiteX31-2583" fmla="*/ 223092 w 5714762"/>
                <a:gd name="connsiteY31-2584" fmla="*/ 3492315 h 4916638"/>
                <a:gd name="connsiteX32-2585" fmla="*/ 291673 w 5714762"/>
                <a:gd name="connsiteY32-2586" fmla="*/ 3144336 h 4916638"/>
                <a:gd name="connsiteX0-2587" fmla="*/ 291673 w 5714762"/>
                <a:gd name="connsiteY0-2588" fmla="*/ 3144336 h 4916638"/>
                <a:gd name="connsiteX1-2589" fmla="*/ 263732 w 5714762"/>
                <a:gd name="connsiteY1-2590" fmla="*/ 2913195 h 4916638"/>
                <a:gd name="connsiteX2-2591" fmla="*/ 215473 w 5714762"/>
                <a:gd name="connsiteY2-2592" fmla="*/ 2585536 h 4916638"/>
                <a:gd name="connsiteX3-2593" fmla="*/ 190073 w 5714762"/>
                <a:gd name="connsiteY3-2594" fmla="*/ 2222316 h 4916638"/>
                <a:gd name="connsiteX4-2595" fmla="*/ 24973 w 5714762"/>
                <a:gd name="connsiteY4-2596" fmla="*/ 1521276 h 4916638"/>
                <a:gd name="connsiteX5-2597" fmla="*/ 22433 w 5714762"/>
                <a:gd name="connsiteY5-2598" fmla="*/ 670376 h 4916638"/>
                <a:gd name="connsiteX6-2599" fmla="*/ 233253 w 5714762"/>
                <a:gd name="connsiteY6-2600" fmla="*/ 32836 h 4916638"/>
                <a:gd name="connsiteX7-2601" fmla="*/ 954613 w 5714762"/>
                <a:gd name="connsiteY7-2602" fmla="*/ 119196 h 4916638"/>
                <a:gd name="connsiteX8-2603" fmla="*/ 1609933 w 5714762"/>
                <a:gd name="connsiteY8-2604" fmla="*/ 355416 h 4916638"/>
                <a:gd name="connsiteX9-2605" fmla="*/ 1950293 w 5714762"/>
                <a:gd name="connsiteY9-2606" fmla="*/ 530676 h 4916638"/>
                <a:gd name="connsiteX10-2607" fmla="*/ 2511633 w 5714762"/>
                <a:gd name="connsiteY10-2608" fmla="*/ 406216 h 4916638"/>
                <a:gd name="connsiteX11-2609" fmla="*/ 3377773 w 5714762"/>
                <a:gd name="connsiteY11-2610" fmla="*/ 408756 h 4916638"/>
                <a:gd name="connsiteX12-2611" fmla="*/ 3923873 w 5714762"/>
                <a:gd name="connsiteY12-2612" fmla="*/ 540836 h 4916638"/>
                <a:gd name="connsiteX13-2613" fmla="*/ 4195652 w 5714762"/>
                <a:gd name="connsiteY13-2614" fmla="*/ 408755 h 4916638"/>
                <a:gd name="connsiteX14-2615" fmla="*/ 4685873 w 5714762"/>
                <a:gd name="connsiteY14-2616" fmla="*/ 200476 h 4916638"/>
                <a:gd name="connsiteX15-2617" fmla="*/ 5414853 w 5714762"/>
                <a:gd name="connsiteY15-2618" fmla="*/ 68396 h 4916638"/>
                <a:gd name="connsiteX16-2619" fmla="*/ 5557093 w 5714762"/>
                <a:gd name="connsiteY16-2620" fmla="*/ 25216 h 4916638"/>
                <a:gd name="connsiteX17-2621" fmla="*/ 5595193 w 5714762"/>
                <a:gd name="connsiteY17-2622" fmla="*/ 164916 h 4916638"/>
                <a:gd name="connsiteX18-2623" fmla="*/ 5701873 w 5714762"/>
                <a:gd name="connsiteY18-2624" fmla="*/ 853256 h 4916638"/>
                <a:gd name="connsiteX19-2625" fmla="*/ 5694253 w 5714762"/>
                <a:gd name="connsiteY19-2626" fmla="*/ 1711776 h 4916638"/>
                <a:gd name="connsiteX20-2627" fmla="*/ 5534233 w 5714762"/>
                <a:gd name="connsiteY20-2628" fmla="*/ 2359476 h 4916638"/>
                <a:gd name="connsiteX21-2629" fmla="*/ 5458033 w 5714762"/>
                <a:gd name="connsiteY21-2630" fmla="*/ 2946216 h 4916638"/>
                <a:gd name="connsiteX22-2631" fmla="*/ 5404693 w 5714762"/>
                <a:gd name="connsiteY22-2632" fmla="*/ 3106236 h 4916638"/>
                <a:gd name="connsiteX23-2633" fmla="*/ 5488513 w 5714762"/>
                <a:gd name="connsiteY23-2634" fmla="*/ 3388176 h 4916638"/>
                <a:gd name="connsiteX24-2635" fmla="*/ 5389453 w 5714762"/>
                <a:gd name="connsiteY24-2636" fmla="*/ 3814896 h 4916638"/>
                <a:gd name="connsiteX25-2637" fmla="*/ 5016073 w 5714762"/>
                <a:gd name="connsiteY25-2638" fmla="*/ 4294956 h 4916638"/>
                <a:gd name="connsiteX26-2639" fmla="*/ 4231213 w 5714762"/>
                <a:gd name="connsiteY26-2640" fmla="*/ 4706436 h 4916638"/>
                <a:gd name="connsiteX27-2641" fmla="*/ 3156793 w 5714762"/>
                <a:gd name="connsiteY27-2642" fmla="*/ 4912176 h 4916638"/>
                <a:gd name="connsiteX28-2643" fmla="*/ 1777573 w 5714762"/>
                <a:gd name="connsiteY28-2644" fmla="*/ 4805496 h 4916638"/>
                <a:gd name="connsiteX29-2645" fmla="*/ 748873 w 5714762"/>
                <a:gd name="connsiteY29-2646" fmla="*/ 4340676 h 4916638"/>
                <a:gd name="connsiteX30-2647" fmla="*/ 370413 w 5714762"/>
                <a:gd name="connsiteY30-2648" fmla="*/ 3931736 h 4916638"/>
                <a:gd name="connsiteX31-2649" fmla="*/ 223092 w 5714762"/>
                <a:gd name="connsiteY31-2650" fmla="*/ 3492315 h 4916638"/>
                <a:gd name="connsiteX32-2651" fmla="*/ 291673 w 5714762"/>
                <a:gd name="connsiteY32-2652" fmla="*/ 3144336 h 4916638"/>
                <a:gd name="connsiteX0-2653" fmla="*/ 291673 w 5722727"/>
                <a:gd name="connsiteY0-2654" fmla="*/ 3144336 h 4916638"/>
                <a:gd name="connsiteX1-2655" fmla="*/ 263732 w 5722727"/>
                <a:gd name="connsiteY1-2656" fmla="*/ 2913195 h 4916638"/>
                <a:gd name="connsiteX2-2657" fmla="*/ 215473 w 5722727"/>
                <a:gd name="connsiteY2-2658" fmla="*/ 2585536 h 4916638"/>
                <a:gd name="connsiteX3-2659" fmla="*/ 190073 w 5722727"/>
                <a:gd name="connsiteY3-2660" fmla="*/ 2222316 h 4916638"/>
                <a:gd name="connsiteX4-2661" fmla="*/ 24973 w 5722727"/>
                <a:gd name="connsiteY4-2662" fmla="*/ 1521276 h 4916638"/>
                <a:gd name="connsiteX5-2663" fmla="*/ 22433 w 5722727"/>
                <a:gd name="connsiteY5-2664" fmla="*/ 670376 h 4916638"/>
                <a:gd name="connsiteX6-2665" fmla="*/ 233253 w 5722727"/>
                <a:gd name="connsiteY6-2666" fmla="*/ 32836 h 4916638"/>
                <a:gd name="connsiteX7-2667" fmla="*/ 954613 w 5722727"/>
                <a:gd name="connsiteY7-2668" fmla="*/ 119196 h 4916638"/>
                <a:gd name="connsiteX8-2669" fmla="*/ 1609933 w 5722727"/>
                <a:gd name="connsiteY8-2670" fmla="*/ 355416 h 4916638"/>
                <a:gd name="connsiteX9-2671" fmla="*/ 1950293 w 5722727"/>
                <a:gd name="connsiteY9-2672" fmla="*/ 530676 h 4916638"/>
                <a:gd name="connsiteX10-2673" fmla="*/ 2511633 w 5722727"/>
                <a:gd name="connsiteY10-2674" fmla="*/ 406216 h 4916638"/>
                <a:gd name="connsiteX11-2675" fmla="*/ 3377773 w 5722727"/>
                <a:gd name="connsiteY11-2676" fmla="*/ 408756 h 4916638"/>
                <a:gd name="connsiteX12-2677" fmla="*/ 3923873 w 5722727"/>
                <a:gd name="connsiteY12-2678" fmla="*/ 540836 h 4916638"/>
                <a:gd name="connsiteX13-2679" fmla="*/ 4195652 w 5722727"/>
                <a:gd name="connsiteY13-2680" fmla="*/ 408755 h 4916638"/>
                <a:gd name="connsiteX14-2681" fmla="*/ 4685873 w 5722727"/>
                <a:gd name="connsiteY14-2682" fmla="*/ 200476 h 4916638"/>
                <a:gd name="connsiteX15-2683" fmla="*/ 5414853 w 5722727"/>
                <a:gd name="connsiteY15-2684" fmla="*/ 68396 h 4916638"/>
                <a:gd name="connsiteX16-2685" fmla="*/ 5557093 w 5722727"/>
                <a:gd name="connsiteY16-2686" fmla="*/ 25216 h 4916638"/>
                <a:gd name="connsiteX17-2687" fmla="*/ 5595193 w 5722727"/>
                <a:gd name="connsiteY17-2688" fmla="*/ 164916 h 4916638"/>
                <a:gd name="connsiteX18-2689" fmla="*/ 5701873 w 5722727"/>
                <a:gd name="connsiteY18-2690" fmla="*/ 853256 h 4916638"/>
                <a:gd name="connsiteX19-2691" fmla="*/ 5694253 w 5722727"/>
                <a:gd name="connsiteY19-2692" fmla="*/ 1711776 h 4916638"/>
                <a:gd name="connsiteX20-2693" fmla="*/ 5412313 w 5722727"/>
                <a:gd name="connsiteY20-2694" fmla="*/ 2395036 h 4916638"/>
                <a:gd name="connsiteX21-2695" fmla="*/ 5458033 w 5722727"/>
                <a:gd name="connsiteY21-2696" fmla="*/ 2946216 h 4916638"/>
                <a:gd name="connsiteX22-2697" fmla="*/ 5404693 w 5722727"/>
                <a:gd name="connsiteY22-2698" fmla="*/ 3106236 h 4916638"/>
                <a:gd name="connsiteX23-2699" fmla="*/ 5488513 w 5722727"/>
                <a:gd name="connsiteY23-2700" fmla="*/ 3388176 h 4916638"/>
                <a:gd name="connsiteX24-2701" fmla="*/ 5389453 w 5722727"/>
                <a:gd name="connsiteY24-2702" fmla="*/ 3814896 h 4916638"/>
                <a:gd name="connsiteX25-2703" fmla="*/ 5016073 w 5722727"/>
                <a:gd name="connsiteY25-2704" fmla="*/ 4294956 h 4916638"/>
                <a:gd name="connsiteX26-2705" fmla="*/ 4231213 w 5722727"/>
                <a:gd name="connsiteY26-2706" fmla="*/ 4706436 h 4916638"/>
                <a:gd name="connsiteX27-2707" fmla="*/ 3156793 w 5722727"/>
                <a:gd name="connsiteY27-2708" fmla="*/ 4912176 h 4916638"/>
                <a:gd name="connsiteX28-2709" fmla="*/ 1777573 w 5722727"/>
                <a:gd name="connsiteY28-2710" fmla="*/ 4805496 h 4916638"/>
                <a:gd name="connsiteX29-2711" fmla="*/ 748873 w 5722727"/>
                <a:gd name="connsiteY29-2712" fmla="*/ 4340676 h 4916638"/>
                <a:gd name="connsiteX30-2713" fmla="*/ 370413 w 5722727"/>
                <a:gd name="connsiteY30-2714" fmla="*/ 3931736 h 4916638"/>
                <a:gd name="connsiteX31-2715" fmla="*/ 223092 w 5722727"/>
                <a:gd name="connsiteY31-2716" fmla="*/ 3492315 h 4916638"/>
                <a:gd name="connsiteX32-2717" fmla="*/ 291673 w 5722727"/>
                <a:gd name="connsiteY32-2718" fmla="*/ 3144336 h 4916638"/>
                <a:gd name="connsiteX0-2719" fmla="*/ 291673 w 5721681"/>
                <a:gd name="connsiteY0-2720" fmla="*/ 3144336 h 4916638"/>
                <a:gd name="connsiteX1-2721" fmla="*/ 263732 w 5721681"/>
                <a:gd name="connsiteY1-2722" fmla="*/ 2913195 h 4916638"/>
                <a:gd name="connsiteX2-2723" fmla="*/ 215473 w 5721681"/>
                <a:gd name="connsiteY2-2724" fmla="*/ 2585536 h 4916638"/>
                <a:gd name="connsiteX3-2725" fmla="*/ 190073 w 5721681"/>
                <a:gd name="connsiteY3-2726" fmla="*/ 2222316 h 4916638"/>
                <a:gd name="connsiteX4-2727" fmla="*/ 24973 w 5721681"/>
                <a:gd name="connsiteY4-2728" fmla="*/ 1521276 h 4916638"/>
                <a:gd name="connsiteX5-2729" fmla="*/ 22433 w 5721681"/>
                <a:gd name="connsiteY5-2730" fmla="*/ 670376 h 4916638"/>
                <a:gd name="connsiteX6-2731" fmla="*/ 233253 w 5721681"/>
                <a:gd name="connsiteY6-2732" fmla="*/ 32836 h 4916638"/>
                <a:gd name="connsiteX7-2733" fmla="*/ 954613 w 5721681"/>
                <a:gd name="connsiteY7-2734" fmla="*/ 119196 h 4916638"/>
                <a:gd name="connsiteX8-2735" fmla="*/ 1609933 w 5721681"/>
                <a:gd name="connsiteY8-2736" fmla="*/ 355416 h 4916638"/>
                <a:gd name="connsiteX9-2737" fmla="*/ 1950293 w 5721681"/>
                <a:gd name="connsiteY9-2738" fmla="*/ 530676 h 4916638"/>
                <a:gd name="connsiteX10-2739" fmla="*/ 2511633 w 5721681"/>
                <a:gd name="connsiteY10-2740" fmla="*/ 406216 h 4916638"/>
                <a:gd name="connsiteX11-2741" fmla="*/ 3377773 w 5721681"/>
                <a:gd name="connsiteY11-2742" fmla="*/ 408756 h 4916638"/>
                <a:gd name="connsiteX12-2743" fmla="*/ 3923873 w 5721681"/>
                <a:gd name="connsiteY12-2744" fmla="*/ 540836 h 4916638"/>
                <a:gd name="connsiteX13-2745" fmla="*/ 4195652 w 5721681"/>
                <a:gd name="connsiteY13-2746" fmla="*/ 408755 h 4916638"/>
                <a:gd name="connsiteX14-2747" fmla="*/ 4685873 w 5721681"/>
                <a:gd name="connsiteY14-2748" fmla="*/ 200476 h 4916638"/>
                <a:gd name="connsiteX15-2749" fmla="*/ 5414853 w 5721681"/>
                <a:gd name="connsiteY15-2750" fmla="*/ 68396 h 4916638"/>
                <a:gd name="connsiteX16-2751" fmla="*/ 5557093 w 5721681"/>
                <a:gd name="connsiteY16-2752" fmla="*/ 25216 h 4916638"/>
                <a:gd name="connsiteX17-2753" fmla="*/ 5595193 w 5721681"/>
                <a:gd name="connsiteY17-2754" fmla="*/ 164916 h 4916638"/>
                <a:gd name="connsiteX18-2755" fmla="*/ 5701873 w 5721681"/>
                <a:gd name="connsiteY18-2756" fmla="*/ 853256 h 4916638"/>
                <a:gd name="connsiteX19-2757" fmla="*/ 5694253 w 5721681"/>
                <a:gd name="connsiteY19-2758" fmla="*/ 1711776 h 4916638"/>
                <a:gd name="connsiteX20-2759" fmla="*/ 5427553 w 5721681"/>
                <a:gd name="connsiteY20-2760" fmla="*/ 2455996 h 4916638"/>
                <a:gd name="connsiteX21-2761" fmla="*/ 5458033 w 5721681"/>
                <a:gd name="connsiteY21-2762" fmla="*/ 2946216 h 4916638"/>
                <a:gd name="connsiteX22-2763" fmla="*/ 5404693 w 5721681"/>
                <a:gd name="connsiteY22-2764" fmla="*/ 3106236 h 4916638"/>
                <a:gd name="connsiteX23-2765" fmla="*/ 5488513 w 5721681"/>
                <a:gd name="connsiteY23-2766" fmla="*/ 3388176 h 4916638"/>
                <a:gd name="connsiteX24-2767" fmla="*/ 5389453 w 5721681"/>
                <a:gd name="connsiteY24-2768" fmla="*/ 3814896 h 4916638"/>
                <a:gd name="connsiteX25-2769" fmla="*/ 5016073 w 5721681"/>
                <a:gd name="connsiteY25-2770" fmla="*/ 4294956 h 4916638"/>
                <a:gd name="connsiteX26-2771" fmla="*/ 4231213 w 5721681"/>
                <a:gd name="connsiteY26-2772" fmla="*/ 4706436 h 4916638"/>
                <a:gd name="connsiteX27-2773" fmla="*/ 3156793 w 5721681"/>
                <a:gd name="connsiteY27-2774" fmla="*/ 4912176 h 4916638"/>
                <a:gd name="connsiteX28-2775" fmla="*/ 1777573 w 5721681"/>
                <a:gd name="connsiteY28-2776" fmla="*/ 4805496 h 4916638"/>
                <a:gd name="connsiteX29-2777" fmla="*/ 748873 w 5721681"/>
                <a:gd name="connsiteY29-2778" fmla="*/ 4340676 h 4916638"/>
                <a:gd name="connsiteX30-2779" fmla="*/ 370413 w 5721681"/>
                <a:gd name="connsiteY30-2780" fmla="*/ 3931736 h 4916638"/>
                <a:gd name="connsiteX31-2781" fmla="*/ 223092 w 5721681"/>
                <a:gd name="connsiteY31-2782" fmla="*/ 3492315 h 4916638"/>
                <a:gd name="connsiteX32-2783" fmla="*/ 291673 w 5721681"/>
                <a:gd name="connsiteY32-2784" fmla="*/ 3144336 h 4916638"/>
                <a:gd name="connsiteX0-2785" fmla="*/ 291673 w 5718276"/>
                <a:gd name="connsiteY0-2786" fmla="*/ 3144336 h 4916638"/>
                <a:gd name="connsiteX1-2787" fmla="*/ 263732 w 5718276"/>
                <a:gd name="connsiteY1-2788" fmla="*/ 2913195 h 4916638"/>
                <a:gd name="connsiteX2-2789" fmla="*/ 215473 w 5718276"/>
                <a:gd name="connsiteY2-2790" fmla="*/ 2585536 h 4916638"/>
                <a:gd name="connsiteX3-2791" fmla="*/ 190073 w 5718276"/>
                <a:gd name="connsiteY3-2792" fmla="*/ 2222316 h 4916638"/>
                <a:gd name="connsiteX4-2793" fmla="*/ 24973 w 5718276"/>
                <a:gd name="connsiteY4-2794" fmla="*/ 1521276 h 4916638"/>
                <a:gd name="connsiteX5-2795" fmla="*/ 22433 w 5718276"/>
                <a:gd name="connsiteY5-2796" fmla="*/ 670376 h 4916638"/>
                <a:gd name="connsiteX6-2797" fmla="*/ 233253 w 5718276"/>
                <a:gd name="connsiteY6-2798" fmla="*/ 32836 h 4916638"/>
                <a:gd name="connsiteX7-2799" fmla="*/ 954613 w 5718276"/>
                <a:gd name="connsiteY7-2800" fmla="*/ 119196 h 4916638"/>
                <a:gd name="connsiteX8-2801" fmla="*/ 1609933 w 5718276"/>
                <a:gd name="connsiteY8-2802" fmla="*/ 355416 h 4916638"/>
                <a:gd name="connsiteX9-2803" fmla="*/ 1950293 w 5718276"/>
                <a:gd name="connsiteY9-2804" fmla="*/ 530676 h 4916638"/>
                <a:gd name="connsiteX10-2805" fmla="*/ 2511633 w 5718276"/>
                <a:gd name="connsiteY10-2806" fmla="*/ 406216 h 4916638"/>
                <a:gd name="connsiteX11-2807" fmla="*/ 3377773 w 5718276"/>
                <a:gd name="connsiteY11-2808" fmla="*/ 408756 h 4916638"/>
                <a:gd name="connsiteX12-2809" fmla="*/ 3923873 w 5718276"/>
                <a:gd name="connsiteY12-2810" fmla="*/ 540836 h 4916638"/>
                <a:gd name="connsiteX13-2811" fmla="*/ 4195652 w 5718276"/>
                <a:gd name="connsiteY13-2812" fmla="*/ 408755 h 4916638"/>
                <a:gd name="connsiteX14-2813" fmla="*/ 4685873 w 5718276"/>
                <a:gd name="connsiteY14-2814" fmla="*/ 200476 h 4916638"/>
                <a:gd name="connsiteX15-2815" fmla="*/ 5414853 w 5718276"/>
                <a:gd name="connsiteY15-2816" fmla="*/ 68396 h 4916638"/>
                <a:gd name="connsiteX16-2817" fmla="*/ 5557093 w 5718276"/>
                <a:gd name="connsiteY16-2818" fmla="*/ 25216 h 4916638"/>
                <a:gd name="connsiteX17-2819" fmla="*/ 5595193 w 5718276"/>
                <a:gd name="connsiteY17-2820" fmla="*/ 164916 h 4916638"/>
                <a:gd name="connsiteX18-2821" fmla="*/ 5701873 w 5718276"/>
                <a:gd name="connsiteY18-2822" fmla="*/ 853256 h 4916638"/>
                <a:gd name="connsiteX19-2823" fmla="*/ 5694253 w 5718276"/>
                <a:gd name="connsiteY19-2824" fmla="*/ 1711776 h 4916638"/>
                <a:gd name="connsiteX20-2825" fmla="*/ 5478353 w 5718276"/>
                <a:gd name="connsiteY20-2826" fmla="*/ 2455996 h 4916638"/>
                <a:gd name="connsiteX21-2827" fmla="*/ 5458033 w 5718276"/>
                <a:gd name="connsiteY21-2828" fmla="*/ 2946216 h 4916638"/>
                <a:gd name="connsiteX22-2829" fmla="*/ 5404693 w 5718276"/>
                <a:gd name="connsiteY22-2830" fmla="*/ 3106236 h 4916638"/>
                <a:gd name="connsiteX23-2831" fmla="*/ 5488513 w 5718276"/>
                <a:gd name="connsiteY23-2832" fmla="*/ 3388176 h 4916638"/>
                <a:gd name="connsiteX24-2833" fmla="*/ 5389453 w 5718276"/>
                <a:gd name="connsiteY24-2834" fmla="*/ 3814896 h 4916638"/>
                <a:gd name="connsiteX25-2835" fmla="*/ 5016073 w 5718276"/>
                <a:gd name="connsiteY25-2836" fmla="*/ 4294956 h 4916638"/>
                <a:gd name="connsiteX26-2837" fmla="*/ 4231213 w 5718276"/>
                <a:gd name="connsiteY26-2838" fmla="*/ 4706436 h 4916638"/>
                <a:gd name="connsiteX27-2839" fmla="*/ 3156793 w 5718276"/>
                <a:gd name="connsiteY27-2840" fmla="*/ 4912176 h 4916638"/>
                <a:gd name="connsiteX28-2841" fmla="*/ 1777573 w 5718276"/>
                <a:gd name="connsiteY28-2842" fmla="*/ 4805496 h 4916638"/>
                <a:gd name="connsiteX29-2843" fmla="*/ 748873 w 5718276"/>
                <a:gd name="connsiteY29-2844" fmla="*/ 4340676 h 4916638"/>
                <a:gd name="connsiteX30-2845" fmla="*/ 370413 w 5718276"/>
                <a:gd name="connsiteY30-2846" fmla="*/ 3931736 h 4916638"/>
                <a:gd name="connsiteX31-2847" fmla="*/ 223092 w 5718276"/>
                <a:gd name="connsiteY31-2848" fmla="*/ 3492315 h 4916638"/>
                <a:gd name="connsiteX32-2849" fmla="*/ 291673 w 5718276"/>
                <a:gd name="connsiteY32-2850" fmla="*/ 3144336 h 4916638"/>
                <a:gd name="connsiteX0-2851" fmla="*/ 291673 w 5717287"/>
                <a:gd name="connsiteY0-2852" fmla="*/ 3144336 h 4916638"/>
                <a:gd name="connsiteX1-2853" fmla="*/ 263732 w 5717287"/>
                <a:gd name="connsiteY1-2854" fmla="*/ 2913195 h 4916638"/>
                <a:gd name="connsiteX2-2855" fmla="*/ 215473 w 5717287"/>
                <a:gd name="connsiteY2-2856" fmla="*/ 2585536 h 4916638"/>
                <a:gd name="connsiteX3-2857" fmla="*/ 190073 w 5717287"/>
                <a:gd name="connsiteY3-2858" fmla="*/ 2222316 h 4916638"/>
                <a:gd name="connsiteX4-2859" fmla="*/ 24973 w 5717287"/>
                <a:gd name="connsiteY4-2860" fmla="*/ 1521276 h 4916638"/>
                <a:gd name="connsiteX5-2861" fmla="*/ 22433 w 5717287"/>
                <a:gd name="connsiteY5-2862" fmla="*/ 670376 h 4916638"/>
                <a:gd name="connsiteX6-2863" fmla="*/ 233253 w 5717287"/>
                <a:gd name="connsiteY6-2864" fmla="*/ 32836 h 4916638"/>
                <a:gd name="connsiteX7-2865" fmla="*/ 954613 w 5717287"/>
                <a:gd name="connsiteY7-2866" fmla="*/ 119196 h 4916638"/>
                <a:gd name="connsiteX8-2867" fmla="*/ 1609933 w 5717287"/>
                <a:gd name="connsiteY8-2868" fmla="*/ 355416 h 4916638"/>
                <a:gd name="connsiteX9-2869" fmla="*/ 1950293 w 5717287"/>
                <a:gd name="connsiteY9-2870" fmla="*/ 530676 h 4916638"/>
                <a:gd name="connsiteX10-2871" fmla="*/ 2511633 w 5717287"/>
                <a:gd name="connsiteY10-2872" fmla="*/ 406216 h 4916638"/>
                <a:gd name="connsiteX11-2873" fmla="*/ 3377773 w 5717287"/>
                <a:gd name="connsiteY11-2874" fmla="*/ 408756 h 4916638"/>
                <a:gd name="connsiteX12-2875" fmla="*/ 3923873 w 5717287"/>
                <a:gd name="connsiteY12-2876" fmla="*/ 540836 h 4916638"/>
                <a:gd name="connsiteX13-2877" fmla="*/ 4195652 w 5717287"/>
                <a:gd name="connsiteY13-2878" fmla="*/ 408755 h 4916638"/>
                <a:gd name="connsiteX14-2879" fmla="*/ 4685873 w 5717287"/>
                <a:gd name="connsiteY14-2880" fmla="*/ 200476 h 4916638"/>
                <a:gd name="connsiteX15-2881" fmla="*/ 5414853 w 5717287"/>
                <a:gd name="connsiteY15-2882" fmla="*/ 68396 h 4916638"/>
                <a:gd name="connsiteX16-2883" fmla="*/ 5557093 w 5717287"/>
                <a:gd name="connsiteY16-2884" fmla="*/ 25216 h 4916638"/>
                <a:gd name="connsiteX17-2885" fmla="*/ 5595193 w 5717287"/>
                <a:gd name="connsiteY17-2886" fmla="*/ 164916 h 4916638"/>
                <a:gd name="connsiteX18-2887" fmla="*/ 5701873 w 5717287"/>
                <a:gd name="connsiteY18-2888" fmla="*/ 853256 h 4916638"/>
                <a:gd name="connsiteX19-2889" fmla="*/ 5694253 w 5717287"/>
                <a:gd name="connsiteY19-2890" fmla="*/ 1711776 h 4916638"/>
                <a:gd name="connsiteX20-2891" fmla="*/ 5493593 w 5717287"/>
                <a:gd name="connsiteY20-2892" fmla="*/ 2455996 h 4916638"/>
                <a:gd name="connsiteX21-2893" fmla="*/ 5458033 w 5717287"/>
                <a:gd name="connsiteY21-2894" fmla="*/ 2946216 h 4916638"/>
                <a:gd name="connsiteX22-2895" fmla="*/ 5404693 w 5717287"/>
                <a:gd name="connsiteY22-2896" fmla="*/ 3106236 h 4916638"/>
                <a:gd name="connsiteX23-2897" fmla="*/ 5488513 w 5717287"/>
                <a:gd name="connsiteY23-2898" fmla="*/ 3388176 h 4916638"/>
                <a:gd name="connsiteX24-2899" fmla="*/ 5389453 w 5717287"/>
                <a:gd name="connsiteY24-2900" fmla="*/ 3814896 h 4916638"/>
                <a:gd name="connsiteX25-2901" fmla="*/ 5016073 w 5717287"/>
                <a:gd name="connsiteY25-2902" fmla="*/ 4294956 h 4916638"/>
                <a:gd name="connsiteX26-2903" fmla="*/ 4231213 w 5717287"/>
                <a:gd name="connsiteY26-2904" fmla="*/ 4706436 h 4916638"/>
                <a:gd name="connsiteX27-2905" fmla="*/ 3156793 w 5717287"/>
                <a:gd name="connsiteY27-2906" fmla="*/ 4912176 h 4916638"/>
                <a:gd name="connsiteX28-2907" fmla="*/ 1777573 w 5717287"/>
                <a:gd name="connsiteY28-2908" fmla="*/ 4805496 h 4916638"/>
                <a:gd name="connsiteX29-2909" fmla="*/ 748873 w 5717287"/>
                <a:gd name="connsiteY29-2910" fmla="*/ 4340676 h 4916638"/>
                <a:gd name="connsiteX30-2911" fmla="*/ 370413 w 5717287"/>
                <a:gd name="connsiteY30-2912" fmla="*/ 3931736 h 4916638"/>
                <a:gd name="connsiteX31-2913" fmla="*/ 223092 w 5717287"/>
                <a:gd name="connsiteY31-2914" fmla="*/ 3492315 h 4916638"/>
                <a:gd name="connsiteX32-2915" fmla="*/ 291673 w 5717287"/>
                <a:gd name="connsiteY32-2916" fmla="*/ 3144336 h 4916638"/>
                <a:gd name="connsiteX0-2917" fmla="*/ 291673 w 5717287"/>
                <a:gd name="connsiteY0-2918" fmla="*/ 3144336 h 4916638"/>
                <a:gd name="connsiteX1-2919" fmla="*/ 263732 w 5717287"/>
                <a:gd name="connsiteY1-2920" fmla="*/ 2913195 h 4916638"/>
                <a:gd name="connsiteX2-2921" fmla="*/ 215473 w 5717287"/>
                <a:gd name="connsiteY2-2922" fmla="*/ 2585536 h 4916638"/>
                <a:gd name="connsiteX3-2923" fmla="*/ 190073 w 5717287"/>
                <a:gd name="connsiteY3-2924" fmla="*/ 2222316 h 4916638"/>
                <a:gd name="connsiteX4-2925" fmla="*/ 24973 w 5717287"/>
                <a:gd name="connsiteY4-2926" fmla="*/ 1521276 h 4916638"/>
                <a:gd name="connsiteX5-2927" fmla="*/ 22433 w 5717287"/>
                <a:gd name="connsiteY5-2928" fmla="*/ 670376 h 4916638"/>
                <a:gd name="connsiteX6-2929" fmla="*/ 233253 w 5717287"/>
                <a:gd name="connsiteY6-2930" fmla="*/ 32836 h 4916638"/>
                <a:gd name="connsiteX7-2931" fmla="*/ 954613 w 5717287"/>
                <a:gd name="connsiteY7-2932" fmla="*/ 119196 h 4916638"/>
                <a:gd name="connsiteX8-2933" fmla="*/ 1609933 w 5717287"/>
                <a:gd name="connsiteY8-2934" fmla="*/ 355416 h 4916638"/>
                <a:gd name="connsiteX9-2935" fmla="*/ 1950293 w 5717287"/>
                <a:gd name="connsiteY9-2936" fmla="*/ 530676 h 4916638"/>
                <a:gd name="connsiteX10-2937" fmla="*/ 2511633 w 5717287"/>
                <a:gd name="connsiteY10-2938" fmla="*/ 406216 h 4916638"/>
                <a:gd name="connsiteX11-2939" fmla="*/ 3377773 w 5717287"/>
                <a:gd name="connsiteY11-2940" fmla="*/ 408756 h 4916638"/>
                <a:gd name="connsiteX12-2941" fmla="*/ 3923873 w 5717287"/>
                <a:gd name="connsiteY12-2942" fmla="*/ 540836 h 4916638"/>
                <a:gd name="connsiteX13-2943" fmla="*/ 4195652 w 5717287"/>
                <a:gd name="connsiteY13-2944" fmla="*/ 408755 h 4916638"/>
                <a:gd name="connsiteX14-2945" fmla="*/ 4685873 w 5717287"/>
                <a:gd name="connsiteY14-2946" fmla="*/ 200476 h 4916638"/>
                <a:gd name="connsiteX15-2947" fmla="*/ 5414853 w 5717287"/>
                <a:gd name="connsiteY15-2948" fmla="*/ 68396 h 4916638"/>
                <a:gd name="connsiteX16-2949" fmla="*/ 5557093 w 5717287"/>
                <a:gd name="connsiteY16-2950" fmla="*/ 25216 h 4916638"/>
                <a:gd name="connsiteX17-2951" fmla="*/ 5595193 w 5717287"/>
                <a:gd name="connsiteY17-2952" fmla="*/ 164916 h 4916638"/>
                <a:gd name="connsiteX18-2953" fmla="*/ 5701873 w 5717287"/>
                <a:gd name="connsiteY18-2954" fmla="*/ 853256 h 4916638"/>
                <a:gd name="connsiteX19-2955" fmla="*/ 5694253 w 5717287"/>
                <a:gd name="connsiteY19-2956" fmla="*/ 1711776 h 4916638"/>
                <a:gd name="connsiteX20-2957" fmla="*/ 5493593 w 5717287"/>
                <a:gd name="connsiteY20-2958" fmla="*/ 2455996 h 4916638"/>
                <a:gd name="connsiteX21-2959" fmla="*/ 5458033 w 5717287"/>
                <a:gd name="connsiteY21-2960" fmla="*/ 2946216 h 4916638"/>
                <a:gd name="connsiteX22-2961" fmla="*/ 5404693 w 5717287"/>
                <a:gd name="connsiteY22-2962" fmla="*/ 3106236 h 4916638"/>
                <a:gd name="connsiteX23-2963" fmla="*/ 5488513 w 5717287"/>
                <a:gd name="connsiteY23-2964" fmla="*/ 3388176 h 4916638"/>
                <a:gd name="connsiteX24-2965" fmla="*/ 5389453 w 5717287"/>
                <a:gd name="connsiteY24-2966" fmla="*/ 3814896 h 4916638"/>
                <a:gd name="connsiteX25-2967" fmla="*/ 5016073 w 5717287"/>
                <a:gd name="connsiteY25-2968" fmla="*/ 4294956 h 4916638"/>
                <a:gd name="connsiteX26-2969" fmla="*/ 4231213 w 5717287"/>
                <a:gd name="connsiteY26-2970" fmla="*/ 4706436 h 4916638"/>
                <a:gd name="connsiteX27-2971" fmla="*/ 3156793 w 5717287"/>
                <a:gd name="connsiteY27-2972" fmla="*/ 4912176 h 4916638"/>
                <a:gd name="connsiteX28-2973" fmla="*/ 1777573 w 5717287"/>
                <a:gd name="connsiteY28-2974" fmla="*/ 4805496 h 4916638"/>
                <a:gd name="connsiteX29-2975" fmla="*/ 748873 w 5717287"/>
                <a:gd name="connsiteY29-2976" fmla="*/ 4340676 h 4916638"/>
                <a:gd name="connsiteX30-2977" fmla="*/ 370413 w 5717287"/>
                <a:gd name="connsiteY30-2978" fmla="*/ 3931736 h 4916638"/>
                <a:gd name="connsiteX31-2979" fmla="*/ 223092 w 5717287"/>
                <a:gd name="connsiteY31-2980" fmla="*/ 3492315 h 4916638"/>
                <a:gd name="connsiteX32-2981" fmla="*/ 291673 w 5717287"/>
                <a:gd name="connsiteY32-2982" fmla="*/ 3144336 h 4916638"/>
                <a:gd name="connsiteX0-2983" fmla="*/ 291673 w 5717287"/>
                <a:gd name="connsiteY0-2984" fmla="*/ 3144336 h 4916638"/>
                <a:gd name="connsiteX1-2985" fmla="*/ 263732 w 5717287"/>
                <a:gd name="connsiteY1-2986" fmla="*/ 2913195 h 4916638"/>
                <a:gd name="connsiteX2-2987" fmla="*/ 215473 w 5717287"/>
                <a:gd name="connsiteY2-2988" fmla="*/ 2585536 h 4916638"/>
                <a:gd name="connsiteX3-2989" fmla="*/ 190073 w 5717287"/>
                <a:gd name="connsiteY3-2990" fmla="*/ 2222316 h 4916638"/>
                <a:gd name="connsiteX4-2991" fmla="*/ 24973 w 5717287"/>
                <a:gd name="connsiteY4-2992" fmla="*/ 1521276 h 4916638"/>
                <a:gd name="connsiteX5-2993" fmla="*/ 22433 w 5717287"/>
                <a:gd name="connsiteY5-2994" fmla="*/ 670376 h 4916638"/>
                <a:gd name="connsiteX6-2995" fmla="*/ 233253 w 5717287"/>
                <a:gd name="connsiteY6-2996" fmla="*/ 32836 h 4916638"/>
                <a:gd name="connsiteX7-2997" fmla="*/ 954613 w 5717287"/>
                <a:gd name="connsiteY7-2998" fmla="*/ 119196 h 4916638"/>
                <a:gd name="connsiteX8-2999" fmla="*/ 1609933 w 5717287"/>
                <a:gd name="connsiteY8-3000" fmla="*/ 355416 h 4916638"/>
                <a:gd name="connsiteX9-3001" fmla="*/ 1950293 w 5717287"/>
                <a:gd name="connsiteY9-3002" fmla="*/ 530676 h 4916638"/>
                <a:gd name="connsiteX10-3003" fmla="*/ 2511633 w 5717287"/>
                <a:gd name="connsiteY10-3004" fmla="*/ 406216 h 4916638"/>
                <a:gd name="connsiteX11-3005" fmla="*/ 3377773 w 5717287"/>
                <a:gd name="connsiteY11-3006" fmla="*/ 408756 h 4916638"/>
                <a:gd name="connsiteX12-3007" fmla="*/ 3923873 w 5717287"/>
                <a:gd name="connsiteY12-3008" fmla="*/ 540836 h 4916638"/>
                <a:gd name="connsiteX13-3009" fmla="*/ 4195652 w 5717287"/>
                <a:gd name="connsiteY13-3010" fmla="*/ 408755 h 4916638"/>
                <a:gd name="connsiteX14-3011" fmla="*/ 4685873 w 5717287"/>
                <a:gd name="connsiteY14-3012" fmla="*/ 200476 h 4916638"/>
                <a:gd name="connsiteX15-3013" fmla="*/ 5414853 w 5717287"/>
                <a:gd name="connsiteY15-3014" fmla="*/ 68396 h 4916638"/>
                <a:gd name="connsiteX16-3015" fmla="*/ 5557093 w 5717287"/>
                <a:gd name="connsiteY16-3016" fmla="*/ 25216 h 4916638"/>
                <a:gd name="connsiteX17-3017" fmla="*/ 5595193 w 5717287"/>
                <a:gd name="connsiteY17-3018" fmla="*/ 164916 h 4916638"/>
                <a:gd name="connsiteX18-3019" fmla="*/ 5701873 w 5717287"/>
                <a:gd name="connsiteY18-3020" fmla="*/ 853256 h 4916638"/>
                <a:gd name="connsiteX19-3021" fmla="*/ 5694253 w 5717287"/>
                <a:gd name="connsiteY19-3022" fmla="*/ 1711776 h 4916638"/>
                <a:gd name="connsiteX20-3023" fmla="*/ 5493593 w 5717287"/>
                <a:gd name="connsiteY20-3024" fmla="*/ 2455996 h 4916638"/>
                <a:gd name="connsiteX21-3025" fmla="*/ 5501213 w 5717287"/>
                <a:gd name="connsiteY21-3026" fmla="*/ 2730315 h 4916638"/>
                <a:gd name="connsiteX22-3027" fmla="*/ 5458033 w 5717287"/>
                <a:gd name="connsiteY22-3028" fmla="*/ 2946216 h 4916638"/>
                <a:gd name="connsiteX23-3029" fmla="*/ 5404693 w 5717287"/>
                <a:gd name="connsiteY23-3030" fmla="*/ 3106236 h 4916638"/>
                <a:gd name="connsiteX24-3031" fmla="*/ 5488513 w 5717287"/>
                <a:gd name="connsiteY24-3032" fmla="*/ 3388176 h 4916638"/>
                <a:gd name="connsiteX25-3033" fmla="*/ 5389453 w 5717287"/>
                <a:gd name="connsiteY25-3034" fmla="*/ 3814896 h 4916638"/>
                <a:gd name="connsiteX26-3035" fmla="*/ 5016073 w 5717287"/>
                <a:gd name="connsiteY26-3036" fmla="*/ 4294956 h 4916638"/>
                <a:gd name="connsiteX27-3037" fmla="*/ 4231213 w 5717287"/>
                <a:gd name="connsiteY27-3038" fmla="*/ 4706436 h 4916638"/>
                <a:gd name="connsiteX28-3039" fmla="*/ 3156793 w 5717287"/>
                <a:gd name="connsiteY28-3040" fmla="*/ 4912176 h 4916638"/>
                <a:gd name="connsiteX29-3041" fmla="*/ 1777573 w 5717287"/>
                <a:gd name="connsiteY29-3042" fmla="*/ 4805496 h 4916638"/>
                <a:gd name="connsiteX30-3043" fmla="*/ 748873 w 5717287"/>
                <a:gd name="connsiteY30-3044" fmla="*/ 4340676 h 4916638"/>
                <a:gd name="connsiteX31-3045" fmla="*/ 370413 w 5717287"/>
                <a:gd name="connsiteY31-3046" fmla="*/ 3931736 h 4916638"/>
                <a:gd name="connsiteX32-3047" fmla="*/ 223092 w 5717287"/>
                <a:gd name="connsiteY32-3048" fmla="*/ 3492315 h 4916638"/>
                <a:gd name="connsiteX33" fmla="*/ 291673 w 5717287"/>
                <a:gd name="connsiteY33" fmla="*/ 3144336 h 4916638"/>
                <a:gd name="connsiteX0-3049" fmla="*/ 291673 w 5717287"/>
                <a:gd name="connsiteY0-3050" fmla="*/ 3144336 h 4916638"/>
                <a:gd name="connsiteX1-3051" fmla="*/ 263732 w 5717287"/>
                <a:gd name="connsiteY1-3052" fmla="*/ 2913195 h 4916638"/>
                <a:gd name="connsiteX2-3053" fmla="*/ 215473 w 5717287"/>
                <a:gd name="connsiteY2-3054" fmla="*/ 2585536 h 4916638"/>
                <a:gd name="connsiteX3-3055" fmla="*/ 190073 w 5717287"/>
                <a:gd name="connsiteY3-3056" fmla="*/ 2222316 h 4916638"/>
                <a:gd name="connsiteX4-3057" fmla="*/ 24973 w 5717287"/>
                <a:gd name="connsiteY4-3058" fmla="*/ 1521276 h 4916638"/>
                <a:gd name="connsiteX5-3059" fmla="*/ 22433 w 5717287"/>
                <a:gd name="connsiteY5-3060" fmla="*/ 670376 h 4916638"/>
                <a:gd name="connsiteX6-3061" fmla="*/ 233253 w 5717287"/>
                <a:gd name="connsiteY6-3062" fmla="*/ 32836 h 4916638"/>
                <a:gd name="connsiteX7-3063" fmla="*/ 954613 w 5717287"/>
                <a:gd name="connsiteY7-3064" fmla="*/ 119196 h 4916638"/>
                <a:gd name="connsiteX8-3065" fmla="*/ 1609933 w 5717287"/>
                <a:gd name="connsiteY8-3066" fmla="*/ 355416 h 4916638"/>
                <a:gd name="connsiteX9-3067" fmla="*/ 1950293 w 5717287"/>
                <a:gd name="connsiteY9-3068" fmla="*/ 530676 h 4916638"/>
                <a:gd name="connsiteX10-3069" fmla="*/ 2511633 w 5717287"/>
                <a:gd name="connsiteY10-3070" fmla="*/ 406216 h 4916638"/>
                <a:gd name="connsiteX11-3071" fmla="*/ 3377773 w 5717287"/>
                <a:gd name="connsiteY11-3072" fmla="*/ 408756 h 4916638"/>
                <a:gd name="connsiteX12-3073" fmla="*/ 3923873 w 5717287"/>
                <a:gd name="connsiteY12-3074" fmla="*/ 540836 h 4916638"/>
                <a:gd name="connsiteX13-3075" fmla="*/ 4195652 w 5717287"/>
                <a:gd name="connsiteY13-3076" fmla="*/ 408755 h 4916638"/>
                <a:gd name="connsiteX14-3077" fmla="*/ 4685873 w 5717287"/>
                <a:gd name="connsiteY14-3078" fmla="*/ 200476 h 4916638"/>
                <a:gd name="connsiteX15-3079" fmla="*/ 5414853 w 5717287"/>
                <a:gd name="connsiteY15-3080" fmla="*/ 68396 h 4916638"/>
                <a:gd name="connsiteX16-3081" fmla="*/ 5557093 w 5717287"/>
                <a:gd name="connsiteY16-3082" fmla="*/ 25216 h 4916638"/>
                <a:gd name="connsiteX17-3083" fmla="*/ 5595193 w 5717287"/>
                <a:gd name="connsiteY17-3084" fmla="*/ 164916 h 4916638"/>
                <a:gd name="connsiteX18-3085" fmla="*/ 5701873 w 5717287"/>
                <a:gd name="connsiteY18-3086" fmla="*/ 853256 h 4916638"/>
                <a:gd name="connsiteX19-3087" fmla="*/ 5694253 w 5717287"/>
                <a:gd name="connsiteY19-3088" fmla="*/ 1711776 h 4916638"/>
                <a:gd name="connsiteX20-3089" fmla="*/ 5493593 w 5717287"/>
                <a:gd name="connsiteY20-3090" fmla="*/ 2455996 h 4916638"/>
                <a:gd name="connsiteX21-3091" fmla="*/ 5501213 w 5717287"/>
                <a:gd name="connsiteY21-3092" fmla="*/ 2730315 h 4916638"/>
                <a:gd name="connsiteX22-3093" fmla="*/ 5458033 w 5717287"/>
                <a:gd name="connsiteY22-3094" fmla="*/ 2991936 h 4916638"/>
                <a:gd name="connsiteX23-3095" fmla="*/ 5404693 w 5717287"/>
                <a:gd name="connsiteY23-3096" fmla="*/ 3106236 h 4916638"/>
                <a:gd name="connsiteX24-3097" fmla="*/ 5488513 w 5717287"/>
                <a:gd name="connsiteY24-3098" fmla="*/ 3388176 h 4916638"/>
                <a:gd name="connsiteX25-3099" fmla="*/ 5389453 w 5717287"/>
                <a:gd name="connsiteY25-3100" fmla="*/ 3814896 h 4916638"/>
                <a:gd name="connsiteX26-3101" fmla="*/ 5016073 w 5717287"/>
                <a:gd name="connsiteY26-3102" fmla="*/ 4294956 h 4916638"/>
                <a:gd name="connsiteX27-3103" fmla="*/ 4231213 w 5717287"/>
                <a:gd name="connsiteY27-3104" fmla="*/ 4706436 h 4916638"/>
                <a:gd name="connsiteX28-3105" fmla="*/ 3156793 w 5717287"/>
                <a:gd name="connsiteY28-3106" fmla="*/ 4912176 h 4916638"/>
                <a:gd name="connsiteX29-3107" fmla="*/ 1777573 w 5717287"/>
                <a:gd name="connsiteY29-3108" fmla="*/ 4805496 h 4916638"/>
                <a:gd name="connsiteX30-3109" fmla="*/ 748873 w 5717287"/>
                <a:gd name="connsiteY30-3110" fmla="*/ 4340676 h 4916638"/>
                <a:gd name="connsiteX31-3111" fmla="*/ 370413 w 5717287"/>
                <a:gd name="connsiteY31-3112" fmla="*/ 3931736 h 4916638"/>
                <a:gd name="connsiteX32-3113" fmla="*/ 223092 w 5717287"/>
                <a:gd name="connsiteY32-3114" fmla="*/ 3492315 h 4916638"/>
                <a:gd name="connsiteX33-3115" fmla="*/ 291673 w 5717287"/>
                <a:gd name="connsiteY33-3116" fmla="*/ 3144336 h 4916638"/>
                <a:gd name="connsiteX0-3117" fmla="*/ 291673 w 5717287"/>
                <a:gd name="connsiteY0-3118" fmla="*/ 3144336 h 4916638"/>
                <a:gd name="connsiteX1-3119" fmla="*/ 263732 w 5717287"/>
                <a:gd name="connsiteY1-3120" fmla="*/ 2913195 h 4916638"/>
                <a:gd name="connsiteX2-3121" fmla="*/ 215473 w 5717287"/>
                <a:gd name="connsiteY2-3122" fmla="*/ 2585536 h 4916638"/>
                <a:gd name="connsiteX3-3123" fmla="*/ 190073 w 5717287"/>
                <a:gd name="connsiteY3-3124" fmla="*/ 2222316 h 4916638"/>
                <a:gd name="connsiteX4-3125" fmla="*/ 24973 w 5717287"/>
                <a:gd name="connsiteY4-3126" fmla="*/ 1521276 h 4916638"/>
                <a:gd name="connsiteX5-3127" fmla="*/ 22433 w 5717287"/>
                <a:gd name="connsiteY5-3128" fmla="*/ 670376 h 4916638"/>
                <a:gd name="connsiteX6-3129" fmla="*/ 233253 w 5717287"/>
                <a:gd name="connsiteY6-3130" fmla="*/ 32836 h 4916638"/>
                <a:gd name="connsiteX7-3131" fmla="*/ 954613 w 5717287"/>
                <a:gd name="connsiteY7-3132" fmla="*/ 119196 h 4916638"/>
                <a:gd name="connsiteX8-3133" fmla="*/ 1609933 w 5717287"/>
                <a:gd name="connsiteY8-3134" fmla="*/ 355416 h 4916638"/>
                <a:gd name="connsiteX9-3135" fmla="*/ 1950293 w 5717287"/>
                <a:gd name="connsiteY9-3136" fmla="*/ 530676 h 4916638"/>
                <a:gd name="connsiteX10-3137" fmla="*/ 2511633 w 5717287"/>
                <a:gd name="connsiteY10-3138" fmla="*/ 406216 h 4916638"/>
                <a:gd name="connsiteX11-3139" fmla="*/ 3377773 w 5717287"/>
                <a:gd name="connsiteY11-3140" fmla="*/ 408756 h 4916638"/>
                <a:gd name="connsiteX12-3141" fmla="*/ 3923873 w 5717287"/>
                <a:gd name="connsiteY12-3142" fmla="*/ 540836 h 4916638"/>
                <a:gd name="connsiteX13-3143" fmla="*/ 4195652 w 5717287"/>
                <a:gd name="connsiteY13-3144" fmla="*/ 408755 h 4916638"/>
                <a:gd name="connsiteX14-3145" fmla="*/ 4685873 w 5717287"/>
                <a:gd name="connsiteY14-3146" fmla="*/ 200476 h 4916638"/>
                <a:gd name="connsiteX15-3147" fmla="*/ 5414853 w 5717287"/>
                <a:gd name="connsiteY15-3148" fmla="*/ 68396 h 4916638"/>
                <a:gd name="connsiteX16-3149" fmla="*/ 5557093 w 5717287"/>
                <a:gd name="connsiteY16-3150" fmla="*/ 25216 h 4916638"/>
                <a:gd name="connsiteX17-3151" fmla="*/ 5595193 w 5717287"/>
                <a:gd name="connsiteY17-3152" fmla="*/ 164916 h 4916638"/>
                <a:gd name="connsiteX18-3153" fmla="*/ 5701873 w 5717287"/>
                <a:gd name="connsiteY18-3154" fmla="*/ 853256 h 4916638"/>
                <a:gd name="connsiteX19-3155" fmla="*/ 5694253 w 5717287"/>
                <a:gd name="connsiteY19-3156" fmla="*/ 1711776 h 4916638"/>
                <a:gd name="connsiteX20-3157" fmla="*/ 5493593 w 5717287"/>
                <a:gd name="connsiteY20-3158" fmla="*/ 2455996 h 4916638"/>
                <a:gd name="connsiteX21-3159" fmla="*/ 5501213 w 5717287"/>
                <a:gd name="connsiteY21-3160" fmla="*/ 2730315 h 4916638"/>
                <a:gd name="connsiteX22-3161" fmla="*/ 5458033 w 5717287"/>
                <a:gd name="connsiteY22-3162" fmla="*/ 2991936 h 4916638"/>
                <a:gd name="connsiteX23-3163" fmla="*/ 5447365 w 5717287"/>
                <a:gd name="connsiteY23-3164" fmla="*/ 3246444 h 4916638"/>
                <a:gd name="connsiteX24-3165" fmla="*/ 5488513 w 5717287"/>
                <a:gd name="connsiteY24-3166" fmla="*/ 3388176 h 4916638"/>
                <a:gd name="connsiteX25-3167" fmla="*/ 5389453 w 5717287"/>
                <a:gd name="connsiteY25-3168" fmla="*/ 3814896 h 4916638"/>
                <a:gd name="connsiteX26-3169" fmla="*/ 5016073 w 5717287"/>
                <a:gd name="connsiteY26-3170" fmla="*/ 4294956 h 4916638"/>
                <a:gd name="connsiteX27-3171" fmla="*/ 4231213 w 5717287"/>
                <a:gd name="connsiteY27-3172" fmla="*/ 4706436 h 4916638"/>
                <a:gd name="connsiteX28-3173" fmla="*/ 3156793 w 5717287"/>
                <a:gd name="connsiteY28-3174" fmla="*/ 4912176 h 4916638"/>
                <a:gd name="connsiteX29-3175" fmla="*/ 1777573 w 5717287"/>
                <a:gd name="connsiteY29-3176" fmla="*/ 4805496 h 4916638"/>
                <a:gd name="connsiteX30-3177" fmla="*/ 748873 w 5717287"/>
                <a:gd name="connsiteY30-3178" fmla="*/ 4340676 h 4916638"/>
                <a:gd name="connsiteX31-3179" fmla="*/ 370413 w 5717287"/>
                <a:gd name="connsiteY31-3180" fmla="*/ 3931736 h 4916638"/>
                <a:gd name="connsiteX32-3181" fmla="*/ 223092 w 5717287"/>
                <a:gd name="connsiteY32-3182" fmla="*/ 3492315 h 4916638"/>
                <a:gd name="connsiteX33-3183" fmla="*/ 291673 w 5717287"/>
                <a:gd name="connsiteY33-3184" fmla="*/ 3144336 h 4916638"/>
                <a:gd name="connsiteX0-3185" fmla="*/ 291673 w 5716897"/>
                <a:gd name="connsiteY0-3186" fmla="*/ 3144336 h 4916638"/>
                <a:gd name="connsiteX1-3187" fmla="*/ 263732 w 5716897"/>
                <a:gd name="connsiteY1-3188" fmla="*/ 2913195 h 4916638"/>
                <a:gd name="connsiteX2-3189" fmla="*/ 215473 w 5716897"/>
                <a:gd name="connsiteY2-3190" fmla="*/ 2585536 h 4916638"/>
                <a:gd name="connsiteX3-3191" fmla="*/ 190073 w 5716897"/>
                <a:gd name="connsiteY3-3192" fmla="*/ 2222316 h 4916638"/>
                <a:gd name="connsiteX4-3193" fmla="*/ 24973 w 5716897"/>
                <a:gd name="connsiteY4-3194" fmla="*/ 1521276 h 4916638"/>
                <a:gd name="connsiteX5-3195" fmla="*/ 22433 w 5716897"/>
                <a:gd name="connsiteY5-3196" fmla="*/ 670376 h 4916638"/>
                <a:gd name="connsiteX6-3197" fmla="*/ 233253 w 5716897"/>
                <a:gd name="connsiteY6-3198" fmla="*/ 32836 h 4916638"/>
                <a:gd name="connsiteX7-3199" fmla="*/ 954613 w 5716897"/>
                <a:gd name="connsiteY7-3200" fmla="*/ 119196 h 4916638"/>
                <a:gd name="connsiteX8-3201" fmla="*/ 1609933 w 5716897"/>
                <a:gd name="connsiteY8-3202" fmla="*/ 355416 h 4916638"/>
                <a:gd name="connsiteX9-3203" fmla="*/ 1950293 w 5716897"/>
                <a:gd name="connsiteY9-3204" fmla="*/ 530676 h 4916638"/>
                <a:gd name="connsiteX10-3205" fmla="*/ 2511633 w 5716897"/>
                <a:gd name="connsiteY10-3206" fmla="*/ 406216 h 4916638"/>
                <a:gd name="connsiteX11-3207" fmla="*/ 3377773 w 5716897"/>
                <a:gd name="connsiteY11-3208" fmla="*/ 408756 h 4916638"/>
                <a:gd name="connsiteX12-3209" fmla="*/ 3923873 w 5716897"/>
                <a:gd name="connsiteY12-3210" fmla="*/ 540836 h 4916638"/>
                <a:gd name="connsiteX13-3211" fmla="*/ 4195652 w 5716897"/>
                <a:gd name="connsiteY13-3212" fmla="*/ 408755 h 4916638"/>
                <a:gd name="connsiteX14-3213" fmla="*/ 4685873 w 5716897"/>
                <a:gd name="connsiteY14-3214" fmla="*/ 200476 h 4916638"/>
                <a:gd name="connsiteX15-3215" fmla="*/ 5414853 w 5716897"/>
                <a:gd name="connsiteY15-3216" fmla="*/ 68396 h 4916638"/>
                <a:gd name="connsiteX16-3217" fmla="*/ 5557093 w 5716897"/>
                <a:gd name="connsiteY16-3218" fmla="*/ 25216 h 4916638"/>
                <a:gd name="connsiteX17-3219" fmla="*/ 5595193 w 5716897"/>
                <a:gd name="connsiteY17-3220" fmla="*/ 164916 h 4916638"/>
                <a:gd name="connsiteX18-3221" fmla="*/ 5701873 w 5716897"/>
                <a:gd name="connsiteY18-3222" fmla="*/ 853256 h 4916638"/>
                <a:gd name="connsiteX19-3223" fmla="*/ 5694253 w 5716897"/>
                <a:gd name="connsiteY19-3224" fmla="*/ 1711776 h 4916638"/>
                <a:gd name="connsiteX20-3225" fmla="*/ 5499689 w 5716897"/>
                <a:gd name="connsiteY20-3226" fmla="*/ 2346268 h 4916638"/>
                <a:gd name="connsiteX21-3227" fmla="*/ 5501213 w 5716897"/>
                <a:gd name="connsiteY21-3228" fmla="*/ 2730315 h 4916638"/>
                <a:gd name="connsiteX22-3229" fmla="*/ 5458033 w 5716897"/>
                <a:gd name="connsiteY22-3230" fmla="*/ 2991936 h 4916638"/>
                <a:gd name="connsiteX23-3231" fmla="*/ 5447365 w 5716897"/>
                <a:gd name="connsiteY23-3232" fmla="*/ 3246444 h 4916638"/>
                <a:gd name="connsiteX24-3233" fmla="*/ 5488513 w 5716897"/>
                <a:gd name="connsiteY24-3234" fmla="*/ 3388176 h 4916638"/>
                <a:gd name="connsiteX25-3235" fmla="*/ 5389453 w 5716897"/>
                <a:gd name="connsiteY25-3236" fmla="*/ 3814896 h 4916638"/>
                <a:gd name="connsiteX26-3237" fmla="*/ 5016073 w 5716897"/>
                <a:gd name="connsiteY26-3238" fmla="*/ 4294956 h 4916638"/>
                <a:gd name="connsiteX27-3239" fmla="*/ 4231213 w 5716897"/>
                <a:gd name="connsiteY27-3240" fmla="*/ 4706436 h 4916638"/>
                <a:gd name="connsiteX28-3241" fmla="*/ 3156793 w 5716897"/>
                <a:gd name="connsiteY28-3242" fmla="*/ 4912176 h 4916638"/>
                <a:gd name="connsiteX29-3243" fmla="*/ 1777573 w 5716897"/>
                <a:gd name="connsiteY29-3244" fmla="*/ 4805496 h 4916638"/>
                <a:gd name="connsiteX30-3245" fmla="*/ 748873 w 5716897"/>
                <a:gd name="connsiteY30-3246" fmla="*/ 4340676 h 4916638"/>
                <a:gd name="connsiteX31-3247" fmla="*/ 370413 w 5716897"/>
                <a:gd name="connsiteY31-3248" fmla="*/ 3931736 h 4916638"/>
                <a:gd name="connsiteX32-3249" fmla="*/ 223092 w 5716897"/>
                <a:gd name="connsiteY32-3250" fmla="*/ 3492315 h 4916638"/>
                <a:gd name="connsiteX33-3251" fmla="*/ 291673 w 5716897"/>
                <a:gd name="connsiteY33-3252" fmla="*/ 3144336 h 4916638"/>
                <a:gd name="connsiteX0-3253" fmla="*/ 291673 w 5716897"/>
                <a:gd name="connsiteY0-3254" fmla="*/ 3144336 h 4916638"/>
                <a:gd name="connsiteX1-3255" fmla="*/ 263732 w 5716897"/>
                <a:gd name="connsiteY1-3256" fmla="*/ 2913195 h 4916638"/>
                <a:gd name="connsiteX2-3257" fmla="*/ 215473 w 5716897"/>
                <a:gd name="connsiteY2-3258" fmla="*/ 2585536 h 4916638"/>
                <a:gd name="connsiteX3-3259" fmla="*/ 190073 w 5716897"/>
                <a:gd name="connsiteY3-3260" fmla="*/ 2222316 h 4916638"/>
                <a:gd name="connsiteX4-3261" fmla="*/ 24973 w 5716897"/>
                <a:gd name="connsiteY4-3262" fmla="*/ 1521276 h 4916638"/>
                <a:gd name="connsiteX5-3263" fmla="*/ 22433 w 5716897"/>
                <a:gd name="connsiteY5-3264" fmla="*/ 670376 h 4916638"/>
                <a:gd name="connsiteX6-3265" fmla="*/ 233253 w 5716897"/>
                <a:gd name="connsiteY6-3266" fmla="*/ 32836 h 4916638"/>
                <a:gd name="connsiteX7-3267" fmla="*/ 954613 w 5716897"/>
                <a:gd name="connsiteY7-3268" fmla="*/ 119196 h 4916638"/>
                <a:gd name="connsiteX8-3269" fmla="*/ 1609933 w 5716897"/>
                <a:gd name="connsiteY8-3270" fmla="*/ 355416 h 4916638"/>
                <a:gd name="connsiteX9-3271" fmla="*/ 1950293 w 5716897"/>
                <a:gd name="connsiteY9-3272" fmla="*/ 530676 h 4916638"/>
                <a:gd name="connsiteX10-3273" fmla="*/ 2511633 w 5716897"/>
                <a:gd name="connsiteY10-3274" fmla="*/ 406216 h 4916638"/>
                <a:gd name="connsiteX11-3275" fmla="*/ 3377773 w 5716897"/>
                <a:gd name="connsiteY11-3276" fmla="*/ 408756 h 4916638"/>
                <a:gd name="connsiteX12-3277" fmla="*/ 3923873 w 5716897"/>
                <a:gd name="connsiteY12-3278" fmla="*/ 540836 h 4916638"/>
                <a:gd name="connsiteX13-3279" fmla="*/ 4195652 w 5716897"/>
                <a:gd name="connsiteY13-3280" fmla="*/ 408755 h 4916638"/>
                <a:gd name="connsiteX14-3281" fmla="*/ 4685873 w 5716897"/>
                <a:gd name="connsiteY14-3282" fmla="*/ 200476 h 4916638"/>
                <a:gd name="connsiteX15-3283" fmla="*/ 5414853 w 5716897"/>
                <a:gd name="connsiteY15-3284" fmla="*/ 68396 h 4916638"/>
                <a:gd name="connsiteX16-3285" fmla="*/ 5557093 w 5716897"/>
                <a:gd name="connsiteY16-3286" fmla="*/ 25216 h 4916638"/>
                <a:gd name="connsiteX17-3287" fmla="*/ 5595193 w 5716897"/>
                <a:gd name="connsiteY17-3288" fmla="*/ 164916 h 4916638"/>
                <a:gd name="connsiteX18-3289" fmla="*/ 5701873 w 5716897"/>
                <a:gd name="connsiteY18-3290" fmla="*/ 853256 h 4916638"/>
                <a:gd name="connsiteX19-3291" fmla="*/ 5694253 w 5716897"/>
                <a:gd name="connsiteY19-3292" fmla="*/ 1711776 h 4916638"/>
                <a:gd name="connsiteX20-3293" fmla="*/ 5499689 w 5716897"/>
                <a:gd name="connsiteY20-3294" fmla="*/ 2346268 h 4916638"/>
                <a:gd name="connsiteX21-3295" fmla="*/ 5458541 w 5716897"/>
                <a:gd name="connsiteY21-3296" fmla="*/ 2779083 h 4916638"/>
                <a:gd name="connsiteX22-3297" fmla="*/ 5458033 w 5716897"/>
                <a:gd name="connsiteY22-3298" fmla="*/ 2991936 h 4916638"/>
                <a:gd name="connsiteX23-3299" fmla="*/ 5447365 w 5716897"/>
                <a:gd name="connsiteY23-3300" fmla="*/ 3246444 h 4916638"/>
                <a:gd name="connsiteX24-3301" fmla="*/ 5488513 w 5716897"/>
                <a:gd name="connsiteY24-3302" fmla="*/ 3388176 h 4916638"/>
                <a:gd name="connsiteX25-3303" fmla="*/ 5389453 w 5716897"/>
                <a:gd name="connsiteY25-3304" fmla="*/ 3814896 h 4916638"/>
                <a:gd name="connsiteX26-3305" fmla="*/ 5016073 w 5716897"/>
                <a:gd name="connsiteY26-3306" fmla="*/ 4294956 h 4916638"/>
                <a:gd name="connsiteX27-3307" fmla="*/ 4231213 w 5716897"/>
                <a:gd name="connsiteY27-3308" fmla="*/ 4706436 h 4916638"/>
                <a:gd name="connsiteX28-3309" fmla="*/ 3156793 w 5716897"/>
                <a:gd name="connsiteY28-3310" fmla="*/ 4912176 h 4916638"/>
                <a:gd name="connsiteX29-3311" fmla="*/ 1777573 w 5716897"/>
                <a:gd name="connsiteY29-3312" fmla="*/ 4805496 h 4916638"/>
                <a:gd name="connsiteX30-3313" fmla="*/ 748873 w 5716897"/>
                <a:gd name="connsiteY30-3314" fmla="*/ 4340676 h 4916638"/>
                <a:gd name="connsiteX31-3315" fmla="*/ 370413 w 5716897"/>
                <a:gd name="connsiteY31-3316" fmla="*/ 3931736 h 4916638"/>
                <a:gd name="connsiteX32-3317" fmla="*/ 223092 w 5716897"/>
                <a:gd name="connsiteY32-3318" fmla="*/ 3492315 h 4916638"/>
                <a:gd name="connsiteX33-3319" fmla="*/ 291673 w 5716897"/>
                <a:gd name="connsiteY33-3320" fmla="*/ 3144336 h 4916638"/>
                <a:gd name="connsiteX0-3321" fmla="*/ 291673 w 5716897"/>
                <a:gd name="connsiteY0-3322" fmla="*/ 3144336 h 4916638"/>
                <a:gd name="connsiteX1-3323" fmla="*/ 263732 w 5716897"/>
                <a:gd name="connsiteY1-3324" fmla="*/ 2913195 h 4916638"/>
                <a:gd name="connsiteX2-3325" fmla="*/ 215473 w 5716897"/>
                <a:gd name="connsiteY2-3326" fmla="*/ 2585536 h 4916638"/>
                <a:gd name="connsiteX3-3327" fmla="*/ 190073 w 5716897"/>
                <a:gd name="connsiteY3-3328" fmla="*/ 2222316 h 4916638"/>
                <a:gd name="connsiteX4-3329" fmla="*/ 24973 w 5716897"/>
                <a:gd name="connsiteY4-3330" fmla="*/ 1521276 h 4916638"/>
                <a:gd name="connsiteX5-3331" fmla="*/ 22433 w 5716897"/>
                <a:gd name="connsiteY5-3332" fmla="*/ 670376 h 4916638"/>
                <a:gd name="connsiteX6-3333" fmla="*/ 233253 w 5716897"/>
                <a:gd name="connsiteY6-3334" fmla="*/ 32836 h 4916638"/>
                <a:gd name="connsiteX7-3335" fmla="*/ 954613 w 5716897"/>
                <a:gd name="connsiteY7-3336" fmla="*/ 119196 h 4916638"/>
                <a:gd name="connsiteX8-3337" fmla="*/ 1609933 w 5716897"/>
                <a:gd name="connsiteY8-3338" fmla="*/ 355416 h 4916638"/>
                <a:gd name="connsiteX9-3339" fmla="*/ 1950293 w 5716897"/>
                <a:gd name="connsiteY9-3340" fmla="*/ 530676 h 4916638"/>
                <a:gd name="connsiteX10-3341" fmla="*/ 2511633 w 5716897"/>
                <a:gd name="connsiteY10-3342" fmla="*/ 406216 h 4916638"/>
                <a:gd name="connsiteX11-3343" fmla="*/ 3377773 w 5716897"/>
                <a:gd name="connsiteY11-3344" fmla="*/ 408756 h 4916638"/>
                <a:gd name="connsiteX12-3345" fmla="*/ 3923873 w 5716897"/>
                <a:gd name="connsiteY12-3346" fmla="*/ 540836 h 4916638"/>
                <a:gd name="connsiteX13-3347" fmla="*/ 4195652 w 5716897"/>
                <a:gd name="connsiteY13-3348" fmla="*/ 408755 h 4916638"/>
                <a:gd name="connsiteX14-3349" fmla="*/ 4685873 w 5716897"/>
                <a:gd name="connsiteY14-3350" fmla="*/ 200476 h 4916638"/>
                <a:gd name="connsiteX15-3351" fmla="*/ 5414853 w 5716897"/>
                <a:gd name="connsiteY15-3352" fmla="*/ 68396 h 4916638"/>
                <a:gd name="connsiteX16-3353" fmla="*/ 5557093 w 5716897"/>
                <a:gd name="connsiteY16-3354" fmla="*/ 25216 h 4916638"/>
                <a:gd name="connsiteX17-3355" fmla="*/ 5595193 w 5716897"/>
                <a:gd name="connsiteY17-3356" fmla="*/ 164916 h 4916638"/>
                <a:gd name="connsiteX18-3357" fmla="*/ 5701873 w 5716897"/>
                <a:gd name="connsiteY18-3358" fmla="*/ 853256 h 4916638"/>
                <a:gd name="connsiteX19-3359" fmla="*/ 5694253 w 5716897"/>
                <a:gd name="connsiteY19-3360" fmla="*/ 1711776 h 4916638"/>
                <a:gd name="connsiteX20-3361" fmla="*/ 5499689 w 5716897"/>
                <a:gd name="connsiteY20-3362" fmla="*/ 2346268 h 4916638"/>
                <a:gd name="connsiteX21-3363" fmla="*/ 5458541 w 5716897"/>
                <a:gd name="connsiteY21-3364" fmla="*/ 2779083 h 4916638"/>
                <a:gd name="connsiteX22-3365" fmla="*/ 5458033 w 5716897"/>
                <a:gd name="connsiteY22-3366" fmla="*/ 2991936 h 4916638"/>
                <a:gd name="connsiteX23-3367" fmla="*/ 5447365 w 5716897"/>
                <a:gd name="connsiteY23-3368" fmla="*/ 3246444 h 4916638"/>
                <a:gd name="connsiteX24-3369" fmla="*/ 5488513 w 5716897"/>
                <a:gd name="connsiteY24-3370" fmla="*/ 3388176 h 4916638"/>
                <a:gd name="connsiteX25-3371" fmla="*/ 5389453 w 5716897"/>
                <a:gd name="connsiteY25-3372" fmla="*/ 3814896 h 4916638"/>
                <a:gd name="connsiteX26-3373" fmla="*/ 5016073 w 5716897"/>
                <a:gd name="connsiteY26-3374" fmla="*/ 4294956 h 4916638"/>
                <a:gd name="connsiteX27-3375" fmla="*/ 4231213 w 5716897"/>
                <a:gd name="connsiteY27-3376" fmla="*/ 4706436 h 4916638"/>
                <a:gd name="connsiteX28-3377" fmla="*/ 3156793 w 5716897"/>
                <a:gd name="connsiteY28-3378" fmla="*/ 4912176 h 4916638"/>
                <a:gd name="connsiteX29-3379" fmla="*/ 1777573 w 5716897"/>
                <a:gd name="connsiteY29-3380" fmla="*/ 4805496 h 4916638"/>
                <a:gd name="connsiteX30-3381" fmla="*/ 748873 w 5716897"/>
                <a:gd name="connsiteY30-3382" fmla="*/ 4340676 h 4916638"/>
                <a:gd name="connsiteX31-3383" fmla="*/ 370413 w 5716897"/>
                <a:gd name="connsiteY31-3384" fmla="*/ 3931736 h 4916638"/>
                <a:gd name="connsiteX32-3385" fmla="*/ 223092 w 5716897"/>
                <a:gd name="connsiteY32-3386" fmla="*/ 3492315 h 4916638"/>
                <a:gd name="connsiteX33-3387" fmla="*/ 291673 w 5716897"/>
                <a:gd name="connsiteY33-3388" fmla="*/ 3144336 h 4916638"/>
                <a:gd name="connsiteX0-3389" fmla="*/ 291673 w 5716897"/>
                <a:gd name="connsiteY0-3390" fmla="*/ 3144336 h 4916638"/>
                <a:gd name="connsiteX1-3391" fmla="*/ 263732 w 5716897"/>
                <a:gd name="connsiteY1-3392" fmla="*/ 2913195 h 4916638"/>
                <a:gd name="connsiteX2-3393" fmla="*/ 215473 w 5716897"/>
                <a:gd name="connsiteY2-3394" fmla="*/ 2585536 h 4916638"/>
                <a:gd name="connsiteX3-3395" fmla="*/ 190073 w 5716897"/>
                <a:gd name="connsiteY3-3396" fmla="*/ 2222316 h 4916638"/>
                <a:gd name="connsiteX4-3397" fmla="*/ 24973 w 5716897"/>
                <a:gd name="connsiteY4-3398" fmla="*/ 1521276 h 4916638"/>
                <a:gd name="connsiteX5-3399" fmla="*/ 22433 w 5716897"/>
                <a:gd name="connsiteY5-3400" fmla="*/ 670376 h 4916638"/>
                <a:gd name="connsiteX6-3401" fmla="*/ 233253 w 5716897"/>
                <a:gd name="connsiteY6-3402" fmla="*/ 32836 h 4916638"/>
                <a:gd name="connsiteX7-3403" fmla="*/ 954613 w 5716897"/>
                <a:gd name="connsiteY7-3404" fmla="*/ 119196 h 4916638"/>
                <a:gd name="connsiteX8-3405" fmla="*/ 1609933 w 5716897"/>
                <a:gd name="connsiteY8-3406" fmla="*/ 355416 h 4916638"/>
                <a:gd name="connsiteX9-3407" fmla="*/ 1950293 w 5716897"/>
                <a:gd name="connsiteY9-3408" fmla="*/ 530676 h 4916638"/>
                <a:gd name="connsiteX10-3409" fmla="*/ 2511633 w 5716897"/>
                <a:gd name="connsiteY10-3410" fmla="*/ 406216 h 4916638"/>
                <a:gd name="connsiteX11-3411" fmla="*/ 3377773 w 5716897"/>
                <a:gd name="connsiteY11-3412" fmla="*/ 408756 h 4916638"/>
                <a:gd name="connsiteX12-3413" fmla="*/ 3923873 w 5716897"/>
                <a:gd name="connsiteY12-3414" fmla="*/ 540836 h 4916638"/>
                <a:gd name="connsiteX13-3415" fmla="*/ 4195652 w 5716897"/>
                <a:gd name="connsiteY13-3416" fmla="*/ 408755 h 4916638"/>
                <a:gd name="connsiteX14-3417" fmla="*/ 4685873 w 5716897"/>
                <a:gd name="connsiteY14-3418" fmla="*/ 200476 h 4916638"/>
                <a:gd name="connsiteX15-3419" fmla="*/ 5414853 w 5716897"/>
                <a:gd name="connsiteY15-3420" fmla="*/ 68396 h 4916638"/>
                <a:gd name="connsiteX16-3421" fmla="*/ 5557093 w 5716897"/>
                <a:gd name="connsiteY16-3422" fmla="*/ 25216 h 4916638"/>
                <a:gd name="connsiteX17-3423" fmla="*/ 5595193 w 5716897"/>
                <a:gd name="connsiteY17-3424" fmla="*/ 164916 h 4916638"/>
                <a:gd name="connsiteX18-3425" fmla="*/ 5701873 w 5716897"/>
                <a:gd name="connsiteY18-3426" fmla="*/ 853256 h 4916638"/>
                <a:gd name="connsiteX19-3427" fmla="*/ 5694253 w 5716897"/>
                <a:gd name="connsiteY19-3428" fmla="*/ 1711776 h 4916638"/>
                <a:gd name="connsiteX20-3429" fmla="*/ 5499689 w 5716897"/>
                <a:gd name="connsiteY20-3430" fmla="*/ 2346268 h 4916638"/>
                <a:gd name="connsiteX21-3431" fmla="*/ 5458541 w 5716897"/>
                <a:gd name="connsiteY21-3432" fmla="*/ 2779083 h 4916638"/>
                <a:gd name="connsiteX22-3433" fmla="*/ 5458033 w 5716897"/>
                <a:gd name="connsiteY22-3434" fmla="*/ 2991936 h 4916638"/>
                <a:gd name="connsiteX23-3435" fmla="*/ 5490037 w 5716897"/>
                <a:gd name="connsiteY23-3436" fmla="*/ 3258636 h 4916638"/>
                <a:gd name="connsiteX24-3437" fmla="*/ 5488513 w 5716897"/>
                <a:gd name="connsiteY24-3438" fmla="*/ 3388176 h 4916638"/>
                <a:gd name="connsiteX25-3439" fmla="*/ 5389453 w 5716897"/>
                <a:gd name="connsiteY25-3440" fmla="*/ 3814896 h 4916638"/>
                <a:gd name="connsiteX26-3441" fmla="*/ 5016073 w 5716897"/>
                <a:gd name="connsiteY26-3442" fmla="*/ 4294956 h 4916638"/>
                <a:gd name="connsiteX27-3443" fmla="*/ 4231213 w 5716897"/>
                <a:gd name="connsiteY27-3444" fmla="*/ 4706436 h 4916638"/>
                <a:gd name="connsiteX28-3445" fmla="*/ 3156793 w 5716897"/>
                <a:gd name="connsiteY28-3446" fmla="*/ 4912176 h 4916638"/>
                <a:gd name="connsiteX29-3447" fmla="*/ 1777573 w 5716897"/>
                <a:gd name="connsiteY29-3448" fmla="*/ 4805496 h 4916638"/>
                <a:gd name="connsiteX30-3449" fmla="*/ 748873 w 5716897"/>
                <a:gd name="connsiteY30-3450" fmla="*/ 4340676 h 4916638"/>
                <a:gd name="connsiteX31-3451" fmla="*/ 370413 w 5716897"/>
                <a:gd name="connsiteY31-3452" fmla="*/ 3931736 h 4916638"/>
                <a:gd name="connsiteX32-3453" fmla="*/ 223092 w 5716897"/>
                <a:gd name="connsiteY32-3454" fmla="*/ 3492315 h 4916638"/>
                <a:gd name="connsiteX33-3455" fmla="*/ 291673 w 5716897"/>
                <a:gd name="connsiteY33-3456" fmla="*/ 3144336 h 4916638"/>
                <a:gd name="connsiteX0-3457" fmla="*/ 291673 w 5716897"/>
                <a:gd name="connsiteY0-3458" fmla="*/ 3144336 h 4916638"/>
                <a:gd name="connsiteX1-3459" fmla="*/ 263732 w 5716897"/>
                <a:gd name="connsiteY1-3460" fmla="*/ 2913195 h 4916638"/>
                <a:gd name="connsiteX2-3461" fmla="*/ 291673 w 5716897"/>
                <a:gd name="connsiteY2-3462" fmla="*/ 2631256 h 4916638"/>
                <a:gd name="connsiteX3-3463" fmla="*/ 190073 w 5716897"/>
                <a:gd name="connsiteY3-3464" fmla="*/ 2222316 h 4916638"/>
                <a:gd name="connsiteX4-3465" fmla="*/ 24973 w 5716897"/>
                <a:gd name="connsiteY4-3466" fmla="*/ 1521276 h 4916638"/>
                <a:gd name="connsiteX5-3467" fmla="*/ 22433 w 5716897"/>
                <a:gd name="connsiteY5-3468" fmla="*/ 670376 h 4916638"/>
                <a:gd name="connsiteX6-3469" fmla="*/ 233253 w 5716897"/>
                <a:gd name="connsiteY6-3470" fmla="*/ 32836 h 4916638"/>
                <a:gd name="connsiteX7-3471" fmla="*/ 954613 w 5716897"/>
                <a:gd name="connsiteY7-3472" fmla="*/ 119196 h 4916638"/>
                <a:gd name="connsiteX8-3473" fmla="*/ 1609933 w 5716897"/>
                <a:gd name="connsiteY8-3474" fmla="*/ 355416 h 4916638"/>
                <a:gd name="connsiteX9-3475" fmla="*/ 1950293 w 5716897"/>
                <a:gd name="connsiteY9-3476" fmla="*/ 530676 h 4916638"/>
                <a:gd name="connsiteX10-3477" fmla="*/ 2511633 w 5716897"/>
                <a:gd name="connsiteY10-3478" fmla="*/ 406216 h 4916638"/>
                <a:gd name="connsiteX11-3479" fmla="*/ 3377773 w 5716897"/>
                <a:gd name="connsiteY11-3480" fmla="*/ 408756 h 4916638"/>
                <a:gd name="connsiteX12-3481" fmla="*/ 3923873 w 5716897"/>
                <a:gd name="connsiteY12-3482" fmla="*/ 540836 h 4916638"/>
                <a:gd name="connsiteX13-3483" fmla="*/ 4195652 w 5716897"/>
                <a:gd name="connsiteY13-3484" fmla="*/ 408755 h 4916638"/>
                <a:gd name="connsiteX14-3485" fmla="*/ 4685873 w 5716897"/>
                <a:gd name="connsiteY14-3486" fmla="*/ 200476 h 4916638"/>
                <a:gd name="connsiteX15-3487" fmla="*/ 5414853 w 5716897"/>
                <a:gd name="connsiteY15-3488" fmla="*/ 68396 h 4916638"/>
                <a:gd name="connsiteX16-3489" fmla="*/ 5557093 w 5716897"/>
                <a:gd name="connsiteY16-3490" fmla="*/ 25216 h 4916638"/>
                <a:gd name="connsiteX17-3491" fmla="*/ 5595193 w 5716897"/>
                <a:gd name="connsiteY17-3492" fmla="*/ 164916 h 4916638"/>
                <a:gd name="connsiteX18-3493" fmla="*/ 5701873 w 5716897"/>
                <a:gd name="connsiteY18-3494" fmla="*/ 853256 h 4916638"/>
                <a:gd name="connsiteX19-3495" fmla="*/ 5694253 w 5716897"/>
                <a:gd name="connsiteY19-3496" fmla="*/ 1711776 h 4916638"/>
                <a:gd name="connsiteX20-3497" fmla="*/ 5499689 w 5716897"/>
                <a:gd name="connsiteY20-3498" fmla="*/ 2346268 h 4916638"/>
                <a:gd name="connsiteX21-3499" fmla="*/ 5458541 w 5716897"/>
                <a:gd name="connsiteY21-3500" fmla="*/ 2779083 h 4916638"/>
                <a:gd name="connsiteX22-3501" fmla="*/ 5458033 w 5716897"/>
                <a:gd name="connsiteY22-3502" fmla="*/ 2991936 h 4916638"/>
                <a:gd name="connsiteX23-3503" fmla="*/ 5490037 w 5716897"/>
                <a:gd name="connsiteY23-3504" fmla="*/ 3258636 h 4916638"/>
                <a:gd name="connsiteX24-3505" fmla="*/ 5488513 w 5716897"/>
                <a:gd name="connsiteY24-3506" fmla="*/ 3388176 h 4916638"/>
                <a:gd name="connsiteX25-3507" fmla="*/ 5389453 w 5716897"/>
                <a:gd name="connsiteY25-3508" fmla="*/ 3814896 h 4916638"/>
                <a:gd name="connsiteX26-3509" fmla="*/ 5016073 w 5716897"/>
                <a:gd name="connsiteY26-3510" fmla="*/ 4294956 h 4916638"/>
                <a:gd name="connsiteX27-3511" fmla="*/ 4231213 w 5716897"/>
                <a:gd name="connsiteY27-3512" fmla="*/ 4706436 h 4916638"/>
                <a:gd name="connsiteX28-3513" fmla="*/ 3156793 w 5716897"/>
                <a:gd name="connsiteY28-3514" fmla="*/ 4912176 h 4916638"/>
                <a:gd name="connsiteX29-3515" fmla="*/ 1777573 w 5716897"/>
                <a:gd name="connsiteY29-3516" fmla="*/ 4805496 h 4916638"/>
                <a:gd name="connsiteX30-3517" fmla="*/ 748873 w 5716897"/>
                <a:gd name="connsiteY30-3518" fmla="*/ 4340676 h 4916638"/>
                <a:gd name="connsiteX31-3519" fmla="*/ 370413 w 5716897"/>
                <a:gd name="connsiteY31-3520" fmla="*/ 3931736 h 4916638"/>
                <a:gd name="connsiteX32-3521" fmla="*/ 223092 w 5716897"/>
                <a:gd name="connsiteY32-3522" fmla="*/ 3492315 h 4916638"/>
                <a:gd name="connsiteX33-3523" fmla="*/ 291673 w 5716897"/>
                <a:gd name="connsiteY33-3524" fmla="*/ 3144336 h 4916638"/>
                <a:gd name="connsiteX0-3525" fmla="*/ 291673 w 5716897"/>
                <a:gd name="connsiteY0-3526" fmla="*/ 3144336 h 4916638"/>
                <a:gd name="connsiteX1-3527" fmla="*/ 317072 w 5716897"/>
                <a:gd name="connsiteY1-3528" fmla="*/ 3019875 h 4916638"/>
                <a:gd name="connsiteX2-3529" fmla="*/ 291673 w 5716897"/>
                <a:gd name="connsiteY2-3530" fmla="*/ 2631256 h 4916638"/>
                <a:gd name="connsiteX3-3531" fmla="*/ 190073 w 5716897"/>
                <a:gd name="connsiteY3-3532" fmla="*/ 2222316 h 4916638"/>
                <a:gd name="connsiteX4-3533" fmla="*/ 24973 w 5716897"/>
                <a:gd name="connsiteY4-3534" fmla="*/ 1521276 h 4916638"/>
                <a:gd name="connsiteX5-3535" fmla="*/ 22433 w 5716897"/>
                <a:gd name="connsiteY5-3536" fmla="*/ 670376 h 4916638"/>
                <a:gd name="connsiteX6-3537" fmla="*/ 233253 w 5716897"/>
                <a:gd name="connsiteY6-3538" fmla="*/ 32836 h 4916638"/>
                <a:gd name="connsiteX7-3539" fmla="*/ 954613 w 5716897"/>
                <a:gd name="connsiteY7-3540" fmla="*/ 119196 h 4916638"/>
                <a:gd name="connsiteX8-3541" fmla="*/ 1609933 w 5716897"/>
                <a:gd name="connsiteY8-3542" fmla="*/ 355416 h 4916638"/>
                <a:gd name="connsiteX9-3543" fmla="*/ 1950293 w 5716897"/>
                <a:gd name="connsiteY9-3544" fmla="*/ 530676 h 4916638"/>
                <a:gd name="connsiteX10-3545" fmla="*/ 2511633 w 5716897"/>
                <a:gd name="connsiteY10-3546" fmla="*/ 406216 h 4916638"/>
                <a:gd name="connsiteX11-3547" fmla="*/ 3377773 w 5716897"/>
                <a:gd name="connsiteY11-3548" fmla="*/ 408756 h 4916638"/>
                <a:gd name="connsiteX12-3549" fmla="*/ 3923873 w 5716897"/>
                <a:gd name="connsiteY12-3550" fmla="*/ 540836 h 4916638"/>
                <a:gd name="connsiteX13-3551" fmla="*/ 4195652 w 5716897"/>
                <a:gd name="connsiteY13-3552" fmla="*/ 408755 h 4916638"/>
                <a:gd name="connsiteX14-3553" fmla="*/ 4685873 w 5716897"/>
                <a:gd name="connsiteY14-3554" fmla="*/ 200476 h 4916638"/>
                <a:gd name="connsiteX15-3555" fmla="*/ 5414853 w 5716897"/>
                <a:gd name="connsiteY15-3556" fmla="*/ 68396 h 4916638"/>
                <a:gd name="connsiteX16-3557" fmla="*/ 5557093 w 5716897"/>
                <a:gd name="connsiteY16-3558" fmla="*/ 25216 h 4916638"/>
                <a:gd name="connsiteX17-3559" fmla="*/ 5595193 w 5716897"/>
                <a:gd name="connsiteY17-3560" fmla="*/ 164916 h 4916638"/>
                <a:gd name="connsiteX18-3561" fmla="*/ 5701873 w 5716897"/>
                <a:gd name="connsiteY18-3562" fmla="*/ 853256 h 4916638"/>
                <a:gd name="connsiteX19-3563" fmla="*/ 5694253 w 5716897"/>
                <a:gd name="connsiteY19-3564" fmla="*/ 1711776 h 4916638"/>
                <a:gd name="connsiteX20-3565" fmla="*/ 5499689 w 5716897"/>
                <a:gd name="connsiteY20-3566" fmla="*/ 2346268 h 4916638"/>
                <a:gd name="connsiteX21-3567" fmla="*/ 5458541 w 5716897"/>
                <a:gd name="connsiteY21-3568" fmla="*/ 2779083 h 4916638"/>
                <a:gd name="connsiteX22-3569" fmla="*/ 5458033 w 5716897"/>
                <a:gd name="connsiteY22-3570" fmla="*/ 2991936 h 4916638"/>
                <a:gd name="connsiteX23-3571" fmla="*/ 5490037 w 5716897"/>
                <a:gd name="connsiteY23-3572" fmla="*/ 3258636 h 4916638"/>
                <a:gd name="connsiteX24-3573" fmla="*/ 5488513 w 5716897"/>
                <a:gd name="connsiteY24-3574" fmla="*/ 3388176 h 4916638"/>
                <a:gd name="connsiteX25-3575" fmla="*/ 5389453 w 5716897"/>
                <a:gd name="connsiteY25-3576" fmla="*/ 3814896 h 4916638"/>
                <a:gd name="connsiteX26-3577" fmla="*/ 5016073 w 5716897"/>
                <a:gd name="connsiteY26-3578" fmla="*/ 4294956 h 4916638"/>
                <a:gd name="connsiteX27-3579" fmla="*/ 4231213 w 5716897"/>
                <a:gd name="connsiteY27-3580" fmla="*/ 4706436 h 4916638"/>
                <a:gd name="connsiteX28-3581" fmla="*/ 3156793 w 5716897"/>
                <a:gd name="connsiteY28-3582" fmla="*/ 4912176 h 4916638"/>
                <a:gd name="connsiteX29-3583" fmla="*/ 1777573 w 5716897"/>
                <a:gd name="connsiteY29-3584" fmla="*/ 4805496 h 4916638"/>
                <a:gd name="connsiteX30-3585" fmla="*/ 748873 w 5716897"/>
                <a:gd name="connsiteY30-3586" fmla="*/ 4340676 h 4916638"/>
                <a:gd name="connsiteX31-3587" fmla="*/ 370413 w 5716897"/>
                <a:gd name="connsiteY31-3588" fmla="*/ 3931736 h 4916638"/>
                <a:gd name="connsiteX32-3589" fmla="*/ 223092 w 5716897"/>
                <a:gd name="connsiteY32-3590" fmla="*/ 3492315 h 4916638"/>
                <a:gd name="connsiteX33-3591" fmla="*/ 291673 w 5716897"/>
                <a:gd name="connsiteY33-3592" fmla="*/ 3144336 h 4916638"/>
                <a:gd name="connsiteX0-3593" fmla="*/ 291673 w 5702525"/>
                <a:gd name="connsiteY0-3594" fmla="*/ 3144336 h 4916638"/>
                <a:gd name="connsiteX1-3595" fmla="*/ 317072 w 5702525"/>
                <a:gd name="connsiteY1-3596" fmla="*/ 3019875 h 4916638"/>
                <a:gd name="connsiteX2-3597" fmla="*/ 291673 w 5702525"/>
                <a:gd name="connsiteY2-3598" fmla="*/ 2631256 h 4916638"/>
                <a:gd name="connsiteX3-3599" fmla="*/ 190073 w 5702525"/>
                <a:gd name="connsiteY3-3600" fmla="*/ 2222316 h 4916638"/>
                <a:gd name="connsiteX4-3601" fmla="*/ 24973 w 5702525"/>
                <a:gd name="connsiteY4-3602" fmla="*/ 1521276 h 4916638"/>
                <a:gd name="connsiteX5-3603" fmla="*/ 22433 w 5702525"/>
                <a:gd name="connsiteY5-3604" fmla="*/ 670376 h 4916638"/>
                <a:gd name="connsiteX6-3605" fmla="*/ 233253 w 5702525"/>
                <a:gd name="connsiteY6-3606" fmla="*/ 32836 h 4916638"/>
                <a:gd name="connsiteX7-3607" fmla="*/ 954613 w 5702525"/>
                <a:gd name="connsiteY7-3608" fmla="*/ 119196 h 4916638"/>
                <a:gd name="connsiteX8-3609" fmla="*/ 1609933 w 5702525"/>
                <a:gd name="connsiteY8-3610" fmla="*/ 355416 h 4916638"/>
                <a:gd name="connsiteX9-3611" fmla="*/ 1950293 w 5702525"/>
                <a:gd name="connsiteY9-3612" fmla="*/ 530676 h 4916638"/>
                <a:gd name="connsiteX10-3613" fmla="*/ 2511633 w 5702525"/>
                <a:gd name="connsiteY10-3614" fmla="*/ 406216 h 4916638"/>
                <a:gd name="connsiteX11-3615" fmla="*/ 3377773 w 5702525"/>
                <a:gd name="connsiteY11-3616" fmla="*/ 408756 h 4916638"/>
                <a:gd name="connsiteX12-3617" fmla="*/ 3923873 w 5702525"/>
                <a:gd name="connsiteY12-3618" fmla="*/ 540836 h 4916638"/>
                <a:gd name="connsiteX13-3619" fmla="*/ 4195652 w 5702525"/>
                <a:gd name="connsiteY13-3620" fmla="*/ 408755 h 4916638"/>
                <a:gd name="connsiteX14-3621" fmla="*/ 4685873 w 5702525"/>
                <a:gd name="connsiteY14-3622" fmla="*/ 200476 h 4916638"/>
                <a:gd name="connsiteX15-3623" fmla="*/ 5414853 w 5702525"/>
                <a:gd name="connsiteY15-3624" fmla="*/ 68396 h 4916638"/>
                <a:gd name="connsiteX16-3625" fmla="*/ 5557093 w 5702525"/>
                <a:gd name="connsiteY16-3626" fmla="*/ 25216 h 4916638"/>
                <a:gd name="connsiteX17-3627" fmla="*/ 5595193 w 5702525"/>
                <a:gd name="connsiteY17-3628" fmla="*/ 164916 h 4916638"/>
                <a:gd name="connsiteX18-3629" fmla="*/ 5701873 w 5702525"/>
                <a:gd name="connsiteY18-3630" fmla="*/ 853256 h 4916638"/>
                <a:gd name="connsiteX19-3631" fmla="*/ 5633293 w 5702525"/>
                <a:gd name="connsiteY19-3632" fmla="*/ 1704156 h 4916638"/>
                <a:gd name="connsiteX20-3633" fmla="*/ 5499689 w 5702525"/>
                <a:gd name="connsiteY20-3634" fmla="*/ 2346268 h 4916638"/>
                <a:gd name="connsiteX21-3635" fmla="*/ 5458541 w 5702525"/>
                <a:gd name="connsiteY21-3636" fmla="*/ 2779083 h 4916638"/>
                <a:gd name="connsiteX22-3637" fmla="*/ 5458033 w 5702525"/>
                <a:gd name="connsiteY22-3638" fmla="*/ 2991936 h 4916638"/>
                <a:gd name="connsiteX23-3639" fmla="*/ 5490037 w 5702525"/>
                <a:gd name="connsiteY23-3640" fmla="*/ 3258636 h 4916638"/>
                <a:gd name="connsiteX24-3641" fmla="*/ 5488513 w 5702525"/>
                <a:gd name="connsiteY24-3642" fmla="*/ 3388176 h 4916638"/>
                <a:gd name="connsiteX25-3643" fmla="*/ 5389453 w 5702525"/>
                <a:gd name="connsiteY25-3644" fmla="*/ 3814896 h 4916638"/>
                <a:gd name="connsiteX26-3645" fmla="*/ 5016073 w 5702525"/>
                <a:gd name="connsiteY26-3646" fmla="*/ 4294956 h 4916638"/>
                <a:gd name="connsiteX27-3647" fmla="*/ 4231213 w 5702525"/>
                <a:gd name="connsiteY27-3648" fmla="*/ 4706436 h 4916638"/>
                <a:gd name="connsiteX28-3649" fmla="*/ 3156793 w 5702525"/>
                <a:gd name="connsiteY28-3650" fmla="*/ 4912176 h 4916638"/>
                <a:gd name="connsiteX29-3651" fmla="*/ 1777573 w 5702525"/>
                <a:gd name="connsiteY29-3652" fmla="*/ 4805496 h 4916638"/>
                <a:gd name="connsiteX30-3653" fmla="*/ 748873 w 5702525"/>
                <a:gd name="connsiteY30-3654" fmla="*/ 4340676 h 4916638"/>
                <a:gd name="connsiteX31-3655" fmla="*/ 370413 w 5702525"/>
                <a:gd name="connsiteY31-3656" fmla="*/ 3931736 h 4916638"/>
                <a:gd name="connsiteX32-3657" fmla="*/ 223092 w 5702525"/>
                <a:gd name="connsiteY32-3658" fmla="*/ 3492315 h 4916638"/>
                <a:gd name="connsiteX33-3659" fmla="*/ 291673 w 5702525"/>
                <a:gd name="connsiteY33-3660" fmla="*/ 3144336 h 4916638"/>
                <a:gd name="connsiteX0-3661" fmla="*/ 291673 w 5716897"/>
                <a:gd name="connsiteY0-3662" fmla="*/ 3144336 h 4916638"/>
                <a:gd name="connsiteX1-3663" fmla="*/ 317072 w 5716897"/>
                <a:gd name="connsiteY1-3664" fmla="*/ 3019875 h 4916638"/>
                <a:gd name="connsiteX2-3665" fmla="*/ 291673 w 5716897"/>
                <a:gd name="connsiteY2-3666" fmla="*/ 2631256 h 4916638"/>
                <a:gd name="connsiteX3-3667" fmla="*/ 190073 w 5716897"/>
                <a:gd name="connsiteY3-3668" fmla="*/ 2222316 h 4916638"/>
                <a:gd name="connsiteX4-3669" fmla="*/ 24973 w 5716897"/>
                <a:gd name="connsiteY4-3670" fmla="*/ 1521276 h 4916638"/>
                <a:gd name="connsiteX5-3671" fmla="*/ 22433 w 5716897"/>
                <a:gd name="connsiteY5-3672" fmla="*/ 670376 h 4916638"/>
                <a:gd name="connsiteX6-3673" fmla="*/ 233253 w 5716897"/>
                <a:gd name="connsiteY6-3674" fmla="*/ 32836 h 4916638"/>
                <a:gd name="connsiteX7-3675" fmla="*/ 954613 w 5716897"/>
                <a:gd name="connsiteY7-3676" fmla="*/ 119196 h 4916638"/>
                <a:gd name="connsiteX8-3677" fmla="*/ 1609933 w 5716897"/>
                <a:gd name="connsiteY8-3678" fmla="*/ 355416 h 4916638"/>
                <a:gd name="connsiteX9-3679" fmla="*/ 1950293 w 5716897"/>
                <a:gd name="connsiteY9-3680" fmla="*/ 530676 h 4916638"/>
                <a:gd name="connsiteX10-3681" fmla="*/ 2511633 w 5716897"/>
                <a:gd name="connsiteY10-3682" fmla="*/ 406216 h 4916638"/>
                <a:gd name="connsiteX11-3683" fmla="*/ 3377773 w 5716897"/>
                <a:gd name="connsiteY11-3684" fmla="*/ 408756 h 4916638"/>
                <a:gd name="connsiteX12-3685" fmla="*/ 3923873 w 5716897"/>
                <a:gd name="connsiteY12-3686" fmla="*/ 540836 h 4916638"/>
                <a:gd name="connsiteX13-3687" fmla="*/ 4195652 w 5716897"/>
                <a:gd name="connsiteY13-3688" fmla="*/ 408755 h 4916638"/>
                <a:gd name="connsiteX14-3689" fmla="*/ 4685873 w 5716897"/>
                <a:gd name="connsiteY14-3690" fmla="*/ 200476 h 4916638"/>
                <a:gd name="connsiteX15-3691" fmla="*/ 5414853 w 5716897"/>
                <a:gd name="connsiteY15-3692" fmla="*/ 68396 h 4916638"/>
                <a:gd name="connsiteX16-3693" fmla="*/ 5557093 w 5716897"/>
                <a:gd name="connsiteY16-3694" fmla="*/ 25216 h 4916638"/>
                <a:gd name="connsiteX17-3695" fmla="*/ 5595193 w 5716897"/>
                <a:gd name="connsiteY17-3696" fmla="*/ 164916 h 4916638"/>
                <a:gd name="connsiteX18-3697" fmla="*/ 5701873 w 5716897"/>
                <a:gd name="connsiteY18-3698" fmla="*/ 853256 h 4916638"/>
                <a:gd name="connsiteX19-3699" fmla="*/ 5694253 w 5716897"/>
                <a:gd name="connsiteY19-3700" fmla="*/ 1719396 h 4916638"/>
                <a:gd name="connsiteX20-3701" fmla="*/ 5499689 w 5716897"/>
                <a:gd name="connsiteY20-3702" fmla="*/ 2346268 h 4916638"/>
                <a:gd name="connsiteX21-3703" fmla="*/ 5458541 w 5716897"/>
                <a:gd name="connsiteY21-3704" fmla="*/ 2779083 h 4916638"/>
                <a:gd name="connsiteX22-3705" fmla="*/ 5458033 w 5716897"/>
                <a:gd name="connsiteY22-3706" fmla="*/ 2991936 h 4916638"/>
                <a:gd name="connsiteX23-3707" fmla="*/ 5490037 w 5716897"/>
                <a:gd name="connsiteY23-3708" fmla="*/ 3258636 h 4916638"/>
                <a:gd name="connsiteX24-3709" fmla="*/ 5488513 w 5716897"/>
                <a:gd name="connsiteY24-3710" fmla="*/ 3388176 h 4916638"/>
                <a:gd name="connsiteX25-3711" fmla="*/ 5389453 w 5716897"/>
                <a:gd name="connsiteY25-3712" fmla="*/ 3814896 h 4916638"/>
                <a:gd name="connsiteX26-3713" fmla="*/ 5016073 w 5716897"/>
                <a:gd name="connsiteY26-3714" fmla="*/ 4294956 h 4916638"/>
                <a:gd name="connsiteX27-3715" fmla="*/ 4231213 w 5716897"/>
                <a:gd name="connsiteY27-3716" fmla="*/ 4706436 h 4916638"/>
                <a:gd name="connsiteX28-3717" fmla="*/ 3156793 w 5716897"/>
                <a:gd name="connsiteY28-3718" fmla="*/ 4912176 h 4916638"/>
                <a:gd name="connsiteX29-3719" fmla="*/ 1777573 w 5716897"/>
                <a:gd name="connsiteY29-3720" fmla="*/ 4805496 h 4916638"/>
                <a:gd name="connsiteX30-3721" fmla="*/ 748873 w 5716897"/>
                <a:gd name="connsiteY30-3722" fmla="*/ 4340676 h 4916638"/>
                <a:gd name="connsiteX31-3723" fmla="*/ 370413 w 5716897"/>
                <a:gd name="connsiteY31-3724" fmla="*/ 3931736 h 4916638"/>
                <a:gd name="connsiteX32-3725" fmla="*/ 223092 w 5716897"/>
                <a:gd name="connsiteY32-3726" fmla="*/ 3492315 h 4916638"/>
                <a:gd name="connsiteX33-3727" fmla="*/ 291673 w 5716897"/>
                <a:gd name="connsiteY33-3728" fmla="*/ 3144336 h 4916638"/>
                <a:gd name="connsiteX0-3729" fmla="*/ 291673 w 5716897"/>
                <a:gd name="connsiteY0-3730" fmla="*/ 3144336 h 4916638"/>
                <a:gd name="connsiteX1-3731" fmla="*/ 317072 w 5716897"/>
                <a:gd name="connsiteY1-3732" fmla="*/ 2905575 h 4916638"/>
                <a:gd name="connsiteX2-3733" fmla="*/ 291673 w 5716897"/>
                <a:gd name="connsiteY2-3734" fmla="*/ 2631256 h 4916638"/>
                <a:gd name="connsiteX3-3735" fmla="*/ 190073 w 5716897"/>
                <a:gd name="connsiteY3-3736" fmla="*/ 2222316 h 4916638"/>
                <a:gd name="connsiteX4-3737" fmla="*/ 24973 w 5716897"/>
                <a:gd name="connsiteY4-3738" fmla="*/ 1521276 h 4916638"/>
                <a:gd name="connsiteX5-3739" fmla="*/ 22433 w 5716897"/>
                <a:gd name="connsiteY5-3740" fmla="*/ 670376 h 4916638"/>
                <a:gd name="connsiteX6-3741" fmla="*/ 233253 w 5716897"/>
                <a:gd name="connsiteY6-3742" fmla="*/ 32836 h 4916638"/>
                <a:gd name="connsiteX7-3743" fmla="*/ 954613 w 5716897"/>
                <a:gd name="connsiteY7-3744" fmla="*/ 119196 h 4916638"/>
                <a:gd name="connsiteX8-3745" fmla="*/ 1609933 w 5716897"/>
                <a:gd name="connsiteY8-3746" fmla="*/ 355416 h 4916638"/>
                <a:gd name="connsiteX9-3747" fmla="*/ 1950293 w 5716897"/>
                <a:gd name="connsiteY9-3748" fmla="*/ 530676 h 4916638"/>
                <a:gd name="connsiteX10-3749" fmla="*/ 2511633 w 5716897"/>
                <a:gd name="connsiteY10-3750" fmla="*/ 406216 h 4916638"/>
                <a:gd name="connsiteX11-3751" fmla="*/ 3377773 w 5716897"/>
                <a:gd name="connsiteY11-3752" fmla="*/ 408756 h 4916638"/>
                <a:gd name="connsiteX12-3753" fmla="*/ 3923873 w 5716897"/>
                <a:gd name="connsiteY12-3754" fmla="*/ 540836 h 4916638"/>
                <a:gd name="connsiteX13-3755" fmla="*/ 4195652 w 5716897"/>
                <a:gd name="connsiteY13-3756" fmla="*/ 408755 h 4916638"/>
                <a:gd name="connsiteX14-3757" fmla="*/ 4685873 w 5716897"/>
                <a:gd name="connsiteY14-3758" fmla="*/ 200476 h 4916638"/>
                <a:gd name="connsiteX15-3759" fmla="*/ 5414853 w 5716897"/>
                <a:gd name="connsiteY15-3760" fmla="*/ 68396 h 4916638"/>
                <a:gd name="connsiteX16-3761" fmla="*/ 5557093 w 5716897"/>
                <a:gd name="connsiteY16-3762" fmla="*/ 25216 h 4916638"/>
                <a:gd name="connsiteX17-3763" fmla="*/ 5595193 w 5716897"/>
                <a:gd name="connsiteY17-3764" fmla="*/ 164916 h 4916638"/>
                <a:gd name="connsiteX18-3765" fmla="*/ 5701873 w 5716897"/>
                <a:gd name="connsiteY18-3766" fmla="*/ 853256 h 4916638"/>
                <a:gd name="connsiteX19-3767" fmla="*/ 5694253 w 5716897"/>
                <a:gd name="connsiteY19-3768" fmla="*/ 1719396 h 4916638"/>
                <a:gd name="connsiteX20-3769" fmla="*/ 5499689 w 5716897"/>
                <a:gd name="connsiteY20-3770" fmla="*/ 2346268 h 4916638"/>
                <a:gd name="connsiteX21-3771" fmla="*/ 5458541 w 5716897"/>
                <a:gd name="connsiteY21-3772" fmla="*/ 2779083 h 4916638"/>
                <a:gd name="connsiteX22-3773" fmla="*/ 5458033 w 5716897"/>
                <a:gd name="connsiteY22-3774" fmla="*/ 2991936 h 4916638"/>
                <a:gd name="connsiteX23-3775" fmla="*/ 5490037 w 5716897"/>
                <a:gd name="connsiteY23-3776" fmla="*/ 3258636 h 4916638"/>
                <a:gd name="connsiteX24-3777" fmla="*/ 5488513 w 5716897"/>
                <a:gd name="connsiteY24-3778" fmla="*/ 3388176 h 4916638"/>
                <a:gd name="connsiteX25-3779" fmla="*/ 5389453 w 5716897"/>
                <a:gd name="connsiteY25-3780" fmla="*/ 3814896 h 4916638"/>
                <a:gd name="connsiteX26-3781" fmla="*/ 5016073 w 5716897"/>
                <a:gd name="connsiteY26-3782" fmla="*/ 4294956 h 4916638"/>
                <a:gd name="connsiteX27-3783" fmla="*/ 4231213 w 5716897"/>
                <a:gd name="connsiteY27-3784" fmla="*/ 4706436 h 4916638"/>
                <a:gd name="connsiteX28-3785" fmla="*/ 3156793 w 5716897"/>
                <a:gd name="connsiteY28-3786" fmla="*/ 4912176 h 4916638"/>
                <a:gd name="connsiteX29-3787" fmla="*/ 1777573 w 5716897"/>
                <a:gd name="connsiteY29-3788" fmla="*/ 4805496 h 4916638"/>
                <a:gd name="connsiteX30-3789" fmla="*/ 748873 w 5716897"/>
                <a:gd name="connsiteY30-3790" fmla="*/ 4340676 h 4916638"/>
                <a:gd name="connsiteX31-3791" fmla="*/ 370413 w 5716897"/>
                <a:gd name="connsiteY31-3792" fmla="*/ 3931736 h 4916638"/>
                <a:gd name="connsiteX32-3793" fmla="*/ 223092 w 5716897"/>
                <a:gd name="connsiteY32-3794" fmla="*/ 3492315 h 4916638"/>
                <a:gd name="connsiteX33-3795" fmla="*/ 291673 w 5716897"/>
                <a:gd name="connsiteY33-3796" fmla="*/ 3144336 h 4916638"/>
                <a:gd name="connsiteX0-3797" fmla="*/ 291673 w 5716897"/>
                <a:gd name="connsiteY0-3798" fmla="*/ 3144584 h 4916886"/>
                <a:gd name="connsiteX1-3799" fmla="*/ 317072 w 5716897"/>
                <a:gd name="connsiteY1-3800" fmla="*/ 2905823 h 4916886"/>
                <a:gd name="connsiteX2-3801" fmla="*/ 291673 w 5716897"/>
                <a:gd name="connsiteY2-3802" fmla="*/ 2631504 h 4916886"/>
                <a:gd name="connsiteX3-3803" fmla="*/ 190073 w 5716897"/>
                <a:gd name="connsiteY3-3804" fmla="*/ 2222564 h 4916886"/>
                <a:gd name="connsiteX4-3805" fmla="*/ 24973 w 5716897"/>
                <a:gd name="connsiteY4-3806" fmla="*/ 1521524 h 4916886"/>
                <a:gd name="connsiteX5-3807" fmla="*/ 22433 w 5716897"/>
                <a:gd name="connsiteY5-3808" fmla="*/ 670624 h 4916886"/>
                <a:gd name="connsiteX6-3809" fmla="*/ 233253 w 5716897"/>
                <a:gd name="connsiteY6-3810" fmla="*/ 33084 h 4916886"/>
                <a:gd name="connsiteX7-3811" fmla="*/ 954613 w 5716897"/>
                <a:gd name="connsiteY7-3812" fmla="*/ 119444 h 4916886"/>
                <a:gd name="connsiteX8-3813" fmla="*/ 1564213 w 5716897"/>
                <a:gd name="connsiteY8-3814" fmla="*/ 365824 h 4916886"/>
                <a:gd name="connsiteX9-3815" fmla="*/ 1950293 w 5716897"/>
                <a:gd name="connsiteY9-3816" fmla="*/ 530924 h 4916886"/>
                <a:gd name="connsiteX10-3817" fmla="*/ 2511633 w 5716897"/>
                <a:gd name="connsiteY10-3818" fmla="*/ 406464 h 4916886"/>
                <a:gd name="connsiteX11-3819" fmla="*/ 3377773 w 5716897"/>
                <a:gd name="connsiteY11-3820" fmla="*/ 409004 h 4916886"/>
                <a:gd name="connsiteX12-3821" fmla="*/ 3923873 w 5716897"/>
                <a:gd name="connsiteY12-3822" fmla="*/ 541084 h 4916886"/>
                <a:gd name="connsiteX13-3823" fmla="*/ 4195652 w 5716897"/>
                <a:gd name="connsiteY13-3824" fmla="*/ 409003 h 4916886"/>
                <a:gd name="connsiteX14-3825" fmla="*/ 4685873 w 5716897"/>
                <a:gd name="connsiteY14-3826" fmla="*/ 200724 h 4916886"/>
                <a:gd name="connsiteX15-3827" fmla="*/ 5414853 w 5716897"/>
                <a:gd name="connsiteY15-3828" fmla="*/ 68644 h 4916886"/>
                <a:gd name="connsiteX16-3829" fmla="*/ 5557093 w 5716897"/>
                <a:gd name="connsiteY16-3830" fmla="*/ 25464 h 4916886"/>
                <a:gd name="connsiteX17-3831" fmla="*/ 5595193 w 5716897"/>
                <a:gd name="connsiteY17-3832" fmla="*/ 165164 h 4916886"/>
                <a:gd name="connsiteX18-3833" fmla="*/ 5701873 w 5716897"/>
                <a:gd name="connsiteY18-3834" fmla="*/ 853504 h 4916886"/>
                <a:gd name="connsiteX19-3835" fmla="*/ 5694253 w 5716897"/>
                <a:gd name="connsiteY19-3836" fmla="*/ 1719644 h 4916886"/>
                <a:gd name="connsiteX20-3837" fmla="*/ 5499689 w 5716897"/>
                <a:gd name="connsiteY20-3838" fmla="*/ 2346516 h 4916886"/>
                <a:gd name="connsiteX21-3839" fmla="*/ 5458541 w 5716897"/>
                <a:gd name="connsiteY21-3840" fmla="*/ 2779331 h 4916886"/>
                <a:gd name="connsiteX22-3841" fmla="*/ 5458033 w 5716897"/>
                <a:gd name="connsiteY22-3842" fmla="*/ 2992184 h 4916886"/>
                <a:gd name="connsiteX23-3843" fmla="*/ 5490037 w 5716897"/>
                <a:gd name="connsiteY23-3844" fmla="*/ 3258884 h 4916886"/>
                <a:gd name="connsiteX24-3845" fmla="*/ 5488513 w 5716897"/>
                <a:gd name="connsiteY24-3846" fmla="*/ 3388424 h 4916886"/>
                <a:gd name="connsiteX25-3847" fmla="*/ 5389453 w 5716897"/>
                <a:gd name="connsiteY25-3848" fmla="*/ 3815144 h 4916886"/>
                <a:gd name="connsiteX26-3849" fmla="*/ 5016073 w 5716897"/>
                <a:gd name="connsiteY26-3850" fmla="*/ 4295204 h 4916886"/>
                <a:gd name="connsiteX27-3851" fmla="*/ 4231213 w 5716897"/>
                <a:gd name="connsiteY27-3852" fmla="*/ 4706684 h 4916886"/>
                <a:gd name="connsiteX28-3853" fmla="*/ 3156793 w 5716897"/>
                <a:gd name="connsiteY28-3854" fmla="*/ 4912424 h 4916886"/>
                <a:gd name="connsiteX29-3855" fmla="*/ 1777573 w 5716897"/>
                <a:gd name="connsiteY29-3856" fmla="*/ 4805744 h 4916886"/>
                <a:gd name="connsiteX30-3857" fmla="*/ 748873 w 5716897"/>
                <a:gd name="connsiteY30-3858" fmla="*/ 4340924 h 4916886"/>
                <a:gd name="connsiteX31-3859" fmla="*/ 370413 w 5716897"/>
                <a:gd name="connsiteY31-3860" fmla="*/ 3931984 h 4916886"/>
                <a:gd name="connsiteX32-3861" fmla="*/ 223092 w 5716897"/>
                <a:gd name="connsiteY32-3862" fmla="*/ 3492563 h 4916886"/>
                <a:gd name="connsiteX33-3863" fmla="*/ 291673 w 5716897"/>
                <a:gd name="connsiteY33-3864" fmla="*/ 3144584 h 4916886"/>
                <a:gd name="connsiteX0-3865" fmla="*/ 291673 w 5716897"/>
                <a:gd name="connsiteY0-3866" fmla="*/ 3144584 h 4916886"/>
                <a:gd name="connsiteX1-3867" fmla="*/ 317072 w 5716897"/>
                <a:gd name="connsiteY1-3868" fmla="*/ 2905823 h 4916886"/>
                <a:gd name="connsiteX2-3869" fmla="*/ 291673 w 5716897"/>
                <a:gd name="connsiteY2-3870" fmla="*/ 2631504 h 4916886"/>
                <a:gd name="connsiteX3-3871" fmla="*/ 190073 w 5716897"/>
                <a:gd name="connsiteY3-3872" fmla="*/ 2222564 h 4916886"/>
                <a:gd name="connsiteX4-3873" fmla="*/ 24973 w 5716897"/>
                <a:gd name="connsiteY4-3874" fmla="*/ 1521524 h 4916886"/>
                <a:gd name="connsiteX5-3875" fmla="*/ 22433 w 5716897"/>
                <a:gd name="connsiteY5-3876" fmla="*/ 670624 h 4916886"/>
                <a:gd name="connsiteX6-3877" fmla="*/ 233253 w 5716897"/>
                <a:gd name="connsiteY6-3878" fmla="*/ 33084 h 4916886"/>
                <a:gd name="connsiteX7-3879" fmla="*/ 954613 w 5716897"/>
                <a:gd name="connsiteY7-3880" fmla="*/ 119444 h 4916886"/>
                <a:gd name="connsiteX8-3881" fmla="*/ 1564213 w 5716897"/>
                <a:gd name="connsiteY8-3882" fmla="*/ 365824 h 4916886"/>
                <a:gd name="connsiteX9-3883" fmla="*/ 1950293 w 5716897"/>
                <a:gd name="connsiteY9-3884" fmla="*/ 530924 h 4916886"/>
                <a:gd name="connsiteX10-3885" fmla="*/ 2542113 w 5716897"/>
                <a:gd name="connsiteY10-3886" fmla="*/ 421704 h 4916886"/>
                <a:gd name="connsiteX11-3887" fmla="*/ 3377773 w 5716897"/>
                <a:gd name="connsiteY11-3888" fmla="*/ 409004 h 4916886"/>
                <a:gd name="connsiteX12-3889" fmla="*/ 3923873 w 5716897"/>
                <a:gd name="connsiteY12-3890" fmla="*/ 541084 h 4916886"/>
                <a:gd name="connsiteX13-3891" fmla="*/ 4195652 w 5716897"/>
                <a:gd name="connsiteY13-3892" fmla="*/ 409003 h 4916886"/>
                <a:gd name="connsiteX14-3893" fmla="*/ 4685873 w 5716897"/>
                <a:gd name="connsiteY14-3894" fmla="*/ 200724 h 4916886"/>
                <a:gd name="connsiteX15-3895" fmla="*/ 5414853 w 5716897"/>
                <a:gd name="connsiteY15-3896" fmla="*/ 68644 h 4916886"/>
                <a:gd name="connsiteX16-3897" fmla="*/ 5557093 w 5716897"/>
                <a:gd name="connsiteY16-3898" fmla="*/ 25464 h 4916886"/>
                <a:gd name="connsiteX17-3899" fmla="*/ 5595193 w 5716897"/>
                <a:gd name="connsiteY17-3900" fmla="*/ 165164 h 4916886"/>
                <a:gd name="connsiteX18-3901" fmla="*/ 5701873 w 5716897"/>
                <a:gd name="connsiteY18-3902" fmla="*/ 853504 h 4916886"/>
                <a:gd name="connsiteX19-3903" fmla="*/ 5694253 w 5716897"/>
                <a:gd name="connsiteY19-3904" fmla="*/ 1719644 h 4916886"/>
                <a:gd name="connsiteX20-3905" fmla="*/ 5499689 w 5716897"/>
                <a:gd name="connsiteY20-3906" fmla="*/ 2346516 h 4916886"/>
                <a:gd name="connsiteX21-3907" fmla="*/ 5458541 w 5716897"/>
                <a:gd name="connsiteY21-3908" fmla="*/ 2779331 h 4916886"/>
                <a:gd name="connsiteX22-3909" fmla="*/ 5458033 w 5716897"/>
                <a:gd name="connsiteY22-3910" fmla="*/ 2992184 h 4916886"/>
                <a:gd name="connsiteX23-3911" fmla="*/ 5490037 w 5716897"/>
                <a:gd name="connsiteY23-3912" fmla="*/ 3258884 h 4916886"/>
                <a:gd name="connsiteX24-3913" fmla="*/ 5488513 w 5716897"/>
                <a:gd name="connsiteY24-3914" fmla="*/ 3388424 h 4916886"/>
                <a:gd name="connsiteX25-3915" fmla="*/ 5389453 w 5716897"/>
                <a:gd name="connsiteY25-3916" fmla="*/ 3815144 h 4916886"/>
                <a:gd name="connsiteX26-3917" fmla="*/ 5016073 w 5716897"/>
                <a:gd name="connsiteY26-3918" fmla="*/ 4295204 h 4916886"/>
                <a:gd name="connsiteX27-3919" fmla="*/ 4231213 w 5716897"/>
                <a:gd name="connsiteY27-3920" fmla="*/ 4706684 h 4916886"/>
                <a:gd name="connsiteX28-3921" fmla="*/ 3156793 w 5716897"/>
                <a:gd name="connsiteY28-3922" fmla="*/ 4912424 h 4916886"/>
                <a:gd name="connsiteX29-3923" fmla="*/ 1777573 w 5716897"/>
                <a:gd name="connsiteY29-3924" fmla="*/ 4805744 h 4916886"/>
                <a:gd name="connsiteX30-3925" fmla="*/ 748873 w 5716897"/>
                <a:gd name="connsiteY30-3926" fmla="*/ 4340924 h 4916886"/>
                <a:gd name="connsiteX31-3927" fmla="*/ 370413 w 5716897"/>
                <a:gd name="connsiteY31-3928" fmla="*/ 3931984 h 4916886"/>
                <a:gd name="connsiteX32-3929" fmla="*/ 223092 w 5716897"/>
                <a:gd name="connsiteY32-3930" fmla="*/ 3492563 h 4916886"/>
                <a:gd name="connsiteX33-3931" fmla="*/ 291673 w 5716897"/>
                <a:gd name="connsiteY33-3932" fmla="*/ 3144584 h 4916886"/>
                <a:gd name="connsiteX0-3933" fmla="*/ 291673 w 5716897"/>
                <a:gd name="connsiteY0-3934" fmla="*/ 3144584 h 4916886"/>
                <a:gd name="connsiteX1-3935" fmla="*/ 317072 w 5716897"/>
                <a:gd name="connsiteY1-3936" fmla="*/ 2905823 h 4916886"/>
                <a:gd name="connsiteX2-3937" fmla="*/ 291673 w 5716897"/>
                <a:gd name="connsiteY2-3938" fmla="*/ 2631504 h 4916886"/>
                <a:gd name="connsiteX3-3939" fmla="*/ 190073 w 5716897"/>
                <a:gd name="connsiteY3-3940" fmla="*/ 2222564 h 4916886"/>
                <a:gd name="connsiteX4-3941" fmla="*/ 24973 w 5716897"/>
                <a:gd name="connsiteY4-3942" fmla="*/ 1521524 h 4916886"/>
                <a:gd name="connsiteX5-3943" fmla="*/ 22433 w 5716897"/>
                <a:gd name="connsiteY5-3944" fmla="*/ 670624 h 4916886"/>
                <a:gd name="connsiteX6-3945" fmla="*/ 233253 w 5716897"/>
                <a:gd name="connsiteY6-3946" fmla="*/ 33084 h 4916886"/>
                <a:gd name="connsiteX7-3947" fmla="*/ 954613 w 5716897"/>
                <a:gd name="connsiteY7-3948" fmla="*/ 119444 h 4916886"/>
                <a:gd name="connsiteX8-3949" fmla="*/ 1564213 w 5716897"/>
                <a:gd name="connsiteY8-3950" fmla="*/ 365824 h 4916886"/>
                <a:gd name="connsiteX9-3951" fmla="*/ 1950293 w 5716897"/>
                <a:gd name="connsiteY9-3952" fmla="*/ 530924 h 4916886"/>
                <a:gd name="connsiteX10-3953" fmla="*/ 2542113 w 5716897"/>
                <a:gd name="connsiteY10-3954" fmla="*/ 421704 h 4916886"/>
                <a:gd name="connsiteX11-3955" fmla="*/ 3377773 w 5716897"/>
                <a:gd name="connsiteY11-3956" fmla="*/ 409004 h 4916886"/>
                <a:gd name="connsiteX12-3957" fmla="*/ 3923873 w 5716897"/>
                <a:gd name="connsiteY12-3958" fmla="*/ 541084 h 4916886"/>
                <a:gd name="connsiteX13-3959" fmla="*/ 4195652 w 5716897"/>
                <a:gd name="connsiteY13-3960" fmla="*/ 409003 h 4916886"/>
                <a:gd name="connsiteX14-3961" fmla="*/ 4685873 w 5716897"/>
                <a:gd name="connsiteY14-3962" fmla="*/ 200724 h 4916886"/>
                <a:gd name="connsiteX15-3963" fmla="*/ 5414853 w 5716897"/>
                <a:gd name="connsiteY15-3964" fmla="*/ 68644 h 4916886"/>
                <a:gd name="connsiteX16-3965" fmla="*/ 5557093 w 5716897"/>
                <a:gd name="connsiteY16-3966" fmla="*/ 25464 h 4916886"/>
                <a:gd name="connsiteX17-3967" fmla="*/ 5595193 w 5716897"/>
                <a:gd name="connsiteY17-3968" fmla="*/ 165164 h 4916886"/>
                <a:gd name="connsiteX18-3969" fmla="*/ 5701873 w 5716897"/>
                <a:gd name="connsiteY18-3970" fmla="*/ 853504 h 4916886"/>
                <a:gd name="connsiteX19-3971" fmla="*/ 5694253 w 5716897"/>
                <a:gd name="connsiteY19-3972" fmla="*/ 1719644 h 4916886"/>
                <a:gd name="connsiteX20-3973" fmla="*/ 5499689 w 5716897"/>
                <a:gd name="connsiteY20-3974" fmla="*/ 2346516 h 4916886"/>
                <a:gd name="connsiteX21-3975" fmla="*/ 5458541 w 5716897"/>
                <a:gd name="connsiteY21-3976" fmla="*/ 2779331 h 4916886"/>
                <a:gd name="connsiteX22-3977" fmla="*/ 5458033 w 5716897"/>
                <a:gd name="connsiteY22-3978" fmla="*/ 2992184 h 4916886"/>
                <a:gd name="connsiteX23-3979" fmla="*/ 5490037 w 5716897"/>
                <a:gd name="connsiteY23-3980" fmla="*/ 3258884 h 4916886"/>
                <a:gd name="connsiteX24-3981" fmla="*/ 5488513 w 5716897"/>
                <a:gd name="connsiteY24-3982" fmla="*/ 3388424 h 4916886"/>
                <a:gd name="connsiteX25-3983" fmla="*/ 5389453 w 5716897"/>
                <a:gd name="connsiteY25-3984" fmla="*/ 3815144 h 4916886"/>
                <a:gd name="connsiteX26-3985" fmla="*/ 5016073 w 5716897"/>
                <a:gd name="connsiteY26-3986" fmla="*/ 4295204 h 4916886"/>
                <a:gd name="connsiteX27-3987" fmla="*/ 4231213 w 5716897"/>
                <a:gd name="connsiteY27-3988" fmla="*/ 4706684 h 4916886"/>
                <a:gd name="connsiteX28-3989" fmla="*/ 3156793 w 5716897"/>
                <a:gd name="connsiteY28-3990" fmla="*/ 4912424 h 4916886"/>
                <a:gd name="connsiteX29-3991" fmla="*/ 1777573 w 5716897"/>
                <a:gd name="connsiteY29-3992" fmla="*/ 4805744 h 4916886"/>
                <a:gd name="connsiteX30-3993" fmla="*/ 748873 w 5716897"/>
                <a:gd name="connsiteY30-3994" fmla="*/ 4340924 h 4916886"/>
                <a:gd name="connsiteX31-3995" fmla="*/ 370413 w 5716897"/>
                <a:gd name="connsiteY31-3996" fmla="*/ 3931984 h 4916886"/>
                <a:gd name="connsiteX32-3997" fmla="*/ 223092 w 5716897"/>
                <a:gd name="connsiteY32-3998" fmla="*/ 3492563 h 4916886"/>
                <a:gd name="connsiteX33-3999" fmla="*/ 291673 w 5716897"/>
                <a:gd name="connsiteY33-4000" fmla="*/ 3144584 h 4916886"/>
                <a:gd name="connsiteX0-4001" fmla="*/ 291673 w 5716897"/>
                <a:gd name="connsiteY0-4002" fmla="*/ 3144584 h 4916886"/>
                <a:gd name="connsiteX1-4003" fmla="*/ 317072 w 5716897"/>
                <a:gd name="connsiteY1-4004" fmla="*/ 2905823 h 4916886"/>
                <a:gd name="connsiteX2-4005" fmla="*/ 291673 w 5716897"/>
                <a:gd name="connsiteY2-4006" fmla="*/ 2631504 h 4916886"/>
                <a:gd name="connsiteX3-4007" fmla="*/ 190073 w 5716897"/>
                <a:gd name="connsiteY3-4008" fmla="*/ 2222564 h 4916886"/>
                <a:gd name="connsiteX4-4009" fmla="*/ 24973 w 5716897"/>
                <a:gd name="connsiteY4-4010" fmla="*/ 1521524 h 4916886"/>
                <a:gd name="connsiteX5-4011" fmla="*/ 22433 w 5716897"/>
                <a:gd name="connsiteY5-4012" fmla="*/ 670624 h 4916886"/>
                <a:gd name="connsiteX6-4013" fmla="*/ 233253 w 5716897"/>
                <a:gd name="connsiteY6-4014" fmla="*/ 33084 h 4916886"/>
                <a:gd name="connsiteX7-4015" fmla="*/ 954613 w 5716897"/>
                <a:gd name="connsiteY7-4016" fmla="*/ 119444 h 4916886"/>
                <a:gd name="connsiteX8-4017" fmla="*/ 1564213 w 5716897"/>
                <a:gd name="connsiteY8-4018" fmla="*/ 365824 h 4916886"/>
                <a:gd name="connsiteX9-4019" fmla="*/ 1950293 w 5716897"/>
                <a:gd name="connsiteY9-4020" fmla="*/ 530924 h 4916886"/>
                <a:gd name="connsiteX10-4021" fmla="*/ 2542113 w 5716897"/>
                <a:gd name="connsiteY10-4022" fmla="*/ 421704 h 4916886"/>
                <a:gd name="connsiteX11-4023" fmla="*/ 3377773 w 5716897"/>
                <a:gd name="connsiteY11-4024" fmla="*/ 409004 h 4916886"/>
                <a:gd name="connsiteX12-4025" fmla="*/ 3923873 w 5716897"/>
                <a:gd name="connsiteY12-4026" fmla="*/ 541084 h 4916886"/>
                <a:gd name="connsiteX13-4027" fmla="*/ 4195652 w 5716897"/>
                <a:gd name="connsiteY13-4028" fmla="*/ 409003 h 4916886"/>
                <a:gd name="connsiteX14-4029" fmla="*/ 4685873 w 5716897"/>
                <a:gd name="connsiteY14-4030" fmla="*/ 200724 h 4916886"/>
                <a:gd name="connsiteX15-4031" fmla="*/ 5414853 w 5716897"/>
                <a:gd name="connsiteY15-4032" fmla="*/ 68644 h 4916886"/>
                <a:gd name="connsiteX16-4033" fmla="*/ 5557093 w 5716897"/>
                <a:gd name="connsiteY16-4034" fmla="*/ 25464 h 4916886"/>
                <a:gd name="connsiteX17-4035" fmla="*/ 5595193 w 5716897"/>
                <a:gd name="connsiteY17-4036" fmla="*/ 165164 h 4916886"/>
                <a:gd name="connsiteX18-4037" fmla="*/ 5701873 w 5716897"/>
                <a:gd name="connsiteY18-4038" fmla="*/ 853504 h 4916886"/>
                <a:gd name="connsiteX19-4039" fmla="*/ 5694253 w 5716897"/>
                <a:gd name="connsiteY19-4040" fmla="*/ 1719644 h 4916886"/>
                <a:gd name="connsiteX20-4041" fmla="*/ 5499689 w 5716897"/>
                <a:gd name="connsiteY20-4042" fmla="*/ 2346516 h 4916886"/>
                <a:gd name="connsiteX21-4043" fmla="*/ 5458541 w 5716897"/>
                <a:gd name="connsiteY21-4044" fmla="*/ 2779331 h 4916886"/>
                <a:gd name="connsiteX22-4045" fmla="*/ 5458033 w 5716897"/>
                <a:gd name="connsiteY22-4046" fmla="*/ 2992184 h 4916886"/>
                <a:gd name="connsiteX23-4047" fmla="*/ 5490037 w 5716897"/>
                <a:gd name="connsiteY23-4048" fmla="*/ 3258884 h 4916886"/>
                <a:gd name="connsiteX24-4049" fmla="*/ 5488513 w 5716897"/>
                <a:gd name="connsiteY24-4050" fmla="*/ 3388424 h 4916886"/>
                <a:gd name="connsiteX25-4051" fmla="*/ 5389453 w 5716897"/>
                <a:gd name="connsiteY25-4052" fmla="*/ 3815144 h 4916886"/>
                <a:gd name="connsiteX26-4053" fmla="*/ 5016073 w 5716897"/>
                <a:gd name="connsiteY26-4054" fmla="*/ 4295204 h 4916886"/>
                <a:gd name="connsiteX27-4055" fmla="*/ 4231213 w 5716897"/>
                <a:gd name="connsiteY27-4056" fmla="*/ 4706684 h 4916886"/>
                <a:gd name="connsiteX28-4057" fmla="*/ 3156793 w 5716897"/>
                <a:gd name="connsiteY28-4058" fmla="*/ 4912424 h 4916886"/>
                <a:gd name="connsiteX29-4059" fmla="*/ 1777573 w 5716897"/>
                <a:gd name="connsiteY29-4060" fmla="*/ 4805744 h 4916886"/>
                <a:gd name="connsiteX30-4061" fmla="*/ 748873 w 5716897"/>
                <a:gd name="connsiteY30-4062" fmla="*/ 4340924 h 4916886"/>
                <a:gd name="connsiteX31-4063" fmla="*/ 370413 w 5716897"/>
                <a:gd name="connsiteY31-4064" fmla="*/ 3931984 h 4916886"/>
                <a:gd name="connsiteX32-4065" fmla="*/ 223092 w 5716897"/>
                <a:gd name="connsiteY32-4066" fmla="*/ 3492563 h 4916886"/>
                <a:gd name="connsiteX33-4067" fmla="*/ 291673 w 5716897"/>
                <a:gd name="connsiteY33-4068" fmla="*/ 3144584 h 4916886"/>
                <a:gd name="connsiteX0-4069" fmla="*/ 291673 w 5716897"/>
                <a:gd name="connsiteY0-4070" fmla="*/ 3144584 h 4916886"/>
                <a:gd name="connsiteX1-4071" fmla="*/ 317072 w 5716897"/>
                <a:gd name="connsiteY1-4072" fmla="*/ 2905823 h 4916886"/>
                <a:gd name="connsiteX2-4073" fmla="*/ 291673 w 5716897"/>
                <a:gd name="connsiteY2-4074" fmla="*/ 2631504 h 4916886"/>
                <a:gd name="connsiteX3-4075" fmla="*/ 190073 w 5716897"/>
                <a:gd name="connsiteY3-4076" fmla="*/ 2222564 h 4916886"/>
                <a:gd name="connsiteX4-4077" fmla="*/ 24973 w 5716897"/>
                <a:gd name="connsiteY4-4078" fmla="*/ 1521524 h 4916886"/>
                <a:gd name="connsiteX5-4079" fmla="*/ 22433 w 5716897"/>
                <a:gd name="connsiteY5-4080" fmla="*/ 670624 h 4916886"/>
                <a:gd name="connsiteX6-4081" fmla="*/ 233253 w 5716897"/>
                <a:gd name="connsiteY6-4082" fmla="*/ 33084 h 4916886"/>
                <a:gd name="connsiteX7-4083" fmla="*/ 954613 w 5716897"/>
                <a:gd name="connsiteY7-4084" fmla="*/ 119444 h 4916886"/>
                <a:gd name="connsiteX8-4085" fmla="*/ 1564213 w 5716897"/>
                <a:gd name="connsiteY8-4086" fmla="*/ 365824 h 4916886"/>
                <a:gd name="connsiteX9-4087" fmla="*/ 1950293 w 5716897"/>
                <a:gd name="connsiteY9-4088" fmla="*/ 530924 h 4916886"/>
                <a:gd name="connsiteX10-4089" fmla="*/ 2542113 w 5716897"/>
                <a:gd name="connsiteY10-4090" fmla="*/ 421704 h 4916886"/>
                <a:gd name="connsiteX11-4091" fmla="*/ 3377773 w 5716897"/>
                <a:gd name="connsiteY11-4092" fmla="*/ 409004 h 4916886"/>
                <a:gd name="connsiteX12-4093" fmla="*/ 3923873 w 5716897"/>
                <a:gd name="connsiteY12-4094" fmla="*/ 541084 h 4916886"/>
                <a:gd name="connsiteX13-4095" fmla="*/ 4195652 w 5716897"/>
                <a:gd name="connsiteY13-4096" fmla="*/ 409003 h 4916886"/>
                <a:gd name="connsiteX14-4097" fmla="*/ 4685873 w 5716897"/>
                <a:gd name="connsiteY14-4098" fmla="*/ 200724 h 4916886"/>
                <a:gd name="connsiteX15-4099" fmla="*/ 5414853 w 5716897"/>
                <a:gd name="connsiteY15-4100" fmla="*/ 68644 h 4916886"/>
                <a:gd name="connsiteX16-4101" fmla="*/ 5557093 w 5716897"/>
                <a:gd name="connsiteY16-4102" fmla="*/ 25464 h 4916886"/>
                <a:gd name="connsiteX17-4103" fmla="*/ 5595193 w 5716897"/>
                <a:gd name="connsiteY17-4104" fmla="*/ 165164 h 4916886"/>
                <a:gd name="connsiteX18-4105" fmla="*/ 5701873 w 5716897"/>
                <a:gd name="connsiteY18-4106" fmla="*/ 853504 h 4916886"/>
                <a:gd name="connsiteX19-4107" fmla="*/ 5694253 w 5716897"/>
                <a:gd name="connsiteY19-4108" fmla="*/ 1719644 h 4916886"/>
                <a:gd name="connsiteX20-4109" fmla="*/ 5499689 w 5716897"/>
                <a:gd name="connsiteY20-4110" fmla="*/ 2346516 h 4916886"/>
                <a:gd name="connsiteX21-4111" fmla="*/ 5458541 w 5716897"/>
                <a:gd name="connsiteY21-4112" fmla="*/ 2779331 h 4916886"/>
                <a:gd name="connsiteX22-4113" fmla="*/ 5458033 w 5716897"/>
                <a:gd name="connsiteY22-4114" fmla="*/ 2992184 h 4916886"/>
                <a:gd name="connsiteX23-4115" fmla="*/ 5490037 w 5716897"/>
                <a:gd name="connsiteY23-4116" fmla="*/ 3258884 h 4916886"/>
                <a:gd name="connsiteX24-4117" fmla="*/ 5482417 w 5716897"/>
                <a:gd name="connsiteY24-4118" fmla="*/ 3492056 h 4916886"/>
                <a:gd name="connsiteX25-4119" fmla="*/ 5389453 w 5716897"/>
                <a:gd name="connsiteY25-4120" fmla="*/ 3815144 h 4916886"/>
                <a:gd name="connsiteX26-4121" fmla="*/ 5016073 w 5716897"/>
                <a:gd name="connsiteY26-4122" fmla="*/ 4295204 h 4916886"/>
                <a:gd name="connsiteX27-4123" fmla="*/ 4231213 w 5716897"/>
                <a:gd name="connsiteY27-4124" fmla="*/ 4706684 h 4916886"/>
                <a:gd name="connsiteX28-4125" fmla="*/ 3156793 w 5716897"/>
                <a:gd name="connsiteY28-4126" fmla="*/ 4912424 h 4916886"/>
                <a:gd name="connsiteX29-4127" fmla="*/ 1777573 w 5716897"/>
                <a:gd name="connsiteY29-4128" fmla="*/ 4805744 h 4916886"/>
                <a:gd name="connsiteX30-4129" fmla="*/ 748873 w 5716897"/>
                <a:gd name="connsiteY30-4130" fmla="*/ 4340924 h 4916886"/>
                <a:gd name="connsiteX31-4131" fmla="*/ 370413 w 5716897"/>
                <a:gd name="connsiteY31-4132" fmla="*/ 3931984 h 4916886"/>
                <a:gd name="connsiteX32-4133" fmla="*/ 223092 w 5716897"/>
                <a:gd name="connsiteY32-4134" fmla="*/ 3492563 h 4916886"/>
                <a:gd name="connsiteX33-4135" fmla="*/ 291673 w 5716897"/>
                <a:gd name="connsiteY33-4136" fmla="*/ 3144584 h 4916886"/>
                <a:gd name="connsiteX0-4137" fmla="*/ 291673 w 5716897"/>
                <a:gd name="connsiteY0-4138" fmla="*/ 3144584 h 4916886"/>
                <a:gd name="connsiteX1-4139" fmla="*/ 317072 w 5716897"/>
                <a:gd name="connsiteY1-4140" fmla="*/ 2905823 h 4916886"/>
                <a:gd name="connsiteX2-4141" fmla="*/ 291673 w 5716897"/>
                <a:gd name="connsiteY2-4142" fmla="*/ 2631504 h 4916886"/>
                <a:gd name="connsiteX3-4143" fmla="*/ 190073 w 5716897"/>
                <a:gd name="connsiteY3-4144" fmla="*/ 2222564 h 4916886"/>
                <a:gd name="connsiteX4-4145" fmla="*/ 24973 w 5716897"/>
                <a:gd name="connsiteY4-4146" fmla="*/ 1521524 h 4916886"/>
                <a:gd name="connsiteX5-4147" fmla="*/ 22433 w 5716897"/>
                <a:gd name="connsiteY5-4148" fmla="*/ 670624 h 4916886"/>
                <a:gd name="connsiteX6-4149" fmla="*/ 233253 w 5716897"/>
                <a:gd name="connsiteY6-4150" fmla="*/ 33084 h 4916886"/>
                <a:gd name="connsiteX7-4151" fmla="*/ 954613 w 5716897"/>
                <a:gd name="connsiteY7-4152" fmla="*/ 119444 h 4916886"/>
                <a:gd name="connsiteX8-4153" fmla="*/ 1564213 w 5716897"/>
                <a:gd name="connsiteY8-4154" fmla="*/ 365824 h 4916886"/>
                <a:gd name="connsiteX9-4155" fmla="*/ 1950293 w 5716897"/>
                <a:gd name="connsiteY9-4156" fmla="*/ 530924 h 4916886"/>
                <a:gd name="connsiteX10-4157" fmla="*/ 2542113 w 5716897"/>
                <a:gd name="connsiteY10-4158" fmla="*/ 421704 h 4916886"/>
                <a:gd name="connsiteX11-4159" fmla="*/ 3377773 w 5716897"/>
                <a:gd name="connsiteY11-4160" fmla="*/ 409004 h 4916886"/>
                <a:gd name="connsiteX12-4161" fmla="*/ 3923873 w 5716897"/>
                <a:gd name="connsiteY12-4162" fmla="*/ 541084 h 4916886"/>
                <a:gd name="connsiteX13-4163" fmla="*/ 4195652 w 5716897"/>
                <a:gd name="connsiteY13-4164" fmla="*/ 409003 h 4916886"/>
                <a:gd name="connsiteX14-4165" fmla="*/ 4685873 w 5716897"/>
                <a:gd name="connsiteY14-4166" fmla="*/ 200724 h 4916886"/>
                <a:gd name="connsiteX15-4167" fmla="*/ 5414853 w 5716897"/>
                <a:gd name="connsiteY15-4168" fmla="*/ 68644 h 4916886"/>
                <a:gd name="connsiteX16-4169" fmla="*/ 5557093 w 5716897"/>
                <a:gd name="connsiteY16-4170" fmla="*/ 25464 h 4916886"/>
                <a:gd name="connsiteX17-4171" fmla="*/ 5595193 w 5716897"/>
                <a:gd name="connsiteY17-4172" fmla="*/ 165164 h 4916886"/>
                <a:gd name="connsiteX18-4173" fmla="*/ 5701873 w 5716897"/>
                <a:gd name="connsiteY18-4174" fmla="*/ 853504 h 4916886"/>
                <a:gd name="connsiteX19-4175" fmla="*/ 5694253 w 5716897"/>
                <a:gd name="connsiteY19-4176" fmla="*/ 1719644 h 4916886"/>
                <a:gd name="connsiteX20-4177" fmla="*/ 5499689 w 5716897"/>
                <a:gd name="connsiteY20-4178" fmla="*/ 2346516 h 4916886"/>
                <a:gd name="connsiteX21-4179" fmla="*/ 5458541 w 5716897"/>
                <a:gd name="connsiteY21-4180" fmla="*/ 2779331 h 4916886"/>
                <a:gd name="connsiteX22-4181" fmla="*/ 5458033 w 5716897"/>
                <a:gd name="connsiteY22-4182" fmla="*/ 2992184 h 4916886"/>
                <a:gd name="connsiteX23-4183" fmla="*/ 5490037 w 5716897"/>
                <a:gd name="connsiteY23-4184" fmla="*/ 3258884 h 4916886"/>
                <a:gd name="connsiteX24-4185" fmla="*/ 5482417 w 5716897"/>
                <a:gd name="connsiteY24-4186" fmla="*/ 3492056 h 4916886"/>
                <a:gd name="connsiteX25-4187" fmla="*/ 5389453 w 5716897"/>
                <a:gd name="connsiteY25-4188" fmla="*/ 3815144 h 4916886"/>
                <a:gd name="connsiteX26-4189" fmla="*/ 5016073 w 5716897"/>
                <a:gd name="connsiteY26-4190" fmla="*/ 4295204 h 4916886"/>
                <a:gd name="connsiteX27-4191" fmla="*/ 4231213 w 5716897"/>
                <a:gd name="connsiteY27-4192" fmla="*/ 4706684 h 4916886"/>
                <a:gd name="connsiteX28-4193" fmla="*/ 3156793 w 5716897"/>
                <a:gd name="connsiteY28-4194" fmla="*/ 4912424 h 4916886"/>
                <a:gd name="connsiteX29-4195" fmla="*/ 1777573 w 5716897"/>
                <a:gd name="connsiteY29-4196" fmla="*/ 4805744 h 4916886"/>
                <a:gd name="connsiteX30-4197" fmla="*/ 748873 w 5716897"/>
                <a:gd name="connsiteY30-4198" fmla="*/ 4340924 h 4916886"/>
                <a:gd name="connsiteX31-4199" fmla="*/ 370413 w 5716897"/>
                <a:gd name="connsiteY31-4200" fmla="*/ 3931984 h 4916886"/>
                <a:gd name="connsiteX32-4201" fmla="*/ 229188 w 5716897"/>
                <a:gd name="connsiteY32-4202" fmla="*/ 3565715 h 4916886"/>
                <a:gd name="connsiteX33-4203" fmla="*/ 291673 w 5716897"/>
                <a:gd name="connsiteY33-4204" fmla="*/ 3144584 h 4916886"/>
                <a:gd name="connsiteX0-4205" fmla="*/ 291673 w 5716897"/>
                <a:gd name="connsiteY0-4206" fmla="*/ 3144584 h 4916886"/>
                <a:gd name="connsiteX1-4207" fmla="*/ 317072 w 5716897"/>
                <a:gd name="connsiteY1-4208" fmla="*/ 2905823 h 4916886"/>
                <a:gd name="connsiteX2-4209" fmla="*/ 291673 w 5716897"/>
                <a:gd name="connsiteY2-4210" fmla="*/ 2631504 h 4916886"/>
                <a:gd name="connsiteX3-4211" fmla="*/ 190073 w 5716897"/>
                <a:gd name="connsiteY3-4212" fmla="*/ 2222564 h 4916886"/>
                <a:gd name="connsiteX4-4213" fmla="*/ 24973 w 5716897"/>
                <a:gd name="connsiteY4-4214" fmla="*/ 1521524 h 4916886"/>
                <a:gd name="connsiteX5-4215" fmla="*/ 22433 w 5716897"/>
                <a:gd name="connsiteY5-4216" fmla="*/ 670624 h 4916886"/>
                <a:gd name="connsiteX6-4217" fmla="*/ 233253 w 5716897"/>
                <a:gd name="connsiteY6-4218" fmla="*/ 33084 h 4916886"/>
                <a:gd name="connsiteX7-4219" fmla="*/ 954613 w 5716897"/>
                <a:gd name="connsiteY7-4220" fmla="*/ 119444 h 4916886"/>
                <a:gd name="connsiteX8-4221" fmla="*/ 1564213 w 5716897"/>
                <a:gd name="connsiteY8-4222" fmla="*/ 365824 h 4916886"/>
                <a:gd name="connsiteX9-4223" fmla="*/ 1950293 w 5716897"/>
                <a:gd name="connsiteY9-4224" fmla="*/ 530924 h 4916886"/>
                <a:gd name="connsiteX10-4225" fmla="*/ 2542113 w 5716897"/>
                <a:gd name="connsiteY10-4226" fmla="*/ 421704 h 4916886"/>
                <a:gd name="connsiteX11-4227" fmla="*/ 3377773 w 5716897"/>
                <a:gd name="connsiteY11-4228" fmla="*/ 409004 h 4916886"/>
                <a:gd name="connsiteX12-4229" fmla="*/ 3923873 w 5716897"/>
                <a:gd name="connsiteY12-4230" fmla="*/ 541084 h 4916886"/>
                <a:gd name="connsiteX13-4231" fmla="*/ 4195652 w 5716897"/>
                <a:gd name="connsiteY13-4232" fmla="*/ 409003 h 4916886"/>
                <a:gd name="connsiteX14-4233" fmla="*/ 4685873 w 5716897"/>
                <a:gd name="connsiteY14-4234" fmla="*/ 200724 h 4916886"/>
                <a:gd name="connsiteX15-4235" fmla="*/ 5414853 w 5716897"/>
                <a:gd name="connsiteY15-4236" fmla="*/ 68644 h 4916886"/>
                <a:gd name="connsiteX16-4237" fmla="*/ 5557093 w 5716897"/>
                <a:gd name="connsiteY16-4238" fmla="*/ 25464 h 4916886"/>
                <a:gd name="connsiteX17-4239" fmla="*/ 5595193 w 5716897"/>
                <a:gd name="connsiteY17-4240" fmla="*/ 165164 h 4916886"/>
                <a:gd name="connsiteX18-4241" fmla="*/ 5701873 w 5716897"/>
                <a:gd name="connsiteY18-4242" fmla="*/ 853504 h 4916886"/>
                <a:gd name="connsiteX19-4243" fmla="*/ 5694253 w 5716897"/>
                <a:gd name="connsiteY19-4244" fmla="*/ 1719644 h 4916886"/>
                <a:gd name="connsiteX20-4245" fmla="*/ 5499689 w 5716897"/>
                <a:gd name="connsiteY20-4246" fmla="*/ 2346516 h 4916886"/>
                <a:gd name="connsiteX21-4247" fmla="*/ 5458541 w 5716897"/>
                <a:gd name="connsiteY21-4248" fmla="*/ 2779331 h 4916886"/>
                <a:gd name="connsiteX22-4249" fmla="*/ 5458033 w 5716897"/>
                <a:gd name="connsiteY22-4250" fmla="*/ 2992184 h 4916886"/>
                <a:gd name="connsiteX23-4251" fmla="*/ 5490037 w 5716897"/>
                <a:gd name="connsiteY23-4252" fmla="*/ 3258884 h 4916886"/>
                <a:gd name="connsiteX24-4253" fmla="*/ 5482417 w 5716897"/>
                <a:gd name="connsiteY24-4254" fmla="*/ 3492056 h 4916886"/>
                <a:gd name="connsiteX25-4255" fmla="*/ 5389453 w 5716897"/>
                <a:gd name="connsiteY25-4256" fmla="*/ 3815144 h 4916886"/>
                <a:gd name="connsiteX26-4257" fmla="*/ 5016073 w 5716897"/>
                <a:gd name="connsiteY26-4258" fmla="*/ 4295204 h 4916886"/>
                <a:gd name="connsiteX27-4259" fmla="*/ 4231213 w 5716897"/>
                <a:gd name="connsiteY27-4260" fmla="*/ 4706684 h 4916886"/>
                <a:gd name="connsiteX28-4261" fmla="*/ 3156793 w 5716897"/>
                <a:gd name="connsiteY28-4262" fmla="*/ 4912424 h 4916886"/>
                <a:gd name="connsiteX29-4263" fmla="*/ 1777573 w 5716897"/>
                <a:gd name="connsiteY29-4264" fmla="*/ 4805744 h 4916886"/>
                <a:gd name="connsiteX30-4265" fmla="*/ 748873 w 5716897"/>
                <a:gd name="connsiteY30-4266" fmla="*/ 4340924 h 4916886"/>
                <a:gd name="connsiteX31-4267" fmla="*/ 388701 w 5716897"/>
                <a:gd name="connsiteY31-4268" fmla="*/ 3956368 h 4916886"/>
                <a:gd name="connsiteX32-4269" fmla="*/ 229188 w 5716897"/>
                <a:gd name="connsiteY32-4270" fmla="*/ 3565715 h 4916886"/>
                <a:gd name="connsiteX33-4271" fmla="*/ 291673 w 5716897"/>
                <a:gd name="connsiteY33-4272" fmla="*/ 3144584 h 491688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1021" y="connsiteY30-1022"/>
                </a:cxn>
                <a:cxn ang="0">
                  <a:pos x="connsiteX31-2387" y="connsiteY31-2388"/>
                </a:cxn>
                <a:cxn ang="0">
                  <a:pos x="connsiteX32-2453" y="connsiteY32-2454"/>
                </a:cxn>
                <a:cxn ang="0">
                  <a:pos x="connsiteX33-3115" y="connsiteY33-3116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/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/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/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/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-1" fmla="*/ 21216 w 3062102"/>
                  <a:gd name="connsiteY0-2" fmla="*/ 3444549 h 3445343"/>
                  <a:gd name="connsiteX1-3" fmla="*/ 59316 w 3062102"/>
                  <a:gd name="connsiteY1-4" fmla="*/ 1453189 h 3445343"/>
                  <a:gd name="connsiteX2-5" fmla="*/ 480956 w 3062102"/>
                  <a:gd name="connsiteY2-6" fmla="*/ 487989 h 3445343"/>
                  <a:gd name="connsiteX3-7" fmla="*/ 1060076 w 3062102"/>
                  <a:gd name="connsiteY3-8" fmla="*/ 86669 h 3445343"/>
                  <a:gd name="connsiteX4-9" fmla="*/ 1568076 w 3062102"/>
                  <a:gd name="connsiteY4-10" fmla="*/ 309 h 3445343"/>
                  <a:gd name="connsiteX5-11" fmla="*/ 1989716 w 3062102"/>
                  <a:gd name="connsiteY5-12" fmla="*/ 66349 h 3445343"/>
                  <a:gd name="connsiteX6-13" fmla="*/ 2355476 w 3062102"/>
                  <a:gd name="connsiteY6-14" fmla="*/ 269549 h 3445343"/>
                  <a:gd name="connsiteX7-15" fmla="*/ 2746636 w 3062102"/>
                  <a:gd name="connsiteY7-16" fmla="*/ 650549 h 3445343"/>
                  <a:gd name="connsiteX8-17" fmla="*/ 3020956 w 3062102"/>
                  <a:gd name="connsiteY8-18" fmla="*/ 1321109 h 3445343"/>
                  <a:gd name="connsiteX9-19" fmla="*/ 3056516 w 3062102"/>
                  <a:gd name="connsiteY9-20" fmla="*/ 2372669 h 3445343"/>
                  <a:gd name="connsiteX10-21" fmla="*/ 3046356 w 3062102"/>
                  <a:gd name="connsiteY10-22" fmla="*/ 3190549 h 3445343"/>
                  <a:gd name="connsiteX11-23" fmla="*/ 3051436 w 3062102"/>
                  <a:gd name="connsiteY11-24" fmla="*/ 3322629 h 3445343"/>
                  <a:gd name="connsiteX12-25" fmla="*/ 3046356 w 3062102"/>
                  <a:gd name="connsiteY12-26" fmla="*/ 3398829 h 3445343"/>
                  <a:gd name="connsiteX13-27" fmla="*/ 2858396 w 3062102"/>
                  <a:gd name="connsiteY13-28" fmla="*/ 3419149 h 3445343"/>
                  <a:gd name="connsiteX14-29" fmla="*/ 1364876 w 3062102"/>
                  <a:gd name="connsiteY14-30" fmla="*/ 3419149 h 3445343"/>
                  <a:gd name="connsiteX15-31" fmla="*/ 21216 w 3062102"/>
                  <a:gd name="connsiteY15-32" fmla="*/ 3444549 h 3445343"/>
                  <a:gd name="connsiteX0-33" fmla="*/ 244 w 3041130"/>
                  <a:gd name="connsiteY0-34" fmla="*/ 3444549 h 3445343"/>
                  <a:gd name="connsiteX1-35" fmla="*/ 38344 w 3041130"/>
                  <a:gd name="connsiteY1-36" fmla="*/ 1453189 h 3445343"/>
                  <a:gd name="connsiteX2-37" fmla="*/ 459984 w 3041130"/>
                  <a:gd name="connsiteY2-38" fmla="*/ 487989 h 3445343"/>
                  <a:gd name="connsiteX3-39" fmla="*/ 1039104 w 3041130"/>
                  <a:gd name="connsiteY3-40" fmla="*/ 86669 h 3445343"/>
                  <a:gd name="connsiteX4-41" fmla="*/ 1547104 w 3041130"/>
                  <a:gd name="connsiteY4-42" fmla="*/ 309 h 3445343"/>
                  <a:gd name="connsiteX5-43" fmla="*/ 1968744 w 3041130"/>
                  <a:gd name="connsiteY5-44" fmla="*/ 66349 h 3445343"/>
                  <a:gd name="connsiteX6-45" fmla="*/ 2334504 w 3041130"/>
                  <a:gd name="connsiteY6-46" fmla="*/ 269549 h 3445343"/>
                  <a:gd name="connsiteX7-47" fmla="*/ 2725664 w 3041130"/>
                  <a:gd name="connsiteY7-48" fmla="*/ 650549 h 3445343"/>
                  <a:gd name="connsiteX8-49" fmla="*/ 2999984 w 3041130"/>
                  <a:gd name="connsiteY8-50" fmla="*/ 1321109 h 3445343"/>
                  <a:gd name="connsiteX9-51" fmla="*/ 3035544 w 3041130"/>
                  <a:gd name="connsiteY9-52" fmla="*/ 2372669 h 3445343"/>
                  <a:gd name="connsiteX10-53" fmla="*/ 3025384 w 3041130"/>
                  <a:gd name="connsiteY10-54" fmla="*/ 3190549 h 3445343"/>
                  <a:gd name="connsiteX11-55" fmla="*/ 3030464 w 3041130"/>
                  <a:gd name="connsiteY11-56" fmla="*/ 3322629 h 3445343"/>
                  <a:gd name="connsiteX12-57" fmla="*/ 3025384 w 3041130"/>
                  <a:gd name="connsiteY12-58" fmla="*/ 3398829 h 3445343"/>
                  <a:gd name="connsiteX13-59" fmla="*/ 2837424 w 3041130"/>
                  <a:gd name="connsiteY13-60" fmla="*/ 3419149 h 3445343"/>
                  <a:gd name="connsiteX14-61" fmla="*/ 1343904 w 3041130"/>
                  <a:gd name="connsiteY14-62" fmla="*/ 3419149 h 3445343"/>
                  <a:gd name="connsiteX15-63" fmla="*/ 244 w 3041130"/>
                  <a:gd name="connsiteY15-64" fmla="*/ 3444549 h 3445343"/>
                  <a:gd name="connsiteX0-65" fmla="*/ 0 w 3040886"/>
                  <a:gd name="connsiteY0-66" fmla="*/ 3444549 h 3445343"/>
                  <a:gd name="connsiteX1-67" fmla="*/ 38100 w 3040886"/>
                  <a:gd name="connsiteY1-68" fmla="*/ 1453189 h 3445343"/>
                  <a:gd name="connsiteX2-69" fmla="*/ 459740 w 3040886"/>
                  <a:gd name="connsiteY2-70" fmla="*/ 487989 h 3445343"/>
                  <a:gd name="connsiteX3-71" fmla="*/ 1038860 w 3040886"/>
                  <a:gd name="connsiteY3-72" fmla="*/ 86669 h 3445343"/>
                  <a:gd name="connsiteX4-73" fmla="*/ 1546860 w 3040886"/>
                  <a:gd name="connsiteY4-74" fmla="*/ 309 h 3445343"/>
                  <a:gd name="connsiteX5-75" fmla="*/ 1968500 w 3040886"/>
                  <a:gd name="connsiteY5-76" fmla="*/ 66349 h 3445343"/>
                  <a:gd name="connsiteX6-77" fmla="*/ 2334260 w 3040886"/>
                  <a:gd name="connsiteY6-78" fmla="*/ 269549 h 3445343"/>
                  <a:gd name="connsiteX7-79" fmla="*/ 2725420 w 3040886"/>
                  <a:gd name="connsiteY7-80" fmla="*/ 650549 h 3445343"/>
                  <a:gd name="connsiteX8-81" fmla="*/ 2999740 w 3040886"/>
                  <a:gd name="connsiteY8-82" fmla="*/ 1321109 h 3445343"/>
                  <a:gd name="connsiteX9-83" fmla="*/ 3035300 w 3040886"/>
                  <a:gd name="connsiteY9-84" fmla="*/ 2372669 h 3445343"/>
                  <a:gd name="connsiteX10-85" fmla="*/ 3025140 w 3040886"/>
                  <a:gd name="connsiteY10-86" fmla="*/ 3190549 h 3445343"/>
                  <a:gd name="connsiteX11-87" fmla="*/ 3030220 w 3040886"/>
                  <a:gd name="connsiteY11-88" fmla="*/ 3322629 h 3445343"/>
                  <a:gd name="connsiteX12-89" fmla="*/ 3025140 w 3040886"/>
                  <a:gd name="connsiteY12-90" fmla="*/ 3398829 h 3445343"/>
                  <a:gd name="connsiteX13-91" fmla="*/ 2837180 w 3040886"/>
                  <a:gd name="connsiteY13-92" fmla="*/ 3419149 h 3445343"/>
                  <a:gd name="connsiteX14-93" fmla="*/ 1343660 w 3040886"/>
                  <a:gd name="connsiteY14-94" fmla="*/ 3419149 h 3445343"/>
                  <a:gd name="connsiteX15-95" fmla="*/ 0 w 3040886"/>
                  <a:gd name="connsiteY15-96" fmla="*/ 3444549 h 3445343"/>
                  <a:gd name="connsiteX0-97" fmla="*/ 11941 w 3052827"/>
                  <a:gd name="connsiteY0-98" fmla="*/ 3444549 h 3445343"/>
                  <a:gd name="connsiteX1-99" fmla="*/ 50041 w 3052827"/>
                  <a:gd name="connsiteY1-100" fmla="*/ 1453189 h 3445343"/>
                  <a:gd name="connsiteX2-101" fmla="*/ 471681 w 3052827"/>
                  <a:gd name="connsiteY2-102" fmla="*/ 487989 h 3445343"/>
                  <a:gd name="connsiteX3-103" fmla="*/ 1050801 w 3052827"/>
                  <a:gd name="connsiteY3-104" fmla="*/ 86669 h 3445343"/>
                  <a:gd name="connsiteX4-105" fmla="*/ 1558801 w 3052827"/>
                  <a:gd name="connsiteY4-106" fmla="*/ 309 h 3445343"/>
                  <a:gd name="connsiteX5-107" fmla="*/ 1980441 w 3052827"/>
                  <a:gd name="connsiteY5-108" fmla="*/ 66349 h 3445343"/>
                  <a:gd name="connsiteX6-109" fmla="*/ 2346201 w 3052827"/>
                  <a:gd name="connsiteY6-110" fmla="*/ 269549 h 3445343"/>
                  <a:gd name="connsiteX7-111" fmla="*/ 2737361 w 3052827"/>
                  <a:gd name="connsiteY7-112" fmla="*/ 650549 h 3445343"/>
                  <a:gd name="connsiteX8-113" fmla="*/ 3011681 w 3052827"/>
                  <a:gd name="connsiteY8-114" fmla="*/ 1321109 h 3445343"/>
                  <a:gd name="connsiteX9-115" fmla="*/ 3047241 w 3052827"/>
                  <a:gd name="connsiteY9-116" fmla="*/ 2372669 h 3445343"/>
                  <a:gd name="connsiteX10-117" fmla="*/ 3037081 w 3052827"/>
                  <a:gd name="connsiteY10-118" fmla="*/ 3190549 h 3445343"/>
                  <a:gd name="connsiteX11-119" fmla="*/ 3042161 w 3052827"/>
                  <a:gd name="connsiteY11-120" fmla="*/ 3322629 h 3445343"/>
                  <a:gd name="connsiteX12-121" fmla="*/ 3037081 w 3052827"/>
                  <a:gd name="connsiteY12-122" fmla="*/ 3398829 h 3445343"/>
                  <a:gd name="connsiteX13-123" fmla="*/ 2849121 w 3052827"/>
                  <a:gd name="connsiteY13-124" fmla="*/ 3419149 h 3445343"/>
                  <a:gd name="connsiteX14-125" fmla="*/ 1355601 w 3052827"/>
                  <a:gd name="connsiteY14-126" fmla="*/ 3419149 h 3445343"/>
                  <a:gd name="connsiteX15-127" fmla="*/ 11941 w 3052827"/>
                  <a:gd name="connsiteY15-128" fmla="*/ 3444549 h 3445343"/>
                  <a:gd name="connsiteX0-129" fmla="*/ 7752 w 3060068"/>
                  <a:gd name="connsiteY0-130" fmla="*/ 3433119 h 3434200"/>
                  <a:gd name="connsiteX1-131" fmla="*/ 57282 w 3060068"/>
                  <a:gd name="connsiteY1-132" fmla="*/ 1453189 h 3434200"/>
                  <a:gd name="connsiteX2-133" fmla="*/ 478922 w 3060068"/>
                  <a:gd name="connsiteY2-134" fmla="*/ 487989 h 3434200"/>
                  <a:gd name="connsiteX3-135" fmla="*/ 1058042 w 3060068"/>
                  <a:gd name="connsiteY3-136" fmla="*/ 86669 h 3434200"/>
                  <a:gd name="connsiteX4-137" fmla="*/ 1566042 w 3060068"/>
                  <a:gd name="connsiteY4-138" fmla="*/ 309 h 3434200"/>
                  <a:gd name="connsiteX5-139" fmla="*/ 1987682 w 3060068"/>
                  <a:gd name="connsiteY5-140" fmla="*/ 66349 h 3434200"/>
                  <a:gd name="connsiteX6-141" fmla="*/ 2353442 w 3060068"/>
                  <a:gd name="connsiteY6-142" fmla="*/ 269549 h 3434200"/>
                  <a:gd name="connsiteX7-143" fmla="*/ 2744602 w 3060068"/>
                  <a:gd name="connsiteY7-144" fmla="*/ 650549 h 3434200"/>
                  <a:gd name="connsiteX8-145" fmla="*/ 3018922 w 3060068"/>
                  <a:gd name="connsiteY8-146" fmla="*/ 1321109 h 3434200"/>
                  <a:gd name="connsiteX9-147" fmla="*/ 3054482 w 3060068"/>
                  <a:gd name="connsiteY9-148" fmla="*/ 2372669 h 3434200"/>
                  <a:gd name="connsiteX10-149" fmla="*/ 3044322 w 3060068"/>
                  <a:gd name="connsiteY10-150" fmla="*/ 3190549 h 3434200"/>
                  <a:gd name="connsiteX11-151" fmla="*/ 3049402 w 3060068"/>
                  <a:gd name="connsiteY11-152" fmla="*/ 3322629 h 3434200"/>
                  <a:gd name="connsiteX12-153" fmla="*/ 3044322 w 3060068"/>
                  <a:gd name="connsiteY12-154" fmla="*/ 3398829 h 3434200"/>
                  <a:gd name="connsiteX13-155" fmla="*/ 2856362 w 3060068"/>
                  <a:gd name="connsiteY13-156" fmla="*/ 3419149 h 3434200"/>
                  <a:gd name="connsiteX14-157" fmla="*/ 1362842 w 3060068"/>
                  <a:gd name="connsiteY14-158" fmla="*/ 3419149 h 3434200"/>
                  <a:gd name="connsiteX15-159" fmla="*/ 7752 w 3060068"/>
                  <a:gd name="connsiteY15-160" fmla="*/ 3433119 h 3434200"/>
                  <a:gd name="connsiteX0-161" fmla="*/ 14543 w 3066859"/>
                  <a:gd name="connsiteY0-162" fmla="*/ 3433119 h 3434200"/>
                  <a:gd name="connsiteX1-163" fmla="*/ 48833 w 3066859"/>
                  <a:gd name="connsiteY1-164" fmla="*/ 1373179 h 3434200"/>
                  <a:gd name="connsiteX2-165" fmla="*/ 485713 w 3066859"/>
                  <a:gd name="connsiteY2-166" fmla="*/ 487989 h 3434200"/>
                  <a:gd name="connsiteX3-167" fmla="*/ 1064833 w 3066859"/>
                  <a:gd name="connsiteY3-168" fmla="*/ 86669 h 3434200"/>
                  <a:gd name="connsiteX4-169" fmla="*/ 1572833 w 3066859"/>
                  <a:gd name="connsiteY4-170" fmla="*/ 309 h 3434200"/>
                  <a:gd name="connsiteX5-171" fmla="*/ 1994473 w 3066859"/>
                  <a:gd name="connsiteY5-172" fmla="*/ 66349 h 3434200"/>
                  <a:gd name="connsiteX6-173" fmla="*/ 2360233 w 3066859"/>
                  <a:gd name="connsiteY6-174" fmla="*/ 269549 h 3434200"/>
                  <a:gd name="connsiteX7-175" fmla="*/ 2751393 w 3066859"/>
                  <a:gd name="connsiteY7-176" fmla="*/ 650549 h 3434200"/>
                  <a:gd name="connsiteX8-177" fmla="*/ 3025713 w 3066859"/>
                  <a:gd name="connsiteY8-178" fmla="*/ 1321109 h 3434200"/>
                  <a:gd name="connsiteX9-179" fmla="*/ 3061273 w 3066859"/>
                  <a:gd name="connsiteY9-180" fmla="*/ 2372669 h 3434200"/>
                  <a:gd name="connsiteX10-181" fmla="*/ 3051113 w 3066859"/>
                  <a:gd name="connsiteY10-182" fmla="*/ 3190549 h 3434200"/>
                  <a:gd name="connsiteX11-183" fmla="*/ 3056193 w 3066859"/>
                  <a:gd name="connsiteY11-184" fmla="*/ 3322629 h 3434200"/>
                  <a:gd name="connsiteX12-185" fmla="*/ 3051113 w 3066859"/>
                  <a:gd name="connsiteY12-186" fmla="*/ 3398829 h 3434200"/>
                  <a:gd name="connsiteX13-187" fmla="*/ 2863153 w 3066859"/>
                  <a:gd name="connsiteY13-188" fmla="*/ 3419149 h 3434200"/>
                  <a:gd name="connsiteX14-189" fmla="*/ 1369633 w 3066859"/>
                  <a:gd name="connsiteY14-190" fmla="*/ 3419149 h 3434200"/>
                  <a:gd name="connsiteX15-191" fmla="*/ 14543 w 3066859"/>
                  <a:gd name="connsiteY15-192" fmla="*/ 3433119 h 3434200"/>
                  <a:gd name="connsiteX0-193" fmla="*/ 14543 w 3066859"/>
                  <a:gd name="connsiteY0-194" fmla="*/ 3433119 h 3442009"/>
                  <a:gd name="connsiteX1-195" fmla="*/ 48833 w 3066859"/>
                  <a:gd name="connsiteY1-196" fmla="*/ 1373179 h 3442009"/>
                  <a:gd name="connsiteX2-197" fmla="*/ 485713 w 3066859"/>
                  <a:gd name="connsiteY2-198" fmla="*/ 487989 h 3442009"/>
                  <a:gd name="connsiteX3-199" fmla="*/ 1064833 w 3066859"/>
                  <a:gd name="connsiteY3-200" fmla="*/ 86669 h 3442009"/>
                  <a:gd name="connsiteX4-201" fmla="*/ 1572833 w 3066859"/>
                  <a:gd name="connsiteY4-202" fmla="*/ 309 h 3442009"/>
                  <a:gd name="connsiteX5-203" fmla="*/ 1994473 w 3066859"/>
                  <a:gd name="connsiteY5-204" fmla="*/ 66349 h 3442009"/>
                  <a:gd name="connsiteX6-205" fmla="*/ 2360233 w 3066859"/>
                  <a:gd name="connsiteY6-206" fmla="*/ 269549 h 3442009"/>
                  <a:gd name="connsiteX7-207" fmla="*/ 2751393 w 3066859"/>
                  <a:gd name="connsiteY7-208" fmla="*/ 650549 h 3442009"/>
                  <a:gd name="connsiteX8-209" fmla="*/ 3025713 w 3066859"/>
                  <a:gd name="connsiteY8-210" fmla="*/ 1321109 h 3442009"/>
                  <a:gd name="connsiteX9-211" fmla="*/ 3061273 w 3066859"/>
                  <a:gd name="connsiteY9-212" fmla="*/ 2372669 h 3442009"/>
                  <a:gd name="connsiteX10-213" fmla="*/ 3051113 w 3066859"/>
                  <a:gd name="connsiteY10-214" fmla="*/ 3190549 h 3442009"/>
                  <a:gd name="connsiteX11-215" fmla="*/ 3056193 w 3066859"/>
                  <a:gd name="connsiteY11-216" fmla="*/ 3322629 h 3442009"/>
                  <a:gd name="connsiteX12-217" fmla="*/ 3051113 w 3066859"/>
                  <a:gd name="connsiteY12-218" fmla="*/ 3398829 h 3442009"/>
                  <a:gd name="connsiteX13-219" fmla="*/ 2863153 w 3066859"/>
                  <a:gd name="connsiteY13-220" fmla="*/ 3419149 h 3442009"/>
                  <a:gd name="connsiteX14-221" fmla="*/ 1358203 w 3066859"/>
                  <a:gd name="connsiteY14-222" fmla="*/ 3442009 h 3442009"/>
                  <a:gd name="connsiteX15-223" fmla="*/ 14543 w 3066859"/>
                  <a:gd name="connsiteY15-224" fmla="*/ 3433119 h 3442009"/>
                  <a:gd name="connsiteX0-225" fmla="*/ 14543 w 3066859"/>
                  <a:gd name="connsiteY0-226" fmla="*/ 3433119 h 3445819"/>
                  <a:gd name="connsiteX1-227" fmla="*/ 48833 w 3066859"/>
                  <a:gd name="connsiteY1-228" fmla="*/ 1373179 h 3445819"/>
                  <a:gd name="connsiteX2-229" fmla="*/ 485713 w 3066859"/>
                  <a:gd name="connsiteY2-230" fmla="*/ 487989 h 3445819"/>
                  <a:gd name="connsiteX3-231" fmla="*/ 1064833 w 3066859"/>
                  <a:gd name="connsiteY3-232" fmla="*/ 86669 h 3445819"/>
                  <a:gd name="connsiteX4-233" fmla="*/ 1572833 w 3066859"/>
                  <a:gd name="connsiteY4-234" fmla="*/ 309 h 3445819"/>
                  <a:gd name="connsiteX5-235" fmla="*/ 1994473 w 3066859"/>
                  <a:gd name="connsiteY5-236" fmla="*/ 66349 h 3445819"/>
                  <a:gd name="connsiteX6-237" fmla="*/ 2360233 w 3066859"/>
                  <a:gd name="connsiteY6-238" fmla="*/ 269549 h 3445819"/>
                  <a:gd name="connsiteX7-239" fmla="*/ 2751393 w 3066859"/>
                  <a:gd name="connsiteY7-240" fmla="*/ 650549 h 3445819"/>
                  <a:gd name="connsiteX8-241" fmla="*/ 3025713 w 3066859"/>
                  <a:gd name="connsiteY8-242" fmla="*/ 1321109 h 3445819"/>
                  <a:gd name="connsiteX9-243" fmla="*/ 3061273 w 3066859"/>
                  <a:gd name="connsiteY9-244" fmla="*/ 2372669 h 3445819"/>
                  <a:gd name="connsiteX10-245" fmla="*/ 3051113 w 3066859"/>
                  <a:gd name="connsiteY10-246" fmla="*/ 3190549 h 3445819"/>
                  <a:gd name="connsiteX11-247" fmla="*/ 3056193 w 3066859"/>
                  <a:gd name="connsiteY11-248" fmla="*/ 3322629 h 3445819"/>
                  <a:gd name="connsiteX12-249" fmla="*/ 3051113 w 3066859"/>
                  <a:gd name="connsiteY12-250" fmla="*/ 3398829 h 3445819"/>
                  <a:gd name="connsiteX13-251" fmla="*/ 2863153 w 3066859"/>
                  <a:gd name="connsiteY13-252" fmla="*/ 3445819 h 3445819"/>
                  <a:gd name="connsiteX14-253" fmla="*/ 1358203 w 3066859"/>
                  <a:gd name="connsiteY14-254" fmla="*/ 3442009 h 3445819"/>
                  <a:gd name="connsiteX15-255" fmla="*/ 14543 w 3066859"/>
                  <a:gd name="connsiteY15-256" fmla="*/ 3433119 h 3445819"/>
                  <a:gd name="connsiteX0-257" fmla="*/ 14543 w 3064667"/>
                  <a:gd name="connsiteY0-258" fmla="*/ 3433119 h 3445819"/>
                  <a:gd name="connsiteX1-259" fmla="*/ 48833 w 3064667"/>
                  <a:gd name="connsiteY1-260" fmla="*/ 1373179 h 3445819"/>
                  <a:gd name="connsiteX2-261" fmla="*/ 485713 w 3064667"/>
                  <a:gd name="connsiteY2-262" fmla="*/ 487989 h 3445819"/>
                  <a:gd name="connsiteX3-263" fmla="*/ 1064833 w 3064667"/>
                  <a:gd name="connsiteY3-264" fmla="*/ 86669 h 3445819"/>
                  <a:gd name="connsiteX4-265" fmla="*/ 1572833 w 3064667"/>
                  <a:gd name="connsiteY4-266" fmla="*/ 309 h 3445819"/>
                  <a:gd name="connsiteX5-267" fmla="*/ 1994473 w 3064667"/>
                  <a:gd name="connsiteY5-268" fmla="*/ 66349 h 3445819"/>
                  <a:gd name="connsiteX6-269" fmla="*/ 2360233 w 3064667"/>
                  <a:gd name="connsiteY6-270" fmla="*/ 269549 h 3445819"/>
                  <a:gd name="connsiteX7-271" fmla="*/ 2751393 w 3064667"/>
                  <a:gd name="connsiteY7-272" fmla="*/ 650549 h 3445819"/>
                  <a:gd name="connsiteX8-273" fmla="*/ 3025713 w 3064667"/>
                  <a:gd name="connsiteY8-274" fmla="*/ 1321109 h 3445819"/>
                  <a:gd name="connsiteX9-275" fmla="*/ 3061273 w 3064667"/>
                  <a:gd name="connsiteY9-276" fmla="*/ 2372669 h 3445819"/>
                  <a:gd name="connsiteX10-277" fmla="*/ 3051113 w 3064667"/>
                  <a:gd name="connsiteY10-278" fmla="*/ 3190549 h 3445819"/>
                  <a:gd name="connsiteX11-279" fmla="*/ 3051113 w 3064667"/>
                  <a:gd name="connsiteY11-280" fmla="*/ 3398829 h 3445819"/>
                  <a:gd name="connsiteX12-281" fmla="*/ 2863153 w 3064667"/>
                  <a:gd name="connsiteY12-282" fmla="*/ 3445819 h 3445819"/>
                  <a:gd name="connsiteX13-283" fmla="*/ 1358203 w 3064667"/>
                  <a:gd name="connsiteY13-284" fmla="*/ 3442009 h 3445819"/>
                  <a:gd name="connsiteX14-285" fmla="*/ 14543 w 3064667"/>
                  <a:gd name="connsiteY14-286" fmla="*/ 3433119 h 3445819"/>
                  <a:gd name="connsiteX0-287" fmla="*/ 14543 w 3087369"/>
                  <a:gd name="connsiteY0-288" fmla="*/ 3433119 h 3450481"/>
                  <a:gd name="connsiteX1-289" fmla="*/ 48833 w 3087369"/>
                  <a:gd name="connsiteY1-290" fmla="*/ 1373179 h 3450481"/>
                  <a:gd name="connsiteX2-291" fmla="*/ 485713 w 3087369"/>
                  <a:gd name="connsiteY2-292" fmla="*/ 487989 h 3450481"/>
                  <a:gd name="connsiteX3-293" fmla="*/ 1064833 w 3087369"/>
                  <a:gd name="connsiteY3-294" fmla="*/ 86669 h 3450481"/>
                  <a:gd name="connsiteX4-295" fmla="*/ 1572833 w 3087369"/>
                  <a:gd name="connsiteY4-296" fmla="*/ 309 h 3450481"/>
                  <a:gd name="connsiteX5-297" fmla="*/ 1994473 w 3087369"/>
                  <a:gd name="connsiteY5-298" fmla="*/ 66349 h 3450481"/>
                  <a:gd name="connsiteX6-299" fmla="*/ 2360233 w 3087369"/>
                  <a:gd name="connsiteY6-300" fmla="*/ 269549 h 3450481"/>
                  <a:gd name="connsiteX7-301" fmla="*/ 2751393 w 3087369"/>
                  <a:gd name="connsiteY7-302" fmla="*/ 650549 h 3450481"/>
                  <a:gd name="connsiteX8-303" fmla="*/ 3025713 w 3087369"/>
                  <a:gd name="connsiteY8-304" fmla="*/ 1321109 h 3450481"/>
                  <a:gd name="connsiteX9-305" fmla="*/ 3061273 w 3087369"/>
                  <a:gd name="connsiteY9-306" fmla="*/ 2372669 h 3450481"/>
                  <a:gd name="connsiteX10-307" fmla="*/ 3051113 w 3087369"/>
                  <a:gd name="connsiteY10-308" fmla="*/ 3190549 h 3450481"/>
                  <a:gd name="connsiteX11-309" fmla="*/ 3077783 w 3087369"/>
                  <a:gd name="connsiteY11-310" fmla="*/ 3440739 h 3450481"/>
                  <a:gd name="connsiteX12-311" fmla="*/ 2863153 w 3087369"/>
                  <a:gd name="connsiteY12-312" fmla="*/ 3445819 h 3450481"/>
                  <a:gd name="connsiteX13-313" fmla="*/ 1358203 w 3087369"/>
                  <a:gd name="connsiteY13-314" fmla="*/ 3442009 h 3450481"/>
                  <a:gd name="connsiteX14-315" fmla="*/ 14543 w 3087369"/>
                  <a:gd name="connsiteY14-316" fmla="*/ 3433119 h 3450481"/>
                  <a:gd name="connsiteX0-317" fmla="*/ 14543 w 3087369"/>
                  <a:gd name="connsiteY0-318" fmla="*/ 3433119 h 3450481"/>
                  <a:gd name="connsiteX1-319" fmla="*/ 48833 w 3087369"/>
                  <a:gd name="connsiteY1-320" fmla="*/ 1373179 h 3450481"/>
                  <a:gd name="connsiteX2-321" fmla="*/ 485713 w 3087369"/>
                  <a:gd name="connsiteY2-322" fmla="*/ 487989 h 3450481"/>
                  <a:gd name="connsiteX3-323" fmla="*/ 1064833 w 3087369"/>
                  <a:gd name="connsiteY3-324" fmla="*/ 86669 h 3450481"/>
                  <a:gd name="connsiteX4-325" fmla="*/ 1572833 w 3087369"/>
                  <a:gd name="connsiteY4-326" fmla="*/ 309 h 3450481"/>
                  <a:gd name="connsiteX5-327" fmla="*/ 1994473 w 3087369"/>
                  <a:gd name="connsiteY5-328" fmla="*/ 66349 h 3450481"/>
                  <a:gd name="connsiteX6-329" fmla="*/ 2360233 w 3087369"/>
                  <a:gd name="connsiteY6-330" fmla="*/ 269549 h 3450481"/>
                  <a:gd name="connsiteX7-331" fmla="*/ 2751393 w 3087369"/>
                  <a:gd name="connsiteY7-332" fmla="*/ 650549 h 3450481"/>
                  <a:gd name="connsiteX8-333" fmla="*/ 3025713 w 3087369"/>
                  <a:gd name="connsiteY8-334" fmla="*/ 1321109 h 3450481"/>
                  <a:gd name="connsiteX9-335" fmla="*/ 3061273 w 3087369"/>
                  <a:gd name="connsiteY9-336" fmla="*/ 2372669 h 3450481"/>
                  <a:gd name="connsiteX10-337" fmla="*/ 3051113 w 3087369"/>
                  <a:gd name="connsiteY10-338" fmla="*/ 3190549 h 3450481"/>
                  <a:gd name="connsiteX11-339" fmla="*/ 3077783 w 3087369"/>
                  <a:gd name="connsiteY11-340" fmla="*/ 3440739 h 3450481"/>
                  <a:gd name="connsiteX12-341" fmla="*/ 2863153 w 3087369"/>
                  <a:gd name="connsiteY12-342" fmla="*/ 3445819 h 3450481"/>
                  <a:gd name="connsiteX13-343" fmla="*/ 1358203 w 3087369"/>
                  <a:gd name="connsiteY13-344" fmla="*/ 3442009 h 3450481"/>
                  <a:gd name="connsiteX14-345" fmla="*/ 14543 w 3087369"/>
                  <a:gd name="connsiteY14-346" fmla="*/ 3433119 h 3450481"/>
                  <a:gd name="connsiteX0-347" fmla="*/ 14543 w 3064667"/>
                  <a:gd name="connsiteY0-348" fmla="*/ 3433119 h 3445910"/>
                  <a:gd name="connsiteX1-349" fmla="*/ 48833 w 3064667"/>
                  <a:gd name="connsiteY1-350" fmla="*/ 1373179 h 3445910"/>
                  <a:gd name="connsiteX2-351" fmla="*/ 485713 w 3064667"/>
                  <a:gd name="connsiteY2-352" fmla="*/ 487989 h 3445910"/>
                  <a:gd name="connsiteX3-353" fmla="*/ 1064833 w 3064667"/>
                  <a:gd name="connsiteY3-354" fmla="*/ 86669 h 3445910"/>
                  <a:gd name="connsiteX4-355" fmla="*/ 1572833 w 3064667"/>
                  <a:gd name="connsiteY4-356" fmla="*/ 309 h 3445910"/>
                  <a:gd name="connsiteX5-357" fmla="*/ 1994473 w 3064667"/>
                  <a:gd name="connsiteY5-358" fmla="*/ 66349 h 3445910"/>
                  <a:gd name="connsiteX6-359" fmla="*/ 2360233 w 3064667"/>
                  <a:gd name="connsiteY6-360" fmla="*/ 269549 h 3445910"/>
                  <a:gd name="connsiteX7-361" fmla="*/ 2751393 w 3064667"/>
                  <a:gd name="connsiteY7-362" fmla="*/ 650549 h 3445910"/>
                  <a:gd name="connsiteX8-363" fmla="*/ 3025713 w 3064667"/>
                  <a:gd name="connsiteY8-364" fmla="*/ 1321109 h 3445910"/>
                  <a:gd name="connsiteX9-365" fmla="*/ 3061273 w 3064667"/>
                  <a:gd name="connsiteY9-366" fmla="*/ 2372669 h 3445910"/>
                  <a:gd name="connsiteX10-367" fmla="*/ 3051113 w 3064667"/>
                  <a:gd name="connsiteY10-368" fmla="*/ 3190549 h 3445910"/>
                  <a:gd name="connsiteX11-369" fmla="*/ 3051113 w 3064667"/>
                  <a:gd name="connsiteY11-370" fmla="*/ 3433119 h 3445910"/>
                  <a:gd name="connsiteX12-371" fmla="*/ 2863153 w 3064667"/>
                  <a:gd name="connsiteY12-372" fmla="*/ 3445819 h 3445910"/>
                  <a:gd name="connsiteX13-373" fmla="*/ 1358203 w 3064667"/>
                  <a:gd name="connsiteY13-374" fmla="*/ 3442009 h 3445910"/>
                  <a:gd name="connsiteX14-375" fmla="*/ 14543 w 3064667"/>
                  <a:gd name="connsiteY14-376" fmla="*/ 3433119 h 3445910"/>
                  <a:gd name="connsiteX0-377" fmla="*/ 14543 w 3070869"/>
                  <a:gd name="connsiteY0-378" fmla="*/ 3433119 h 3454993"/>
                  <a:gd name="connsiteX1-379" fmla="*/ 48833 w 3070869"/>
                  <a:gd name="connsiteY1-380" fmla="*/ 1373179 h 3454993"/>
                  <a:gd name="connsiteX2-381" fmla="*/ 485713 w 3070869"/>
                  <a:gd name="connsiteY2-382" fmla="*/ 487989 h 3454993"/>
                  <a:gd name="connsiteX3-383" fmla="*/ 1064833 w 3070869"/>
                  <a:gd name="connsiteY3-384" fmla="*/ 86669 h 3454993"/>
                  <a:gd name="connsiteX4-385" fmla="*/ 1572833 w 3070869"/>
                  <a:gd name="connsiteY4-386" fmla="*/ 309 h 3454993"/>
                  <a:gd name="connsiteX5-387" fmla="*/ 1994473 w 3070869"/>
                  <a:gd name="connsiteY5-388" fmla="*/ 66349 h 3454993"/>
                  <a:gd name="connsiteX6-389" fmla="*/ 2360233 w 3070869"/>
                  <a:gd name="connsiteY6-390" fmla="*/ 269549 h 3454993"/>
                  <a:gd name="connsiteX7-391" fmla="*/ 2751393 w 3070869"/>
                  <a:gd name="connsiteY7-392" fmla="*/ 650549 h 3454993"/>
                  <a:gd name="connsiteX8-393" fmla="*/ 3025713 w 3070869"/>
                  <a:gd name="connsiteY8-394" fmla="*/ 1321109 h 3454993"/>
                  <a:gd name="connsiteX9-395" fmla="*/ 3061273 w 3070869"/>
                  <a:gd name="connsiteY9-396" fmla="*/ 2372669 h 3454993"/>
                  <a:gd name="connsiteX10-397" fmla="*/ 3066353 w 3070869"/>
                  <a:gd name="connsiteY10-398" fmla="*/ 3190549 h 3454993"/>
                  <a:gd name="connsiteX11-399" fmla="*/ 3051113 w 3070869"/>
                  <a:gd name="connsiteY11-400" fmla="*/ 3433119 h 3454993"/>
                  <a:gd name="connsiteX12-401" fmla="*/ 2863153 w 3070869"/>
                  <a:gd name="connsiteY12-402" fmla="*/ 3445819 h 3454993"/>
                  <a:gd name="connsiteX13-403" fmla="*/ 1358203 w 3070869"/>
                  <a:gd name="connsiteY13-404" fmla="*/ 3442009 h 3454993"/>
                  <a:gd name="connsiteX14-405" fmla="*/ 14543 w 3070869"/>
                  <a:gd name="connsiteY14-406" fmla="*/ 3433119 h 3454993"/>
                  <a:gd name="connsiteX0-407" fmla="*/ 14543 w 3071905"/>
                  <a:gd name="connsiteY0-408" fmla="*/ 3433119 h 3454993"/>
                  <a:gd name="connsiteX1-409" fmla="*/ 48833 w 3071905"/>
                  <a:gd name="connsiteY1-410" fmla="*/ 1373179 h 3454993"/>
                  <a:gd name="connsiteX2-411" fmla="*/ 485713 w 3071905"/>
                  <a:gd name="connsiteY2-412" fmla="*/ 487989 h 3454993"/>
                  <a:gd name="connsiteX3-413" fmla="*/ 1064833 w 3071905"/>
                  <a:gd name="connsiteY3-414" fmla="*/ 86669 h 3454993"/>
                  <a:gd name="connsiteX4-415" fmla="*/ 1572833 w 3071905"/>
                  <a:gd name="connsiteY4-416" fmla="*/ 309 h 3454993"/>
                  <a:gd name="connsiteX5-417" fmla="*/ 1994473 w 3071905"/>
                  <a:gd name="connsiteY5-418" fmla="*/ 66349 h 3454993"/>
                  <a:gd name="connsiteX6-419" fmla="*/ 2360233 w 3071905"/>
                  <a:gd name="connsiteY6-420" fmla="*/ 269549 h 3454993"/>
                  <a:gd name="connsiteX7-421" fmla="*/ 2751393 w 3071905"/>
                  <a:gd name="connsiteY7-422" fmla="*/ 650549 h 3454993"/>
                  <a:gd name="connsiteX8-423" fmla="*/ 3025713 w 3071905"/>
                  <a:gd name="connsiteY8-424" fmla="*/ 1321109 h 3454993"/>
                  <a:gd name="connsiteX9-425" fmla="*/ 3068893 w 3071905"/>
                  <a:gd name="connsiteY9-426" fmla="*/ 2376479 h 3454993"/>
                  <a:gd name="connsiteX10-427" fmla="*/ 3066353 w 3071905"/>
                  <a:gd name="connsiteY10-428" fmla="*/ 3190549 h 3454993"/>
                  <a:gd name="connsiteX11-429" fmla="*/ 3051113 w 3071905"/>
                  <a:gd name="connsiteY11-430" fmla="*/ 3433119 h 3454993"/>
                  <a:gd name="connsiteX12-431" fmla="*/ 2863153 w 3071905"/>
                  <a:gd name="connsiteY12-432" fmla="*/ 3445819 h 3454993"/>
                  <a:gd name="connsiteX13-433" fmla="*/ 1358203 w 3071905"/>
                  <a:gd name="connsiteY13-434" fmla="*/ 3442009 h 3454993"/>
                  <a:gd name="connsiteX14-435" fmla="*/ 14543 w 3071905"/>
                  <a:gd name="connsiteY14-436" fmla="*/ 3433119 h 3454993"/>
                  <a:gd name="connsiteX0-437" fmla="*/ 14543 w 3073182"/>
                  <a:gd name="connsiteY0-438" fmla="*/ 3433119 h 3454993"/>
                  <a:gd name="connsiteX1-439" fmla="*/ 48833 w 3073182"/>
                  <a:gd name="connsiteY1-440" fmla="*/ 1373179 h 3454993"/>
                  <a:gd name="connsiteX2-441" fmla="*/ 485713 w 3073182"/>
                  <a:gd name="connsiteY2-442" fmla="*/ 487989 h 3454993"/>
                  <a:gd name="connsiteX3-443" fmla="*/ 1064833 w 3073182"/>
                  <a:gd name="connsiteY3-444" fmla="*/ 86669 h 3454993"/>
                  <a:gd name="connsiteX4-445" fmla="*/ 1572833 w 3073182"/>
                  <a:gd name="connsiteY4-446" fmla="*/ 309 h 3454993"/>
                  <a:gd name="connsiteX5-447" fmla="*/ 1994473 w 3073182"/>
                  <a:gd name="connsiteY5-448" fmla="*/ 66349 h 3454993"/>
                  <a:gd name="connsiteX6-449" fmla="*/ 2360233 w 3073182"/>
                  <a:gd name="connsiteY6-450" fmla="*/ 269549 h 3454993"/>
                  <a:gd name="connsiteX7-451" fmla="*/ 2751393 w 3073182"/>
                  <a:gd name="connsiteY7-452" fmla="*/ 650549 h 3454993"/>
                  <a:gd name="connsiteX8-453" fmla="*/ 3040953 w 3073182"/>
                  <a:gd name="connsiteY8-454" fmla="*/ 1324919 h 3454993"/>
                  <a:gd name="connsiteX9-455" fmla="*/ 3068893 w 3073182"/>
                  <a:gd name="connsiteY9-456" fmla="*/ 2376479 h 3454993"/>
                  <a:gd name="connsiteX10-457" fmla="*/ 3066353 w 3073182"/>
                  <a:gd name="connsiteY10-458" fmla="*/ 3190549 h 3454993"/>
                  <a:gd name="connsiteX11-459" fmla="*/ 3051113 w 3073182"/>
                  <a:gd name="connsiteY11-460" fmla="*/ 3433119 h 3454993"/>
                  <a:gd name="connsiteX12-461" fmla="*/ 2863153 w 3073182"/>
                  <a:gd name="connsiteY12-462" fmla="*/ 3445819 h 3454993"/>
                  <a:gd name="connsiteX13-463" fmla="*/ 1358203 w 3073182"/>
                  <a:gd name="connsiteY13-464" fmla="*/ 3442009 h 3454993"/>
                  <a:gd name="connsiteX14-465" fmla="*/ 14543 w 3073182"/>
                  <a:gd name="connsiteY14-466" fmla="*/ 3433119 h 3454993"/>
                  <a:gd name="connsiteX0-467" fmla="*/ 14543 w 3073182"/>
                  <a:gd name="connsiteY0-468" fmla="*/ 3471055 h 3492929"/>
                  <a:gd name="connsiteX1-469" fmla="*/ 48833 w 3073182"/>
                  <a:gd name="connsiteY1-470" fmla="*/ 1411115 h 3492929"/>
                  <a:gd name="connsiteX2-471" fmla="*/ 485713 w 3073182"/>
                  <a:gd name="connsiteY2-472" fmla="*/ 525925 h 3492929"/>
                  <a:gd name="connsiteX3-473" fmla="*/ 1064833 w 3073182"/>
                  <a:gd name="connsiteY3-474" fmla="*/ 124605 h 3492929"/>
                  <a:gd name="connsiteX4-475" fmla="*/ 1504253 w 3073182"/>
                  <a:gd name="connsiteY4-476" fmla="*/ 145 h 3492929"/>
                  <a:gd name="connsiteX5-477" fmla="*/ 1994473 w 3073182"/>
                  <a:gd name="connsiteY5-478" fmla="*/ 104285 h 3492929"/>
                  <a:gd name="connsiteX6-479" fmla="*/ 2360233 w 3073182"/>
                  <a:gd name="connsiteY6-480" fmla="*/ 307485 h 3492929"/>
                  <a:gd name="connsiteX7-481" fmla="*/ 2751393 w 3073182"/>
                  <a:gd name="connsiteY7-482" fmla="*/ 688485 h 3492929"/>
                  <a:gd name="connsiteX8-483" fmla="*/ 3040953 w 3073182"/>
                  <a:gd name="connsiteY8-484" fmla="*/ 1362855 h 3492929"/>
                  <a:gd name="connsiteX9-485" fmla="*/ 3068893 w 3073182"/>
                  <a:gd name="connsiteY9-486" fmla="*/ 2414415 h 3492929"/>
                  <a:gd name="connsiteX10-487" fmla="*/ 3066353 w 3073182"/>
                  <a:gd name="connsiteY10-488" fmla="*/ 3228485 h 3492929"/>
                  <a:gd name="connsiteX11-489" fmla="*/ 3051113 w 3073182"/>
                  <a:gd name="connsiteY11-490" fmla="*/ 3471055 h 3492929"/>
                  <a:gd name="connsiteX12-491" fmla="*/ 2863153 w 3073182"/>
                  <a:gd name="connsiteY12-492" fmla="*/ 3483755 h 3492929"/>
                  <a:gd name="connsiteX13-493" fmla="*/ 1358203 w 3073182"/>
                  <a:gd name="connsiteY13-494" fmla="*/ 3479945 h 3492929"/>
                  <a:gd name="connsiteX14-495" fmla="*/ 14543 w 3073182"/>
                  <a:gd name="connsiteY14-496" fmla="*/ 3471055 h 3492929"/>
                  <a:gd name="connsiteX0-497" fmla="*/ 14543 w 3073182"/>
                  <a:gd name="connsiteY0-498" fmla="*/ 3471055 h 3492929"/>
                  <a:gd name="connsiteX1-499" fmla="*/ 48833 w 3073182"/>
                  <a:gd name="connsiteY1-500" fmla="*/ 1411115 h 3492929"/>
                  <a:gd name="connsiteX2-501" fmla="*/ 485713 w 3073182"/>
                  <a:gd name="connsiteY2-502" fmla="*/ 525925 h 3492929"/>
                  <a:gd name="connsiteX3-503" fmla="*/ 1007683 w 3073182"/>
                  <a:gd name="connsiteY3-504" fmla="*/ 124605 h 3492929"/>
                  <a:gd name="connsiteX4-505" fmla="*/ 1504253 w 3073182"/>
                  <a:gd name="connsiteY4-506" fmla="*/ 145 h 3492929"/>
                  <a:gd name="connsiteX5-507" fmla="*/ 1994473 w 3073182"/>
                  <a:gd name="connsiteY5-508" fmla="*/ 104285 h 3492929"/>
                  <a:gd name="connsiteX6-509" fmla="*/ 2360233 w 3073182"/>
                  <a:gd name="connsiteY6-510" fmla="*/ 307485 h 3492929"/>
                  <a:gd name="connsiteX7-511" fmla="*/ 2751393 w 3073182"/>
                  <a:gd name="connsiteY7-512" fmla="*/ 688485 h 3492929"/>
                  <a:gd name="connsiteX8-513" fmla="*/ 3040953 w 3073182"/>
                  <a:gd name="connsiteY8-514" fmla="*/ 1362855 h 3492929"/>
                  <a:gd name="connsiteX9-515" fmla="*/ 3068893 w 3073182"/>
                  <a:gd name="connsiteY9-516" fmla="*/ 2414415 h 3492929"/>
                  <a:gd name="connsiteX10-517" fmla="*/ 3066353 w 3073182"/>
                  <a:gd name="connsiteY10-518" fmla="*/ 3228485 h 3492929"/>
                  <a:gd name="connsiteX11-519" fmla="*/ 3051113 w 3073182"/>
                  <a:gd name="connsiteY11-520" fmla="*/ 3471055 h 3492929"/>
                  <a:gd name="connsiteX12-521" fmla="*/ 2863153 w 3073182"/>
                  <a:gd name="connsiteY12-522" fmla="*/ 3483755 h 3492929"/>
                  <a:gd name="connsiteX13-523" fmla="*/ 1358203 w 3073182"/>
                  <a:gd name="connsiteY13-524" fmla="*/ 3479945 h 3492929"/>
                  <a:gd name="connsiteX14-525" fmla="*/ 14543 w 3073182"/>
                  <a:gd name="connsiteY14-526" fmla="*/ 3471055 h 3492929"/>
                  <a:gd name="connsiteX0-527" fmla="*/ 14543 w 3073182"/>
                  <a:gd name="connsiteY0-528" fmla="*/ 3471055 h 3492929"/>
                  <a:gd name="connsiteX1-529" fmla="*/ 48833 w 3073182"/>
                  <a:gd name="connsiteY1-530" fmla="*/ 1411115 h 3492929"/>
                  <a:gd name="connsiteX2-531" fmla="*/ 485713 w 3073182"/>
                  <a:gd name="connsiteY2-532" fmla="*/ 525925 h 3492929"/>
                  <a:gd name="connsiteX3-533" fmla="*/ 1007683 w 3073182"/>
                  <a:gd name="connsiteY3-534" fmla="*/ 124605 h 3492929"/>
                  <a:gd name="connsiteX4-535" fmla="*/ 1504253 w 3073182"/>
                  <a:gd name="connsiteY4-536" fmla="*/ 145 h 3492929"/>
                  <a:gd name="connsiteX5-537" fmla="*/ 1994473 w 3073182"/>
                  <a:gd name="connsiteY5-538" fmla="*/ 104285 h 3492929"/>
                  <a:gd name="connsiteX6-539" fmla="*/ 2360233 w 3073182"/>
                  <a:gd name="connsiteY6-540" fmla="*/ 307485 h 3492929"/>
                  <a:gd name="connsiteX7-541" fmla="*/ 2751393 w 3073182"/>
                  <a:gd name="connsiteY7-542" fmla="*/ 688485 h 3492929"/>
                  <a:gd name="connsiteX8-543" fmla="*/ 3040953 w 3073182"/>
                  <a:gd name="connsiteY8-544" fmla="*/ 1362855 h 3492929"/>
                  <a:gd name="connsiteX9-545" fmla="*/ 3068893 w 3073182"/>
                  <a:gd name="connsiteY9-546" fmla="*/ 2414415 h 3492929"/>
                  <a:gd name="connsiteX10-547" fmla="*/ 3066353 w 3073182"/>
                  <a:gd name="connsiteY10-548" fmla="*/ 3228485 h 3492929"/>
                  <a:gd name="connsiteX11-549" fmla="*/ 3051113 w 3073182"/>
                  <a:gd name="connsiteY11-550" fmla="*/ 3471055 h 3492929"/>
                  <a:gd name="connsiteX12-551" fmla="*/ 2863153 w 3073182"/>
                  <a:gd name="connsiteY12-552" fmla="*/ 3483755 h 3492929"/>
                  <a:gd name="connsiteX13-553" fmla="*/ 1358203 w 3073182"/>
                  <a:gd name="connsiteY13-554" fmla="*/ 3479945 h 3492929"/>
                  <a:gd name="connsiteX14-555" fmla="*/ 14543 w 3073182"/>
                  <a:gd name="connsiteY14-556" fmla="*/ 3471055 h 3492929"/>
                  <a:gd name="connsiteX0-557" fmla="*/ 12859 w 3071498"/>
                  <a:gd name="connsiteY0-558" fmla="*/ 3471055 h 3492929"/>
                  <a:gd name="connsiteX1-559" fmla="*/ 47149 w 3071498"/>
                  <a:gd name="connsiteY1-560" fmla="*/ 1411115 h 3492929"/>
                  <a:gd name="connsiteX2-561" fmla="*/ 457359 w 3071498"/>
                  <a:gd name="connsiteY2-562" fmla="*/ 514495 h 3492929"/>
                  <a:gd name="connsiteX3-563" fmla="*/ 1005999 w 3071498"/>
                  <a:gd name="connsiteY3-564" fmla="*/ 124605 h 3492929"/>
                  <a:gd name="connsiteX4-565" fmla="*/ 1502569 w 3071498"/>
                  <a:gd name="connsiteY4-566" fmla="*/ 145 h 3492929"/>
                  <a:gd name="connsiteX5-567" fmla="*/ 1992789 w 3071498"/>
                  <a:gd name="connsiteY5-568" fmla="*/ 104285 h 3492929"/>
                  <a:gd name="connsiteX6-569" fmla="*/ 2358549 w 3071498"/>
                  <a:gd name="connsiteY6-570" fmla="*/ 307485 h 3492929"/>
                  <a:gd name="connsiteX7-571" fmla="*/ 2749709 w 3071498"/>
                  <a:gd name="connsiteY7-572" fmla="*/ 688485 h 3492929"/>
                  <a:gd name="connsiteX8-573" fmla="*/ 3039269 w 3071498"/>
                  <a:gd name="connsiteY8-574" fmla="*/ 1362855 h 3492929"/>
                  <a:gd name="connsiteX9-575" fmla="*/ 3067209 w 3071498"/>
                  <a:gd name="connsiteY9-576" fmla="*/ 2414415 h 3492929"/>
                  <a:gd name="connsiteX10-577" fmla="*/ 3064669 w 3071498"/>
                  <a:gd name="connsiteY10-578" fmla="*/ 3228485 h 3492929"/>
                  <a:gd name="connsiteX11-579" fmla="*/ 3049429 w 3071498"/>
                  <a:gd name="connsiteY11-580" fmla="*/ 3471055 h 3492929"/>
                  <a:gd name="connsiteX12-581" fmla="*/ 2861469 w 3071498"/>
                  <a:gd name="connsiteY12-582" fmla="*/ 3483755 h 3492929"/>
                  <a:gd name="connsiteX13-583" fmla="*/ 1356519 w 3071498"/>
                  <a:gd name="connsiteY13-584" fmla="*/ 3479945 h 3492929"/>
                  <a:gd name="connsiteX14-585" fmla="*/ 12859 w 3071498"/>
                  <a:gd name="connsiteY14-586" fmla="*/ 3471055 h 3492929"/>
                  <a:gd name="connsiteX0-587" fmla="*/ 12859 w 3071498"/>
                  <a:gd name="connsiteY0-588" fmla="*/ 3471053 h 3492927"/>
                  <a:gd name="connsiteX1-589" fmla="*/ 47149 w 3071498"/>
                  <a:gd name="connsiteY1-590" fmla="*/ 1411113 h 3492927"/>
                  <a:gd name="connsiteX2-591" fmla="*/ 457359 w 3071498"/>
                  <a:gd name="connsiteY2-592" fmla="*/ 514493 h 3492927"/>
                  <a:gd name="connsiteX3-593" fmla="*/ 1005999 w 3071498"/>
                  <a:gd name="connsiteY3-594" fmla="*/ 124603 h 3492927"/>
                  <a:gd name="connsiteX4-595" fmla="*/ 1502569 w 3071498"/>
                  <a:gd name="connsiteY4-596" fmla="*/ 143 h 3492927"/>
                  <a:gd name="connsiteX5-597" fmla="*/ 1992789 w 3071498"/>
                  <a:gd name="connsiteY5-598" fmla="*/ 104283 h 3492927"/>
                  <a:gd name="connsiteX6-599" fmla="*/ 2400459 w 3071498"/>
                  <a:gd name="connsiteY6-600" fmla="*/ 299863 h 3492927"/>
                  <a:gd name="connsiteX7-601" fmla="*/ 2749709 w 3071498"/>
                  <a:gd name="connsiteY7-602" fmla="*/ 688483 h 3492927"/>
                  <a:gd name="connsiteX8-603" fmla="*/ 3039269 w 3071498"/>
                  <a:gd name="connsiteY8-604" fmla="*/ 1362853 h 3492927"/>
                  <a:gd name="connsiteX9-605" fmla="*/ 3067209 w 3071498"/>
                  <a:gd name="connsiteY9-606" fmla="*/ 2414413 h 3492927"/>
                  <a:gd name="connsiteX10-607" fmla="*/ 3064669 w 3071498"/>
                  <a:gd name="connsiteY10-608" fmla="*/ 3228483 h 3492927"/>
                  <a:gd name="connsiteX11-609" fmla="*/ 3049429 w 3071498"/>
                  <a:gd name="connsiteY11-610" fmla="*/ 3471053 h 3492927"/>
                  <a:gd name="connsiteX12-611" fmla="*/ 2861469 w 3071498"/>
                  <a:gd name="connsiteY12-612" fmla="*/ 3483753 h 3492927"/>
                  <a:gd name="connsiteX13-613" fmla="*/ 1356519 w 3071498"/>
                  <a:gd name="connsiteY13-614" fmla="*/ 3479943 h 3492927"/>
                  <a:gd name="connsiteX14-615" fmla="*/ 12859 w 3071498"/>
                  <a:gd name="connsiteY14-616" fmla="*/ 3471053 h 3492927"/>
                  <a:gd name="connsiteX0-617" fmla="*/ 12859 w 3071498"/>
                  <a:gd name="connsiteY0-618" fmla="*/ 3471310 h 3493184"/>
                  <a:gd name="connsiteX1-619" fmla="*/ 47149 w 3071498"/>
                  <a:gd name="connsiteY1-620" fmla="*/ 1411370 h 3493184"/>
                  <a:gd name="connsiteX2-621" fmla="*/ 457359 w 3071498"/>
                  <a:gd name="connsiteY2-622" fmla="*/ 514750 h 3493184"/>
                  <a:gd name="connsiteX3-623" fmla="*/ 1005999 w 3071498"/>
                  <a:gd name="connsiteY3-624" fmla="*/ 124860 h 3493184"/>
                  <a:gd name="connsiteX4-625" fmla="*/ 1502569 w 3071498"/>
                  <a:gd name="connsiteY4-626" fmla="*/ 400 h 3493184"/>
                  <a:gd name="connsiteX5-627" fmla="*/ 1992789 w 3071498"/>
                  <a:gd name="connsiteY5-628" fmla="*/ 93110 h 3493184"/>
                  <a:gd name="connsiteX6-629" fmla="*/ 2400459 w 3071498"/>
                  <a:gd name="connsiteY6-630" fmla="*/ 300120 h 3493184"/>
                  <a:gd name="connsiteX7-631" fmla="*/ 2749709 w 3071498"/>
                  <a:gd name="connsiteY7-632" fmla="*/ 688740 h 3493184"/>
                  <a:gd name="connsiteX8-633" fmla="*/ 3039269 w 3071498"/>
                  <a:gd name="connsiteY8-634" fmla="*/ 1363110 h 3493184"/>
                  <a:gd name="connsiteX9-635" fmla="*/ 3067209 w 3071498"/>
                  <a:gd name="connsiteY9-636" fmla="*/ 2414670 h 3493184"/>
                  <a:gd name="connsiteX10-637" fmla="*/ 3064669 w 3071498"/>
                  <a:gd name="connsiteY10-638" fmla="*/ 3228740 h 3493184"/>
                  <a:gd name="connsiteX11-639" fmla="*/ 3049429 w 3071498"/>
                  <a:gd name="connsiteY11-640" fmla="*/ 3471310 h 3493184"/>
                  <a:gd name="connsiteX12-641" fmla="*/ 2861469 w 3071498"/>
                  <a:gd name="connsiteY12-642" fmla="*/ 3484010 h 3493184"/>
                  <a:gd name="connsiteX13-643" fmla="*/ 1356519 w 3071498"/>
                  <a:gd name="connsiteY13-644" fmla="*/ 3480200 h 3493184"/>
                  <a:gd name="connsiteX14-645" fmla="*/ 12859 w 3071498"/>
                  <a:gd name="connsiteY14-646" fmla="*/ 3471310 h 3493184"/>
                  <a:gd name="connsiteX0-647" fmla="*/ 12859 w 3071498"/>
                  <a:gd name="connsiteY0-648" fmla="*/ 3471833 h 3493707"/>
                  <a:gd name="connsiteX1-649" fmla="*/ 47149 w 3071498"/>
                  <a:gd name="connsiteY1-650" fmla="*/ 1411893 h 3493707"/>
                  <a:gd name="connsiteX2-651" fmla="*/ 457359 w 3071498"/>
                  <a:gd name="connsiteY2-652" fmla="*/ 515273 h 3493707"/>
                  <a:gd name="connsiteX3-653" fmla="*/ 945039 w 3071498"/>
                  <a:gd name="connsiteY3-654" fmla="*/ 144433 h 3493707"/>
                  <a:gd name="connsiteX4-655" fmla="*/ 1502569 w 3071498"/>
                  <a:gd name="connsiteY4-656" fmla="*/ 923 h 3493707"/>
                  <a:gd name="connsiteX5-657" fmla="*/ 1992789 w 3071498"/>
                  <a:gd name="connsiteY5-658" fmla="*/ 93633 h 3493707"/>
                  <a:gd name="connsiteX6-659" fmla="*/ 2400459 w 3071498"/>
                  <a:gd name="connsiteY6-660" fmla="*/ 300643 h 3493707"/>
                  <a:gd name="connsiteX7-661" fmla="*/ 2749709 w 3071498"/>
                  <a:gd name="connsiteY7-662" fmla="*/ 689263 h 3493707"/>
                  <a:gd name="connsiteX8-663" fmla="*/ 3039269 w 3071498"/>
                  <a:gd name="connsiteY8-664" fmla="*/ 1363633 h 3493707"/>
                  <a:gd name="connsiteX9-665" fmla="*/ 3067209 w 3071498"/>
                  <a:gd name="connsiteY9-666" fmla="*/ 2415193 h 3493707"/>
                  <a:gd name="connsiteX10-667" fmla="*/ 3064669 w 3071498"/>
                  <a:gd name="connsiteY10-668" fmla="*/ 3229263 h 3493707"/>
                  <a:gd name="connsiteX11-669" fmla="*/ 3049429 w 3071498"/>
                  <a:gd name="connsiteY11-670" fmla="*/ 3471833 h 3493707"/>
                  <a:gd name="connsiteX12-671" fmla="*/ 2861469 w 3071498"/>
                  <a:gd name="connsiteY12-672" fmla="*/ 3484533 h 3493707"/>
                  <a:gd name="connsiteX13-673" fmla="*/ 1356519 w 3071498"/>
                  <a:gd name="connsiteY13-674" fmla="*/ 3480723 h 3493707"/>
                  <a:gd name="connsiteX14-675" fmla="*/ 12859 w 3071498"/>
                  <a:gd name="connsiteY14-676" fmla="*/ 3471833 h 3493707"/>
                  <a:gd name="connsiteX0-677" fmla="*/ 16912 w 3075551"/>
                  <a:gd name="connsiteY0-678" fmla="*/ 3471833 h 3493707"/>
                  <a:gd name="connsiteX1-679" fmla="*/ 43582 w 3075551"/>
                  <a:gd name="connsiteY1-680" fmla="*/ 1411893 h 3493707"/>
                  <a:gd name="connsiteX2-681" fmla="*/ 461412 w 3075551"/>
                  <a:gd name="connsiteY2-682" fmla="*/ 515273 h 3493707"/>
                  <a:gd name="connsiteX3-683" fmla="*/ 949092 w 3075551"/>
                  <a:gd name="connsiteY3-684" fmla="*/ 144433 h 3493707"/>
                  <a:gd name="connsiteX4-685" fmla="*/ 1506622 w 3075551"/>
                  <a:gd name="connsiteY4-686" fmla="*/ 923 h 3493707"/>
                  <a:gd name="connsiteX5-687" fmla="*/ 1996842 w 3075551"/>
                  <a:gd name="connsiteY5-688" fmla="*/ 93633 h 3493707"/>
                  <a:gd name="connsiteX6-689" fmla="*/ 2404512 w 3075551"/>
                  <a:gd name="connsiteY6-690" fmla="*/ 300643 h 3493707"/>
                  <a:gd name="connsiteX7-691" fmla="*/ 2753762 w 3075551"/>
                  <a:gd name="connsiteY7-692" fmla="*/ 689263 h 3493707"/>
                  <a:gd name="connsiteX8-693" fmla="*/ 3043322 w 3075551"/>
                  <a:gd name="connsiteY8-694" fmla="*/ 1363633 h 3493707"/>
                  <a:gd name="connsiteX9-695" fmla="*/ 3071262 w 3075551"/>
                  <a:gd name="connsiteY9-696" fmla="*/ 2415193 h 3493707"/>
                  <a:gd name="connsiteX10-697" fmla="*/ 3068722 w 3075551"/>
                  <a:gd name="connsiteY10-698" fmla="*/ 3229263 h 3493707"/>
                  <a:gd name="connsiteX11-699" fmla="*/ 3053482 w 3075551"/>
                  <a:gd name="connsiteY11-700" fmla="*/ 3471833 h 3493707"/>
                  <a:gd name="connsiteX12-701" fmla="*/ 2865522 w 3075551"/>
                  <a:gd name="connsiteY12-702" fmla="*/ 3484533 h 3493707"/>
                  <a:gd name="connsiteX13-703" fmla="*/ 1360572 w 3075551"/>
                  <a:gd name="connsiteY13-704" fmla="*/ 3480723 h 3493707"/>
                  <a:gd name="connsiteX14-705" fmla="*/ 16912 w 3075551"/>
                  <a:gd name="connsiteY14-706" fmla="*/ 3471833 h 3493707"/>
                  <a:gd name="connsiteX0-707" fmla="*/ 16912 w 3077593"/>
                  <a:gd name="connsiteY0-708" fmla="*/ 3471833 h 3493158"/>
                  <a:gd name="connsiteX1-709" fmla="*/ 43582 w 3077593"/>
                  <a:gd name="connsiteY1-710" fmla="*/ 1411893 h 3493158"/>
                  <a:gd name="connsiteX2-711" fmla="*/ 461412 w 3077593"/>
                  <a:gd name="connsiteY2-712" fmla="*/ 515273 h 3493158"/>
                  <a:gd name="connsiteX3-713" fmla="*/ 949092 w 3077593"/>
                  <a:gd name="connsiteY3-714" fmla="*/ 144433 h 3493158"/>
                  <a:gd name="connsiteX4-715" fmla="*/ 1506622 w 3077593"/>
                  <a:gd name="connsiteY4-716" fmla="*/ 923 h 3493158"/>
                  <a:gd name="connsiteX5-717" fmla="*/ 1996842 w 3077593"/>
                  <a:gd name="connsiteY5-718" fmla="*/ 93633 h 3493158"/>
                  <a:gd name="connsiteX6-719" fmla="*/ 2404512 w 3077593"/>
                  <a:gd name="connsiteY6-720" fmla="*/ 300643 h 3493158"/>
                  <a:gd name="connsiteX7-721" fmla="*/ 2753762 w 3077593"/>
                  <a:gd name="connsiteY7-722" fmla="*/ 689263 h 3493158"/>
                  <a:gd name="connsiteX8-723" fmla="*/ 3043322 w 3077593"/>
                  <a:gd name="connsiteY8-724" fmla="*/ 1363633 h 3493158"/>
                  <a:gd name="connsiteX9-725" fmla="*/ 3071262 w 3077593"/>
                  <a:gd name="connsiteY9-726" fmla="*/ 2415193 h 3493158"/>
                  <a:gd name="connsiteX10-727" fmla="*/ 3076342 w 3077593"/>
                  <a:gd name="connsiteY10-728" fmla="*/ 3236883 h 3493158"/>
                  <a:gd name="connsiteX11-729" fmla="*/ 3053482 w 3077593"/>
                  <a:gd name="connsiteY11-730" fmla="*/ 3471833 h 3493158"/>
                  <a:gd name="connsiteX12-731" fmla="*/ 2865522 w 3077593"/>
                  <a:gd name="connsiteY12-732" fmla="*/ 3484533 h 3493158"/>
                  <a:gd name="connsiteX13-733" fmla="*/ 1360572 w 3077593"/>
                  <a:gd name="connsiteY13-734" fmla="*/ 3480723 h 3493158"/>
                  <a:gd name="connsiteX14-735" fmla="*/ 16912 w 3077593"/>
                  <a:gd name="connsiteY14-736" fmla="*/ 3471833 h 3493158"/>
                  <a:gd name="connsiteX0-737" fmla="*/ 16912 w 3083835"/>
                  <a:gd name="connsiteY0-738" fmla="*/ 3471833 h 3485124"/>
                  <a:gd name="connsiteX1-739" fmla="*/ 43582 w 3083835"/>
                  <a:gd name="connsiteY1-740" fmla="*/ 1411893 h 3485124"/>
                  <a:gd name="connsiteX2-741" fmla="*/ 461412 w 3083835"/>
                  <a:gd name="connsiteY2-742" fmla="*/ 515273 h 3485124"/>
                  <a:gd name="connsiteX3-743" fmla="*/ 949092 w 3083835"/>
                  <a:gd name="connsiteY3-744" fmla="*/ 144433 h 3485124"/>
                  <a:gd name="connsiteX4-745" fmla="*/ 1506622 w 3083835"/>
                  <a:gd name="connsiteY4-746" fmla="*/ 923 h 3485124"/>
                  <a:gd name="connsiteX5-747" fmla="*/ 1996842 w 3083835"/>
                  <a:gd name="connsiteY5-748" fmla="*/ 93633 h 3485124"/>
                  <a:gd name="connsiteX6-749" fmla="*/ 2404512 w 3083835"/>
                  <a:gd name="connsiteY6-750" fmla="*/ 300643 h 3485124"/>
                  <a:gd name="connsiteX7-751" fmla="*/ 2753762 w 3083835"/>
                  <a:gd name="connsiteY7-752" fmla="*/ 689263 h 3485124"/>
                  <a:gd name="connsiteX8-753" fmla="*/ 3043322 w 3083835"/>
                  <a:gd name="connsiteY8-754" fmla="*/ 1363633 h 3485124"/>
                  <a:gd name="connsiteX9-755" fmla="*/ 3071262 w 3083835"/>
                  <a:gd name="connsiteY9-756" fmla="*/ 2415193 h 3485124"/>
                  <a:gd name="connsiteX10-757" fmla="*/ 3076342 w 3083835"/>
                  <a:gd name="connsiteY10-758" fmla="*/ 3236883 h 3485124"/>
                  <a:gd name="connsiteX11-759" fmla="*/ 3064912 w 3083835"/>
                  <a:gd name="connsiteY11-760" fmla="*/ 3456593 h 3485124"/>
                  <a:gd name="connsiteX12-761" fmla="*/ 2865522 w 3083835"/>
                  <a:gd name="connsiteY12-762" fmla="*/ 3484533 h 3485124"/>
                  <a:gd name="connsiteX13-763" fmla="*/ 1360572 w 3083835"/>
                  <a:gd name="connsiteY13-764" fmla="*/ 3480723 h 3485124"/>
                  <a:gd name="connsiteX14-765" fmla="*/ 16912 w 3083835"/>
                  <a:gd name="connsiteY14-766" fmla="*/ 3471833 h 3485124"/>
                  <a:gd name="connsiteX0-767" fmla="*/ 16912 w 3076768"/>
                  <a:gd name="connsiteY0-768" fmla="*/ 3471833 h 3486332"/>
                  <a:gd name="connsiteX1-769" fmla="*/ 43582 w 3076768"/>
                  <a:gd name="connsiteY1-770" fmla="*/ 1411893 h 3486332"/>
                  <a:gd name="connsiteX2-771" fmla="*/ 461412 w 3076768"/>
                  <a:gd name="connsiteY2-772" fmla="*/ 515273 h 3486332"/>
                  <a:gd name="connsiteX3-773" fmla="*/ 949092 w 3076768"/>
                  <a:gd name="connsiteY3-774" fmla="*/ 144433 h 3486332"/>
                  <a:gd name="connsiteX4-775" fmla="*/ 1506622 w 3076768"/>
                  <a:gd name="connsiteY4-776" fmla="*/ 923 h 3486332"/>
                  <a:gd name="connsiteX5-777" fmla="*/ 1996842 w 3076768"/>
                  <a:gd name="connsiteY5-778" fmla="*/ 93633 h 3486332"/>
                  <a:gd name="connsiteX6-779" fmla="*/ 2404512 w 3076768"/>
                  <a:gd name="connsiteY6-780" fmla="*/ 300643 h 3486332"/>
                  <a:gd name="connsiteX7-781" fmla="*/ 2753762 w 3076768"/>
                  <a:gd name="connsiteY7-782" fmla="*/ 689263 h 3486332"/>
                  <a:gd name="connsiteX8-783" fmla="*/ 3043322 w 3076768"/>
                  <a:gd name="connsiteY8-784" fmla="*/ 1363633 h 3486332"/>
                  <a:gd name="connsiteX9-785" fmla="*/ 3071262 w 3076768"/>
                  <a:gd name="connsiteY9-786" fmla="*/ 2415193 h 3486332"/>
                  <a:gd name="connsiteX10-787" fmla="*/ 3076342 w 3076768"/>
                  <a:gd name="connsiteY10-788" fmla="*/ 3236883 h 3486332"/>
                  <a:gd name="connsiteX11-789" fmla="*/ 3064912 w 3076768"/>
                  <a:gd name="connsiteY11-790" fmla="*/ 3456593 h 3486332"/>
                  <a:gd name="connsiteX12-791" fmla="*/ 2865522 w 3076768"/>
                  <a:gd name="connsiteY12-792" fmla="*/ 3484533 h 3486332"/>
                  <a:gd name="connsiteX13-793" fmla="*/ 1360572 w 3076768"/>
                  <a:gd name="connsiteY13-794" fmla="*/ 3480723 h 3486332"/>
                  <a:gd name="connsiteX14-795" fmla="*/ 16912 w 3076768"/>
                  <a:gd name="connsiteY14-796" fmla="*/ 3471833 h 3486332"/>
                  <a:gd name="connsiteX0-797" fmla="*/ 16912 w 3076623"/>
                  <a:gd name="connsiteY0-798" fmla="*/ 3471833 h 3486332"/>
                  <a:gd name="connsiteX1-799" fmla="*/ 43582 w 3076623"/>
                  <a:gd name="connsiteY1-800" fmla="*/ 1411893 h 3486332"/>
                  <a:gd name="connsiteX2-801" fmla="*/ 461412 w 3076623"/>
                  <a:gd name="connsiteY2-802" fmla="*/ 515273 h 3486332"/>
                  <a:gd name="connsiteX3-803" fmla="*/ 949092 w 3076623"/>
                  <a:gd name="connsiteY3-804" fmla="*/ 144433 h 3486332"/>
                  <a:gd name="connsiteX4-805" fmla="*/ 1506622 w 3076623"/>
                  <a:gd name="connsiteY4-806" fmla="*/ 923 h 3486332"/>
                  <a:gd name="connsiteX5-807" fmla="*/ 1996842 w 3076623"/>
                  <a:gd name="connsiteY5-808" fmla="*/ 93633 h 3486332"/>
                  <a:gd name="connsiteX6-809" fmla="*/ 2404512 w 3076623"/>
                  <a:gd name="connsiteY6-810" fmla="*/ 300643 h 3486332"/>
                  <a:gd name="connsiteX7-811" fmla="*/ 2753762 w 3076623"/>
                  <a:gd name="connsiteY7-812" fmla="*/ 689263 h 3486332"/>
                  <a:gd name="connsiteX8-813" fmla="*/ 3043322 w 3076623"/>
                  <a:gd name="connsiteY8-814" fmla="*/ 1363633 h 3486332"/>
                  <a:gd name="connsiteX9-815" fmla="*/ 3056022 w 3076623"/>
                  <a:gd name="connsiteY9-816" fmla="*/ 2422813 h 3486332"/>
                  <a:gd name="connsiteX10-817" fmla="*/ 3076342 w 3076623"/>
                  <a:gd name="connsiteY10-818" fmla="*/ 3236883 h 3486332"/>
                  <a:gd name="connsiteX11-819" fmla="*/ 3064912 w 3076623"/>
                  <a:gd name="connsiteY11-820" fmla="*/ 3456593 h 3486332"/>
                  <a:gd name="connsiteX12-821" fmla="*/ 2865522 w 3076623"/>
                  <a:gd name="connsiteY12-822" fmla="*/ 3484533 h 3486332"/>
                  <a:gd name="connsiteX13-823" fmla="*/ 1360572 w 3076623"/>
                  <a:gd name="connsiteY13-824" fmla="*/ 3480723 h 3486332"/>
                  <a:gd name="connsiteX14-825" fmla="*/ 16912 w 3076623"/>
                  <a:gd name="connsiteY14-826" fmla="*/ 3471833 h 3486332"/>
                  <a:gd name="connsiteX0-827" fmla="*/ 16912 w 3076457"/>
                  <a:gd name="connsiteY0-828" fmla="*/ 3471833 h 3486332"/>
                  <a:gd name="connsiteX1-829" fmla="*/ 43582 w 3076457"/>
                  <a:gd name="connsiteY1-830" fmla="*/ 1411893 h 3486332"/>
                  <a:gd name="connsiteX2-831" fmla="*/ 461412 w 3076457"/>
                  <a:gd name="connsiteY2-832" fmla="*/ 515273 h 3486332"/>
                  <a:gd name="connsiteX3-833" fmla="*/ 949092 w 3076457"/>
                  <a:gd name="connsiteY3-834" fmla="*/ 144433 h 3486332"/>
                  <a:gd name="connsiteX4-835" fmla="*/ 1506622 w 3076457"/>
                  <a:gd name="connsiteY4-836" fmla="*/ 923 h 3486332"/>
                  <a:gd name="connsiteX5-837" fmla="*/ 1996842 w 3076457"/>
                  <a:gd name="connsiteY5-838" fmla="*/ 93633 h 3486332"/>
                  <a:gd name="connsiteX6-839" fmla="*/ 2404512 w 3076457"/>
                  <a:gd name="connsiteY6-840" fmla="*/ 300643 h 3486332"/>
                  <a:gd name="connsiteX7-841" fmla="*/ 2753762 w 3076457"/>
                  <a:gd name="connsiteY7-842" fmla="*/ 689263 h 3486332"/>
                  <a:gd name="connsiteX8-843" fmla="*/ 3043322 w 3076457"/>
                  <a:gd name="connsiteY8-844" fmla="*/ 1363633 h 3486332"/>
                  <a:gd name="connsiteX9-845" fmla="*/ 3059832 w 3076457"/>
                  <a:gd name="connsiteY9-846" fmla="*/ 2426623 h 3486332"/>
                  <a:gd name="connsiteX10-847" fmla="*/ 3076342 w 3076457"/>
                  <a:gd name="connsiteY10-848" fmla="*/ 3236883 h 3486332"/>
                  <a:gd name="connsiteX11-849" fmla="*/ 3064912 w 3076457"/>
                  <a:gd name="connsiteY11-850" fmla="*/ 3456593 h 3486332"/>
                  <a:gd name="connsiteX12-851" fmla="*/ 2865522 w 3076457"/>
                  <a:gd name="connsiteY12-852" fmla="*/ 3484533 h 3486332"/>
                  <a:gd name="connsiteX13-853" fmla="*/ 1360572 w 3076457"/>
                  <a:gd name="connsiteY13-854" fmla="*/ 3480723 h 3486332"/>
                  <a:gd name="connsiteX14-855" fmla="*/ 16912 w 3076457"/>
                  <a:gd name="connsiteY14-856" fmla="*/ 3471833 h 3486332"/>
                  <a:gd name="connsiteX0-857" fmla="*/ 16912 w 3076374"/>
                  <a:gd name="connsiteY0-858" fmla="*/ 3471833 h 3486332"/>
                  <a:gd name="connsiteX1-859" fmla="*/ 43582 w 3076374"/>
                  <a:gd name="connsiteY1-860" fmla="*/ 1411893 h 3486332"/>
                  <a:gd name="connsiteX2-861" fmla="*/ 461412 w 3076374"/>
                  <a:gd name="connsiteY2-862" fmla="*/ 515273 h 3486332"/>
                  <a:gd name="connsiteX3-863" fmla="*/ 949092 w 3076374"/>
                  <a:gd name="connsiteY3-864" fmla="*/ 144433 h 3486332"/>
                  <a:gd name="connsiteX4-865" fmla="*/ 1506622 w 3076374"/>
                  <a:gd name="connsiteY4-866" fmla="*/ 923 h 3486332"/>
                  <a:gd name="connsiteX5-867" fmla="*/ 1996842 w 3076374"/>
                  <a:gd name="connsiteY5-868" fmla="*/ 93633 h 3486332"/>
                  <a:gd name="connsiteX6-869" fmla="*/ 2404512 w 3076374"/>
                  <a:gd name="connsiteY6-870" fmla="*/ 300643 h 3486332"/>
                  <a:gd name="connsiteX7-871" fmla="*/ 2753762 w 3076374"/>
                  <a:gd name="connsiteY7-872" fmla="*/ 689263 h 3486332"/>
                  <a:gd name="connsiteX8-873" fmla="*/ 3043322 w 3076374"/>
                  <a:gd name="connsiteY8-874" fmla="*/ 1363633 h 3486332"/>
                  <a:gd name="connsiteX9-875" fmla="*/ 3067452 w 3076374"/>
                  <a:gd name="connsiteY9-876" fmla="*/ 2445673 h 3486332"/>
                  <a:gd name="connsiteX10-877" fmla="*/ 3076342 w 3076374"/>
                  <a:gd name="connsiteY10-878" fmla="*/ 3236883 h 3486332"/>
                  <a:gd name="connsiteX11-879" fmla="*/ 3064912 w 3076374"/>
                  <a:gd name="connsiteY11-880" fmla="*/ 3456593 h 3486332"/>
                  <a:gd name="connsiteX12-881" fmla="*/ 2865522 w 3076374"/>
                  <a:gd name="connsiteY12-882" fmla="*/ 3484533 h 3486332"/>
                  <a:gd name="connsiteX13-883" fmla="*/ 1360572 w 3076374"/>
                  <a:gd name="connsiteY13-884" fmla="*/ 3480723 h 3486332"/>
                  <a:gd name="connsiteX14-885" fmla="*/ 16912 w 3076374"/>
                  <a:gd name="connsiteY14-886" fmla="*/ 3471833 h 3486332"/>
                  <a:gd name="connsiteX0-887" fmla="*/ 16912 w 3076537"/>
                  <a:gd name="connsiteY0-888" fmla="*/ 3471833 h 3486332"/>
                  <a:gd name="connsiteX1-889" fmla="*/ 43582 w 3076537"/>
                  <a:gd name="connsiteY1-890" fmla="*/ 1411893 h 3486332"/>
                  <a:gd name="connsiteX2-891" fmla="*/ 461412 w 3076537"/>
                  <a:gd name="connsiteY2-892" fmla="*/ 515273 h 3486332"/>
                  <a:gd name="connsiteX3-893" fmla="*/ 949092 w 3076537"/>
                  <a:gd name="connsiteY3-894" fmla="*/ 144433 h 3486332"/>
                  <a:gd name="connsiteX4-895" fmla="*/ 1506622 w 3076537"/>
                  <a:gd name="connsiteY4-896" fmla="*/ 923 h 3486332"/>
                  <a:gd name="connsiteX5-897" fmla="*/ 1996842 w 3076537"/>
                  <a:gd name="connsiteY5-898" fmla="*/ 93633 h 3486332"/>
                  <a:gd name="connsiteX6-899" fmla="*/ 2404512 w 3076537"/>
                  <a:gd name="connsiteY6-900" fmla="*/ 300643 h 3486332"/>
                  <a:gd name="connsiteX7-901" fmla="*/ 2753762 w 3076537"/>
                  <a:gd name="connsiteY7-902" fmla="*/ 689263 h 3486332"/>
                  <a:gd name="connsiteX8-903" fmla="*/ 3016652 w 3076537"/>
                  <a:gd name="connsiteY8-904" fmla="*/ 1363633 h 3486332"/>
                  <a:gd name="connsiteX9-905" fmla="*/ 3067452 w 3076537"/>
                  <a:gd name="connsiteY9-906" fmla="*/ 2445673 h 3486332"/>
                  <a:gd name="connsiteX10-907" fmla="*/ 3076342 w 3076537"/>
                  <a:gd name="connsiteY10-908" fmla="*/ 3236883 h 3486332"/>
                  <a:gd name="connsiteX11-909" fmla="*/ 3064912 w 3076537"/>
                  <a:gd name="connsiteY11-910" fmla="*/ 3456593 h 3486332"/>
                  <a:gd name="connsiteX12-911" fmla="*/ 2865522 w 3076537"/>
                  <a:gd name="connsiteY12-912" fmla="*/ 3484533 h 3486332"/>
                  <a:gd name="connsiteX13-913" fmla="*/ 1360572 w 3076537"/>
                  <a:gd name="connsiteY13-914" fmla="*/ 3480723 h 3486332"/>
                  <a:gd name="connsiteX14-915" fmla="*/ 16912 w 3076537"/>
                  <a:gd name="connsiteY14-916" fmla="*/ 3471833 h 3486332"/>
                  <a:gd name="connsiteX0-917" fmla="*/ 16912 w 3076413"/>
                  <a:gd name="connsiteY0-918" fmla="*/ 3471833 h 3486332"/>
                  <a:gd name="connsiteX1-919" fmla="*/ 43582 w 3076413"/>
                  <a:gd name="connsiteY1-920" fmla="*/ 1411893 h 3486332"/>
                  <a:gd name="connsiteX2-921" fmla="*/ 461412 w 3076413"/>
                  <a:gd name="connsiteY2-922" fmla="*/ 515273 h 3486332"/>
                  <a:gd name="connsiteX3-923" fmla="*/ 949092 w 3076413"/>
                  <a:gd name="connsiteY3-924" fmla="*/ 144433 h 3486332"/>
                  <a:gd name="connsiteX4-925" fmla="*/ 1506622 w 3076413"/>
                  <a:gd name="connsiteY4-926" fmla="*/ 923 h 3486332"/>
                  <a:gd name="connsiteX5-927" fmla="*/ 1996842 w 3076413"/>
                  <a:gd name="connsiteY5-928" fmla="*/ 93633 h 3486332"/>
                  <a:gd name="connsiteX6-929" fmla="*/ 2404512 w 3076413"/>
                  <a:gd name="connsiteY6-930" fmla="*/ 300643 h 3486332"/>
                  <a:gd name="connsiteX7-931" fmla="*/ 2753762 w 3076413"/>
                  <a:gd name="connsiteY7-932" fmla="*/ 689263 h 3486332"/>
                  <a:gd name="connsiteX8-933" fmla="*/ 3028082 w 3076413"/>
                  <a:gd name="connsiteY8-934" fmla="*/ 1359823 h 3486332"/>
                  <a:gd name="connsiteX9-935" fmla="*/ 3067452 w 3076413"/>
                  <a:gd name="connsiteY9-936" fmla="*/ 2445673 h 3486332"/>
                  <a:gd name="connsiteX10-937" fmla="*/ 3076342 w 3076413"/>
                  <a:gd name="connsiteY10-938" fmla="*/ 3236883 h 3486332"/>
                  <a:gd name="connsiteX11-939" fmla="*/ 3064912 w 3076413"/>
                  <a:gd name="connsiteY11-940" fmla="*/ 3456593 h 3486332"/>
                  <a:gd name="connsiteX12-941" fmla="*/ 2865522 w 3076413"/>
                  <a:gd name="connsiteY12-942" fmla="*/ 3484533 h 3486332"/>
                  <a:gd name="connsiteX13-943" fmla="*/ 1360572 w 3076413"/>
                  <a:gd name="connsiteY13-944" fmla="*/ 3480723 h 3486332"/>
                  <a:gd name="connsiteX14-945" fmla="*/ 16912 w 3076413"/>
                  <a:gd name="connsiteY14-946" fmla="*/ 3471833 h 3486332"/>
                  <a:gd name="connsiteX0-947" fmla="*/ 16912 w 3076413"/>
                  <a:gd name="connsiteY0-948" fmla="*/ 3471833 h 3486332"/>
                  <a:gd name="connsiteX1-949" fmla="*/ 43582 w 3076413"/>
                  <a:gd name="connsiteY1-950" fmla="*/ 1411893 h 3486332"/>
                  <a:gd name="connsiteX2-951" fmla="*/ 461412 w 3076413"/>
                  <a:gd name="connsiteY2-952" fmla="*/ 515273 h 3486332"/>
                  <a:gd name="connsiteX3-953" fmla="*/ 949092 w 3076413"/>
                  <a:gd name="connsiteY3-954" fmla="*/ 144433 h 3486332"/>
                  <a:gd name="connsiteX4-955" fmla="*/ 1506622 w 3076413"/>
                  <a:gd name="connsiteY4-956" fmla="*/ 923 h 3486332"/>
                  <a:gd name="connsiteX5-957" fmla="*/ 1996842 w 3076413"/>
                  <a:gd name="connsiteY5-958" fmla="*/ 93633 h 3486332"/>
                  <a:gd name="connsiteX6-959" fmla="*/ 2404512 w 3076413"/>
                  <a:gd name="connsiteY6-960" fmla="*/ 300643 h 3486332"/>
                  <a:gd name="connsiteX7-961" fmla="*/ 2753762 w 3076413"/>
                  <a:gd name="connsiteY7-962" fmla="*/ 689263 h 3486332"/>
                  <a:gd name="connsiteX8-963" fmla="*/ 3028082 w 3076413"/>
                  <a:gd name="connsiteY8-964" fmla="*/ 1359823 h 3486332"/>
                  <a:gd name="connsiteX9-965" fmla="*/ 3067452 w 3076413"/>
                  <a:gd name="connsiteY9-966" fmla="*/ 2445673 h 3486332"/>
                  <a:gd name="connsiteX10-967" fmla="*/ 3076342 w 3076413"/>
                  <a:gd name="connsiteY10-968" fmla="*/ 3236883 h 3486332"/>
                  <a:gd name="connsiteX11-969" fmla="*/ 3064912 w 3076413"/>
                  <a:gd name="connsiteY11-970" fmla="*/ 3456593 h 3486332"/>
                  <a:gd name="connsiteX12-971" fmla="*/ 2865522 w 3076413"/>
                  <a:gd name="connsiteY12-972" fmla="*/ 3484533 h 3486332"/>
                  <a:gd name="connsiteX13-973" fmla="*/ 1360572 w 3076413"/>
                  <a:gd name="connsiteY13-974" fmla="*/ 3480723 h 3486332"/>
                  <a:gd name="connsiteX14-975" fmla="*/ 16912 w 3076413"/>
                  <a:gd name="connsiteY14-976" fmla="*/ 3471833 h 348633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/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-1" fmla="*/ 345227 w 5790174"/>
                <a:gd name="connsiteY0-2" fmla="*/ 3189651 h 4961953"/>
                <a:gd name="connsiteX1-3" fmla="*/ 299507 w 5790174"/>
                <a:gd name="connsiteY1-4" fmla="*/ 2503851 h 4961953"/>
                <a:gd name="connsiteX2-5" fmla="*/ 162347 w 5790174"/>
                <a:gd name="connsiteY2-6" fmla="*/ 2206671 h 4961953"/>
                <a:gd name="connsiteX3-7" fmla="*/ 32807 w 5790174"/>
                <a:gd name="connsiteY3-8" fmla="*/ 1505631 h 4961953"/>
                <a:gd name="connsiteX4-9" fmla="*/ 9947 w 5790174"/>
                <a:gd name="connsiteY4-10" fmla="*/ 720771 h 4961953"/>
                <a:gd name="connsiteX5-11" fmla="*/ 169967 w 5790174"/>
                <a:gd name="connsiteY5-12" fmla="*/ 27351 h 4961953"/>
                <a:gd name="connsiteX6-13" fmla="*/ 992927 w 5790174"/>
                <a:gd name="connsiteY6-14" fmla="*/ 164511 h 4961953"/>
                <a:gd name="connsiteX7-15" fmla="*/ 1648247 w 5790174"/>
                <a:gd name="connsiteY7-16" fmla="*/ 400731 h 4961953"/>
                <a:gd name="connsiteX8-17" fmla="*/ 1800647 w 5790174"/>
                <a:gd name="connsiteY8-18" fmla="*/ 545511 h 4961953"/>
                <a:gd name="connsiteX9-19" fmla="*/ 2387387 w 5790174"/>
                <a:gd name="connsiteY9-20" fmla="*/ 431211 h 4961953"/>
                <a:gd name="connsiteX10-21" fmla="*/ 3294167 w 5790174"/>
                <a:gd name="connsiteY10-22" fmla="*/ 423591 h 4961953"/>
                <a:gd name="connsiteX11-23" fmla="*/ 3957107 w 5790174"/>
                <a:gd name="connsiteY11-24" fmla="*/ 575991 h 4961953"/>
                <a:gd name="connsiteX12-25" fmla="*/ 4536227 w 5790174"/>
                <a:gd name="connsiteY12-26" fmla="*/ 286431 h 4961953"/>
                <a:gd name="connsiteX13-27" fmla="*/ 5427767 w 5790174"/>
                <a:gd name="connsiteY13-28" fmla="*/ 73071 h 4961953"/>
                <a:gd name="connsiteX14-29" fmla="*/ 5580167 w 5790174"/>
                <a:gd name="connsiteY14-30" fmla="*/ 50211 h 4961953"/>
                <a:gd name="connsiteX15-31" fmla="*/ 5633507 w 5790174"/>
                <a:gd name="connsiteY15-32" fmla="*/ 210231 h 4961953"/>
                <a:gd name="connsiteX16-33" fmla="*/ 5785907 w 5790174"/>
                <a:gd name="connsiteY16-34" fmla="*/ 690291 h 4961953"/>
                <a:gd name="connsiteX17-35" fmla="*/ 5732567 w 5790174"/>
                <a:gd name="connsiteY17-36" fmla="*/ 1757091 h 4961953"/>
                <a:gd name="connsiteX18-37" fmla="*/ 5572547 w 5790174"/>
                <a:gd name="connsiteY18-38" fmla="*/ 2404791 h 4961953"/>
                <a:gd name="connsiteX19-39" fmla="*/ 5496347 w 5790174"/>
                <a:gd name="connsiteY19-40" fmla="*/ 2991531 h 4961953"/>
                <a:gd name="connsiteX20-41" fmla="*/ 5443007 w 5790174"/>
                <a:gd name="connsiteY20-42" fmla="*/ 3151551 h 4961953"/>
                <a:gd name="connsiteX21-43" fmla="*/ 5526827 w 5790174"/>
                <a:gd name="connsiteY21-44" fmla="*/ 3433491 h 4961953"/>
                <a:gd name="connsiteX22-45" fmla="*/ 5427767 w 5790174"/>
                <a:gd name="connsiteY22-46" fmla="*/ 3860211 h 4961953"/>
                <a:gd name="connsiteX23-47" fmla="*/ 5054387 w 5790174"/>
                <a:gd name="connsiteY23-48" fmla="*/ 4340271 h 4961953"/>
                <a:gd name="connsiteX24-49" fmla="*/ 4269527 w 5790174"/>
                <a:gd name="connsiteY24-50" fmla="*/ 4751751 h 4961953"/>
                <a:gd name="connsiteX25-51" fmla="*/ 3195107 w 5790174"/>
                <a:gd name="connsiteY25-52" fmla="*/ 4957491 h 4961953"/>
                <a:gd name="connsiteX26-53" fmla="*/ 1815887 w 5790174"/>
                <a:gd name="connsiteY26-54" fmla="*/ 4850811 h 4961953"/>
                <a:gd name="connsiteX27-55" fmla="*/ 787187 w 5790174"/>
                <a:gd name="connsiteY27-56" fmla="*/ 4385991 h 4961953"/>
                <a:gd name="connsiteX28-57" fmla="*/ 291887 w 5790174"/>
                <a:gd name="connsiteY28-58" fmla="*/ 3723051 h 4961953"/>
                <a:gd name="connsiteX29-59" fmla="*/ 345227 w 5790174"/>
                <a:gd name="connsiteY29-60" fmla="*/ 3189651 h 4961953"/>
                <a:gd name="connsiteX0-61" fmla="*/ 348975 w 5793922"/>
                <a:gd name="connsiteY0-62" fmla="*/ 3153501 h 4925803"/>
                <a:gd name="connsiteX1-63" fmla="*/ 303255 w 5793922"/>
                <a:gd name="connsiteY1-64" fmla="*/ 2467701 h 4925803"/>
                <a:gd name="connsiteX2-65" fmla="*/ 166095 w 5793922"/>
                <a:gd name="connsiteY2-66" fmla="*/ 2170521 h 4925803"/>
                <a:gd name="connsiteX3-67" fmla="*/ 36555 w 5793922"/>
                <a:gd name="connsiteY3-68" fmla="*/ 1469481 h 4925803"/>
                <a:gd name="connsiteX4-69" fmla="*/ 13695 w 5793922"/>
                <a:gd name="connsiteY4-70" fmla="*/ 684621 h 4925803"/>
                <a:gd name="connsiteX5-71" fmla="*/ 224515 w 5793922"/>
                <a:gd name="connsiteY5-72" fmla="*/ 31841 h 4925803"/>
                <a:gd name="connsiteX6-73" fmla="*/ 996675 w 5793922"/>
                <a:gd name="connsiteY6-74" fmla="*/ 128361 h 4925803"/>
                <a:gd name="connsiteX7-75" fmla="*/ 1651995 w 5793922"/>
                <a:gd name="connsiteY7-76" fmla="*/ 364581 h 4925803"/>
                <a:gd name="connsiteX8-77" fmla="*/ 1804395 w 5793922"/>
                <a:gd name="connsiteY8-78" fmla="*/ 509361 h 4925803"/>
                <a:gd name="connsiteX9-79" fmla="*/ 2391135 w 5793922"/>
                <a:gd name="connsiteY9-80" fmla="*/ 395061 h 4925803"/>
                <a:gd name="connsiteX10-81" fmla="*/ 3297915 w 5793922"/>
                <a:gd name="connsiteY10-82" fmla="*/ 387441 h 4925803"/>
                <a:gd name="connsiteX11-83" fmla="*/ 3960855 w 5793922"/>
                <a:gd name="connsiteY11-84" fmla="*/ 539841 h 4925803"/>
                <a:gd name="connsiteX12-85" fmla="*/ 4539975 w 5793922"/>
                <a:gd name="connsiteY12-86" fmla="*/ 250281 h 4925803"/>
                <a:gd name="connsiteX13-87" fmla="*/ 5431515 w 5793922"/>
                <a:gd name="connsiteY13-88" fmla="*/ 36921 h 4925803"/>
                <a:gd name="connsiteX14-89" fmla="*/ 5583915 w 5793922"/>
                <a:gd name="connsiteY14-90" fmla="*/ 14061 h 4925803"/>
                <a:gd name="connsiteX15-91" fmla="*/ 5637255 w 5793922"/>
                <a:gd name="connsiteY15-92" fmla="*/ 174081 h 4925803"/>
                <a:gd name="connsiteX16-93" fmla="*/ 5789655 w 5793922"/>
                <a:gd name="connsiteY16-94" fmla="*/ 654141 h 4925803"/>
                <a:gd name="connsiteX17-95" fmla="*/ 5736315 w 5793922"/>
                <a:gd name="connsiteY17-96" fmla="*/ 1720941 h 4925803"/>
                <a:gd name="connsiteX18-97" fmla="*/ 5576295 w 5793922"/>
                <a:gd name="connsiteY18-98" fmla="*/ 2368641 h 4925803"/>
                <a:gd name="connsiteX19-99" fmla="*/ 5500095 w 5793922"/>
                <a:gd name="connsiteY19-100" fmla="*/ 2955381 h 4925803"/>
                <a:gd name="connsiteX20-101" fmla="*/ 5446755 w 5793922"/>
                <a:gd name="connsiteY20-102" fmla="*/ 3115401 h 4925803"/>
                <a:gd name="connsiteX21-103" fmla="*/ 5530575 w 5793922"/>
                <a:gd name="connsiteY21-104" fmla="*/ 3397341 h 4925803"/>
                <a:gd name="connsiteX22-105" fmla="*/ 5431515 w 5793922"/>
                <a:gd name="connsiteY22-106" fmla="*/ 3824061 h 4925803"/>
                <a:gd name="connsiteX23-107" fmla="*/ 5058135 w 5793922"/>
                <a:gd name="connsiteY23-108" fmla="*/ 4304121 h 4925803"/>
                <a:gd name="connsiteX24-109" fmla="*/ 4273275 w 5793922"/>
                <a:gd name="connsiteY24-110" fmla="*/ 4715601 h 4925803"/>
                <a:gd name="connsiteX25-111" fmla="*/ 3198855 w 5793922"/>
                <a:gd name="connsiteY25-112" fmla="*/ 4921341 h 4925803"/>
                <a:gd name="connsiteX26-113" fmla="*/ 1819635 w 5793922"/>
                <a:gd name="connsiteY26-114" fmla="*/ 4814661 h 4925803"/>
                <a:gd name="connsiteX27-115" fmla="*/ 790935 w 5793922"/>
                <a:gd name="connsiteY27-116" fmla="*/ 4349841 h 4925803"/>
                <a:gd name="connsiteX28-117" fmla="*/ 295635 w 5793922"/>
                <a:gd name="connsiteY28-118" fmla="*/ 3686901 h 4925803"/>
                <a:gd name="connsiteX29-119" fmla="*/ 348975 w 5793922"/>
                <a:gd name="connsiteY29-120" fmla="*/ 3153501 h 4925803"/>
                <a:gd name="connsiteX0-121" fmla="*/ 354606 w 5799553"/>
                <a:gd name="connsiteY0-122" fmla="*/ 3152638 h 4924940"/>
                <a:gd name="connsiteX1-123" fmla="*/ 308886 w 5799553"/>
                <a:gd name="connsiteY1-124" fmla="*/ 2466838 h 4924940"/>
                <a:gd name="connsiteX2-125" fmla="*/ 171726 w 5799553"/>
                <a:gd name="connsiteY2-126" fmla="*/ 2169658 h 4924940"/>
                <a:gd name="connsiteX3-127" fmla="*/ 42186 w 5799553"/>
                <a:gd name="connsiteY3-128" fmla="*/ 1468618 h 4924940"/>
                <a:gd name="connsiteX4-129" fmla="*/ 19326 w 5799553"/>
                <a:gd name="connsiteY4-130" fmla="*/ 683758 h 4924940"/>
                <a:gd name="connsiteX5-131" fmla="*/ 306346 w 5799553"/>
                <a:gd name="connsiteY5-132" fmla="*/ 66538 h 4924940"/>
                <a:gd name="connsiteX6-133" fmla="*/ 1002306 w 5799553"/>
                <a:gd name="connsiteY6-134" fmla="*/ 127498 h 4924940"/>
                <a:gd name="connsiteX7-135" fmla="*/ 1657626 w 5799553"/>
                <a:gd name="connsiteY7-136" fmla="*/ 363718 h 4924940"/>
                <a:gd name="connsiteX8-137" fmla="*/ 1810026 w 5799553"/>
                <a:gd name="connsiteY8-138" fmla="*/ 508498 h 4924940"/>
                <a:gd name="connsiteX9-139" fmla="*/ 2396766 w 5799553"/>
                <a:gd name="connsiteY9-140" fmla="*/ 394198 h 4924940"/>
                <a:gd name="connsiteX10-141" fmla="*/ 3303546 w 5799553"/>
                <a:gd name="connsiteY10-142" fmla="*/ 386578 h 4924940"/>
                <a:gd name="connsiteX11-143" fmla="*/ 3966486 w 5799553"/>
                <a:gd name="connsiteY11-144" fmla="*/ 538978 h 4924940"/>
                <a:gd name="connsiteX12-145" fmla="*/ 4545606 w 5799553"/>
                <a:gd name="connsiteY12-146" fmla="*/ 249418 h 4924940"/>
                <a:gd name="connsiteX13-147" fmla="*/ 5437146 w 5799553"/>
                <a:gd name="connsiteY13-148" fmla="*/ 36058 h 4924940"/>
                <a:gd name="connsiteX14-149" fmla="*/ 5589546 w 5799553"/>
                <a:gd name="connsiteY14-150" fmla="*/ 13198 h 4924940"/>
                <a:gd name="connsiteX15-151" fmla="*/ 5642886 w 5799553"/>
                <a:gd name="connsiteY15-152" fmla="*/ 173218 h 4924940"/>
                <a:gd name="connsiteX16-153" fmla="*/ 5795286 w 5799553"/>
                <a:gd name="connsiteY16-154" fmla="*/ 653278 h 4924940"/>
                <a:gd name="connsiteX17-155" fmla="*/ 5741946 w 5799553"/>
                <a:gd name="connsiteY17-156" fmla="*/ 1720078 h 4924940"/>
                <a:gd name="connsiteX18-157" fmla="*/ 5581926 w 5799553"/>
                <a:gd name="connsiteY18-158" fmla="*/ 2367778 h 4924940"/>
                <a:gd name="connsiteX19-159" fmla="*/ 5505726 w 5799553"/>
                <a:gd name="connsiteY19-160" fmla="*/ 2954518 h 4924940"/>
                <a:gd name="connsiteX20-161" fmla="*/ 5452386 w 5799553"/>
                <a:gd name="connsiteY20-162" fmla="*/ 3114538 h 4924940"/>
                <a:gd name="connsiteX21-163" fmla="*/ 5536206 w 5799553"/>
                <a:gd name="connsiteY21-164" fmla="*/ 3396478 h 4924940"/>
                <a:gd name="connsiteX22-165" fmla="*/ 5437146 w 5799553"/>
                <a:gd name="connsiteY22-166" fmla="*/ 3823198 h 4924940"/>
                <a:gd name="connsiteX23-167" fmla="*/ 5063766 w 5799553"/>
                <a:gd name="connsiteY23-168" fmla="*/ 4303258 h 4924940"/>
                <a:gd name="connsiteX24-169" fmla="*/ 4278906 w 5799553"/>
                <a:gd name="connsiteY24-170" fmla="*/ 4714738 h 4924940"/>
                <a:gd name="connsiteX25-171" fmla="*/ 3204486 w 5799553"/>
                <a:gd name="connsiteY25-172" fmla="*/ 4920478 h 4924940"/>
                <a:gd name="connsiteX26-173" fmla="*/ 1825266 w 5799553"/>
                <a:gd name="connsiteY26-174" fmla="*/ 4813798 h 4924940"/>
                <a:gd name="connsiteX27-175" fmla="*/ 796566 w 5799553"/>
                <a:gd name="connsiteY27-176" fmla="*/ 4348978 h 4924940"/>
                <a:gd name="connsiteX28-177" fmla="*/ 301266 w 5799553"/>
                <a:gd name="connsiteY28-178" fmla="*/ 3686038 h 4924940"/>
                <a:gd name="connsiteX29-179" fmla="*/ 354606 w 5799553"/>
                <a:gd name="connsiteY29-180" fmla="*/ 3152638 h 4924940"/>
                <a:gd name="connsiteX0-181" fmla="*/ 352729 w 5797676"/>
                <a:gd name="connsiteY0-182" fmla="*/ 3152638 h 4924940"/>
                <a:gd name="connsiteX1-183" fmla="*/ 307009 w 5797676"/>
                <a:gd name="connsiteY1-184" fmla="*/ 2466838 h 4924940"/>
                <a:gd name="connsiteX2-185" fmla="*/ 169849 w 5797676"/>
                <a:gd name="connsiteY2-186" fmla="*/ 2169658 h 4924940"/>
                <a:gd name="connsiteX3-187" fmla="*/ 40309 w 5797676"/>
                <a:gd name="connsiteY3-188" fmla="*/ 1468618 h 4924940"/>
                <a:gd name="connsiteX4-189" fmla="*/ 17449 w 5797676"/>
                <a:gd name="connsiteY4-190" fmla="*/ 683758 h 4924940"/>
                <a:gd name="connsiteX5-191" fmla="*/ 279069 w 5797676"/>
                <a:gd name="connsiteY5-192" fmla="*/ 41138 h 4924940"/>
                <a:gd name="connsiteX6-193" fmla="*/ 1000429 w 5797676"/>
                <a:gd name="connsiteY6-194" fmla="*/ 127498 h 4924940"/>
                <a:gd name="connsiteX7-195" fmla="*/ 1655749 w 5797676"/>
                <a:gd name="connsiteY7-196" fmla="*/ 363718 h 4924940"/>
                <a:gd name="connsiteX8-197" fmla="*/ 1808149 w 5797676"/>
                <a:gd name="connsiteY8-198" fmla="*/ 508498 h 4924940"/>
                <a:gd name="connsiteX9-199" fmla="*/ 2394889 w 5797676"/>
                <a:gd name="connsiteY9-200" fmla="*/ 394198 h 4924940"/>
                <a:gd name="connsiteX10-201" fmla="*/ 3301669 w 5797676"/>
                <a:gd name="connsiteY10-202" fmla="*/ 386578 h 4924940"/>
                <a:gd name="connsiteX11-203" fmla="*/ 3964609 w 5797676"/>
                <a:gd name="connsiteY11-204" fmla="*/ 538978 h 4924940"/>
                <a:gd name="connsiteX12-205" fmla="*/ 4543729 w 5797676"/>
                <a:gd name="connsiteY12-206" fmla="*/ 249418 h 4924940"/>
                <a:gd name="connsiteX13-207" fmla="*/ 5435269 w 5797676"/>
                <a:gd name="connsiteY13-208" fmla="*/ 36058 h 4924940"/>
                <a:gd name="connsiteX14-209" fmla="*/ 5587669 w 5797676"/>
                <a:gd name="connsiteY14-210" fmla="*/ 13198 h 4924940"/>
                <a:gd name="connsiteX15-211" fmla="*/ 5641009 w 5797676"/>
                <a:gd name="connsiteY15-212" fmla="*/ 173218 h 4924940"/>
                <a:gd name="connsiteX16-213" fmla="*/ 5793409 w 5797676"/>
                <a:gd name="connsiteY16-214" fmla="*/ 653278 h 4924940"/>
                <a:gd name="connsiteX17-215" fmla="*/ 5740069 w 5797676"/>
                <a:gd name="connsiteY17-216" fmla="*/ 1720078 h 4924940"/>
                <a:gd name="connsiteX18-217" fmla="*/ 5580049 w 5797676"/>
                <a:gd name="connsiteY18-218" fmla="*/ 2367778 h 4924940"/>
                <a:gd name="connsiteX19-219" fmla="*/ 5503849 w 5797676"/>
                <a:gd name="connsiteY19-220" fmla="*/ 2954518 h 4924940"/>
                <a:gd name="connsiteX20-221" fmla="*/ 5450509 w 5797676"/>
                <a:gd name="connsiteY20-222" fmla="*/ 3114538 h 4924940"/>
                <a:gd name="connsiteX21-223" fmla="*/ 5534329 w 5797676"/>
                <a:gd name="connsiteY21-224" fmla="*/ 3396478 h 4924940"/>
                <a:gd name="connsiteX22-225" fmla="*/ 5435269 w 5797676"/>
                <a:gd name="connsiteY22-226" fmla="*/ 3823198 h 4924940"/>
                <a:gd name="connsiteX23-227" fmla="*/ 5061889 w 5797676"/>
                <a:gd name="connsiteY23-228" fmla="*/ 4303258 h 4924940"/>
                <a:gd name="connsiteX24-229" fmla="*/ 4277029 w 5797676"/>
                <a:gd name="connsiteY24-230" fmla="*/ 4714738 h 4924940"/>
                <a:gd name="connsiteX25-231" fmla="*/ 3202609 w 5797676"/>
                <a:gd name="connsiteY25-232" fmla="*/ 4920478 h 4924940"/>
                <a:gd name="connsiteX26-233" fmla="*/ 1823389 w 5797676"/>
                <a:gd name="connsiteY26-234" fmla="*/ 4813798 h 4924940"/>
                <a:gd name="connsiteX27-235" fmla="*/ 794689 w 5797676"/>
                <a:gd name="connsiteY27-236" fmla="*/ 4348978 h 4924940"/>
                <a:gd name="connsiteX28-237" fmla="*/ 299389 w 5797676"/>
                <a:gd name="connsiteY28-238" fmla="*/ 3686038 h 4924940"/>
                <a:gd name="connsiteX29-239" fmla="*/ 352729 w 5797676"/>
                <a:gd name="connsiteY29-240" fmla="*/ 3152638 h 4924940"/>
                <a:gd name="connsiteX0-241" fmla="*/ 345516 w 5790463"/>
                <a:gd name="connsiteY0-242" fmla="*/ 3152638 h 4924940"/>
                <a:gd name="connsiteX1-243" fmla="*/ 299796 w 5790463"/>
                <a:gd name="connsiteY1-244" fmla="*/ 2466838 h 4924940"/>
                <a:gd name="connsiteX2-245" fmla="*/ 162636 w 5790463"/>
                <a:gd name="connsiteY2-246" fmla="*/ 2169658 h 4924940"/>
                <a:gd name="connsiteX3-247" fmla="*/ 63576 w 5790463"/>
                <a:gd name="connsiteY3-248" fmla="*/ 1529578 h 4924940"/>
                <a:gd name="connsiteX4-249" fmla="*/ 10236 w 5790463"/>
                <a:gd name="connsiteY4-250" fmla="*/ 683758 h 4924940"/>
                <a:gd name="connsiteX5-251" fmla="*/ 271856 w 5790463"/>
                <a:gd name="connsiteY5-252" fmla="*/ 41138 h 4924940"/>
                <a:gd name="connsiteX6-253" fmla="*/ 993216 w 5790463"/>
                <a:gd name="connsiteY6-254" fmla="*/ 127498 h 4924940"/>
                <a:gd name="connsiteX7-255" fmla="*/ 1648536 w 5790463"/>
                <a:gd name="connsiteY7-256" fmla="*/ 363718 h 4924940"/>
                <a:gd name="connsiteX8-257" fmla="*/ 1800936 w 5790463"/>
                <a:gd name="connsiteY8-258" fmla="*/ 508498 h 4924940"/>
                <a:gd name="connsiteX9-259" fmla="*/ 2387676 w 5790463"/>
                <a:gd name="connsiteY9-260" fmla="*/ 394198 h 4924940"/>
                <a:gd name="connsiteX10-261" fmla="*/ 3294456 w 5790463"/>
                <a:gd name="connsiteY10-262" fmla="*/ 386578 h 4924940"/>
                <a:gd name="connsiteX11-263" fmla="*/ 3957396 w 5790463"/>
                <a:gd name="connsiteY11-264" fmla="*/ 538978 h 4924940"/>
                <a:gd name="connsiteX12-265" fmla="*/ 4536516 w 5790463"/>
                <a:gd name="connsiteY12-266" fmla="*/ 249418 h 4924940"/>
                <a:gd name="connsiteX13-267" fmla="*/ 5428056 w 5790463"/>
                <a:gd name="connsiteY13-268" fmla="*/ 36058 h 4924940"/>
                <a:gd name="connsiteX14-269" fmla="*/ 5580456 w 5790463"/>
                <a:gd name="connsiteY14-270" fmla="*/ 13198 h 4924940"/>
                <a:gd name="connsiteX15-271" fmla="*/ 5633796 w 5790463"/>
                <a:gd name="connsiteY15-272" fmla="*/ 173218 h 4924940"/>
                <a:gd name="connsiteX16-273" fmla="*/ 5786196 w 5790463"/>
                <a:gd name="connsiteY16-274" fmla="*/ 653278 h 4924940"/>
                <a:gd name="connsiteX17-275" fmla="*/ 5732856 w 5790463"/>
                <a:gd name="connsiteY17-276" fmla="*/ 1720078 h 4924940"/>
                <a:gd name="connsiteX18-277" fmla="*/ 5572836 w 5790463"/>
                <a:gd name="connsiteY18-278" fmla="*/ 2367778 h 4924940"/>
                <a:gd name="connsiteX19-279" fmla="*/ 5496636 w 5790463"/>
                <a:gd name="connsiteY19-280" fmla="*/ 2954518 h 4924940"/>
                <a:gd name="connsiteX20-281" fmla="*/ 5443296 w 5790463"/>
                <a:gd name="connsiteY20-282" fmla="*/ 3114538 h 4924940"/>
                <a:gd name="connsiteX21-283" fmla="*/ 5527116 w 5790463"/>
                <a:gd name="connsiteY21-284" fmla="*/ 3396478 h 4924940"/>
                <a:gd name="connsiteX22-285" fmla="*/ 5428056 w 5790463"/>
                <a:gd name="connsiteY22-286" fmla="*/ 3823198 h 4924940"/>
                <a:gd name="connsiteX23-287" fmla="*/ 5054676 w 5790463"/>
                <a:gd name="connsiteY23-288" fmla="*/ 4303258 h 4924940"/>
                <a:gd name="connsiteX24-289" fmla="*/ 4269816 w 5790463"/>
                <a:gd name="connsiteY24-290" fmla="*/ 4714738 h 4924940"/>
                <a:gd name="connsiteX25-291" fmla="*/ 3195396 w 5790463"/>
                <a:gd name="connsiteY25-292" fmla="*/ 4920478 h 4924940"/>
                <a:gd name="connsiteX26-293" fmla="*/ 1816176 w 5790463"/>
                <a:gd name="connsiteY26-294" fmla="*/ 4813798 h 4924940"/>
                <a:gd name="connsiteX27-295" fmla="*/ 787476 w 5790463"/>
                <a:gd name="connsiteY27-296" fmla="*/ 4348978 h 4924940"/>
                <a:gd name="connsiteX28-297" fmla="*/ 292176 w 5790463"/>
                <a:gd name="connsiteY28-298" fmla="*/ 3686038 h 4924940"/>
                <a:gd name="connsiteX29-299" fmla="*/ 345516 w 5790463"/>
                <a:gd name="connsiteY29-300" fmla="*/ 3152638 h 4924940"/>
                <a:gd name="connsiteX0-301" fmla="*/ 303459 w 5748406"/>
                <a:gd name="connsiteY0-302" fmla="*/ 3152638 h 4924940"/>
                <a:gd name="connsiteX1-303" fmla="*/ 257739 w 5748406"/>
                <a:gd name="connsiteY1-304" fmla="*/ 2466838 h 4924940"/>
                <a:gd name="connsiteX2-305" fmla="*/ 120579 w 5748406"/>
                <a:gd name="connsiteY2-306" fmla="*/ 2169658 h 4924940"/>
                <a:gd name="connsiteX3-307" fmla="*/ 21519 w 5748406"/>
                <a:gd name="connsiteY3-308" fmla="*/ 1529578 h 4924940"/>
                <a:gd name="connsiteX4-309" fmla="*/ 18979 w 5748406"/>
                <a:gd name="connsiteY4-310" fmla="*/ 678678 h 4924940"/>
                <a:gd name="connsiteX5-311" fmla="*/ 229799 w 5748406"/>
                <a:gd name="connsiteY5-312" fmla="*/ 41138 h 4924940"/>
                <a:gd name="connsiteX6-313" fmla="*/ 951159 w 5748406"/>
                <a:gd name="connsiteY6-314" fmla="*/ 127498 h 4924940"/>
                <a:gd name="connsiteX7-315" fmla="*/ 1606479 w 5748406"/>
                <a:gd name="connsiteY7-316" fmla="*/ 363718 h 4924940"/>
                <a:gd name="connsiteX8-317" fmla="*/ 1758879 w 5748406"/>
                <a:gd name="connsiteY8-318" fmla="*/ 508498 h 4924940"/>
                <a:gd name="connsiteX9-319" fmla="*/ 2345619 w 5748406"/>
                <a:gd name="connsiteY9-320" fmla="*/ 394198 h 4924940"/>
                <a:gd name="connsiteX10-321" fmla="*/ 3252399 w 5748406"/>
                <a:gd name="connsiteY10-322" fmla="*/ 386578 h 4924940"/>
                <a:gd name="connsiteX11-323" fmla="*/ 3915339 w 5748406"/>
                <a:gd name="connsiteY11-324" fmla="*/ 538978 h 4924940"/>
                <a:gd name="connsiteX12-325" fmla="*/ 4494459 w 5748406"/>
                <a:gd name="connsiteY12-326" fmla="*/ 249418 h 4924940"/>
                <a:gd name="connsiteX13-327" fmla="*/ 5385999 w 5748406"/>
                <a:gd name="connsiteY13-328" fmla="*/ 36058 h 4924940"/>
                <a:gd name="connsiteX14-329" fmla="*/ 5538399 w 5748406"/>
                <a:gd name="connsiteY14-330" fmla="*/ 13198 h 4924940"/>
                <a:gd name="connsiteX15-331" fmla="*/ 5591739 w 5748406"/>
                <a:gd name="connsiteY15-332" fmla="*/ 173218 h 4924940"/>
                <a:gd name="connsiteX16-333" fmla="*/ 5744139 w 5748406"/>
                <a:gd name="connsiteY16-334" fmla="*/ 653278 h 4924940"/>
                <a:gd name="connsiteX17-335" fmla="*/ 5690799 w 5748406"/>
                <a:gd name="connsiteY17-336" fmla="*/ 1720078 h 4924940"/>
                <a:gd name="connsiteX18-337" fmla="*/ 5530779 w 5748406"/>
                <a:gd name="connsiteY18-338" fmla="*/ 2367778 h 4924940"/>
                <a:gd name="connsiteX19-339" fmla="*/ 5454579 w 5748406"/>
                <a:gd name="connsiteY19-340" fmla="*/ 2954518 h 4924940"/>
                <a:gd name="connsiteX20-341" fmla="*/ 5401239 w 5748406"/>
                <a:gd name="connsiteY20-342" fmla="*/ 3114538 h 4924940"/>
                <a:gd name="connsiteX21-343" fmla="*/ 5485059 w 5748406"/>
                <a:gd name="connsiteY21-344" fmla="*/ 3396478 h 4924940"/>
                <a:gd name="connsiteX22-345" fmla="*/ 5385999 w 5748406"/>
                <a:gd name="connsiteY22-346" fmla="*/ 3823198 h 4924940"/>
                <a:gd name="connsiteX23-347" fmla="*/ 5012619 w 5748406"/>
                <a:gd name="connsiteY23-348" fmla="*/ 4303258 h 4924940"/>
                <a:gd name="connsiteX24-349" fmla="*/ 4227759 w 5748406"/>
                <a:gd name="connsiteY24-350" fmla="*/ 4714738 h 4924940"/>
                <a:gd name="connsiteX25-351" fmla="*/ 3153339 w 5748406"/>
                <a:gd name="connsiteY25-352" fmla="*/ 4920478 h 4924940"/>
                <a:gd name="connsiteX26-353" fmla="*/ 1774119 w 5748406"/>
                <a:gd name="connsiteY26-354" fmla="*/ 4813798 h 4924940"/>
                <a:gd name="connsiteX27-355" fmla="*/ 745419 w 5748406"/>
                <a:gd name="connsiteY27-356" fmla="*/ 4348978 h 4924940"/>
                <a:gd name="connsiteX28-357" fmla="*/ 250119 w 5748406"/>
                <a:gd name="connsiteY28-358" fmla="*/ 3686038 h 4924940"/>
                <a:gd name="connsiteX29-359" fmla="*/ 303459 w 5748406"/>
                <a:gd name="connsiteY29-360" fmla="*/ 3152638 h 4924940"/>
                <a:gd name="connsiteX0-361" fmla="*/ 303459 w 5748406"/>
                <a:gd name="connsiteY0-362" fmla="*/ 3152638 h 4924940"/>
                <a:gd name="connsiteX1-363" fmla="*/ 257739 w 5748406"/>
                <a:gd name="connsiteY1-364" fmla="*/ 2466838 h 4924940"/>
                <a:gd name="connsiteX2-365" fmla="*/ 120579 w 5748406"/>
                <a:gd name="connsiteY2-366" fmla="*/ 2169658 h 4924940"/>
                <a:gd name="connsiteX3-367" fmla="*/ 21519 w 5748406"/>
                <a:gd name="connsiteY3-368" fmla="*/ 1529578 h 4924940"/>
                <a:gd name="connsiteX4-369" fmla="*/ 18979 w 5748406"/>
                <a:gd name="connsiteY4-370" fmla="*/ 678678 h 4924940"/>
                <a:gd name="connsiteX5-371" fmla="*/ 229799 w 5748406"/>
                <a:gd name="connsiteY5-372" fmla="*/ 41138 h 4924940"/>
                <a:gd name="connsiteX6-373" fmla="*/ 951159 w 5748406"/>
                <a:gd name="connsiteY6-374" fmla="*/ 127498 h 4924940"/>
                <a:gd name="connsiteX7-375" fmla="*/ 1606479 w 5748406"/>
                <a:gd name="connsiteY7-376" fmla="*/ 363718 h 4924940"/>
                <a:gd name="connsiteX8-377" fmla="*/ 1936679 w 5748406"/>
                <a:gd name="connsiteY8-378" fmla="*/ 549138 h 4924940"/>
                <a:gd name="connsiteX9-379" fmla="*/ 2345619 w 5748406"/>
                <a:gd name="connsiteY9-380" fmla="*/ 394198 h 4924940"/>
                <a:gd name="connsiteX10-381" fmla="*/ 3252399 w 5748406"/>
                <a:gd name="connsiteY10-382" fmla="*/ 386578 h 4924940"/>
                <a:gd name="connsiteX11-383" fmla="*/ 3915339 w 5748406"/>
                <a:gd name="connsiteY11-384" fmla="*/ 538978 h 4924940"/>
                <a:gd name="connsiteX12-385" fmla="*/ 4494459 w 5748406"/>
                <a:gd name="connsiteY12-386" fmla="*/ 249418 h 4924940"/>
                <a:gd name="connsiteX13-387" fmla="*/ 5385999 w 5748406"/>
                <a:gd name="connsiteY13-388" fmla="*/ 36058 h 4924940"/>
                <a:gd name="connsiteX14-389" fmla="*/ 5538399 w 5748406"/>
                <a:gd name="connsiteY14-390" fmla="*/ 13198 h 4924940"/>
                <a:gd name="connsiteX15-391" fmla="*/ 5591739 w 5748406"/>
                <a:gd name="connsiteY15-392" fmla="*/ 173218 h 4924940"/>
                <a:gd name="connsiteX16-393" fmla="*/ 5744139 w 5748406"/>
                <a:gd name="connsiteY16-394" fmla="*/ 653278 h 4924940"/>
                <a:gd name="connsiteX17-395" fmla="*/ 5690799 w 5748406"/>
                <a:gd name="connsiteY17-396" fmla="*/ 1720078 h 4924940"/>
                <a:gd name="connsiteX18-397" fmla="*/ 5530779 w 5748406"/>
                <a:gd name="connsiteY18-398" fmla="*/ 2367778 h 4924940"/>
                <a:gd name="connsiteX19-399" fmla="*/ 5454579 w 5748406"/>
                <a:gd name="connsiteY19-400" fmla="*/ 2954518 h 4924940"/>
                <a:gd name="connsiteX20-401" fmla="*/ 5401239 w 5748406"/>
                <a:gd name="connsiteY20-402" fmla="*/ 3114538 h 4924940"/>
                <a:gd name="connsiteX21-403" fmla="*/ 5485059 w 5748406"/>
                <a:gd name="connsiteY21-404" fmla="*/ 3396478 h 4924940"/>
                <a:gd name="connsiteX22-405" fmla="*/ 5385999 w 5748406"/>
                <a:gd name="connsiteY22-406" fmla="*/ 3823198 h 4924940"/>
                <a:gd name="connsiteX23-407" fmla="*/ 5012619 w 5748406"/>
                <a:gd name="connsiteY23-408" fmla="*/ 4303258 h 4924940"/>
                <a:gd name="connsiteX24-409" fmla="*/ 4227759 w 5748406"/>
                <a:gd name="connsiteY24-410" fmla="*/ 4714738 h 4924940"/>
                <a:gd name="connsiteX25-411" fmla="*/ 3153339 w 5748406"/>
                <a:gd name="connsiteY25-412" fmla="*/ 4920478 h 4924940"/>
                <a:gd name="connsiteX26-413" fmla="*/ 1774119 w 5748406"/>
                <a:gd name="connsiteY26-414" fmla="*/ 4813798 h 4924940"/>
                <a:gd name="connsiteX27-415" fmla="*/ 745419 w 5748406"/>
                <a:gd name="connsiteY27-416" fmla="*/ 4348978 h 4924940"/>
                <a:gd name="connsiteX28-417" fmla="*/ 250119 w 5748406"/>
                <a:gd name="connsiteY28-418" fmla="*/ 3686038 h 4924940"/>
                <a:gd name="connsiteX29-419" fmla="*/ 303459 w 5748406"/>
                <a:gd name="connsiteY29-420" fmla="*/ 3152638 h 4924940"/>
                <a:gd name="connsiteX0-421" fmla="*/ 303459 w 5748406"/>
                <a:gd name="connsiteY0-422" fmla="*/ 3152638 h 4924940"/>
                <a:gd name="connsiteX1-423" fmla="*/ 257739 w 5748406"/>
                <a:gd name="connsiteY1-424" fmla="*/ 2466838 h 4924940"/>
                <a:gd name="connsiteX2-425" fmla="*/ 120579 w 5748406"/>
                <a:gd name="connsiteY2-426" fmla="*/ 2169658 h 4924940"/>
                <a:gd name="connsiteX3-427" fmla="*/ 21519 w 5748406"/>
                <a:gd name="connsiteY3-428" fmla="*/ 1529578 h 4924940"/>
                <a:gd name="connsiteX4-429" fmla="*/ 18979 w 5748406"/>
                <a:gd name="connsiteY4-430" fmla="*/ 678678 h 4924940"/>
                <a:gd name="connsiteX5-431" fmla="*/ 229799 w 5748406"/>
                <a:gd name="connsiteY5-432" fmla="*/ 41138 h 4924940"/>
                <a:gd name="connsiteX6-433" fmla="*/ 951159 w 5748406"/>
                <a:gd name="connsiteY6-434" fmla="*/ 127498 h 4924940"/>
                <a:gd name="connsiteX7-435" fmla="*/ 1606479 w 5748406"/>
                <a:gd name="connsiteY7-436" fmla="*/ 363718 h 4924940"/>
                <a:gd name="connsiteX8-437" fmla="*/ 1936679 w 5748406"/>
                <a:gd name="connsiteY8-438" fmla="*/ 549138 h 4924940"/>
                <a:gd name="connsiteX9-439" fmla="*/ 2391339 w 5748406"/>
                <a:gd name="connsiteY9-440" fmla="*/ 399278 h 4924940"/>
                <a:gd name="connsiteX10-441" fmla="*/ 3252399 w 5748406"/>
                <a:gd name="connsiteY10-442" fmla="*/ 386578 h 4924940"/>
                <a:gd name="connsiteX11-443" fmla="*/ 3915339 w 5748406"/>
                <a:gd name="connsiteY11-444" fmla="*/ 538978 h 4924940"/>
                <a:gd name="connsiteX12-445" fmla="*/ 4494459 w 5748406"/>
                <a:gd name="connsiteY12-446" fmla="*/ 249418 h 4924940"/>
                <a:gd name="connsiteX13-447" fmla="*/ 5385999 w 5748406"/>
                <a:gd name="connsiteY13-448" fmla="*/ 36058 h 4924940"/>
                <a:gd name="connsiteX14-449" fmla="*/ 5538399 w 5748406"/>
                <a:gd name="connsiteY14-450" fmla="*/ 13198 h 4924940"/>
                <a:gd name="connsiteX15-451" fmla="*/ 5591739 w 5748406"/>
                <a:gd name="connsiteY15-452" fmla="*/ 173218 h 4924940"/>
                <a:gd name="connsiteX16-453" fmla="*/ 5744139 w 5748406"/>
                <a:gd name="connsiteY16-454" fmla="*/ 653278 h 4924940"/>
                <a:gd name="connsiteX17-455" fmla="*/ 5690799 w 5748406"/>
                <a:gd name="connsiteY17-456" fmla="*/ 1720078 h 4924940"/>
                <a:gd name="connsiteX18-457" fmla="*/ 5530779 w 5748406"/>
                <a:gd name="connsiteY18-458" fmla="*/ 2367778 h 4924940"/>
                <a:gd name="connsiteX19-459" fmla="*/ 5454579 w 5748406"/>
                <a:gd name="connsiteY19-460" fmla="*/ 2954518 h 4924940"/>
                <a:gd name="connsiteX20-461" fmla="*/ 5401239 w 5748406"/>
                <a:gd name="connsiteY20-462" fmla="*/ 3114538 h 4924940"/>
                <a:gd name="connsiteX21-463" fmla="*/ 5485059 w 5748406"/>
                <a:gd name="connsiteY21-464" fmla="*/ 3396478 h 4924940"/>
                <a:gd name="connsiteX22-465" fmla="*/ 5385999 w 5748406"/>
                <a:gd name="connsiteY22-466" fmla="*/ 3823198 h 4924940"/>
                <a:gd name="connsiteX23-467" fmla="*/ 5012619 w 5748406"/>
                <a:gd name="connsiteY23-468" fmla="*/ 4303258 h 4924940"/>
                <a:gd name="connsiteX24-469" fmla="*/ 4227759 w 5748406"/>
                <a:gd name="connsiteY24-470" fmla="*/ 4714738 h 4924940"/>
                <a:gd name="connsiteX25-471" fmla="*/ 3153339 w 5748406"/>
                <a:gd name="connsiteY25-472" fmla="*/ 4920478 h 4924940"/>
                <a:gd name="connsiteX26-473" fmla="*/ 1774119 w 5748406"/>
                <a:gd name="connsiteY26-474" fmla="*/ 4813798 h 4924940"/>
                <a:gd name="connsiteX27-475" fmla="*/ 745419 w 5748406"/>
                <a:gd name="connsiteY27-476" fmla="*/ 4348978 h 4924940"/>
                <a:gd name="connsiteX28-477" fmla="*/ 250119 w 5748406"/>
                <a:gd name="connsiteY28-478" fmla="*/ 3686038 h 4924940"/>
                <a:gd name="connsiteX29-479" fmla="*/ 303459 w 5748406"/>
                <a:gd name="connsiteY29-480" fmla="*/ 3152638 h 4924940"/>
                <a:gd name="connsiteX0-481" fmla="*/ 303459 w 5748406"/>
                <a:gd name="connsiteY0-482" fmla="*/ 3152638 h 4924940"/>
                <a:gd name="connsiteX1-483" fmla="*/ 257739 w 5748406"/>
                <a:gd name="connsiteY1-484" fmla="*/ 2466838 h 4924940"/>
                <a:gd name="connsiteX2-485" fmla="*/ 120579 w 5748406"/>
                <a:gd name="connsiteY2-486" fmla="*/ 2169658 h 4924940"/>
                <a:gd name="connsiteX3-487" fmla="*/ 21519 w 5748406"/>
                <a:gd name="connsiteY3-488" fmla="*/ 1529578 h 4924940"/>
                <a:gd name="connsiteX4-489" fmla="*/ 18979 w 5748406"/>
                <a:gd name="connsiteY4-490" fmla="*/ 678678 h 4924940"/>
                <a:gd name="connsiteX5-491" fmla="*/ 229799 w 5748406"/>
                <a:gd name="connsiteY5-492" fmla="*/ 41138 h 4924940"/>
                <a:gd name="connsiteX6-493" fmla="*/ 951159 w 5748406"/>
                <a:gd name="connsiteY6-494" fmla="*/ 127498 h 4924940"/>
                <a:gd name="connsiteX7-495" fmla="*/ 1606479 w 5748406"/>
                <a:gd name="connsiteY7-496" fmla="*/ 363718 h 4924940"/>
                <a:gd name="connsiteX8-497" fmla="*/ 1936679 w 5748406"/>
                <a:gd name="connsiteY8-498" fmla="*/ 549138 h 4924940"/>
                <a:gd name="connsiteX9-499" fmla="*/ 2391339 w 5748406"/>
                <a:gd name="connsiteY9-500" fmla="*/ 399278 h 4924940"/>
                <a:gd name="connsiteX10-501" fmla="*/ 3348919 w 5748406"/>
                <a:gd name="connsiteY10-502" fmla="*/ 417058 h 4924940"/>
                <a:gd name="connsiteX11-503" fmla="*/ 3915339 w 5748406"/>
                <a:gd name="connsiteY11-504" fmla="*/ 538978 h 4924940"/>
                <a:gd name="connsiteX12-505" fmla="*/ 4494459 w 5748406"/>
                <a:gd name="connsiteY12-506" fmla="*/ 249418 h 4924940"/>
                <a:gd name="connsiteX13-507" fmla="*/ 5385999 w 5748406"/>
                <a:gd name="connsiteY13-508" fmla="*/ 36058 h 4924940"/>
                <a:gd name="connsiteX14-509" fmla="*/ 5538399 w 5748406"/>
                <a:gd name="connsiteY14-510" fmla="*/ 13198 h 4924940"/>
                <a:gd name="connsiteX15-511" fmla="*/ 5591739 w 5748406"/>
                <a:gd name="connsiteY15-512" fmla="*/ 173218 h 4924940"/>
                <a:gd name="connsiteX16-513" fmla="*/ 5744139 w 5748406"/>
                <a:gd name="connsiteY16-514" fmla="*/ 653278 h 4924940"/>
                <a:gd name="connsiteX17-515" fmla="*/ 5690799 w 5748406"/>
                <a:gd name="connsiteY17-516" fmla="*/ 1720078 h 4924940"/>
                <a:gd name="connsiteX18-517" fmla="*/ 5530779 w 5748406"/>
                <a:gd name="connsiteY18-518" fmla="*/ 2367778 h 4924940"/>
                <a:gd name="connsiteX19-519" fmla="*/ 5454579 w 5748406"/>
                <a:gd name="connsiteY19-520" fmla="*/ 2954518 h 4924940"/>
                <a:gd name="connsiteX20-521" fmla="*/ 5401239 w 5748406"/>
                <a:gd name="connsiteY20-522" fmla="*/ 3114538 h 4924940"/>
                <a:gd name="connsiteX21-523" fmla="*/ 5485059 w 5748406"/>
                <a:gd name="connsiteY21-524" fmla="*/ 3396478 h 4924940"/>
                <a:gd name="connsiteX22-525" fmla="*/ 5385999 w 5748406"/>
                <a:gd name="connsiteY22-526" fmla="*/ 3823198 h 4924940"/>
                <a:gd name="connsiteX23-527" fmla="*/ 5012619 w 5748406"/>
                <a:gd name="connsiteY23-528" fmla="*/ 4303258 h 4924940"/>
                <a:gd name="connsiteX24-529" fmla="*/ 4227759 w 5748406"/>
                <a:gd name="connsiteY24-530" fmla="*/ 4714738 h 4924940"/>
                <a:gd name="connsiteX25-531" fmla="*/ 3153339 w 5748406"/>
                <a:gd name="connsiteY25-532" fmla="*/ 4920478 h 4924940"/>
                <a:gd name="connsiteX26-533" fmla="*/ 1774119 w 5748406"/>
                <a:gd name="connsiteY26-534" fmla="*/ 4813798 h 4924940"/>
                <a:gd name="connsiteX27-535" fmla="*/ 745419 w 5748406"/>
                <a:gd name="connsiteY27-536" fmla="*/ 4348978 h 4924940"/>
                <a:gd name="connsiteX28-537" fmla="*/ 250119 w 5748406"/>
                <a:gd name="connsiteY28-538" fmla="*/ 3686038 h 4924940"/>
                <a:gd name="connsiteX29-539" fmla="*/ 303459 w 5748406"/>
                <a:gd name="connsiteY29-540" fmla="*/ 3152638 h 4924940"/>
                <a:gd name="connsiteX0-541" fmla="*/ 303459 w 5748406"/>
                <a:gd name="connsiteY0-542" fmla="*/ 3152638 h 4924940"/>
                <a:gd name="connsiteX1-543" fmla="*/ 257739 w 5748406"/>
                <a:gd name="connsiteY1-544" fmla="*/ 2466838 h 4924940"/>
                <a:gd name="connsiteX2-545" fmla="*/ 120579 w 5748406"/>
                <a:gd name="connsiteY2-546" fmla="*/ 2169658 h 4924940"/>
                <a:gd name="connsiteX3-547" fmla="*/ 21519 w 5748406"/>
                <a:gd name="connsiteY3-548" fmla="*/ 1529578 h 4924940"/>
                <a:gd name="connsiteX4-549" fmla="*/ 18979 w 5748406"/>
                <a:gd name="connsiteY4-550" fmla="*/ 678678 h 4924940"/>
                <a:gd name="connsiteX5-551" fmla="*/ 229799 w 5748406"/>
                <a:gd name="connsiteY5-552" fmla="*/ 41138 h 4924940"/>
                <a:gd name="connsiteX6-553" fmla="*/ 951159 w 5748406"/>
                <a:gd name="connsiteY6-554" fmla="*/ 127498 h 4924940"/>
                <a:gd name="connsiteX7-555" fmla="*/ 1606479 w 5748406"/>
                <a:gd name="connsiteY7-556" fmla="*/ 363718 h 4924940"/>
                <a:gd name="connsiteX8-557" fmla="*/ 1936679 w 5748406"/>
                <a:gd name="connsiteY8-558" fmla="*/ 549138 h 4924940"/>
                <a:gd name="connsiteX9-559" fmla="*/ 2391339 w 5748406"/>
                <a:gd name="connsiteY9-560" fmla="*/ 399278 h 4924940"/>
                <a:gd name="connsiteX10-561" fmla="*/ 3348919 w 5748406"/>
                <a:gd name="connsiteY10-562" fmla="*/ 417058 h 4924940"/>
                <a:gd name="connsiteX11-563" fmla="*/ 3935659 w 5748406"/>
                <a:gd name="connsiteY11-564" fmla="*/ 584698 h 4924940"/>
                <a:gd name="connsiteX12-565" fmla="*/ 4494459 w 5748406"/>
                <a:gd name="connsiteY12-566" fmla="*/ 249418 h 4924940"/>
                <a:gd name="connsiteX13-567" fmla="*/ 5385999 w 5748406"/>
                <a:gd name="connsiteY13-568" fmla="*/ 36058 h 4924940"/>
                <a:gd name="connsiteX14-569" fmla="*/ 5538399 w 5748406"/>
                <a:gd name="connsiteY14-570" fmla="*/ 13198 h 4924940"/>
                <a:gd name="connsiteX15-571" fmla="*/ 5591739 w 5748406"/>
                <a:gd name="connsiteY15-572" fmla="*/ 173218 h 4924940"/>
                <a:gd name="connsiteX16-573" fmla="*/ 5744139 w 5748406"/>
                <a:gd name="connsiteY16-574" fmla="*/ 653278 h 4924940"/>
                <a:gd name="connsiteX17-575" fmla="*/ 5690799 w 5748406"/>
                <a:gd name="connsiteY17-576" fmla="*/ 1720078 h 4924940"/>
                <a:gd name="connsiteX18-577" fmla="*/ 5530779 w 5748406"/>
                <a:gd name="connsiteY18-578" fmla="*/ 2367778 h 4924940"/>
                <a:gd name="connsiteX19-579" fmla="*/ 5454579 w 5748406"/>
                <a:gd name="connsiteY19-580" fmla="*/ 2954518 h 4924940"/>
                <a:gd name="connsiteX20-581" fmla="*/ 5401239 w 5748406"/>
                <a:gd name="connsiteY20-582" fmla="*/ 3114538 h 4924940"/>
                <a:gd name="connsiteX21-583" fmla="*/ 5485059 w 5748406"/>
                <a:gd name="connsiteY21-584" fmla="*/ 3396478 h 4924940"/>
                <a:gd name="connsiteX22-585" fmla="*/ 5385999 w 5748406"/>
                <a:gd name="connsiteY22-586" fmla="*/ 3823198 h 4924940"/>
                <a:gd name="connsiteX23-587" fmla="*/ 5012619 w 5748406"/>
                <a:gd name="connsiteY23-588" fmla="*/ 4303258 h 4924940"/>
                <a:gd name="connsiteX24-589" fmla="*/ 4227759 w 5748406"/>
                <a:gd name="connsiteY24-590" fmla="*/ 4714738 h 4924940"/>
                <a:gd name="connsiteX25-591" fmla="*/ 3153339 w 5748406"/>
                <a:gd name="connsiteY25-592" fmla="*/ 4920478 h 4924940"/>
                <a:gd name="connsiteX26-593" fmla="*/ 1774119 w 5748406"/>
                <a:gd name="connsiteY26-594" fmla="*/ 4813798 h 4924940"/>
                <a:gd name="connsiteX27-595" fmla="*/ 745419 w 5748406"/>
                <a:gd name="connsiteY27-596" fmla="*/ 4348978 h 4924940"/>
                <a:gd name="connsiteX28-597" fmla="*/ 250119 w 5748406"/>
                <a:gd name="connsiteY28-598" fmla="*/ 3686038 h 4924940"/>
                <a:gd name="connsiteX29-599" fmla="*/ 303459 w 5748406"/>
                <a:gd name="connsiteY29-600" fmla="*/ 3152638 h 4924940"/>
                <a:gd name="connsiteX0-601" fmla="*/ 303459 w 5748406"/>
                <a:gd name="connsiteY0-602" fmla="*/ 3152638 h 4924940"/>
                <a:gd name="connsiteX1-603" fmla="*/ 257739 w 5748406"/>
                <a:gd name="connsiteY1-604" fmla="*/ 2466838 h 4924940"/>
                <a:gd name="connsiteX2-605" fmla="*/ 120579 w 5748406"/>
                <a:gd name="connsiteY2-606" fmla="*/ 2169658 h 4924940"/>
                <a:gd name="connsiteX3-607" fmla="*/ 21519 w 5748406"/>
                <a:gd name="connsiteY3-608" fmla="*/ 1529578 h 4924940"/>
                <a:gd name="connsiteX4-609" fmla="*/ 18979 w 5748406"/>
                <a:gd name="connsiteY4-610" fmla="*/ 678678 h 4924940"/>
                <a:gd name="connsiteX5-611" fmla="*/ 229799 w 5748406"/>
                <a:gd name="connsiteY5-612" fmla="*/ 41138 h 4924940"/>
                <a:gd name="connsiteX6-613" fmla="*/ 951159 w 5748406"/>
                <a:gd name="connsiteY6-614" fmla="*/ 127498 h 4924940"/>
                <a:gd name="connsiteX7-615" fmla="*/ 1606479 w 5748406"/>
                <a:gd name="connsiteY7-616" fmla="*/ 363718 h 4924940"/>
                <a:gd name="connsiteX8-617" fmla="*/ 1936679 w 5748406"/>
                <a:gd name="connsiteY8-618" fmla="*/ 549138 h 4924940"/>
                <a:gd name="connsiteX9-619" fmla="*/ 2391339 w 5748406"/>
                <a:gd name="connsiteY9-620" fmla="*/ 399278 h 4924940"/>
                <a:gd name="connsiteX10-621" fmla="*/ 3348919 w 5748406"/>
                <a:gd name="connsiteY10-622" fmla="*/ 417058 h 4924940"/>
                <a:gd name="connsiteX11-623" fmla="*/ 3945819 w 5748406"/>
                <a:gd name="connsiteY11-624" fmla="*/ 554218 h 4924940"/>
                <a:gd name="connsiteX12-625" fmla="*/ 4494459 w 5748406"/>
                <a:gd name="connsiteY12-626" fmla="*/ 249418 h 4924940"/>
                <a:gd name="connsiteX13-627" fmla="*/ 5385999 w 5748406"/>
                <a:gd name="connsiteY13-628" fmla="*/ 36058 h 4924940"/>
                <a:gd name="connsiteX14-629" fmla="*/ 5538399 w 5748406"/>
                <a:gd name="connsiteY14-630" fmla="*/ 13198 h 4924940"/>
                <a:gd name="connsiteX15-631" fmla="*/ 5591739 w 5748406"/>
                <a:gd name="connsiteY15-632" fmla="*/ 173218 h 4924940"/>
                <a:gd name="connsiteX16-633" fmla="*/ 5744139 w 5748406"/>
                <a:gd name="connsiteY16-634" fmla="*/ 653278 h 4924940"/>
                <a:gd name="connsiteX17-635" fmla="*/ 5690799 w 5748406"/>
                <a:gd name="connsiteY17-636" fmla="*/ 1720078 h 4924940"/>
                <a:gd name="connsiteX18-637" fmla="*/ 5530779 w 5748406"/>
                <a:gd name="connsiteY18-638" fmla="*/ 2367778 h 4924940"/>
                <a:gd name="connsiteX19-639" fmla="*/ 5454579 w 5748406"/>
                <a:gd name="connsiteY19-640" fmla="*/ 2954518 h 4924940"/>
                <a:gd name="connsiteX20-641" fmla="*/ 5401239 w 5748406"/>
                <a:gd name="connsiteY20-642" fmla="*/ 3114538 h 4924940"/>
                <a:gd name="connsiteX21-643" fmla="*/ 5485059 w 5748406"/>
                <a:gd name="connsiteY21-644" fmla="*/ 3396478 h 4924940"/>
                <a:gd name="connsiteX22-645" fmla="*/ 5385999 w 5748406"/>
                <a:gd name="connsiteY22-646" fmla="*/ 3823198 h 4924940"/>
                <a:gd name="connsiteX23-647" fmla="*/ 5012619 w 5748406"/>
                <a:gd name="connsiteY23-648" fmla="*/ 4303258 h 4924940"/>
                <a:gd name="connsiteX24-649" fmla="*/ 4227759 w 5748406"/>
                <a:gd name="connsiteY24-650" fmla="*/ 4714738 h 4924940"/>
                <a:gd name="connsiteX25-651" fmla="*/ 3153339 w 5748406"/>
                <a:gd name="connsiteY25-652" fmla="*/ 4920478 h 4924940"/>
                <a:gd name="connsiteX26-653" fmla="*/ 1774119 w 5748406"/>
                <a:gd name="connsiteY26-654" fmla="*/ 4813798 h 4924940"/>
                <a:gd name="connsiteX27-655" fmla="*/ 745419 w 5748406"/>
                <a:gd name="connsiteY27-656" fmla="*/ 4348978 h 4924940"/>
                <a:gd name="connsiteX28-657" fmla="*/ 250119 w 5748406"/>
                <a:gd name="connsiteY28-658" fmla="*/ 3686038 h 4924940"/>
                <a:gd name="connsiteX29-659" fmla="*/ 303459 w 5748406"/>
                <a:gd name="connsiteY29-660" fmla="*/ 3152638 h 4924940"/>
                <a:gd name="connsiteX0-661" fmla="*/ 303459 w 5748406"/>
                <a:gd name="connsiteY0-662" fmla="*/ 3152638 h 4924940"/>
                <a:gd name="connsiteX1-663" fmla="*/ 257739 w 5748406"/>
                <a:gd name="connsiteY1-664" fmla="*/ 2466838 h 4924940"/>
                <a:gd name="connsiteX2-665" fmla="*/ 120579 w 5748406"/>
                <a:gd name="connsiteY2-666" fmla="*/ 2169658 h 4924940"/>
                <a:gd name="connsiteX3-667" fmla="*/ 21519 w 5748406"/>
                <a:gd name="connsiteY3-668" fmla="*/ 1529578 h 4924940"/>
                <a:gd name="connsiteX4-669" fmla="*/ 18979 w 5748406"/>
                <a:gd name="connsiteY4-670" fmla="*/ 678678 h 4924940"/>
                <a:gd name="connsiteX5-671" fmla="*/ 229799 w 5748406"/>
                <a:gd name="connsiteY5-672" fmla="*/ 41138 h 4924940"/>
                <a:gd name="connsiteX6-673" fmla="*/ 951159 w 5748406"/>
                <a:gd name="connsiteY6-674" fmla="*/ 127498 h 4924940"/>
                <a:gd name="connsiteX7-675" fmla="*/ 1606479 w 5748406"/>
                <a:gd name="connsiteY7-676" fmla="*/ 363718 h 4924940"/>
                <a:gd name="connsiteX8-677" fmla="*/ 1946839 w 5748406"/>
                <a:gd name="connsiteY8-678" fmla="*/ 538978 h 4924940"/>
                <a:gd name="connsiteX9-679" fmla="*/ 2391339 w 5748406"/>
                <a:gd name="connsiteY9-680" fmla="*/ 399278 h 4924940"/>
                <a:gd name="connsiteX10-681" fmla="*/ 3348919 w 5748406"/>
                <a:gd name="connsiteY10-682" fmla="*/ 417058 h 4924940"/>
                <a:gd name="connsiteX11-683" fmla="*/ 3945819 w 5748406"/>
                <a:gd name="connsiteY11-684" fmla="*/ 554218 h 4924940"/>
                <a:gd name="connsiteX12-685" fmla="*/ 4494459 w 5748406"/>
                <a:gd name="connsiteY12-686" fmla="*/ 249418 h 4924940"/>
                <a:gd name="connsiteX13-687" fmla="*/ 5385999 w 5748406"/>
                <a:gd name="connsiteY13-688" fmla="*/ 36058 h 4924940"/>
                <a:gd name="connsiteX14-689" fmla="*/ 5538399 w 5748406"/>
                <a:gd name="connsiteY14-690" fmla="*/ 13198 h 4924940"/>
                <a:gd name="connsiteX15-691" fmla="*/ 5591739 w 5748406"/>
                <a:gd name="connsiteY15-692" fmla="*/ 173218 h 4924940"/>
                <a:gd name="connsiteX16-693" fmla="*/ 5744139 w 5748406"/>
                <a:gd name="connsiteY16-694" fmla="*/ 653278 h 4924940"/>
                <a:gd name="connsiteX17-695" fmla="*/ 5690799 w 5748406"/>
                <a:gd name="connsiteY17-696" fmla="*/ 1720078 h 4924940"/>
                <a:gd name="connsiteX18-697" fmla="*/ 5530779 w 5748406"/>
                <a:gd name="connsiteY18-698" fmla="*/ 2367778 h 4924940"/>
                <a:gd name="connsiteX19-699" fmla="*/ 5454579 w 5748406"/>
                <a:gd name="connsiteY19-700" fmla="*/ 2954518 h 4924940"/>
                <a:gd name="connsiteX20-701" fmla="*/ 5401239 w 5748406"/>
                <a:gd name="connsiteY20-702" fmla="*/ 3114538 h 4924940"/>
                <a:gd name="connsiteX21-703" fmla="*/ 5485059 w 5748406"/>
                <a:gd name="connsiteY21-704" fmla="*/ 3396478 h 4924940"/>
                <a:gd name="connsiteX22-705" fmla="*/ 5385999 w 5748406"/>
                <a:gd name="connsiteY22-706" fmla="*/ 3823198 h 4924940"/>
                <a:gd name="connsiteX23-707" fmla="*/ 5012619 w 5748406"/>
                <a:gd name="connsiteY23-708" fmla="*/ 4303258 h 4924940"/>
                <a:gd name="connsiteX24-709" fmla="*/ 4227759 w 5748406"/>
                <a:gd name="connsiteY24-710" fmla="*/ 4714738 h 4924940"/>
                <a:gd name="connsiteX25-711" fmla="*/ 3153339 w 5748406"/>
                <a:gd name="connsiteY25-712" fmla="*/ 4920478 h 4924940"/>
                <a:gd name="connsiteX26-713" fmla="*/ 1774119 w 5748406"/>
                <a:gd name="connsiteY26-714" fmla="*/ 4813798 h 4924940"/>
                <a:gd name="connsiteX27-715" fmla="*/ 745419 w 5748406"/>
                <a:gd name="connsiteY27-716" fmla="*/ 4348978 h 4924940"/>
                <a:gd name="connsiteX28-717" fmla="*/ 250119 w 5748406"/>
                <a:gd name="connsiteY28-718" fmla="*/ 3686038 h 4924940"/>
                <a:gd name="connsiteX29-719" fmla="*/ 303459 w 5748406"/>
                <a:gd name="connsiteY29-720" fmla="*/ 3152638 h 4924940"/>
                <a:gd name="connsiteX0-721" fmla="*/ 303459 w 5748406"/>
                <a:gd name="connsiteY0-722" fmla="*/ 3152638 h 4924940"/>
                <a:gd name="connsiteX1-723" fmla="*/ 257739 w 5748406"/>
                <a:gd name="connsiteY1-724" fmla="*/ 2466838 h 4924940"/>
                <a:gd name="connsiteX2-725" fmla="*/ 120579 w 5748406"/>
                <a:gd name="connsiteY2-726" fmla="*/ 2169658 h 4924940"/>
                <a:gd name="connsiteX3-727" fmla="*/ 21519 w 5748406"/>
                <a:gd name="connsiteY3-728" fmla="*/ 1529578 h 4924940"/>
                <a:gd name="connsiteX4-729" fmla="*/ 18979 w 5748406"/>
                <a:gd name="connsiteY4-730" fmla="*/ 678678 h 4924940"/>
                <a:gd name="connsiteX5-731" fmla="*/ 229799 w 5748406"/>
                <a:gd name="connsiteY5-732" fmla="*/ 41138 h 4924940"/>
                <a:gd name="connsiteX6-733" fmla="*/ 951159 w 5748406"/>
                <a:gd name="connsiteY6-734" fmla="*/ 127498 h 4924940"/>
                <a:gd name="connsiteX7-735" fmla="*/ 1606479 w 5748406"/>
                <a:gd name="connsiteY7-736" fmla="*/ 363718 h 4924940"/>
                <a:gd name="connsiteX8-737" fmla="*/ 1946839 w 5748406"/>
                <a:gd name="connsiteY8-738" fmla="*/ 538978 h 4924940"/>
                <a:gd name="connsiteX9-739" fmla="*/ 2528499 w 5748406"/>
                <a:gd name="connsiteY9-740" fmla="*/ 389118 h 4924940"/>
                <a:gd name="connsiteX10-741" fmla="*/ 3348919 w 5748406"/>
                <a:gd name="connsiteY10-742" fmla="*/ 417058 h 4924940"/>
                <a:gd name="connsiteX11-743" fmla="*/ 3945819 w 5748406"/>
                <a:gd name="connsiteY11-744" fmla="*/ 554218 h 4924940"/>
                <a:gd name="connsiteX12-745" fmla="*/ 4494459 w 5748406"/>
                <a:gd name="connsiteY12-746" fmla="*/ 249418 h 4924940"/>
                <a:gd name="connsiteX13-747" fmla="*/ 5385999 w 5748406"/>
                <a:gd name="connsiteY13-748" fmla="*/ 36058 h 4924940"/>
                <a:gd name="connsiteX14-749" fmla="*/ 5538399 w 5748406"/>
                <a:gd name="connsiteY14-750" fmla="*/ 13198 h 4924940"/>
                <a:gd name="connsiteX15-751" fmla="*/ 5591739 w 5748406"/>
                <a:gd name="connsiteY15-752" fmla="*/ 173218 h 4924940"/>
                <a:gd name="connsiteX16-753" fmla="*/ 5744139 w 5748406"/>
                <a:gd name="connsiteY16-754" fmla="*/ 653278 h 4924940"/>
                <a:gd name="connsiteX17-755" fmla="*/ 5690799 w 5748406"/>
                <a:gd name="connsiteY17-756" fmla="*/ 1720078 h 4924940"/>
                <a:gd name="connsiteX18-757" fmla="*/ 5530779 w 5748406"/>
                <a:gd name="connsiteY18-758" fmla="*/ 2367778 h 4924940"/>
                <a:gd name="connsiteX19-759" fmla="*/ 5454579 w 5748406"/>
                <a:gd name="connsiteY19-760" fmla="*/ 2954518 h 4924940"/>
                <a:gd name="connsiteX20-761" fmla="*/ 5401239 w 5748406"/>
                <a:gd name="connsiteY20-762" fmla="*/ 3114538 h 4924940"/>
                <a:gd name="connsiteX21-763" fmla="*/ 5485059 w 5748406"/>
                <a:gd name="connsiteY21-764" fmla="*/ 3396478 h 4924940"/>
                <a:gd name="connsiteX22-765" fmla="*/ 5385999 w 5748406"/>
                <a:gd name="connsiteY22-766" fmla="*/ 3823198 h 4924940"/>
                <a:gd name="connsiteX23-767" fmla="*/ 5012619 w 5748406"/>
                <a:gd name="connsiteY23-768" fmla="*/ 4303258 h 4924940"/>
                <a:gd name="connsiteX24-769" fmla="*/ 4227759 w 5748406"/>
                <a:gd name="connsiteY24-770" fmla="*/ 4714738 h 4924940"/>
                <a:gd name="connsiteX25-771" fmla="*/ 3153339 w 5748406"/>
                <a:gd name="connsiteY25-772" fmla="*/ 4920478 h 4924940"/>
                <a:gd name="connsiteX26-773" fmla="*/ 1774119 w 5748406"/>
                <a:gd name="connsiteY26-774" fmla="*/ 4813798 h 4924940"/>
                <a:gd name="connsiteX27-775" fmla="*/ 745419 w 5748406"/>
                <a:gd name="connsiteY27-776" fmla="*/ 4348978 h 4924940"/>
                <a:gd name="connsiteX28-777" fmla="*/ 250119 w 5748406"/>
                <a:gd name="connsiteY28-778" fmla="*/ 3686038 h 4924940"/>
                <a:gd name="connsiteX29-779" fmla="*/ 303459 w 5748406"/>
                <a:gd name="connsiteY29-780" fmla="*/ 3152638 h 4924940"/>
                <a:gd name="connsiteX0-781" fmla="*/ 303459 w 5748406"/>
                <a:gd name="connsiteY0-782" fmla="*/ 3152638 h 4924940"/>
                <a:gd name="connsiteX1-783" fmla="*/ 257739 w 5748406"/>
                <a:gd name="connsiteY1-784" fmla="*/ 2466838 h 4924940"/>
                <a:gd name="connsiteX2-785" fmla="*/ 120579 w 5748406"/>
                <a:gd name="connsiteY2-786" fmla="*/ 2169658 h 4924940"/>
                <a:gd name="connsiteX3-787" fmla="*/ 21519 w 5748406"/>
                <a:gd name="connsiteY3-788" fmla="*/ 1529578 h 4924940"/>
                <a:gd name="connsiteX4-789" fmla="*/ 18979 w 5748406"/>
                <a:gd name="connsiteY4-790" fmla="*/ 678678 h 4924940"/>
                <a:gd name="connsiteX5-791" fmla="*/ 229799 w 5748406"/>
                <a:gd name="connsiteY5-792" fmla="*/ 41138 h 4924940"/>
                <a:gd name="connsiteX6-793" fmla="*/ 951159 w 5748406"/>
                <a:gd name="connsiteY6-794" fmla="*/ 127498 h 4924940"/>
                <a:gd name="connsiteX7-795" fmla="*/ 1606479 w 5748406"/>
                <a:gd name="connsiteY7-796" fmla="*/ 363718 h 4924940"/>
                <a:gd name="connsiteX8-797" fmla="*/ 1946839 w 5748406"/>
                <a:gd name="connsiteY8-798" fmla="*/ 538978 h 4924940"/>
                <a:gd name="connsiteX9-799" fmla="*/ 2528499 w 5748406"/>
                <a:gd name="connsiteY9-800" fmla="*/ 389118 h 4924940"/>
                <a:gd name="connsiteX10-801" fmla="*/ 3374319 w 5748406"/>
                <a:gd name="connsiteY10-802" fmla="*/ 417058 h 4924940"/>
                <a:gd name="connsiteX11-803" fmla="*/ 3945819 w 5748406"/>
                <a:gd name="connsiteY11-804" fmla="*/ 554218 h 4924940"/>
                <a:gd name="connsiteX12-805" fmla="*/ 4494459 w 5748406"/>
                <a:gd name="connsiteY12-806" fmla="*/ 249418 h 4924940"/>
                <a:gd name="connsiteX13-807" fmla="*/ 5385999 w 5748406"/>
                <a:gd name="connsiteY13-808" fmla="*/ 36058 h 4924940"/>
                <a:gd name="connsiteX14-809" fmla="*/ 5538399 w 5748406"/>
                <a:gd name="connsiteY14-810" fmla="*/ 13198 h 4924940"/>
                <a:gd name="connsiteX15-811" fmla="*/ 5591739 w 5748406"/>
                <a:gd name="connsiteY15-812" fmla="*/ 173218 h 4924940"/>
                <a:gd name="connsiteX16-813" fmla="*/ 5744139 w 5748406"/>
                <a:gd name="connsiteY16-814" fmla="*/ 653278 h 4924940"/>
                <a:gd name="connsiteX17-815" fmla="*/ 5690799 w 5748406"/>
                <a:gd name="connsiteY17-816" fmla="*/ 1720078 h 4924940"/>
                <a:gd name="connsiteX18-817" fmla="*/ 5530779 w 5748406"/>
                <a:gd name="connsiteY18-818" fmla="*/ 2367778 h 4924940"/>
                <a:gd name="connsiteX19-819" fmla="*/ 5454579 w 5748406"/>
                <a:gd name="connsiteY19-820" fmla="*/ 2954518 h 4924940"/>
                <a:gd name="connsiteX20-821" fmla="*/ 5401239 w 5748406"/>
                <a:gd name="connsiteY20-822" fmla="*/ 3114538 h 4924940"/>
                <a:gd name="connsiteX21-823" fmla="*/ 5485059 w 5748406"/>
                <a:gd name="connsiteY21-824" fmla="*/ 3396478 h 4924940"/>
                <a:gd name="connsiteX22-825" fmla="*/ 5385999 w 5748406"/>
                <a:gd name="connsiteY22-826" fmla="*/ 3823198 h 4924940"/>
                <a:gd name="connsiteX23-827" fmla="*/ 5012619 w 5748406"/>
                <a:gd name="connsiteY23-828" fmla="*/ 4303258 h 4924940"/>
                <a:gd name="connsiteX24-829" fmla="*/ 4227759 w 5748406"/>
                <a:gd name="connsiteY24-830" fmla="*/ 4714738 h 4924940"/>
                <a:gd name="connsiteX25-831" fmla="*/ 3153339 w 5748406"/>
                <a:gd name="connsiteY25-832" fmla="*/ 4920478 h 4924940"/>
                <a:gd name="connsiteX26-833" fmla="*/ 1774119 w 5748406"/>
                <a:gd name="connsiteY26-834" fmla="*/ 4813798 h 4924940"/>
                <a:gd name="connsiteX27-835" fmla="*/ 745419 w 5748406"/>
                <a:gd name="connsiteY27-836" fmla="*/ 4348978 h 4924940"/>
                <a:gd name="connsiteX28-837" fmla="*/ 250119 w 5748406"/>
                <a:gd name="connsiteY28-838" fmla="*/ 3686038 h 4924940"/>
                <a:gd name="connsiteX29-839" fmla="*/ 303459 w 5748406"/>
                <a:gd name="connsiteY29-840" fmla="*/ 3152638 h 4924940"/>
                <a:gd name="connsiteX0-841" fmla="*/ 303459 w 5748406"/>
                <a:gd name="connsiteY0-842" fmla="*/ 3152638 h 4924940"/>
                <a:gd name="connsiteX1-843" fmla="*/ 257739 w 5748406"/>
                <a:gd name="connsiteY1-844" fmla="*/ 2466838 h 4924940"/>
                <a:gd name="connsiteX2-845" fmla="*/ 120579 w 5748406"/>
                <a:gd name="connsiteY2-846" fmla="*/ 2169658 h 4924940"/>
                <a:gd name="connsiteX3-847" fmla="*/ 21519 w 5748406"/>
                <a:gd name="connsiteY3-848" fmla="*/ 1529578 h 4924940"/>
                <a:gd name="connsiteX4-849" fmla="*/ 18979 w 5748406"/>
                <a:gd name="connsiteY4-850" fmla="*/ 678678 h 4924940"/>
                <a:gd name="connsiteX5-851" fmla="*/ 229799 w 5748406"/>
                <a:gd name="connsiteY5-852" fmla="*/ 41138 h 4924940"/>
                <a:gd name="connsiteX6-853" fmla="*/ 951159 w 5748406"/>
                <a:gd name="connsiteY6-854" fmla="*/ 127498 h 4924940"/>
                <a:gd name="connsiteX7-855" fmla="*/ 1606479 w 5748406"/>
                <a:gd name="connsiteY7-856" fmla="*/ 363718 h 4924940"/>
                <a:gd name="connsiteX8-857" fmla="*/ 1946839 w 5748406"/>
                <a:gd name="connsiteY8-858" fmla="*/ 538978 h 4924940"/>
                <a:gd name="connsiteX9-859" fmla="*/ 2508179 w 5748406"/>
                <a:gd name="connsiteY9-860" fmla="*/ 414518 h 4924940"/>
                <a:gd name="connsiteX10-861" fmla="*/ 3374319 w 5748406"/>
                <a:gd name="connsiteY10-862" fmla="*/ 417058 h 4924940"/>
                <a:gd name="connsiteX11-863" fmla="*/ 3945819 w 5748406"/>
                <a:gd name="connsiteY11-864" fmla="*/ 554218 h 4924940"/>
                <a:gd name="connsiteX12-865" fmla="*/ 4494459 w 5748406"/>
                <a:gd name="connsiteY12-866" fmla="*/ 249418 h 4924940"/>
                <a:gd name="connsiteX13-867" fmla="*/ 5385999 w 5748406"/>
                <a:gd name="connsiteY13-868" fmla="*/ 36058 h 4924940"/>
                <a:gd name="connsiteX14-869" fmla="*/ 5538399 w 5748406"/>
                <a:gd name="connsiteY14-870" fmla="*/ 13198 h 4924940"/>
                <a:gd name="connsiteX15-871" fmla="*/ 5591739 w 5748406"/>
                <a:gd name="connsiteY15-872" fmla="*/ 173218 h 4924940"/>
                <a:gd name="connsiteX16-873" fmla="*/ 5744139 w 5748406"/>
                <a:gd name="connsiteY16-874" fmla="*/ 653278 h 4924940"/>
                <a:gd name="connsiteX17-875" fmla="*/ 5690799 w 5748406"/>
                <a:gd name="connsiteY17-876" fmla="*/ 1720078 h 4924940"/>
                <a:gd name="connsiteX18-877" fmla="*/ 5530779 w 5748406"/>
                <a:gd name="connsiteY18-878" fmla="*/ 2367778 h 4924940"/>
                <a:gd name="connsiteX19-879" fmla="*/ 5454579 w 5748406"/>
                <a:gd name="connsiteY19-880" fmla="*/ 2954518 h 4924940"/>
                <a:gd name="connsiteX20-881" fmla="*/ 5401239 w 5748406"/>
                <a:gd name="connsiteY20-882" fmla="*/ 3114538 h 4924940"/>
                <a:gd name="connsiteX21-883" fmla="*/ 5485059 w 5748406"/>
                <a:gd name="connsiteY21-884" fmla="*/ 3396478 h 4924940"/>
                <a:gd name="connsiteX22-885" fmla="*/ 5385999 w 5748406"/>
                <a:gd name="connsiteY22-886" fmla="*/ 3823198 h 4924940"/>
                <a:gd name="connsiteX23-887" fmla="*/ 5012619 w 5748406"/>
                <a:gd name="connsiteY23-888" fmla="*/ 4303258 h 4924940"/>
                <a:gd name="connsiteX24-889" fmla="*/ 4227759 w 5748406"/>
                <a:gd name="connsiteY24-890" fmla="*/ 4714738 h 4924940"/>
                <a:gd name="connsiteX25-891" fmla="*/ 3153339 w 5748406"/>
                <a:gd name="connsiteY25-892" fmla="*/ 4920478 h 4924940"/>
                <a:gd name="connsiteX26-893" fmla="*/ 1774119 w 5748406"/>
                <a:gd name="connsiteY26-894" fmla="*/ 4813798 h 4924940"/>
                <a:gd name="connsiteX27-895" fmla="*/ 745419 w 5748406"/>
                <a:gd name="connsiteY27-896" fmla="*/ 4348978 h 4924940"/>
                <a:gd name="connsiteX28-897" fmla="*/ 250119 w 5748406"/>
                <a:gd name="connsiteY28-898" fmla="*/ 3686038 h 4924940"/>
                <a:gd name="connsiteX29-899" fmla="*/ 303459 w 5748406"/>
                <a:gd name="connsiteY29-900" fmla="*/ 3152638 h 4924940"/>
                <a:gd name="connsiteX0-901" fmla="*/ 303459 w 5748406"/>
                <a:gd name="connsiteY0-902" fmla="*/ 3152638 h 4924940"/>
                <a:gd name="connsiteX1-903" fmla="*/ 257739 w 5748406"/>
                <a:gd name="connsiteY1-904" fmla="*/ 2466838 h 4924940"/>
                <a:gd name="connsiteX2-905" fmla="*/ 120579 w 5748406"/>
                <a:gd name="connsiteY2-906" fmla="*/ 2169658 h 4924940"/>
                <a:gd name="connsiteX3-907" fmla="*/ 21519 w 5748406"/>
                <a:gd name="connsiteY3-908" fmla="*/ 1529578 h 4924940"/>
                <a:gd name="connsiteX4-909" fmla="*/ 18979 w 5748406"/>
                <a:gd name="connsiteY4-910" fmla="*/ 678678 h 4924940"/>
                <a:gd name="connsiteX5-911" fmla="*/ 229799 w 5748406"/>
                <a:gd name="connsiteY5-912" fmla="*/ 41138 h 4924940"/>
                <a:gd name="connsiteX6-913" fmla="*/ 951159 w 5748406"/>
                <a:gd name="connsiteY6-914" fmla="*/ 127498 h 4924940"/>
                <a:gd name="connsiteX7-915" fmla="*/ 1606479 w 5748406"/>
                <a:gd name="connsiteY7-916" fmla="*/ 363718 h 4924940"/>
                <a:gd name="connsiteX8-917" fmla="*/ 1946839 w 5748406"/>
                <a:gd name="connsiteY8-918" fmla="*/ 538978 h 4924940"/>
                <a:gd name="connsiteX9-919" fmla="*/ 2508179 w 5748406"/>
                <a:gd name="connsiteY9-920" fmla="*/ 414518 h 4924940"/>
                <a:gd name="connsiteX10-921" fmla="*/ 3374319 w 5748406"/>
                <a:gd name="connsiteY10-922" fmla="*/ 417058 h 4924940"/>
                <a:gd name="connsiteX11-923" fmla="*/ 3945819 w 5748406"/>
                <a:gd name="connsiteY11-924" fmla="*/ 554218 h 4924940"/>
                <a:gd name="connsiteX12-925" fmla="*/ 4161718 w 5748406"/>
                <a:gd name="connsiteY12-926" fmla="*/ 427217 h 4924940"/>
                <a:gd name="connsiteX13-927" fmla="*/ 4494459 w 5748406"/>
                <a:gd name="connsiteY13-928" fmla="*/ 249418 h 4924940"/>
                <a:gd name="connsiteX14-929" fmla="*/ 5385999 w 5748406"/>
                <a:gd name="connsiteY14-930" fmla="*/ 36058 h 4924940"/>
                <a:gd name="connsiteX15-931" fmla="*/ 5538399 w 5748406"/>
                <a:gd name="connsiteY15-932" fmla="*/ 13198 h 4924940"/>
                <a:gd name="connsiteX16-933" fmla="*/ 5591739 w 5748406"/>
                <a:gd name="connsiteY16-934" fmla="*/ 173218 h 4924940"/>
                <a:gd name="connsiteX17-935" fmla="*/ 5744139 w 5748406"/>
                <a:gd name="connsiteY17-936" fmla="*/ 653278 h 4924940"/>
                <a:gd name="connsiteX18-937" fmla="*/ 5690799 w 5748406"/>
                <a:gd name="connsiteY18-938" fmla="*/ 1720078 h 4924940"/>
                <a:gd name="connsiteX19-939" fmla="*/ 5530779 w 5748406"/>
                <a:gd name="connsiteY19-940" fmla="*/ 2367778 h 4924940"/>
                <a:gd name="connsiteX20-941" fmla="*/ 5454579 w 5748406"/>
                <a:gd name="connsiteY20-942" fmla="*/ 2954518 h 4924940"/>
                <a:gd name="connsiteX21-943" fmla="*/ 5401239 w 5748406"/>
                <a:gd name="connsiteY21-944" fmla="*/ 3114538 h 4924940"/>
                <a:gd name="connsiteX22-945" fmla="*/ 5485059 w 5748406"/>
                <a:gd name="connsiteY22-946" fmla="*/ 3396478 h 4924940"/>
                <a:gd name="connsiteX23-947" fmla="*/ 5385999 w 5748406"/>
                <a:gd name="connsiteY23-948" fmla="*/ 3823198 h 4924940"/>
                <a:gd name="connsiteX24-949" fmla="*/ 5012619 w 5748406"/>
                <a:gd name="connsiteY24-950" fmla="*/ 4303258 h 4924940"/>
                <a:gd name="connsiteX25-951" fmla="*/ 4227759 w 5748406"/>
                <a:gd name="connsiteY25-952" fmla="*/ 4714738 h 4924940"/>
                <a:gd name="connsiteX26-953" fmla="*/ 3153339 w 5748406"/>
                <a:gd name="connsiteY26-954" fmla="*/ 4920478 h 4924940"/>
                <a:gd name="connsiteX27-955" fmla="*/ 1774119 w 5748406"/>
                <a:gd name="connsiteY27-956" fmla="*/ 4813798 h 4924940"/>
                <a:gd name="connsiteX28-957" fmla="*/ 745419 w 5748406"/>
                <a:gd name="connsiteY28-958" fmla="*/ 4348978 h 4924940"/>
                <a:gd name="connsiteX29-959" fmla="*/ 250119 w 5748406"/>
                <a:gd name="connsiteY29-960" fmla="*/ 3686038 h 4924940"/>
                <a:gd name="connsiteX30" fmla="*/ 303459 w 5748406"/>
                <a:gd name="connsiteY30" fmla="*/ 3152638 h 4924940"/>
                <a:gd name="connsiteX0-961" fmla="*/ 303459 w 5748406"/>
                <a:gd name="connsiteY0-962" fmla="*/ 3152638 h 4924940"/>
                <a:gd name="connsiteX1-963" fmla="*/ 257739 w 5748406"/>
                <a:gd name="connsiteY1-964" fmla="*/ 2466838 h 4924940"/>
                <a:gd name="connsiteX2-965" fmla="*/ 120579 w 5748406"/>
                <a:gd name="connsiteY2-966" fmla="*/ 2169658 h 4924940"/>
                <a:gd name="connsiteX3-967" fmla="*/ 21519 w 5748406"/>
                <a:gd name="connsiteY3-968" fmla="*/ 1529578 h 4924940"/>
                <a:gd name="connsiteX4-969" fmla="*/ 18979 w 5748406"/>
                <a:gd name="connsiteY4-970" fmla="*/ 678678 h 4924940"/>
                <a:gd name="connsiteX5-971" fmla="*/ 229799 w 5748406"/>
                <a:gd name="connsiteY5-972" fmla="*/ 41138 h 4924940"/>
                <a:gd name="connsiteX6-973" fmla="*/ 951159 w 5748406"/>
                <a:gd name="connsiteY6-974" fmla="*/ 127498 h 4924940"/>
                <a:gd name="connsiteX7-975" fmla="*/ 1606479 w 5748406"/>
                <a:gd name="connsiteY7-976" fmla="*/ 363718 h 4924940"/>
                <a:gd name="connsiteX8-977" fmla="*/ 1946839 w 5748406"/>
                <a:gd name="connsiteY8-978" fmla="*/ 538978 h 4924940"/>
                <a:gd name="connsiteX9-979" fmla="*/ 2508179 w 5748406"/>
                <a:gd name="connsiteY9-980" fmla="*/ 414518 h 4924940"/>
                <a:gd name="connsiteX10-981" fmla="*/ 3374319 w 5748406"/>
                <a:gd name="connsiteY10-982" fmla="*/ 417058 h 4924940"/>
                <a:gd name="connsiteX11-983" fmla="*/ 3930579 w 5748406"/>
                <a:gd name="connsiteY11-984" fmla="*/ 564378 h 4924940"/>
                <a:gd name="connsiteX12-985" fmla="*/ 4161718 w 5748406"/>
                <a:gd name="connsiteY12-986" fmla="*/ 427217 h 4924940"/>
                <a:gd name="connsiteX13-987" fmla="*/ 4494459 w 5748406"/>
                <a:gd name="connsiteY13-988" fmla="*/ 249418 h 4924940"/>
                <a:gd name="connsiteX14-989" fmla="*/ 5385999 w 5748406"/>
                <a:gd name="connsiteY14-990" fmla="*/ 36058 h 4924940"/>
                <a:gd name="connsiteX15-991" fmla="*/ 5538399 w 5748406"/>
                <a:gd name="connsiteY15-992" fmla="*/ 13198 h 4924940"/>
                <a:gd name="connsiteX16-993" fmla="*/ 5591739 w 5748406"/>
                <a:gd name="connsiteY16-994" fmla="*/ 173218 h 4924940"/>
                <a:gd name="connsiteX17-995" fmla="*/ 5744139 w 5748406"/>
                <a:gd name="connsiteY17-996" fmla="*/ 653278 h 4924940"/>
                <a:gd name="connsiteX18-997" fmla="*/ 5690799 w 5748406"/>
                <a:gd name="connsiteY18-998" fmla="*/ 1720078 h 4924940"/>
                <a:gd name="connsiteX19-999" fmla="*/ 5530779 w 5748406"/>
                <a:gd name="connsiteY19-1000" fmla="*/ 2367778 h 4924940"/>
                <a:gd name="connsiteX20-1001" fmla="*/ 5454579 w 5748406"/>
                <a:gd name="connsiteY20-1002" fmla="*/ 2954518 h 4924940"/>
                <a:gd name="connsiteX21-1003" fmla="*/ 5401239 w 5748406"/>
                <a:gd name="connsiteY21-1004" fmla="*/ 3114538 h 4924940"/>
                <a:gd name="connsiteX22-1005" fmla="*/ 5485059 w 5748406"/>
                <a:gd name="connsiteY22-1006" fmla="*/ 3396478 h 4924940"/>
                <a:gd name="connsiteX23-1007" fmla="*/ 5385999 w 5748406"/>
                <a:gd name="connsiteY23-1008" fmla="*/ 3823198 h 4924940"/>
                <a:gd name="connsiteX24-1009" fmla="*/ 5012619 w 5748406"/>
                <a:gd name="connsiteY24-1010" fmla="*/ 4303258 h 4924940"/>
                <a:gd name="connsiteX25-1011" fmla="*/ 4227759 w 5748406"/>
                <a:gd name="connsiteY25-1012" fmla="*/ 4714738 h 4924940"/>
                <a:gd name="connsiteX26-1013" fmla="*/ 3153339 w 5748406"/>
                <a:gd name="connsiteY26-1014" fmla="*/ 4920478 h 4924940"/>
                <a:gd name="connsiteX27-1015" fmla="*/ 1774119 w 5748406"/>
                <a:gd name="connsiteY27-1016" fmla="*/ 4813798 h 4924940"/>
                <a:gd name="connsiteX28-1017" fmla="*/ 745419 w 5748406"/>
                <a:gd name="connsiteY28-1018" fmla="*/ 4348978 h 4924940"/>
                <a:gd name="connsiteX29-1019" fmla="*/ 250119 w 5748406"/>
                <a:gd name="connsiteY29-1020" fmla="*/ 3686038 h 4924940"/>
                <a:gd name="connsiteX30-1021" fmla="*/ 303459 w 5748406"/>
                <a:gd name="connsiteY30-1022" fmla="*/ 3152638 h 4924940"/>
                <a:gd name="connsiteX0-1023" fmla="*/ 303459 w 5748406"/>
                <a:gd name="connsiteY0-1024" fmla="*/ 3151130 h 4923432"/>
                <a:gd name="connsiteX1-1025" fmla="*/ 257739 w 5748406"/>
                <a:gd name="connsiteY1-1026" fmla="*/ 2465330 h 4923432"/>
                <a:gd name="connsiteX2-1027" fmla="*/ 120579 w 5748406"/>
                <a:gd name="connsiteY2-1028" fmla="*/ 2168150 h 4923432"/>
                <a:gd name="connsiteX3-1029" fmla="*/ 21519 w 5748406"/>
                <a:gd name="connsiteY3-1030" fmla="*/ 1528070 h 4923432"/>
                <a:gd name="connsiteX4-1031" fmla="*/ 18979 w 5748406"/>
                <a:gd name="connsiteY4-1032" fmla="*/ 677170 h 4923432"/>
                <a:gd name="connsiteX5-1033" fmla="*/ 229799 w 5748406"/>
                <a:gd name="connsiteY5-1034" fmla="*/ 39630 h 4923432"/>
                <a:gd name="connsiteX6-1035" fmla="*/ 951159 w 5748406"/>
                <a:gd name="connsiteY6-1036" fmla="*/ 125990 h 4923432"/>
                <a:gd name="connsiteX7-1037" fmla="*/ 1606479 w 5748406"/>
                <a:gd name="connsiteY7-1038" fmla="*/ 362210 h 4923432"/>
                <a:gd name="connsiteX8-1039" fmla="*/ 1946839 w 5748406"/>
                <a:gd name="connsiteY8-1040" fmla="*/ 537470 h 4923432"/>
                <a:gd name="connsiteX9-1041" fmla="*/ 2508179 w 5748406"/>
                <a:gd name="connsiteY9-1042" fmla="*/ 413010 h 4923432"/>
                <a:gd name="connsiteX10-1043" fmla="*/ 3374319 w 5748406"/>
                <a:gd name="connsiteY10-1044" fmla="*/ 415550 h 4923432"/>
                <a:gd name="connsiteX11-1045" fmla="*/ 3930579 w 5748406"/>
                <a:gd name="connsiteY11-1046" fmla="*/ 562870 h 4923432"/>
                <a:gd name="connsiteX12-1047" fmla="*/ 4161718 w 5748406"/>
                <a:gd name="connsiteY12-1048" fmla="*/ 425709 h 4923432"/>
                <a:gd name="connsiteX13-1049" fmla="*/ 4662099 w 5748406"/>
                <a:gd name="connsiteY13-1050" fmla="*/ 212350 h 4923432"/>
                <a:gd name="connsiteX14-1051" fmla="*/ 5385999 w 5748406"/>
                <a:gd name="connsiteY14-1052" fmla="*/ 34550 h 4923432"/>
                <a:gd name="connsiteX15-1053" fmla="*/ 5538399 w 5748406"/>
                <a:gd name="connsiteY15-1054" fmla="*/ 11690 h 4923432"/>
                <a:gd name="connsiteX16-1055" fmla="*/ 5591739 w 5748406"/>
                <a:gd name="connsiteY16-1056" fmla="*/ 171710 h 4923432"/>
                <a:gd name="connsiteX17-1057" fmla="*/ 5744139 w 5748406"/>
                <a:gd name="connsiteY17-1058" fmla="*/ 651770 h 4923432"/>
                <a:gd name="connsiteX18-1059" fmla="*/ 5690799 w 5748406"/>
                <a:gd name="connsiteY18-1060" fmla="*/ 1718570 h 4923432"/>
                <a:gd name="connsiteX19-1061" fmla="*/ 5530779 w 5748406"/>
                <a:gd name="connsiteY19-1062" fmla="*/ 2366270 h 4923432"/>
                <a:gd name="connsiteX20-1063" fmla="*/ 5454579 w 5748406"/>
                <a:gd name="connsiteY20-1064" fmla="*/ 2953010 h 4923432"/>
                <a:gd name="connsiteX21-1065" fmla="*/ 5401239 w 5748406"/>
                <a:gd name="connsiteY21-1066" fmla="*/ 3113030 h 4923432"/>
                <a:gd name="connsiteX22-1067" fmla="*/ 5485059 w 5748406"/>
                <a:gd name="connsiteY22-1068" fmla="*/ 3394970 h 4923432"/>
                <a:gd name="connsiteX23-1069" fmla="*/ 5385999 w 5748406"/>
                <a:gd name="connsiteY23-1070" fmla="*/ 3821690 h 4923432"/>
                <a:gd name="connsiteX24-1071" fmla="*/ 5012619 w 5748406"/>
                <a:gd name="connsiteY24-1072" fmla="*/ 4301750 h 4923432"/>
                <a:gd name="connsiteX25-1073" fmla="*/ 4227759 w 5748406"/>
                <a:gd name="connsiteY25-1074" fmla="*/ 4713230 h 4923432"/>
                <a:gd name="connsiteX26-1075" fmla="*/ 3153339 w 5748406"/>
                <a:gd name="connsiteY26-1076" fmla="*/ 4918970 h 4923432"/>
                <a:gd name="connsiteX27-1077" fmla="*/ 1774119 w 5748406"/>
                <a:gd name="connsiteY27-1078" fmla="*/ 4812290 h 4923432"/>
                <a:gd name="connsiteX28-1079" fmla="*/ 745419 w 5748406"/>
                <a:gd name="connsiteY28-1080" fmla="*/ 4347470 h 4923432"/>
                <a:gd name="connsiteX29-1081" fmla="*/ 250119 w 5748406"/>
                <a:gd name="connsiteY29-1082" fmla="*/ 3684530 h 4923432"/>
                <a:gd name="connsiteX30-1083" fmla="*/ 303459 w 5748406"/>
                <a:gd name="connsiteY30-1084" fmla="*/ 3151130 h 4923432"/>
                <a:gd name="connsiteX0-1085" fmla="*/ 303459 w 5748406"/>
                <a:gd name="connsiteY0-1086" fmla="*/ 3144336 h 4916638"/>
                <a:gd name="connsiteX1-1087" fmla="*/ 257739 w 5748406"/>
                <a:gd name="connsiteY1-1088" fmla="*/ 2458536 h 4916638"/>
                <a:gd name="connsiteX2-1089" fmla="*/ 120579 w 5748406"/>
                <a:gd name="connsiteY2-1090" fmla="*/ 2161356 h 4916638"/>
                <a:gd name="connsiteX3-1091" fmla="*/ 21519 w 5748406"/>
                <a:gd name="connsiteY3-1092" fmla="*/ 1521276 h 4916638"/>
                <a:gd name="connsiteX4-1093" fmla="*/ 18979 w 5748406"/>
                <a:gd name="connsiteY4-1094" fmla="*/ 670376 h 4916638"/>
                <a:gd name="connsiteX5-1095" fmla="*/ 229799 w 5748406"/>
                <a:gd name="connsiteY5-1096" fmla="*/ 32836 h 4916638"/>
                <a:gd name="connsiteX6-1097" fmla="*/ 951159 w 5748406"/>
                <a:gd name="connsiteY6-1098" fmla="*/ 119196 h 4916638"/>
                <a:gd name="connsiteX7-1099" fmla="*/ 1606479 w 5748406"/>
                <a:gd name="connsiteY7-1100" fmla="*/ 355416 h 4916638"/>
                <a:gd name="connsiteX8-1101" fmla="*/ 1946839 w 5748406"/>
                <a:gd name="connsiteY8-1102" fmla="*/ 530676 h 4916638"/>
                <a:gd name="connsiteX9-1103" fmla="*/ 2508179 w 5748406"/>
                <a:gd name="connsiteY9-1104" fmla="*/ 406216 h 4916638"/>
                <a:gd name="connsiteX10-1105" fmla="*/ 3374319 w 5748406"/>
                <a:gd name="connsiteY10-1106" fmla="*/ 408756 h 4916638"/>
                <a:gd name="connsiteX11-1107" fmla="*/ 3930579 w 5748406"/>
                <a:gd name="connsiteY11-1108" fmla="*/ 556076 h 4916638"/>
                <a:gd name="connsiteX12-1109" fmla="*/ 4161718 w 5748406"/>
                <a:gd name="connsiteY12-1110" fmla="*/ 418915 h 4916638"/>
                <a:gd name="connsiteX13-1111" fmla="*/ 4662099 w 5748406"/>
                <a:gd name="connsiteY13-1112" fmla="*/ 205556 h 4916638"/>
                <a:gd name="connsiteX14-1113" fmla="*/ 5411399 w 5748406"/>
                <a:gd name="connsiteY14-1114" fmla="*/ 68396 h 4916638"/>
                <a:gd name="connsiteX15-1115" fmla="*/ 5538399 w 5748406"/>
                <a:gd name="connsiteY15-1116" fmla="*/ 4896 h 4916638"/>
                <a:gd name="connsiteX16-1117" fmla="*/ 5591739 w 5748406"/>
                <a:gd name="connsiteY16-1118" fmla="*/ 164916 h 4916638"/>
                <a:gd name="connsiteX17-1119" fmla="*/ 5744139 w 5748406"/>
                <a:gd name="connsiteY17-1120" fmla="*/ 644976 h 4916638"/>
                <a:gd name="connsiteX18-1121" fmla="*/ 5690799 w 5748406"/>
                <a:gd name="connsiteY18-1122" fmla="*/ 1711776 h 4916638"/>
                <a:gd name="connsiteX19-1123" fmla="*/ 5530779 w 5748406"/>
                <a:gd name="connsiteY19-1124" fmla="*/ 2359476 h 4916638"/>
                <a:gd name="connsiteX20-1125" fmla="*/ 5454579 w 5748406"/>
                <a:gd name="connsiteY20-1126" fmla="*/ 2946216 h 4916638"/>
                <a:gd name="connsiteX21-1127" fmla="*/ 5401239 w 5748406"/>
                <a:gd name="connsiteY21-1128" fmla="*/ 3106236 h 4916638"/>
                <a:gd name="connsiteX22-1129" fmla="*/ 5485059 w 5748406"/>
                <a:gd name="connsiteY22-1130" fmla="*/ 3388176 h 4916638"/>
                <a:gd name="connsiteX23-1131" fmla="*/ 5385999 w 5748406"/>
                <a:gd name="connsiteY23-1132" fmla="*/ 3814896 h 4916638"/>
                <a:gd name="connsiteX24-1133" fmla="*/ 5012619 w 5748406"/>
                <a:gd name="connsiteY24-1134" fmla="*/ 4294956 h 4916638"/>
                <a:gd name="connsiteX25-1135" fmla="*/ 4227759 w 5748406"/>
                <a:gd name="connsiteY25-1136" fmla="*/ 4706436 h 4916638"/>
                <a:gd name="connsiteX26-1137" fmla="*/ 3153339 w 5748406"/>
                <a:gd name="connsiteY26-1138" fmla="*/ 4912176 h 4916638"/>
                <a:gd name="connsiteX27-1139" fmla="*/ 1774119 w 5748406"/>
                <a:gd name="connsiteY27-1140" fmla="*/ 4805496 h 4916638"/>
                <a:gd name="connsiteX28-1141" fmla="*/ 745419 w 5748406"/>
                <a:gd name="connsiteY28-1142" fmla="*/ 4340676 h 4916638"/>
                <a:gd name="connsiteX29-1143" fmla="*/ 250119 w 5748406"/>
                <a:gd name="connsiteY29-1144" fmla="*/ 3677736 h 4916638"/>
                <a:gd name="connsiteX30-1145" fmla="*/ 303459 w 5748406"/>
                <a:gd name="connsiteY30-1146" fmla="*/ 3144336 h 4916638"/>
                <a:gd name="connsiteX0-1147" fmla="*/ 303459 w 5748406"/>
                <a:gd name="connsiteY0-1148" fmla="*/ 3144336 h 4916638"/>
                <a:gd name="connsiteX1-1149" fmla="*/ 257739 w 5748406"/>
                <a:gd name="connsiteY1-1150" fmla="*/ 2458536 h 4916638"/>
                <a:gd name="connsiteX2-1151" fmla="*/ 120579 w 5748406"/>
                <a:gd name="connsiteY2-1152" fmla="*/ 2161356 h 4916638"/>
                <a:gd name="connsiteX3-1153" fmla="*/ 21519 w 5748406"/>
                <a:gd name="connsiteY3-1154" fmla="*/ 1521276 h 4916638"/>
                <a:gd name="connsiteX4-1155" fmla="*/ 18979 w 5748406"/>
                <a:gd name="connsiteY4-1156" fmla="*/ 670376 h 4916638"/>
                <a:gd name="connsiteX5-1157" fmla="*/ 229799 w 5748406"/>
                <a:gd name="connsiteY5-1158" fmla="*/ 32836 h 4916638"/>
                <a:gd name="connsiteX6-1159" fmla="*/ 951159 w 5748406"/>
                <a:gd name="connsiteY6-1160" fmla="*/ 119196 h 4916638"/>
                <a:gd name="connsiteX7-1161" fmla="*/ 1606479 w 5748406"/>
                <a:gd name="connsiteY7-1162" fmla="*/ 355416 h 4916638"/>
                <a:gd name="connsiteX8-1163" fmla="*/ 1946839 w 5748406"/>
                <a:gd name="connsiteY8-1164" fmla="*/ 530676 h 4916638"/>
                <a:gd name="connsiteX9-1165" fmla="*/ 2508179 w 5748406"/>
                <a:gd name="connsiteY9-1166" fmla="*/ 406216 h 4916638"/>
                <a:gd name="connsiteX10-1167" fmla="*/ 3374319 w 5748406"/>
                <a:gd name="connsiteY10-1168" fmla="*/ 408756 h 4916638"/>
                <a:gd name="connsiteX11-1169" fmla="*/ 3930579 w 5748406"/>
                <a:gd name="connsiteY11-1170" fmla="*/ 556076 h 4916638"/>
                <a:gd name="connsiteX12-1171" fmla="*/ 4161718 w 5748406"/>
                <a:gd name="connsiteY12-1172" fmla="*/ 418915 h 4916638"/>
                <a:gd name="connsiteX13-1173" fmla="*/ 4682419 w 5748406"/>
                <a:gd name="connsiteY13-1174" fmla="*/ 220796 h 4916638"/>
                <a:gd name="connsiteX14-1175" fmla="*/ 5411399 w 5748406"/>
                <a:gd name="connsiteY14-1176" fmla="*/ 68396 h 4916638"/>
                <a:gd name="connsiteX15-1177" fmla="*/ 5538399 w 5748406"/>
                <a:gd name="connsiteY15-1178" fmla="*/ 4896 h 4916638"/>
                <a:gd name="connsiteX16-1179" fmla="*/ 5591739 w 5748406"/>
                <a:gd name="connsiteY16-1180" fmla="*/ 164916 h 4916638"/>
                <a:gd name="connsiteX17-1181" fmla="*/ 5744139 w 5748406"/>
                <a:gd name="connsiteY17-1182" fmla="*/ 644976 h 4916638"/>
                <a:gd name="connsiteX18-1183" fmla="*/ 5690799 w 5748406"/>
                <a:gd name="connsiteY18-1184" fmla="*/ 1711776 h 4916638"/>
                <a:gd name="connsiteX19-1185" fmla="*/ 5530779 w 5748406"/>
                <a:gd name="connsiteY19-1186" fmla="*/ 2359476 h 4916638"/>
                <a:gd name="connsiteX20-1187" fmla="*/ 5454579 w 5748406"/>
                <a:gd name="connsiteY20-1188" fmla="*/ 2946216 h 4916638"/>
                <a:gd name="connsiteX21-1189" fmla="*/ 5401239 w 5748406"/>
                <a:gd name="connsiteY21-1190" fmla="*/ 3106236 h 4916638"/>
                <a:gd name="connsiteX22-1191" fmla="*/ 5485059 w 5748406"/>
                <a:gd name="connsiteY22-1192" fmla="*/ 3388176 h 4916638"/>
                <a:gd name="connsiteX23-1193" fmla="*/ 5385999 w 5748406"/>
                <a:gd name="connsiteY23-1194" fmla="*/ 3814896 h 4916638"/>
                <a:gd name="connsiteX24-1195" fmla="*/ 5012619 w 5748406"/>
                <a:gd name="connsiteY24-1196" fmla="*/ 4294956 h 4916638"/>
                <a:gd name="connsiteX25-1197" fmla="*/ 4227759 w 5748406"/>
                <a:gd name="connsiteY25-1198" fmla="*/ 4706436 h 4916638"/>
                <a:gd name="connsiteX26-1199" fmla="*/ 3153339 w 5748406"/>
                <a:gd name="connsiteY26-1200" fmla="*/ 4912176 h 4916638"/>
                <a:gd name="connsiteX27-1201" fmla="*/ 1774119 w 5748406"/>
                <a:gd name="connsiteY27-1202" fmla="*/ 4805496 h 4916638"/>
                <a:gd name="connsiteX28-1203" fmla="*/ 745419 w 5748406"/>
                <a:gd name="connsiteY28-1204" fmla="*/ 4340676 h 4916638"/>
                <a:gd name="connsiteX29-1205" fmla="*/ 250119 w 5748406"/>
                <a:gd name="connsiteY29-1206" fmla="*/ 3677736 h 4916638"/>
                <a:gd name="connsiteX30-1207" fmla="*/ 303459 w 5748406"/>
                <a:gd name="connsiteY30-1208" fmla="*/ 3144336 h 4916638"/>
                <a:gd name="connsiteX0-1209" fmla="*/ 303459 w 5748406"/>
                <a:gd name="connsiteY0-1210" fmla="*/ 3144336 h 4916638"/>
                <a:gd name="connsiteX1-1211" fmla="*/ 257739 w 5748406"/>
                <a:gd name="connsiteY1-1212" fmla="*/ 2458536 h 4916638"/>
                <a:gd name="connsiteX2-1213" fmla="*/ 120579 w 5748406"/>
                <a:gd name="connsiteY2-1214" fmla="*/ 2161356 h 4916638"/>
                <a:gd name="connsiteX3-1215" fmla="*/ 21519 w 5748406"/>
                <a:gd name="connsiteY3-1216" fmla="*/ 1521276 h 4916638"/>
                <a:gd name="connsiteX4-1217" fmla="*/ 18979 w 5748406"/>
                <a:gd name="connsiteY4-1218" fmla="*/ 670376 h 4916638"/>
                <a:gd name="connsiteX5-1219" fmla="*/ 229799 w 5748406"/>
                <a:gd name="connsiteY5-1220" fmla="*/ 32836 h 4916638"/>
                <a:gd name="connsiteX6-1221" fmla="*/ 951159 w 5748406"/>
                <a:gd name="connsiteY6-1222" fmla="*/ 119196 h 4916638"/>
                <a:gd name="connsiteX7-1223" fmla="*/ 1606479 w 5748406"/>
                <a:gd name="connsiteY7-1224" fmla="*/ 355416 h 4916638"/>
                <a:gd name="connsiteX8-1225" fmla="*/ 1946839 w 5748406"/>
                <a:gd name="connsiteY8-1226" fmla="*/ 530676 h 4916638"/>
                <a:gd name="connsiteX9-1227" fmla="*/ 2508179 w 5748406"/>
                <a:gd name="connsiteY9-1228" fmla="*/ 406216 h 4916638"/>
                <a:gd name="connsiteX10-1229" fmla="*/ 3374319 w 5748406"/>
                <a:gd name="connsiteY10-1230" fmla="*/ 408756 h 4916638"/>
                <a:gd name="connsiteX11-1231" fmla="*/ 3930579 w 5748406"/>
                <a:gd name="connsiteY11-1232" fmla="*/ 556076 h 4916638"/>
                <a:gd name="connsiteX12-1233" fmla="*/ 4161718 w 5748406"/>
                <a:gd name="connsiteY12-1234" fmla="*/ 418915 h 4916638"/>
                <a:gd name="connsiteX13-1235" fmla="*/ 4682419 w 5748406"/>
                <a:gd name="connsiteY13-1236" fmla="*/ 200476 h 4916638"/>
                <a:gd name="connsiteX14-1237" fmla="*/ 5411399 w 5748406"/>
                <a:gd name="connsiteY14-1238" fmla="*/ 68396 h 4916638"/>
                <a:gd name="connsiteX15-1239" fmla="*/ 5538399 w 5748406"/>
                <a:gd name="connsiteY15-1240" fmla="*/ 4896 h 4916638"/>
                <a:gd name="connsiteX16-1241" fmla="*/ 5591739 w 5748406"/>
                <a:gd name="connsiteY16-1242" fmla="*/ 164916 h 4916638"/>
                <a:gd name="connsiteX17-1243" fmla="*/ 5744139 w 5748406"/>
                <a:gd name="connsiteY17-1244" fmla="*/ 644976 h 4916638"/>
                <a:gd name="connsiteX18-1245" fmla="*/ 5690799 w 5748406"/>
                <a:gd name="connsiteY18-1246" fmla="*/ 1711776 h 4916638"/>
                <a:gd name="connsiteX19-1247" fmla="*/ 5530779 w 5748406"/>
                <a:gd name="connsiteY19-1248" fmla="*/ 2359476 h 4916638"/>
                <a:gd name="connsiteX20-1249" fmla="*/ 5454579 w 5748406"/>
                <a:gd name="connsiteY20-1250" fmla="*/ 2946216 h 4916638"/>
                <a:gd name="connsiteX21-1251" fmla="*/ 5401239 w 5748406"/>
                <a:gd name="connsiteY21-1252" fmla="*/ 3106236 h 4916638"/>
                <a:gd name="connsiteX22-1253" fmla="*/ 5485059 w 5748406"/>
                <a:gd name="connsiteY22-1254" fmla="*/ 3388176 h 4916638"/>
                <a:gd name="connsiteX23-1255" fmla="*/ 5385999 w 5748406"/>
                <a:gd name="connsiteY23-1256" fmla="*/ 3814896 h 4916638"/>
                <a:gd name="connsiteX24-1257" fmla="*/ 5012619 w 5748406"/>
                <a:gd name="connsiteY24-1258" fmla="*/ 4294956 h 4916638"/>
                <a:gd name="connsiteX25-1259" fmla="*/ 4227759 w 5748406"/>
                <a:gd name="connsiteY25-1260" fmla="*/ 4706436 h 4916638"/>
                <a:gd name="connsiteX26-1261" fmla="*/ 3153339 w 5748406"/>
                <a:gd name="connsiteY26-1262" fmla="*/ 4912176 h 4916638"/>
                <a:gd name="connsiteX27-1263" fmla="*/ 1774119 w 5748406"/>
                <a:gd name="connsiteY27-1264" fmla="*/ 4805496 h 4916638"/>
                <a:gd name="connsiteX28-1265" fmla="*/ 745419 w 5748406"/>
                <a:gd name="connsiteY28-1266" fmla="*/ 4340676 h 4916638"/>
                <a:gd name="connsiteX29-1267" fmla="*/ 250119 w 5748406"/>
                <a:gd name="connsiteY29-1268" fmla="*/ 3677736 h 4916638"/>
                <a:gd name="connsiteX30-1269" fmla="*/ 303459 w 5748406"/>
                <a:gd name="connsiteY30-1270" fmla="*/ 3144336 h 4916638"/>
                <a:gd name="connsiteX0-1271" fmla="*/ 303459 w 5748406"/>
                <a:gd name="connsiteY0-1272" fmla="*/ 3144336 h 4916638"/>
                <a:gd name="connsiteX1-1273" fmla="*/ 257739 w 5748406"/>
                <a:gd name="connsiteY1-1274" fmla="*/ 2458536 h 4916638"/>
                <a:gd name="connsiteX2-1275" fmla="*/ 120579 w 5748406"/>
                <a:gd name="connsiteY2-1276" fmla="*/ 2161356 h 4916638"/>
                <a:gd name="connsiteX3-1277" fmla="*/ 21519 w 5748406"/>
                <a:gd name="connsiteY3-1278" fmla="*/ 1521276 h 4916638"/>
                <a:gd name="connsiteX4-1279" fmla="*/ 18979 w 5748406"/>
                <a:gd name="connsiteY4-1280" fmla="*/ 670376 h 4916638"/>
                <a:gd name="connsiteX5-1281" fmla="*/ 229799 w 5748406"/>
                <a:gd name="connsiteY5-1282" fmla="*/ 32836 h 4916638"/>
                <a:gd name="connsiteX6-1283" fmla="*/ 951159 w 5748406"/>
                <a:gd name="connsiteY6-1284" fmla="*/ 119196 h 4916638"/>
                <a:gd name="connsiteX7-1285" fmla="*/ 1606479 w 5748406"/>
                <a:gd name="connsiteY7-1286" fmla="*/ 355416 h 4916638"/>
                <a:gd name="connsiteX8-1287" fmla="*/ 1946839 w 5748406"/>
                <a:gd name="connsiteY8-1288" fmla="*/ 530676 h 4916638"/>
                <a:gd name="connsiteX9-1289" fmla="*/ 2508179 w 5748406"/>
                <a:gd name="connsiteY9-1290" fmla="*/ 406216 h 4916638"/>
                <a:gd name="connsiteX10-1291" fmla="*/ 3374319 w 5748406"/>
                <a:gd name="connsiteY10-1292" fmla="*/ 408756 h 4916638"/>
                <a:gd name="connsiteX11-1293" fmla="*/ 3930579 w 5748406"/>
                <a:gd name="connsiteY11-1294" fmla="*/ 556076 h 4916638"/>
                <a:gd name="connsiteX12-1295" fmla="*/ 4197278 w 5748406"/>
                <a:gd name="connsiteY12-1296" fmla="*/ 429075 h 4916638"/>
                <a:gd name="connsiteX13-1297" fmla="*/ 4682419 w 5748406"/>
                <a:gd name="connsiteY13-1298" fmla="*/ 200476 h 4916638"/>
                <a:gd name="connsiteX14-1299" fmla="*/ 5411399 w 5748406"/>
                <a:gd name="connsiteY14-1300" fmla="*/ 68396 h 4916638"/>
                <a:gd name="connsiteX15-1301" fmla="*/ 5538399 w 5748406"/>
                <a:gd name="connsiteY15-1302" fmla="*/ 4896 h 4916638"/>
                <a:gd name="connsiteX16-1303" fmla="*/ 5591739 w 5748406"/>
                <a:gd name="connsiteY16-1304" fmla="*/ 164916 h 4916638"/>
                <a:gd name="connsiteX17-1305" fmla="*/ 5744139 w 5748406"/>
                <a:gd name="connsiteY17-1306" fmla="*/ 644976 h 4916638"/>
                <a:gd name="connsiteX18-1307" fmla="*/ 5690799 w 5748406"/>
                <a:gd name="connsiteY18-1308" fmla="*/ 1711776 h 4916638"/>
                <a:gd name="connsiteX19-1309" fmla="*/ 5530779 w 5748406"/>
                <a:gd name="connsiteY19-1310" fmla="*/ 2359476 h 4916638"/>
                <a:gd name="connsiteX20-1311" fmla="*/ 5454579 w 5748406"/>
                <a:gd name="connsiteY20-1312" fmla="*/ 2946216 h 4916638"/>
                <a:gd name="connsiteX21-1313" fmla="*/ 5401239 w 5748406"/>
                <a:gd name="connsiteY21-1314" fmla="*/ 3106236 h 4916638"/>
                <a:gd name="connsiteX22-1315" fmla="*/ 5485059 w 5748406"/>
                <a:gd name="connsiteY22-1316" fmla="*/ 3388176 h 4916638"/>
                <a:gd name="connsiteX23-1317" fmla="*/ 5385999 w 5748406"/>
                <a:gd name="connsiteY23-1318" fmla="*/ 3814896 h 4916638"/>
                <a:gd name="connsiteX24-1319" fmla="*/ 5012619 w 5748406"/>
                <a:gd name="connsiteY24-1320" fmla="*/ 4294956 h 4916638"/>
                <a:gd name="connsiteX25-1321" fmla="*/ 4227759 w 5748406"/>
                <a:gd name="connsiteY25-1322" fmla="*/ 4706436 h 4916638"/>
                <a:gd name="connsiteX26-1323" fmla="*/ 3153339 w 5748406"/>
                <a:gd name="connsiteY26-1324" fmla="*/ 4912176 h 4916638"/>
                <a:gd name="connsiteX27-1325" fmla="*/ 1774119 w 5748406"/>
                <a:gd name="connsiteY27-1326" fmla="*/ 4805496 h 4916638"/>
                <a:gd name="connsiteX28-1327" fmla="*/ 745419 w 5748406"/>
                <a:gd name="connsiteY28-1328" fmla="*/ 4340676 h 4916638"/>
                <a:gd name="connsiteX29-1329" fmla="*/ 250119 w 5748406"/>
                <a:gd name="connsiteY29-1330" fmla="*/ 3677736 h 4916638"/>
                <a:gd name="connsiteX30-1331" fmla="*/ 303459 w 5748406"/>
                <a:gd name="connsiteY30-1332" fmla="*/ 3144336 h 4916638"/>
                <a:gd name="connsiteX0-1333" fmla="*/ 303459 w 5748406"/>
                <a:gd name="connsiteY0-1334" fmla="*/ 3144336 h 4916638"/>
                <a:gd name="connsiteX1-1335" fmla="*/ 257739 w 5748406"/>
                <a:gd name="connsiteY1-1336" fmla="*/ 2458536 h 4916638"/>
                <a:gd name="connsiteX2-1337" fmla="*/ 120579 w 5748406"/>
                <a:gd name="connsiteY2-1338" fmla="*/ 2161356 h 4916638"/>
                <a:gd name="connsiteX3-1339" fmla="*/ 21519 w 5748406"/>
                <a:gd name="connsiteY3-1340" fmla="*/ 1521276 h 4916638"/>
                <a:gd name="connsiteX4-1341" fmla="*/ 18979 w 5748406"/>
                <a:gd name="connsiteY4-1342" fmla="*/ 670376 h 4916638"/>
                <a:gd name="connsiteX5-1343" fmla="*/ 229799 w 5748406"/>
                <a:gd name="connsiteY5-1344" fmla="*/ 32836 h 4916638"/>
                <a:gd name="connsiteX6-1345" fmla="*/ 951159 w 5748406"/>
                <a:gd name="connsiteY6-1346" fmla="*/ 119196 h 4916638"/>
                <a:gd name="connsiteX7-1347" fmla="*/ 1606479 w 5748406"/>
                <a:gd name="connsiteY7-1348" fmla="*/ 355416 h 4916638"/>
                <a:gd name="connsiteX8-1349" fmla="*/ 1946839 w 5748406"/>
                <a:gd name="connsiteY8-1350" fmla="*/ 530676 h 4916638"/>
                <a:gd name="connsiteX9-1351" fmla="*/ 2508179 w 5748406"/>
                <a:gd name="connsiteY9-1352" fmla="*/ 406216 h 4916638"/>
                <a:gd name="connsiteX10-1353" fmla="*/ 3374319 w 5748406"/>
                <a:gd name="connsiteY10-1354" fmla="*/ 408756 h 4916638"/>
                <a:gd name="connsiteX11-1355" fmla="*/ 3930579 w 5748406"/>
                <a:gd name="connsiteY11-1356" fmla="*/ 556076 h 4916638"/>
                <a:gd name="connsiteX12-1357" fmla="*/ 4197278 w 5748406"/>
                <a:gd name="connsiteY12-1358" fmla="*/ 429075 h 4916638"/>
                <a:gd name="connsiteX13-1359" fmla="*/ 4682419 w 5748406"/>
                <a:gd name="connsiteY13-1360" fmla="*/ 200476 h 4916638"/>
                <a:gd name="connsiteX14-1361" fmla="*/ 5411399 w 5748406"/>
                <a:gd name="connsiteY14-1362" fmla="*/ 68396 h 4916638"/>
                <a:gd name="connsiteX15-1363" fmla="*/ 5553639 w 5748406"/>
                <a:gd name="connsiteY15-1364" fmla="*/ 25216 h 4916638"/>
                <a:gd name="connsiteX16-1365" fmla="*/ 5591739 w 5748406"/>
                <a:gd name="connsiteY16-1366" fmla="*/ 164916 h 4916638"/>
                <a:gd name="connsiteX17-1367" fmla="*/ 5744139 w 5748406"/>
                <a:gd name="connsiteY17-1368" fmla="*/ 644976 h 4916638"/>
                <a:gd name="connsiteX18-1369" fmla="*/ 5690799 w 5748406"/>
                <a:gd name="connsiteY18-1370" fmla="*/ 1711776 h 4916638"/>
                <a:gd name="connsiteX19-1371" fmla="*/ 5530779 w 5748406"/>
                <a:gd name="connsiteY19-1372" fmla="*/ 2359476 h 4916638"/>
                <a:gd name="connsiteX20-1373" fmla="*/ 5454579 w 5748406"/>
                <a:gd name="connsiteY20-1374" fmla="*/ 2946216 h 4916638"/>
                <a:gd name="connsiteX21-1375" fmla="*/ 5401239 w 5748406"/>
                <a:gd name="connsiteY21-1376" fmla="*/ 3106236 h 4916638"/>
                <a:gd name="connsiteX22-1377" fmla="*/ 5485059 w 5748406"/>
                <a:gd name="connsiteY22-1378" fmla="*/ 3388176 h 4916638"/>
                <a:gd name="connsiteX23-1379" fmla="*/ 5385999 w 5748406"/>
                <a:gd name="connsiteY23-1380" fmla="*/ 3814896 h 4916638"/>
                <a:gd name="connsiteX24-1381" fmla="*/ 5012619 w 5748406"/>
                <a:gd name="connsiteY24-1382" fmla="*/ 4294956 h 4916638"/>
                <a:gd name="connsiteX25-1383" fmla="*/ 4227759 w 5748406"/>
                <a:gd name="connsiteY25-1384" fmla="*/ 4706436 h 4916638"/>
                <a:gd name="connsiteX26-1385" fmla="*/ 3153339 w 5748406"/>
                <a:gd name="connsiteY26-1386" fmla="*/ 4912176 h 4916638"/>
                <a:gd name="connsiteX27-1387" fmla="*/ 1774119 w 5748406"/>
                <a:gd name="connsiteY27-1388" fmla="*/ 4805496 h 4916638"/>
                <a:gd name="connsiteX28-1389" fmla="*/ 745419 w 5748406"/>
                <a:gd name="connsiteY28-1390" fmla="*/ 4340676 h 4916638"/>
                <a:gd name="connsiteX29-1391" fmla="*/ 250119 w 5748406"/>
                <a:gd name="connsiteY29-1392" fmla="*/ 3677736 h 4916638"/>
                <a:gd name="connsiteX30-1393" fmla="*/ 303459 w 5748406"/>
                <a:gd name="connsiteY30-1394" fmla="*/ 3144336 h 4916638"/>
                <a:gd name="connsiteX0-1395" fmla="*/ 303459 w 5711308"/>
                <a:gd name="connsiteY0-1396" fmla="*/ 3144336 h 4916638"/>
                <a:gd name="connsiteX1-1397" fmla="*/ 257739 w 5711308"/>
                <a:gd name="connsiteY1-1398" fmla="*/ 2458536 h 4916638"/>
                <a:gd name="connsiteX2-1399" fmla="*/ 120579 w 5711308"/>
                <a:gd name="connsiteY2-1400" fmla="*/ 2161356 h 4916638"/>
                <a:gd name="connsiteX3-1401" fmla="*/ 21519 w 5711308"/>
                <a:gd name="connsiteY3-1402" fmla="*/ 1521276 h 4916638"/>
                <a:gd name="connsiteX4-1403" fmla="*/ 18979 w 5711308"/>
                <a:gd name="connsiteY4-1404" fmla="*/ 670376 h 4916638"/>
                <a:gd name="connsiteX5-1405" fmla="*/ 229799 w 5711308"/>
                <a:gd name="connsiteY5-1406" fmla="*/ 32836 h 4916638"/>
                <a:gd name="connsiteX6-1407" fmla="*/ 951159 w 5711308"/>
                <a:gd name="connsiteY6-1408" fmla="*/ 119196 h 4916638"/>
                <a:gd name="connsiteX7-1409" fmla="*/ 1606479 w 5711308"/>
                <a:gd name="connsiteY7-1410" fmla="*/ 355416 h 4916638"/>
                <a:gd name="connsiteX8-1411" fmla="*/ 1946839 w 5711308"/>
                <a:gd name="connsiteY8-1412" fmla="*/ 530676 h 4916638"/>
                <a:gd name="connsiteX9-1413" fmla="*/ 2508179 w 5711308"/>
                <a:gd name="connsiteY9-1414" fmla="*/ 406216 h 4916638"/>
                <a:gd name="connsiteX10-1415" fmla="*/ 3374319 w 5711308"/>
                <a:gd name="connsiteY10-1416" fmla="*/ 408756 h 4916638"/>
                <a:gd name="connsiteX11-1417" fmla="*/ 3930579 w 5711308"/>
                <a:gd name="connsiteY11-1418" fmla="*/ 556076 h 4916638"/>
                <a:gd name="connsiteX12-1419" fmla="*/ 4197278 w 5711308"/>
                <a:gd name="connsiteY12-1420" fmla="*/ 429075 h 4916638"/>
                <a:gd name="connsiteX13-1421" fmla="*/ 4682419 w 5711308"/>
                <a:gd name="connsiteY13-1422" fmla="*/ 200476 h 4916638"/>
                <a:gd name="connsiteX14-1423" fmla="*/ 5411399 w 5711308"/>
                <a:gd name="connsiteY14-1424" fmla="*/ 68396 h 4916638"/>
                <a:gd name="connsiteX15-1425" fmla="*/ 5553639 w 5711308"/>
                <a:gd name="connsiteY15-1426" fmla="*/ 25216 h 4916638"/>
                <a:gd name="connsiteX16-1427" fmla="*/ 5591739 w 5711308"/>
                <a:gd name="connsiteY16-1428" fmla="*/ 164916 h 4916638"/>
                <a:gd name="connsiteX17-1429" fmla="*/ 5698419 w 5711308"/>
                <a:gd name="connsiteY17-1430" fmla="*/ 853256 h 4916638"/>
                <a:gd name="connsiteX18-1431" fmla="*/ 5690799 w 5711308"/>
                <a:gd name="connsiteY18-1432" fmla="*/ 1711776 h 4916638"/>
                <a:gd name="connsiteX19-1433" fmla="*/ 5530779 w 5711308"/>
                <a:gd name="connsiteY19-1434" fmla="*/ 2359476 h 4916638"/>
                <a:gd name="connsiteX20-1435" fmla="*/ 5454579 w 5711308"/>
                <a:gd name="connsiteY20-1436" fmla="*/ 2946216 h 4916638"/>
                <a:gd name="connsiteX21-1437" fmla="*/ 5401239 w 5711308"/>
                <a:gd name="connsiteY21-1438" fmla="*/ 3106236 h 4916638"/>
                <a:gd name="connsiteX22-1439" fmla="*/ 5485059 w 5711308"/>
                <a:gd name="connsiteY22-1440" fmla="*/ 3388176 h 4916638"/>
                <a:gd name="connsiteX23-1441" fmla="*/ 5385999 w 5711308"/>
                <a:gd name="connsiteY23-1442" fmla="*/ 3814896 h 4916638"/>
                <a:gd name="connsiteX24-1443" fmla="*/ 5012619 w 5711308"/>
                <a:gd name="connsiteY24-1444" fmla="*/ 4294956 h 4916638"/>
                <a:gd name="connsiteX25-1445" fmla="*/ 4227759 w 5711308"/>
                <a:gd name="connsiteY25-1446" fmla="*/ 4706436 h 4916638"/>
                <a:gd name="connsiteX26-1447" fmla="*/ 3153339 w 5711308"/>
                <a:gd name="connsiteY26-1448" fmla="*/ 4912176 h 4916638"/>
                <a:gd name="connsiteX27-1449" fmla="*/ 1774119 w 5711308"/>
                <a:gd name="connsiteY27-1450" fmla="*/ 4805496 h 4916638"/>
                <a:gd name="connsiteX28-1451" fmla="*/ 745419 w 5711308"/>
                <a:gd name="connsiteY28-1452" fmla="*/ 4340676 h 4916638"/>
                <a:gd name="connsiteX29-1453" fmla="*/ 250119 w 5711308"/>
                <a:gd name="connsiteY29-1454" fmla="*/ 3677736 h 4916638"/>
                <a:gd name="connsiteX30-1455" fmla="*/ 303459 w 5711308"/>
                <a:gd name="connsiteY30-1456" fmla="*/ 3144336 h 4916638"/>
                <a:gd name="connsiteX0-1457" fmla="*/ 303459 w 5711308"/>
                <a:gd name="connsiteY0-1458" fmla="*/ 3144336 h 4916638"/>
                <a:gd name="connsiteX1-1459" fmla="*/ 257739 w 5711308"/>
                <a:gd name="connsiteY1-1460" fmla="*/ 2458536 h 4916638"/>
                <a:gd name="connsiteX2-1461" fmla="*/ 120579 w 5711308"/>
                <a:gd name="connsiteY2-1462" fmla="*/ 2161356 h 4916638"/>
                <a:gd name="connsiteX3-1463" fmla="*/ 21519 w 5711308"/>
                <a:gd name="connsiteY3-1464" fmla="*/ 1521276 h 4916638"/>
                <a:gd name="connsiteX4-1465" fmla="*/ 18979 w 5711308"/>
                <a:gd name="connsiteY4-1466" fmla="*/ 670376 h 4916638"/>
                <a:gd name="connsiteX5-1467" fmla="*/ 229799 w 5711308"/>
                <a:gd name="connsiteY5-1468" fmla="*/ 32836 h 4916638"/>
                <a:gd name="connsiteX6-1469" fmla="*/ 951159 w 5711308"/>
                <a:gd name="connsiteY6-1470" fmla="*/ 119196 h 4916638"/>
                <a:gd name="connsiteX7-1471" fmla="*/ 1606479 w 5711308"/>
                <a:gd name="connsiteY7-1472" fmla="*/ 355416 h 4916638"/>
                <a:gd name="connsiteX8-1473" fmla="*/ 1946839 w 5711308"/>
                <a:gd name="connsiteY8-1474" fmla="*/ 530676 h 4916638"/>
                <a:gd name="connsiteX9-1475" fmla="*/ 2508179 w 5711308"/>
                <a:gd name="connsiteY9-1476" fmla="*/ 406216 h 4916638"/>
                <a:gd name="connsiteX10-1477" fmla="*/ 3374319 w 5711308"/>
                <a:gd name="connsiteY10-1478" fmla="*/ 408756 h 4916638"/>
                <a:gd name="connsiteX11-1479" fmla="*/ 3930579 w 5711308"/>
                <a:gd name="connsiteY11-1480" fmla="*/ 556076 h 4916638"/>
                <a:gd name="connsiteX12-1481" fmla="*/ 4192198 w 5711308"/>
                <a:gd name="connsiteY12-1482" fmla="*/ 408755 h 4916638"/>
                <a:gd name="connsiteX13-1483" fmla="*/ 4682419 w 5711308"/>
                <a:gd name="connsiteY13-1484" fmla="*/ 200476 h 4916638"/>
                <a:gd name="connsiteX14-1485" fmla="*/ 5411399 w 5711308"/>
                <a:gd name="connsiteY14-1486" fmla="*/ 68396 h 4916638"/>
                <a:gd name="connsiteX15-1487" fmla="*/ 5553639 w 5711308"/>
                <a:gd name="connsiteY15-1488" fmla="*/ 25216 h 4916638"/>
                <a:gd name="connsiteX16-1489" fmla="*/ 5591739 w 5711308"/>
                <a:gd name="connsiteY16-1490" fmla="*/ 164916 h 4916638"/>
                <a:gd name="connsiteX17-1491" fmla="*/ 5698419 w 5711308"/>
                <a:gd name="connsiteY17-1492" fmla="*/ 853256 h 4916638"/>
                <a:gd name="connsiteX18-1493" fmla="*/ 5690799 w 5711308"/>
                <a:gd name="connsiteY18-1494" fmla="*/ 1711776 h 4916638"/>
                <a:gd name="connsiteX19-1495" fmla="*/ 5530779 w 5711308"/>
                <a:gd name="connsiteY19-1496" fmla="*/ 2359476 h 4916638"/>
                <a:gd name="connsiteX20-1497" fmla="*/ 5454579 w 5711308"/>
                <a:gd name="connsiteY20-1498" fmla="*/ 2946216 h 4916638"/>
                <a:gd name="connsiteX21-1499" fmla="*/ 5401239 w 5711308"/>
                <a:gd name="connsiteY21-1500" fmla="*/ 3106236 h 4916638"/>
                <a:gd name="connsiteX22-1501" fmla="*/ 5485059 w 5711308"/>
                <a:gd name="connsiteY22-1502" fmla="*/ 3388176 h 4916638"/>
                <a:gd name="connsiteX23-1503" fmla="*/ 5385999 w 5711308"/>
                <a:gd name="connsiteY23-1504" fmla="*/ 3814896 h 4916638"/>
                <a:gd name="connsiteX24-1505" fmla="*/ 5012619 w 5711308"/>
                <a:gd name="connsiteY24-1506" fmla="*/ 4294956 h 4916638"/>
                <a:gd name="connsiteX25-1507" fmla="*/ 4227759 w 5711308"/>
                <a:gd name="connsiteY25-1508" fmla="*/ 4706436 h 4916638"/>
                <a:gd name="connsiteX26-1509" fmla="*/ 3153339 w 5711308"/>
                <a:gd name="connsiteY26-1510" fmla="*/ 4912176 h 4916638"/>
                <a:gd name="connsiteX27-1511" fmla="*/ 1774119 w 5711308"/>
                <a:gd name="connsiteY27-1512" fmla="*/ 4805496 h 4916638"/>
                <a:gd name="connsiteX28-1513" fmla="*/ 745419 w 5711308"/>
                <a:gd name="connsiteY28-1514" fmla="*/ 4340676 h 4916638"/>
                <a:gd name="connsiteX29-1515" fmla="*/ 250119 w 5711308"/>
                <a:gd name="connsiteY29-1516" fmla="*/ 3677736 h 4916638"/>
                <a:gd name="connsiteX30-1517" fmla="*/ 303459 w 5711308"/>
                <a:gd name="connsiteY30-1518" fmla="*/ 3144336 h 4916638"/>
                <a:gd name="connsiteX0-1519" fmla="*/ 303459 w 5711308"/>
                <a:gd name="connsiteY0-1520" fmla="*/ 3144336 h 4916638"/>
                <a:gd name="connsiteX1-1521" fmla="*/ 257739 w 5711308"/>
                <a:gd name="connsiteY1-1522" fmla="*/ 2458536 h 4916638"/>
                <a:gd name="connsiteX2-1523" fmla="*/ 120579 w 5711308"/>
                <a:gd name="connsiteY2-1524" fmla="*/ 2161356 h 4916638"/>
                <a:gd name="connsiteX3-1525" fmla="*/ 21519 w 5711308"/>
                <a:gd name="connsiteY3-1526" fmla="*/ 1521276 h 4916638"/>
                <a:gd name="connsiteX4-1527" fmla="*/ 18979 w 5711308"/>
                <a:gd name="connsiteY4-1528" fmla="*/ 670376 h 4916638"/>
                <a:gd name="connsiteX5-1529" fmla="*/ 229799 w 5711308"/>
                <a:gd name="connsiteY5-1530" fmla="*/ 32836 h 4916638"/>
                <a:gd name="connsiteX6-1531" fmla="*/ 951159 w 5711308"/>
                <a:gd name="connsiteY6-1532" fmla="*/ 119196 h 4916638"/>
                <a:gd name="connsiteX7-1533" fmla="*/ 1606479 w 5711308"/>
                <a:gd name="connsiteY7-1534" fmla="*/ 355416 h 4916638"/>
                <a:gd name="connsiteX8-1535" fmla="*/ 1946839 w 5711308"/>
                <a:gd name="connsiteY8-1536" fmla="*/ 530676 h 4916638"/>
                <a:gd name="connsiteX9-1537" fmla="*/ 2508179 w 5711308"/>
                <a:gd name="connsiteY9-1538" fmla="*/ 406216 h 4916638"/>
                <a:gd name="connsiteX10-1539" fmla="*/ 3374319 w 5711308"/>
                <a:gd name="connsiteY10-1540" fmla="*/ 408756 h 4916638"/>
                <a:gd name="connsiteX11-1541" fmla="*/ 3920419 w 5711308"/>
                <a:gd name="connsiteY11-1542" fmla="*/ 540836 h 4916638"/>
                <a:gd name="connsiteX12-1543" fmla="*/ 4192198 w 5711308"/>
                <a:gd name="connsiteY12-1544" fmla="*/ 408755 h 4916638"/>
                <a:gd name="connsiteX13-1545" fmla="*/ 4682419 w 5711308"/>
                <a:gd name="connsiteY13-1546" fmla="*/ 200476 h 4916638"/>
                <a:gd name="connsiteX14-1547" fmla="*/ 5411399 w 5711308"/>
                <a:gd name="connsiteY14-1548" fmla="*/ 68396 h 4916638"/>
                <a:gd name="connsiteX15-1549" fmla="*/ 5553639 w 5711308"/>
                <a:gd name="connsiteY15-1550" fmla="*/ 25216 h 4916638"/>
                <a:gd name="connsiteX16-1551" fmla="*/ 5591739 w 5711308"/>
                <a:gd name="connsiteY16-1552" fmla="*/ 164916 h 4916638"/>
                <a:gd name="connsiteX17-1553" fmla="*/ 5698419 w 5711308"/>
                <a:gd name="connsiteY17-1554" fmla="*/ 853256 h 4916638"/>
                <a:gd name="connsiteX18-1555" fmla="*/ 5690799 w 5711308"/>
                <a:gd name="connsiteY18-1556" fmla="*/ 1711776 h 4916638"/>
                <a:gd name="connsiteX19-1557" fmla="*/ 5530779 w 5711308"/>
                <a:gd name="connsiteY19-1558" fmla="*/ 2359476 h 4916638"/>
                <a:gd name="connsiteX20-1559" fmla="*/ 5454579 w 5711308"/>
                <a:gd name="connsiteY20-1560" fmla="*/ 2946216 h 4916638"/>
                <a:gd name="connsiteX21-1561" fmla="*/ 5401239 w 5711308"/>
                <a:gd name="connsiteY21-1562" fmla="*/ 3106236 h 4916638"/>
                <a:gd name="connsiteX22-1563" fmla="*/ 5485059 w 5711308"/>
                <a:gd name="connsiteY22-1564" fmla="*/ 3388176 h 4916638"/>
                <a:gd name="connsiteX23-1565" fmla="*/ 5385999 w 5711308"/>
                <a:gd name="connsiteY23-1566" fmla="*/ 3814896 h 4916638"/>
                <a:gd name="connsiteX24-1567" fmla="*/ 5012619 w 5711308"/>
                <a:gd name="connsiteY24-1568" fmla="*/ 4294956 h 4916638"/>
                <a:gd name="connsiteX25-1569" fmla="*/ 4227759 w 5711308"/>
                <a:gd name="connsiteY25-1570" fmla="*/ 4706436 h 4916638"/>
                <a:gd name="connsiteX26-1571" fmla="*/ 3153339 w 5711308"/>
                <a:gd name="connsiteY26-1572" fmla="*/ 4912176 h 4916638"/>
                <a:gd name="connsiteX27-1573" fmla="*/ 1774119 w 5711308"/>
                <a:gd name="connsiteY27-1574" fmla="*/ 4805496 h 4916638"/>
                <a:gd name="connsiteX28-1575" fmla="*/ 745419 w 5711308"/>
                <a:gd name="connsiteY28-1576" fmla="*/ 4340676 h 4916638"/>
                <a:gd name="connsiteX29-1577" fmla="*/ 250119 w 5711308"/>
                <a:gd name="connsiteY29-1578" fmla="*/ 3677736 h 4916638"/>
                <a:gd name="connsiteX30-1579" fmla="*/ 303459 w 5711308"/>
                <a:gd name="connsiteY30-1580" fmla="*/ 3144336 h 4916638"/>
                <a:gd name="connsiteX0-1581" fmla="*/ 303459 w 5711308"/>
                <a:gd name="connsiteY0-1582" fmla="*/ 3144336 h 4916638"/>
                <a:gd name="connsiteX1-1583" fmla="*/ 257739 w 5711308"/>
                <a:gd name="connsiteY1-1584" fmla="*/ 2458536 h 4916638"/>
                <a:gd name="connsiteX2-1585" fmla="*/ 120579 w 5711308"/>
                <a:gd name="connsiteY2-1586" fmla="*/ 2161356 h 4916638"/>
                <a:gd name="connsiteX3-1587" fmla="*/ 21519 w 5711308"/>
                <a:gd name="connsiteY3-1588" fmla="*/ 1521276 h 4916638"/>
                <a:gd name="connsiteX4-1589" fmla="*/ 18979 w 5711308"/>
                <a:gd name="connsiteY4-1590" fmla="*/ 670376 h 4916638"/>
                <a:gd name="connsiteX5-1591" fmla="*/ 229799 w 5711308"/>
                <a:gd name="connsiteY5-1592" fmla="*/ 32836 h 4916638"/>
                <a:gd name="connsiteX6-1593" fmla="*/ 951159 w 5711308"/>
                <a:gd name="connsiteY6-1594" fmla="*/ 119196 h 4916638"/>
                <a:gd name="connsiteX7-1595" fmla="*/ 1606479 w 5711308"/>
                <a:gd name="connsiteY7-1596" fmla="*/ 355416 h 4916638"/>
                <a:gd name="connsiteX8-1597" fmla="*/ 1946839 w 5711308"/>
                <a:gd name="connsiteY8-1598" fmla="*/ 530676 h 4916638"/>
                <a:gd name="connsiteX9-1599" fmla="*/ 2508179 w 5711308"/>
                <a:gd name="connsiteY9-1600" fmla="*/ 406216 h 4916638"/>
                <a:gd name="connsiteX10-1601" fmla="*/ 3374319 w 5711308"/>
                <a:gd name="connsiteY10-1602" fmla="*/ 408756 h 4916638"/>
                <a:gd name="connsiteX11-1603" fmla="*/ 3920419 w 5711308"/>
                <a:gd name="connsiteY11-1604" fmla="*/ 540836 h 4916638"/>
                <a:gd name="connsiteX12-1605" fmla="*/ 4192198 w 5711308"/>
                <a:gd name="connsiteY12-1606" fmla="*/ 408755 h 4916638"/>
                <a:gd name="connsiteX13-1607" fmla="*/ 4682419 w 5711308"/>
                <a:gd name="connsiteY13-1608" fmla="*/ 200476 h 4916638"/>
                <a:gd name="connsiteX14-1609" fmla="*/ 5411399 w 5711308"/>
                <a:gd name="connsiteY14-1610" fmla="*/ 68396 h 4916638"/>
                <a:gd name="connsiteX15-1611" fmla="*/ 5553639 w 5711308"/>
                <a:gd name="connsiteY15-1612" fmla="*/ 25216 h 4916638"/>
                <a:gd name="connsiteX16-1613" fmla="*/ 5591739 w 5711308"/>
                <a:gd name="connsiteY16-1614" fmla="*/ 164916 h 4916638"/>
                <a:gd name="connsiteX17-1615" fmla="*/ 5698419 w 5711308"/>
                <a:gd name="connsiteY17-1616" fmla="*/ 853256 h 4916638"/>
                <a:gd name="connsiteX18-1617" fmla="*/ 5690799 w 5711308"/>
                <a:gd name="connsiteY18-1618" fmla="*/ 1711776 h 4916638"/>
                <a:gd name="connsiteX19-1619" fmla="*/ 5530779 w 5711308"/>
                <a:gd name="connsiteY19-1620" fmla="*/ 2359476 h 4916638"/>
                <a:gd name="connsiteX20-1621" fmla="*/ 5454579 w 5711308"/>
                <a:gd name="connsiteY20-1622" fmla="*/ 2946216 h 4916638"/>
                <a:gd name="connsiteX21-1623" fmla="*/ 5401239 w 5711308"/>
                <a:gd name="connsiteY21-1624" fmla="*/ 3106236 h 4916638"/>
                <a:gd name="connsiteX22-1625" fmla="*/ 5485059 w 5711308"/>
                <a:gd name="connsiteY22-1626" fmla="*/ 3388176 h 4916638"/>
                <a:gd name="connsiteX23-1627" fmla="*/ 5385999 w 5711308"/>
                <a:gd name="connsiteY23-1628" fmla="*/ 3814896 h 4916638"/>
                <a:gd name="connsiteX24-1629" fmla="*/ 5012619 w 5711308"/>
                <a:gd name="connsiteY24-1630" fmla="*/ 4294956 h 4916638"/>
                <a:gd name="connsiteX25-1631" fmla="*/ 4227759 w 5711308"/>
                <a:gd name="connsiteY25-1632" fmla="*/ 4706436 h 4916638"/>
                <a:gd name="connsiteX26-1633" fmla="*/ 3153339 w 5711308"/>
                <a:gd name="connsiteY26-1634" fmla="*/ 4912176 h 4916638"/>
                <a:gd name="connsiteX27-1635" fmla="*/ 1774119 w 5711308"/>
                <a:gd name="connsiteY27-1636" fmla="*/ 4805496 h 4916638"/>
                <a:gd name="connsiteX28-1637" fmla="*/ 745419 w 5711308"/>
                <a:gd name="connsiteY28-1638" fmla="*/ 4340676 h 4916638"/>
                <a:gd name="connsiteX29-1639" fmla="*/ 250119 w 5711308"/>
                <a:gd name="connsiteY29-1640" fmla="*/ 3677736 h 4916638"/>
                <a:gd name="connsiteX30-1641" fmla="*/ 303459 w 5711308"/>
                <a:gd name="connsiteY30-1642" fmla="*/ 3144336 h 4916638"/>
                <a:gd name="connsiteX0-1643" fmla="*/ 307488 w 5715337"/>
                <a:gd name="connsiteY0-1644" fmla="*/ 3144336 h 4916638"/>
                <a:gd name="connsiteX1-1645" fmla="*/ 261768 w 5715337"/>
                <a:gd name="connsiteY1-1646" fmla="*/ 2458536 h 4916638"/>
                <a:gd name="connsiteX2-1647" fmla="*/ 200808 w 5715337"/>
                <a:gd name="connsiteY2-1648" fmla="*/ 2201996 h 4916638"/>
                <a:gd name="connsiteX3-1649" fmla="*/ 25548 w 5715337"/>
                <a:gd name="connsiteY3-1650" fmla="*/ 1521276 h 4916638"/>
                <a:gd name="connsiteX4-1651" fmla="*/ 23008 w 5715337"/>
                <a:gd name="connsiteY4-1652" fmla="*/ 670376 h 4916638"/>
                <a:gd name="connsiteX5-1653" fmla="*/ 233828 w 5715337"/>
                <a:gd name="connsiteY5-1654" fmla="*/ 32836 h 4916638"/>
                <a:gd name="connsiteX6-1655" fmla="*/ 955188 w 5715337"/>
                <a:gd name="connsiteY6-1656" fmla="*/ 119196 h 4916638"/>
                <a:gd name="connsiteX7-1657" fmla="*/ 1610508 w 5715337"/>
                <a:gd name="connsiteY7-1658" fmla="*/ 355416 h 4916638"/>
                <a:gd name="connsiteX8-1659" fmla="*/ 1950868 w 5715337"/>
                <a:gd name="connsiteY8-1660" fmla="*/ 530676 h 4916638"/>
                <a:gd name="connsiteX9-1661" fmla="*/ 2512208 w 5715337"/>
                <a:gd name="connsiteY9-1662" fmla="*/ 406216 h 4916638"/>
                <a:gd name="connsiteX10-1663" fmla="*/ 3378348 w 5715337"/>
                <a:gd name="connsiteY10-1664" fmla="*/ 408756 h 4916638"/>
                <a:gd name="connsiteX11-1665" fmla="*/ 3924448 w 5715337"/>
                <a:gd name="connsiteY11-1666" fmla="*/ 540836 h 4916638"/>
                <a:gd name="connsiteX12-1667" fmla="*/ 4196227 w 5715337"/>
                <a:gd name="connsiteY12-1668" fmla="*/ 408755 h 4916638"/>
                <a:gd name="connsiteX13-1669" fmla="*/ 4686448 w 5715337"/>
                <a:gd name="connsiteY13-1670" fmla="*/ 200476 h 4916638"/>
                <a:gd name="connsiteX14-1671" fmla="*/ 5415428 w 5715337"/>
                <a:gd name="connsiteY14-1672" fmla="*/ 68396 h 4916638"/>
                <a:gd name="connsiteX15-1673" fmla="*/ 5557668 w 5715337"/>
                <a:gd name="connsiteY15-1674" fmla="*/ 25216 h 4916638"/>
                <a:gd name="connsiteX16-1675" fmla="*/ 5595768 w 5715337"/>
                <a:gd name="connsiteY16-1676" fmla="*/ 164916 h 4916638"/>
                <a:gd name="connsiteX17-1677" fmla="*/ 5702448 w 5715337"/>
                <a:gd name="connsiteY17-1678" fmla="*/ 853256 h 4916638"/>
                <a:gd name="connsiteX18-1679" fmla="*/ 5694828 w 5715337"/>
                <a:gd name="connsiteY18-1680" fmla="*/ 1711776 h 4916638"/>
                <a:gd name="connsiteX19-1681" fmla="*/ 5534808 w 5715337"/>
                <a:gd name="connsiteY19-1682" fmla="*/ 2359476 h 4916638"/>
                <a:gd name="connsiteX20-1683" fmla="*/ 5458608 w 5715337"/>
                <a:gd name="connsiteY20-1684" fmla="*/ 2946216 h 4916638"/>
                <a:gd name="connsiteX21-1685" fmla="*/ 5405268 w 5715337"/>
                <a:gd name="connsiteY21-1686" fmla="*/ 3106236 h 4916638"/>
                <a:gd name="connsiteX22-1687" fmla="*/ 5489088 w 5715337"/>
                <a:gd name="connsiteY22-1688" fmla="*/ 3388176 h 4916638"/>
                <a:gd name="connsiteX23-1689" fmla="*/ 5390028 w 5715337"/>
                <a:gd name="connsiteY23-1690" fmla="*/ 3814896 h 4916638"/>
                <a:gd name="connsiteX24-1691" fmla="*/ 5016648 w 5715337"/>
                <a:gd name="connsiteY24-1692" fmla="*/ 4294956 h 4916638"/>
                <a:gd name="connsiteX25-1693" fmla="*/ 4231788 w 5715337"/>
                <a:gd name="connsiteY25-1694" fmla="*/ 4706436 h 4916638"/>
                <a:gd name="connsiteX26-1695" fmla="*/ 3157368 w 5715337"/>
                <a:gd name="connsiteY26-1696" fmla="*/ 4912176 h 4916638"/>
                <a:gd name="connsiteX27-1697" fmla="*/ 1778148 w 5715337"/>
                <a:gd name="connsiteY27-1698" fmla="*/ 4805496 h 4916638"/>
                <a:gd name="connsiteX28-1699" fmla="*/ 749448 w 5715337"/>
                <a:gd name="connsiteY28-1700" fmla="*/ 4340676 h 4916638"/>
                <a:gd name="connsiteX29-1701" fmla="*/ 254148 w 5715337"/>
                <a:gd name="connsiteY29-1702" fmla="*/ 3677736 h 4916638"/>
                <a:gd name="connsiteX30-1703" fmla="*/ 307488 w 5715337"/>
                <a:gd name="connsiteY30-1704" fmla="*/ 3144336 h 4916638"/>
                <a:gd name="connsiteX0-1705" fmla="*/ 307200 w 5715049"/>
                <a:gd name="connsiteY0-1706" fmla="*/ 3144336 h 4916638"/>
                <a:gd name="connsiteX1-1707" fmla="*/ 261480 w 5715049"/>
                <a:gd name="connsiteY1-1708" fmla="*/ 2458536 h 4916638"/>
                <a:gd name="connsiteX2-1709" fmla="*/ 195440 w 5715049"/>
                <a:gd name="connsiteY2-1710" fmla="*/ 2207076 h 4916638"/>
                <a:gd name="connsiteX3-1711" fmla="*/ 25260 w 5715049"/>
                <a:gd name="connsiteY3-1712" fmla="*/ 1521276 h 4916638"/>
                <a:gd name="connsiteX4-1713" fmla="*/ 22720 w 5715049"/>
                <a:gd name="connsiteY4-1714" fmla="*/ 670376 h 4916638"/>
                <a:gd name="connsiteX5-1715" fmla="*/ 233540 w 5715049"/>
                <a:gd name="connsiteY5-1716" fmla="*/ 32836 h 4916638"/>
                <a:gd name="connsiteX6-1717" fmla="*/ 954900 w 5715049"/>
                <a:gd name="connsiteY6-1718" fmla="*/ 119196 h 4916638"/>
                <a:gd name="connsiteX7-1719" fmla="*/ 1610220 w 5715049"/>
                <a:gd name="connsiteY7-1720" fmla="*/ 355416 h 4916638"/>
                <a:gd name="connsiteX8-1721" fmla="*/ 1950580 w 5715049"/>
                <a:gd name="connsiteY8-1722" fmla="*/ 530676 h 4916638"/>
                <a:gd name="connsiteX9-1723" fmla="*/ 2511920 w 5715049"/>
                <a:gd name="connsiteY9-1724" fmla="*/ 406216 h 4916638"/>
                <a:gd name="connsiteX10-1725" fmla="*/ 3378060 w 5715049"/>
                <a:gd name="connsiteY10-1726" fmla="*/ 408756 h 4916638"/>
                <a:gd name="connsiteX11-1727" fmla="*/ 3924160 w 5715049"/>
                <a:gd name="connsiteY11-1728" fmla="*/ 540836 h 4916638"/>
                <a:gd name="connsiteX12-1729" fmla="*/ 4195939 w 5715049"/>
                <a:gd name="connsiteY12-1730" fmla="*/ 408755 h 4916638"/>
                <a:gd name="connsiteX13-1731" fmla="*/ 4686160 w 5715049"/>
                <a:gd name="connsiteY13-1732" fmla="*/ 200476 h 4916638"/>
                <a:gd name="connsiteX14-1733" fmla="*/ 5415140 w 5715049"/>
                <a:gd name="connsiteY14-1734" fmla="*/ 68396 h 4916638"/>
                <a:gd name="connsiteX15-1735" fmla="*/ 5557380 w 5715049"/>
                <a:gd name="connsiteY15-1736" fmla="*/ 25216 h 4916638"/>
                <a:gd name="connsiteX16-1737" fmla="*/ 5595480 w 5715049"/>
                <a:gd name="connsiteY16-1738" fmla="*/ 164916 h 4916638"/>
                <a:gd name="connsiteX17-1739" fmla="*/ 5702160 w 5715049"/>
                <a:gd name="connsiteY17-1740" fmla="*/ 853256 h 4916638"/>
                <a:gd name="connsiteX18-1741" fmla="*/ 5694540 w 5715049"/>
                <a:gd name="connsiteY18-1742" fmla="*/ 1711776 h 4916638"/>
                <a:gd name="connsiteX19-1743" fmla="*/ 5534520 w 5715049"/>
                <a:gd name="connsiteY19-1744" fmla="*/ 2359476 h 4916638"/>
                <a:gd name="connsiteX20-1745" fmla="*/ 5458320 w 5715049"/>
                <a:gd name="connsiteY20-1746" fmla="*/ 2946216 h 4916638"/>
                <a:gd name="connsiteX21-1747" fmla="*/ 5404980 w 5715049"/>
                <a:gd name="connsiteY21-1748" fmla="*/ 3106236 h 4916638"/>
                <a:gd name="connsiteX22-1749" fmla="*/ 5488800 w 5715049"/>
                <a:gd name="connsiteY22-1750" fmla="*/ 3388176 h 4916638"/>
                <a:gd name="connsiteX23-1751" fmla="*/ 5389740 w 5715049"/>
                <a:gd name="connsiteY23-1752" fmla="*/ 3814896 h 4916638"/>
                <a:gd name="connsiteX24-1753" fmla="*/ 5016360 w 5715049"/>
                <a:gd name="connsiteY24-1754" fmla="*/ 4294956 h 4916638"/>
                <a:gd name="connsiteX25-1755" fmla="*/ 4231500 w 5715049"/>
                <a:gd name="connsiteY25-1756" fmla="*/ 4706436 h 4916638"/>
                <a:gd name="connsiteX26-1757" fmla="*/ 3157080 w 5715049"/>
                <a:gd name="connsiteY26-1758" fmla="*/ 4912176 h 4916638"/>
                <a:gd name="connsiteX27-1759" fmla="*/ 1777860 w 5715049"/>
                <a:gd name="connsiteY27-1760" fmla="*/ 4805496 h 4916638"/>
                <a:gd name="connsiteX28-1761" fmla="*/ 749160 w 5715049"/>
                <a:gd name="connsiteY28-1762" fmla="*/ 4340676 h 4916638"/>
                <a:gd name="connsiteX29-1763" fmla="*/ 253860 w 5715049"/>
                <a:gd name="connsiteY29-1764" fmla="*/ 3677736 h 4916638"/>
                <a:gd name="connsiteX30-1765" fmla="*/ 307200 w 5715049"/>
                <a:gd name="connsiteY30-1766" fmla="*/ 3144336 h 4916638"/>
                <a:gd name="connsiteX0-1767" fmla="*/ 307200 w 5715049"/>
                <a:gd name="connsiteY0-1768" fmla="*/ 3144336 h 4916638"/>
                <a:gd name="connsiteX1-1769" fmla="*/ 439280 w 5715049"/>
                <a:gd name="connsiteY1-1770" fmla="*/ 2555056 h 4916638"/>
                <a:gd name="connsiteX2-1771" fmla="*/ 195440 w 5715049"/>
                <a:gd name="connsiteY2-1772" fmla="*/ 2207076 h 4916638"/>
                <a:gd name="connsiteX3-1773" fmla="*/ 25260 w 5715049"/>
                <a:gd name="connsiteY3-1774" fmla="*/ 1521276 h 4916638"/>
                <a:gd name="connsiteX4-1775" fmla="*/ 22720 w 5715049"/>
                <a:gd name="connsiteY4-1776" fmla="*/ 670376 h 4916638"/>
                <a:gd name="connsiteX5-1777" fmla="*/ 233540 w 5715049"/>
                <a:gd name="connsiteY5-1778" fmla="*/ 32836 h 4916638"/>
                <a:gd name="connsiteX6-1779" fmla="*/ 954900 w 5715049"/>
                <a:gd name="connsiteY6-1780" fmla="*/ 119196 h 4916638"/>
                <a:gd name="connsiteX7-1781" fmla="*/ 1610220 w 5715049"/>
                <a:gd name="connsiteY7-1782" fmla="*/ 355416 h 4916638"/>
                <a:gd name="connsiteX8-1783" fmla="*/ 1950580 w 5715049"/>
                <a:gd name="connsiteY8-1784" fmla="*/ 530676 h 4916638"/>
                <a:gd name="connsiteX9-1785" fmla="*/ 2511920 w 5715049"/>
                <a:gd name="connsiteY9-1786" fmla="*/ 406216 h 4916638"/>
                <a:gd name="connsiteX10-1787" fmla="*/ 3378060 w 5715049"/>
                <a:gd name="connsiteY10-1788" fmla="*/ 408756 h 4916638"/>
                <a:gd name="connsiteX11-1789" fmla="*/ 3924160 w 5715049"/>
                <a:gd name="connsiteY11-1790" fmla="*/ 540836 h 4916638"/>
                <a:gd name="connsiteX12-1791" fmla="*/ 4195939 w 5715049"/>
                <a:gd name="connsiteY12-1792" fmla="*/ 408755 h 4916638"/>
                <a:gd name="connsiteX13-1793" fmla="*/ 4686160 w 5715049"/>
                <a:gd name="connsiteY13-1794" fmla="*/ 200476 h 4916638"/>
                <a:gd name="connsiteX14-1795" fmla="*/ 5415140 w 5715049"/>
                <a:gd name="connsiteY14-1796" fmla="*/ 68396 h 4916638"/>
                <a:gd name="connsiteX15-1797" fmla="*/ 5557380 w 5715049"/>
                <a:gd name="connsiteY15-1798" fmla="*/ 25216 h 4916638"/>
                <a:gd name="connsiteX16-1799" fmla="*/ 5595480 w 5715049"/>
                <a:gd name="connsiteY16-1800" fmla="*/ 164916 h 4916638"/>
                <a:gd name="connsiteX17-1801" fmla="*/ 5702160 w 5715049"/>
                <a:gd name="connsiteY17-1802" fmla="*/ 853256 h 4916638"/>
                <a:gd name="connsiteX18-1803" fmla="*/ 5694540 w 5715049"/>
                <a:gd name="connsiteY18-1804" fmla="*/ 1711776 h 4916638"/>
                <a:gd name="connsiteX19-1805" fmla="*/ 5534520 w 5715049"/>
                <a:gd name="connsiteY19-1806" fmla="*/ 2359476 h 4916638"/>
                <a:gd name="connsiteX20-1807" fmla="*/ 5458320 w 5715049"/>
                <a:gd name="connsiteY20-1808" fmla="*/ 2946216 h 4916638"/>
                <a:gd name="connsiteX21-1809" fmla="*/ 5404980 w 5715049"/>
                <a:gd name="connsiteY21-1810" fmla="*/ 3106236 h 4916638"/>
                <a:gd name="connsiteX22-1811" fmla="*/ 5488800 w 5715049"/>
                <a:gd name="connsiteY22-1812" fmla="*/ 3388176 h 4916638"/>
                <a:gd name="connsiteX23-1813" fmla="*/ 5389740 w 5715049"/>
                <a:gd name="connsiteY23-1814" fmla="*/ 3814896 h 4916638"/>
                <a:gd name="connsiteX24-1815" fmla="*/ 5016360 w 5715049"/>
                <a:gd name="connsiteY24-1816" fmla="*/ 4294956 h 4916638"/>
                <a:gd name="connsiteX25-1817" fmla="*/ 4231500 w 5715049"/>
                <a:gd name="connsiteY25-1818" fmla="*/ 4706436 h 4916638"/>
                <a:gd name="connsiteX26-1819" fmla="*/ 3157080 w 5715049"/>
                <a:gd name="connsiteY26-1820" fmla="*/ 4912176 h 4916638"/>
                <a:gd name="connsiteX27-1821" fmla="*/ 1777860 w 5715049"/>
                <a:gd name="connsiteY27-1822" fmla="*/ 4805496 h 4916638"/>
                <a:gd name="connsiteX28-1823" fmla="*/ 749160 w 5715049"/>
                <a:gd name="connsiteY28-1824" fmla="*/ 4340676 h 4916638"/>
                <a:gd name="connsiteX29-1825" fmla="*/ 253860 w 5715049"/>
                <a:gd name="connsiteY29-1826" fmla="*/ 3677736 h 4916638"/>
                <a:gd name="connsiteX30-1827" fmla="*/ 307200 w 5715049"/>
                <a:gd name="connsiteY30-1828" fmla="*/ 3144336 h 4916638"/>
                <a:gd name="connsiteX0-1829" fmla="*/ 331625 w 5739474"/>
                <a:gd name="connsiteY0-1830" fmla="*/ 3144336 h 4916638"/>
                <a:gd name="connsiteX1-1831" fmla="*/ 463705 w 5739474"/>
                <a:gd name="connsiteY1-1832" fmla="*/ 2555056 h 4916638"/>
                <a:gd name="connsiteX2-1833" fmla="*/ 585625 w 5739474"/>
                <a:gd name="connsiteY2-1834" fmla="*/ 2110556 h 4916638"/>
                <a:gd name="connsiteX3-1835" fmla="*/ 49685 w 5739474"/>
                <a:gd name="connsiteY3-1836" fmla="*/ 1521276 h 4916638"/>
                <a:gd name="connsiteX4-1837" fmla="*/ 47145 w 5739474"/>
                <a:gd name="connsiteY4-1838" fmla="*/ 670376 h 4916638"/>
                <a:gd name="connsiteX5-1839" fmla="*/ 257965 w 5739474"/>
                <a:gd name="connsiteY5-1840" fmla="*/ 32836 h 4916638"/>
                <a:gd name="connsiteX6-1841" fmla="*/ 979325 w 5739474"/>
                <a:gd name="connsiteY6-1842" fmla="*/ 119196 h 4916638"/>
                <a:gd name="connsiteX7-1843" fmla="*/ 1634645 w 5739474"/>
                <a:gd name="connsiteY7-1844" fmla="*/ 355416 h 4916638"/>
                <a:gd name="connsiteX8-1845" fmla="*/ 1975005 w 5739474"/>
                <a:gd name="connsiteY8-1846" fmla="*/ 530676 h 4916638"/>
                <a:gd name="connsiteX9-1847" fmla="*/ 2536345 w 5739474"/>
                <a:gd name="connsiteY9-1848" fmla="*/ 406216 h 4916638"/>
                <a:gd name="connsiteX10-1849" fmla="*/ 3402485 w 5739474"/>
                <a:gd name="connsiteY10-1850" fmla="*/ 408756 h 4916638"/>
                <a:gd name="connsiteX11-1851" fmla="*/ 3948585 w 5739474"/>
                <a:gd name="connsiteY11-1852" fmla="*/ 540836 h 4916638"/>
                <a:gd name="connsiteX12-1853" fmla="*/ 4220364 w 5739474"/>
                <a:gd name="connsiteY12-1854" fmla="*/ 408755 h 4916638"/>
                <a:gd name="connsiteX13-1855" fmla="*/ 4710585 w 5739474"/>
                <a:gd name="connsiteY13-1856" fmla="*/ 200476 h 4916638"/>
                <a:gd name="connsiteX14-1857" fmla="*/ 5439565 w 5739474"/>
                <a:gd name="connsiteY14-1858" fmla="*/ 68396 h 4916638"/>
                <a:gd name="connsiteX15-1859" fmla="*/ 5581805 w 5739474"/>
                <a:gd name="connsiteY15-1860" fmla="*/ 25216 h 4916638"/>
                <a:gd name="connsiteX16-1861" fmla="*/ 5619905 w 5739474"/>
                <a:gd name="connsiteY16-1862" fmla="*/ 164916 h 4916638"/>
                <a:gd name="connsiteX17-1863" fmla="*/ 5726585 w 5739474"/>
                <a:gd name="connsiteY17-1864" fmla="*/ 853256 h 4916638"/>
                <a:gd name="connsiteX18-1865" fmla="*/ 5718965 w 5739474"/>
                <a:gd name="connsiteY18-1866" fmla="*/ 1711776 h 4916638"/>
                <a:gd name="connsiteX19-1867" fmla="*/ 5558945 w 5739474"/>
                <a:gd name="connsiteY19-1868" fmla="*/ 2359476 h 4916638"/>
                <a:gd name="connsiteX20-1869" fmla="*/ 5482745 w 5739474"/>
                <a:gd name="connsiteY20-1870" fmla="*/ 2946216 h 4916638"/>
                <a:gd name="connsiteX21-1871" fmla="*/ 5429405 w 5739474"/>
                <a:gd name="connsiteY21-1872" fmla="*/ 3106236 h 4916638"/>
                <a:gd name="connsiteX22-1873" fmla="*/ 5513225 w 5739474"/>
                <a:gd name="connsiteY22-1874" fmla="*/ 3388176 h 4916638"/>
                <a:gd name="connsiteX23-1875" fmla="*/ 5414165 w 5739474"/>
                <a:gd name="connsiteY23-1876" fmla="*/ 3814896 h 4916638"/>
                <a:gd name="connsiteX24-1877" fmla="*/ 5040785 w 5739474"/>
                <a:gd name="connsiteY24-1878" fmla="*/ 4294956 h 4916638"/>
                <a:gd name="connsiteX25-1879" fmla="*/ 4255925 w 5739474"/>
                <a:gd name="connsiteY25-1880" fmla="*/ 4706436 h 4916638"/>
                <a:gd name="connsiteX26-1881" fmla="*/ 3181505 w 5739474"/>
                <a:gd name="connsiteY26-1882" fmla="*/ 4912176 h 4916638"/>
                <a:gd name="connsiteX27-1883" fmla="*/ 1802285 w 5739474"/>
                <a:gd name="connsiteY27-1884" fmla="*/ 4805496 h 4916638"/>
                <a:gd name="connsiteX28-1885" fmla="*/ 773585 w 5739474"/>
                <a:gd name="connsiteY28-1886" fmla="*/ 4340676 h 4916638"/>
                <a:gd name="connsiteX29-1887" fmla="*/ 278285 w 5739474"/>
                <a:gd name="connsiteY29-1888" fmla="*/ 3677736 h 4916638"/>
                <a:gd name="connsiteX30-1889" fmla="*/ 331625 w 5739474"/>
                <a:gd name="connsiteY30-1890" fmla="*/ 3144336 h 4916638"/>
                <a:gd name="connsiteX0-1891" fmla="*/ 307782 w 5715631"/>
                <a:gd name="connsiteY0-1892" fmla="*/ 3144336 h 4916638"/>
                <a:gd name="connsiteX1-1893" fmla="*/ 439862 w 5715631"/>
                <a:gd name="connsiteY1-1894" fmla="*/ 2555056 h 4916638"/>
                <a:gd name="connsiteX2-1895" fmla="*/ 206182 w 5715631"/>
                <a:gd name="connsiteY2-1896" fmla="*/ 2191836 h 4916638"/>
                <a:gd name="connsiteX3-1897" fmla="*/ 25842 w 5715631"/>
                <a:gd name="connsiteY3-1898" fmla="*/ 1521276 h 4916638"/>
                <a:gd name="connsiteX4-1899" fmla="*/ 23302 w 5715631"/>
                <a:gd name="connsiteY4-1900" fmla="*/ 670376 h 4916638"/>
                <a:gd name="connsiteX5-1901" fmla="*/ 234122 w 5715631"/>
                <a:gd name="connsiteY5-1902" fmla="*/ 32836 h 4916638"/>
                <a:gd name="connsiteX6-1903" fmla="*/ 955482 w 5715631"/>
                <a:gd name="connsiteY6-1904" fmla="*/ 119196 h 4916638"/>
                <a:gd name="connsiteX7-1905" fmla="*/ 1610802 w 5715631"/>
                <a:gd name="connsiteY7-1906" fmla="*/ 355416 h 4916638"/>
                <a:gd name="connsiteX8-1907" fmla="*/ 1951162 w 5715631"/>
                <a:gd name="connsiteY8-1908" fmla="*/ 530676 h 4916638"/>
                <a:gd name="connsiteX9-1909" fmla="*/ 2512502 w 5715631"/>
                <a:gd name="connsiteY9-1910" fmla="*/ 406216 h 4916638"/>
                <a:gd name="connsiteX10-1911" fmla="*/ 3378642 w 5715631"/>
                <a:gd name="connsiteY10-1912" fmla="*/ 408756 h 4916638"/>
                <a:gd name="connsiteX11-1913" fmla="*/ 3924742 w 5715631"/>
                <a:gd name="connsiteY11-1914" fmla="*/ 540836 h 4916638"/>
                <a:gd name="connsiteX12-1915" fmla="*/ 4196521 w 5715631"/>
                <a:gd name="connsiteY12-1916" fmla="*/ 408755 h 4916638"/>
                <a:gd name="connsiteX13-1917" fmla="*/ 4686742 w 5715631"/>
                <a:gd name="connsiteY13-1918" fmla="*/ 200476 h 4916638"/>
                <a:gd name="connsiteX14-1919" fmla="*/ 5415722 w 5715631"/>
                <a:gd name="connsiteY14-1920" fmla="*/ 68396 h 4916638"/>
                <a:gd name="connsiteX15-1921" fmla="*/ 5557962 w 5715631"/>
                <a:gd name="connsiteY15-1922" fmla="*/ 25216 h 4916638"/>
                <a:gd name="connsiteX16-1923" fmla="*/ 5596062 w 5715631"/>
                <a:gd name="connsiteY16-1924" fmla="*/ 164916 h 4916638"/>
                <a:gd name="connsiteX17-1925" fmla="*/ 5702742 w 5715631"/>
                <a:gd name="connsiteY17-1926" fmla="*/ 853256 h 4916638"/>
                <a:gd name="connsiteX18-1927" fmla="*/ 5695122 w 5715631"/>
                <a:gd name="connsiteY18-1928" fmla="*/ 1711776 h 4916638"/>
                <a:gd name="connsiteX19-1929" fmla="*/ 5535102 w 5715631"/>
                <a:gd name="connsiteY19-1930" fmla="*/ 2359476 h 4916638"/>
                <a:gd name="connsiteX20-1931" fmla="*/ 5458902 w 5715631"/>
                <a:gd name="connsiteY20-1932" fmla="*/ 2946216 h 4916638"/>
                <a:gd name="connsiteX21-1933" fmla="*/ 5405562 w 5715631"/>
                <a:gd name="connsiteY21-1934" fmla="*/ 3106236 h 4916638"/>
                <a:gd name="connsiteX22-1935" fmla="*/ 5489382 w 5715631"/>
                <a:gd name="connsiteY22-1936" fmla="*/ 3388176 h 4916638"/>
                <a:gd name="connsiteX23-1937" fmla="*/ 5390322 w 5715631"/>
                <a:gd name="connsiteY23-1938" fmla="*/ 3814896 h 4916638"/>
                <a:gd name="connsiteX24-1939" fmla="*/ 5016942 w 5715631"/>
                <a:gd name="connsiteY24-1940" fmla="*/ 4294956 h 4916638"/>
                <a:gd name="connsiteX25-1941" fmla="*/ 4232082 w 5715631"/>
                <a:gd name="connsiteY25-1942" fmla="*/ 4706436 h 4916638"/>
                <a:gd name="connsiteX26-1943" fmla="*/ 3157662 w 5715631"/>
                <a:gd name="connsiteY26-1944" fmla="*/ 4912176 h 4916638"/>
                <a:gd name="connsiteX27-1945" fmla="*/ 1778442 w 5715631"/>
                <a:gd name="connsiteY27-1946" fmla="*/ 4805496 h 4916638"/>
                <a:gd name="connsiteX28-1947" fmla="*/ 749742 w 5715631"/>
                <a:gd name="connsiteY28-1948" fmla="*/ 4340676 h 4916638"/>
                <a:gd name="connsiteX29-1949" fmla="*/ 254442 w 5715631"/>
                <a:gd name="connsiteY29-1950" fmla="*/ 3677736 h 4916638"/>
                <a:gd name="connsiteX30-1951" fmla="*/ 307782 w 5715631"/>
                <a:gd name="connsiteY30-1952" fmla="*/ 3144336 h 4916638"/>
                <a:gd name="connsiteX0-1953" fmla="*/ 307782 w 5715631"/>
                <a:gd name="connsiteY0-1954" fmla="*/ 3144336 h 4916638"/>
                <a:gd name="connsiteX1-1955" fmla="*/ 201102 w 5715631"/>
                <a:gd name="connsiteY1-1956" fmla="*/ 2595696 h 4916638"/>
                <a:gd name="connsiteX2-1957" fmla="*/ 206182 w 5715631"/>
                <a:gd name="connsiteY2-1958" fmla="*/ 2191836 h 4916638"/>
                <a:gd name="connsiteX3-1959" fmla="*/ 25842 w 5715631"/>
                <a:gd name="connsiteY3-1960" fmla="*/ 1521276 h 4916638"/>
                <a:gd name="connsiteX4-1961" fmla="*/ 23302 w 5715631"/>
                <a:gd name="connsiteY4-1962" fmla="*/ 670376 h 4916638"/>
                <a:gd name="connsiteX5-1963" fmla="*/ 234122 w 5715631"/>
                <a:gd name="connsiteY5-1964" fmla="*/ 32836 h 4916638"/>
                <a:gd name="connsiteX6-1965" fmla="*/ 955482 w 5715631"/>
                <a:gd name="connsiteY6-1966" fmla="*/ 119196 h 4916638"/>
                <a:gd name="connsiteX7-1967" fmla="*/ 1610802 w 5715631"/>
                <a:gd name="connsiteY7-1968" fmla="*/ 355416 h 4916638"/>
                <a:gd name="connsiteX8-1969" fmla="*/ 1951162 w 5715631"/>
                <a:gd name="connsiteY8-1970" fmla="*/ 530676 h 4916638"/>
                <a:gd name="connsiteX9-1971" fmla="*/ 2512502 w 5715631"/>
                <a:gd name="connsiteY9-1972" fmla="*/ 406216 h 4916638"/>
                <a:gd name="connsiteX10-1973" fmla="*/ 3378642 w 5715631"/>
                <a:gd name="connsiteY10-1974" fmla="*/ 408756 h 4916638"/>
                <a:gd name="connsiteX11-1975" fmla="*/ 3924742 w 5715631"/>
                <a:gd name="connsiteY11-1976" fmla="*/ 540836 h 4916638"/>
                <a:gd name="connsiteX12-1977" fmla="*/ 4196521 w 5715631"/>
                <a:gd name="connsiteY12-1978" fmla="*/ 408755 h 4916638"/>
                <a:gd name="connsiteX13-1979" fmla="*/ 4686742 w 5715631"/>
                <a:gd name="connsiteY13-1980" fmla="*/ 200476 h 4916638"/>
                <a:gd name="connsiteX14-1981" fmla="*/ 5415722 w 5715631"/>
                <a:gd name="connsiteY14-1982" fmla="*/ 68396 h 4916638"/>
                <a:gd name="connsiteX15-1983" fmla="*/ 5557962 w 5715631"/>
                <a:gd name="connsiteY15-1984" fmla="*/ 25216 h 4916638"/>
                <a:gd name="connsiteX16-1985" fmla="*/ 5596062 w 5715631"/>
                <a:gd name="connsiteY16-1986" fmla="*/ 164916 h 4916638"/>
                <a:gd name="connsiteX17-1987" fmla="*/ 5702742 w 5715631"/>
                <a:gd name="connsiteY17-1988" fmla="*/ 853256 h 4916638"/>
                <a:gd name="connsiteX18-1989" fmla="*/ 5695122 w 5715631"/>
                <a:gd name="connsiteY18-1990" fmla="*/ 1711776 h 4916638"/>
                <a:gd name="connsiteX19-1991" fmla="*/ 5535102 w 5715631"/>
                <a:gd name="connsiteY19-1992" fmla="*/ 2359476 h 4916638"/>
                <a:gd name="connsiteX20-1993" fmla="*/ 5458902 w 5715631"/>
                <a:gd name="connsiteY20-1994" fmla="*/ 2946216 h 4916638"/>
                <a:gd name="connsiteX21-1995" fmla="*/ 5405562 w 5715631"/>
                <a:gd name="connsiteY21-1996" fmla="*/ 3106236 h 4916638"/>
                <a:gd name="connsiteX22-1997" fmla="*/ 5489382 w 5715631"/>
                <a:gd name="connsiteY22-1998" fmla="*/ 3388176 h 4916638"/>
                <a:gd name="connsiteX23-1999" fmla="*/ 5390322 w 5715631"/>
                <a:gd name="connsiteY23-2000" fmla="*/ 3814896 h 4916638"/>
                <a:gd name="connsiteX24-2001" fmla="*/ 5016942 w 5715631"/>
                <a:gd name="connsiteY24-2002" fmla="*/ 4294956 h 4916638"/>
                <a:gd name="connsiteX25-2003" fmla="*/ 4232082 w 5715631"/>
                <a:gd name="connsiteY25-2004" fmla="*/ 4706436 h 4916638"/>
                <a:gd name="connsiteX26-2005" fmla="*/ 3157662 w 5715631"/>
                <a:gd name="connsiteY26-2006" fmla="*/ 4912176 h 4916638"/>
                <a:gd name="connsiteX27-2007" fmla="*/ 1778442 w 5715631"/>
                <a:gd name="connsiteY27-2008" fmla="*/ 4805496 h 4916638"/>
                <a:gd name="connsiteX28-2009" fmla="*/ 749742 w 5715631"/>
                <a:gd name="connsiteY28-2010" fmla="*/ 4340676 h 4916638"/>
                <a:gd name="connsiteX29-2011" fmla="*/ 254442 w 5715631"/>
                <a:gd name="connsiteY29-2012" fmla="*/ 3677736 h 4916638"/>
                <a:gd name="connsiteX30-2013" fmla="*/ 307782 w 5715631"/>
                <a:gd name="connsiteY30-2014" fmla="*/ 3144336 h 4916638"/>
                <a:gd name="connsiteX0-2015" fmla="*/ 306913 w 5714762"/>
                <a:gd name="connsiteY0-2016" fmla="*/ 3144336 h 4916638"/>
                <a:gd name="connsiteX1-2017" fmla="*/ 200233 w 5714762"/>
                <a:gd name="connsiteY1-2018" fmla="*/ 2595696 h 4916638"/>
                <a:gd name="connsiteX2-2019" fmla="*/ 190073 w 5714762"/>
                <a:gd name="connsiteY2-2020" fmla="*/ 2222316 h 4916638"/>
                <a:gd name="connsiteX3-2021" fmla="*/ 24973 w 5714762"/>
                <a:gd name="connsiteY3-2022" fmla="*/ 1521276 h 4916638"/>
                <a:gd name="connsiteX4-2023" fmla="*/ 22433 w 5714762"/>
                <a:gd name="connsiteY4-2024" fmla="*/ 670376 h 4916638"/>
                <a:gd name="connsiteX5-2025" fmla="*/ 233253 w 5714762"/>
                <a:gd name="connsiteY5-2026" fmla="*/ 32836 h 4916638"/>
                <a:gd name="connsiteX6-2027" fmla="*/ 954613 w 5714762"/>
                <a:gd name="connsiteY6-2028" fmla="*/ 119196 h 4916638"/>
                <a:gd name="connsiteX7-2029" fmla="*/ 1609933 w 5714762"/>
                <a:gd name="connsiteY7-2030" fmla="*/ 355416 h 4916638"/>
                <a:gd name="connsiteX8-2031" fmla="*/ 1950293 w 5714762"/>
                <a:gd name="connsiteY8-2032" fmla="*/ 530676 h 4916638"/>
                <a:gd name="connsiteX9-2033" fmla="*/ 2511633 w 5714762"/>
                <a:gd name="connsiteY9-2034" fmla="*/ 406216 h 4916638"/>
                <a:gd name="connsiteX10-2035" fmla="*/ 3377773 w 5714762"/>
                <a:gd name="connsiteY10-2036" fmla="*/ 408756 h 4916638"/>
                <a:gd name="connsiteX11-2037" fmla="*/ 3923873 w 5714762"/>
                <a:gd name="connsiteY11-2038" fmla="*/ 540836 h 4916638"/>
                <a:gd name="connsiteX12-2039" fmla="*/ 4195652 w 5714762"/>
                <a:gd name="connsiteY12-2040" fmla="*/ 408755 h 4916638"/>
                <a:gd name="connsiteX13-2041" fmla="*/ 4685873 w 5714762"/>
                <a:gd name="connsiteY13-2042" fmla="*/ 200476 h 4916638"/>
                <a:gd name="connsiteX14-2043" fmla="*/ 5414853 w 5714762"/>
                <a:gd name="connsiteY14-2044" fmla="*/ 68396 h 4916638"/>
                <a:gd name="connsiteX15-2045" fmla="*/ 5557093 w 5714762"/>
                <a:gd name="connsiteY15-2046" fmla="*/ 25216 h 4916638"/>
                <a:gd name="connsiteX16-2047" fmla="*/ 5595193 w 5714762"/>
                <a:gd name="connsiteY16-2048" fmla="*/ 164916 h 4916638"/>
                <a:gd name="connsiteX17-2049" fmla="*/ 5701873 w 5714762"/>
                <a:gd name="connsiteY17-2050" fmla="*/ 853256 h 4916638"/>
                <a:gd name="connsiteX18-2051" fmla="*/ 5694253 w 5714762"/>
                <a:gd name="connsiteY18-2052" fmla="*/ 1711776 h 4916638"/>
                <a:gd name="connsiteX19-2053" fmla="*/ 5534233 w 5714762"/>
                <a:gd name="connsiteY19-2054" fmla="*/ 2359476 h 4916638"/>
                <a:gd name="connsiteX20-2055" fmla="*/ 5458033 w 5714762"/>
                <a:gd name="connsiteY20-2056" fmla="*/ 2946216 h 4916638"/>
                <a:gd name="connsiteX21-2057" fmla="*/ 5404693 w 5714762"/>
                <a:gd name="connsiteY21-2058" fmla="*/ 3106236 h 4916638"/>
                <a:gd name="connsiteX22-2059" fmla="*/ 5488513 w 5714762"/>
                <a:gd name="connsiteY22-2060" fmla="*/ 3388176 h 4916638"/>
                <a:gd name="connsiteX23-2061" fmla="*/ 5389453 w 5714762"/>
                <a:gd name="connsiteY23-2062" fmla="*/ 3814896 h 4916638"/>
                <a:gd name="connsiteX24-2063" fmla="*/ 5016073 w 5714762"/>
                <a:gd name="connsiteY24-2064" fmla="*/ 4294956 h 4916638"/>
                <a:gd name="connsiteX25-2065" fmla="*/ 4231213 w 5714762"/>
                <a:gd name="connsiteY25-2066" fmla="*/ 4706436 h 4916638"/>
                <a:gd name="connsiteX26-2067" fmla="*/ 3156793 w 5714762"/>
                <a:gd name="connsiteY26-2068" fmla="*/ 4912176 h 4916638"/>
                <a:gd name="connsiteX27-2069" fmla="*/ 1777573 w 5714762"/>
                <a:gd name="connsiteY27-2070" fmla="*/ 4805496 h 4916638"/>
                <a:gd name="connsiteX28-2071" fmla="*/ 748873 w 5714762"/>
                <a:gd name="connsiteY28-2072" fmla="*/ 4340676 h 4916638"/>
                <a:gd name="connsiteX29-2073" fmla="*/ 253573 w 5714762"/>
                <a:gd name="connsiteY29-2074" fmla="*/ 3677736 h 4916638"/>
                <a:gd name="connsiteX30-2075" fmla="*/ 306913 w 5714762"/>
                <a:gd name="connsiteY30-2076" fmla="*/ 3144336 h 4916638"/>
                <a:gd name="connsiteX0-2077" fmla="*/ 291673 w 5714762"/>
                <a:gd name="connsiteY0-2078" fmla="*/ 3144336 h 4916638"/>
                <a:gd name="connsiteX1-2079" fmla="*/ 200233 w 5714762"/>
                <a:gd name="connsiteY1-2080" fmla="*/ 2595696 h 4916638"/>
                <a:gd name="connsiteX2-2081" fmla="*/ 190073 w 5714762"/>
                <a:gd name="connsiteY2-2082" fmla="*/ 2222316 h 4916638"/>
                <a:gd name="connsiteX3-2083" fmla="*/ 24973 w 5714762"/>
                <a:gd name="connsiteY3-2084" fmla="*/ 1521276 h 4916638"/>
                <a:gd name="connsiteX4-2085" fmla="*/ 22433 w 5714762"/>
                <a:gd name="connsiteY4-2086" fmla="*/ 670376 h 4916638"/>
                <a:gd name="connsiteX5-2087" fmla="*/ 233253 w 5714762"/>
                <a:gd name="connsiteY5-2088" fmla="*/ 32836 h 4916638"/>
                <a:gd name="connsiteX6-2089" fmla="*/ 954613 w 5714762"/>
                <a:gd name="connsiteY6-2090" fmla="*/ 119196 h 4916638"/>
                <a:gd name="connsiteX7-2091" fmla="*/ 1609933 w 5714762"/>
                <a:gd name="connsiteY7-2092" fmla="*/ 355416 h 4916638"/>
                <a:gd name="connsiteX8-2093" fmla="*/ 1950293 w 5714762"/>
                <a:gd name="connsiteY8-2094" fmla="*/ 530676 h 4916638"/>
                <a:gd name="connsiteX9-2095" fmla="*/ 2511633 w 5714762"/>
                <a:gd name="connsiteY9-2096" fmla="*/ 406216 h 4916638"/>
                <a:gd name="connsiteX10-2097" fmla="*/ 3377773 w 5714762"/>
                <a:gd name="connsiteY10-2098" fmla="*/ 408756 h 4916638"/>
                <a:gd name="connsiteX11-2099" fmla="*/ 3923873 w 5714762"/>
                <a:gd name="connsiteY11-2100" fmla="*/ 540836 h 4916638"/>
                <a:gd name="connsiteX12-2101" fmla="*/ 4195652 w 5714762"/>
                <a:gd name="connsiteY12-2102" fmla="*/ 408755 h 4916638"/>
                <a:gd name="connsiteX13-2103" fmla="*/ 4685873 w 5714762"/>
                <a:gd name="connsiteY13-2104" fmla="*/ 200476 h 4916638"/>
                <a:gd name="connsiteX14-2105" fmla="*/ 5414853 w 5714762"/>
                <a:gd name="connsiteY14-2106" fmla="*/ 68396 h 4916638"/>
                <a:gd name="connsiteX15-2107" fmla="*/ 5557093 w 5714762"/>
                <a:gd name="connsiteY15-2108" fmla="*/ 25216 h 4916638"/>
                <a:gd name="connsiteX16-2109" fmla="*/ 5595193 w 5714762"/>
                <a:gd name="connsiteY16-2110" fmla="*/ 164916 h 4916638"/>
                <a:gd name="connsiteX17-2111" fmla="*/ 5701873 w 5714762"/>
                <a:gd name="connsiteY17-2112" fmla="*/ 853256 h 4916638"/>
                <a:gd name="connsiteX18-2113" fmla="*/ 5694253 w 5714762"/>
                <a:gd name="connsiteY18-2114" fmla="*/ 1711776 h 4916638"/>
                <a:gd name="connsiteX19-2115" fmla="*/ 5534233 w 5714762"/>
                <a:gd name="connsiteY19-2116" fmla="*/ 2359476 h 4916638"/>
                <a:gd name="connsiteX20-2117" fmla="*/ 5458033 w 5714762"/>
                <a:gd name="connsiteY20-2118" fmla="*/ 2946216 h 4916638"/>
                <a:gd name="connsiteX21-2119" fmla="*/ 5404693 w 5714762"/>
                <a:gd name="connsiteY21-2120" fmla="*/ 3106236 h 4916638"/>
                <a:gd name="connsiteX22-2121" fmla="*/ 5488513 w 5714762"/>
                <a:gd name="connsiteY22-2122" fmla="*/ 3388176 h 4916638"/>
                <a:gd name="connsiteX23-2123" fmla="*/ 5389453 w 5714762"/>
                <a:gd name="connsiteY23-2124" fmla="*/ 3814896 h 4916638"/>
                <a:gd name="connsiteX24-2125" fmla="*/ 5016073 w 5714762"/>
                <a:gd name="connsiteY24-2126" fmla="*/ 4294956 h 4916638"/>
                <a:gd name="connsiteX25-2127" fmla="*/ 4231213 w 5714762"/>
                <a:gd name="connsiteY25-2128" fmla="*/ 4706436 h 4916638"/>
                <a:gd name="connsiteX26-2129" fmla="*/ 3156793 w 5714762"/>
                <a:gd name="connsiteY26-2130" fmla="*/ 4912176 h 4916638"/>
                <a:gd name="connsiteX27-2131" fmla="*/ 1777573 w 5714762"/>
                <a:gd name="connsiteY27-2132" fmla="*/ 4805496 h 4916638"/>
                <a:gd name="connsiteX28-2133" fmla="*/ 748873 w 5714762"/>
                <a:gd name="connsiteY28-2134" fmla="*/ 4340676 h 4916638"/>
                <a:gd name="connsiteX29-2135" fmla="*/ 253573 w 5714762"/>
                <a:gd name="connsiteY29-2136" fmla="*/ 3677736 h 4916638"/>
                <a:gd name="connsiteX30-2137" fmla="*/ 291673 w 5714762"/>
                <a:gd name="connsiteY30-2138" fmla="*/ 3144336 h 4916638"/>
                <a:gd name="connsiteX0-2139" fmla="*/ 291673 w 5714762"/>
                <a:gd name="connsiteY0-2140" fmla="*/ 3144336 h 4916638"/>
                <a:gd name="connsiteX1-2141" fmla="*/ 200233 w 5714762"/>
                <a:gd name="connsiteY1-2142" fmla="*/ 2595696 h 4916638"/>
                <a:gd name="connsiteX2-2143" fmla="*/ 190073 w 5714762"/>
                <a:gd name="connsiteY2-2144" fmla="*/ 2222316 h 4916638"/>
                <a:gd name="connsiteX3-2145" fmla="*/ 24973 w 5714762"/>
                <a:gd name="connsiteY3-2146" fmla="*/ 1521276 h 4916638"/>
                <a:gd name="connsiteX4-2147" fmla="*/ 22433 w 5714762"/>
                <a:gd name="connsiteY4-2148" fmla="*/ 670376 h 4916638"/>
                <a:gd name="connsiteX5-2149" fmla="*/ 233253 w 5714762"/>
                <a:gd name="connsiteY5-2150" fmla="*/ 32836 h 4916638"/>
                <a:gd name="connsiteX6-2151" fmla="*/ 954613 w 5714762"/>
                <a:gd name="connsiteY6-2152" fmla="*/ 119196 h 4916638"/>
                <a:gd name="connsiteX7-2153" fmla="*/ 1609933 w 5714762"/>
                <a:gd name="connsiteY7-2154" fmla="*/ 355416 h 4916638"/>
                <a:gd name="connsiteX8-2155" fmla="*/ 1950293 w 5714762"/>
                <a:gd name="connsiteY8-2156" fmla="*/ 530676 h 4916638"/>
                <a:gd name="connsiteX9-2157" fmla="*/ 2511633 w 5714762"/>
                <a:gd name="connsiteY9-2158" fmla="*/ 406216 h 4916638"/>
                <a:gd name="connsiteX10-2159" fmla="*/ 3377773 w 5714762"/>
                <a:gd name="connsiteY10-2160" fmla="*/ 408756 h 4916638"/>
                <a:gd name="connsiteX11-2161" fmla="*/ 3923873 w 5714762"/>
                <a:gd name="connsiteY11-2162" fmla="*/ 540836 h 4916638"/>
                <a:gd name="connsiteX12-2163" fmla="*/ 4195652 w 5714762"/>
                <a:gd name="connsiteY12-2164" fmla="*/ 408755 h 4916638"/>
                <a:gd name="connsiteX13-2165" fmla="*/ 4685873 w 5714762"/>
                <a:gd name="connsiteY13-2166" fmla="*/ 200476 h 4916638"/>
                <a:gd name="connsiteX14-2167" fmla="*/ 5414853 w 5714762"/>
                <a:gd name="connsiteY14-2168" fmla="*/ 68396 h 4916638"/>
                <a:gd name="connsiteX15-2169" fmla="*/ 5557093 w 5714762"/>
                <a:gd name="connsiteY15-2170" fmla="*/ 25216 h 4916638"/>
                <a:gd name="connsiteX16-2171" fmla="*/ 5595193 w 5714762"/>
                <a:gd name="connsiteY16-2172" fmla="*/ 164916 h 4916638"/>
                <a:gd name="connsiteX17-2173" fmla="*/ 5701873 w 5714762"/>
                <a:gd name="connsiteY17-2174" fmla="*/ 853256 h 4916638"/>
                <a:gd name="connsiteX18-2175" fmla="*/ 5694253 w 5714762"/>
                <a:gd name="connsiteY18-2176" fmla="*/ 1711776 h 4916638"/>
                <a:gd name="connsiteX19-2177" fmla="*/ 5534233 w 5714762"/>
                <a:gd name="connsiteY19-2178" fmla="*/ 2359476 h 4916638"/>
                <a:gd name="connsiteX20-2179" fmla="*/ 5458033 w 5714762"/>
                <a:gd name="connsiteY20-2180" fmla="*/ 2946216 h 4916638"/>
                <a:gd name="connsiteX21-2181" fmla="*/ 5404693 w 5714762"/>
                <a:gd name="connsiteY21-2182" fmla="*/ 3106236 h 4916638"/>
                <a:gd name="connsiteX22-2183" fmla="*/ 5488513 w 5714762"/>
                <a:gd name="connsiteY22-2184" fmla="*/ 3388176 h 4916638"/>
                <a:gd name="connsiteX23-2185" fmla="*/ 5389453 w 5714762"/>
                <a:gd name="connsiteY23-2186" fmla="*/ 3814896 h 4916638"/>
                <a:gd name="connsiteX24-2187" fmla="*/ 5016073 w 5714762"/>
                <a:gd name="connsiteY24-2188" fmla="*/ 4294956 h 4916638"/>
                <a:gd name="connsiteX25-2189" fmla="*/ 4231213 w 5714762"/>
                <a:gd name="connsiteY25-2190" fmla="*/ 4706436 h 4916638"/>
                <a:gd name="connsiteX26-2191" fmla="*/ 3156793 w 5714762"/>
                <a:gd name="connsiteY26-2192" fmla="*/ 4912176 h 4916638"/>
                <a:gd name="connsiteX27-2193" fmla="*/ 1777573 w 5714762"/>
                <a:gd name="connsiteY27-2194" fmla="*/ 4805496 h 4916638"/>
                <a:gd name="connsiteX28-2195" fmla="*/ 748873 w 5714762"/>
                <a:gd name="connsiteY28-2196" fmla="*/ 4340676 h 4916638"/>
                <a:gd name="connsiteX29-2197" fmla="*/ 253573 w 5714762"/>
                <a:gd name="connsiteY29-2198" fmla="*/ 3677736 h 4916638"/>
                <a:gd name="connsiteX30-2199" fmla="*/ 291673 w 5714762"/>
                <a:gd name="connsiteY30-2200" fmla="*/ 3144336 h 4916638"/>
                <a:gd name="connsiteX0-2201" fmla="*/ 291673 w 5714762"/>
                <a:gd name="connsiteY0-2202" fmla="*/ 3144336 h 4916638"/>
                <a:gd name="connsiteX1-2203" fmla="*/ 200233 w 5714762"/>
                <a:gd name="connsiteY1-2204" fmla="*/ 2595696 h 4916638"/>
                <a:gd name="connsiteX2-2205" fmla="*/ 190073 w 5714762"/>
                <a:gd name="connsiteY2-2206" fmla="*/ 2222316 h 4916638"/>
                <a:gd name="connsiteX3-2207" fmla="*/ 24973 w 5714762"/>
                <a:gd name="connsiteY3-2208" fmla="*/ 1521276 h 4916638"/>
                <a:gd name="connsiteX4-2209" fmla="*/ 22433 w 5714762"/>
                <a:gd name="connsiteY4-2210" fmla="*/ 670376 h 4916638"/>
                <a:gd name="connsiteX5-2211" fmla="*/ 233253 w 5714762"/>
                <a:gd name="connsiteY5-2212" fmla="*/ 32836 h 4916638"/>
                <a:gd name="connsiteX6-2213" fmla="*/ 954613 w 5714762"/>
                <a:gd name="connsiteY6-2214" fmla="*/ 119196 h 4916638"/>
                <a:gd name="connsiteX7-2215" fmla="*/ 1609933 w 5714762"/>
                <a:gd name="connsiteY7-2216" fmla="*/ 355416 h 4916638"/>
                <a:gd name="connsiteX8-2217" fmla="*/ 1950293 w 5714762"/>
                <a:gd name="connsiteY8-2218" fmla="*/ 530676 h 4916638"/>
                <a:gd name="connsiteX9-2219" fmla="*/ 2511633 w 5714762"/>
                <a:gd name="connsiteY9-2220" fmla="*/ 406216 h 4916638"/>
                <a:gd name="connsiteX10-2221" fmla="*/ 3377773 w 5714762"/>
                <a:gd name="connsiteY10-2222" fmla="*/ 408756 h 4916638"/>
                <a:gd name="connsiteX11-2223" fmla="*/ 3923873 w 5714762"/>
                <a:gd name="connsiteY11-2224" fmla="*/ 540836 h 4916638"/>
                <a:gd name="connsiteX12-2225" fmla="*/ 4195652 w 5714762"/>
                <a:gd name="connsiteY12-2226" fmla="*/ 408755 h 4916638"/>
                <a:gd name="connsiteX13-2227" fmla="*/ 4685873 w 5714762"/>
                <a:gd name="connsiteY13-2228" fmla="*/ 200476 h 4916638"/>
                <a:gd name="connsiteX14-2229" fmla="*/ 5414853 w 5714762"/>
                <a:gd name="connsiteY14-2230" fmla="*/ 68396 h 4916638"/>
                <a:gd name="connsiteX15-2231" fmla="*/ 5557093 w 5714762"/>
                <a:gd name="connsiteY15-2232" fmla="*/ 25216 h 4916638"/>
                <a:gd name="connsiteX16-2233" fmla="*/ 5595193 w 5714762"/>
                <a:gd name="connsiteY16-2234" fmla="*/ 164916 h 4916638"/>
                <a:gd name="connsiteX17-2235" fmla="*/ 5701873 w 5714762"/>
                <a:gd name="connsiteY17-2236" fmla="*/ 853256 h 4916638"/>
                <a:gd name="connsiteX18-2237" fmla="*/ 5694253 w 5714762"/>
                <a:gd name="connsiteY18-2238" fmla="*/ 1711776 h 4916638"/>
                <a:gd name="connsiteX19-2239" fmla="*/ 5534233 w 5714762"/>
                <a:gd name="connsiteY19-2240" fmla="*/ 2359476 h 4916638"/>
                <a:gd name="connsiteX20-2241" fmla="*/ 5458033 w 5714762"/>
                <a:gd name="connsiteY20-2242" fmla="*/ 2946216 h 4916638"/>
                <a:gd name="connsiteX21-2243" fmla="*/ 5404693 w 5714762"/>
                <a:gd name="connsiteY21-2244" fmla="*/ 3106236 h 4916638"/>
                <a:gd name="connsiteX22-2245" fmla="*/ 5488513 w 5714762"/>
                <a:gd name="connsiteY22-2246" fmla="*/ 3388176 h 4916638"/>
                <a:gd name="connsiteX23-2247" fmla="*/ 5389453 w 5714762"/>
                <a:gd name="connsiteY23-2248" fmla="*/ 3814896 h 4916638"/>
                <a:gd name="connsiteX24-2249" fmla="*/ 5016073 w 5714762"/>
                <a:gd name="connsiteY24-2250" fmla="*/ 4294956 h 4916638"/>
                <a:gd name="connsiteX25-2251" fmla="*/ 4231213 w 5714762"/>
                <a:gd name="connsiteY25-2252" fmla="*/ 4706436 h 4916638"/>
                <a:gd name="connsiteX26-2253" fmla="*/ 3156793 w 5714762"/>
                <a:gd name="connsiteY26-2254" fmla="*/ 4912176 h 4916638"/>
                <a:gd name="connsiteX27-2255" fmla="*/ 1777573 w 5714762"/>
                <a:gd name="connsiteY27-2256" fmla="*/ 4805496 h 4916638"/>
                <a:gd name="connsiteX28-2257" fmla="*/ 748873 w 5714762"/>
                <a:gd name="connsiteY28-2258" fmla="*/ 4340676 h 4916638"/>
                <a:gd name="connsiteX29-2259" fmla="*/ 253573 w 5714762"/>
                <a:gd name="connsiteY29-2260" fmla="*/ 3677736 h 4916638"/>
                <a:gd name="connsiteX30-2261" fmla="*/ 291673 w 5714762"/>
                <a:gd name="connsiteY30-2262" fmla="*/ 3144336 h 4916638"/>
                <a:gd name="connsiteX0-2263" fmla="*/ 291673 w 5714762"/>
                <a:gd name="connsiteY0-2264" fmla="*/ 3144336 h 4916638"/>
                <a:gd name="connsiteX1-2265" fmla="*/ 200233 w 5714762"/>
                <a:gd name="connsiteY1-2266" fmla="*/ 2595696 h 4916638"/>
                <a:gd name="connsiteX2-2267" fmla="*/ 190073 w 5714762"/>
                <a:gd name="connsiteY2-2268" fmla="*/ 2222316 h 4916638"/>
                <a:gd name="connsiteX3-2269" fmla="*/ 24973 w 5714762"/>
                <a:gd name="connsiteY3-2270" fmla="*/ 1521276 h 4916638"/>
                <a:gd name="connsiteX4-2271" fmla="*/ 22433 w 5714762"/>
                <a:gd name="connsiteY4-2272" fmla="*/ 670376 h 4916638"/>
                <a:gd name="connsiteX5-2273" fmla="*/ 233253 w 5714762"/>
                <a:gd name="connsiteY5-2274" fmla="*/ 32836 h 4916638"/>
                <a:gd name="connsiteX6-2275" fmla="*/ 954613 w 5714762"/>
                <a:gd name="connsiteY6-2276" fmla="*/ 119196 h 4916638"/>
                <a:gd name="connsiteX7-2277" fmla="*/ 1609933 w 5714762"/>
                <a:gd name="connsiteY7-2278" fmla="*/ 355416 h 4916638"/>
                <a:gd name="connsiteX8-2279" fmla="*/ 1950293 w 5714762"/>
                <a:gd name="connsiteY8-2280" fmla="*/ 530676 h 4916638"/>
                <a:gd name="connsiteX9-2281" fmla="*/ 2511633 w 5714762"/>
                <a:gd name="connsiteY9-2282" fmla="*/ 406216 h 4916638"/>
                <a:gd name="connsiteX10-2283" fmla="*/ 3377773 w 5714762"/>
                <a:gd name="connsiteY10-2284" fmla="*/ 408756 h 4916638"/>
                <a:gd name="connsiteX11-2285" fmla="*/ 3923873 w 5714762"/>
                <a:gd name="connsiteY11-2286" fmla="*/ 540836 h 4916638"/>
                <a:gd name="connsiteX12-2287" fmla="*/ 4195652 w 5714762"/>
                <a:gd name="connsiteY12-2288" fmla="*/ 408755 h 4916638"/>
                <a:gd name="connsiteX13-2289" fmla="*/ 4685873 w 5714762"/>
                <a:gd name="connsiteY13-2290" fmla="*/ 200476 h 4916638"/>
                <a:gd name="connsiteX14-2291" fmla="*/ 5414853 w 5714762"/>
                <a:gd name="connsiteY14-2292" fmla="*/ 68396 h 4916638"/>
                <a:gd name="connsiteX15-2293" fmla="*/ 5557093 w 5714762"/>
                <a:gd name="connsiteY15-2294" fmla="*/ 25216 h 4916638"/>
                <a:gd name="connsiteX16-2295" fmla="*/ 5595193 w 5714762"/>
                <a:gd name="connsiteY16-2296" fmla="*/ 164916 h 4916638"/>
                <a:gd name="connsiteX17-2297" fmla="*/ 5701873 w 5714762"/>
                <a:gd name="connsiteY17-2298" fmla="*/ 853256 h 4916638"/>
                <a:gd name="connsiteX18-2299" fmla="*/ 5694253 w 5714762"/>
                <a:gd name="connsiteY18-2300" fmla="*/ 1711776 h 4916638"/>
                <a:gd name="connsiteX19-2301" fmla="*/ 5534233 w 5714762"/>
                <a:gd name="connsiteY19-2302" fmla="*/ 2359476 h 4916638"/>
                <a:gd name="connsiteX20-2303" fmla="*/ 5458033 w 5714762"/>
                <a:gd name="connsiteY20-2304" fmla="*/ 2946216 h 4916638"/>
                <a:gd name="connsiteX21-2305" fmla="*/ 5404693 w 5714762"/>
                <a:gd name="connsiteY21-2306" fmla="*/ 3106236 h 4916638"/>
                <a:gd name="connsiteX22-2307" fmla="*/ 5488513 w 5714762"/>
                <a:gd name="connsiteY22-2308" fmla="*/ 3388176 h 4916638"/>
                <a:gd name="connsiteX23-2309" fmla="*/ 5389453 w 5714762"/>
                <a:gd name="connsiteY23-2310" fmla="*/ 3814896 h 4916638"/>
                <a:gd name="connsiteX24-2311" fmla="*/ 5016073 w 5714762"/>
                <a:gd name="connsiteY24-2312" fmla="*/ 4294956 h 4916638"/>
                <a:gd name="connsiteX25-2313" fmla="*/ 4231213 w 5714762"/>
                <a:gd name="connsiteY25-2314" fmla="*/ 4706436 h 4916638"/>
                <a:gd name="connsiteX26-2315" fmla="*/ 3156793 w 5714762"/>
                <a:gd name="connsiteY26-2316" fmla="*/ 4912176 h 4916638"/>
                <a:gd name="connsiteX27-2317" fmla="*/ 1777573 w 5714762"/>
                <a:gd name="connsiteY27-2318" fmla="*/ 4805496 h 4916638"/>
                <a:gd name="connsiteX28-2319" fmla="*/ 748873 w 5714762"/>
                <a:gd name="connsiteY28-2320" fmla="*/ 4340676 h 4916638"/>
                <a:gd name="connsiteX29-2321" fmla="*/ 253573 w 5714762"/>
                <a:gd name="connsiteY29-2322" fmla="*/ 3677736 h 4916638"/>
                <a:gd name="connsiteX30-2323" fmla="*/ 248492 w 5714762"/>
                <a:gd name="connsiteY30-2324" fmla="*/ 3355155 h 4916638"/>
                <a:gd name="connsiteX31" fmla="*/ 291673 w 5714762"/>
                <a:gd name="connsiteY31" fmla="*/ 3144336 h 4916638"/>
                <a:gd name="connsiteX0-2325" fmla="*/ 291673 w 5714762"/>
                <a:gd name="connsiteY0-2326" fmla="*/ 3144336 h 4916638"/>
                <a:gd name="connsiteX1-2327" fmla="*/ 212932 w 5714762"/>
                <a:gd name="connsiteY1-2328" fmla="*/ 2913195 h 4916638"/>
                <a:gd name="connsiteX2-2329" fmla="*/ 200233 w 5714762"/>
                <a:gd name="connsiteY2-2330" fmla="*/ 2595696 h 4916638"/>
                <a:gd name="connsiteX3-2331" fmla="*/ 190073 w 5714762"/>
                <a:gd name="connsiteY3-2332" fmla="*/ 2222316 h 4916638"/>
                <a:gd name="connsiteX4-2333" fmla="*/ 24973 w 5714762"/>
                <a:gd name="connsiteY4-2334" fmla="*/ 1521276 h 4916638"/>
                <a:gd name="connsiteX5-2335" fmla="*/ 22433 w 5714762"/>
                <a:gd name="connsiteY5-2336" fmla="*/ 670376 h 4916638"/>
                <a:gd name="connsiteX6-2337" fmla="*/ 233253 w 5714762"/>
                <a:gd name="connsiteY6-2338" fmla="*/ 32836 h 4916638"/>
                <a:gd name="connsiteX7-2339" fmla="*/ 954613 w 5714762"/>
                <a:gd name="connsiteY7-2340" fmla="*/ 119196 h 4916638"/>
                <a:gd name="connsiteX8-2341" fmla="*/ 1609933 w 5714762"/>
                <a:gd name="connsiteY8-2342" fmla="*/ 355416 h 4916638"/>
                <a:gd name="connsiteX9-2343" fmla="*/ 1950293 w 5714762"/>
                <a:gd name="connsiteY9-2344" fmla="*/ 530676 h 4916638"/>
                <a:gd name="connsiteX10-2345" fmla="*/ 2511633 w 5714762"/>
                <a:gd name="connsiteY10-2346" fmla="*/ 406216 h 4916638"/>
                <a:gd name="connsiteX11-2347" fmla="*/ 3377773 w 5714762"/>
                <a:gd name="connsiteY11-2348" fmla="*/ 408756 h 4916638"/>
                <a:gd name="connsiteX12-2349" fmla="*/ 3923873 w 5714762"/>
                <a:gd name="connsiteY12-2350" fmla="*/ 540836 h 4916638"/>
                <a:gd name="connsiteX13-2351" fmla="*/ 4195652 w 5714762"/>
                <a:gd name="connsiteY13-2352" fmla="*/ 408755 h 4916638"/>
                <a:gd name="connsiteX14-2353" fmla="*/ 4685873 w 5714762"/>
                <a:gd name="connsiteY14-2354" fmla="*/ 200476 h 4916638"/>
                <a:gd name="connsiteX15-2355" fmla="*/ 5414853 w 5714762"/>
                <a:gd name="connsiteY15-2356" fmla="*/ 68396 h 4916638"/>
                <a:gd name="connsiteX16-2357" fmla="*/ 5557093 w 5714762"/>
                <a:gd name="connsiteY16-2358" fmla="*/ 25216 h 4916638"/>
                <a:gd name="connsiteX17-2359" fmla="*/ 5595193 w 5714762"/>
                <a:gd name="connsiteY17-2360" fmla="*/ 164916 h 4916638"/>
                <a:gd name="connsiteX18-2361" fmla="*/ 5701873 w 5714762"/>
                <a:gd name="connsiteY18-2362" fmla="*/ 853256 h 4916638"/>
                <a:gd name="connsiteX19-2363" fmla="*/ 5694253 w 5714762"/>
                <a:gd name="connsiteY19-2364" fmla="*/ 1711776 h 4916638"/>
                <a:gd name="connsiteX20-2365" fmla="*/ 5534233 w 5714762"/>
                <a:gd name="connsiteY20-2366" fmla="*/ 2359476 h 4916638"/>
                <a:gd name="connsiteX21-2367" fmla="*/ 5458033 w 5714762"/>
                <a:gd name="connsiteY21-2368" fmla="*/ 2946216 h 4916638"/>
                <a:gd name="connsiteX22-2369" fmla="*/ 5404693 w 5714762"/>
                <a:gd name="connsiteY22-2370" fmla="*/ 3106236 h 4916638"/>
                <a:gd name="connsiteX23-2371" fmla="*/ 5488513 w 5714762"/>
                <a:gd name="connsiteY23-2372" fmla="*/ 3388176 h 4916638"/>
                <a:gd name="connsiteX24-2373" fmla="*/ 5389453 w 5714762"/>
                <a:gd name="connsiteY24-2374" fmla="*/ 3814896 h 4916638"/>
                <a:gd name="connsiteX25-2375" fmla="*/ 5016073 w 5714762"/>
                <a:gd name="connsiteY25-2376" fmla="*/ 4294956 h 4916638"/>
                <a:gd name="connsiteX26-2377" fmla="*/ 4231213 w 5714762"/>
                <a:gd name="connsiteY26-2378" fmla="*/ 4706436 h 4916638"/>
                <a:gd name="connsiteX27-2379" fmla="*/ 3156793 w 5714762"/>
                <a:gd name="connsiteY27-2380" fmla="*/ 4912176 h 4916638"/>
                <a:gd name="connsiteX28-2381" fmla="*/ 1777573 w 5714762"/>
                <a:gd name="connsiteY28-2382" fmla="*/ 4805496 h 4916638"/>
                <a:gd name="connsiteX29-2383" fmla="*/ 748873 w 5714762"/>
                <a:gd name="connsiteY29-2384" fmla="*/ 4340676 h 4916638"/>
                <a:gd name="connsiteX30-2385" fmla="*/ 253573 w 5714762"/>
                <a:gd name="connsiteY30-2386" fmla="*/ 3677736 h 4916638"/>
                <a:gd name="connsiteX31-2387" fmla="*/ 248492 w 5714762"/>
                <a:gd name="connsiteY31-2388" fmla="*/ 3355155 h 4916638"/>
                <a:gd name="connsiteX32" fmla="*/ 291673 w 5714762"/>
                <a:gd name="connsiteY32" fmla="*/ 3144336 h 4916638"/>
                <a:gd name="connsiteX0-2389" fmla="*/ 291673 w 5714762"/>
                <a:gd name="connsiteY0-2390" fmla="*/ 3144336 h 4916638"/>
                <a:gd name="connsiteX1-2391" fmla="*/ 212932 w 5714762"/>
                <a:gd name="connsiteY1-2392" fmla="*/ 2913195 h 4916638"/>
                <a:gd name="connsiteX2-2393" fmla="*/ 200233 w 5714762"/>
                <a:gd name="connsiteY2-2394" fmla="*/ 2595696 h 4916638"/>
                <a:gd name="connsiteX3-2395" fmla="*/ 190073 w 5714762"/>
                <a:gd name="connsiteY3-2396" fmla="*/ 2222316 h 4916638"/>
                <a:gd name="connsiteX4-2397" fmla="*/ 24973 w 5714762"/>
                <a:gd name="connsiteY4-2398" fmla="*/ 1521276 h 4916638"/>
                <a:gd name="connsiteX5-2399" fmla="*/ 22433 w 5714762"/>
                <a:gd name="connsiteY5-2400" fmla="*/ 670376 h 4916638"/>
                <a:gd name="connsiteX6-2401" fmla="*/ 233253 w 5714762"/>
                <a:gd name="connsiteY6-2402" fmla="*/ 32836 h 4916638"/>
                <a:gd name="connsiteX7-2403" fmla="*/ 954613 w 5714762"/>
                <a:gd name="connsiteY7-2404" fmla="*/ 119196 h 4916638"/>
                <a:gd name="connsiteX8-2405" fmla="*/ 1609933 w 5714762"/>
                <a:gd name="connsiteY8-2406" fmla="*/ 355416 h 4916638"/>
                <a:gd name="connsiteX9-2407" fmla="*/ 1950293 w 5714762"/>
                <a:gd name="connsiteY9-2408" fmla="*/ 530676 h 4916638"/>
                <a:gd name="connsiteX10-2409" fmla="*/ 2511633 w 5714762"/>
                <a:gd name="connsiteY10-2410" fmla="*/ 406216 h 4916638"/>
                <a:gd name="connsiteX11-2411" fmla="*/ 3377773 w 5714762"/>
                <a:gd name="connsiteY11-2412" fmla="*/ 408756 h 4916638"/>
                <a:gd name="connsiteX12-2413" fmla="*/ 3923873 w 5714762"/>
                <a:gd name="connsiteY12-2414" fmla="*/ 540836 h 4916638"/>
                <a:gd name="connsiteX13-2415" fmla="*/ 4195652 w 5714762"/>
                <a:gd name="connsiteY13-2416" fmla="*/ 408755 h 4916638"/>
                <a:gd name="connsiteX14-2417" fmla="*/ 4685873 w 5714762"/>
                <a:gd name="connsiteY14-2418" fmla="*/ 200476 h 4916638"/>
                <a:gd name="connsiteX15-2419" fmla="*/ 5414853 w 5714762"/>
                <a:gd name="connsiteY15-2420" fmla="*/ 68396 h 4916638"/>
                <a:gd name="connsiteX16-2421" fmla="*/ 5557093 w 5714762"/>
                <a:gd name="connsiteY16-2422" fmla="*/ 25216 h 4916638"/>
                <a:gd name="connsiteX17-2423" fmla="*/ 5595193 w 5714762"/>
                <a:gd name="connsiteY17-2424" fmla="*/ 164916 h 4916638"/>
                <a:gd name="connsiteX18-2425" fmla="*/ 5701873 w 5714762"/>
                <a:gd name="connsiteY18-2426" fmla="*/ 853256 h 4916638"/>
                <a:gd name="connsiteX19-2427" fmla="*/ 5694253 w 5714762"/>
                <a:gd name="connsiteY19-2428" fmla="*/ 1711776 h 4916638"/>
                <a:gd name="connsiteX20-2429" fmla="*/ 5534233 w 5714762"/>
                <a:gd name="connsiteY20-2430" fmla="*/ 2359476 h 4916638"/>
                <a:gd name="connsiteX21-2431" fmla="*/ 5458033 w 5714762"/>
                <a:gd name="connsiteY21-2432" fmla="*/ 2946216 h 4916638"/>
                <a:gd name="connsiteX22-2433" fmla="*/ 5404693 w 5714762"/>
                <a:gd name="connsiteY22-2434" fmla="*/ 3106236 h 4916638"/>
                <a:gd name="connsiteX23-2435" fmla="*/ 5488513 w 5714762"/>
                <a:gd name="connsiteY23-2436" fmla="*/ 3388176 h 4916638"/>
                <a:gd name="connsiteX24-2437" fmla="*/ 5389453 w 5714762"/>
                <a:gd name="connsiteY24-2438" fmla="*/ 3814896 h 4916638"/>
                <a:gd name="connsiteX25-2439" fmla="*/ 5016073 w 5714762"/>
                <a:gd name="connsiteY25-2440" fmla="*/ 4294956 h 4916638"/>
                <a:gd name="connsiteX26-2441" fmla="*/ 4231213 w 5714762"/>
                <a:gd name="connsiteY26-2442" fmla="*/ 4706436 h 4916638"/>
                <a:gd name="connsiteX27-2443" fmla="*/ 3156793 w 5714762"/>
                <a:gd name="connsiteY27-2444" fmla="*/ 4912176 h 4916638"/>
                <a:gd name="connsiteX28-2445" fmla="*/ 1777573 w 5714762"/>
                <a:gd name="connsiteY28-2446" fmla="*/ 4805496 h 4916638"/>
                <a:gd name="connsiteX29-2447" fmla="*/ 748873 w 5714762"/>
                <a:gd name="connsiteY29-2448" fmla="*/ 4340676 h 4916638"/>
                <a:gd name="connsiteX30-2449" fmla="*/ 370413 w 5714762"/>
                <a:gd name="connsiteY30-2450" fmla="*/ 3931736 h 4916638"/>
                <a:gd name="connsiteX31-2451" fmla="*/ 248492 w 5714762"/>
                <a:gd name="connsiteY31-2452" fmla="*/ 3355155 h 4916638"/>
                <a:gd name="connsiteX32-2453" fmla="*/ 291673 w 5714762"/>
                <a:gd name="connsiteY32-2454" fmla="*/ 3144336 h 4916638"/>
                <a:gd name="connsiteX0-2455" fmla="*/ 291673 w 5714762"/>
                <a:gd name="connsiteY0-2456" fmla="*/ 3144336 h 4916638"/>
                <a:gd name="connsiteX1-2457" fmla="*/ 212932 w 5714762"/>
                <a:gd name="connsiteY1-2458" fmla="*/ 2913195 h 4916638"/>
                <a:gd name="connsiteX2-2459" fmla="*/ 200233 w 5714762"/>
                <a:gd name="connsiteY2-2460" fmla="*/ 2595696 h 4916638"/>
                <a:gd name="connsiteX3-2461" fmla="*/ 190073 w 5714762"/>
                <a:gd name="connsiteY3-2462" fmla="*/ 2222316 h 4916638"/>
                <a:gd name="connsiteX4-2463" fmla="*/ 24973 w 5714762"/>
                <a:gd name="connsiteY4-2464" fmla="*/ 1521276 h 4916638"/>
                <a:gd name="connsiteX5-2465" fmla="*/ 22433 w 5714762"/>
                <a:gd name="connsiteY5-2466" fmla="*/ 670376 h 4916638"/>
                <a:gd name="connsiteX6-2467" fmla="*/ 233253 w 5714762"/>
                <a:gd name="connsiteY6-2468" fmla="*/ 32836 h 4916638"/>
                <a:gd name="connsiteX7-2469" fmla="*/ 954613 w 5714762"/>
                <a:gd name="connsiteY7-2470" fmla="*/ 119196 h 4916638"/>
                <a:gd name="connsiteX8-2471" fmla="*/ 1609933 w 5714762"/>
                <a:gd name="connsiteY8-2472" fmla="*/ 355416 h 4916638"/>
                <a:gd name="connsiteX9-2473" fmla="*/ 1950293 w 5714762"/>
                <a:gd name="connsiteY9-2474" fmla="*/ 530676 h 4916638"/>
                <a:gd name="connsiteX10-2475" fmla="*/ 2511633 w 5714762"/>
                <a:gd name="connsiteY10-2476" fmla="*/ 406216 h 4916638"/>
                <a:gd name="connsiteX11-2477" fmla="*/ 3377773 w 5714762"/>
                <a:gd name="connsiteY11-2478" fmla="*/ 408756 h 4916638"/>
                <a:gd name="connsiteX12-2479" fmla="*/ 3923873 w 5714762"/>
                <a:gd name="connsiteY12-2480" fmla="*/ 540836 h 4916638"/>
                <a:gd name="connsiteX13-2481" fmla="*/ 4195652 w 5714762"/>
                <a:gd name="connsiteY13-2482" fmla="*/ 408755 h 4916638"/>
                <a:gd name="connsiteX14-2483" fmla="*/ 4685873 w 5714762"/>
                <a:gd name="connsiteY14-2484" fmla="*/ 200476 h 4916638"/>
                <a:gd name="connsiteX15-2485" fmla="*/ 5414853 w 5714762"/>
                <a:gd name="connsiteY15-2486" fmla="*/ 68396 h 4916638"/>
                <a:gd name="connsiteX16-2487" fmla="*/ 5557093 w 5714762"/>
                <a:gd name="connsiteY16-2488" fmla="*/ 25216 h 4916638"/>
                <a:gd name="connsiteX17-2489" fmla="*/ 5595193 w 5714762"/>
                <a:gd name="connsiteY17-2490" fmla="*/ 164916 h 4916638"/>
                <a:gd name="connsiteX18-2491" fmla="*/ 5701873 w 5714762"/>
                <a:gd name="connsiteY18-2492" fmla="*/ 853256 h 4916638"/>
                <a:gd name="connsiteX19-2493" fmla="*/ 5694253 w 5714762"/>
                <a:gd name="connsiteY19-2494" fmla="*/ 1711776 h 4916638"/>
                <a:gd name="connsiteX20-2495" fmla="*/ 5534233 w 5714762"/>
                <a:gd name="connsiteY20-2496" fmla="*/ 2359476 h 4916638"/>
                <a:gd name="connsiteX21-2497" fmla="*/ 5458033 w 5714762"/>
                <a:gd name="connsiteY21-2498" fmla="*/ 2946216 h 4916638"/>
                <a:gd name="connsiteX22-2499" fmla="*/ 5404693 w 5714762"/>
                <a:gd name="connsiteY22-2500" fmla="*/ 3106236 h 4916638"/>
                <a:gd name="connsiteX23-2501" fmla="*/ 5488513 w 5714762"/>
                <a:gd name="connsiteY23-2502" fmla="*/ 3388176 h 4916638"/>
                <a:gd name="connsiteX24-2503" fmla="*/ 5389453 w 5714762"/>
                <a:gd name="connsiteY24-2504" fmla="*/ 3814896 h 4916638"/>
                <a:gd name="connsiteX25-2505" fmla="*/ 5016073 w 5714762"/>
                <a:gd name="connsiteY25-2506" fmla="*/ 4294956 h 4916638"/>
                <a:gd name="connsiteX26-2507" fmla="*/ 4231213 w 5714762"/>
                <a:gd name="connsiteY26-2508" fmla="*/ 4706436 h 4916638"/>
                <a:gd name="connsiteX27-2509" fmla="*/ 3156793 w 5714762"/>
                <a:gd name="connsiteY27-2510" fmla="*/ 4912176 h 4916638"/>
                <a:gd name="connsiteX28-2511" fmla="*/ 1777573 w 5714762"/>
                <a:gd name="connsiteY28-2512" fmla="*/ 4805496 h 4916638"/>
                <a:gd name="connsiteX29-2513" fmla="*/ 748873 w 5714762"/>
                <a:gd name="connsiteY29-2514" fmla="*/ 4340676 h 4916638"/>
                <a:gd name="connsiteX30-2515" fmla="*/ 370413 w 5714762"/>
                <a:gd name="connsiteY30-2516" fmla="*/ 3931736 h 4916638"/>
                <a:gd name="connsiteX31-2517" fmla="*/ 223092 w 5714762"/>
                <a:gd name="connsiteY31-2518" fmla="*/ 3492315 h 4916638"/>
                <a:gd name="connsiteX32-2519" fmla="*/ 291673 w 5714762"/>
                <a:gd name="connsiteY32-2520" fmla="*/ 3144336 h 4916638"/>
                <a:gd name="connsiteX0-2521" fmla="*/ 291673 w 5714762"/>
                <a:gd name="connsiteY0-2522" fmla="*/ 3144336 h 4916638"/>
                <a:gd name="connsiteX1-2523" fmla="*/ 263732 w 5714762"/>
                <a:gd name="connsiteY1-2524" fmla="*/ 2913195 h 4916638"/>
                <a:gd name="connsiteX2-2525" fmla="*/ 200233 w 5714762"/>
                <a:gd name="connsiteY2-2526" fmla="*/ 2595696 h 4916638"/>
                <a:gd name="connsiteX3-2527" fmla="*/ 190073 w 5714762"/>
                <a:gd name="connsiteY3-2528" fmla="*/ 2222316 h 4916638"/>
                <a:gd name="connsiteX4-2529" fmla="*/ 24973 w 5714762"/>
                <a:gd name="connsiteY4-2530" fmla="*/ 1521276 h 4916638"/>
                <a:gd name="connsiteX5-2531" fmla="*/ 22433 w 5714762"/>
                <a:gd name="connsiteY5-2532" fmla="*/ 670376 h 4916638"/>
                <a:gd name="connsiteX6-2533" fmla="*/ 233253 w 5714762"/>
                <a:gd name="connsiteY6-2534" fmla="*/ 32836 h 4916638"/>
                <a:gd name="connsiteX7-2535" fmla="*/ 954613 w 5714762"/>
                <a:gd name="connsiteY7-2536" fmla="*/ 119196 h 4916638"/>
                <a:gd name="connsiteX8-2537" fmla="*/ 1609933 w 5714762"/>
                <a:gd name="connsiteY8-2538" fmla="*/ 355416 h 4916638"/>
                <a:gd name="connsiteX9-2539" fmla="*/ 1950293 w 5714762"/>
                <a:gd name="connsiteY9-2540" fmla="*/ 530676 h 4916638"/>
                <a:gd name="connsiteX10-2541" fmla="*/ 2511633 w 5714762"/>
                <a:gd name="connsiteY10-2542" fmla="*/ 406216 h 4916638"/>
                <a:gd name="connsiteX11-2543" fmla="*/ 3377773 w 5714762"/>
                <a:gd name="connsiteY11-2544" fmla="*/ 408756 h 4916638"/>
                <a:gd name="connsiteX12-2545" fmla="*/ 3923873 w 5714762"/>
                <a:gd name="connsiteY12-2546" fmla="*/ 540836 h 4916638"/>
                <a:gd name="connsiteX13-2547" fmla="*/ 4195652 w 5714762"/>
                <a:gd name="connsiteY13-2548" fmla="*/ 408755 h 4916638"/>
                <a:gd name="connsiteX14-2549" fmla="*/ 4685873 w 5714762"/>
                <a:gd name="connsiteY14-2550" fmla="*/ 200476 h 4916638"/>
                <a:gd name="connsiteX15-2551" fmla="*/ 5414853 w 5714762"/>
                <a:gd name="connsiteY15-2552" fmla="*/ 68396 h 4916638"/>
                <a:gd name="connsiteX16-2553" fmla="*/ 5557093 w 5714762"/>
                <a:gd name="connsiteY16-2554" fmla="*/ 25216 h 4916638"/>
                <a:gd name="connsiteX17-2555" fmla="*/ 5595193 w 5714762"/>
                <a:gd name="connsiteY17-2556" fmla="*/ 164916 h 4916638"/>
                <a:gd name="connsiteX18-2557" fmla="*/ 5701873 w 5714762"/>
                <a:gd name="connsiteY18-2558" fmla="*/ 853256 h 4916638"/>
                <a:gd name="connsiteX19-2559" fmla="*/ 5694253 w 5714762"/>
                <a:gd name="connsiteY19-2560" fmla="*/ 1711776 h 4916638"/>
                <a:gd name="connsiteX20-2561" fmla="*/ 5534233 w 5714762"/>
                <a:gd name="connsiteY20-2562" fmla="*/ 2359476 h 4916638"/>
                <a:gd name="connsiteX21-2563" fmla="*/ 5458033 w 5714762"/>
                <a:gd name="connsiteY21-2564" fmla="*/ 2946216 h 4916638"/>
                <a:gd name="connsiteX22-2565" fmla="*/ 5404693 w 5714762"/>
                <a:gd name="connsiteY22-2566" fmla="*/ 3106236 h 4916638"/>
                <a:gd name="connsiteX23-2567" fmla="*/ 5488513 w 5714762"/>
                <a:gd name="connsiteY23-2568" fmla="*/ 3388176 h 4916638"/>
                <a:gd name="connsiteX24-2569" fmla="*/ 5389453 w 5714762"/>
                <a:gd name="connsiteY24-2570" fmla="*/ 3814896 h 4916638"/>
                <a:gd name="connsiteX25-2571" fmla="*/ 5016073 w 5714762"/>
                <a:gd name="connsiteY25-2572" fmla="*/ 4294956 h 4916638"/>
                <a:gd name="connsiteX26-2573" fmla="*/ 4231213 w 5714762"/>
                <a:gd name="connsiteY26-2574" fmla="*/ 4706436 h 4916638"/>
                <a:gd name="connsiteX27-2575" fmla="*/ 3156793 w 5714762"/>
                <a:gd name="connsiteY27-2576" fmla="*/ 4912176 h 4916638"/>
                <a:gd name="connsiteX28-2577" fmla="*/ 1777573 w 5714762"/>
                <a:gd name="connsiteY28-2578" fmla="*/ 4805496 h 4916638"/>
                <a:gd name="connsiteX29-2579" fmla="*/ 748873 w 5714762"/>
                <a:gd name="connsiteY29-2580" fmla="*/ 4340676 h 4916638"/>
                <a:gd name="connsiteX30-2581" fmla="*/ 370413 w 5714762"/>
                <a:gd name="connsiteY30-2582" fmla="*/ 3931736 h 4916638"/>
                <a:gd name="connsiteX31-2583" fmla="*/ 223092 w 5714762"/>
                <a:gd name="connsiteY31-2584" fmla="*/ 3492315 h 4916638"/>
                <a:gd name="connsiteX32-2585" fmla="*/ 291673 w 5714762"/>
                <a:gd name="connsiteY32-2586" fmla="*/ 3144336 h 4916638"/>
                <a:gd name="connsiteX0-2587" fmla="*/ 291673 w 5714762"/>
                <a:gd name="connsiteY0-2588" fmla="*/ 3144336 h 4916638"/>
                <a:gd name="connsiteX1-2589" fmla="*/ 263732 w 5714762"/>
                <a:gd name="connsiteY1-2590" fmla="*/ 2913195 h 4916638"/>
                <a:gd name="connsiteX2-2591" fmla="*/ 215473 w 5714762"/>
                <a:gd name="connsiteY2-2592" fmla="*/ 2585536 h 4916638"/>
                <a:gd name="connsiteX3-2593" fmla="*/ 190073 w 5714762"/>
                <a:gd name="connsiteY3-2594" fmla="*/ 2222316 h 4916638"/>
                <a:gd name="connsiteX4-2595" fmla="*/ 24973 w 5714762"/>
                <a:gd name="connsiteY4-2596" fmla="*/ 1521276 h 4916638"/>
                <a:gd name="connsiteX5-2597" fmla="*/ 22433 w 5714762"/>
                <a:gd name="connsiteY5-2598" fmla="*/ 670376 h 4916638"/>
                <a:gd name="connsiteX6-2599" fmla="*/ 233253 w 5714762"/>
                <a:gd name="connsiteY6-2600" fmla="*/ 32836 h 4916638"/>
                <a:gd name="connsiteX7-2601" fmla="*/ 954613 w 5714762"/>
                <a:gd name="connsiteY7-2602" fmla="*/ 119196 h 4916638"/>
                <a:gd name="connsiteX8-2603" fmla="*/ 1609933 w 5714762"/>
                <a:gd name="connsiteY8-2604" fmla="*/ 355416 h 4916638"/>
                <a:gd name="connsiteX9-2605" fmla="*/ 1950293 w 5714762"/>
                <a:gd name="connsiteY9-2606" fmla="*/ 530676 h 4916638"/>
                <a:gd name="connsiteX10-2607" fmla="*/ 2511633 w 5714762"/>
                <a:gd name="connsiteY10-2608" fmla="*/ 406216 h 4916638"/>
                <a:gd name="connsiteX11-2609" fmla="*/ 3377773 w 5714762"/>
                <a:gd name="connsiteY11-2610" fmla="*/ 408756 h 4916638"/>
                <a:gd name="connsiteX12-2611" fmla="*/ 3923873 w 5714762"/>
                <a:gd name="connsiteY12-2612" fmla="*/ 540836 h 4916638"/>
                <a:gd name="connsiteX13-2613" fmla="*/ 4195652 w 5714762"/>
                <a:gd name="connsiteY13-2614" fmla="*/ 408755 h 4916638"/>
                <a:gd name="connsiteX14-2615" fmla="*/ 4685873 w 5714762"/>
                <a:gd name="connsiteY14-2616" fmla="*/ 200476 h 4916638"/>
                <a:gd name="connsiteX15-2617" fmla="*/ 5414853 w 5714762"/>
                <a:gd name="connsiteY15-2618" fmla="*/ 68396 h 4916638"/>
                <a:gd name="connsiteX16-2619" fmla="*/ 5557093 w 5714762"/>
                <a:gd name="connsiteY16-2620" fmla="*/ 25216 h 4916638"/>
                <a:gd name="connsiteX17-2621" fmla="*/ 5595193 w 5714762"/>
                <a:gd name="connsiteY17-2622" fmla="*/ 164916 h 4916638"/>
                <a:gd name="connsiteX18-2623" fmla="*/ 5701873 w 5714762"/>
                <a:gd name="connsiteY18-2624" fmla="*/ 853256 h 4916638"/>
                <a:gd name="connsiteX19-2625" fmla="*/ 5694253 w 5714762"/>
                <a:gd name="connsiteY19-2626" fmla="*/ 1711776 h 4916638"/>
                <a:gd name="connsiteX20-2627" fmla="*/ 5534233 w 5714762"/>
                <a:gd name="connsiteY20-2628" fmla="*/ 2359476 h 4916638"/>
                <a:gd name="connsiteX21-2629" fmla="*/ 5458033 w 5714762"/>
                <a:gd name="connsiteY21-2630" fmla="*/ 2946216 h 4916638"/>
                <a:gd name="connsiteX22-2631" fmla="*/ 5404693 w 5714762"/>
                <a:gd name="connsiteY22-2632" fmla="*/ 3106236 h 4916638"/>
                <a:gd name="connsiteX23-2633" fmla="*/ 5488513 w 5714762"/>
                <a:gd name="connsiteY23-2634" fmla="*/ 3388176 h 4916638"/>
                <a:gd name="connsiteX24-2635" fmla="*/ 5389453 w 5714762"/>
                <a:gd name="connsiteY24-2636" fmla="*/ 3814896 h 4916638"/>
                <a:gd name="connsiteX25-2637" fmla="*/ 5016073 w 5714762"/>
                <a:gd name="connsiteY25-2638" fmla="*/ 4294956 h 4916638"/>
                <a:gd name="connsiteX26-2639" fmla="*/ 4231213 w 5714762"/>
                <a:gd name="connsiteY26-2640" fmla="*/ 4706436 h 4916638"/>
                <a:gd name="connsiteX27-2641" fmla="*/ 3156793 w 5714762"/>
                <a:gd name="connsiteY27-2642" fmla="*/ 4912176 h 4916638"/>
                <a:gd name="connsiteX28-2643" fmla="*/ 1777573 w 5714762"/>
                <a:gd name="connsiteY28-2644" fmla="*/ 4805496 h 4916638"/>
                <a:gd name="connsiteX29-2645" fmla="*/ 748873 w 5714762"/>
                <a:gd name="connsiteY29-2646" fmla="*/ 4340676 h 4916638"/>
                <a:gd name="connsiteX30-2647" fmla="*/ 370413 w 5714762"/>
                <a:gd name="connsiteY30-2648" fmla="*/ 3931736 h 4916638"/>
                <a:gd name="connsiteX31-2649" fmla="*/ 223092 w 5714762"/>
                <a:gd name="connsiteY31-2650" fmla="*/ 3492315 h 4916638"/>
                <a:gd name="connsiteX32-2651" fmla="*/ 291673 w 5714762"/>
                <a:gd name="connsiteY32-2652" fmla="*/ 3144336 h 4916638"/>
                <a:gd name="connsiteX0-2653" fmla="*/ 291673 w 5722727"/>
                <a:gd name="connsiteY0-2654" fmla="*/ 3144336 h 4916638"/>
                <a:gd name="connsiteX1-2655" fmla="*/ 263732 w 5722727"/>
                <a:gd name="connsiteY1-2656" fmla="*/ 2913195 h 4916638"/>
                <a:gd name="connsiteX2-2657" fmla="*/ 215473 w 5722727"/>
                <a:gd name="connsiteY2-2658" fmla="*/ 2585536 h 4916638"/>
                <a:gd name="connsiteX3-2659" fmla="*/ 190073 w 5722727"/>
                <a:gd name="connsiteY3-2660" fmla="*/ 2222316 h 4916638"/>
                <a:gd name="connsiteX4-2661" fmla="*/ 24973 w 5722727"/>
                <a:gd name="connsiteY4-2662" fmla="*/ 1521276 h 4916638"/>
                <a:gd name="connsiteX5-2663" fmla="*/ 22433 w 5722727"/>
                <a:gd name="connsiteY5-2664" fmla="*/ 670376 h 4916638"/>
                <a:gd name="connsiteX6-2665" fmla="*/ 233253 w 5722727"/>
                <a:gd name="connsiteY6-2666" fmla="*/ 32836 h 4916638"/>
                <a:gd name="connsiteX7-2667" fmla="*/ 954613 w 5722727"/>
                <a:gd name="connsiteY7-2668" fmla="*/ 119196 h 4916638"/>
                <a:gd name="connsiteX8-2669" fmla="*/ 1609933 w 5722727"/>
                <a:gd name="connsiteY8-2670" fmla="*/ 355416 h 4916638"/>
                <a:gd name="connsiteX9-2671" fmla="*/ 1950293 w 5722727"/>
                <a:gd name="connsiteY9-2672" fmla="*/ 530676 h 4916638"/>
                <a:gd name="connsiteX10-2673" fmla="*/ 2511633 w 5722727"/>
                <a:gd name="connsiteY10-2674" fmla="*/ 406216 h 4916638"/>
                <a:gd name="connsiteX11-2675" fmla="*/ 3377773 w 5722727"/>
                <a:gd name="connsiteY11-2676" fmla="*/ 408756 h 4916638"/>
                <a:gd name="connsiteX12-2677" fmla="*/ 3923873 w 5722727"/>
                <a:gd name="connsiteY12-2678" fmla="*/ 540836 h 4916638"/>
                <a:gd name="connsiteX13-2679" fmla="*/ 4195652 w 5722727"/>
                <a:gd name="connsiteY13-2680" fmla="*/ 408755 h 4916638"/>
                <a:gd name="connsiteX14-2681" fmla="*/ 4685873 w 5722727"/>
                <a:gd name="connsiteY14-2682" fmla="*/ 200476 h 4916638"/>
                <a:gd name="connsiteX15-2683" fmla="*/ 5414853 w 5722727"/>
                <a:gd name="connsiteY15-2684" fmla="*/ 68396 h 4916638"/>
                <a:gd name="connsiteX16-2685" fmla="*/ 5557093 w 5722727"/>
                <a:gd name="connsiteY16-2686" fmla="*/ 25216 h 4916638"/>
                <a:gd name="connsiteX17-2687" fmla="*/ 5595193 w 5722727"/>
                <a:gd name="connsiteY17-2688" fmla="*/ 164916 h 4916638"/>
                <a:gd name="connsiteX18-2689" fmla="*/ 5701873 w 5722727"/>
                <a:gd name="connsiteY18-2690" fmla="*/ 853256 h 4916638"/>
                <a:gd name="connsiteX19-2691" fmla="*/ 5694253 w 5722727"/>
                <a:gd name="connsiteY19-2692" fmla="*/ 1711776 h 4916638"/>
                <a:gd name="connsiteX20-2693" fmla="*/ 5412313 w 5722727"/>
                <a:gd name="connsiteY20-2694" fmla="*/ 2395036 h 4916638"/>
                <a:gd name="connsiteX21-2695" fmla="*/ 5458033 w 5722727"/>
                <a:gd name="connsiteY21-2696" fmla="*/ 2946216 h 4916638"/>
                <a:gd name="connsiteX22-2697" fmla="*/ 5404693 w 5722727"/>
                <a:gd name="connsiteY22-2698" fmla="*/ 3106236 h 4916638"/>
                <a:gd name="connsiteX23-2699" fmla="*/ 5488513 w 5722727"/>
                <a:gd name="connsiteY23-2700" fmla="*/ 3388176 h 4916638"/>
                <a:gd name="connsiteX24-2701" fmla="*/ 5389453 w 5722727"/>
                <a:gd name="connsiteY24-2702" fmla="*/ 3814896 h 4916638"/>
                <a:gd name="connsiteX25-2703" fmla="*/ 5016073 w 5722727"/>
                <a:gd name="connsiteY25-2704" fmla="*/ 4294956 h 4916638"/>
                <a:gd name="connsiteX26-2705" fmla="*/ 4231213 w 5722727"/>
                <a:gd name="connsiteY26-2706" fmla="*/ 4706436 h 4916638"/>
                <a:gd name="connsiteX27-2707" fmla="*/ 3156793 w 5722727"/>
                <a:gd name="connsiteY27-2708" fmla="*/ 4912176 h 4916638"/>
                <a:gd name="connsiteX28-2709" fmla="*/ 1777573 w 5722727"/>
                <a:gd name="connsiteY28-2710" fmla="*/ 4805496 h 4916638"/>
                <a:gd name="connsiteX29-2711" fmla="*/ 748873 w 5722727"/>
                <a:gd name="connsiteY29-2712" fmla="*/ 4340676 h 4916638"/>
                <a:gd name="connsiteX30-2713" fmla="*/ 370413 w 5722727"/>
                <a:gd name="connsiteY30-2714" fmla="*/ 3931736 h 4916638"/>
                <a:gd name="connsiteX31-2715" fmla="*/ 223092 w 5722727"/>
                <a:gd name="connsiteY31-2716" fmla="*/ 3492315 h 4916638"/>
                <a:gd name="connsiteX32-2717" fmla="*/ 291673 w 5722727"/>
                <a:gd name="connsiteY32-2718" fmla="*/ 3144336 h 4916638"/>
                <a:gd name="connsiteX0-2719" fmla="*/ 291673 w 5721681"/>
                <a:gd name="connsiteY0-2720" fmla="*/ 3144336 h 4916638"/>
                <a:gd name="connsiteX1-2721" fmla="*/ 263732 w 5721681"/>
                <a:gd name="connsiteY1-2722" fmla="*/ 2913195 h 4916638"/>
                <a:gd name="connsiteX2-2723" fmla="*/ 215473 w 5721681"/>
                <a:gd name="connsiteY2-2724" fmla="*/ 2585536 h 4916638"/>
                <a:gd name="connsiteX3-2725" fmla="*/ 190073 w 5721681"/>
                <a:gd name="connsiteY3-2726" fmla="*/ 2222316 h 4916638"/>
                <a:gd name="connsiteX4-2727" fmla="*/ 24973 w 5721681"/>
                <a:gd name="connsiteY4-2728" fmla="*/ 1521276 h 4916638"/>
                <a:gd name="connsiteX5-2729" fmla="*/ 22433 w 5721681"/>
                <a:gd name="connsiteY5-2730" fmla="*/ 670376 h 4916638"/>
                <a:gd name="connsiteX6-2731" fmla="*/ 233253 w 5721681"/>
                <a:gd name="connsiteY6-2732" fmla="*/ 32836 h 4916638"/>
                <a:gd name="connsiteX7-2733" fmla="*/ 954613 w 5721681"/>
                <a:gd name="connsiteY7-2734" fmla="*/ 119196 h 4916638"/>
                <a:gd name="connsiteX8-2735" fmla="*/ 1609933 w 5721681"/>
                <a:gd name="connsiteY8-2736" fmla="*/ 355416 h 4916638"/>
                <a:gd name="connsiteX9-2737" fmla="*/ 1950293 w 5721681"/>
                <a:gd name="connsiteY9-2738" fmla="*/ 530676 h 4916638"/>
                <a:gd name="connsiteX10-2739" fmla="*/ 2511633 w 5721681"/>
                <a:gd name="connsiteY10-2740" fmla="*/ 406216 h 4916638"/>
                <a:gd name="connsiteX11-2741" fmla="*/ 3377773 w 5721681"/>
                <a:gd name="connsiteY11-2742" fmla="*/ 408756 h 4916638"/>
                <a:gd name="connsiteX12-2743" fmla="*/ 3923873 w 5721681"/>
                <a:gd name="connsiteY12-2744" fmla="*/ 540836 h 4916638"/>
                <a:gd name="connsiteX13-2745" fmla="*/ 4195652 w 5721681"/>
                <a:gd name="connsiteY13-2746" fmla="*/ 408755 h 4916638"/>
                <a:gd name="connsiteX14-2747" fmla="*/ 4685873 w 5721681"/>
                <a:gd name="connsiteY14-2748" fmla="*/ 200476 h 4916638"/>
                <a:gd name="connsiteX15-2749" fmla="*/ 5414853 w 5721681"/>
                <a:gd name="connsiteY15-2750" fmla="*/ 68396 h 4916638"/>
                <a:gd name="connsiteX16-2751" fmla="*/ 5557093 w 5721681"/>
                <a:gd name="connsiteY16-2752" fmla="*/ 25216 h 4916638"/>
                <a:gd name="connsiteX17-2753" fmla="*/ 5595193 w 5721681"/>
                <a:gd name="connsiteY17-2754" fmla="*/ 164916 h 4916638"/>
                <a:gd name="connsiteX18-2755" fmla="*/ 5701873 w 5721681"/>
                <a:gd name="connsiteY18-2756" fmla="*/ 853256 h 4916638"/>
                <a:gd name="connsiteX19-2757" fmla="*/ 5694253 w 5721681"/>
                <a:gd name="connsiteY19-2758" fmla="*/ 1711776 h 4916638"/>
                <a:gd name="connsiteX20-2759" fmla="*/ 5427553 w 5721681"/>
                <a:gd name="connsiteY20-2760" fmla="*/ 2455996 h 4916638"/>
                <a:gd name="connsiteX21-2761" fmla="*/ 5458033 w 5721681"/>
                <a:gd name="connsiteY21-2762" fmla="*/ 2946216 h 4916638"/>
                <a:gd name="connsiteX22-2763" fmla="*/ 5404693 w 5721681"/>
                <a:gd name="connsiteY22-2764" fmla="*/ 3106236 h 4916638"/>
                <a:gd name="connsiteX23-2765" fmla="*/ 5488513 w 5721681"/>
                <a:gd name="connsiteY23-2766" fmla="*/ 3388176 h 4916638"/>
                <a:gd name="connsiteX24-2767" fmla="*/ 5389453 w 5721681"/>
                <a:gd name="connsiteY24-2768" fmla="*/ 3814896 h 4916638"/>
                <a:gd name="connsiteX25-2769" fmla="*/ 5016073 w 5721681"/>
                <a:gd name="connsiteY25-2770" fmla="*/ 4294956 h 4916638"/>
                <a:gd name="connsiteX26-2771" fmla="*/ 4231213 w 5721681"/>
                <a:gd name="connsiteY26-2772" fmla="*/ 4706436 h 4916638"/>
                <a:gd name="connsiteX27-2773" fmla="*/ 3156793 w 5721681"/>
                <a:gd name="connsiteY27-2774" fmla="*/ 4912176 h 4916638"/>
                <a:gd name="connsiteX28-2775" fmla="*/ 1777573 w 5721681"/>
                <a:gd name="connsiteY28-2776" fmla="*/ 4805496 h 4916638"/>
                <a:gd name="connsiteX29-2777" fmla="*/ 748873 w 5721681"/>
                <a:gd name="connsiteY29-2778" fmla="*/ 4340676 h 4916638"/>
                <a:gd name="connsiteX30-2779" fmla="*/ 370413 w 5721681"/>
                <a:gd name="connsiteY30-2780" fmla="*/ 3931736 h 4916638"/>
                <a:gd name="connsiteX31-2781" fmla="*/ 223092 w 5721681"/>
                <a:gd name="connsiteY31-2782" fmla="*/ 3492315 h 4916638"/>
                <a:gd name="connsiteX32-2783" fmla="*/ 291673 w 5721681"/>
                <a:gd name="connsiteY32-2784" fmla="*/ 3144336 h 4916638"/>
                <a:gd name="connsiteX0-2785" fmla="*/ 291673 w 5718276"/>
                <a:gd name="connsiteY0-2786" fmla="*/ 3144336 h 4916638"/>
                <a:gd name="connsiteX1-2787" fmla="*/ 263732 w 5718276"/>
                <a:gd name="connsiteY1-2788" fmla="*/ 2913195 h 4916638"/>
                <a:gd name="connsiteX2-2789" fmla="*/ 215473 w 5718276"/>
                <a:gd name="connsiteY2-2790" fmla="*/ 2585536 h 4916638"/>
                <a:gd name="connsiteX3-2791" fmla="*/ 190073 w 5718276"/>
                <a:gd name="connsiteY3-2792" fmla="*/ 2222316 h 4916638"/>
                <a:gd name="connsiteX4-2793" fmla="*/ 24973 w 5718276"/>
                <a:gd name="connsiteY4-2794" fmla="*/ 1521276 h 4916638"/>
                <a:gd name="connsiteX5-2795" fmla="*/ 22433 w 5718276"/>
                <a:gd name="connsiteY5-2796" fmla="*/ 670376 h 4916638"/>
                <a:gd name="connsiteX6-2797" fmla="*/ 233253 w 5718276"/>
                <a:gd name="connsiteY6-2798" fmla="*/ 32836 h 4916638"/>
                <a:gd name="connsiteX7-2799" fmla="*/ 954613 w 5718276"/>
                <a:gd name="connsiteY7-2800" fmla="*/ 119196 h 4916638"/>
                <a:gd name="connsiteX8-2801" fmla="*/ 1609933 w 5718276"/>
                <a:gd name="connsiteY8-2802" fmla="*/ 355416 h 4916638"/>
                <a:gd name="connsiteX9-2803" fmla="*/ 1950293 w 5718276"/>
                <a:gd name="connsiteY9-2804" fmla="*/ 530676 h 4916638"/>
                <a:gd name="connsiteX10-2805" fmla="*/ 2511633 w 5718276"/>
                <a:gd name="connsiteY10-2806" fmla="*/ 406216 h 4916638"/>
                <a:gd name="connsiteX11-2807" fmla="*/ 3377773 w 5718276"/>
                <a:gd name="connsiteY11-2808" fmla="*/ 408756 h 4916638"/>
                <a:gd name="connsiteX12-2809" fmla="*/ 3923873 w 5718276"/>
                <a:gd name="connsiteY12-2810" fmla="*/ 540836 h 4916638"/>
                <a:gd name="connsiteX13-2811" fmla="*/ 4195652 w 5718276"/>
                <a:gd name="connsiteY13-2812" fmla="*/ 408755 h 4916638"/>
                <a:gd name="connsiteX14-2813" fmla="*/ 4685873 w 5718276"/>
                <a:gd name="connsiteY14-2814" fmla="*/ 200476 h 4916638"/>
                <a:gd name="connsiteX15-2815" fmla="*/ 5414853 w 5718276"/>
                <a:gd name="connsiteY15-2816" fmla="*/ 68396 h 4916638"/>
                <a:gd name="connsiteX16-2817" fmla="*/ 5557093 w 5718276"/>
                <a:gd name="connsiteY16-2818" fmla="*/ 25216 h 4916638"/>
                <a:gd name="connsiteX17-2819" fmla="*/ 5595193 w 5718276"/>
                <a:gd name="connsiteY17-2820" fmla="*/ 164916 h 4916638"/>
                <a:gd name="connsiteX18-2821" fmla="*/ 5701873 w 5718276"/>
                <a:gd name="connsiteY18-2822" fmla="*/ 853256 h 4916638"/>
                <a:gd name="connsiteX19-2823" fmla="*/ 5694253 w 5718276"/>
                <a:gd name="connsiteY19-2824" fmla="*/ 1711776 h 4916638"/>
                <a:gd name="connsiteX20-2825" fmla="*/ 5478353 w 5718276"/>
                <a:gd name="connsiteY20-2826" fmla="*/ 2455996 h 4916638"/>
                <a:gd name="connsiteX21-2827" fmla="*/ 5458033 w 5718276"/>
                <a:gd name="connsiteY21-2828" fmla="*/ 2946216 h 4916638"/>
                <a:gd name="connsiteX22-2829" fmla="*/ 5404693 w 5718276"/>
                <a:gd name="connsiteY22-2830" fmla="*/ 3106236 h 4916638"/>
                <a:gd name="connsiteX23-2831" fmla="*/ 5488513 w 5718276"/>
                <a:gd name="connsiteY23-2832" fmla="*/ 3388176 h 4916638"/>
                <a:gd name="connsiteX24-2833" fmla="*/ 5389453 w 5718276"/>
                <a:gd name="connsiteY24-2834" fmla="*/ 3814896 h 4916638"/>
                <a:gd name="connsiteX25-2835" fmla="*/ 5016073 w 5718276"/>
                <a:gd name="connsiteY25-2836" fmla="*/ 4294956 h 4916638"/>
                <a:gd name="connsiteX26-2837" fmla="*/ 4231213 w 5718276"/>
                <a:gd name="connsiteY26-2838" fmla="*/ 4706436 h 4916638"/>
                <a:gd name="connsiteX27-2839" fmla="*/ 3156793 w 5718276"/>
                <a:gd name="connsiteY27-2840" fmla="*/ 4912176 h 4916638"/>
                <a:gd name="connsiteX28-2841" fmla="*/ 1777573 w 5718276"/>
                <a:gd name="connsiteY28-2842" fmla="*/ 4805496 h 4916638"/>
                <a:gd name="connsiteX29-2843" fmla="*/ 748873 w 5718276"/>
                <a:gd name="connsiteY29-2844" fmla="*/ 4340676 h 4916638"/>
                <a:gd name="connsiteX30-2845" fmla="*/ 370413 w 5718276"/>
                <a:gd name="connsiteY30-2846" fmla="*/ 3931736 h 4916638"/>
                <a:gd name="connsiteX31-2847" fmla="*/ 223092 w 5718276"/>
                <a:gd name="connsiteY31-2848" fmla="*/ 3492315 h 4916638"/>
                <a:gd name="connsiteX32-2849" fmla="*/ 291673 w 5718276"/>
                <a:gd name="connsiteY32-2850" fmla="*/ 3144336 h 4916638"/>
                <a:gd name="connsiteX0-2851" fmla="*/ 291673 w 5717287"/>
                <a:gd name="connsiteY0-2852" fmla="*/ 3144336 h 4916638"/>
                <a:gd name="connsiteX1-2853" fmla="*/ 263732 w 5717287"/>
                <a:gd name="connsiteY1-2854" fmla="*/ 2913195 h 4916638"/>
                <a:gd name="connsiteX2-2855" fmla="*/ 215473 w 5717287"/>
                <a:gd name="connsiteY2-2856" fmla="*/ 2585536 h 4916638"/>
                <a:gd name="connsiteX3-2857" fmla="*/ 190073 w 5717287"/>
                <a:gd name="connsiteY3-2858" fmla="*/ 2222316 h 4916638"/>
                <a:gd name="connsiteX4-2859" fmla="*/ 24973 w 5717287"/>
                <a:gd name="connsiteY4-2860" fmla="*/ 1521276 h 4916638"/>
                <a:gd name="connsiteX5-2861" fmla="*/ 22433 w 5717287"/>
                <a:gd name="connsiteY5-2862" fmla="*/ 670376 h 4916638"/>
                <a:gd name="connsiteX6-2863" fmla="*/ 233253 w 5717287"/>
                <a:gd name="connsiteY6-2864" fmla="*/ 32836 h 4916638"/>
                <a:gd name="connsiteX7-2865" fmla="*/ 954613 w 5717287"/>
                <a:gd name="connsiteY7-2866" fmla="*/ 119196 h 4916638"/>
                <a:gd name="connsiteX8-2867" fmla="*/ 1609933 w 5717287"/>
                <a:gd name="connsiteY8-2868" fmla="*/ 355416 h 4916638"/>
                <a:gd name="connsiteX9-2869" fmla="*/ 1950293 w 5717287"/>
                <a:gd name="connsiteY9-2870" fmla="*/ 530676 h 4916638"/>
                <a:gd name="connsiteX10-2871" fmla="*/ 2511633 w 5717287"/>
                <a:gd name="connsiteY10-2872" fmla="*/ 406216 h 4916638"/>
                <a:gd name="connsiteX11-2873" fmla="*/ 3377773 w 5717287"/>
                <a:gd name="connsiteY11-2874" fmla="*/ 408756 h 4916638"/>
                <a:gd name="connsiteX12-2875" fmla="*/ 3923873 w 5717287"/>
                <a:gd name="connsiteY12-2876" fmla="*/ 540836 h 4916638"/>
                <a:gd name="connsiteX13-2877" fmla="*/ 4195652 w 5717287"/>
                <a:gd name="connsiteY13-2878" fmla="*/ 408755 h 4916638"/>
                <a:gd name="connsiteX14-2879" fmla="*/ 4685873 w 5717287"/>
                <a:gd name="connsiteY14-2880" fmla="*/ 200476 h 4916638"/>
                <a:gd name="connsiteX15-2881" fmla="*/ 5414853 w 5717287"/>
                <a:gd name="connsiteY15-2882" fmla="*/ 68396 h 4916638"/>
                <a:gd name="connsiteX16-2883" fmla="*/ 5557093 w 5717287"/>
                <a:gd name="connsiteY16-2884" fmla="*/ 25216 h 4916638"/>
                <a:gd name="connsiteX17-2885" fmla="*/ 5595193 w 5717287"/>
                <a:gd name="connsiteY17-2886" fmla="*/ 164916 h 4916638"/>
                <a:gd name="connsiteX18-2887" fmla="*/ 5701873 w 5717287"/>
                <a:gd name="connsiteY18-2888" fmla="*/ 853256 h 4916638"/>
                <a:gd name="connsiteX19-2889" fmla="*/ 5694253 w 5717287"/>
                <a:gd name="connsiteY19-2890" fmla="*/ 1711776 h 4916638"/>
                <a:gd name="connsiteX20-2891" fmla="*/ 5493593 w 5717287"/>
                <a:gd name="connsiteY20-2892" fmla="*/ 2455996 h 4916638"/>
                <a:gd name="connsiteX21-2893" fmla="*/ 5458033 w 5717287"/>
                <a:gd name="connsiteY21-2894" fmla="*/ 2946216 h 4916638"/>
                <a:gd name="connsiteX22-2895" fmla="*/ 5404693 w 5717287"/>
                <a:gd name="connsiteY22-2896" fmla="*/ 3106236 h 4916638"/>
                <a:gd name="connsiteX23-2897" fmla="*/ 5488513 w 5717287"/>
                <a:gd name="connsiteY23-2898" fmla="*/ 3388176 h 4916638"/>
                <a:gd name="connsiteX24-2899" fmla="*/ 5389453 w 5717287"/>
                <a:gd name="connsiteY24-2900" fmla="*/ 3814896 h 4916638"/>
                <a:gd name="connsiteX25-2901" fmla="*/ 5016073 w 5717287"/>
                <a:gd name="connsiteY25-2902" fmla="*/ 4294956 h 4916638"/>
                <a:gd name="connsiteX26-2903" fmla="*/ 4231213 w 5717287"/>
                <a:gd name="connsiteY26-2904" fmla="*/ 4706436 h 4916638"/>
                <a:gd name="connsiteX27-2905" fmla="*/ 3156793 w 5717287"/>
                <a:gd name="connsiteY27-2906" fmla="*/ 4912176 h 4916638"/>
                <a:gd name="connsiteX28-2907" fmla="*/ 1777573 w 5717287"/>
                <a:gd name="connsiteY28-2908" fmla="*/ 4805496 h 4916638"/>
                <a:gd name="connsiteX29-2909" fmla="*/ 748873 w 5717287"/>
                <a:gd name="connsiteY29-2910" fmla="*/ 4340676 h 4916638"/>
                <a:gd name="connsiteX30-2911" fmla="*/ 370413 w 5717287"/>
                <a:gd name="connsiteY30-2912" fmla="*/ 3931736 h 4916638"/>
                <a:gd name="connsiteX31-2913" fmla="*/ 223092 w 5717287"/>
                <a:gd name="connsiteY31-2914" fmla="*/ 3492315 h 4916638"/>
                <a:gd name="connsiteX32-2915" fmla="*/ 291673 w 5717287"/>
                <a:gd name="connsiteY32-2916" fmla="*/ 3144336 h 4916638"/>
                <a:gd name="connsiteX0-2917" fmla="*/ 291673 w 5717287"/>
                <a:gd name="connsiteY0-2918" fmla="*/ 3144336 h 4916638"/>
                <a:gd name="connsiteX1-2919" fmla="*/ 263732 w 5717287"/>
                <a:gd name="connsiteY1-2920" fmla="*/ 2913195 h 4916638"/>
                <a:gd name="connsiteX2-2921" fmla="*/ 215473 w 5717287"/>
                <a:gd name="connsiteY2-2922" fmla="*/ 2585536 h 4916638"/>
                <a:gd name="connsiteX3-2923" fmla="*/ 190073 w 5717287"/>
                <a:gd name="connsiteY3-2924" fmla="*/ 2222316 h 4916638"/>
                <a:gd name="connsiteX4-2925" fmla="*/ 24973 w 5717287"/>
                <a:gd name="connsiteY4-2926" fmla="*/ 1521276 h 4916638"/>
                <a:gd name="connsiteX5-2927" fmla="*/ 22433 w 5717287"/>
                <a:gd name="connsiteY5-2928" fmla="*/ 670376 h 4916638"/>
                <a:gd name="connsiteX6-2929" fmla="*/ 233253 w 5717287"/>
                <a:gd name="connsiteY6-2930" fmla="*/ 32836 h 4916638"/>
                <a:gd name="connsiteX7-2931" fmla="*/ 954613 w 5717287"/>
                <a:gd name="connsiteY7-2932" fmla="*/ 119196 h 4916638"/>
                <a:gd name="connsiteX8-2933" fmla="*/ 1609933 w 5717287"/>
                <a:gd name="connsiteY8-2934" fmla="*/ 355416 h 4916638"/>
                <a:gd name="connsiteX9-2935" fmla="*/ 1950293 w 5717287"/>
                <a:gd name="connsiteY9-2936" fmla="*/ 530676 h 4916638"/>
                <a:gd name="connsiteX10-2937" fmla="*/ 2511633 w 5717287"/>
                <a:gd name="connsiteY10-2938" fmla="*/ 406216 h 4916638"/>
                <a:gd name="connsiteX11-2939" fmla="*/ 3377773 w 5717287"/>
                <a:gd name="connsiteY11-2940" fmla="*/ 408756 h 4916638"/>
                <a:gd name="connsiteX12-2941" fmla="*/ 3923873 w 5717287"/>
                <a:gd name="connsiteY12-2942" fmla="*/ 540836 h 4916638"/>
                <a:gd name="connsiteX13-2943" fmla="*/ 4195652 w 5717287"/>
                <a:gd name="connsiteY13-2944" fmla="*/ 408755 h 4916638"/>
                <a:gd name="connsiteX14-2945" fmla="*/ 4685873 w 5717287"/>
                <a:gd name="connsiteY14-2946" fmla="*/ 200476 h 4916638"/>
                <a:gd name="connsiteX15-2947" fmla="*/ 5414853 w 5717287"/>
                <a:gd name="connsiteY15-2948" fmla="*/ 68396 h 4916638"/>
                <a:gd name="connsiteX16-2949" fmla="*/ 5557093 w 5717287"/>
                <a:gd name="connsiteY16-2950" fmla="*/ 25216 h 4916638"/>
                <a:gd name="connsiteX17-2951" fmla="*/ 5595193 w 5717287"/>
                <a:gd name="connsiteY17-2952" fmla="*/ 164916 h 4916638"/>
                <a:gd name="connsiteX18-2953" fmla="*/ 5701873 w 5717287"/>
                <a:gd name="connsiteY18-2954" fmla="*/ 853256 h 4916638"/>
                <a:gd name="connsiteX19-2955" fmla="*/ 5694253 w 5717287"/>
                <a:gd name="connsiteY19-2956" fmla="*/ 1711776 h 4916638"/>
                <a:gd name="connsiteX20-2957" fmla="*/ 5493593 w 5717287"/>
                <a:gd name="connsiteY20-2958" fmla="*/ 2455996 h 4916638"/>
                <a:gd name="connsiteX21-2959" fmla="*/ 5458033 w 5717287"/>
                <a:gd name="connsiteY21-2960" fmla="*/ 2946216 h 4916638"/>
                <a:gd name="connsiteX22-2961" fmla="*/ 5404693 w 5717287"/>
                <a:gd name="connsiteY22-2962" fmla="*/ 3106236 h 4916638"/>
                <a:gd name="connsiteX23-2963" fmla="*/ 5488513 w 5717287"/>
                <a:gd name="connsiteY23-2964" fmla="*/ 3388176 h 4916638"/>
                <a:gd name="connsiteX24-2965" fmla="*/ 5389453 w 5717287"/>
                <a:gd name="connsiteY24-2966" fmla="*/ 3814896 h 4916638"/>
                <a:gd name="connsiteX25-2967" fmla="*/ 5016073 w 5717287"/>
                <a:gd name="connsiteY25-2968" fmla="*/ 4294956 h 4916638"/>
                <a:gd name="connsiteX26-2969" fmla="*/ 4231213 w 5717287"/>
                <a:gd name="connsiteY26-2970" fmla="*/ 4706436 h 4916638"/>
                <a:gd name="connsiteX27-2971" fmla="*/ 3156793 w 5717287"/>
                <a:gd name="connsiteY27-2972" fmla="*/ 4912176 h 4916638"/>
                <a:gd name="connsiteX28-2973" fmla="*/ 1777573 w 5717287"/>
                <a:gd name="connsiteY28-2974" fmla="*/ 4805496 h 4916638"/>
                <a:gd name="connsiteX29-2975" fmla="*/ 748873 w 5717287"/>
                <a:gd name="connsiteY29-2976" fmla="*/ 4340676 h 4916638"/>
                <a:gd name="connsiteX30-2977" fmla="*/ 370413 w 5717287"/>
                <a:gd name="connsiteY30-2978" fmla="*/ 3931736 h 4916638"/>
                <a:gd name="connsiteX31-2979" fmla="*/ 223092 w 5717287"/>
                <a:gd name="connsiteY31-2980" fmla="*/ 3492315 h 4916638"/>
                <a:gd name="connsiteX32-2981" fmla="*/ 291673 w 5717287"/>
                <a:gd name="connsiteY32-2982" fmla="*/ 3144336 h 4916638"/>
                <a:gd name="connsiteX0-2983" fmla="*/ 291673 w 5717287"/>
                <a:gd name="connsiteY0-2984" fmla="*/ 3144336 h 4916638"/>
                <a:gd name="connsiteX1-2985" fmla="*/ 263732 w 5717287"/>
                <a:gd name="connsiteY1-2986" fmla="*/ 2913195 h 4916638"/>
                <a:gd name="connsiteX2-2987" fmla="*/ 215473 w 5717287"/>
                <a:gd name="connsiteY2-2988" fmla="*/ 2585536 h 4916638"/>
                <a:gd name="connsiteX3-2989" fmla="*/ 190073 w 5717287"/>
                <a:gd name="connsiteY3-2990" fmla="*/ 2222316 h 4916638"/>
                <a:gd name="connsiteX4-2991" fmla="*/ 24973 w 5717287"/>
                <a:gd name="connsiteY4-2992" fmla="*/ 1521276 h 4916638"/>
                <a:gd name="connsiteX5-2993" fmla="*/ 22433 w 5717287"/>
                <a:gd name="connsiteY5-2994" fmla="*/ 670376 h 4916638"/>
                <a:gd name="connsiteX6-2995" fmla="*/ 233253 w 5717287"/>
                <a:gd name="connsiteY6-2996" fmla="*/ 32836 h 4916638"/>
                <a:gd name="connsiteX7-2997" fmla="*/ 954613 w 5717287"/>
                <a:gd name="connsiteY7-2998" fmla="*/ 119196 h 4916638"/>
                <a:gd name="connsiteX8-2999" fmla="*/ 1609933 w 5717287"/>
                <a:gd name="connsiteY8-3000" fmla="*/ 355416 h 4916638"/>
                <a:gd name="connsiteX9-3001" fmla="*/ 1950293 w 5717287"/>
                <a:gd name="connsiteY9-3002" fmla="*/ 530676 h 4916638"/>
                <a:gd name="connsiteX10-3003" fmla="*/ 2511633 w 5717287"/>
                <a:gd name="connsiteY10-3004" fmla="*/ 406216 h 4916638"/>
                <a:gd name="connsiteX11-3005" fmla="*/ 3377773 w 5717287"/>
                <a:gd name="connsiteY11-3006" fmla="*/ 408756 h 4916638"/>
                <a:gd name="connsiteX12-3007" fmla="*/ 3923873 w 5717287"/>
                <a:gd name="connsiteY12-3008" fmla="*/ 540836 h 4916638"/>
                <a:gd name="connsiteX13-3009" fmla="*/ 4195652 w 5717287"/>
                <a:gd name="connsiteY13-3010" fmla="*/ 408755 h 4916638"/>
                <a:gd name="connsiteX14-3011" fmla="*/ 4685873 w 5717287"/>
                <a:gd name="connsiteY14-3012" fmla="*/ 200476 h 4916638"/>
                <a:gd name="connsiteX15-3013" fmla="*/ 5414853 w 5717287"/>
                <a:gd name="connsiteY15-3014" fmla="*/ 68396 h 4916638"/>
                <a:gd name="connsiteX16-3015" fmla="*/ 5557093 w 5717287"/>
                <a:gd name="connsiteY16-3016" fmla="*/ 25216 h 4916638"/>
                <a:gd name="connsiteX17-3017" fmla="*/ 5595193 w 5717287"/>
                <a:gd name="connsiteY17-3018" fmla="*/ 164916 h 4916638"/>
                <a:gd name="connsiteX18-3019" fmla="*/ 5701873 w 5717287"/>
                <a:gd name="connsiteY18-3020" fmla="*/ 853256 h 4916638"/>
                <a:gd name="connsiteX19-3021" fmla="*/ 5694253 w 5717287"/>
                <a:gd name="connsiteY19-3022" fmla="*/ 1711776 h 4916638"/>
                <a:gd name="connsiteX20-3023" fmla="*/ 5493593 w 5717287"/>
                <a:gd name="connsiteY20-3024" fmla="*/ 2455996 h 4916638"/>
                <a:gd name="connsiteX21-3025" fmla="*/ 5501213 w 5717287"/>
                <a:gd name="connsiteY21-3026" fmla="*/ 2730315 h 4916638"/>
                <a:gd name="connsiteX22-3027" fmla="*/ 5458033 w 5717287"/>
                <a:gd name="connsiteY22-3028" fmla="*/ 2946216 h 4916638"/>
                <a:gd name="connsiteX23-3029" fmla="*/ 5404693 w 5717287"/>
                <a:gd name="connsiteY23-3030" fmla="*/ 3106236 h 4916638"/>
                <a:gd name="connsiteX24-3031" fmla="*/ 5488513 w 5717287"/>
                <a:gd name="connsiteY24-3032" fmla="*/ 3388176 h 4916638"/>
                <a:gd name="connsiteX25-3033" fmla="*/ 5389453 w 5717287"/>
                <a:gd name="connsiteY25-3034" fmla="*/ 3814896 h 4916638"/>
                <a:gd name="connsiteX26-3035" fmla="*/ 5016073 w 5717287"/>
                <a:gd name="connsiteY26-3036" fmla="*/ 4294956 h 4916638"/>
                <a:gd name="connsiteX27-3037" fmla="*/ 4231213 w 5717287"/>
                <a:gd name="connsiteY27-3038" fmla="*/ 4706436 h 4916638"/>
                <a:gd name="connsiteX28-3039" fmla="*/ 3156793 w 5717287"/>
                <a:gd name="connsiteY28-3040" fmla="*/ 4912176 h 4916638"/>
                <a:gd name="connsiteX29-3041" fmla="*/ 1777573 w 5717287"/>
                <a:gd name="connsiteY29-3042" fmla="*/ 4805496 h 4916638"/>
                <a:gd name="connsiteX30-3043" fmla="*/ 748873 w 5717287"/>
                <a:gd name="connsiteY30-3044" fmla="*/ 4340676 h 4916638"/>
                <a:gd name="connsiteX31-3045" fmla="*/ 370413 w 5717287"/>
                <a:gd name="connsiteY31-3046" fmla="*/ 3931736 h 4916638"/>
                <a:gd name="connsiteX32-3047" fmla="*/ 223092 w 5717287"/>
                <a:gd name="connsiteY32-3048" fmla="*/ 3492315 h 4916638"/>
                <a:gd name="connsiteX33" fmla="*/ 291673 w 5717287"/>
                <a:gd name="connsiteY33" fmla="*/ 3144336 h 4916638"/>
                <a:gd name="connsiteX0-3049" fmla="*/ 291673 w 5717287"/>
                <a:gd name="connsiteY0-3050" fmla="*/ 3144336 h 4916638"/>
                <a:gd name="connsiteX1-3051" fmla="*/ 263732 w 5717287"/>
                <a:gd name="connsiteY1-3052" fmla="*/ 2913195 h 4916638"/>
                <a:gd name="connsiteX2-3053" fmla="*/ 215473 w 5717287"/>
                <a:gd name="connsiteY2-3054" fmla="*/ 2585536 h 4916638"/>
                <a:gd name="connsiteX3-3055" fmla="*/ 190073 w 5717287"/>
                <a:gd name="connsiteY3-3056" fmla="*/ 2222316 h 4916638"/>
                <a:gd name="connsiteX4-3057" fmla="*/ 24973 w 5717287"/>
                <a:gd name="connsiteY4-3058" fmla="*/ 1521276 h 4916638"/>
                <a:gd name="connsiteX5-3059" fmla="*/ 22433 w 5717287"/>
                <a:gd name="connsiteY5-3060" fmla="*/ 670376 h 4916638"/>
                <a:gd name="connsiteX6-3061" fmla="*/ 233253 w 5717287"/>
                <a:gd name="connsiteY6-3062" fmla="*/ 32836 h 4916638"/>
                <a:gd name="connsiteX7-3063" fmla="*/ 954613 w 5717287"/>
                <a:gd name="connsiteY7-3064" fmla="*/ 119196 h 4916638"/>
                <a:gd name="connsiteX8-3065" fmla="*/ 1609933 w 5717287"/>
                <a:gd name="connsiteY8-3066" fmla="*/ 355416 h 4916638"/>
                <a:gd name="connsiteX9-3067" fmla="*/ 1950293 w 5717287"/>
                <a:gd name="connsiteY9-3068" fmla="*/ 530676 h 4916638"/>
                <a:gd name="connsiteX10-3069" fmla="*/ 2511633 w 5717287"/>
                <a:gd name="connsiteY10-3070" fmla="*/ 406216 h 4916638"/>
                <a:gd name="connsiteX11-3071" fmla="*/ 3377773 w 5717287"/>
                <a:gd name="connsiteY11-3072" fmla="*/ 408756 h 4916638"/>
                <a:gd name="connsiteX12-3073" fmla="*/ 3923873 w 5717287"/>
                <a:gd name="connsiteY12-3074" fmla="*/ 540836 h 4916638"/>
                <a:gd name="connsiteX13-3075" fmla="*/ 4195652 w 5717287"/>
                <a:gd name="connsiteY13-3076" fmla="*/ 408755 h 4916638"/>
                <a:gd name="connsiteX14-3077" fmla="*/ 4685873 w 5717287"/>
                <a:gd name="connsiteY14-3078" fmla="*/ 200476 h 4916638"/>
                <a:gd name="connsiteX15-3079" fmla="*/ 5414853 w 5717287"/>
                <a:gd name="connsiteY15-3080" fmla="*/ 68396 h 4916638"/>
                <a:gd name="connsiteX16-3081" fmla="*/ 5557093 w 5717287"/>
                <a:gd name="connsiteY16-3082" fmla="*/ 25216 h 4916638"/>
                <a:gd name="connsiteX17-3083" fmla="*/ 5595193 w 5717287"/>
                <a:gd name="connsiteY17-3084" fmla="*/ 164916 h 4916638"/>
                <a:gd name="connsiteX18-3085" fmla="*/ 5701873 w 5717287"/>
                <a:gd name="connsiteY18-3086" fmla="*/ 853256 h 4916638"/>
                <a:gd name="connsiteX19-3087" fmla="*/ 5694253 w 5717287"/>
                <a:gd name="connsiteY19-3088" fmla="*/ 1711776 h 4916638"/>
                <a:gd name="connsiteX20-3089" fmla="*/ 5493593 w 5717287"/>
                <a:gd name="connsiteY20-3090" fmla="*/ 2455996 h 4916638"/>
                <a:gd name="connsiteX21-3091" fmla="*/ 5501213 w 5717287"/>
                <a:gd name="connsiteY21-3092" fmla="*/ 2730315 h 4916638"/>
                <a:gd name="connsiteX22-3093" fmla="*/ 5458033 w 5717287"/>
                <a:gd name="connsiteY22-3094" fmla="*/ 2991936 h 4916638"/>
                <a:gd name="connsiteX23-3095" fmla="*/ 5404693 w 5717287"/>
                <a:gd name="connsiteY23-3096" fmla="*/ 3106236 h 4916638"/>
                <a:gd name="connsiteX24-3097" fmla="*/ 5488513 w 5717287"/>
                <a:gd name="connsiteY24-3098" fmla="*/ 3388176 h 4916638"/>
                <a:gd name="connsiteX25-3099" fmla="*/ 5389453 w 5717287"/>
                <a:gd name="connsiteY25-3100" fmla="*/ 3814896 h 4916638"/>
                <a:gd name="connsiteX26-3101" fmla="*/ 5016073 w 5717287"/>
                <a:gd name="connsiteY26-3102" fmla="*/ 4294956 h 4916638"/>
                <a:gd name="connsiteX27-3103" fmla="*/ 4231213 w 5717287"/>
                <a:gd name="connsiteY27-3104" fmla="*/ 4706436 h 4916638"/>
                <a:gd name="connsiteX28-3105" fmla="*/ 3156793 w 5717287"/>
                <a:gd name="connsiteY28-3106" fmla="*/ 4912176 h 4916638"/>
                <a:gd name="connsiteX29-3107" fmla="*/ 1777573 w 5717287"/>
                <a:gd name="connsiteY29-3108" fmla="*/ 4805496 h 4916638"/>
                <a:gd name="connsiteX30-3109" fmla="*/ 748873 w 5717287"/>
                <a:gd name="connsiteY30-3110" fmla="*/ 4340676 h 4916638"/>
                <a:gd name="connsiteX31-3111" fmla="*/ 370413 w 5717287"/>
                <a:gd name="connsiteY31-3112" fmla="*/ 3931736 h 4916638"/>
                <a:gd name="connsiteX32-3113" fmla="*/ 223092 w 5717287"/>
                <a:gd name="connsiteY32-3114" fmla="*/ 3492315 h 4916638"/>
                <a:gd name="connsiteX33-3115" fmla="*/ 291673 w 5717287"/>
                <a:gd name="connsiteY33-3116" fmla="*/ 3144336 h 4916638"/>
                <a:gd name="connsiteX0-3117" fmla="*/ 291673 w 5717287"/>
                <a:gd name="connsiteY0-3118" fmla="*/ 3144336 h 4916638"/>
                <a:gd name="connsiteX1-3119" fmla="*/ 263732 w 5717287"/>
                <a:gd name="connsiteY1-3120" fmla="*/ 2913195 h 4916638"/>
                <a:gd name="connsiteX2-3121" fmla="*/ 215473 w 5717287"/>
                <a:gd name="connsiteY2-3122" fmla="*/ 2585536 h 4916638"/>
                <a:gd name="connsiteX3-3123" fmla="*/ 190073 w 5717287"/>
                <a:gd name="connsiteY3-3124" fmla="*/ 2222316 h 4916638"/>
                <a:gd name="connsiteX4-3125" fmla="*/ 24973 w 5717287"/>
                <a:gd name="connsiteY4-3126" fmla="*/ 1521276 h 4916638"/>
                <a:gd name="connsiteX5-3127" fmla="*/ 22433 w 5717287"/>
                <a:gd name="connsiteY5-3128" fmla="*/ 670376 h 4916638"/>
                <a:gd name="connsiteX6-3129" fmla="*/ 233253 w 5717287"/>
                <a:gd name="connsiteY6-3130" fmla="*/ 32836 h 4916638"/>
                <a:gd name="connsiteX7-3131" fmla="*/ 954613 w 5717287"/>
                <a:gd name="connsiteY7-3132" fmla="*/ 119196 h 4916638"/>
                <a:gd name="connsiteX8-3133" fmla="*/ 1609933 w 5717287"/>
                <a:gd name="connsiteY8-3134" fmla="*/ 355416 h 4916638"/>
                <a:gd name="connsiteX9-3135" fmla="*/ 1950293 w 5717287"/>
                <a:gd name="connsiteY9-3136" fmla="*/ 530676 h 4916638"/>
                <a:gd name="connsiteX10-3137" fmla="*/ 2511633 w 5717287"/>
                <a:gd name="connsiteY10-3138" fmla="*/ 406216 h 4916638"/>
                <a:gd name="connsiteX11-3139" fmla="*/ 3377773 w 5717287"/>
                <a:gd name="connsiteY11-3140" fmla="*/ 408756 h 4916638"/>
                <a:gd name="connsiteX12-3141" fmla="*/ 3923873 w 5717287"/>
                <a:gd name="connsiteY12-3142" fmla="*/ 540836 h 4916638"/>
                <a:gd name="connsiteX13-3143" fmla="*/ 4195652 w 5717287"/>
                <a:gd name="connsiteY13-3144" fmla="*/ 408755 h 4916638"/>
                <a:gd name="connsiteX14-3145" fmla="*/ 4685873 w 5717287"/>
                <a:gd name="connsiteY14-3146" fmla="*/ 200476 h 4916638"/>
                <a:gd name="connsiteX15-3147" fmla="*/ 5414853 w 5717287"/>
                <a:gd name="connsiteY15-3148" fmla="*/ 68396 h 4916638"/>
                <a:gd name="connsiteX16-3149" fmla="*/ 5557093 w 5717287"/>
                <a:gd name="connsiteY16-3150" fmla="*/ 25216 h 4916638"/>
                <a:gd name="connsiteX17-3151" fmla="*/ 5595193 w 5717287"/>
                <a:gd name="connsiteY17-3152" fmla="*/ 164916 h 4916638"/>
                <a:gd name="connsiteX18-3153" fmla="*/ 5701873 w 5717287"/>
                <a:gd name="connsiteY18-3154" fmla="*/ 853256 h 4916638"/>
                <a:gd name="connsiteX19-3155" fmla="*/ 5694253 w 5717287"/>
                <a:gd name="connsiteY19-3156" fmla="*/ 1711776 h 4916638"/>
                <a:gd name="connsiteX20-3157" fmla="*/ 5493593 w 5717287"/>
                <a:gd name="connsiteY20-3158" fmla="*/ 2455996 h 4916638"/>
                <a:gd name="connsiteX21-3159" fmla="*/ 5501213 w 5717287"/>
                <a:gd name="connsiteY21-3160" fmla="*/ 2730315 h 4916638"/>
                <a:gd name="connsiteX22-3161" fmla="*/ 5458033 w 5717287"/>
                <a:gd name="connsiteY22-3162" fmla="*/ 2991936 h 4916638"/>
                <a:gd name="connsiteX23-3163" fmla="*/ 5447365 w 5717287"/>
                <a:gd name="connsiteY23-3164" fmla="*/ 3246444 h 4916638"/>
                <a:gd name="connsiteX24-3165" fmla="*/ 5488513 w 5717287"/>
                <a:gd name="connsiteY24-3166" fmla="*/ 3388176 h 4916638"/>
                <a:gd name="connsiteX25-3167" fmla="*/ 5389453 w 5717287"/>
                <a:gd name="connsiteY25-3168" fmla="*/ 3814896 h 4916638"/>
                <a:gd name="connsiteX26-3169" fmla="*/ 5016073 w 5717287"/>
                <a:gd name="connsiteY26-3170" fmla="*/ 4294956 h 4916638"/>
                <a:gd name="connsiteX27-3171" fmla="*/ 4231213 w 5717287"/>
                <a:gd name="connsiteY27-3172" fmla="*/ 4706436 h 4916638"/>
                <a:gd name="connsiteX28-3173" fmla="*/ 3156793 w 5717287"/>
                <a:gd name="connsiteY28-3174" fmla="*/ 4912176 h 4916638"/>
                <a:gd name="connsiteX29-3175" fmla="*/ 1777573 w 5717287"/>
                <a:gd name="connsiteY29-3176" fmla="*/ 4805496 h 4916638"/>
                <a:gd name="connsiteX30-3177" fmla="*/ 748873 w 5717287"/>
                <a:gd name="connsiteY30-3178" fmla="*/ 4340676 h 4916638"/>
                <a:gd name="connsiteX31-3179" fmla="*/ 370413 w 5717287"/>
                <a:gd name="connsiteY31-3180" fmla="*/ 3931736 h 4916638"/>
                <a:gd name="connsiteX32-3181" fmla="*/ 223092 w 5717287"/>
                <a:gd name="connsiteY32-3182" fmla="*/ 3492315 h 4916638"/>
                <a:gd name="connsiteX33-3183" fmla="*/ 291673 w 5717287"/>
                <a:gd name="connsiteY33-3184" fmla="*/ 3144336 h 4916638"/>
                <a:gd name="connsiteX0-3185" fmla="*/ 291673 w 5716897"/>
                <a:gd name="connsiteY0-3186" fmla="*/ 3144336 h 4916638"/>
                <a:gd name="connsiteX1-3187" fmla="*/ 263732 w 5716897"/>
                <a:gd name="connsiteY1-3188" fmla="*/ 2913195 h 4916638"/>
                <a:gd name="connsiteX2-3189" fmla="*/ 215473 w 5716897"/>
                <a:gd name="connsiteY2-3190" fmla="*/ 2585536 h 4916638"/>
                <a:gd name="connsiteX3-3191" fmla="*/ 190073 w 5716897"/>
                <a:gd name="connsiteY3-3192" fmla="*/ 2222316 h 4916638"/>
                <a:gd name="connsiteX4-3193" fmla="*/ 24973 w 5716897"/>
                <a:gd name="connsiteY4-3194" fmla="*/ 1521276 h 4916638"/>
                <a:gd name="connsiteX5-3195" fmla="*/ 22433 w 5716897"/>
                <a:gd name="connsiteY5-3196" fmla="*/ 670376 h 4916638"/>
                <a:gd name="connsiteX6-3197" fmla="*/ 233253 w 5716897"/>
                <a:gd name="connsiteY6-3198" fmla="*/ 32836 h 4916638"/>
                <a:gd name="connsiteX7-3199" fmla="*/ 954613 w 5716897"/>
                <a:gd name="connsiteY7-3200" fmla="*/ 119196 h 4916638"/>
                <a:gd name="connsiteX8-3201" fmla="*/ 1609933 w 5716897"/>
                <a:gd name="connsiteY8-3202" fmla="*/ 355416 h 4916638"/>
                <a:gd name="connsiteX9-3203" fmla="*/ 1950293 w 5716897"/>
                <a:gd name="connsiteY9-3204" fmla="*/ 530676 h 4916638"/>
                <a:gd name="connsiteX10-3205" fmla="*/ 2511633 w 5716897"/>
                <a:gd name="connsiteY10-3206" fmla="*/ 406216 h 4916638"/>
                <a:gd name="connsiteX11-3207" fmla="*/ 3377773 w 5716897"/>
                <a:gd name="connsiteY11-3208" fmla="*/ 408756 h 4916638"/>
                <a:gd name="connsiteX12-3209" fmla="*/ 3923873 w 5716897"/>
                <a:gd name="connsiteY12-3210" fmla="*/ 540836 h 4916638"/>
                <a:gd name="connsiteX13-3211" fmla="*/ 4195652 w 5716897"/>
                <a:gd name="connsiteY13-3212" fmla="*/ 408755 h 4916638"/>
                <a:gd name="connsiteX14-3213" fmla="*/ 4685873 w 5716897"/>
                <a:gd name="connsiteY14-3214" fmla="*/ 200476 h 4916638"/>
                <a:gd name="connsiteX15-3215" fmla="*/ 5414853 w 5716897"/>
                <a:gd name="connsiteY15-3216" fmla="*/ 68396 h 4916638"/>
                <a:gd name="connsiteX16-3217" fmla="*/ 5557093 w 5716897"/>
                <a:gd name="connsiteY16-3218" fmla="*/ 25216 h 4916638"/>
                <a:gd name="connsiteX17-3219" fmla="*/ 5595193 w 5716897"/>
                <a:gd name="connsiteY17-3220" fmla="*/ 164916 h 4916638"/>
                <a:gd name="connsiteX18-3221" fmla="*/ 5701873 w 5716897"/>
                <a:gd name="connsiteY18-3222" fmla="*/ 853256 h 4916638"/>
                <a:gd name="connsiteX19-3223" fmla="*/ 5694253 w 5716897"/>
                <a:gd name="connsiteY19-3224" fmla="*/ 1711776 h 4916638"/>
                <a:gd name="connsiteX20-3225" fmla="*/ 5499689 w 5716897"/>
                <a:gd name="connsiteY20-3226" fmla="*/ 2346268 h 4916638"/>
                <a:gd name="connsiteX21-3227" fmla="*/ 5501213 w 5716897"/>
                <a:gd name="connsiteY21-3228" fmla="*/ 2730315 h 4916638"/>
                <a:gd name="connsiteX22-3229" fmla="*/ 5458033 w 5716897"/>
                <a:gd name="connsiteY22-3230" fmla="*/ 2991936 h 4916638"/>
                <a:gd name="connsiteX23-3231" fmla="*/ 5447365 w 5716897"/>
                <a:gd name="connsiteY23-3232" fmla="*/ 3246444 h 4916638"/>
                <a:gd name="connsiteX24-3233" fmla="*/ 5488513 w 5716897"/>
                <a:gd name="connsiteY24-3234" fmla="*/ 3388176 h 4916638"/>
                <a:gd name="connsiteX25-3235" fmla="*/ 5389453 w 5716897"/>
                <a:gd name="connsiteY25-3236" fmla="*/ 3814896 h 4916638"/>
                <a:gd name="connsiteX26-3237" fmla="*/ 5016073 w 5716897"/>
                <a:gd name="connsiteY26-3238" fmla="*/ 4294956 h 4916638"/>
                <a:gd name="connsiteX27-3239" fmla="*/ 4231213 w 5716897"/>
                <a:gd name="connsiteY27-3240" fmla="*/ 4706436 h 4916638"/>
                <a:gd name="connsiteX28-3241" fmla="*/ 3156793 w 5716897"/>
                <a:gd name="connsiteY28-3242" fmla="*/ 4912176 h 4916638"/>
                <a:gd name="connsiteX29-3243" fmla="*/ 1777573 w 5716897"/>
                <a:gd name="connsiteY29-3244" fmla="*/ 4805496 h 4916638"/>
                <a:gd name="connsiteX30-3245" fmla="*/ 748873 w 5716897"/>
                <a:gd name="connsiteY30-3246" fmla="*/ 4340676 h 4916638"/>
                <a:gd name="connsiteX31-3247" fmla="*/ 370413 w 5716897"/>
                <a:gd name="connsiteY31-3248" fmla="*/ 3931736 h 4916638"/>
                <a:gd name="connsiteX32-3249" fmla="*/ 223092 w 5716897"/>
                <a:gd name="connsiteY32-3250" fmla="*/ 3492315 h 4916638"/>
                <a:gd name="connsiteX33-3251" fmla="*/ 291673 w 5716897"/>
                <a:gd name="connsiteY33-3252" fmla="*/ 3144336 h 4916638"/>
                <a:gd name="connsiteX0-3253" fmla="*/ 291673 w 5716897"/>
                <a:gd name="connsiteY0-3254" fmla="*/ 3144336 h 4916638"/>
                <a:gd name="connsiteX1-3255" fmla="*/ 263732 w 5716897"/>
                <a:gd name="connsiteY1-3256" fmla="*/ 2913195 h 4916638"/>
                <a:gd name="connsiteX2-3257" fmla="*/ 215473 w 5716897"/>
                <a:gd name="connsiteY2-3258" fmla="*/ 2585536 h 4916638"/>
                <a:gd name="connsiteX3-3259" fmla="*/ 190073 w 5716897"/>
                <a:gd name="connsiteY3-3260" fmla="*/ 2222316 h 4916638"/>
                <a:gd name="connsiteX4-3261" fmla="*/ 24973 w 5716897"/>
                <a:gd name="connsiteY4-3262" fmla="*/ 1521276 h 4916638"/>
                <a:gd name="connsiteX5-3263" fmla="*/ 22433 w 5716897"/>
                <a:gd name="connsiteY5-3264" fmla="*/ 670376 h 4916638"/>
                <a:gd name="connsiteX6-3265" fmla="*/ 233253 w 5716897"/>
                <a:gd name="connsiteY6-3266" fmla="*/ 32836 h 4916638"/>
                <a:gd name="connsiteX7-3267" fmla="*/ 954613 w 5716897"/>
                <a:gd name="connsiteY7-3268" fmla="*/ 119196 h 4916638"/>
                <a:gd name="connsiteX8-3269" fmla="*/ 1609933 w 5716897"/>
                <a:gd name="connsiteY8-3270" fmla="*/ 355416 h 4916638"/>
                <a:gd name="connsiteX9-3271" fmla="*/ 1950293 w 5716897"/>
                <a:gd name="connsiteY9-3272" fmla="*/ 530676 h 4916638"/>
                <a:gd name="connsiteX10-3273" fmla="*/ 2511633 w 5716897"/>
                <a:gd name="connsiteY10-3274" fmla="*/ 406216 h 4916638"/>
                <a:gd name="connsiteX11-3275" fmla="*/ 3377773 w 5716897"/>
                <a:gd name="connsiteY11-3276" fmla="*/ 408756 h 4916638"/>
                <a:gd name="connsiteX12-3277" fmla="*/ 3923873 w 5716897"/>
                <a:gd name="connsiteY12-3278" fmla="*/ 540836 h 4916638"/>
                <a:gd name="connsiteX13-3279" fmla="*/ 4195652 w 5716897"/>
                <a:gd name="connsiteY13-3280" fmla="*/ 408755 h 4916638"/>
                <a:gd name="connsiteX14-3281" fmla="*/ 4685873 w 5716897"/>
                <a:gd name="connsiteY14-3282" fmla="*/ 200476 h 4916638"/>
                <a:gd name="connsiteX15-3283" fmla="*/ 5414853 w 5716897"/>
                <a:gd name="connsiteY15-3284" fmla="*/ 68396 h 4916638"/>
                <a:gd name="connsiteX16-3285" fmla="*/ 5557093 w 5716897"/>
                <a:gd name="connsiteY16-3286" fmla="*/ 25216 h 4916638"/>
                <a:gd name="connsiteX17-3287" fmla="*/ 5595193 w 5716897"/>
                <a:gd name="connsiteY17-3288" fmla="*/ 164916 h 4916638"/>
                <a:gd name="connsiteX18-3289" fmla="*/ 5701873 w 5716897"/>
                <a:gd name="connsiteY18-3290" fmla="*/ 853256 h 4916638"/>
                <a:gd name="connsiteX19-3291" fmla="*/ 5694253 w 5716897"/>
                <a:gd name="connsiteY19-3292" fmla="*/ 1711776 h 4916638"/>
                <a:gd name="connsiteX20-3293" fmla="*/ 5499689 w 5716897"/>
                <a:gd name="connsiteY20-3294" fmla="*/ 2346268 h 4916638"/>
                <a:gd name="connsiteX21-3295" fmla="*/ 5458541 w 5716897"/>
                <a:gd name="connsiteY21-3296" fmla="*/ 2779083 h 4916638"/>
                <a:gd name="connsiteX22-3297" fmla="*/ 5458033 w 5716897"/>
                <a:gd name="connsiteY22-3298" fmla="*/ 2991936 h 4916638"/>
                <a:gd name="connsiteX23-3299" fmla="*/ 5447365 w 5716897"/>
                <a:gd name="connsiteY23-3300" fmla="*/ 3246444 h 4916638"/>
                <a:gd name="connsiteX24-3301" fmla="*/ 5488513 w 5716897"/>
                <a:gd name="connsiteY24-3302" fmla="*/ 3388176 h 4916638"/>
                <a:gd name="connsiteX25-3303" fmla="*/ 5389453 w 5716897"/>
                <a:gd name="connsiteY25-3304" fmla="*/ 3814896 h 4916638"/>
                <a:gd name="connsiteX26-3305" fmla="*/ 5016073 w 5716897"/>
                <a:gd name="connsiteY26-3306" fmla="*/ 4294956 h 4916638"/>
                <a:gd name="connsiteX27-3307" fmla="*/ 4231213 w 5716897"/>
                <a:gd name="connsiteY27-3308" fmla="*/ 4706436 h 4916638"/>
                <a:gd name="connsiteX28-3309" fmla="*/ 3156793 w 5716897"/>
                <a:gd name="connsiteY28-3310" fmla="*/ 4912176 h 4916638"/>
                <a:gd name="connsiteX29-3311" fmla="*/ 1777573 w 5716897"/>
                <a:gd name="connsiteY29-3312" fmla="*/ 4805496 h 4916638"/>
                <a:gd name="connsiteX30-3313" fmla="*/ 748873 w 5716897"/>
                <a:gd name="connsiteY30-3314" fmla="*/ 4340676 h 4916638"/>
                <a:gd name="connsiteX31-3315" fmla="*/ 370413 w 5716897"/>
                <a:gd name="connsiteY31-3316" fmla="*/ 3931736 h 4916638"/>
                <a:gd name="connsiteX32-3317" fmla="*/ 223092 w 5716897"/>
                <a:gd name="connsiteY32-3318" fmla="*/ 3492315 h 4916638"/>
                <a:gd name="connsiteX33-3319" fmla="*/ 291673 w 5716897"/>
                <a:gd name="connsiteY33-3320" fmla="*/ 3144336 h 4916638"/>
                <a:gd name="connsiteX0-3321" fmla="*/ 291673 w 5716897"/>
                <a:gd name="connsiteY0-3322" fmla="*/ 3144336 h 4916638"/>
                <a:gd name="connsiteX1-3323" fmla="*/ 263732 w 5716897"/>
                <a:gd name="connsiteY1-3324" fmla="*/ 2913195 h 4916638"/>
                <a:gd name="connsiteX2-3325" fmla="*/ 215473 w 5716897"/>
                <a:gd name="connsiteY2-3326" fmla="*/ 2585536 h 4916638"/>
                <a:gd name="connsiteX3-3327" fmla="*/ 190073 w 5716897"/>
                <a:gd name="connsiteY3-3328" fmla="*/ 2222316 h 4916638"/>
                <a:gd name="connsiteX4-3329" fmla="*/ 24973 w 5716897"/>
                <a:gd name="connsiteY4-3330" fmla="*/ 1521276 h 4916638"/>
                <a:gd name="connsiteX5-3331" fmla="*/ 22433 w 5716897"/>
                <a:gd name="connsiteY5-3332" fmla="*/ 670376 h 4916638"/>
                <a:gd name="connsiteX6-3333" fmla="*/ 233253 w 5716897"/>
                <a:gd name="connsiteY6-3334" fmla="*/ 32836 h 4916638"/>
                <a:gd name="connsiteX7-3335" fmla="*/ 954613 w 5716897"/>
                <a:gd name="connsiteY7-3336" fmla="*/ 119196 h 4916638"/>
                <a:gd name="connsiteX8-3337" fmla="*/ 1609933 w 5716897"/>
                <a:gd name="connsiteY8-3338" fmla="*/ 355416 h 4916638"/>
                <a:gd name="connsiteX9-3339" fmla="*/ 1950293 w 5716897"/>
                <a:gd name="connsiteY9-3340" fmla="*/ 530676 h 4916638"/>
                <a:gd name="connsiteX10-3341" fmla="*/ 2511633 w 5716897"/>
                <a:gd name="connsiteY10-3342" fmla="*/ 406216 h 4916638"/>
                <a:gd name="connsiteX11-3343" fmla="*/ 3377773 w 5716897"/>
                <a:gd name="connsiteY11-3344" fmla="*/ 408756 h 4916638"/>
                <a:gd name="connsiteX12-3345" fmla="*/ 3923873 w 5716897"/>
                <a:gd name="connsiteY12-3346" fmla="*/ 540836 h 4916638"/>
                <a:gd name="connsiteX13-3347" fmla="*/ 4195652 w 5716897"/>
                <a:gd name="connsiteY13-3348" fmla="*/ 408755 h 4916638"/>
                <a:gd name="connsiteX14-3349" fmla="*/ 4685873 w 5716897"/>
                <a:gd name="connsiteY14-3350" fmla="*/ 200476 h 4916638"/>
                <a:gd name="connsiteX15-3351" fmla="*/ 5414853 w 5716897"/>
                <a:gd name="connsiteY15-3352" fmla="*/ 68396 h 4916638"/>
                <a:gd name="connsiteX16-3353" fmla="*/ 5557093 w 5716897"/>
                <a:gd name="connsiteY16-3354" fmla="*/ 25216 h 4916638"/>
                <a:gd name="connsiteX17-3355" fmla="*/ 5595193 w 5716897"/>
                <a:gd name="connsiteY17-3356" fmla="*/ 164916 h 4916638"/>
                <a:gd name="connsiteX18-3357" fmla="*/ 5701873 w 5716897"/>
                <a:gd name="connsiteY18-3358" fmla="*/ 853256 h 4916638"/>
                <a:gd name="connsiteX19-3359" fmla="*/ 5694253 w 5716897"/>
                <a:gd name="connsiteY19-3360" fmla="*/ 1711776 h 4916638"/>
                <a:gd name="connsiteX20-3361" fmla="*/ 5499689 w 5716897"/>
                <a:gd name="connsiteY20-3362" fmla="*/ 2346268 h 4916638"/>
                <a:gd name="connsiteX21-3363" fmla="*/ 5458541 w 5716897"/>
                <a:gd name="connsiteY21-3364" fmla="*/ 2779083 h 4916638"/>
                <a:gd name="connsiteX22-3365" fmla="*/ 5458033 w 5716897"/>
                <a:gd name="connsiteY22-3366" fmla="*/ 2991936 h 4916638"/>
                <a:gd name="connsiteX23-3367" fmla="*/ 5447365 w 5716897"/>
                <a:gd name="connsiteY23-3368" fmla="*/ 3246444 h 4916638"/>
                <a:gd name="connsiteX24-3369" fmla="*/ 5488513 w 5716897"/>
                <a:gd name="connsiteY24-3370" fmla="*/ 3388176 h 4916638"/>
                <a:gd name="connsiteX25-3371" fmla="*/ 5389453 w 5716897"/>
                <a:gd name="connsiteY25-3372" fmla="*/ 3814896 h 4916638"/>
                <a:gd name="connsiteX26-3373" fmla="*/ 5016073 w 5716897"/>
                <a:gd name="connsiteY26-3374" fmla="*/ 4294956 h 4916638"/>
                <a:gd name="connsiteX27-3375" fmla="*/ 4231213 w 5716897"/>
                <a:gd name="connsiteY27-3376" fmla="*/ 4706436 h 4916638"/>
                <a:gd name="connsiteX28-3377" fmla="*/ 3156793 w 5716897"/>
                <a:gd name="connsiteY28-3378" fmla="*/ 4912176 h 4916638"/>
                <a:gd name="connsiteX29-3379" fmla="*/ 1777573 w 5716897"/>
                <a:gd name="connsiteY29-3380" fmla="*/ 4805496 h 4916638"/>
                <a:gd name="connsiteX30-3381" fmla="*/ 748873 w 5716897"/>
                <a:gd name="connsiteY30-3382" fmla="*/ 4340676 h 4916638"/>
                <a:gd name="connsiteX31-3383" fmla="*/ 370413 w 5716897"/>
                <a:gd name="connsiteY31-3384" fmla="*/ 3931736 h 4916638"/>
                <a:gd name="connsiteX32-3385" fmla="*/ 223092 w 5716897"/>
                <a:gd name="connsiteY32-3386" fmla="*/ 3492315 h 4916638"/>
                <a:gd name="connsiteX33-3387" fmla="*/ 291673 w 5716897"/>
                <a:gd name="connsiteY33-3388" fmla="*/ 3144336 h 4916638"/>
                <a:gd name="connsiteX0-3389" fmla="*/ 291673 w 5716897"/>
                <a:gd name="connsiteY0-3390" fmla="*/ 3144336 h 4916638"/>
                <a:gd name="connsiteX1-3391" fmla="*/ 263732 w 5716897"/>
                <a:gd name="connsiteY1-3392" fmla="*/ 2913195 h 4916638"/>
                <a:gd name="connsiteX2-3393" fmla="*/ 215473 w 5716897"/>
                <a:gd name="connsiteY2-3394" fmla="*/ 2585536 h 4916638"/>
                <a:gd name="connsiteX3-3395" fmla="*/ 190073 w 5716897"/>
                <a:gd name="connsiteY3-3396" fmla="*/ 2222316 h 4916638"/>
                <a:gd name="connsiteX4-3397" fmla="*/ 24973 w 5716897"/>
                <a:gd name="connsiteY4-3398" fmla="*/ 1521276 h 4916638"/>
                <a:gd name="connsiteX5-3399" fmla="*/ 22433 w 5716897"/>
                <a:gd name="connsiteY5-3400" fmla="*/ 670376 h 4916638"/>
                <a:gd name="connsiteX6-3401" fmla="*/ 233253 w 5716897"/>
                <a:gd name="connsiteY6-3402" fmla="*/ 32836 h 4916638"/>
                <a:gd name="connsiteX7-3403" fmla="*/ 954613 w 5716897"/>
                <a:gd name="connsiteY7-3404" fmla="*/ 119196 h 4916638"/>
                <a:gd name="connsiteX8-3405" fmla="*/ 1609933 w 5716897"/>
                <a:gd name="connsiteY8-3406" fmla="*/ 355416 h 4916638"/>
                <a:gd name="connsiteX9-3407" fmla="*/ 1950293 w 5716897"/>
                <a:gd name="connsiteY9-3408" fmla="*/ 530676 h 4916638"/>
                <a:gd name="connsiteX10-3409" fmla="*/ 2511633 w 5716897"/>
                <a:gd name="connsiteY10-3410" fmla="*/ 406216 h 4916638"/>
                <a:gd name="connsiteX11-3411" fmla="*/ 3377773 w 5716897"/>
                <a:gd name="connsiteY11-3412" fmla="*/ 408756 h 4916638"/>
                <a:gd name="connsiteX12-3413" fmla="*/ 3923873 w 5716897"/>
                <a:gd name="connsiteY12-3414" fmla="*/ 540836 h 4916638"/>
                <a:gd name="connsiteX13-3415" fmla="*/ 4195652 w 5716897"/>
                <a:gd name="connsiteY13-3416" fmla="*/ 408755 h 4916638"/>
                <a:gd name="connsiteX14-3417" fmla="*/ 4685873 w 5716897"/>
                <a:gd name="connsiteY14-3418" fmla="*/ 200476 h 4916638"/>
                <a:gd name="connsiteX15-3419" fmla="*/ 5414853 w 5716897"/>
                <a:gd name="connsiteY15-3420" fmla="*/ 68396 h 4916638"/>
                <a:gd name="connsiteX16-3421" fmla="*/ 5557093 w 5716897"/>
                <a:gd name="connsiteY16-3422" fmla="*/ 25216 h 4916638"/>
                <a:gd name="connsiteX17-3423" fmla="*/ 5595193 w 5716897"/>
                <a:gd name="connsiteY17-3424" fmla="*/ 164916 h 4916638"/>
                <a:gd name="connsiteX18-3425" fmla="*/ 5701873 w 5716897"/>
                <a:gd name="connsiteY18-3426" fmla="*/ 853256 h 4916638"/>
                <a:gd name="connsiteX19-3427" fmla="*/ 5694253 w 5716897"/>
                <a:gd name="connsiteY19-3428" fmla="*/ 1711776 h 4916638"/>
                <a:gd name="connsiteX20-3429" fmla="*/ 5499689 w 5716897"/>
                <a:gd name="connsiteY20-3430" fmla="*/ 2346268 h 4916638"/>
                <a:gd name="connsiteX21-3431" fmla="*/ 5458541 w 5716897"/>
                <a:gd name="connsiteY21-3432" fmla="*/ 2779083 h 4916638"/>
                <a:gd name="connsiteX22-3433" fmla="*/ 5458033 w 5716897"/>
                <a:gd name="connsiteY22-3434" fmla="*/ 2991936 h 4916638"/>
                <a:gd name="connsiteX23-3435" fmla="*/ 5490037 w 5716897"/>
                <a:gd name="connsiteY23-3436" fmla="*/ 3258636 h 4916638"/>
                <a:gd name="connsiteX24-3437" fmla="*/ 5488513 w 5716897"/>
                <a:gd name="connsiteY24-3438" fmla="*/ 3388176 h 4916638"/>
                <a:gd name="connsiteX25-3439" fmla="*/ 5389453 w 5716897"/>
                <a:gd name="connsiteY25-3440" fmla="*/ 3814896 h 4916638"/>
                <a:gd name="connsiteX26-3441" fmla="*/ 5016073 w 5716897"/>
                <a:gd name="connsiteY26-3442" fmla="*/ 4294956 h 4916638"/>
                <a:gd name="connsiteX27-3443" fmla="*/ 4231213 w 5716897"/>
                <a:gd name="connsiteY27-3444" fmla="*/ 4706436 h 4916638"/>
                <a:gd name="connsiteX28-3445" fmla="*/ 3156793 w 5716897"/>
                <a:gd name="connsiteY28-3446" fmla="*/ 4912176 h 4916638"/>
                <a:gd name="connsiteX29-3447" fmla="*/ 1777573 w 5716897"/>
                <a:gd name="connsiteY29-3448" fmla="*/ 4805496 h 4916638"/>
                <a:gd name="connsiteX30-3449" fmla="*/ 748873 w 5716897"/>
                <a:gd name="connsiteY30-3450" fmla="*/ 4340676 h 4916638"/>
                <a:gd name="connsiteX31-3451" fmla="*/ 370413 w 5716897"/>
                <a:gd name="connsiteY31-3452" fmla="*/ 3931736 h 4916638"/>
                <a:gd name="connsiteX32-3453" fmla="*/ 223092 w 5716897"/>
                <a:gd name="connsiteY32-3454" fmla="*/ 3492315 h 4916638"/>
                <a:gd name="connsiteX33-3455" fmla="*/ 291673 w 5716897"/>
                <a:gd name="connsiteY33-3456" fmla="*/ 3144336 h 4916638"/>
                <a:gd name="connsiteX0-3457" fmla="*/ 291673 w 5716897"/>
                <a:gd name="connsiteY0-3458" fmla="*/ 3144336 h 4916638"/>
                <a:gd name="connsiteX1-3459" fmla="*/ 263732 w 5716897"/>
                <a:gd name="connsiteY1-3460" fmla="*/ 2913195 h 4916638"/>
                <a:gd name="connsiteX2-3461" fmla="*/ 291673 w 5716897"/>
                <a:gd name="connsiteY2-3462" fmla="*/ 2631256 h 4916638"/>
                <a:gd name="connsiteX3-3463" fmla="*/ 190073 w 5716897"/>
                <a:gd name="connsiteY3-3464" fmla="*/ 2222316 h 4916638"/>
                <a:gd name="connsiteX4-3465" fmla="*/ 24973 w 5716897"/>
                <a:gd name="connsiteY4-3466" fmla="*/ 1521276 h 4916638"/>
                <a:gd name="connsiteX5-3467" fmla="*/ 22433 w 5716897"/>
                <a:gd name="connsiteY5-3468" fmla="*/ 670376 h 4916638"/>
                <a:gd name="connsiteX6-3469" fmla="*/ 233253 w 5716897"/>
                <a:gd name="connsiteY6-3470" fmla="*/ 32836 h 4916638"/>
                <a:gd name="connsiteX7-3471" fmla="*/ 954613 w 5716897"/>
                <a:gd name="connsiteY7-3472" fmla="*/ 119196 h 4916638"/>
                <a:gd name="connsiteX8-3473" fmla="*/ 1609933 w 5716897"/>
                <a:gd name="connsiteY8-3474" fmla="*/ 355416 h 4916638"/>
                <a:gd name="connsiteX9-3475" fmla="*/ 1950293 w 5716897"/>
                <a:gd name="connsiteY9-3476" fmla="*/ 530676 h 4916638"/>
                <a:gd name="connsiteX10-3477" fmla="*/ 2511633 w 5716897"/>
                <a:gd name="connsiteY10-3478" fmla="*/ 406216 h 4916638"/>
                <a:gd name="connsiteX11-3479" fmla="*/ 3377773 w 5716897"/>
                <a:gd name="connsiteY11-3480" fmla="*/ 408756 h 4916638"/>
                <a:gd name="connsiteX12-3481" fmla="*/ 3923873 w 5716897"/>
                <a:gd name="connsiteY12-3482" fmla="*/ 540836 h 4916638"/>
                <a:gd name="connsiteX13-3483" fmla="*/ 4195652 w 5716897"/>
                <a:gd name="connsiteY13-3484" fmla="*/ 408755 h 4916638"/>
                <a:gd name="connsiteX14-3485" fmla="*/ 4685873 w 5716897"/>
                <a:gd name="connsiteY14-3486" fmla="*/ 200476 h 4916638"/>
                <a:gd name="connsiteX15-3487" fmla="*/ 5414853 w 5716897"/>
                <a:gd name="connsiteY15-3488" fmla="*/ 68396 h 4916638"/>
                <a:gd name="connsiteX16-3489" fmla="*/ 5557093 w 5716897"/>
                <a:gd name="connsiteY16-3490" fmla="*/ 25216 h 4916638"/>
                <a:gd name="connsiteX17-3491" fmla="*/ 5595193 w 5716897"/>
                <a:gd name="connsiteY17-3492" fmla="*/ 164916 h 4916638"/>
                <a:gd name="connsiteX18-3493" fmla="*/ 5701873 w 5716897"/>
                <a:gd name="connsiteY18-3494" fmla="*/ 853256 h 4916638"/>
                <a:gd name="connsiteX19-3495" fmla="*/ 5694253 w 5716897"/>
                <a:gd name="connsiteY19-3496" fmla="*/ 1711776 h 4916638"/>
                <a:gd name="connsiteX20-3497" fmla="*/ 5499689 w 5716897"/>
                <a:gd name="connsiteY20-3498" fmla="*/ 2346268 h 4916638"/>
                <a:gd name="connsiteX21-3499" fmla="*/ 5458541 w 5716897"/>
                <a:gd name="connsiteY21-3500" fmla="*/ 2779083 h 4916638"/>
                <a:gd name="connsiteX22-3501" fmla="*/ 5458033 w 5716897"/>
                <a:gd name="connsiteY22-3502" fmla="*/ 2991936 h 4916638"/>
                <a:gd name="connsiteX23-3503" fmla="*/ 5490037 w 5716897"/>
                <a:gd name="connsiteY23-3504" fmla="*/ 3258636 h 4916638"/>
                <a:gd name="connsiteX24-3505" fmla="*/ 5488513 w 5716897"/>
                <a:gd name="connsiteY24-3506" fmla="*/ 3388176 h 4916638"/>
                <a:gd name="connsiteX25-3507" fmla="*/ 5389453 w 5716897"/>
                <a:gd name="connsiteY25-3508" fmla="*/ 3814896 h 4916638"/>
                <a:gd name="connsiteX26-3509" fmla="*/ 5016073 w 5716897"/>
                <a:gd name="connsiteY26-3510" fmla="*/ 4294956 h 4916638"/>
                <a:gd name="connsiteX27-3511" fmla="*/ 4231213 w 5716897"/>
                <a:gd name="connsiteY27-3512" fmla="*/ 4706436 h 4916638"/>
                <a:gd name="connsiteX28-3513" fmla="*/ 3156793 w 5716897"/>
                <a:gd name="connsiteY28-3514" fmla="*/ 4912176 h 4916638"/>
                <a:gd name="connsiteX29-3515" fmla="*/ 1777573 w 5716897"/>
                <a:gd name="connsiteY29-3516" fmla="*/ 4805496 h 4916638"/>
                <a:gd name="connsiteX30-3517" fmla="*/ 748873 w 5716897"/>
                <a:gd name="connsiteY30-3518" fmla="*/ 4340676 h 4916638"/>
                <a:gd name="connsiteX31-3519" fmla="*/ 370413 w 5716897"/>
                <a:gd name="connsiteY31-3520" fmla="*/ 3931736 h 4916638"/>
                <a:gd name="connsiteX32-3521" fmla="*/ 223092 w 5716897"/>
                <a:gd name="connsiteY32-3522" fmla="*/ 3492315 h 4916638"/>
                <a:gd name="connsiteX33-3523" fmla="*/ 291673 w 5716897"/>
                <a:gd name="connsiteY33-3524" fmla="*/ 3144336 h 4916638"/>
                <a:gd name="connsiteX0-3525" fmla="*/ 291673 w 5716897"/>
                <a:gd name="connsiteY0-3526" fmla="*/ 3144336 h 4916638"/>
                <a:gd name="connsiteX1-3527" fmla="*/ 317072 w 5716897"/>
                <a:gd name="connsiteY1-3528" fmla="*/ 3019875 h 4916638"/>
                <a:gd name="connsiteX2-3529" fmla="*/ 291673 w 5716897"/>
                <a:gd name="connsiteY2-3530" fmla="*/ 2631256 h 4916638"/>
                <a:gd name="connsiteX3-3531" fmla="*/ 190073 w 5716897"/>
                <a:gd name="connsiteY3-3532" fmla="*/ 2222316 h 4916638"/>
                <a:gd name="connsiteX4-3533" fmla="*/ 24973 w 5716897"/>
                <a:gd name="connsiteY4-3534" fmla="*/ 1521276 h 4916638"/>
                <a:gd name="connsiteX5-3535" fmla="*/ 22433 w 5716897"/>
                <a:gd name="connsiteY5-3536" fmla="*/ 670376 h 4916638"/>
                <a:gd name="connsiteX6-3537" fmla="*/ 233253 w 5716897"/>
                <a:gd name="connsiteY6-3538" fmla="*/ 32836 h 4916638"/>
                <a:gd name="connsiteX7-3539" fmla="*/ 954613 w 5716897"/>
                <a:gd name="connsiteY7-3540" fmla="*/ 119196 h 4916638"/>
                <a:gd name="connsiteX8-3541" fmla="*/ 1609933 w 5716897"/>
                <a:gd name="connsiteY8-3542" fmla="*/ 355416 h 4916638"/>
                <a:gd name="connsiteX9-3543" fmla="*/ 1950293 w 5716897"/>
                <a:gd name="connsiteY9-3544" fmla="*/ 530676 h 4916638"/>
                <a:gd name="connsiteX10-3545" fmla="*/ 2511633 w 5716897"/>
                <a:gd name="connsiteY10-3546" fmla="*/ 406216 h 4916638"/>
                <a:gd name="connsiteX11-3547" fmla="*/ 3377773 w 5716897"/>
                <a:gd name="connsiteY11-3548" fmla="*/ 408756 h 4916638"/>
                <a:gd name="connsiteX12-3549" fmla="*/ 3923873 w 5716897"/>
                <a:gd name="connsiteY12-3550" fmla="*/ 540836 h 4916638"/>
                <a:gd name="connsiteX13-3551" fmla="*/ 4195652 w 5716897"/>
                <a:gd name="connsiteY13-3552" fmla="*/ 408755 h 4916638"/>
                <a:gd name="connsiteX14-3553" fmla="*/ 4685873 w 5716897"/>
                <a:gd name="connsiteY14-3554" fmla="*/ 200476 h 4916638"/>
                <a:gd name="connsiteX15-3555" fmla="*/ 5414853 w 5716897"/>
                <a:gd name="connsiteY15-3556" fmla="*/ 68396 h 4916638"/>
                <a:gd name="connsiteX16-3557" fmla="*/ 5557093 w 5716897"/>
                <a:gd name="connsiteY16-3558" fmla="*/ 25216 h 4916638"/>
                <a:gd name="connsiteX17-3559" fmla="*/ 5595193 w 5716897"/>
                <a:gd name="connsiteY17-3560" fmla="*/ 164916 h 4916638"/>
                <a:gd name="connsiteX18-3561" fmla="*/ 5701873 w 5716897"/>
                <a:gd name="connsiteY18-3562" fmla="*/ 853256 h 4916638"/>
                <a:gd name="connsiteX19-3563" fmla="*/ 5694253 w 5716897"/>
                <a:gd name="connsiteY19-3564" fmla="*/ 1711776 h 4916638"/>
                <a:gd name="connsiteX20-3565" fmla="*/ 5499689 w 5716897"/>
                <a:gd name="connsiteY20-3566" fmla="*/ 2346268 h 4916638"/>
                <a:gd name="connsiteX21-3567" fmla="*/ 5458541 w 5716897"/>
                <a:gd name="connsiteY21-3568" fmla="*/ 2779083 h 4916638"/>
                <a:gd name="connsiteX22-3569" fmla="*/ 5458033 w 5716897"/>
                <a:gd name="connsiteY22-3570" fmla="*/ 2991936 h 4916638"/>
                <a:gd name="connsiteX23-3571" fmla="*/ 5490037 w 5716897"/>
                <a:gd name="connsiteY23-3572" fmla="*/ 3258636 h 4916638"/>
                <a:gd name="connsiteX24-3573" fmla="*/ 5488513 w 5716897"/>
                <a:gd name="connsiteY24-3574" fmla="*/ 3388176 h 4916638"/>
                <a:gd name="connsiteX25-3575" fmla="*/ 5389453 w 5716897"/>
                <a:gd name="connsiteY25-3576" fmla="*/ 3814896 h 4916638"/>
                <a:gd name="connsiteX26-3577" fmla="*/ 5016073 w 5716897"/>
                <a:gd name="connsiteY26-3578" fmla="*/ 4294956 h 4916638"/>
                <a:gd name="connsiteX27-3579" fmla="*/ 4231213 w 5716897"/>
                <a:gd name="connsiteY27-3580" fmla="*/ 4706436 h 4916638"/>
                <a:gd name="connsiteX28-3581" fmla="*/ 3156793 w 5716897"/>
                <a:gd name="connsiteY28-3582" fmla="*/ 4912176 h 4916638"/>
                <a:gd name="connsiteX29-3583" fmla="*/ 1777573 w 5716897"/>
                <a:gd name="connsiteY29-3584" fmla="*/ 4805496 h 4916638"/>
                <a:gd name="connsiteX30-3585" fmla="*/ 748873 w 5716897"/>
                <a:gd name="connsiteY30-3586" fmla="*/ 4340676 h 4916638"/>
                <a:gd name="connsiteX31-3587" fmla="*/ 370413 w 5716897"/>
                <a:gd name="connsiteY31-3588" fmla="*/ 3931736 h 4916638"/>
                <a:gd name="connsiteX32-3589" fmla="*/ 223092 w 5716897"/>
                <a:gd name="connsiteY32-3590" fmla="*/ 3492315 h 4916638"/>
                <a:gd name="connsiteX33-3591" fmla="*/ 291673 w 5716897"/>
                <a:gd name="connsiteY33-3592" fmla="*/ 3144336 h 4916638"/>
                <a:gd name="connsiteX0-3593" fmla="*/ 291673 w 5702525"/>
                <a:gd name="connsiteY0-3594" fmla="*/ 3144336 h 4916638"/>
                <a:gd name="connsiteX1-3595" fmla="*/ 317072 w 5702525"/>
                <a:gd name="connsiteY1-3596" fmla="*/ 3019875 h 4916638"/>
                <a:gd name="connsiteX2-3597" fmla="*/ 291673 w 5702525"/>
                <a:gd name="connsiteY2-3598" fmla="*/ 2631256 h 4916638"/>
                <a:gd name="connsiteX3-3599" fmla="*/ 190073 w 5702525"/>
                <a:gd name="connsiteY3-3600" fmla="*/ 2222316 h 4916638"/>
                <a:gd name="connsiteX4-3601" fmla="*/ 24973 w 5702525"/>
                <a:gd name="connsiteY4-3602" fmla="*/ 1521276 h 4916638"/>
                <a:gd name="connsiteX5-3603" fmla="*/ 22433 w 5702525"/>
                <a:gd name="connsiteY5-3604" fmla="*/ 670376 h 4916638"/>
                <a:gd name="connsiteX6-3605" fmla="*/ 233253 w 5702525"/>
                <a:gd name="connsiteY6-3606" fmla="*/ 32836 h 4916638"/>
                <a:gd name="connsiteX7-3607" fmla="*/ 954613 w 5702525"/>
                <a:gd name="connsiteY7-3608" fmla="*/ 119196 h 4916638"/>
                <a:gd name="connsiteX8-3609" fmla="*/ 1609933 w 5702525"/>
                <a:gd name="connsiteY8-3610" fmla="*/ 355416 h 4916638"/>
                <a:gd name="connsiteX9-3611" fmla="*/ 1950293 w 5702525"/>
                <a:gd name="connsiteY9-3612" fmla="*/ 530676 h 4916638"/>
                <a:gd name="connsiteX10-3613" fmla="*/ 2511633 w 5702525"/>
                <a:gd name="connsiteY10-3614" fmla="*/ 406216 h 4916638"/>
                <a:gd name="connsiteX11-3615" fmla="*/ 3377773 w 5702525"/>
                <a:gd name="connsiteY11-3616" fmla="*/ 408756 h 4916638"/>
                <a:gd name="connsiteX12-3617" fmla="*/ 3923873 w 5702525"/>
                <a:gd name="connsiteY12-3618" fmla="*/ 540836 h 4916638"/>
                <a:gd name="connsiteX13-3619" fmla="*/ 4195652 w 5702525"/>
                <a:gd name="connsiteY13-3620" fmla="*/ 408755 h 4916638"/>
                <a:gd name="connsiteX14-3621" fmla="*/ 4685873 w 5702525"/>
                <a:gd name="connsiteY14-3622" fmla="*/ 200476 h 4916638"/>
                <a:gd name="connsiteX15-3623" fmla="*/ 5414853 w 5702525"/>
                <a:gd name="connsiteY15-3624" fmla="*/ 68396 h 4916638"/>
                <a:gd name="connsiteX16-3625" fmla="*/ 5557093 w 5702525"/>
                <a:gd name="connsiteY16-3626" fmla="*/ 25216 h 4916638"/>
                <a:gd name="connsiteX17-3627" fmla="*/ 5595193 w 5702525"/>
                <a:gd name="connsiteY17-3628" fmla="*/ 164916 h 4916638"/>
                <a:gd name="connsiteX18-3629" fmla="*/ 5701873 w 5702525"/>
                <a:gd name="connsiteY18-3630" fmla="*/ 853256 h 4916638"/>
                <a:gd name="connsiteX19-3631" fmla="*/ 5633293 w 5702525"/>
                <a:gd name="connsiteY19-3632" fmla="*/ 1704156 h 4916638"/>
                <a:gd name="connsiteX20-3633" fmla="*/ 5499689 w 5702525"/>
                <a:gd name="connsiteY20-3634" fmla="*/ 2346268 h 4916638"/>
                <a:gd name="connsiteX21-3635" fmla="*/ 5458541 w 5702525"/>
                <a:gd name="connsiteY21-3636" fmla="*/ 2779083 h 4916638"/>
                <a:gd name="connsiteX22-3637" fmla="*/ 5458033 w 5702525"/>
                <a:gd name="connsiteY22-3638" fmla="*/ 2991936 h 4916638"/>
                <a:gd name="connsiteX23-3639" fmla="*/ 5490037 w 5702525"/>
                <a:gd name="connsiteY23-3640" fmla="*/ 3258636 h 4916638"/>
                <a:gd name="connsiteX24-3641" fmla="*/ 5488513 w 5702525"/>
                <a:gd name="connsiteY24-3642" fmla="*/ 3388176 h 4916638"/>
                <a:gd name="connsiteX25-3643" fmla="*/ 5389453 w 5702525"/>
                <a:gd name="connsiteY25-3644" fmla="*/ 3814896 h 4916638"/>
                <a:gd name="connsiteX26-3645" fmla="*/ 5016073 w 5702525"/>
                <a:gd name="connsiteY26-3646" fmla="*/ 4294956 h 4916638"/>
                <a:gd name="connsiteX27-3647" fmla="*/ 4231213 w 5702525"/>
                <a:gd name="connsiteY27-3648" fmla="*/ 4706436 h 4916638"/>
                <a:gd name="connsiteX28-3649" fmla="*/ 3156793 w 5702525"/>
                <a:gd name="connsiteY28-3650" fmla="*/ 4912176 h 4916638"/>
                <a:gd name="connsiteX29-3651" fmla="*/ 1777573 w 5702525"/>
                <a:gd name="connsiteY29-3652" fmla="*/ 4805496 h 4916638"/>
                <a:gd name="connsiteX30-3653" fmla="*/ 748873 w 5702525"/>
                <a:gd name="connsiteY30-3654" fmla="*/ 4340676 h 4916638"/>
                <a:gd name="connsiteX31-3655" fmla="*/ 370413 w 5702525"/>
                <a:gd name="connsiteY31-3656" fmla="*/ 3931736 h 4916638"/>
                <a:gd name="connsiteX32-3657" fmla="*/ 223092 w 5702525"/>
                <a:gd name="connsiteY32-3658" fmla="*/ 3492315 h 4916638"/>
                <a:gd name="connsiteX33-3659" fmla="*/ 291673 w 5702525"/>
                <a:gd name="connsiteY33-3660" fmla="*/ 3144336 h 4916638"/>
                <a:gd name="connsiteX0-3661" fmla="*/ 291673 w 5716897"/>
                <a:gd name="connsiteY0-3662" fmla="*/ 3144336 h 4916638"/>
                <a:gd name="connsiteX1-3663" fmla="*/ 317072 w 5716897"/>
                <a:gd name="connsiteY1-3664" fmla="*/ 3019875 h 4916638"/>
                <a:gd name="connsiteX2-3665" fmla="*/ 291673 w 5716897"/>
                <a:gd name="connsiteY2-3666" fmla="*/ 2631256 h 4916638"/>
                <a:gd name="connsiteX3-3667" fmla="*/ 190073 w 5716897"/>
                <a:gd name="connsiteY3-3668" fmla="*/ 2222316 h 4916638"/>
                <a:gd name="connsiteX4-3669" fmla="*/ 24973 w 5716897"/>
                <a:gd name="connsiteY4-3670" fmla="*/ 1521276 h 4916638"/>
                <a:gd name="connsiteX5-3671" fmla="*/ 22433 w 5716897"/>
                <a:gd name="connsiteY5-3672" fmla="*/ 670376 h 4916638"/>
                <a:gd name="connsiteX6-3673" fmla="*/ 233253 w 5716897"/>
                <a:gd name="connsiteY6-3674" fmla="*/ 32836 h 4916638"/>
                <a:gd name="connsiteX7-3675" fmla="*/ 954613 w 5716897"/>
                <a:gd name="connsiteY7-3676" fmla="*/ 119196 h 4916638"/>
                <a:gd name="connsiteX8-3677" fmla="*/ 1609933 w 5716897"/>
                <a:gd name="connsiteY8-3678" fmla="*/ 355416 h 4916638"/>
                <a:gd name="connsiteX9-3679" fmla="*/ 1950293 w 5716897"/>
                <a:gd name="connsiteY9-3680" fmla="*/ 530676 h 4916638"/>
                <a:gd name="connsiteX10-3681" fmla="*/ 2511633 w 5716897"/>
                <a:gd name="connsiteY10-3682" fmla="*/ 406216 h 4916638"/>
                <a:gd name="connsiteX11-3683" fmla="*/ 3377773 w 5716897"/>
                <a:gd name="connsiteY11-3684" fmla="*/ 408756 h 4916638"/>
                <a:gd name="connsiteX12-3685" fmla="*/ 3923873 w 5716897"/>
                <a:gd name="connsiteY12-3686" fmla="*/ 540836 h 4916638"/>
                <a:gd name="connsiteX13-3687" fmla="*/ 4195652 w 5716897"/>
                <a:gd name="connsiteY13-3688" fmla="*/ 408755 h 4916638"/>
                <a:gd name="connsiteX14-3689" fmla="*/ 4685873 w 5716897"/>
                <a:gd name="connsiteY14-3690" fmla="*/ 200476 h 4916638"/>
                <a:gd name="connsiteX15-3691" fmla="*/ 5414853 w 5716897"/>
                <a:gd name="connsiteY15-3692" fmla="*/ 68396 h 4916638"/>
                <a:gd name="connsiteX16-3693" fmla="*/ 5557093 w 5716897"/>
                <a:gd name="connsiteY16-3694" fmla="*/ 25216 h 4916638"/>
                <a:gd name="connsiteX17-3695" fmla="*/ 5595193 w 5716897"/>
                <a:gd name="connsiteY17-3696" fmla="*/ 164916 h 4916638"/>
                <a:gd name="connsiteX18-3697" fmla="*/ 5701873 w 5716897"/>
                <a:gd name="connsiteY18-3698" fmla="*/ 853256 h 4916638"/>
                <a:gd name="connsiteX19-3699" fmla="*/ 5694253 w 5716897"/>
                <a:gd name="connsiteY19-3700" fmla="*/ 1719396 h 4916638"/>
                <a:gd name="connsiteX20-3701" fmla="*/ 5499689 w 5716897"/>
                <a:gd name="connsiteY20-3702" fmla="*/ 2346268 h 4916638"/>
                <a:gd name="connsiteX21-3703" fmla="*/ 5458541 w 5716897"/>
                <a:gd name="connsiteY21-3704" fmla="*/ 2779083 h 4916638"/>
                <a:gd name="connsiteX22-3705" fmla="*/ 5458033 w 5716897"/>
                <a:gd name="connsiteY22-3706" fmla="*/ 2991936 h 4916638"/>
                <a:gd name="connsiteX23-3707" fmla="*/ 5490037 w 5716897"/>
                <a:gd name="connsiteY23-3708" fmla="*/ 3258636 h 4916638"/>
                <a:gd name="connsiteX24-3709" fmla="*/ 5488513 w 5716897"/>
                <a:gd name="connsiteY24-3710" fmla="*/ 3388176 h 4916638"/>
                <a:gd name="connsiteX25-3711" fmla="*/ 5389453 w 5716897"/>
                <a:gd name="connsiteY25-3712" fmla="*/ 3814896 h 4916638"/>
                <a:gd name="connsiteX26-3713" fmla="*/ 5016073 w 5716897"/>
                <a:gd name="connsiteY26-3714" fmla="*/ 4294956 h 4916638"/>
                <a:gd name="connsiteX27-3715" fmla="*/ 4231213 w 5716897"/>
                <a:gd name="connsiteY27-3716" fmla="*/ 4706436 h 4916638"/>
                <a:gd name="connsiteX28-3717" fmla="*/ 3156793 w 5716897"/>
                <a:gd name="connsiteY28-3718" fmla="*/ 4912176 h 4916638"/>
                <a:gd name="connsiteX29-3719" fmla="*/ 1777573 w 5716897"/>
                <a:gd name="connsiteY29-3720" fmla="*/ 4805496 h 4916638"/>
                <a:gd name="connsiteX30-3721" fmla="*/ 748873 w 5716897"/>
                <a:gd name="connsiteY30-3722" fmla="*/ 4340676 h 4916638"/>
                <a:gd name="connsiteX31-3723" fmla="*/ 370413 w 5716897"/>
                <a:gd name="connsiteY31-3724" fmla="*/ 3931736 h 4916638"/>
                <a:gd name="connsiteX32-3725" fmla="*/ 223092 w 5716897"/>
                <a:gd name="connsiteY32-3726" fmla="*/ 3492315 h 4916638"/>
                <a:gd name="connsiteX33-3727" fmla="*/ 291673 w 5716897"/>
                <a:gd name="connsiteY33-3728" fmla="*/ 3144336 h 4916638"/>
                <a:gd name="connsiteX0-3729" fmla="*/ 291673 w 5716897"/>
                <a:gd name="connsiteY0-3730" fmla="*/ 3144336 h 4916638"/>
                <a:gd name="connsiteX1-3731" fmla="*/ 317072 w 5716897"/>
                <a:gd name="connsiteY1-3732" fmla="*/ 2905575 h 4916638"/>
                <a:gd name="connsiteX2-3733" fmla="*/ 291673 w 5716897"/>
                <a:gd name="connsiteY2-3734" fmla="*/ 2631256 h 4916638"/>
                <a:gd name="connsiteX3-3735" fmla="*/ 190073 w 5716897"/>
                <a:gd name="connsiteY3-3736" fmla="*/ 2222316 h 4916638"/>
                <a:gd name="connsiteX4-3737" fmla="*/ 24973 w 5716897"/>
                <a:gd name="connsiteY4-3738" fmla="*/ 1521276 h 4916638"/>
                <a:gd name="connsiteX5-3739" fmla="*/ 22433 w 5716897"/>
                <a:gd name="connsiteY5-3740" fmla="*/ 670376 h 4916638"/>
                <a:gd name="connsiteX6-3741" fmla="*/ 233253 w 5716897"/>
                <a:gd name="connsiteY6-3742" fmla="*/ 32836 h 4916638"/>
                <a:gd name="connsiteX7-3743" fmla="*/ 954613 w 5716897"/>
                <a:gd name="connsiteY7-3744" fmla="*/ 119196 h 4916638"/>
                <a:gd name="connsiteX8-3745" fmla="*/ 1609933 w 5716897"/>
                <a:gd name="connsiteY8-3746" fmla="*/ 355416 h 4916638"/>
                <a:gd name="connsiteX9-3747" fmla="*/ 1950293 w 5716897"/>
                <a:gd name="connsiteY9-3748" fmla="*/ 530676 h 4916638"/>
                <a:gd name="connsiteX10-3749" fmla="*/ 2511633 w 5716897"/>
                <a:gd name="connsiteY10-3750" fmla="*/ 406216 h 4916638"/>
                <a:gd name="connsiteX11-3751" fmla="*/ 3377773 w 5716897"/>
                <a:gd name="connsiteY11-3752" fmla="*/ 408756 h 4916638"/>
                <a:gd name="connsiteX12-3753" fmla="*/ 3923873 w 5716897"/>
                <a:gd name="connsiteY12-3754" fmla="*/ 540836 h 4916638"/>
                <a:gd name="connsiteX13-3755" fmla="*/ 4195652 w 5716897"/>
                <a:gd name="connsiteY13-3756" fmla="*/ 408755 h 4916638"/>
                <a:gd name="connsiteX14-3757" fmla="*/ 4685873 w 5716897"/>
                <a:gd name="connsiteY14-3758" fmla="*/ 200476 h 4916638"/>
                <a:gd name="connsiteX15-3759" fmla="*/ 5414853 w 5716897"/>
                <a:gd name="connsiteY15-3760" fmla="*/ 68396 h 4916638"/>
                <a:gd name="connsiteX16-3761" fmla="*/ 5557093 w 5716897"/>
                <a:gd name="connsiteY16-3762" fmla="*/ 25216 h 4916638"/>
                <a:gd name="connsiteX17-3763" fmla="*/ 5595193 w 5716897"/>
                <a:gd name="connsiteY17-3764" fmla="*/ 164916 h 4916638"/>
                <a:gd name="connsiteX18-3765" fmla="*/ 5701873 w 5716897"/>
                <a:gd name="connsiteY18-3766" fmla="*/ 853256 h 4916638"/>
                <a:gd name="connsiteX19-3767" fmla="*/ 5694253 w 5716897"/>
                <a:gd name="connsiteY19-3768" fmla="*/ 1719396 h 4916638"/>
                <a:gd name="connsiteX20-3769" fmla="*/ 5499689 w 5716897"/>
                <a:gd name="connsiteY20-3770" fmla="*/ 2346268 h 4916638"/>
                <a:gd name="connsiteX21-3771" fmla="*/ 5458541 w 5716897"/>
                <a:gd name="connsiteY21-3772" fmla="*/ 2779083 h 4916638"/>
                <a:gd name="connsiteX22-3773" fmla="*/ 5458033 w 5716897"/>
                <a:gd name="connsiteY22-3774" fmla="*/ 2991936 h 4916638"/>
                <a:gd name="connsiteX23-3775" fmla="*/ 5490037 w 5716897"/>
                <a:gd name="connsiteY23-3776" fmla="*/ 3258636 h 4916638"/>
                <a:gd name="connsiteX24-3777" fmla="*/ 5488513 w 5716897"/>
                <a:gd name="connsiteY24-3778" fmla="*/ 3388176 h 4916638"/>
                <a:gd name="connsiteX25-3779" fmla="*/ 5389453 w 5716897"/>
                <a:gd name="connsiteY25-3780" fmla="*/ 3814896 h 4916638"/>
                <a:gd name="connsiteX26-3781" fmla="*/ 5016073 w 5716897"/>
                <a:gd name="connsiteY26-3782" fmla="*/ 4294956 h 4916638"/>
                <a:gd name="connsiteX27-3783" fmla="*/ 4231213 w 5716897"/>
                <a:gd name="connsiteY27-3784" fmla="*/ 4706436 h 4916638"/>
                <a:gd name="connsiteX28-3785" fmla="*/ 3156793 w 5716897"/>
                <a:gd name="connsiteY28-3786" fmla="*/ 4912176 h 4916638"/>
                <a:gd name="connsiteX29-3787" fmla="*/ 1777573 w 5716897"/>
                <a:gd name="connsiteY29-3788" fmla="*/ 4805496 h 4916638"/>
                <a:gd name="connsiteX30-3789" fmla="*/ 748873 w 5716897"/>
                <a:gd name="connsiteY30-3790" fmla="*/ 4340676 h 4916638"/>
                <a:gd name="connsiteX31-3791" fmla="*/ 370413 w 5716897"/>
                <a:gd name="connsiteY31-3792" fmla="*/ 3931736 h 4916638"/>
                <a:gd name="connsiteX32-3793" fmla="*/ 223092 w 5716897"/>
                <a:gd name="connsiteY32-3794" fmla="*/ 3492315 h 4916638"/>
                <a:gd name="connsiteX33-3795" fmla="*/ 291673 w 5716897"/>
                <a:gd name="connsiteY33-3796" fmla="*/ 3144336 h 4916638"/>
                <a:gd name="connsiteX0-3797" fmla="*/ 291673 w 5716897"/>
                <a:gd name="connsiteY0-3798" fmla="*/ 3144584 h 4916886"/>
                <a:gd name="connsiteX1-3799" fmla="*/ 317072 w 5716897"/>
                <a:gd name="connsiteY1-3800" fmla="*/ 2905823 h 4916886"/>
                <a:gd name="connsiteX2-3801" fmla="*/ 291673 w 5716897"/>
                <a:gd name="connsiteY2-3802" fmla="*/ 2631504 h 4916886"/>
                <a:gd name="connsiteX3-3803" fmla="*/ 190073 w 5716897"/>
                <a:gd name="connsiteY3-3804" fmla="*/ 2222564 h 4916886"/>
                <a:gd name="connsiteX4-3805" fmla="*/ 24973 w 5716897"/>
                <a:gd name="connsiteY4-3806" fmla="*/ 1521524 h 4916886"/>
                <a:gd name="connsiteX5-3807" fmla="*/ 22433 w 5716897"/>
                <a:gd name="connsiteY5-3808" fmla="*/ 670624 h 4916886"/>
                <a:gd name="connsiteX6-3809" fmla="*/ 233253 w 5716897"/>
                <a:gd name="connsiteY6-3810" fmla="*/ 33084 h 4916886"/>
                <a:gd name="connsiteX7-3811" fmla="*/ 954613 w 5716897"/>
                <a:gd name="connsiteY7-3812" fmla="*/ 119444 h 4916886"/>
                <a:gd name="connsiteX8-3813" fmla="*/ 1564213 w 5716897"/>
                <a:gd name="connsiteY8-3814" fmla="*/ 365824 h 4916886"/>
                <a:gd name="connsiteX9-3815" fmla="*/ 1950293 w 5716897"/>
                <a:gd name="connsiteY9-3816" fmla="*/ 530924 h 4916886"/>
                <a:gd name="connsiteX10-3817" fmla="*/ 2511633 w 5716897"/>
                <a:gd name="connsiteY10-3818" fmla="*/ 406464 h 4916886"/>
                <a:gd name="connsiteX11-3819" fmla="*/ 3377773 w 5716897"/>
                <a:gd name="connsiteY11-3820" fmla="*/ 409004 h 4916886"/>
                <a:gd name="connsiteX12-3821" fmla="*/ 3923873 w 5716897"/>
                <a:gd name="connsiteY12-3822" fmla="*/ 541084 h 4916886"/>
                <a:gd name="connsiteX13-3823" fmla="*/ 4195652 w 5716897"/>
                <a:gd name="connsiteY13-3824" fmla="*/ 409003 h 4916886"/>
                <a:gd name="connsiteX14-3825" fmla="*/ 4685873 w 5716897"/>
                <a:gd name="connsiteY14-3826" fmla="*/ 200724 h 4916886"/>
                <a:gd name="connsiteX15-3827" fmla="*/ 5414853 w 5716897"/>
                <a:gd name="connsiteY15-3828" fmla="*/ 68644 h 4916886"/>
                <a:gd name="connsiteX16-3829" fmla="*/ 5557093 w 5716897"/>
                <a:gd name="connsiteY16-3830" fmla="*/ 25464 h 4916886"/>
                <a:gd name="connsiteX17-3831" fmla="*/ 5595193 w 5716897"/>
                <a:gd name="connsiteY17-3832" fmla="*/ 165164 h 4916886"/>
                <a:gd name="connsiteX18-3833" fmla="*/ 5701873 w 5716897"/>
                <a:gd name="connsiteY18-3834" fmla="*/ 853504 h 4916886"/>
                <a:gd name="connsiteX19-3835" fmla="*/ 5694253 w 5716897"/>
                <a:gd name="connsiteY19-3836" fmla="*/ 1719644 h 4916886"/>
                <a:gd name="connsiteX20-3837" fmla="*/ 5499689 w 5716897"/>
                <a:gd name="connsiteY20-3838" fmla="*/ 2346516 h 4916886"/>
                <a:gd name="connsiteX21-3839" fmla="*/ 5458541 w 5716897"/>
                <a:gd name="connsiteY21-3840" fmla="*/ 2779331 h 4916886"/>
                <a:gd name="connsiteX22-3841" fmla="*/ 5458033 w 5716897"/>
                <a:gd name="connsiteY22-3842" fmla="*/ 2992184 h 4916886"/>
                <a:gd name="connsiteX23-3843" fmla="*/ 5490037 w 5716897"/>
                <a:gd name="connsiteY23-3844" fmla="*/ 3258884 h 4916886"/>
                <a:gd name="connsiteX24-3845" fmla="*/ 5488513 w 5716897"/>
                <a:gd name="connsiteY24-3846" fmla="*/ 3388424 h 4916886"/>
                <a:gd name="connsiteX25-3847" fmla="*/ 5389453 w 5716897"/>
                <a:gd name="connsiteY25-3848" fmla="*/ 3815144 h 4916886"/>
                <a:gd name="connsiteX26-3849" fmla="*/ 5016073 w 5716897"/>
                <a:gd name="connsiteY26-3850" fmla="*/ 4295204 h 4916886"/>
                <a:gd name="connsiteX27-3851" fmla="*/ 4231213 w 5716897"/>
                <a:gd name="connsiteY27-3852" fmla="*/ 4706684 h 4916886"/>
                <a:gd name="connsiteX28-3853" fmla="*/ 3156793 w 5716897"/>
                <a:gd name="connsiteY28-3854" fmla="*/ 4912424 h 4916886"/>
                <a:gd name="connsiteX29-3855" fmla="*/ 1777573 w 5716897"/>
                <a:gd name="connsiteY29-3856" fmla="*/ 4805744 h 4916886"/>
                <a:gd name="connsiteX30-3857" fmla="*/ 748873 w 5716897"/>
                <a:gd name="connsiteY30-3858" fmla="*/ 4340924 h 4916886"/>
                <a:gd name="connsiteX31-3859" fmla="*/ 370413 w 5716897"/>
                <a:gd name="connsiteY31-3860" fmla="*/ 3931984 h 4916886"/>
                <a:gd name="connsiteX32-3861" fmla="*/ 223092 w 5716897"/>
                <a:gd name="connsiteY32-3862" fmla="*/ 3492563 h 4916886"/>
                <a:gd name="connsiteX33-3863" fmla="*/ 291673 w 5716897"/>
                <a:gd name="connsiteY33-3864" fmla="*/ 3144584 h 4916886"/>
                <a:gd name="connsiteX0-3865" fmla="*/ 291673 w 5716897"/>
                <a:gd name="connsiteY0-3866" fmla="*/ 3144584 h 4916886"/>
                <a:gd name="connsiteX1-3867" fmla="*/ 317072 w 5716897"/>
                <a:gd name="connsiteY1-3868" fmla="*/ 2905823 h 4916886"/>
                <a:gd name="connsiteX2-3869" fmla="*/ 291673 w 5716897"/>
                <a:gd name="connsiteY2-3870" fmla="*/ 2631504 h 4916886"/>
                <a:gd name="connsiteX3-3871" fmla="*/ 190073 w 5716897"/>
                <a:gd name="connsiteY3-3872" fmla="*/ 2222564 h 4916886"/>
                <a:gd name="connsiteX4-3873" fmla="*/ 24973 w 5716897"/>
                <a:gd name="connsiteY4-3874" fmla="*/ 1521524 h 4916886"/>
                <a:gd name="connsiteX5-3875" fmla="*/ 22433 w 5716897"/>
                <a:gd name="connsiteY5-3876" fmla="*/ 670624 h 4916886"/>
                <a:gd name="connsiteX6-3877" fmla="*/ 233253 w 5716897"/>
                <a:gd name="connsiteY6-3878" fmla="*/ 33084 h 4916886"/>
                <a:gd name="connsiteX7-3879" fmla="*/ 954613 w 5716897"/>
                <a:gd name="connsiteY7-3880" fmla="*/ 119444 h 4916886"/>
                <a:gd name="connsiteX8-3881" fmla="*/ 1564213 w 5716897"/>
                <a:gd name="connsiteY8-3882" fmla="*/ 365824 h 4916886"/>
                <a:gd name="connsiteX9-3883" fmla="*/ 1950293 w 5716897"/>
                <a:gd name="connsiteY9-3884" fmla="*/ 530924 h 4916886"/>
                <a:gd name="connsiteX10-3885" fmla="*/ 2542113 w 5716897"/>
                <a:gd name="connsiteY10-3886" fmla="*/ 421704 h 4916886"/>
                <a:gd name="connsiteX11-3887" fmla="*/ 3377773 w 5716897"/>
                <a:gd name="connsiteY11-3888" fmla="*/ 409004 h 4916886"/>
                <a:gd name="connsiteX12-3889" fmla="*/ 3923873 w 5716897"/>
                <a:gd name="connsiteY12-3890" fmla="*/ 541084 h 4916886"/>
                <a:gd name="connsiteX13-3891" fmla="*/ 4195652 w 5716897"/>
                <a:gd name="connsiteY13-3892" fmla="*/ 409003 h 4916886"/>
                <a:gd name="connsiteX14-3893" fmla="*/ 4685873 w 5716897"/>
                <a:gd name="connsiteY14-3894" fmla="*/ 200724 h 4916886"/>
                <a:gd name="connsiteX15-3895" fmla="*/ 5414853 w 5716897"/>
                <a:gd name="connsiteY15-3896" fmla="*/ 68644 h 4916886"/>
                <a:gd name="connsiteX16-3897" fmla="*/ 5557093 w 5716897"/>
                <a:gd name="connsiteY16-3898" fmla="*/ 25464 h 4916886"/>
                <a:gd name="connsiteX17-3899" fmla="*/ 5595193 w 5716897"/>
                <a:gd name="connsiteY17-3900" fmla="*/ 165164 h 4916886"/>
                <a:gd name="connsiteX18-3901" fmla="*/ 5701873 w 5716897"/>
                <a:gd name="connsiteY18-3902" fmla="*/ 853504 h 4916886"/>
                <a:gd name="connsiteX19-3903" fmla="*/ 5694253 w 5716897"/>
                <a:gd name="connsiteY19-3904" fmla="*/ 1719644 h 4916886"/>
                <a:gd name="connsiteX20-3905" fmla="*/ 5499689 w 5716897"/>
                <a:gd name="connsiteY20-3906" fmla="*/ 2346516 h 4916886"/>
                <a:gd name="connsiteX21-3907" fmla="*/ 5458541 w 5716897"/>
                <a:gd name="connsiteY21-3908" fmla="*/ 2779331 h 4916886"/>
                <a:gd name="connsiteX22-3909" fmla="*/ 5458033 w 5716897"/>
                <a:gd name="connsiteY22-3910" fmla="*/ 2992184 h 4916886"/>
                <a:gd name="connsiteX23-3911" fmla="*/ 5490037 w 5716897"/>
                <a:gd name="connsiteY23-3912" fmla="*/ 3258884 h 4916886"/>
                <a:gd name="connsiteX24-3913" fmla="*/ 5488513 w 5716897"/>
                <a:gd name="connsiteY24-3914" fmla="*/ 3388424 h 4916886"/>
                <a:gd name="connsiteX25-3915" fmla="*/ 5389453 w 5716897"/>
                <a:gd name="connsiteY25-3916" fmla="*/ 3815144 h 4916886"/>
                <a:gd name="connsiteX26-3917" fmla="*/ 5016073 w 5716897"/>
                <a:gd name="connsiteY26-3918" fmla="*/ 4295204 h 4916886"/>
                <a:gd name="connsiteX27-3919" fmla="*/ 4231213 w 5716897"/>
                <a:gd name="connsiteY27-3920" fmla="*/ 4706684 h 4916886"/>
                <a:gd name="connsiteX28-3921" fmla="*/ 3156793 w 5716897"/>
                <a:gd name="connsiteY28-3922" fmla="*/ 4912424 h 4916886"/>
                <a:gd name="connsiteX29-3923" fmla="*/ 1777573 w 5716897"/>
                <a:gd name="connsiteY29-3924" fmla="*/ 4805744 h 4916886"/>
                <a:gd name="connsiteX30-3925" fmla="*/ 748873 w 5716897"/>
                <a:gd name="connsiteY30-3926" fmla="*/ 4340924 h 4916886"/>
                <a:gd name="connsiteX31-3927" fmla="*/ 370413 w 5716897"/>
                <a:gd name="connsiteY31-3928" fmla="*/ 3931984 h 4916886"/>
                <a:gd name="connsiteX32-3929" fmla="*/ 223092 w 5716897"/>
                <a:gd name="connsiteY32-3930" fmla="*/ 3492563 h 4916886"/>
                <a:gd name="connsiteX33-3931" fmla="*/ 291673 w 5716897"/>
                <a:gd name="connsiteY33-3932" fmla="*/ 3144584 h 4916886"/>
                <a:gd name="connsiteX0-3933" fmla="*/ 291673 w 5716897"/>
                <a:gd name="connsiteY0-3934" fmla="*/ 3144584 h 4916886"/>
                <a:gd name="connsiteX1-3935" fmla="*/ 317072 w 5716897"/>
                <a:gd name="connsiteY1-3936" fmla="*/ 2905823 h 4916886"/>
                <a:gd name="connsiteX2-3937" fmla="*/ 291673 w 5716897"/>
                <a:gd name="connsiteY2-3938" fmla="*/ 2631504 h 4916886"/>
                <a:gd name="connsiteX3-3939" fmla="*/ 190073 w 5716897"/>
                <a:gd name="connsiteY3-3940" fmla="*/ 2222564 h 4916886"/>
                <a:gd name="connsiteX4-3941" fmla="*/ 24973 w 5716897"/>
                <a:gd name="connsiteY4-3942" fmla="*/ 1521524 h 4916886"/>
                <a:gd name="connsiteX5-3943" fmla="*/ 22433 w 5716897"/>
                <a:gd name="connsiteY5-3944" fmla="*/ 670624 h 4916886"/>
                <a:gd name="connsiteX6-3945" fmla="*/ 233253 w 5716897"/>
                <a:gd name="connsiteY6-3946" fmla="*/ 33084 h 4916886"/>
                <a:gd name="connsiteX7-3947" fmla="*/ 954613 w 5716897"/>
                <a:gd name="connsiteY7-3948" fmla="*/ 119444 h 4916886"/>
                <a:gd name="connsiteX8-3949" fmla="*/ 1564213 w 5716897"/>
                <a:gd name="connsiteY8-3950" fmla="*/ 365824 h 4916886"/>
                <a:gd name="connsiteX9-3951" fmla="*/ 1950293 w 5716897"/>
                <a:gd name="connsiteY9-3952" fmla="*/ 530924 h 4916886"/>
                <a:gd name="connsiteX10-3953" fmla="*/ 2542113 w 5716897"/>
                <a:gd name="connsiteY10-3954" fmla="*/ 421704 h 4916886"/>
                <a:gd name="connsiteX11-3955" fmla="*/ 3377773 w 5716897"/>
                <a:gd name="connsiteY11-3956" fmla="*/ 409004 h 4916886"/>
                <a:gd name="connsiteX12-3957" fmla="*/ 3923873 w 5716897"/>
                <a:gd name="connsiteY12-3958" fmla="*/ 541084 h 4916886"/>
                <a:gd name="connsiteX13-3959" fmla="*/ 4195652 w 5716897"/>
                <a:gd name="connsiteY13-3960" fmla="*/ 409003 h 4916886"/>
                <a:gd name="connsiteX14-3961" fmla="*/ 4685873 w 5716897"/>
                <a:gd name="connsiteY14-3962" fmla="*/ 200724 h 4916886"/>
                <a:gd name="connsiteX15-3963" fmla="*/ 5414853 w 5716897"/>
                <a:gd name="connsiteY15-3964" fmla="*/ 68644 h 4916886"/>
                <a:gd name="connsiteX16-3965" fmla="*/ 5557093 w 5716897"/>
                <a:gd name="connsiteY16-3966" fmla="*/ 25464 h 4916886"/>
                <a:gd name="connsiteX17-3967" fmla="*/ 5595193 w 5716897"/>
                <a:gd name="connsiteY17-3968" fmla="*/ 165164 h 4916886"/>
                <a:gd name="connsiteX18-3969" fmla="*/ 5701873 w 5716897"/>
                <a:gd name="connsiteY18-3970" fmla="*/ 853504 h 4916886"/>
                <a:gd name="connsiteX19-3971" fmla="*/ 5694253 w 5716897"/>
                <a:gd name="connsiteY19-3972" fmla="*/ 1719644 h 4916886"/>
                <a:gd name="connsiteX20-3973" fmla="*/ 5499689 w 5716897"/>
                <a:gd name="connsiteY20-3974" fmla="*/ 2346516 h 4916886"/>
                <a:gd name="connsiteX21-3975" fmla="*/ 5458541 w 5716897"/>
                <a:gd name="connsiteY21-3976" fmla="*/ 2779331 h 4916886"/>
                <a:gd name="connsiteX22-3977" fmla="*/ 5458033 w 5716897"/>
                <a:gd name="connsiteY22-3978" fmla="*/ 2992184 h 4916886"/>
                <a:gd name="connsiteX23-3979" fmla="*/ 5490037 w 5716897"/>
                <a:gd name="connsiteY23-3980" fmla="*/ 3258884 h 4916886"/>
                <a:gd name="connsiteX24-3981" fmla="*/ 5488513 w 5716897"/>
                <a:gd name="connsiteY24-3982" fmla="*/ 3388424 h 4916886"/>
                <a:gd name="connsiteX25-3983" fmla="*/ 5389453 w 5716897"/>
                <a:gd name="connsiteY25-3984" fmla="*/ 3815144 h 4916886"/>
                <a:gd name="connsiteX26-3985" fmla="*/ 5016073 w 5716897"/>
                <a:gd name="connsiteY26-3986" fmla="*/ 4295204 h 4916886"/>
                <a:gd name="connsiteX27-3987" fmla="*/ 4231213 w 5716897"/>
                <a:gd name="connsiteY27-3988" fmla="*/ 4706684 h 4916886"/>
                <a:gd name="connsiteX28-3989" fmla="*/ 3156793 w 5716897"/>
                <a:gd name="connsiteY28-3990" fmla="*/ 4912424 h 4916886"/>
                <a:gd name="connsiteX29-3991" fmla="*/ 1777573 w 5716897"/>
                <a:gd name="connsiteY29-3992" fmla="*/ 4805744 h 4916886"/>
                <a:gd name="connsiteX30-3993" fmla="*/ 748873 w 5716897"/>
                <a:gd name="connsiteY30-3994" fmla="*/ 4340924 h 4916886"/>
                <a:gd name="connsiteX31-3995" fmla="*/ 370413 w 5716897"/>
                <a:gd name="connsiteY31-3996" fmla="*/ 3931984 h 4916886"/>
                <a:gd name="connsiteX32-3997" fmla="*/ 223092 w 5716897"/>
                <a:gd name="connsiteY32-3998" fmla="*/ 3492563 h 4916886"/>
                <a:gd name="connsiteX33-3999" fmla="*/ 291673 w 5716897"/>
                <a:gd name="connsiteY33-4000" fmla="*/ 3144584 h 4916886"/>
                <a:gd name="connsiteX0-4001" fmla="*/ 291673 w 5716897"/>
                <a:gd name="connsiteY0-4002" fmla="*/ 3144584 h 4916886"/>
                <a:gd name="connsiteX1-4003" fmla="*/ 317072 w 5716897"/>
                <a:gd name="connsiteY1-4004" fmla="*/ 2905823 h 4916886"/>
                <a:gd name="connsiteX2-4005" fmla="*/ 291673 w 5716897"/>
                <a:gd name="connsiteY2-4006" fmla="*/ 2631504 h 4916886"/>
                <a:gd name="connsiteX3-4007" fmla="*/ 190073 w 5716897"/>
                <a:gd name="connsiteY3-4008" fmla="*/ 2222564 h 4916886"/>
                <a:gd name="connsiteX4-4009" fmla="*/ 24973 w 5716897"/>
                <a:gd name="connsiteY4-4010" fmla="*/ 1521524 h 4916886"/>
                <a:gd name="connsiteX5-4011" fmla="*/ 22433 w 5716897"/>
                <a:gd name="connsiteY5-4012" fmla="*/ 670624 h 4916886"/>
                <a:gd name="connsiteX6-4013" fmla="*/ 233253 w 5716897"/>
                <a:gd name="connsiteY6-4014" fmla="*/ 33084 h 4916886"/>
                <a:gd name="connsiteX7-4015" fmla="*/ 954613 w 5716897"/>
                <a:gd name="connsiteY7-4016" fmla="*/ 119444 h 4916886"/>
                <a:gd name="connsiteX8-4017" fmla="*/ 1564213 w 5716897"/>
                <a:gd name="connsiteY8-4018" fmla="*/ 365824 h 4916886"/>
                <a:gd name="connsiteX9-4019" fmla="*/ 1950293 w 5716897"/>
                <a:gd name="connsiteY9-4020" fmla="*/ 530924 h 4916886"/>
                <a:gd name="connsiteX10-4021" fmla="*/ 2542113 w 5716897"/>
                <a:gd name="connsiteY10-4022" fmla="*/ 421704 h 4916886"/>
                <a:gd name="connsiteX11-4023" fmla="*/ 3377773 w 5716897"/>
                <a:gd name="connsiteY11-4024" fmla="*/ 409004 h 4916886"/>
                <a:gd name="connsiteX12-4025" fmla="*/ 3923873 w 5716897"/>
                <a:gd name="connsiteY12-4026" fmla="*/ 541084 h 4916886"/>
                <a:gd name="connsiteX13-4027" fmla="*/ 4195652 w 5716897"/>
                <a:gd name="connsiteY13-4028" fmla="*/ 409003 h 4916886"/>
                <a:gd name="connsiteX14-4029" fmla="*/ 4685873 w 5716897"/>
                <a:gd name="connsiteY14-4030" fmla="*/ 200724 h 4916886"/>
                <a:gd name="connsiteX15-4031" fmla="*/ 5414853 w 5716897"/>
                <a:gd name="connsiteY15-4032" fmla="*/ 68644 h 4916886"/>
                <a:gd name="connsiteX16-4033" fmla="*/ 5557093 w 5716897"/>
                <a:gd name="connsiteY16-4034" fmla="*/ 25464 h 4916886"/>
                <a:gd name="connsiteX17-4035" fmla="*/ 5595193 w 5716897"/>
                <a:gd name="connsiteY17-4036" fmla="*/ 165164 h 4916886"/>
                <a:gd name="connsiteX18-4037" fmla="*/ 5701873 w 5716897"/>
                <a:gd name="connsiteY18-4038" fmla="*/ 853504 h 4916886"/>
                <a:gd name="connsiteX19-4039" fmla="*/ 5694253 w 5716897"/>
                <a:gd name="connsiteY19-4040" fmla="*/ 1719644 h 4916886"/>
                <a:gd name="connsiteX20-4041" fmla="*/ 5499689 w 5716897"/>
                <a:gd name="connsiteY20-4042" fmla="*/ 2346516 h 4916886"/>
                <a:gd name="connsiteX21-4043" fmla="*/ 5458541 w 5716897"/>
                <a:gd name="connsiteY21-4044" fmla="*/ 2779331 h 4916886"/>
                <a:gd name="connsiteX22-4045" fmla="*/ 5458033 w 5716897"/>
                <a:gd name="connsiteY22-4046" fmla="*/ 2992184 h 4916886"/>
                <a:gd name="connsiteX23-4047" fmla="*/ 5490037 w 5716897"/>
                <a:gd name="connsiteY23-4048" fmla="*/ 3258884 h 4916886"/>
                <a:gd name="connsiteX24-4049" fmla="*/ 5488513 w 5716897"/>
                <a:gd name="connsiteY24-4050" fmla="*/ 3388424 h 4916886"/>
                <a:gd name="connsiteX25-4051" fmla="*/ 5389453 w 5716897"/>
                <a:gd name="connsiteY25-4052" fmla="*/ 3815144 h 4916886"/>
                <a:gd name="connsiteX26-4053" fmla="*/ 5016073 w 5716897"/>
                <a:gd name="connsiteY26-4054" fmla="*/ 4295204 h 4916886"/>
                <a:gd name="connsiteX27-4055" fmla="*/ 4231213 w 5716897"/>
                <a:gd name="connsiteY27-4056" fmla="*/ 4706684 h 4916886"/>
                <a:gd name="connsiteX28-4057" fmla="*/ 3156793 w 5716897"/>
                <a:gd name="connsiteY28-4058" fmla="*/ 4912424 h 4916886"/>
                <a:gd name="connsiteX29-4059" fmla="*/ 1777573 w 5716897"/>
                <a:gd name="connsiteY29-4060" fmla="*/ 4805744 h 4916886"/>
                <a:gd name="connsiteX30-4061" fmla="*/ 748873 w 5716897"/>
                <a:gd name="connsiteY30-4062" fmla="*/ 4340924 h 4916886"/>
                <a:gd name="connsiteX31-4063" fmla="*/ 370413 w 5716897"/>
                <a:gd name="connsiteY31-4064" fmla="*/ 3931984 h 4916886"/>
                <a:gd name="connsiteX32-4065" fmla="*/ 223092 w 5716897"/>
                <a:gd name="connsiteY32-4066" fmla="*/ 3492563 h 4916886"/>
                <a:gd name="connsiteX33-4067" fmla="*/ 291673 w 5716897"/>
                <a:gd name="connsiteY33-4068" fmla="*/ 3144584 h 4916886"/>
                <a:gd name="connsiteX0-4069" fmla="*/ 291673 w 5716897"/>
                <a:gd name="connsiteY0-4070" fmla="*/ 3144584 h 4916886"/>
                <a:gd name="connsiteX1-4071" fmla="*/ 317072 w 5716897"/>
                <a:gd name="connsiteY1-4072" fmla="*/ 2905823 h 4916886"/>
                <a:gd name="connsiteX2-4073" fmla="*/ 291673 w 5716897"/>
                <a:gd name="connsiteY2-4074" fmla="*/ 2631504 h 4916886"/>
                <a:gd name="connsiteX3-4075" fmla="*/ 190073 w 5716897"/>
                <a:gd name="connsiteY3-4076" fmla="*/ 2222564 h 4916886"/>
                <a:gd name="connsiteX4-4077" fmla="*/ 24973 w 5716897"/>
                <a:gd name="connsiteY4-4078" fmla="*/ 1521524 h 4916886"/>
                <a:gd name="connsiteX5-4079" fmla="*/ 22433 w 5716897"/>
                <a:gd name="connsiteY5-4080" fmla="*/ 670624 h 4916886"/>
                <a:gd name="connsiteX6-4081" fmla="*/ 233253 w 5716897"/>
                <a:gd name="connsiteY6-4082" fmla="*/ 33084 h 4916886"/>
                <a:gd name="connsiteX7-4083" fmla="*/ 954613 w 5716897"/>
                <a:gd name="connsiteY7-4084" fmla="*/ 119444 h 4916886"/>
                <a:gd name="connsiteX8-4085" fmla="*/ 1564213 w 5716897"/>
                <a:gd name="connsiteY8-4086" fmla="*/ 365824 h 4916886"/>
                <a:gd name="connsiteX9-4087" fmla="*/ 1950293 w 5716897"/>
                <a:gd name="connsiteY9-4088" fmla="*/ 530924 h 4916886"/>
                <a:gd name="connsiteX10-4089" fmla="*/ 2542113 w 5716897"/>
                <a:gd name="connsiteY10-4090" fmla="*/ 421704 h 4916886"/>
                <a:gd name="connsiteX11-4091" fmla="*/ 3377773 w 5716897"/>
                <a:gd name="connsiteY11-4092" fmla="*/ 409004 h 4916886"/>
                <a:gd name="connsiteX12-4093" fmla="*/ 3923873 w 5716897"/>
                <a:gd name="connsiteY12-4094" fmla="*/ 541084 h 4916886"/>
                <a:gd name="connsiteX13-4095" fmla="*/ 4195652 w 5716897"/>
                <a:gd name="connsiteY13-4096" fmla="*/ 409003 h 4916886"/>
                <a:gd name="connsiteX14-4097" fmla="*/ 4685873 w 5716897"/>
                <a:gd name="connsiteY14-4098" fmla="*/ 200724 h 4916886"/>
                <a:gd name="connsiteX15-4099" fmla="*/ 5414853 w 5716897"/>
                <a:gd name="connsiteY15-4100" fmla="*/ 68644 h 4916886"/>
                <a:gd name="connsiteX16-4101" fmla="*/ 5557093 w 5716897"/>
                <a:gd name="connsiteY16-4102" fmla="*/ 25464 h 4916886"/>
                <a:gd name="connsiteX17-4103" fmla="*/ 5595193 w 5716897"/>
                <a:gd name="connsiteY17-4104" fmla="*/ 165164 h 4916886"/>
                <a:gd name="connsiteX18-4105" fmla="*/ 5701873 w 5716897"/>
                <a:gd name="connsiteY18-4106" fmla="*/ 853504 h 4916886"/>
                <a:gd name="connsiteX19-4107" fmla="*/ 5694253 w 5716897"/>
                <a:gd name="connsiteY19-4108" fmla="*/ 1719644 h 4916886"/>
                <a:gd name="connsiteX20-4109" fmla="*/ 5499689 w 5716897"/>
                <a:gd name="connsiteY20-4110" fmla="*/ 2346516 h 4916886"/>
                <a:gd name="connsiteX21-4111" fmla="*/ 5458541 w 5716897"/>
                <a:gd name="connsiteY21-4112" fmla="*/ 2779331 h 4916886"/>
                <a:gd name="connsiteX22-4113" fmla="*/ 5458033 w 5716897"/>
                <a:gd name="connsiteY22-4114" fmla="*/ 2992184 h 4916886"/>
                <a:gd name="connsiteX23-4115" fmla="*/ 5490037 w 5716897"/>
                <a:gd name="connsiteY23-4116" fmla="*/ 3258884 h 4916886"/>
                <a:gd name="connsiteX24-4117" fmla="*/ 5482417 w 5716897"/>
                <a:gd name="connsiteY24-4118" fmla="*/ 3492056 h 4916886"/>
                <a:gd name="connsiteX25-4119" fmla="*/ 5389453 w 5716897"/>
                <a:gd name="connsiteY25-4120" fmla="*/ 3815144 h 4916886"/>
                <a:gd name="connsiteX26-4121" fmla="*/ 5016073 w 5716897"/>
                <a:gd name="connsiteY26-4122" fmla="*/ 4295204 h 4916886"/>
                <a:gd name="connsiteX27-4123" fmla="*/ 4231213 w 5716897"/>
                <a:gd name="connsiteY27-4124" fmla="*/ 4706684 h 4916886"/>
                <a:gd name="connsiteX28-4125" fmla="*/ 3156793 w 5716897"/>
                <a:gd name="connsiteY28-4126" fmla="*/ 4912424 h 4916886"/>
                <a:gd name="connsiteX29-4127" fmla="*/ 1777573 w 5716897"/>
                <a:gd name="connsiteY29-4128" fmla="*/ 4805744 h 4916886"/>
                <a:gd name="connsiteX30-4129" fmla="*/ 748873 w 5716897"/>
                <a:gd name="connsiteY30-4130" fmla="*/ 4340924 h 4916886"/>
                <a:gd name="connsiteX31-4131" fmla="*/ 370413 w 5716897"/>
                <a:gd name="connsiteY31-4132" fmla="*/ 3931984 h 4916886"/>
                <a:gd name="connsiteX32-4133" fmla="*/ 223092 w 5716897"/>
                <a:gd name="connsiteY32-4134" fmla="*/ 3492563 h 4916886"/>
                <a:gd name="connsiteX33-4135" fmla="*/ 291673 w 5716897"/>
                <a:gd name="connsiteY33-4136" fmla="*/ 3144584 h 4916886"/>
                <a:gd name="connsiteX0-4137" fmla="*/ 291673 w 5716897"/>
                <a:gd name="connsiteY0-4138" fmla="*/ 3144584 h 4916886"/>
                <a:gd name="connsiteX1-4139" fmla="*/ 317072 w 5716897"/>
                <a:gd name="connsiteY1-4140" fmla="*/ 2905823 h 4916886"/>
                <a:gd name="connsiteX2-4141" fmla="*/ 291673 w 5716897"/>
                <a:gd name="connsiteY2-4142" fmla="*/ 2631504 h 4916886"/>
                <a:gd name="connsiteX3-4143" fmla="*/ 190073 w 5716897"/>
                <a:gd name="connsiteY3-4144" fmla="*/ 2222564 h 4916886"/>
                <a:gd name="connsiteX4-4145" fmla="*/ 24973 w 5716897"/>
                <a:gd name="connsiteY4-4146" fmla="*/ 1521524 h 4916886"/>
                <a:gd name="connsiteX5-4147" fmla="*/ 22433 w 5716897"/>
                <a:gd name="connsiteY5-4148" fmla="*/ 670624 h 4916886"/>
                <a:gd name="connsiteX6-4149" fmla="*/ 233253 w 5716897"/>
                <a:gd name="connsiteY6-4150" fmla="*/ 33084 h 4916886"/>
                <a:gd name="connsiteX7-4151" fmla="*/ 954613 w 5716897"/>
                <a:gd name="connsiteY7-4152" fmla="*/ 119444 h 4916886"/>
                <a:gd name="connsiteX8-4153" fmla="*/ 1564213 w 5716897"/>
                <a:gd name="connsiteY8-4154" fmla="*/ 365824 h 4916886"/>
                <a:gd name="connsiteX9-4155" fmla="*/ 1950293 w 5716897"/>
                <a:gd name="connsiteY9-4156" fmla="*/ 530924 h 4916886"/>
                <a:gd name="connsiteX10-4157" fmla="*/ 2542113 w 5716897"/>
                <a:gd name="connsiteY10-4158" fmla="*/ 421704 h 4916886"/>
                <a:gd name="connsiteX11-4159" fmla="*/ 3377773 w 5716897"/>
                <a:gd name="connsiteY11-4160" fmla="*/ 409004 h 4916886"/>
                <a:gd name="connsiteX12-4161" fmla="*/ 3923873 w 5716897"/>
                <a:gd name="connsiteY12-4162" fmla="*/ 541084 h 4916886"/>
                <a:gd name="connsiteX13-4163" fmla="*/ 4195652 w 5716897"/>
                <a:gd name="connsiteY13-4164" fmla="*/ 409003 h 4916886"/>
                <a:gd name="connsiteX14-4165" fmla="*/ 4685873 w 5716897"/>
                <a:gd name="connsiteY14-4166" fmla="*/ 200724 h 4916886"/>
                <a:gd name="connsiteX15-4167" fmla="*/ 5414853 w 5716897"/>
                <a:gd name="connsiteY15-4168" fmla="*/ 68644 h 4916886"/>
                <a:gd name="connsiteX16-4169" fmla="*/ 5557093 w 5716897"/>
                <a:gd name="connsiteY16-4170" fmla="*/ 25464 h 4916886"/>
                <a:gd name="connsiteX17-4171" fmla="*/ 5595193 w 5716897"/>
                <a:gd name="connsiteY17-4172" fmla="*/ 165164 h 4916886"/>
                <a:gd name="connsiteX18-4173" fmla="*/ 5701873 w 5716897"/>
                <a:gd name="connsiteY18-4174" fmla="*/ 853504 h 4916886"/>
                <a:gd name="connsiteX19-4175" fmla="*/ 5694253 w 5716897"/>
                <a:gd name="connsiteY19-4176" fmla="*/ 1719644 h 4916886"/>
                <a:gd name="connsiteX20-4177" fmla="*/ 5499689 w 5716897"/>
                <a:gd name="connsiteY20-4178" fmla="*/ 2346516 h 4916886"/>
                <a:gd name="connsiteX21-4179" fmla="*/ 5458541 w 5716897"/>
                <a:gd name="connsiteY21-4180" fmla="*/ 2779331 h 4916886"/>
                <a:gd name="connsiteX22-4181" fmla="*/ 5458033 w 5716897"/>
                <a:gd name="connsiteY22-4182" fmla="*/ 2992184 h 4916886"/>
                <a:gd name="connsiteX23-4183" fmla="*/ 5490037 w 5716897"/>
                <a:gd name="connsiteY23-4184" fmla="*/ 3258884 h 4916886"/>
                <a:gd name="connsiteX24-4185" fmla="*/ 5482417 w 5716897"/>
                <a:gd name="connsiteY24-4186" fmla="*/ 3492056 h 4916886"/>
                <a:gd name="connsiteX25-4187" fmla="*/ 5389453 w 5716897"/>
                <a:gd name="connsiteY25-4188" fmla="*/ 3815144 h 4916886"/>
                <a:gd name="connsiteX26-4189" fmla="*/ 5016073 w 5716897"/>
                <a:gd name="connsiteY26-4190" fmla="*/ 4295204 h 4916886"/>
                <a:gd name="connsiteX27-4191" fmla="*/ 4231213 w 5716897"/>
                <a:gd name="connsiteY27-4192" fmla="*/ 4706684 h 4916886"/>
                <a:gd name="connsiteX28-4193" fmla="*/ 3156793 w 5716897"/>
                <a:gd name="connsiteY28-4194" fmla="*/ 4912424 h 4916886"/>
                <a:gd name="connsiteX29-4195" fmla="*/ 1777573 w 5716897"/>
                <a:gd name="connsiteY29-4196" fmla="*/ 4805744 h 4916886"/>
                <a:gd name="connsiteX30-4197" fmla="*/ 748873 w 5716897"/>
                <a:gd name="connsiteY30-4198" fmla="*/ 4340924 h 4916886"/>
                <a:gd name="connsiteX31-4199" fmla="*/ 370413 w 5716897"/>
                <a:gd name="connsiteY31-4200" fmla="*/ 3931984 h 4916886"/>
                <a:gd name="connsiteX32-4201" fmla="*/ 229188 w 5716897"/>
                <a:gd name="connsiteY32-4202" fmla="*/ 3565715 h 4916886"/>
                <a:gd name="connsiteX33-4203" fmla="*/ 291673 w 5716897"/>
                <a:gd name="connsiteY33-4204" fmla="*/ 3144584 h 4916886"/>
                <a:gd name="connsiteX0-4205" fmla="*/ 291673 w 5716897"/>
                <a:gd name="connsiteY0-4206" fmla="*/ 3144584 h 4916886"/>
                <a:gd name="connsiteX1-4207" fmla="*/ 317072 w 5716897"/>
                <a:gd name="connsiteY1-4208" fmla="*/ 2905823 h 4916886"/>
                <a:gd name="connsiteX2-4209" fmla="*/ 291673 w 5716897"/>
                <a:gd name="connsiteY2-4210" fmla="*/ 2631504 h 4916886"/>
                <a:gd name="connsiteX3-4211" fmla="*/ 190073 w 5716897"/>
                <a:gd name="connsiteY3-4212" fmla="*/ 2222564 h 4916886"/>
                <a:gd name="connsiteX4-4213" fmla="*/ 24973 w 5716897"/>
                <a:gd name="connsiteY4-4214" fmla="*/ 1521524 h 4916886"/>
                <a:gd name="connsiteX5-4215" fmla="*/ 22433 w 5716897"/>
                <a:gd name="connsiteY5-4216" fmla="*/ 670624 h 4916886"/>
                <a:gd name="connsiteX6-4217" fmla="*/ 233253 w 5716897"/>
                <a:gd name="connsiteY6-4218" fmla="*/ 33084 h 4916886"/>
                <a:gd name="connsiteX7-4219" fmla="*/ 954613 w 5716897"/>
                <a:gd name="connsiteY7-4220" fmla="*/ 119444 h 4916886"/>
                <a:gd name="connsiteX8-4221" fmla="*/ 1564213 w 5716897"/>
                <a:gd name="connsiteY8-4222" fmla="*/ 365824 h 4916886"/>
                <a:gd name="connsiteX9-4223" fmla="*/ 1950293 w 5716897"/>
                <a:gd name="connsiteY9-4224" fmla="*/ 530924 h 4916886"/>
                <a:gd name="connsiteX10-4225" fmla="*/ 2542113 w 5716897"/>
                <a:gd name="connsiteY10-4226" fmla="*/ 421704 h 4916886"/>
                <a:gd name="connsiteX11-4227" fmla="*/ 3377773 w 5716897"/>
                <a:gd name="connsiteY11-4228" fmla="*/ 409004 h 4916886"/>
                <a:gd name="connsiteX12-4229" fmla="*/ 3923873 w 5716897"/>
                <a:gd name="connsiteY12-4230" fmla="*/ 541084 h 4916886"/>
                <a:gd name="connsiteX13-4231" fmla="*/ 4195652 w 5716897"/>
                <a:gd name="connsiteY13-4232" fmla="*/ 409003 h 4916886"/>
                <a:gd name="connsiteX14-4233" fmla="*/ 4685873 w 5716897"/>
                <a:gd name="connsiteY14-4234" fmla="*/ 200724 h 4916886"/>
                <a:gd name="connsiteX15-4235" fmla="*/ 5414853 w 5716897"/>
                <a:gd name="connsiteY15-4236" fmla="*/ 68644 h 4916886"/>
                <a:gd name="connsiteX16-4237" fmla="*/ 5557093 w 5716897"/>
                <a:gd name="connsiteY16-4238" fmla="*/ 25464 h 4916886"/>
                <a:gd name="connsiteX17-4239" fmla="*/ 5595193 w 5716897"/>
                <a:gd name="connsiteY17-4240" fmla="*/ 165164 h 4916886"/>
                <a:gd name="connsiteX18-4241" fmla="*/ 5701873 w 5716897"/>
                <a:gd name="connsiteY18-4242" fmla="*/ 853504 h 4916886"/>
                <a:gd name="connsiteX19-4243" fmla="*/ 5694253 w 5716897"/>
                <a:gd name="connsiteY19-4244" fmla="*/ 1719644 h 4916886"/>
                <a:gd name="connsiteX20-4245" fmla="*/ 5499689 w 5716897"/>
                <a:gd name="connsiteY20-4246" fmla="*/ 2346516 h 4916886"/>
                <a:gd name="connsiteX21-4247" fmla="*/ 5458541 w 5716897"/>
                <a:gd name="connsiteY21-4248" fmla="*/ 2779331 h 4916886"/>
                <a:gd name="connsiteX22-4249" fmla="*/ 5458033 w 5716897"/>
                <a:gd name="connsiteY22-4250" fmla="*/ 2992184 h 4916886"/>
                <a:gd name="connsiteX23-4251" fmla="*/ 5490037 w 5716897"/>
                <a:gd name="connsiteY23-4252" fmla="*/ 3258884 h 4916886"/>
                <a:gd name="connsiteX24-4253" fmla="*/ 5482417 w 5716897"/>
                <a:gd name="connsiteY24-4254" fmla="*/ 3492056 h 4916886"/>
                <a:gd name="connsiteX25-4255" fmla="*/ 5389453 w 5716897"/>
                <a:gd name="connsiteY25-4256" fmla="*/ 3815144 h 4916886"/>
                <a:gd name="connsiteX26-4257" fmla="*/ 5016073 w 5716897"/>
                <a:gd name="connsiteY26-4258" fmla="*/ 4295204 h 4916886"/>
                <a:gd name="connsiteX27-4259" fmla="*/ 4231213 w 5716897"/>
                <a:gd name="connsiteY27-4260" fmla="*/ 4706684 h 4916886"/>
                <a:gd name="connsiteX28-4261" fmla="*/ 3156793 w 5716897"/>
                <a:gd name="connsiteY28-4262" fmla="*/ 4912424 h 4916886"/>
                <a:gd name="connsiteX29-4263" fmla="*/ 1777573 w 5716897"/>
                <a:gd name="connsiteY29-4264" fmla="*/ 4805744 h 4916886"/>
                <a:gd name="connsiteX30-4265" fmla="*/ 748873 w 5716897"/>
                <a:gd name="connsiteY30-4266" fmla="*/ 4340924 h 4916886"/>
                <a:gd name="connsiteX31-4267" fmla="*/ 388701 w 5716897"/>
                <a:gd name="connsiteY31-4268" fmla="*/ 3956368 h 4916886"/>
                <a:gd name="connsiteX32-4269" fmla="*/ 229188 w 5716897"/>
                <a:gd name="connsiteY32-4270" fmla="*/ 3565715 h 4916886"/>
                <a:gd name="connsiteX33-4271" fmla="*/ 291673 w 5716897"/>
                <a:gd name="connsiteY33-4272" fmla="*/ 3144584 h 491688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1021" y="connsiteY30-1022"/>
                </a:cxn>
                <a:cxn ang="0">
                  <a:pos x="connsiteX31-2387" y="connsiteY31-2388"/>
                </a:cxn>
                <a:cxn ang="0">
                  <a:pos x="connsiteX32-2453" y="connsiteY32-2454"/>
                </a:cxn>
                <a:cxn ang="0">
                  <a:pos x="connsiteX33-3115" y="connsiteY33-3116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/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-1" fmla="*/ 353842 w 2021412"/>
              <a:gd name="connsiteY0-2" fmla="*/ 0 h 2690812"/>
              <a:gd name="connsiteX1-3" fmla="*/ 1687890 w 2021412"/>
              <a:gd name="connsiteY1-4" fmla="*/ 0 h 2690812"/>
              <a:gd name="connsiteX2-5" fmla="*/ 2021412 w 2021412"/>
              <a:gd name="connsiteY2-6" fmla="*/ 333522 h 2690812"/>
              <a:gd name="connsiteX3-7" fmla="*/ 2021412 w 2021412"/>
              <a:gd name="connsiteY3-8" fmla="*/ 2690812 h 2690812"/>
              <a:gd name="connsiteX4-9" fmla="*/ 2021412 w 2021412"/>
              <a:gd name="connsiteY4-10" fmla="*/ 2690812 h 2690812"/>
              <a:gd name="connsiteX5-11" fmla="*/ 20320 w 2021412"/>
              <a:gd name="connsiteY5-12" fmla="*/ 2690812 h 2690812"/>
              <a:gd name="connsiteX6-13" fmla="*/ 0 w 2021412"/>
              <a:gd name="connsiteY6-14" fmla="*/ 2690812 h 2690812"/>
              <a:gd name="connsiteX7-15" fmla="*/ 20320 w 2021412"/>
              <a:gd name="connsiteY7-16" fmla="*/ 333522 h 2690812"/>
              <a:gd name="connsiteX8-17" fmla="*/ 353842 w 2021412"/>
              <a:gd name="connsiteY8-18" fmla="*/ 0 h 2690812"/>
              <a:gd name="connsiteX0-19" fmla="*/ 353842 w 2021412"/>
              <a:gd name="connsiteY0-20" fmla="*/ 0 h 2690812"/>
              <a:gd name="connsiteX1-21" fmla="*/ 1687890 w 2021412"/>
              <a:gd name="connsiteY1-22" fmla="*/ 0 h 2690812"/>
              <a:gd name="connsiteX2-23" fmla="*/ 2021412 w 2021412"/>
              <a:gd name="connsiteY2-24" fmla="*/ 333522 h 2690812"/>
              <a:gd name="connsiteX3-25" fmla="*/ 2021412 w 2021412"/>
              <a:gd name="connsiteY3-26" fmla="*/ 2690812 h 2690812"/>
              <a:gd name="connsiteX4-27" fmla="*/ 2021412 w 2021412"/>
              <a:gd name="connsiteY4-28" fmla="*/ 2690812 h 2690812"/>
              <a:gd name="connsiteX5-29" fmla="*/ 20320 w 2021412"/>
              <a:gd name="connsiteY5-30" fmla="*/ 2690812 h 2690812"/>
              <a:gd name="connsiteX6-31" fmla="*/ 0 w 2021412"/>
              <a:gd name="connsiteY6-32" fmla="*/ 2690812 h 2690812"/>
              <a:gd name="connsiteX7-33" fmla="*/ 35252 w 2021412"/>
              <a:gd name="connsiteY7-34" fmla="*/ 970236 h 2690812"/>
              <a:gd name="connsiteX8-35" fmla="*/ 353842 w 2021412"/>
              <a:gd name="connsiteY8-36" fmla="*/ 0 h 2690812"/>
              <a:gd name="connsiteX0-37" fmla="*/ 353842 w 2021412"/>
              <a:gd name="connsiteY0-38" fmla="*/ 286970 h 2690812"/>
              <a:gd name="connsiteX1-39" fmla="*/ 1687890 w 2021412"/>
              <a:gd name="connsiteY1-40" fmla="*/ 0 h 2690812"/>
              <a:gd name="connsiteX2-41" fmla="*/ 2021412 w 2021412"/>
              <a:gd name="connsiteY2-42" fmla="*/ 333522 h 2690812"/>
              <a:gd name="connsiteX3-43" fmla="*/ 2021412 w 2021412"/>
              <a:gd name="connsiteY3-44" fmla="*/ 2690812 h 2690812"/>
              <a:gd name="connsiteX4-45" fmla="*/ 2021412 w 2021412"/>
              <a:gd name="connsiteY4-46" fmla="*/ 2690812 h 2690812"/>
              <a:gd name="connsiteX5-47" fmla="*/ 20320 w 2021412"/>
              <a:gd name="connsiteY5-48" fmla="*/ 2690812 h 2690812"/>
              <a:gd name="connsiteX6-49" fmla="*/ 0 w 2021412"/>
              <a:gd name="connsiteY6-50" fmla="*/ 2690812 h 2690812"/>
              <a:gd name="connsiteX7-51" fmla="*/ 35252 w 2021412"/>
              <a:gd name="connsiteY7-52" fmla="*/ 970236 h 2690812"/>
              <a:gd name="connsiteX8-53" fmla="*/ 353842 w 2021412"/>
              <a:gd name="connsiteY8-54" fmla="*/ 286970 h 2690812"/>
              <a:gd name="connsiteX0-55" fmla="*/ 353842 w 2021412"/>
              <a:gd name="connsiteY0-56" fmla="*/ 286970 h 2690812"/>
              <a:gd name="connsiteX1-57" fmla="*/ 1687890 w 2021412"/>
              <a:gd name="connsiteY1-58" fmla="*/ 0 h 2690812"/>
              <a:gd name="connsiteX2-59" fmla="*/ 2021412 w 2021412"/>
              <a:gd name="connsiteY2-60" fmla="*/ 333522 h 2690812"/>
              <a:gd name="connsiteX3-61" fmla="*/ 2021412 w 2021412"/>
              <a:gd name="connsiteY3-62" fmla="*/ 2690812 h 2690812"/>
              <a:gd name="connsiteX4-63" fmla="*/ 2021412 w 2021412"/>
              <a:gd name="connsiteY4-64" fmla="*/ 2690812 h 2690812"/>
              <a:gd name="connsiteX5-65" fmla="*/ 20320 w 2021412"/>
              <a:gd name="connsiteY5-66" fmla="*/ 2690812 h 2690812"/>
              <a:gd name="connsiteX6-67" fmla="*/ 0 w 2021412"/>
              <a:gd name="connsiteY6-68" fmla="*/ 2690812 h 2690812"/>
              <a:gd name="connsiteX7-69" fmla="*/ 35252 w 2021412"/>
              <a:gd name="connsiteY7-70" fmla="*/ 970236 h 2690812"/>
              <a:gd name="connsiteX8-71" fmla="*/ 353842 w 2021412"/>
              <a:gd name="connsiteY8-72" fmla="*/ 286970 h 2690812"/>
              <a:gd name="connsiteX0-73" fmla="*/ 353842 w 2021412"/>
              <a:gd name="connsiteY0-74" fmla="*/ 331809 h 2735651"/>
              <a:gd name="connsiteX1-75" fmla="*/ 911415 w 2021412"/>
              <a:gd name="connsiteY1-76" fmla="*/ 0 h 2735651"/>
              <a:gd name="connsiteX2-77" fmla="*/ 2021412 w 2021412"/>
              <a:gd name="connsiteY2-78" fmla="*/ 378361 h 2735651"/>
              <a:gd name="connsiteX3-79" fmla="*/ 2021412 w 2021412"/>
              <a:gd name="connsiteY3-80" fmla="*/ 2735651 h 2735651"/>
              <a:gd name="connsiteX4-81" fmla="*/ 2021412 w 2021412"/>
              <a:gd name="connsiteY4-82" fmla="*/ 2735651 h 2735651"/>
              <a:gd name="connsiteX5-83" fmla="*/ 20320 w 2021412"/>
              <a:gd name="connsiteY5-84" fmla="*/ 2735651 h 2735651"/>
              <a:gd name="connsiteX6-85" fmla="*/ 0 w 2021412"/>
              <a:gd name="connsiteY6-86" fmla="*/ 2735651 h 2735651"/>
              <a:gd name="connsiteX7-87" fmla="*/ 35252 w 2021412"/>
              <a:gd name="connsiteY7-88" fmla="*/ 1015075 h 2735651"/>
              <a:gd name="connsiteX8-89" fmla="*/ 353842 w 2021412"/>
              <a:gd name="connsiteY8-90" fmla="*/ 331809 h 2735651"/>
              <a:gd name="connsiteX0-91" fmla="*/ 353842 w 2021412"/>
              <a:gd name="connsiteY0-92" fmla="*/ 331809 h 2735651"/>
              <a:gd name="connsiteX1-93" fmla="*/ 911415 w 2021412"/>
              <a:gd name="connsiteY1-94" fmla="*/ 0 h 2735651"/>
              <a:gd name="connsiteX2-95" fmla="*/ 2006480 w 2021412"/>
              <a:gd name="connsiteY2-96" fmla="*/ 629459 h 2735651"/>
              <a:gd name="connsiteX3-97" fmla="*/ 2021412 w 2021412"/>
              <a:gd name="connsiteY3-98" fmla="*/ 2735651 h 2735651"/>
              <a:gd name="connsiteX4-99" fmla="*/ 2021412 w 2021412"/>
              <a:gd name="connsiteY4-100" fmla="*/ 2735651 h 2735651"/>
              <a:gd name="connsiteX5-101" fmla="*/ 20320 w 2021412"/>
              <a:gd name="connsiteY5-102" fmla="*/ 2735651 h 2735651"/>
              <a:gd name="connsiteX6-103" fmla="*/ 0 w 2021412"/>
              <a:gd name="connsiteY6-104" fmla="*/ 2735651 h 2735651"/>
              <a:gd name="connsiteX7-105" fmla="*/ 35252 w 2021412"/>
              <a:gd name="connsiteY7-106" fmla="*/ 1015075 h 2735651"/>
              <a:gd name="connsiteX8-107" fmla="*/ 353842 w 2021412"/>
              <a:gd name="connsiteY8-108" fmla="*/ 331809 h 2735651"/>
              <a:gd name="connsiteX0-109" fmla="*/ 353842 w 2021412"/>
              <a:gd name="connsiteY0-110" fmla="*/ 286970 h 2690812"/>
              <a:gd name="connsiteX1-111" fmla="*/ 986076 w 2021412"/>
              <a:gd name="connsiteY1-112" fmla="*/ 0 h 2690812"/>
              <a:gd name="connsiteX2-113" fmla="*/ 2006480 w 2021412"/>
              <a:gd name="connsiteY2-114" fmla="*/ 584620 h 2690812"/>
              <a:gd name="connsiteX3-115" fmla="*/ 2021412 w 2021412"/>
              <a:gd name="connsiteY3-116" fmla="*/ 2690812 h 2690812"/>
              <a:gd name="connsiteX4-117" fmla="*/ 2021412 w 2021412"/>
              <a:gd name="connsiteY4-118" fmla="*/ 2690812 h 2690812"/>
              <a:gd name="connsiteX5-119" fmla="*/ 20320 w 2021412"/>
              <a:gd name="connsiteY5-120" fmla="*/ 2690812 h 2690812"/>
              <a:gd name="connsiteX6-121" fmla="*/ 0 w 2021412"/>
              <a:gd name="connsiteY6-122" fmla="*/ 2690812 h 2690812"/>
              <a:gd name="connsiteX7-123" fmla="*/ 35252 w 2021412"/>
              <a:gd name="connsiteY7-124" fmla="*/ 970236 h 2690812"/>
              <a:gd name="connsiteX8-125" fmla="*/ 353842 w 2021412"/>
              <a:gd name="connsiteY8-126" fmla="*/ 286970 h 2690812"/>
              <a:gd name="connsiteX0-127" fmla="*/ 353842 w 2021412"/>
              <a:gd name="connsiteY0-128" fmla="*/ 286970 h 2690812"/>
              <a:gd name="connsiteX1-129" fmla="*/ 986076 w 2021412"/>
              <a:gd name="connsiteY1-130" fmla="*/ 0 h 2690812"/>
              <a:gd name="connsiteX2-131" fmla="*/ 2006480 w 2021412"/>
              <a:gd name="connsiteY2-132" fmla="*/ 584620 h 2690812"/>
              <a:gd name="connsiteX3-133" fmla="*/ 2021412 w 2021412"/>
              <a:gd name="connsiteY3-134" fmla="*/ 2690812 h 2690812"/>
              <a:gd name="connsiteX4-135" fmla="*/ 2021412 w 2021412"/>
              <a:gd name="connsiteY4-136" fmla="*/ 2690812 h 2690812"/>
              <a:gd name="connsiteX5-137" fmla="*/ 20320 w 2021412"/>
              <a:gd name="connsiteY5-138" fmla="*/ 2690812 h 2690812"/>
              <a:gd name="connsiteX6-139" fmla="*/ 0 w 2021412"/>
              <a:gd name="connsiteY6-140" fmla="*/ 2690812 h 2690812"/>
              <a:gd name="connsiteX7-141" fmla="*/ 35252 w 2021412"/>
              <a:gd name="connsiteY7-142" fmla="*/ 970236 h 2690812"/>
              <a:gd name="connsiteX8-143" fmla="*/ 353842 w 2021412"/>
              <a:gd name="connsiteY8-144" fmla="*/ 286970 h 2690812"/>
              <a:gd name="connsiteX0-145" fmla="*/ 383706 w 2021412"/>
              <a:gd name="connsiteY0-146" fmla="*/ 295937 h 2690812"/>
              <a:gd name="connsiteX1-147" fmla="*/ 986076 w 2021412"/>
              <a:gd name="connsiteY1-148" fmla="*/ 0 h 2690812"/>
              <a:gd name="connsiteX2-149" fmla="*/ 2006480 w 2021412"/>
              <a:gd name="connsiteY2-150" fmla="*/ 584620 h 2690812"/>
              <a:gd name="connsiteX3-151" fmla="*/ 2021412 w 2021412"/>
              <a:gd name="connsiteY3-152" fmla="*/ 2690812 h 2690812"/>
              <a:gd name="connsiteX4-153" fmla="*/ 2021412 w 2021412"/>
              <a:gd name="connsiteY4-154" fmla="*/ 2690812 h 2690812"/>
              <a:gd name="connsiteX5-155" fmla="*/ 20320 w 2021412"/>
              <a:gd name="connsiteY5-156" fmla="*/ 2690812 h 2690812"/>
              <a:gd name="connsiteX6-157" fmla="*/ 0 w 2021412"/>
              <a:gd name="connsiteY6-158" fmla="*/ 2690812 h 2690812"/>
              <a:gd name="connsiteX7-159" fmla="*/ 35252 w 2021412"/>
              <a:gd name="connsiteY7-160" fmla="*/ 970236 h 2690812"/>
              <a:gd name="connsiteX8-161" fmla="*/ 383706 w 2021412"/>
              <a:gd name="connsiteY8-162" fmla="*/ 295937 h 2690812"/>
              <a:gd name="connsiteX0-163" fmla="*/ 383706 w 2021412"/>
              <a:gd name="connsiteY0-164" fmla="*/ 295937 h 2690812"/>
              <a:gd name="connsiteX1-165" fmla="*/ 986076 w 2021412"/>
              <a:gd name="connsiteY1-166" fmla="*/ 0 h 2690812"/>
              <a:gd name="connsiteX2-167" fmla="*/ 2006480 w 2021412"/>
              <a:gd name="connsiteY2-168" fmla="*/ 584620 h 2690812"/>
              <a:gd name="connsiteX3-169" fmla="*/ 2021412 w 2021412"/>
              <a:gd name="connsiteY3-170" fmla="*/ 2690812 h 2690812"/>
              <a:gd name="connsiteX4-171" fmla="*/ 2021412 w 2021412"/>
              <a:gd name="connsiteY4-172" fmla="*/ 2690812 h 2690812"/>
              <a:gd name="connsiteX5-173" fmla="*/ 20320 w 2021412"/>
              <a:gd name="connsiteY5-174" fmla="*/ 2690812 h 2690812"/>
              <a:gd name="connsiteX6-175" fmla="*/ 0 w 2021412"/>
              <a:gd name="connsiteY6-176" fmla="*/ 2690812 h 2690812"/>
              <a:gd name="connsiteX7-177" fmla="*/ 35252 w 2021412"/>
              <a:gd name="connsiteY7-178" fmla="*/ 970236 h 2690812"/>
              <a:gd name="connsiteX8-179" fmla="*/ 383706 w 2021412"/>
              <a:gd name="connsiteY8-180" fmla="*/ 295937 h 2690812"/>
              <a:gd name="connsiteX0-181" fmla="*/ 383706 w 2021412"/>
              <a:gd name="connsiteY0-182" fmla="*/ 295937 h 2690812"/>
              <a:gd name="connsiteX1-183" fmla="*/ 986076 w 2021412"/>
              <a:gd name="connsiteY1-184" fmla="*/ 0 h 2690812"/>
              <a:gd name="connsiteX2-185" fmla="*/ 1377471 w 2021412"/>
              <a:gd name="connsiteY2-186" fmla="*/ 122658 h 2690812"/>
              <a:gd name="connsiteX3-187" fmla="*/ 2006480 w 2021412"/>
              <a:gd name="connsiteY3-188" fmla="*/ 584620 h 2690812"/>
              <a:gd name="connsiteX4-189" fmla="*/ 2021412 w 2021412"/>
              <a:gd name="connsiteY4-190" fmla="*/ 2690812 h 2690812"/>
              <a:gd name="connsiteX5-191" fmla="*/ 2021412 w 2021412"/>
              <a:gd name="connsiteY5-192" fmla="*/ 2690812 h 2690812"/>
              <a:gd name="connsiteX6-193" fmla="*/ 20320 w 2021412"/>
              <a:gd name="connsiteY6-194" fmla="*/ 2690812 h 2690812"/>
              <a:gd name="connsiteX7-195" fmla="*/ 0 w 2021412"/>
              <a:gd name="connsiteY7-196" fmla="*/ 2690812 h 2690812"/>
              <a:gd name="connsiteX8-197" fmla="*/ 35252 w 2021412"/>
              <a:gd name="connsiteY8-198" fmla="*/ 970236 h 2690812"/>
              <a:gd name="connsiteX9" fmla="*/ 383706 w 2021412"/>
              <a:gd name="connsiteY9" fmla="*/ 295937 h 2690812"/>
              <a:gd name="connsiteX0-199" fmla="*/ 383706 w 2021412"/>
              <a:gd name="connsiteY0-200" fmla="*/ 312626 h 2707501"/>
              <a:gd name="connsiteX1-201" fmla="*/ 986076 w 2021412"/>
              <a:gd name="connsiteY1-202" fmla="*/ 16689 h 2707501"/>
              <a:gd name="connsiteX2-203" fmla="*/ 1153488 w 2021412"/>
              <a:gd name="connsiteY2-204" fmla="*/ 40702 h 2707501"/>
              <a:gd name="connsiteX3-205" fmla="*/ 1377471 w 2021412"/>
              <a:gd name="connsiteY3-206" fmla="*/ 139347 h 2707501"/>
              <a:gd name="connsiteX4-207" fmla="*/ 2006480 w 2021412"/>
              <a:gd name="connsiteY4-208" fmla="*/ 601309 h 2707501"/>
              <a:gd name="connsiteX5-209" fmla="*/ 2021412 w 2021412"/>
              <a:gd name="connsiteY5-210" fmla="*/ 2707501 h 2707501"/>
              <a:gd name="connsiteX6-211" fmla="*/ 2021412 w 2021412"/>
              <a:gd name="connsiteY6-212" fmla="*/ 2707501 h 2707501"/>
              <a:gd name="connsiteX7-213" fmla="*/ 20320 w 2021412"/>
              <a:gd name="connsiteY7-214" fmla="*/ 2707501 h 2707501"/>
              <a:gd name="connsiteX8-215" fmla="*/ 0 w 2021412"/>
              <a:gd name="connsiteY8-216" fmla="*/ 2707501 h 2707501"/>
              <a:gd name="connsiteX9-217" fmla="*/ 35252 w 2021412"/>
              <a:gd name="connsiteY9-218" fmla="*/ 986925 h 2707501"/>
              <a:gd name="connsiteX10" fmla="*/ 383706 w 2021412"/>
              <a:gd name="connsiteY10" fmla="*/ 312626 h 2707501"/>
              <a:gd name="connsiteX0-219" fmla="*/ 383706 w 2021412"/>
              <a:gd name="connsiteY0-220" fmla="*/ 312626 h 2707501"/>
              <a:gd name="connsiteX1-221" fmla="*/ 986076 w 2021412"/>
              <a:gd name="connsiteY1-222" fmla="*/ 16689 h 2707501"/>
              <a:gd name="connsiteX2-223" fmla="*/ 1153488 w 2021412"/>
              <a:gd name="connsiteY2-224" fmla="*/ 40702 h 2707501"/>
              <a:gd name="connsiteX3-225" fmla="*/ 1377471 w 2021412"/>
              <a:gd name="connsiteY3-226" fmla="*/ 139347 h 2707501"/>
              <a:gd name="connsiteX4-227" fmla="*/ 1864624 w 2021412"/>
              <a:gd name="connsiteY4-228" fmla="*/ 673052 h 2707501"/>
              <a:gd name="connsiteX5-229" fmla="*/ 2021412 w 2021412"/>
              <a:gd name="connsiteY5-230" fmla="*/ 2707501 h 2707501"/>
              <a:gd name="connsiteX6-231" fmla="*/ 2021412 w 2021412"/>
              <a:gd name="connsiteY6-232" fmla="*/ 2707501 h 2707501"/>
              <a:gd name="connsiteX7-233" fmla="*/ 20320 w 2021412"/>
              <a:gd name="connsiteY7-234" fmla="*/ 2707501 h 2707501"/>
              <a:gd name="connsiteX8-235" fmla="*/ 0 w 2021412"/>
              <a:gd name="connsiteY8-236" fmla="*/ 2707501 h 2707501"/>
              <a:gd name="connsiteX9-237" fmla="*/ 35252 w 2021412"/>
              <a:gd name="connsiteY9-238" fmla="*/ 986925 h 2707501"/>
              <a:gd name="connsiteX10-239" fmla="*/ 383706 w 2021412"/>
              <a:gd name="connsiteY10-240" fmla="*/ 312626 h 2707501"/>
              <a:gd name="connsiteX0-241" fmla="*/ 383706 w 2021412"/>
              <a:gd name="connsiteY0-242" fmla="*/ 312626 h 2707501"/>
              <a:gd name="connsiteX1-243" fmla="*/ 986076 w 2021412"/>
              <a:gd name="connsiteY1-244" fmla="*/ 16689 h 2707501"/>
              <a:gd name="connsiteX2-245" fmla="*/ 1153488 w 2021412"/>
              <a:gd name="connsiteY2-246" fmla="*/ 40702 h 2707501"/>
              <a:gd name="connsiteX3-247" fmla="*/ 1601454 w 2021412"/>
              <a:gd name="connsiteY3-248" fmla="*/ 273864 h 2707501"/>
              <a:gd name="connsiteX4-249" fmla="*/ 1864624 w 2021412"/>
              <a:gd name="connsiteY4-250" fmla="*/ 673052 h 2707501"/>
              <a:gd name="connsiteX5-251" fmla="*/ 2021412 w 2021412"/>
              <a:gd name="connsiteY5-252" fmla="*/ 2707501 h 2707501"/>
              <a:gd name="connsiteX6-253" fmla="*/ 2021412 w 2021412"/>
              <a:gd name="connsiteY6-254" fmla="*/ 2707501 h 2707501"/>
              <a:gd name="connsiteX7-255" fmla="*/ 20320 w 2021412"/>
              <a:gd name="connsiteY7-256" fmla="*/ 2707501 h 2707501"/>
              <a:gd name="connsiteX8-257" fmla="*/ 0 w 2021412"/>
              <a:gd name="connsiteY8-258" fmla="*/ 2707501 h 2707501"/>
              <a:gd name="connsiteX9-259" fmla="*/ 35252 w 2021412"/>
              <a:gd name="connsiteY9-260" fmla="*/ 986925 h 2707501"/>
              <a:gd name="connsiteX10-261" fmla="*/ 383706 w 2021412"/>
              <a:gd name="connsiteY10-262" fmla="*/ 312626 h 2707501"/>
              <a:gd name="connsiteX0-263" fmla="*/ 383706 w 2021412"/>
              <a:gd name="connsiteY0-264" fmla="*/ 312626 h 2707501"/>
              <a:gd name="connsiteX1-265" fmla="*/ 986076 w 2021412"/>
              <a:gd name="connsiteY1-266" fmla="*/ 16689 h 2707501"/>
              <a:gd name="connsiteX2-267" fmla="*/ 1153488 w 2021412"/>
              <a:gd name="connsiteY2-268" fmla="*/ 40702 h 2707501"/>
              <a:gd name="connsiteX3-269" fmla="*/ 1601454 w 2021412"/>
              <a:gd name="connsiteY3-270" fmla="*/ 273864 h 2707501"/>
              <a:gd name="connsiteX4-271" fmla="*/ 1864624 w 2021412"/>
              <a:gd name="connsiteY4-272" fmla="*/ 673052 h 2707501"/>
              <a:gd name="connsiteX5-273" fmla="*/ 2021412 w 2021412"/>
              <a:gd name="connsiteY5-274" fmla="*/ 2707501 h 2707501"/>
              <a:gd name="connsiteX6-275" fmla="*/ 2021412 w 2021412"/>
              <a:gd name="connsiteY6-276" fmla="*/ 2707501 h 2707501"/>
              <a:gd name="connsiteX7-277" fmla="*/ 20320 w 2021412"/>
              <a:gd name="connsiteY7-278" fmla="*/ 2707501 h 2707501"/>
              <a:gd name="connsiteX8-279" fmla="*/ 0 w 2021412"/>
              <a:gd name="connsiteY8-280" fmla="*/ 2707501 h 2707501"/>
              <a:gd name="connsiteX9-281" fmla="*/ 35252 w 2021412"/>
              <a:gd name="connsiteY9-282" fmla="*/ 986925 h 2707501"/>
              <a:gd name="connsiteX10-283" fmla="*/ 383706 w 2021412"/>
              <a:gd name="connsiteY10-284" fmla="*/ 312626 h 2707501"/>
              <a:gd name="connsiteX0-285" fmla="*/ 383706 w 2021412"/>
              <a:gd name="connsiteY0-286" fmla="*/ 312626 h 2707501"/>
              <a:gd name="connsiteX1-287" fmla="*/ 986076 w 2021412"/>
              <a:gd name="connsiteY1-288" fmla="*/ 16689 h 2707501"/>
              <a:gd name="connsiteX2-289" fmla="*/ 1153488 w 2021412"/>
              <a:gd name="connsiteY2-290" fmla="*/ 40702 h 2707501"/>
              <a:gd name="connsiteX3-291" fmla="*/ 1601454 w 2021412"/>
              <a:gd name="connsiteY3-292" fmla="*/ 273864 h 2707501"/>
              <a:gd name="connsiteX4-293" fmla="*/ 1931819 w 2021412"/>
              <a:gd name="connsiteY4-294" fmla="*/ 798601 h 2707501"/>
              <a:gd name="connsiteX5-295" fmla="*/ 2021412 w 2021412"/>
              <a:gd name="connsiteY5-296" fmla="*/ 2707501 h 2707501"/>
              <a:gd name="connsiteX6-297" fmla="*/ 2021412 w 2021412"/>
              <a:gd name="connsiteY6-298" fmla="*/ 2707501 h 2707501"/>
              <a:gd name="connsiteX7-299" fmla="*/ 20320 w 2021412"/>
              <a:gd name="connsiteY7-300" fmla="*/ 2707501 h 2707501"/>
              <a:gd name="connsiteX8-301" fmla="*/ 0 w 2021412"/>
              <a:gd name="connsiteY8-302" fmla="*/ 2707501 h 2707501"/>
              <a:gd name="connsiteX9-303" fmla="*/ 35252 w 2021412"/>
              <a:gd name="connsiteY9-304" fmla="*/ 986925 h 2707501"/>
              <a:gd name="connsiteX10-305" fmla="*/ 383706 w 2021412"/>
              <a:gd name="connsiteY10-306" fmla="*/ 312626 h 2707501"/>
              <a:gd name="connsiteX0-307" fmla="*/ 383706 w 2021412"/>
              <a:gd name="connsiteY0-308" fmla="*/ 312626 h 2707501"/>
              <a:gd name="connsiteX1-309" fmla="*/ 986076 w 2021412"/>
              <a:gd name="connsiteY1-310" fmla="*/ 16689 h 2707501"/>
              <a:gd name="connsiteX2-311" fmla="*/ 1153488 w 2021412"/>
              <a:gd name="connsiteY2-312" fmla="*/ 40702 h 2707501"/>
              <a:gd name="connsiteX3-313" fmla="*/ 1601454 w 2021412"/>
              <a:gd name="connsiteY3-314" fmla="*/ 273864 h 2707501"/>
              <a:gd name="connsiteX4-315" fmla="*/ 1939285 w 2021412"/>
              <a:gd name="connsiteY4-316" fmla="*/ 816537 h 2707501"/>
              <a:gd name="connsiteX5-317" fmla="*/ 2021412 w 2021412"/>
              <a:gd name="connsiteY5-318" fmla="*/ 2707501 h 2707501"/>
              <a:gd name="connsiteX6-319" fmla="*/ 2021412 w 2021412"/>
              <a:gd name="connsiteY6-320" fmla="*/ 2707501 h 2707501"/>
              <a:gd name="connsiteX7-321" fmla="*/ 20320 w 2021412"/>
              <a:gd name="connsiteY7-322" fmla="*/ 2707501 h 2707501"/>
              <a:gd name="connsiteX8-323" fmla="*/ 0 w 2021412"/>
              <a:gd name="connsiteY8-324" fmla="*/ 2707501 h 2707501"/>
              <a:gd name="connsiteX9-325" fmla="*/ 35252 w 2021412"/>
              <a:gd name="connsiteY9-326" fmla="*/ 986925 h 2707501"/>
              <a:gd name="connsiteX10-327" fmla="*/ 383706 w 2021412"/>
              <a:gd name="connsiteY10-328" fmla="*/ 312626 h 2707501"/>
              <a:gd name="connsiteX0-329" fmla="*/ 383706 w 2021412"/>
              <a:gd name="connsiteY0-330" fmla="*/ 312626 h 2707501"/>
              <a:gd name="connsiteX1-331" fmla="*/ 986076 w 2021412"/>
              <a:gd name="connsiteY1-332" fmla="*/ 16689 h 2707501"/>
              <a:gd name="connsiteX2-333" fmla="*/ 1153488 w 2021412"/>
              <a:gd name="connsiteY2-334" fmla="*/ 40702 h 2707501"/>
              <a:gd name="connsiteX3-335" fmla="*/ 1601454 w 2021412"/>
              <a:gd name="connsiteY3-336" fmla="*/ 273864 h 2707501"/>
              <a:gd name="connsiteX4-337" fmla="*/ 1939285 w 2021412"/>
              <a:gd name="connsiteY4-338" fmla="*/ 816537 h 2707501"/>
              <a:gd name="connsiteX5-339" fmla="*/ 2019556 w 2021412"/>
              <a:gd name="connsiteY5-340" fmla="*/ 1170645 h 2707501"/>
              <a:gd name="connsiteX6-341" fmla="*/ 2021412 w 2021412"/>
              <a:gd name="connsiteY6-342" fmla="*/ 2707501 h 2707501"/>
              <a:gd name="connsiteX7-343" fmla="*/ 2021412 w 2021412"/>
              <a:gd name="connsiteY7-344" fmla="*/ 2707501 h 2707501"/>
              <a:gd name="connsiteX8-345" fmla="*/ 20320 w 2021412"/>
              <a:gd name="connsiteY8-346" fmla="*/ 2707501 h 2707501"/>
              <a:gd name="connsiteX9-347" fmla="*/ 0 w 2021412"/>
              <a:gd name="connsiteY9-348" fmla="*/ 2707501 h 2707501"/>
              <a:gd name="connsiteX10-349" fmla="*/ 35252 w 2021412"/>
              <a:gd name="connsiteY10-350" fmla="*/ 986925 h 2707501"/>
              <a:gd name="connsiteX11" fmla="*/ 383706 w 2021412"/>
              <a:gd name="connsiteY11" fmla="*/ 312626 h 2707501"/>
              <a:gd name="connsiteX0-351" fmla="*/ 383706 w 2021412"/>
              <a:gd name="connsiteY0-352" fmla="*/ 293775 h 2688650"/>
              <a:gd name="connsiteX1-353" fmla="*/ 963678 w 2021412"/>
              <a:gd name="connsiteY1-354" fmla="*/ 24742 h 2688650"/>
              <a:gd name="connsiteX2-355" fmla="*/ 1153488 w 2021412"/>
              <a:gd name="connsiteY2-356" fmla="*/ 21851 h 2688650"/>
              <a:gd name="connsiteX3-357" fmla="*/ 1601454 w 2021412"/>
              <a:gd name="connsiteY3-358" fmla="*/ 255013 h 2688650"/>
              <a:gd name="connsiteX4-359" fmla="*/ 1939285 w 2021412"/>
              <a:gd name="connsiteY4-360" fmla="*/ 797686 h 2688650"/>
              <a:gd name="connsiteX5-361" fmla="*/ 2019556 w 2021412"/>
              <a:gd name="connsiteY5-362" fmla="*/ 1151794 h 2688650"/>
              <a:gd name="connsiteX6-363" fmla="*/ 2021412 w 2021412"/>
              <a:gd name="connsiteY6-364" fmla="*/ 2688650 h 2688650"/>
              <a:gd name="connsiteX7-365" fmla="*/ 2021412 w 2021412"/>
              <a:gd name="connsiteY7-366" fmla="*/ 2688650 h 2688650"/>
              <a:gd name="connsiteX8-367" fmla="*/ 20320 w 2021412"/>
              <a:gd name="connsiteY8-368" fmla="*/ 2688650 h 2688650"/>
              <a:gd name="connsiteX9-369" fmla="*/ 0 w 2021412"/>
              <a:gd name="connsiteY9-370" fmla="*/ 2688650 h 2688650"/>
              <a:gd name="connsiteX10-371" fmla="*/ 35252 w 2021412"/>
              <a:gd name="connsiteY10-372" fmla="*/ 968074 h 2688650"/>
              <a:gd name="connsiteX11-373" fmla="*/ 383706 w 2021412"/>
              <a:gd name="connsiteY11-374" fmla="*/ 293775 h 2688650"/>
              <a:gd name="connsiteX0-375" fmla="*/ 383706 w 2021412"/>
              <a:gd name="connsiteY0-376" fmla="*/ 299422 h 2694297"/>
              <a:gd name="connsiteX1-377" fmla="*/ 956212 w 2021412"/>
              <a:gd name="connsiteY1-378" fmla="*/ 21421 h 2694297"/>
              <a:gd name="connsiteX2-379" fmla="*/ 1153488 w 2021412"/>
              <a:gd name="connsiteY2-380" fmla="*/ 27498 h 2694297"/>
              <a:gd name="connsiteX3-381" fmla="*/ 1601454 w 2021412"/>
              <a:gd name="connsiteY3-382" fmla="*/ 260660 h 2694297"/>
              <a:gd name="connsiteX4-383" fmla="*/ 1939285 w 2021412"/>
              <a:gd name="connsiteY4-384" fmla="*/ 803333 h 2694297"/>
              <a:gd name="connsiteX5-385" fmla="*/ 2019556 w 2021412"/>
              <a:gd name="connsiteY5-386" fmla="*/ 1157441 h 2694297"/>
              <a:gd name="connsiteX6-387" fmla="*/ 2021412 w 2021412"/>
              <a:gd name="connsiteY6-388" fmla="*/ 2694297 h 2694297"/>
              <a:gd name="connsiteX7-389" fmla="*/ 2021412 w 2021412"/>
              <a:gd name="connsiteY7-390" fmla="*/ 2694297 h 2694297"/>
              <a:gd name="connsiteX8-391" fmla="*/ 20320 w 2021412"/>
              <a:gd name="connsiteY8-392" fmla="*/ 2694297 h 2694297"/>
              <a:gd name="connsiteX9-393" fmla="*/ 0 w 2021412"/>
              <a:gd name="connsiteY9-394" fmla="*/ 2694297 h 2694297"/>
              <a:gd name="connsiteX10-395" fmla="*/ 35252 w 2021412"/>
              <a:gd name="connsiteY10-396" fmla="*/ 973721 h 2694297"/>
              <a:gd name="connsiteX11-397" fmla="*/ 383706 w 2021412"/>
              <a:gd name="connsiteY11-398" fmla="*/ 299422 h 2694297"/>
              <a:gd name="connsiteX0-399" fmla="*/ 383706 w 2021412"/>
              <a:gd name="connsiteY0-400" fmla="*/ 290410 h 2685285"/>
              <a:gd name="connsiteX1-401" fmla="*/ 956212 w 2021412"/>
              <a:gd name="connsiteY1-402" fmla="*/ 12409 h 2685285"/>
              <a:gd name="connsiteX2-403" fmla="*/ 1272946 w 2021412"/>
              <a:gd name="connsiteY2-404" fmla="*/ 63325 h 2685285"/>
              <a:gd name="connsiteX3-405" fmla="*/ 1601454 w 2021412"/>
              <a:gd name="connsiteY3-406" fmla="*/ 251648 h 2685285"/>
              <a:gd name="connsiteX4-407" fmla="*/ 1939285 w 2021412"/>
              <a:gd name="connsiteY4-408" fmla="*/ 794321 h 2685285"/>
              <a:gd name="connsiteX5-409" fmla="*/ 2019556 w 2021412"/>
              <a:gd name="connsiteY5-410" fmla="*/ 1148429 h 2685285"/>
              <a:gd name="connsiteX6-411" fmla="*/ 2021412 w 2021412"/>
              <a:gd name="connsiteY6-412" fmla="*/ 2685285 h 2685285"/>
              <a:gd name="connsiteX7-413" fmla="*/ 2021412 w 2021412"/>
              <a:gd name="connsiteY7-414" fmla="*/ 2685285 h 2685285"/>
              <a:gd name="connsiteX8-415" fmla="*/ 20320 w 2021412"/>
              <a:gd name="connsiteY8-416" fmla="*/ 2685285 h 2685285"/>
              <a:gd name="connsiteX9-417" fmla="*/ 0 w 2021412"/>
              <a:gd name="connsiteY9-418" fmla="*/ 2685285 h 2685285"/>
              <a:gd name="connsiteX10-419" fmla="*/ 35252 w 2021412"/>
              <a:gd name="connsiteY10-420" fmla="*/ 964709 h 2685285"/>
              <a:gd name="connsiteX11-421" fmla="*/ 383706 w 2021412"/>
              <a:gd name="connsiteY11-422" fmla="*/ 290410 h 2685285"/>
              <a:gd name="connsiteX0-423" fmla="*/ 383706 w 2021412"/>
              <a:gd name="connsiteY0-424" fmla="*/ 290410 h 2685285"/>
              <a:gd name="connsiteX1-425" fmla="*/ 956212 w 2021412"/>
              <a:gd name="connsiteY1-426" fmla="*/ 12409 h 2685285"/>
              <a:gd name="connsiteX2-427" fmla="*/ 1272946 w 2021412"/>
              <a:gd name="connsiteY2-428" fmla="*/ 63325 h 2685285"/>
              <a:gd name="connsiteX3-429" fmla="*/ 1601454 w 2021412"/>
              <a:gd name="connsiteY3-430" fmla="*/ 251648 h 2685285"/>
              <a:gd name="connsiteX4-431" fmla="*/ 1939285 w 2021412"/>
              <a:gd name="connsiteY4-432" fmla="*/ 794321 h 2685285"/>
              <a:gd name="connsiteX5-433" fmla="*/ 2019556 w 2021412"/>
              <a:gd name="connsiteY5-434" fmla="*/ 1148429 h 2685285"/>
              <a:gd name="connsiteX6-435" fmla="*/ 2021412 w 2021412"/>
              <a:gd name="connsiteY6-436" fmla="*/ 2685285 h 2685285"/>
              <a:gd name="connsiteX7-437" fmla="*/ 2021412 w 2021412"/>
              <a:gd name="connsiteY7-438" fmla="*/ 2685285 h 2685285"/>
              <a:gd name="connsiteX8-439" fmla="*/ 20320 w 2021412"/>
              <a:gd name="connsiteY8-440" fmla="*/ 2685285 h 2685285"/>
              <a:gd name="connsiteX9-441" fmla="*/ 0 w 2021412"/>
              <a:gd name="connsiteY9-442" fmla="*/ 2685285 h 2685285"/>
              <a:gd name="connsiteX10-443" fmla="*/ 27786 w 2021412"/>
              <a:gd name="connsiteY10-444" fmla="*/ 1036451 h 2685285"/>
              <a:gd name="connsiteX11-445" fmla="*/ 383706 w 2021412"/>
              <a:gd name="connsiteY11-446" fmla="*/ 290410 h 2685285"/>
              <a:gd name="connsiteX0-447" fmla="*/ 383706 w 2021412"/>
              <a:gd name="connsiteY0-448" fmla="*/ 290410 h 2685285"/>
              <a:gd name="connsiteX1-449" fmla="*/ 956212 w 2021412"/>
              <a:gd name="connsiteY1-450" fmla="*/ 12409 h 2685285"/>
              <a:gd name="connsiteX2-451" fmla="*/ 1272946 w 2021412"/>
              <a:gd name="connsiteY2-452" fmla="*/ 63325 h 2685285"/>
              <a:gd name="connsiteX3-453" fmla="*/ 1601454 w 2021412"/>
              <a:gd name="connsiteY3-454" fmla="*/ 251648 h 2685285"/>
              <a:gd name="connsiteX4-455" fmla="*/ 1939285 w 2021412"/>
              <a:gd name="connsiteY4-456" fmla="*/ 794321 h 2685285"/>
              <a:gd name="connsiteX5-457" fmla="*/ 2019556 w 2021412"/>
              <a:gd name="connsiteY5-458" fmla="*/ 1148429 h 2685285"/>
              <a:gd name="connsiteX6-459" fmla="*/ 2021412 w 2021412"/>
              <a:gd name="connsiteY6-460" fmla="*/ 2685285 h 2685285"/>
              <a:gd name="connsiteX7-461" fmla="*/ 2021412 w 2021412"/>
              <a:gd name="connsiteY7-462" fmla="*/ 2685285 h 2685285"/>
              <a:gd name="connsiteX8-463" fmla="*/ 20320 w 2021412"/>
              <a:gd name="connsiteY8-464" fmla="*/ 2685285 h 2685285"/>
              <a:gd name="connsiteX9-465" fmla="*/ 0 w 2021412"/>
              <a:gd name="connsiteY9-466" fmla="*/ 2685285 h 2685285"/>
              <a:gd name="connsiteX10-467" fmla="*/ 27786 w 2021412"/>
              <a:gd name="connsiteY10-468" fmla="*/ 982645 h 2685285"/>
              <a:gd name="connsiteX11-469" fmla="*/ 383706 w 2021412"/>
              <a:gd name="connsiteY11-470" fmla="*/ 290410 h 2685285"/>
              <a:gd name="connsiteX0-471" fmla="*/ 383706 w 2021412"/>
              <a:gd name="connsiteY0-472" fmla="*/ 290410 h 2685285"/>
              <a:gd name="connsiteX1-473" fmla="*/ 956212 w 2021412"/>
              <a:gd name="connsiteY1-474" fmla="*/ 12409 h 2685285"/>
              <a:gd name="connsiteX2-475" fmla="*/ 1272946 w 2021412"/>
              <a:gd name="connsiteY2-476" fmla="*/ 63325 h 2685285"/>
              <a:gd name="connsiteX3-477" fmla="*/ 1601454 w 2021412"/>
              <a:gd name="connsiteY3-478" fmla="*/ 251648 h 2685285"/>
              <a:gd name="connsiteX4-479" fmla="*/ 1939285 w 2021412"/>
              <a:gd name="connsiteY4-480" fmla="*/ 794321 h 2685285"/>
              <a:gd name="connsiteX5-481" fmla="*/ 2019556 w 2021412"/>
              <a:gd name="connsiteY5-482" fmla="*/ 1148429 h 2685285"/>
              <a:gd name="connsiteX6-483" fmla="*/ 2021412 w 2021412"/>
              <a:gd name="connsiteY6-484" fmla="*/ 2685285 h 2685285"/>
              <a:gd name="connsiteX7-485" fmla="*/ 2021412 w 2021412"/>
              <a:gd name="connsiteY7-486" fmla="*/ 2685285 h 2685285"/>
              <a:gd name="connsiteX8-487" fmla="*/ 20320 w 2021412"/>
              <a:gd name="connsiteY8-488" fmla="*/ 2685285 h 2685285"/>
              <a:gd name="connsiteX9-489" fmla="*/ 0 w 2021412"/>
              <a:gd name="connsiteY9-490" fmla="*/ 2685285 h 2685285"/>
              <a:gd name="connsiteX10-491" fmla="*/ 27786 w 2021412"/>
              <a:gd name="connsiteY10-492" fmla="*/ 982645 h 2685285"/>
              <a:gd name="connsiteX11-493" fmla="*/ 383706 w 2021412"/>
              <a:gd name="connsiteY11-494" fmla="*/ 290410 h 2685285"/>
              <a:gd name="connsiteX0-495" fmla="*/ 383706 w 2021412"/>
              <a:gd name="connsiteY0-496" fmla="*/ 290410 h 2685285"/>
              <a:gd name="connsiteX1-497" fmla="*/ 956212 w 2021412"/>
              <a:gd name="connsiteY1-498" fmla="*/ 12409 h 2685285"/>
              <a:gd name="connsiteX2-499" fmla="*/ 1272946 w 2021412"/>
              <a:gd name="connsiteY2-500" fmla="*/ 63325 h 2685285"/>
              <a:gd name="connsiteX3-501" fmla="*/ 1601454 w 2021412"/>
              <a:gd name="connsiteY3-502" fmla="*/ 251648 h 2685285"/>
              <a:gd name="connsiteX4-503" fmla="*/ 1939285 w 2021412"/>
              <a:gd name="connsiteY4-504" fmla="*/ 794321 h 2685285"/>
              <a:gd name="connsiteX5-505" fmla="*/ 2019556 w 2021412"/>
              <a:gd name="connsiteY5-506" fmla="*/ 1148429 h 2685285"/>
              <a:gd name="connsiteX6-507" fmla="*/ 2021412 w 2021412"/>
              <a:gd name="connsiteY6-508" fmla="*/ 2685285 h 2685285"/>
              <a:gd name="connsiteX7-509" fmla="*/ 2021412 w 2021412"/>
              <a:gd name="connsiteY7-510" fmla="*/ 2685285 h 2685285"/>
              <a:gd name="connsiteX8-511" fmla="*/ 20320 w 2021412"/>
              <a:gd name="connsiteY8-512" fmla="*/ 2685285 h 2685285"/>
              <a:gd name="connsiteX9-513" fmla="*/ 0 w 2021412"/>
              <a:gd name="connsiteY9-514" fmla="*/ 2685285 h 2685285"/>
              <a:gd name="connsiteX10-515" fmla="*/ 42718 w 2021412"/>
              <a:gd name="connsiteY10-516" fmla="*/ 991613 h 2685285"/>
              <a:gd name="connsiteX11-517" fmla="*/ 383706 w 2021412"/>
              <a:gd name="connsiteY11-518" fmla="*/ 290410 h 2685285"/>
              <a:gd name="connsiteX0-519" fmla="*/ 383706 w 2021412"/>
              <a:gd name="connsiteY0-520" fmla="*/ 290410 h 2685285"/>
              <a:gd name="connsiteX1-521" fmla="*/ 956212 w 2021412"/>
              <a:gd name="connsiteY1-522" fmla="*/ 12409 h 2685285"/>
              <a:gd name="connsiteX2-523" fmla="*/ 1272946 w 2021412"/>
              <a:gd name="connsiteY2-524" fmla="*/ 63325 h 2685285"/>
              <a:gd name="connsiteX3-525" fmla="*/ 1601454 w 2021412"/>
              <a:gd name="connsiteY3-526" fmla="*/ 251648 h 2685285"/>
              <a:gd name="connsiteX4-527" fmla="*/ 1939285 w 2021412"/>
              <a:gd name="connsiteY4-528" fmla="*/ 794321 h 2685285"/>
              <a:gd name="connsiteX5-529" fmla="*/ 2019556 w 2021412"/>
              <a:gd name="connsiteY5-530" fmla="*/ 1148429 h 2685285"/>
              <a:gd name="connsiteX6-531" fmla="*/ 2021412 w 2021412"/>
              <a:gd name="connsiteY6-532" fmla="*/ 2685285 h 2685285"/>
              <a:gd name="connsiteX7-533" fmla="*/ 2021412 w 2021412"/>
              <a:gd name="connsiteY7-534" fmla="*/ 2685285 h 2685285"/>
              <a:gd name="connsiteX8-535" fmla="*/ 20320 w 2021412"/>
              <a:gd name="connsiteY8-536" fmla="*/ 2685285 h 2685285"/>
              <a:gd name="connsiteX9-537" fmla="*/ 0 w 2021412"/>
              <a:gd name="connsiteY9-538" fmla="*/ 2685285 h 2685285"/>
              <a:gd name="connsiteX10-539" fmla="*/ 12853 w 2021412"/>
              <a:gd name="connsiteY10-540" fmla="*/ 1036452 h 2685285"/>
              <a:gd name="connsiteX11-541" fmla="*/ 383706 w 2021412"/>
              <a:gd name="connsiteY11-542" fmla="*/ 290410 h 2685285"/>
              <a:gd name="connsiteX0-543" fmla="*/ 383706 w 2021412"/>
              <a:gd name="connsiteY0-544" fmla="*/ 290410 h 2685285"/>
              <a:gd name="connsiteX1-545" fmla="*/ 956212 w 2021412"/>
              <a:gd name="connsiteY1-546" fmla="*/ 12409 h 2685285"/>
              <a:gd name="connsiteX2-547" fmla="*/ 1272946 w 2021412"/>
              <a:gd name="connsiteY2-548" fmla="*/ 63325 h 2685285"/>
              <a:gd name="connsiteX3-549" fmla="*/ 1601454 w 2021412"/>
              <a:gd name="connsiteY3-550" fmla="*/ 251648 h 2685285"/>
              <a:gd name="connsiteX4-551" fmla="*/ 1939285 w 2021412"/>
              <a:gd name="connsiteY4-552" fmla="*/ 794321 h 2685285"/>
              <a:gd name="connsiteX5-553" fmla="*/ 2019556 w 2021412"/>
              <a:gd name="connsiteY5-554" fmla="*/ 1148429 h 2685285"/>
              <a:gd name="connsiteX6-555" fmla="*/ 2021412 w 2021412"/>
              <a:gd name="connsiteY6-556" fmla="*/ 2685285 h 2685285"/>
              <a:gd name="connsiteX7-557" fmla="*/ 2021412 w 2021412"/>
              <a:gd name="connsiteY7-558" fmla="*/ 2685285 h 2685285"/>
              <a:gd name="connsiteX8-559" fmla="*/ 20320 w 2021412"/>
              <a:gd name="connsiteY8-560" fmla="*/ 2685285 h 2685285"/>
              <a:gd name="connsiteX9-561" fmla="*/ 0 w 2021412"/>
              <a:gd name="connsiteY9-562" fmla="*/ 2685285 h 2685285"/>
              <a:gd name="connsiteX10-563" fmla="*/ 12853 w 2021412"/>
              <a:gd name="connsiteY10-564" fmla="*/ 1036452 h 2685285"/>
              <a:gd name="connsiteX11-565" fmla="*/ 383706 w 2021412"/>
              <a:gd name="connsiteY11-566" fmla="*/ 290410 h 2685285"/>
              <a:gd name="connsiteX0-567" fmla="*/ 383706 w 2021412"/>
              <a:gd name="connsiteY0-568" fmla="*/ 290410 h 2685285"/>
              <a:gd name="connsiteX1-569" fmla="*/ 956212 w 2021412"/>
              <a:gd name="connsiteY1-570" fmla="*/ 12409 h 2685285"/>
              <a:gd name="connsiteX2-571" fmla="*/ 1272946 w 2021412"/>
              <a:gd name="connsiteY2-572" fmla="*/ 63325 h 2685285"/>
              <a:gd name="connsiteX3-573" fmla="*/ 1601454 w 2021412"/>
              <a:gd name="connsiteY3-574" fmla="*/ 251648 h 2685285"/>
              <a:gd name="connsiteX4-575" fmla="*/ 1939285 w 2021412"/>
              <a:gd name="connsiteY4-576" fmla="*/ 794321 h 2685285"/>
              <a:gd name="connsiteX5-577" fmla="*/ 2019556 w 2021412"/>
              <a:gd name="connsiteY5-578" fmla="*/ 1148429 h 2685285"/>
              <a:gd name="connsiteX6-579" fmla="*/ 2021412 w 2021412"/>
              <a:gd name="connsiteY6-580" fmla="*/ 2685285 h 2685285"/>
              <a:gd name="connsiteX7-581" fmla="*/ 2021412 w 2021412"/>
              <a:gd name="connsiteY7-582" fmla="*/ 2685285 h 2685285"/>
              <a:gd name="connsiteX8-583" fmla="*/ 20320 w 2021412"/>
              <a:gd name="connsiteY8-584" fmla="*/ 2685285 h 2685285"/>
              <a:gd name="connsiteX9-585" fmla="*/ 0 w 2021412"/>
              <a:gd name="connsiteY9-586" fmla="*/ 2685285 h 2685285"/>
              <a:gd name="connsiteX10-587" fmla="*/ 12853 w 2021412"/>
              <a:gd name="connsiteY10-588" fmla="*/ 1036452 h 2685285"/>
              <a:gd name="connsiteX11-589" fmla="*/ 383706 w 2021412"/>
              <a:gd name="connsiteY11-590" fmla="*/ 290410 h 2685285"/>
              <a:gd name="connsiteX0-591" fmla="*/ 383706 w 2021412"/>
              <a:gd name="connsiteY0-592" fmla="*/ 290410 h 2685285"/>
              <a:gd name="connsiteX1-593" fmla="*/ 956212 w 2021412"/>
              <a:gd name="connsiteY1-594" fmla="*/ 12409 h 2685285"/>
              <a:gd name="connsiteX2-595" fmla="*/ 1272946 w 2021412"/>
              <a:gd name="connsiteY2-596" fmla="*/ 63325 h 2685285"/>
              <a:gd name="connsiteX3-597" fmla="*/ 1601454 w 2021412"/>
              <a:gd name="connsiteY3-598" fmla="*/ 251648 h 2685285"/>
              <a:gd name="connsiteX4-599" fmla="*/ 1939285 w 2021412"/>
              <a:gd name="connsiteY4-600" fmla="*/ 794321 h 2685285"/>
              <a:gd name="connsiteX5-601" fmla="*/ 2019556 w 2021412"/>
              <a:gd name="connsiteY5-602" fmla="*/ 1148429 h 2685285"/>
              <a:gd name="connsiteX6-603" fmla="*/ 2021412 w 2021412"/>
              <a:gd name="connsiteY6-604" fmla="*/ 2685285 h 2685285"/>
              <a:gd name="connsiteX7-605" fmla="*/ 2021412 w 2021412"/>
              <a:gd name="connsiteY7-606" fmla="*/ 2685285 h 2685285"/>
              <a:gd name="connsiteX8-607" fmla="*/ 20320 w 2021412"/>
              <a:gd name="connsiteY8-608" fmla="*/ 2685285 h 2685285"/>
              <a:gd name="connsiteX9-609" fmla="*/ 0 w 2021412"/>
              <a:gd name="connsiteY9-610" fmla="*/ 2685285 h 2685285"/>
              <a:gd name="connsiteX10-611" fmla="*/ 12853 w 2021412"/>
              <a:gd name="connsiteY10-612" fmla="*/ 1036452 h 2685285"/>
              <a:gd name="connsiteX11-613" fmla="*/ 383706 w 2021412"/>
              <a:gd name="connsiteY11-614" fmla="*/ 290410 h 2685285"/>
              <a:gd name="connsiteX0-615" fmla="*/ 383706 w 2021412"/>
              <a:gd name="connsiteY0-616" fmla="*/ 290410 h 2685285"/>
              <a:gd name="connsiteX1-617" fmla="*/ 956212 w 2021412"/>
              <a:gd name="connsiteY1-618" fmla="*/ 12409 h 2685285"/>
              <a:gd name="connsiteX2-619" fmla="*/ 1272946 w 2021412"/>
              <a:gd name="connsiteY2-620" fmla="*/ 63325 h 2685285"/>
              <a:gd name="connsiteX3-621" fmla="*/ 1601454 w 2021412"/>
              <a:gd name="connsiteY3-622" fmla="*/ 251648 h 2685285"/>
              <a:gd name="connsiteX4-623" fmla="*/ 1961683 w 2021412"/>
              <a:gd name="connsiteY4-624" fmla="*/ 776385 h 2685285"/>
              <a:gd name="connsiteX5-625" fmla="*/ 2019556 w 2021412"/>
              <a:gd name="connsiteY5-626" fmla="*/ 1148429 h 2685285"/>
              <a:gd name="connsiteX6-627" fmla="*/ 2021412 w 2021412"/>
              <a:gd name="connsiteY6-628" fmla="*/ 2685285 h 2685285"/>
              <a:gd name="connsiteX7-629" fmla="*/ 2021412 w 2021412"/>
              <a:gd name="connsiteY7-630" fmla="*/ 2685285 h 2685285"/>
              <a:gd name="connsiteX8-631" fmla="*/ 20320 w 2021412"/>
              <a:gd name="connsiteY8-632" fmla="*/ 2685285 h 2685285"/>
              <a:gd name="connsiteX9-633" fmla="*/ 0 w 2021412"/>
              <a:gd name="connsiteY9-634" fmla="*/ 2685285 h 2685285"/>
              <a:gd name="connsiteX10-635" fmla="*/ 12853 w 2021412"/>
              <a:gd name="connsiteY10-636" fmla="*/ 1036452 h 2685285"/>
              <a:gd name="connsiteX11-637" fmla="*/ 383706 w 2021412"/>
              <a:gd name="connsiteY11-638" fmla="*/ 290410 h 2685285"/>
              <a:gd name="connsiteX0-639" fmla="*/ 383706 w 2021412"/>
              <a:gd name="connsiteY0-640" fmla="*/ 290410 h 2685285"/>
              <a:gd name="connsiteX1-641" fmla="*/ 956212 w 2021412"/>
              <a:gd name="connsiteY1-642" fmla="*/ 12409 h 2685285"/>
              <a:gd name="connsiteX2-643" fmla="*/ 1272946 w 2021412"/>
              <a:gd name="connsiteY2-644" fmla="*/ 63325 h 2685285"/>
              <a:gd name="connsiteX3-645" fmla="*/ 1631318 w 2021412"/>
              <a:gd name="connsiteY3-646" fmla="*/ 233713 h 2685285"/>
              <a:gd name="connsiteX4-647" fmla="*/ 1961683 w 2021412"/>
              <a:gd name="connsiteY4-648" fmla="*/ 776385 h 2685285"/>
              <a:gd name="connsiteX5-649" fmla="*/ 2019556 w 2021412"/>
              <a:gd name="connsiteY5-650" fmla="*/ 1148429 h 2685285"/>
              <a:gd name="connsiteX6-651" fmla="*/ 2021412 w 2021412"/>
              <a:gd name="connsiteY6-652" fmla="*/ 2685285 h 2685285"/>
              <a:gd name="connsiteX7-653" fmla="*/ 2021412 w 2021412"/>
              <a:gd name="connsiteY7-654" fmla="*/ 2685285 h 2685285"/>
              <a:gd name="connsiteX8-655" fmla="*/ 20320 w 2021412"/>
              <a:gd name="connsiteY8-656" fmla="*/ 2685285 h 2685285"/>
              <a:gd name="connsiteX9-657" fmla="*/ 0 w 2021412"/>
              <a:gd name="connsiteY9-658" fmla="*/ 2685285 h 2685285"/>
              <a:gd name="connsiteX10-659" fmla="*/ 12853 w 2021412"/>
              <a:gd name="connsiteY10-660" fmla="*/ 1036452 h 2685285"/>
              <a:gd name="connsiteX11-661" fmla="*/ 383706 w 2021412"/>
              <a:gd name="connsiteY11-662" fmla="*/ 290410 h 2685285"/>
              <a:gd name="connsiteX0-663" fmla="*/ 383706 w 2021412"/>
              <a:gd name="connsiteY0-664" fmla="*/ 294690 h 2689565"/>
              <a:gd name="connsiteX1-665" fmla="*/ 956212 w 2021412"/>
              <a:gd name="connsiteY1-666" fmla="*/ 16689 h 2689565"/>
              <a:gd name="connsiteX2-667" fmla="*/ 1272946 w 2021412"/>
              <a:gd name="connsiteY2-668" fmla="*/ 40702 h 2689565"/>
              <a:gd name="connsiteX3-669" fmla="*/ 1631318 w 2021412"/>
              <a:gd name="connsiteY3-670" fmla="*/ 237993 h 2689565"/>
              <a:gd name="connsiteX4-671" fmla="*/ 1961683 w 2021412"/>
              <a:gd name="connsiteY4-672" fmla="*/ 780665 h 2689565"/>
              <a:gd name="connsiteX5-673" fmla="*/ 2019556 w 2021412"/>
              <a:gd name="connsiteY5-674" fmla="*/ 1152709 h 2689565"/>
              <a:gd name="connsiteX6-675" fmla="*/ 2021412 w 2021412"/>
              <a:gd name="connsiteY6-676" fmla="*/ 2689565 h 2689565"/>
              <a:gd name="connsiteX7-677" fmla="*/ 2021412 w 2021412"/>
              <a:gd name="connsiteY7-678" fmla="*/ 2689565 h 2689565"/>
              <a:gd name="connsiteX8-679" fmla="*/ 20320 w 2021412"/>
              <a:gd name="connsiteY8-680" fmla="*/ 2689565 h 2689565"/>
              <a:gd name="connsiteX9-681" fmla="*/ 0 w 2021412"/>
              <a:gd name="connsiteY9-682" fmla="*/ 2689565 h 2689565"/>
              <a:gd name="connsiteX10-683" fmla="*/ 12853 w 2021412"/>
              <a:gd name="connsiteY10-684" fmla="*/ 1040732 h 2689565"/>
              <a:gd name="connsiteX11-685" fmla="*/ 383706 w 2021412"/>
              <a:gd name="connsiteY11-686" fmla="*/ 294690 h 2689565"/>
              <a:gd name="connsiteX0-687" fmla="*/ 383706 w 2021412"/>
              <a:gd name="connsiteY0-688" fmla="*/ 309516 h 2704391"/>
              <a:gd name="connsiteX1-689" fmla="*/ 926347 w 2021412"/>
              <a:gd name="connsiteY1-690" fmla="*/ 13580 h 2704391"/>
              <a:gd name="connsiteX2-691" fmla="*/ 1272946 w 2021412"/>
              <a:gd name="connsiteY2-692" fmla="*/ 55528 h 2704391"/>
              <a:gd name="connsiteX3-693" fmla="*/ 1631318 w 2021412"/>
              <a:gd name="connsiteY3-694" fmla="*/ 252819 h 2704391"/>
              <a:gd name="connsiteX4-695" fmla="*/ 1961683 w 2021412"/>
              <a:gd name="connsiteY4-696" fmla="*/ 795491 h 2704391"/>
              <a:gd name="connsiteX5-697" fmla="*/ 2019556 w 2021412"/>
              <a:gd name="connsiteY5-698" fmla="*/ 1167535 h 2704391"/>
              <a:gd name="connsiteX6-699" fmla="*/ 2021412 w 2021412"/>
              <a:gd name="connsiteY6-700" fmla="*/ 2704391 h 2704391"/>
              <a:gd name="connsiteX7-701" fmla="*/ 2021412 w 2021412"/>
              <a:gd name="connsiteY7-702" fmla="*/ 2704391 h 2704391"/>
              <a:gd name="connsiteX8-703" fmla="*/ 20320 w 2021412"/>
              <a:gd name="connsiteY8-704" fmla="*/ 2704391 h 2704391"/>
              <a:gd name="connsiteX9-705" fmla="*/ 0 w 2021412"/>
              <a:gd name="connsiteY9-706" fmla="*/ 2704391 h 2704391"/>
              <a:gd name="connsiteX10-707" fmla="*/ 12853 w 2021412"/>
              <a:gd name="connsiteY10-708" fmla="*/ 1055558 h 2704391"/>
              <a:gd name="connsiteX11-709" fmla="*/ 383706 w 2021412"/>
              <a:gd name="connsiteY11-710" fmla="*/ 309516 h 2704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217" y="connsiteY9-218"/>
              </a:cxn>
              <a:cxn ang="0">
                <a:pos x="connsiteX10-239" y="connsiteY10-240"/>
              </a:cxn>
              <a:cxn ang="0">
                <a:pos x="connsiteX11-373" y="connsiteY11-374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/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-1" fmla="*/ 353842 w 2021412"/>
              <a:gd name="connsiteY0-2" fmla="*/ 0 h 2690812"/>
              <a:gd name="connsiteX1-3" fmla="*/ 1687890 w 2021412"/>
              <a:gd name="connsiteY1-4" fmla="*/ 0 h 2690812"/>
              <a:gd name="connsiteX2-5" fmla="*/ 2021412 w 2021412"/>
              <a:gd name="connsiteY2-6" fmla="*/ 333522 h 2690812"/>
              <a:gd name="connsiteX3-7" fmla="*/ 2021412 w 2021412"/>
              <a:gd name="connsiteY3-8" fmla="*/ 2690812 h 2690812"/>
              <a:gd name="connsiteX4-9" fmla="*/ 2021412 w 2021412"/>
              <a:gd name="connsiteY4-10" fmla="*/ 2690812 h 2690812"/>
              <a:gd name="connsiteX5-11" fmla="*/ 20320 w 2021412"/>
              <a:gd name="connsiteY5-12" fmla="*/ 2690812 h 2690812"/>
              <a:gd name="connsiteX6-13" fmla="*/ 0 w 2021412"/>
              <a:gd name="connsiteY6-14" fmla="*/ 2690812 h 2690812"/>
              <a:gd name="connsiteX7-15" fmla="*/ 20320 w 2021412"/>
              <a:gd name="connsiteY7-16" fmla="*/ 333522 h 2690812"/>
              <a:gd name="connsiteX8-17" fmla="*/ 353842 w 2021412"/>
              <a:gd name="connsiteY8-18" fmla="*/ 0 h 2690812"/>
              <a:gd name="connsiteX0-19" fmla="*/ 353842 w 2021412"/>
              <a:gd name="connsiteY0-20" fmla="*/ 0 h 2690812"/>
              <a:gd name="connsiteX1-21" fmla="*/ 1687890 w 2021412"/>
              <a:gd name="connsiteY1-22" fmla="*/ 0 h 2690812"/>
              <a:gd name="connsiteX2-23" fmla="*/ 2021412 w 2021412"/>
              <a:gd name="connsiteY2-24" fmla="*/ 333522 h 2690812"/>
              <a:gd name="connsiteX3-25" fmla="*/ 2021412 w 2021412"/>
              <a:gd name="connsiteY3-26" fmla="*/ 2690812 h 2690812"/>
              <a:gd name="connsiteX4-27" fmla="*/ 2021412 w 2021412"/>
              <a:gd name="connsiteY4-28" fmla="*/ 2690812 h 2690812"/>
              <a:gd name="connsiteX5-29" fmla="*/ 20320 w 2021412"/>
              <a:gd name="connsiteY5-30" fmla="*/ 2690812 h 2690812"/>
              <a:gd name="connsiteX6-31" fmla="*/ 0 w 2021412"/>
              <a:gd name="connsiteY6-32" fmla="*/ 2690812 h 2690812"/>
              <a:gd name="connsiteX7-33" fmla="*/ 35252 w 2021412"/>
              <a:gd name="connsiteY7-34" fmla="*/ 970236 h 2690812"/>
              <a:gd name="connsiteX8-35" fmla="*/ 353842 w 2021412"/>
              <a:gd name="connsiteY8-36" fmla="*/ 0 h 2690812"/>
              <a:gd name="connsiteX0-37" fmla="*/ 353842 w 2021412"/>
              <a:gd name="connsiteY0-38" fmla="*/ 286970 h 2690812"/>
              <a:gd name="connsiteX1-39" fmla="*/ 1687890 w 2021412"/>
              <a:gd name="connsiteY1-40" fmla="*/ 0 h 2690812"/>
              <a:gd name="connsiteX2-41" fmla="*/ 2021412 w 2021412"/>
              <a:gd name="connsiteY2-42" fmla="*/ 333522 h 2690812"/>
              <a:gd name="connsiteX3-43" fmla="*/ 2021412 w 2021412"/>
              <a:gd name="connsiteY3-44" fmla="*/ 2690812 h 2690812"/>
              <a:gd name="connsiteX4-45" fmla="*/ 2021412 w 2021412"/>
              <a:gd name="connsiteY4-46" fmla="*/ 2690812 h 2690812"/>
              <a:gd name="connsiteX5-47" fmla="*/ 20320 w 2021412"/>
              <a:gd name="connsiteY5-48" fmla="*/ 2690812 h 2690812"/>
              <a:gd name="connsiteX6-49" fmla="*/ 0 w 2021412"/>
              <a:gd name="connsiteY6-50" fmla="*/ 2690812 h 2690812"/>
              <a:gd name="connsiteX7-51" fmla="*/ 35252 w 2021412"/>
              <a:gd name="connsiteY7-52" fmla="*/ 970236 h 2690812"/>
              <a:gd name="connsiteX8-53" fmla="*/ 353842 w 2021412"/>
              <a:gd name="connsiteY8-54" fmla="*/ 286970 h 2690812"/>
              <a:gd name="connsiteX0-55" fmla="*/ 353842 w 2021412"/>
              <a:gd name="connsiteY0-56" fmla="*/ 286970 h 2690812"/>
              <a:gd name="connsiteX1-57" fmla="*/ 1687890 w 2021412"/>
              <a:gd name="connsiteY1-58" fmla="*/ 0 h 2690812"/>
              <a:gd name="connsiteX2-59" fmla="*/ 2021412 w 2021412"/>
              <a:gd name="connsiteY2-60" fmla="*/ 333522 h 2690812"/>
              <a:gd name="connsiteX3-61" fmla="*/ 2021412 w 2021412"/>
              <a:gd name="connsiteY3-62" fmla="*/ 2690812 h 2690812"/>
              <a:gd name="connsiteX4-63" fmla="*/ 2021412 w 2021412"/>
              <a:gd name="connsiteY4-64" fmla="*/ 2690812 h 2690812"/>
              <a:gd name="connsiteX5-65" fmla="*/ 20320 w 2021412"/>
              <a:gd name="connsiteY5-66" fmla="*/ 2690812 h 2690812"/>
              <a:gd name="connsiteX6-67" fmla="*/ 0 w 2021412"/>
              <a:gd name="connsiteY6-68" fmla="*/ 2690812 h 2690812"/>
              <a:gd name="connsiteX7-69" fmla="*/ 35252 w 2021412"/>
              <a:gd name="connsiteY7-70" fmla="*/ 970236 h 2690812"/>
              <a:gd name="connsiteX8-71" fmla="*/ 353842 w 2021412"/>
              <a:gd name="connsiteY8-72" fmla="*/ 286970 h 2690812"/>
              <a:gd name="connsiteX0-73" fmla="*/ 353842 w 2021412"/>
              <a:gd name="connsiteY0-74" fmla="*/ 331809 h 2735651"/>
              <a:gd name="connsiteX1-75" fmla="*/ 911415 w 2021412"/>
              <a:gd name="connsiteY1-76" fmla="*/ 0 h 2735651"/>
              <a:gd name="connsiteX2-77" fmla="*/ 2021412 w 2021412"/>
              <a:gd name="connsiteY2-78" fmla="*/ 378361 h 2735651"/>
              <a:gd name="connsiteX3-79" fmla="*/ 2021412 w 2021412"/>
              <a:gd name="connsiteY3-80" fmla="*/ 2735651 h 2735651"/>
              <a:gd name="connsiteX4-81" fmla="*/ 2021412 w 2021412"/>
              <a:gd name="connsiteY4-82" fmla="*/ 2735651 h 2735651"/>
              <a:gd name="connsiteX5-83" fmla="*/ 20320 w 2021412"/>
              <a:gd name="connsiteY5-84" fmla="*/ 2735651 h 2735651"/>
              <a:gd name="connsiteX6-85" fmla="*/ 0 w 2021412"/>
              <a:gd name="connsiteY6-86" fmla="*/ 2735651 h 2735651"/>
              <a:gd name="connsiteX7-87" fmla="*/ 35252 w 2021412"/>
              <a:gd name="connsiteY7-88" fmla="*/ 1015075 h 2735651"/>
              <a:gd name="connsiteX8-89" fmla="*/ 353842 w 2021412"/>
              <a:gd name="connsiteY8-90" fmla="*/ 331809 h 2735651"/>
              <a:gd name="connsiteX0-91" fmla="*/ 353842 w 2021412"/>
              <a:gd name="connsiteY0-92" fmla="*/ 331809 h 2735651"/>
              <a:gd name="connsiteX1-93" fmla="*/ 911415 w 2021412"/>
              <a:gd name="connsiteY1-94" fmla="*/ 0 h 2735651"/>
              <a:gd name="connsiteX2-95" fmla="*/ 2006480 w 2021412"/>
              <a:gd name="connsiteY2-96" fmla="*/ 629459 h 2735651"/>
              <a:gd name="connsiteX3-97" fmla="*/ 2021412 w 2021412"/>
              <a:gd name="connsiteY3-98" fmla="*/ 2735651 h 2735651"/>
              <a:gd name="connsiteX4-99" fmla="*/ 2021412 w 2021412"/>
              <a:gd name="connsiteY4-100" fmla="*/ 2735651 h 2735651"/>
              <a:gd name="connsiteX5-101" fmla="*/ 20320 w 2021412"/>
              <a:gd name="connsiteY5-102" fmla="*/ 2735651 h 2735651"/>
              <a:gd name="connsiteX6-103" fmla="*/ 0 w 2021412"/>
              <a:gd name="connsiteY6-104" fmla="*/ 2735651 h 2735651"/>
              <a:gd name="connsiteX7-105" fmla="*/ 35252 w 2021412"/>
              <a:gd name="connsiteY7-106" fmla="*/ 1015075 h 2735651"/>
              <a:gd name="connsiteX8-107" fmla="*/ 353842 w 2021412"/>
              <a:gd name="connsiteY8-108" fmla="*/ 331809 h 2735651"/>
              <a:gd name="connsiteX0-109" fmla="*/ 353842 w 2021412"/>
              <a:gd name="connsiteY0-110" fmla="*/ 286970 h 2690812"/>
              <a:gd name="connsiteX1-111" fmla="*/ 986076 w 2021412"/>
              <a:gd name="connsiteY1-112" fmla="*/ 0 h 2690812"/>
              <a:gd name="connsiteX2-113" fmla="*/ 2006480 w 2021412"/>
              <a:gd name="connsiteY2-114" fmla="*/ 584620 h 2690812"/>
              <a:gd name="connsiteX3-115" fmla="*/ 2021412 w 2021412"/>
              <a:gd name="connsiteY3-116" fmla="*/ 2690812 h 2690812"/>
              <a:gd name="connsiteX4-117" fmla="*/ 2021412 w 2021412"/>
              <a:gd name="connsiteY4-118" fmla="*/ 2690812 h 2690812"/>
              <a:gd name="connsiteX5-119" fmla="*/ 20320 w 2021412"/>
              <a:gd name="connsiteY5-120" fmla="*/ 2690812 h 2690812"/>
              <a:gd name="connsiteX6-121" fmla="*/ 0 w 2021412"/>
              <a:gd name="connsiteY6-122" fmla="*/ 2690812 h 2690812"/>
              <a:gd name="connsiteX7-123" fmla="*/ 35252 w 2021412"/>
              <a:gd name="connsiteY7-124" fmla="*/ 970236 h 2690812"/>
              <a:gd name="connsiteX8-125" fmla="*/ 353842 w 2021412"/>
              <a:gd name="connsiteY8-126" fmla="*/ 286970 h 2690812"/>
              <a:gd name="connsiteX0-127" fmla="*/ 353842 w 2021412"/>
              <a:gd name="connsiteY0-128" fmla="*/ 286970 h 2690812"/>
              <a:gd name="connsiteX1-129" fmla="*/ 986076 w 2021412"/>
              <a:gd name="connsiteY1-130" fmla="*/ 0 h 2690812"/>
              <a:gd name="connsiteX2-131" fmla="*/ 2006480 w 2021412"/>
              <a:gd name="connsiteY2-132" fmla="*/ 584620 h 2690812"/>
              <a:gd name="connsiteX3-133" fmla="*/ 2021412 w 2021412"/>
              <a:gd name="connsiteY3-134" fmla="*/ 2690812 h 2690812"/>
              <a:gd name="connsiteX4-135" fmla="*/ 2021412 w 2021412"/>
              <a:gd name="connsiteY4-136" fmla="*/ 2690812 h 2690812"/>
              <a:gd name="connsiteX5-137" fmla="*/ 20320 w 2021412"/>
              <a:gd name="connsiteY5-138" fmla="*/ 2690812 h 2690812"/>
              <a:gd name="connsiteX6-139" fmla="*/ 0 w 2021412"/>
              <a:gd name="connsiteY6-140" fmla="*/ 2690812 h 2690812"/>
              <a:gd name="connsiteX7-141" fmla="*/ 35252 w 2021412"/>
              <a:gd name="connsiteY7-142" fmla="*/ 970236 h 2690812"/>
              <a:gd name="connsiteX8-143" fmla="*/ 353842 w 2021412"/>
              <a:gd name="connsiteY8-144" fmla="*/ 286970 h 2690812"/>
              <a:gd name="connsiteX0-145" fmla="*/ 383706 w 2021412"/>
              <a:gd name="connsiteY0-146" fmla="*/ 295937 h 2690812"/>
              <a:gd name="connsiteX1-147" fmla="*/ 986076 w 2021412"/>
              <a:gd name="connsiteY1-148" fmla="*/ 0 h 2690812"/>
              <a:gd name="connsiteX2-149" fmla="*/ 2006480 w 2021412"/>
              <a:gd name="connsiteY2-150" fmla="*/ 584620 h 2690812"/>
              <a:gd name="connsiteX3-151" fmla="*/ 2021412 w 2021412"/>
              <a:gd name="connsiteY3-152" fmla="*/ 2690812 h 2690812"/>
              <a:gd name="connsiteX4-153" fmla="*/ 2021412 w 2021412"/>
              <a:gd name="connsiteY4-154" fmla="*/ 2690812 h 2690812"/>
              <a:gd name="connsiteX5-155" fmla="*/ 20320 w 2021412"/>
              <a:gd name="connsiteY5-156" fmla="*/ 2690812 h 2690812"/>
              <a:gd name="connsiteX6-157" fmla="*/ 0 w 2021412"/>
              <a:gd name="connsiteY6-158" fmla="*/ 2690812 h 2690812"/>
              <a:gd name="connsiteX7-159" fmla="*/ 35252 w 2021412"/>
              <a:gd name="connsiteY7-160" fmla="*/ 970236 h 2690812"/>
              <a:gd name="connsiteX8-161" fmla="*/ 383706 w 2021412"/>
              <a:gd name="connsiteY8-162" fmla="*/ 295937 h 2690812"/>
              <a:gd name="connsiteX0-163" fmla="*/ 383706 w 2021412"/>
              <a:gd name="connsiteY0-164" fmla="*/ 295937 h 2690812"/>
              <a:gd name="connsiteX1-165" fmla="*/ 986076 w 2021412"/>
              <a:gd name="connsiteY1-166" fmla="*/ 0 h 2690812"/>
              <a:gd name="connsiteX2-167" fmla="*/ 2006480 w 2021412"/>
              <a:gd name="connsiteY2-168" fmla="*/ 584620 h 2690812"/>
              <a:gd name="connsiteX3-169" fmla="*/ 2021412 w 2021412"/>
              <a:gd name="connsiteY3-170" fmla="*/ 2690812 h 2690812"/>
              <a:gd name="connsiteX4-171" fmla="*/ 2021412 w 2021412"/>
              <a:gd name="connsiteY4-172" fmla="*/ 2690812 h 2690812"/>
              <a:gd name="connsiteX5-173" fmla="*/ 20320 w 2021412"/>
              <a:gd name="connsiteY5-174" fmla="*/ 2690812 h 2690812"/>
              <a:gd name="connsiteX6-175" fmla="*/ 0 w 2021412"/>
              <a:gd name="connsiteY6-176" fmla="*/ 2690812 h 2690812"/>
              <a:gd name="connsiteX7-177" fmla="*/ 35252 w 2021412"/>
              <a:gd name="connsiteY7-178" fmla="*/ 970236 h 2690812"/>
              <a:gd name="connsiteX8-179" fmla="*/ 383706 w 2021412"/>
              <a:gd name="connsiteY8-180" fmla="*/ 295937 h 2690812"/>
              <a:gd name="connsiteX0-181" fmla="*/ 383706 w 2021412"/>
              <a:gd name="connsiteY0-182" fmla="*/ 295937 h 2690812"/>
              <a:gd name="connsiteX1-183" fmla="*/ 986076 w 2021412"/>
              <a:gd name="connsiteY1-184" fmla="*/ 0 h 2690812"/>
              <a:gd name="connsiteX2-185" fmla="*/ 1377471 w 2021412"/>
              <a:gd name="connsiteY2-186" fmla="*/ 122658 h 2690812"/>
              <a:gd name="connsiteX3-187" fmla="*/ 2006480 w 2021412"/>
              <a:gd name="connsiteY3-188" fmla="*/ 584620 h 2690812"/>
              <a:gd name="connsiteX4-189" fmla="*/ 2021412 w 2021412"/>
              <a:gd name="connsiteY4-190" fmla="*/ 2690812 h 2690812"/>
              <a:gd name="connsiteX5-191" fmla="*/ 2021412 w 2021412"/>
              <a:gd name="connsiteY5-192" fmla="*/ 2690812 h 2690812"/>
              <a:gd name="connsiteX6-193" fmla="*/ 20320 w 2021412"/>
              <a:gd name="connsiteY6-194" fmla="*/ 2690812 h 2690812"/>
              <a:gd name="connsiteX7-195" fmla="*/ 0 w 2021412"/>
              <a:gd name="connsiteY7-196" fmla="*/ 2690812 h 2690812"/>
              <a:gd name="connsiteX8-197" fmla="*/ 35252 w 2021412"/>
              <a:gd name="connsiteY8-198" fmla="*/ 970236 h 2690812"/>
              <a:gd name="connsiteX9" fmla="*/ 383706 w 2021412"/>
              <a:gd name="connsiteY9" fmla="*/ 295937 h 2690812"/>
              <a:gd name="connsiteX0-199" fmla="*/ 383706 w 2021412"/>
              <a:gd name="connsiteY0-200" fmla="*/ 312626 h 2707501"/>
              <a:gd name="connsiteX1-201" fmla="*/ 986076 w 2021412"/>
              <a:gd name="connsiteY1-202" fmla="*/ 16689 h 2707501"/>
              <a:gd name="connsiteX2-203" fmla="*/ 1153488 w 2021412"/>
              <a:gd name="connsiteY2-204" fmla="*/ 40702 h 2707501"/>
              <a:gd name="connsiteX3-205" fmla="*/ 1377471 w 2021412"/>
              <a:gd name="connsiteY3-206" fmla="*/ 139347 h 2707501"/>
              <a:gd name="connsiteX4-207" fmla="*/ 2006480 w 2021412"/>
              <a:gd name="connsiteY4-208" fmla="*/ 601309 h 2707501"/>
              <a:gd name="connsiteX5-209" fmla="*/ 2021412 w 2021412"/>
              <a:gd name="connsiteY5-210" fmla="*/ 2707501 h 2707501"/>
              <a:gd name="connsiteX6-211" fmla="*/ 2021412 w 2021412"/>
              <a:gd name="connsiteY6-212" fmla="*/ 2707501 h 2707501"/>
              <a:gd name="connsiteX7-213" fmla="*/ 20320 w 2021412"/>
              <a:gd name="connsiteY7-214" fmla="*/ 2707501 h 2707501"/>
              <a:gd name="connsiteX8-215" fmla="*/ 0 w 2021412"/>
              <a:gd name="connsiteY8-216" fmla="*/ 2707501 h 2707501"/>
              <a:gd name="connsiteX9-217" fmla="*/ 35252 w 2021412"/>
              <a:gd name="connsiteY9-218" fmla="*/ 986925 h 2707501"/>
              <a:gd name="connsiteX10" fmla="*/ 383706 w 2021412"/>
              <a:gd name="connsiteY10" fmla="*/ 312626 h 2707501"/>
              <a:gd name="connsiteX0-219" fmla="*/ 383706 w 2021412"/>
              <a:gd name="connsiteY0-220" fmla="*/ 312626 h 2707501"/>
              <a:gd name="connsiteX1-221" fmla="*/ 986076 w 2021412"/>
              <a:gd name="connsiteY1-222" fmla="*/ 16689 h 2707501"/>
              <a:gd name="connsiteX2-223" fmla="*/ 1153488 w 2021412"/>
              <a:gd name="connsiteY2-224" fmla="*/ 40702 h 2707501"/>
              <a:gd name="connsiteX3-225" fmla="*/ 1377471 w 2021412"/>
              <a:gd name="connsiteY3-226" fmla="*/ 139347 h 2707501"/>
              <a:gd name="connsiteX4-227" fmla="*/ 1864624 w 2021412"/>
              <a:gd name="connsiteY4-228" fmla="*/ 673052 h 2707501"/>
              <a:gd name="connsiteX5-229" fmla="*/ 2021412 w 2021412"/>
              <a:gd name="connsiteY5-230" fmla="*/ 2707501 h 2707501"/>
              <a:gd name="connsiteX6-231" fmla="*/ 2021412 w 2021412"/>
              <a:gd name="connsiteY6-232" fmla="*/ 2707501 h 2707501"/>
              <a:gd name="connsiteX7-233" fmla="*/ 20320 w 2021412"/>
              <a:gd name="connsiteY7-234" fmla="*/ 2707501 h 2707501"/>
              <a:gd name="connsiteX8-235" fmla="*/ 0 w 2021412"/>
              <a:gd name="connsiteY8-236" fmla="*/ 2707501 h 2707501"/>
              <a:gd name="connsiteX9-237" fmla="*/ 35252 w 2021412"/>
              <a:gd name="connsiteY9-238" fmla="*/ 986925 h 2707501"/>
              <a:gd name="connsiteX10-239" fmla="*/ 383706 w 2021412"/>
              <a:gd name="connsiteY10-240" fmla="*/ 312626 h 2707501"/>
              <a:gd name="connsiteX0-241" fmla="*/ 383706 w 2021412"/>
              <a:gd name="connsiteY0-242" fmla="*/ 312626 h 2707501"/>
              <a:gd name="connsiteX1-243" fmla="*/ 986076 w 2021412"/>
              <a:gd name="connsiteY1-244" fmla="*/ 16689 h 2707501"/>
              <a:gd name="connsiteX2-245" fmla="*/ 1153488 w 2021412"/>
              <a:gd name="connsiteY2-246" fmla="*/ 40702 h 2707501"/>
              <a:gd name="connsiteX3-247" fmla="*/ 1601454 w 2021412"/>
              <a:gd name="connsiteY3-248" fmla="*/ 273864 h 2707501"/>
              <a:gd name="connsiteX4-249" fmla="*/ 1864624 w 2021412"/>
              <a:gd name="connsiteY4-250" fmla="*/ 673052 h 2707501"/>
              <a:gd name="connsiteX5-251" fmla="*/ 2021412 w 2021412"/>
              <a:gd name="connsiteY5-252" fmla="*/ 2707501 h 2707501"/>
              <a:gd name="connsiteX6-253" fmla="*/ 2021412 w 2021412"/>
              <a:gd name="connsiteY6-254" fmla="*/ 2707501 h 2707501"/>
              <a:gd name="connsiteX7-255" fmla="*/ 20320 w 2021412"/>
              <a:gd name="connsiteY7-256" fmla="*/ 2707501 h 2707501"/>
              <a:gd name="connsiteX8-257" fmla="*/ 0 w 2021412"/>
              <a:gd name="connsiteY8-258" fmla="*/ 2707501 h 2707501"/>
              <a:gd name="connsiteX9-259" fmla="*/ 35252 w 2021412"/>
              <a:gd name="connsiteY9-260" fmla="*/ 986925 h 2707501"/>
              <a:gd name="connsiteX10-261" fmla="*/ 383706 w 2021412"/>
              <a:gd name="connsiteY10-262" fmla="*/ 312626 h 2707501"/>
              <a:gd name="connsiteX0-263" fmla="*/ 383706 w 2021412"/>
              <a:gd name="connsiteY0-264" fmla="*/ 312626 h 2707501"/>
              <a:gd name="connsiteX1-265" fmla="*/ 986076 w 2021412"/>
              <a:gd name="connsiteY1-266" fmla="*/ 16689 h 2707501"/>
              <a:gd name="connsiteX2-267" fmla="*/ 1153488 w 2021412"/>
              <a:gd name="connsiteY2-268" fmla="*/ 40702 h 2707501"/>
              <a:gd name="connsiteX3-269" fmla="*/ 1601454 w 2021412"/>
              <a:gd name="connsiteY3-270" fmla="*/ 273864 h 2707501"/>
              <a:gd name="connsiteX4-271" fmla="*/ 1864624 w 2021412"/>
              <a:gd name="connsiteY4-272" fmla="*/ 673052 h 2707501"/>
              <a:gd name="connsiteX5-273" fmla="*/ 2021412 w 2021412"/>
              <a:gd name="connsiteY5-274" fmla="*/ 2707501 h 2707501"/>
              <a:gd name="connsiteX6-275" fmla="*/ 2021412 w 2021412"/>
              <a:gd name="connsiteY6-276" fmla="*/ 2707501 h 2707501"/>
              <a:gd name="connsiteX7-277" fmla="*/ 20320 w 2021412"/>
              <a:gd name="connsiteY7-278" fmla="*/ 2707501 h 2707501"/>
              <a:gd name="connsiteX8-279" fmla="*/ 0 w 2021412"/>
              <a:gd name="connsiteY8-280" fmla="*/ 2707501 h 2707501"/>
              <a:gd name="connsiteX9-281" fmla="*/ 35252 w 2021412"/>
              <a:gd name="connsiteY9-282" fmla="*/ 986925 h 2707501"/>
              <a:gd name="connsiteX10-283" fmla="*/ 383706 w 2021412"/>
              <a:gd name="connsiteY10-284" fmla="*/ 312626 h 2707501"/>
              <a:gd name="connsiteX0-285" fmla="*/ 383706 w 2021412"/>
              <a:gd name="connsiteY0-286" fmla="*/ 312626 h 2707501"/>
              <a:gd name="connsiteX1-287" fmla="*/ 986076 w 2021412"/>
              <a:gd name="connsiteY1-288" fmla="*/ 16689 h 2707501"/>
              <a:gd name="connsiteX2-289" fmla="*/ 1153488 w 2021412"/>
              <a:gd name="connsiteY2-290" fmla="*/ 40702 h 2707501"/>
              <a:gd name="connsiteX3-291" fmla="*/ 1601454 w 2021412"/>
              <a:gd name="connsiteY3-292" fmla="*/ 273864 h 2707501"/>
              <a:gd name="connsiteX4-293" fmla="*/ 1931819 w 2021412"/>
              <a:gd name="connsiteY4-294" fmla="*/ 798601 h 2707501"/>
              <a:gd name="connsiteX5-295" fmla="*/ 2021412 w 2021412"/>
              <a:gd name="connsiteY5-296" fmla="*/ 2707501 h 2707501"/>
              <a:gd name="connsiteX6-297" fmla="*/ 2021412 w 2021412"/>
              <a:gd name="connsiteY6-298" fmla="*/ 2707501 h 2707501"/>
              <a:gd name="connsiteX7-299" fmla="*/ 20320 w 2021412"/>
              <a:gd name="connsiteY7-300" fmla="*/ 2707501 h 2707501"/>
              <a:gd name="connsiteX8-301" fmla="*/ 0 w 2021412"/>
              <a:gd name="connsiteY8-302" fmla="*/ 2707501 h 2707501"/>
              <a:gd name="connsiteX9-303" fmla="*/ 35252 w 2021412"/>
              <a:gd name="connsiteY9-304" fmla="*/ 986925 h 2707501"/>
              <a:gd name="connsiteX10-305" fmla="*/ 383706 w 2021412"/>
              <a:gd name="connsiteY10-306" fmla="*/ 312626 h 2707501"/>
              <a:gd name="connsiteX0-307" fmla="*/ 383706 w 2021412"/>
              <a:gd name="connsiteY0-308" fmla="*/ 312626 h 2707501"/>
              <a:gd name="connsiteX1-309" fmla="*/ 986076 w 2021412"/>
              <a:gd name="connsiteY1-310" fmla="*/ 16689 h 2707501"/>
              <a:gd name="connsiteX2-311" fmla="*/ 1153488 w 2021412"/>
              <a:gd name="connsiteY2-312" fmla="*/ 40702 h 2707501"/>
              <a:gd name="connsiteX3-313" fmla="*/ 1601454 w 2021412"/>
              <a:gd name="connsiteY3-314" fmla="*/ 273864 h 2707501"/>
              <a:gd name="connsiteX4-315" fmla="*/ 1939285 w 2021412"/>
              <a:gd name="connsiteY4-316" fmla="*/ 816537 h 2707501"/>
              <a:gd name="connsiteX5-317" fmla="*/ 2021412 w 2021412"/>
              <a:gd name="connsiteY5-318" fmla="*/ 2707501 h 2707501"/>
              <a:gd name="connsiteX6-319" fmla="*/ 2021412 w 2021412"/>
              <a:gd name="connsiteY6-320" fmla="*/ 2707501 h 2707501"/>
              <a:gd name="connsiteX7-321" fmla="*/ 20320 w 2021412"/>
              <a:gd name="connsiteY7-322" fmla="*/ 2707501 h 2707501"/>
              <a:gd name="connsiteX8-323" fmla="*/ 0 w 2021412"/>
              <a:gd name="connsiteY8-324" fmla="*/ 2707501 h 2707501"/>
              <a:gd name="connsiteX9-325" fmla="*/ 35252 w 2021412"/>
              <a:gd name="connsiteY9-326" fmla="*/ 986925 h 2707501"/>
              <a:gd name="connsiteX10-327" fmla="*/ 383706 w 2021412"/>
              <a:gd name="connsiteY10-328" fmla="*/ 312626 h 2707501"/>
              <a:gd name="connsiteX0-329" fmla="*/ 383706 w 2021412"/>
              <a:gd name="connsiteY0-330" fmla="*/ 312626 h 2707501"/>
              <a:gd name="connsiteX1-331" fmla="*/ 986076 w 2021412"/>
              <a:gd name="connsiteY1-332" fmla="*/ 16689 h 2707501"/>
              <a:gd name="connsiteX2-333" fmla="*/ 1153488 w 2021412"/>
              <a:gd name="connsiteY2-334" fmla="*/ 40702 h 2707501"/>
              <a:gd name="connsiteX3-335" fmla="*/ 1601454 w 2021412"/>
              <a:gd name="connsiteY3-336" fmla="*/ 273864 h 2707501"/>
              <a:gd name="connsiteX4-337" fmla="*/ 1939285 w 2021412"/>
              <a:gd name="connsiteY4-338" fmla="*/ 816537 h 2707501"/>
              <a:gd name="connsiteX5-339" fmla="*/ 2019556 w 2021412"/>
              <a:gd name="connsiteY5-340" fmla="*/ 1170645 h 2707501"/>
              <a:gd name="connsiteX6-341" fmla="*/ 2021412 w 2021412"/>
              <a:gd name="connsiteY6-342" fmla="*/ 2707501 h 2707501"/>
              <a:gd name="connsiteX7-343" fmla="*/ 2021412 w 2021412"/>
              <a:gd name="connsiteY7-344" fmla="*/ 2707501 h 2707501"/>
              <a:gd name="connsiteX8-345" fmla="*/ 20320 w 2021412"/>
              <a:gd name="connsiteY8-346" fmla="*/ 2707501 h 2707501"/>
              <a:gd name="connsiteX9-347" fmla="*/ 0 w 2021412"/>
              <a:gd name="connsiteY9-348" fmla="*/ 2707501 h 2707501"/>
              <a:gd name="connsiteX10-349" fmla="*/ 35252 w 2021412"/>
              <a:gd name="connsiteY10-350" fmla="*/ 986925 h 2707501"/>
              <a:gd name="connsiteX11" fmla="*/ 383706 w 2021412"/>
              <a:gd name="connsiteY11" fmla="*/ 312626 h 2707501"/>
              <a:gd name="connsiteX0-351" fmla="*/ 383706 w 2021412"/>
              <a:gd name="connsiteY0-352" fmla="*/ 293775 h 2688650"/>
              <a:gd name="connsiteX1-353" fmla="*/ 963678 w 2021412"/>
              <a:gd name="connsiteY1-354" fmla="*/ 24742 h 2688650"/>
              <a:gd name="connsiteX2-355" fmla="*/ 1153488 w 2021412"/>
              <a:gd name="connsiteY2-356" fmla="*/ 21851 h 2688650"/>
              <a:gd name="connsiteX3-357" fmla="*/ 1601454 w 2021412"/>
              <a:gd name="connsiteY3-358" fmla="*/ 255013 h 2688650"/>
              <a:gd name="connsiteX4-359" fmla="*/ 1939285 w 2021412"/>
              <a:gd name="connsiteY4-360" fmla="*/ 797686 h 2688650"/>
              <a:gd name="connsiteX5-361" fmla="*/ 2019556 w 2021412"/>
              <a:gd name="connsiteY5-362" fmla="*/ 1151794 h 2688650"/>
              <a:gd name="connsiteX6-363" fmla="*/ 2021412 w 2021412"/>
              <a:gd name="connsiteY6-364" fmla="*/ 2688650 h 2688650"/>
              <a:gd name="connsiteX7-365" fmla="*/ 2021412 w 2021412"/>
              <a:gd name="connsiteY7-366" fmla="*/ 2688650 h 2688650"/>
              <a:gd name="connsiteX8-367" fmla="*/ 20320 w 2021412"/>
              <a:gd name="connsiteY8-368" fmla="*/ 2688650 h 2688650"/>
              <a:gd name="connsiteX9-369" fmla="*/ 0 w 2021412"/>
              <a:gd name="connsiteY9-370" fmla="*/ 2688650 h 2688650"/>
              <a:gd name="connsiteX10-371" fmla="*/ 35252 w 2021412"/>
              <a:gd name="connsiteY10-372" fmla="*/ 968074 h 2688650"/>
              <a:gd name="connsiteX11-373" fmla="*/ 383706 w 2021412"/>
              <a:gd name="connsiteY11-374" fmla="*/ 293775 h 2688650"/>
              <a:gd name="connsiteX0-375" fmla="*/ 383706 w 2021412"/>
              <a:gd name="connsiteY0-376" fmla="*/ 299422 h 2694297"/>
              <a:gd name="connsiteX1-377" fmla="*/ 956212 w 2021412"/>
              <a:gd name="connsiteY1-378" fmla="*/ 21421 h 2694297"/>
              <a:gd name="connsiteX2-379" fmla="*/ 1153488 w 2021412"/>
              <a:gd name="connsiteY2-380" fmla="*/ 27498 h 2694297"/>
              <a:gd name="connsiteX3-381" fmla="*/ 1601454 w 2021412"/>
              <a:gd name="connsiteY3-382" fmla="*/ 260660 h 2694297"/>
              <a:gd name="connsiteX4-383" fmla="*/ 1939285 w 2021412"/>
              <a:gd name="connsiteY4-384" fmla="*/ 803333 h 2694297"/>
              <a:gd name="connsiteX5-385" fmla="*/ 2019556 w 2021412"/>
              <a:gd name="connsiteY5-386" fmla="*/ 1157441 h 2694297"/>
              <a:gd name="connsiteX6-387" fmla="*/ 2021412 w 2021412"/>
              <a:gd name="connsiteY6-388" fmla="*/ 2694297 h 2694297"/>
              <a:gd name="connsiteX7-389" fmla="*/ 2021412 w 2021412"/>
              <a:gd name="connsiteY7-390" fmla="*/ 2694297 h 2694297"/>
              <a:gd name="connsiteX8-391" fmla="*/ 20320 w 2021412"/>
              <a:gd name="connsiteY8-392" fmla="*/ 2694297 h 2694297"/>
              <a:gd name="connsiteX9-393" fmla="*/ 0 w 2021412"/>
              <a:gd name="connsiteY9-394" fmla="*/ 2694297 h 2694297"/>
              <a:gd name="connsiteX10-395" fmla="*/ 35252 w 2021412"/>
              <a:gd name="connsiteY10-396" fmla="*/ 973721 h 2694297"/>
              <a:gd name="connsiteX11-397" fmla="*/ 383706 w 2021412"/>
              <a:gd name="connsiteY11-398" fmla="*/ 299422 h 2694297"/>
              <a:gd name="connsiteX0-399" fmla="*/ 383706 w 2021412"/>
              <a:gd name="connsiteY0-400" fmla="*/ 290410 h 2685285"/>
              <a:gd name="connsiteX1-401" fmla="*/ 956212 w 2021412"/>
              <a:gd name="connsiteY1-402" fmla="*/ 12409 h 2685285"/>
              <a:gd name="connsiteX2-403" fmla="*/ 1272946 w 2021412"/>
              <a:gd name="connsiteY2-404" fmla="*/ 63325 h 2685285"/>
              <a:gd name="connsiteX3-405" fmla="*/ 1601454 w 2021412"/>
              <a:gd name="connsiteY3-406" fmla="*/ 251648 h 2685285"/>
              <a:gd name="connsiteX4-407" fmla="*/ 1939285 w 2021412"/>
              <a:gd name="connsiteY4-408" fmla="*/ 794321 h 2685285"/>
              <a:gd name="connsiteX5-409" fmla="*/ 2019556 w 2021412"/>
              <a:gd name="connsiteY5-410" fmla="*/ 1148429 h 2685285"/>
              <a:gd name="connsiteX6-411" fmla="*/ 2021412 w 2021412"/>
              <a:gd name="connsiteY6-412" fmla="*/ 2685285 h 2685285"/>
              <a:gd name="connsiteX7-413" fmla="*/ 2021412 w 2021412"/>
              <a:gd name="connsiteY7-414" fmla="*/ 2685285 h 2685285"/>
              <a:gd name="connsiteX8-415" fmla="*/ 20320 w 2021412"/>
              <a:gd name="connsiteY8-416" fmla="*/ 2685285 h 2685285"/>
              <a:gd name="connsiteX9-417" fmla="*/ 0 w 2021412"/>
              <a:gd name="connsiteY9-418" fmla="*/ 2685285 h 2685285"/>
              <a:gd name="connsiteX10-419" fmla="*/ 35252 w 2021412"/>
              <a:gd name="connsiteY10-420" fmla="*/ 964709 h 2685285"/>
              <a:gd name="connsiteX11-421" fmla="*/ 383706 w 2021412"/>
              <a:gd name="connsiteY11-422" fmla="*/ 290410 h 2685285"/>
              <a:gd name="connsiteX0-423" fmla="*/ 383706 w 2021412"/>
              <a:gd name="connsiteY0-424" fmla="*/ 290410 h 2685285"/>
              <a:gd name="connsiteX1-425" fmla="*/ 956212 w 2021412"/>
              <a:gd name="connsiteY1-426" fmla="*/ 12409 h 2685285"/>
              <a:gd name="connsiteX2-427" fmla="*/ 1272946 w 2021412"/>
              <a:gd name="connsiteY2-428" fmla="*/ 63325 h 2685285"/>
              <a:gd name="connsiteX3-429" fmla="*/ 1601454 w 2021412"/>
              <a:gd name="connsiteY3-430" fmla="*/ 251648 h 2685285"/>
              <a:gd name="connsiteX4-431" fmla="*/ 1939285 w 2021412"/>
              <a:gd name="connsiteY4-432" fmla="*/ 794321 h 2685285"/>
              <a:gd name="connsiteX5-433" fmla="*/ 2019556 w 2021412"/>
              <a:gd name="connsiteY5-434" fmla="*/ 1148429 h 2685285"/>
              <a:gd name="connsiteX6-435" fmla="*/ 2021412 w 2021412"/>
              <a:gd name="connsiteY6-436" fmla="*/ 2685285 h 2685285"/>
              <a:gd name="connsiteX7-437" fmla="*/ 2021412 w 2021412"/>
              <a:gd name="connsiteY7-438" fmla="*/ 2685285 h 2685285"/>
              <a:gd name="connsiteX8-439" fmla="*/ 20320 w 2021412"/>
              <a:gd name="connsiteY8-440" fmla="*/ 2685285 h 2685285"/>
              <a:gd name="connsiteX9-441" fmla="*/ 0 w 2021412"/>
              <a:gd name="connsiteY9-442" fmla="*/ 2685285 h 2685285"/>
              <a:gd name="connsiteX10-443" fmla="*/ 27786 w 2021412"/>
              <a:gd name="connsiteY10-444" fmla="*/ 1036451 h 2685285"/>
              <a:gd name="connsiteX11-445" fmla="*/ 383706 w 2021412"/>
              <a:gd name="connsiteY11-446" fmla="*/ 290410 h 2685285"/>
              <a:gd name="connsiteX0-447" fmla="*/ 383706 w 2021412"/>
              <a:gd name="connsiteY0-448" fmla="*/ 290410 h 2685285"/>
              <a:gd name="connsiteX1-449" fmla="*/ 956212 w 2021412"/>
              <a:gd name="connsiteY1-450" fmla="*/ 12409 h 2685285"/>
              <a:gd name="connsiteX2-451" fmla="*/ 1272946 w 2021412"/>
              <a:gd name="connsiteY2-452" fmla="*/ 63325 h 2685285"/>
              <a:gd name="connsiteX3-453" fmla="*/ 1601454 w 2021412"/>
              <a:gd name="connsiteY3-454" fmla="*/ 251648 h 2685285"/>
              <a:gd name="connsiteX4-455" fmla="*/ 1939285 w 2021412"/>
              <a:gd name="connsiteY4-456" fmla="*/ 794321 h 2685285"/>
              <a:gd name="connsiteX5-457" fmla="*/ 2019556 w 2021412"/>
              <a:gd name="connsiteY5-458" fmla="*/ 1148429 h 2685285"/>
              <a:gd name="connsiteX6-459" fmla="*/ 2021412 w 2021412"/>
              <a:gd name="connsiteY6-460" fmla="*/ 2685285 h 2685285"/>
              <a:gd name="connsiteX7-461" fmla="*/ 2021412 w 2021412"/>
              <a:gd name="connsiteY7-462" fmla="*/ 2685285 h 2685285"/>
              <a:gd name="connsiteX8-463" fmla="*/ 20320 w 2021412"/>
              <a:gd name="connsiteY8-464" fmla="*/ 2685285 h 2685285"/>
              <a:gd name="connsiteX9-465" fmla="*/ 0 w 2021412"/>
              <a:gd name="connsiteY9-466" fmla="*/ 2685285 h 2685285"/>
              <a:gd name="connsiteX10-467" fmla="*/ 27786 w 2021412"/>
              <a:gd name="connsiteY10-468" fmla="*/ 982645 h 2685285"/>
              <a:gd name="connsiteX11-469" fmla="*/ 383706 w 2021412"/>
              <a:gd name="connsiteY11-470" fmla="*/ 290410 h 2685285"/>
              <a:gd name="connsiteX0-471" fmla="*/ 383706 w 2021412"/>
              <a:gd name="connsiteY0-472" fmla="*/ 290410 h 2685285"/>
              <a:gd name="connsiteX1-473" fmla="*/ 956212 w 2021412"/>
              <a:gd name="connsiteY1-474" fmla="*/ 12409 h 2685285"/>
              <a:gd name="connsiteX2-475" fmla="*/ 1272946 w 2021412"/>
              <a:gd name="connsiteY2-476" fmla="*/ 63325 h 2685285"/>
              <a:gd name="connsiteX3-477" fmla="*/ 1601454 w 2021412"/>
              <a:gd name="connsiteY3-478" fmla="*/ 251648 h 2685285"/>
              <a:gd name="connsiteX4-479" fmla="*/ 1939285 w 2021412"/>
              <a:gd name="connsiteY4-480" fmla="*/ 794321 h 2685285"/>
              <a:gd name="connsiteX5-481" fmla="*/ 2019556 w 2021412"/>
              <a:gd name="connsiteY5-482" fmla="*/ 1148429 h 2685285"/>
              <a:gd name="connsiteX6-483" fmla="*/ 2021412 w 2021412"/>
              <a:gd name="connsiteY6-484" fmla="*/ 2685285 h 2685285"/>
              <a:gd name="connsiteX7-485" fmla="*/ 2021412 w 2021412"/>
              <a:gd name="connsiteY7-486" fmla="*/ 2685285 h 2685285"/>
              <a:gd name="connsiteX8-487" fmla="*/ 20320 w 2021412"/>
              <a:gd name="connsiteY8-488" fmla="*/ 2685285 h 2685285"/>
              <a:gd name="connsiteX9-489" fmla="*/ 0 w 2021412"/>
              <a:gd name="connsiteY9-490" fmla="*/ 2685285 h 2685285"/>
              <a:gd name="connsiteX10-491" fmla="*/ 27786 w 2021412"/>
              <a:gd name="connsiteY10-492" fmla="*/ 982645 h 2685285"/>
              <a:gd name="connsiteX11-493" fmla="*/ 383706 w 2021412"/>
              <a:gd name="connsiteY11-494" fmla="*/ 290410 h 2685285"/>
              <a:gd name="connsiteX0-495" fmla="*/ 383706 w 2021412"/>
              <a:gd name="connsiteY0-496" fmla="*/ 290410 h 2685285"/>
              <a:gd name="connsiteX1-497" fmla="*/ 956212 w 2021412"/>
              <a:gd name="connsiteY1-498" fmla="*/ 12409 h 2685285"/>
              <a:gd name="connsiteX2-499" fmla="*/ 1272946 w 2021412"/>
              <a:gd name="connsiteY2-500" fmla="*/ 63325 h 2685285"/>
              <a:gd name="connsiteX3-501" fmla="*/ 1601454 w 2021412"/>
              <a:gd name="connsiteY3-502" fmla="*/ 251648 h 2685285"/>
              <a:gd name="connsiteX4-503" fmla="*/ 1939285 w 2021412"/>
              <a:gd name="connsiteY4-504" fmla="*/ 794321 h 2685285"/>
              <a:gd name="connsiteX5-505" fmla="*/ 2019556 w 2021412"/>
              <a:gd name="connsiteY5-506" fmla="*/ 1148429 h 2685285"/>
              <a:gd name="connsiteX6-507" fmla="*/ 2021412 w 2021412"/>
              <a:gd name="connsiteY6-508" fmla="*/ 2685285 h 2685285"/>
              <a:gd name="connsiteX7-509" fmla="*/ 2021412 w 2021412"/>
              <a:gd name="connsiteY7-510" fmla="*/ 2685285 h 2685285"/>
              <a:gd name="connsiteX8-511" fmla="*/ 20320 w 2021412"/>
              <a:gd name="connsiteY8-512" fmla="*/ 2685285 h 2685285"/>
              <a:gd name="connsiteX9-513" fmla="*/ 0 w 2021412"/>
              <a:gd name="connsiteY9-514" fmla="*/ 2685285 h 2685285"/>
              <a:gd name="connsiteX10-515" fmla="*/ 42718 w 2021412"/>
              <a:gd name="connsiteY10-516" fmla="*/ 991613 h 2685285"/>
              <a:gd name="connsiteX11-517" fmla="*/ 383706 w 2021412"/>
              <a:gd name="connsiteY11-518" fmla="*/ 290410 h 2685285"/>
              <a:gd name="connsiteX0-519" fmla="*/ 383706 w 2021412"/>
              <a:gd name="connsiteY0-520" fmla="*/ 290410 h 2685285"/>
              <a:gd name="connsiteX1-521" fmla="*/ 956212 w 2021412"/>
              <a:gd name="connsiteY1-522" fmla="*/ 12409 h 2685285"/>
              <a:gd name="connsiteX2-523" fmla="*/ 1272946 w 2021412"/>
              <a:gd name="connsiteY2-524" fmla="*/ 63325 h 2685285"/>
              <a:gd name="connsiteX3-525" fmla="*/ 1601454 w 2021412"/>
              <a:gd name="connsiteY3-526" fmla="*/ 251648 h 2685285"/>
              <a:gd name="connsiteX4-527" fmla="*/ 1939285 w 2021412"/>
              <a:gd name="connsiteY4-528" fmla="*/ 794321 h 2685285"/>
              <a:gd name="connsiteX5-529" fmla="*/ 2019556 w 2021412"/>
              <a:gd name="connsiteY5-530" fmla="*/ 1148429 h 2685285"/>
              <a:gd name="connsiteX6-531" fmla="*/ 2021412 w 2021412"/>
              <a:gd name="connsiteY6-532" fmla="*/ 2685285 h 2685285"/>
              <a:gd name="connsiteX7-533" fmla="*/ 2021412 w 2021412"/>
              <a:gd name="connsiteY7-534" fmla="*/ 2685285 h 2685285"/>
              <a:gd name="connsiteX8-535" fmla="*/ 20320 w 2021412"/>
              <a:gd name="connsiteY8-536" fmla="*/ 2685285 h 2685285"/>
              <a:gd name="connsiteX9-537" fmla="*/ 0 w 2021412"/>
              <a:gd name="connsiteY9-538" fmla="*/ 2685285 h 2685285"/>
              <a:gd name="connsiteX10-539" fmla="*/ 12853 w 2021412"/>
              <a:gd name="connsiteY10-540" fmla="*/ 1036452 h 2685285"/>
              <a:gd name="connsiteX11-541" fmla="*/ 383706 w 2021412"/>
              <a:gd name="connsiteY11-542" fmla="*/ 290410 h 2685285"/>
              <a:gd name="connsiteX0-543" fmla="*/ 383706 w 2021412"/>
              <a:gd name="connsiteY0-544" fmla="*/ 290410 h 2685285"/>
              <a:gd name="connsiteX1-545" fmla="*/ 956212 w 2021412"/>
              <a:gd name="connsiteY1-546" fmla="*/ 12409 h 2685285"/>
              <a:gd name="connsiteX2-547" fmla="*/ 1272946 w 2021412"/>
              <a:gd name="connsiteY2-548" fmla="*/ 63325 h 2685285"/>
              <a:gd name="connsiteX3-549" fmla="*/ 1601454 w 2021412"/>
              <a:gd name="connsiteY3-550" fmla="*/ 251648 h 2685285"/>
              <a:gd name="connsiteX4-551" fmla="*/ 1939285 w 2021412"/>
              <a:gd name="connsiteY4-552" fmla="*/ 794321 h 2685285"/>
              <a:gd name="connsiteX5-553" fmla="*/ 2019556 w 2021412"/>
              <a:gd name="connsiteY5-554" fmla="*/ 1148429 h 2685285"/>
              <a:gd name="connsiteX6-555" fmla="*/ 2021412 w 2021412"/>
              <a:gd name="connsiteY6-556" fmla="*/ 2685285 h 2685285"/>
              <a:gd name="connsiteX7-557" fmla="*/ 2021412 w 2021412"/>
              <a:gd name="connsiteY7-558" fmla="*/ 2685285 h 2685285"/>
              <a:gd name="connsiteX8-559" fmla="*/ 20320 w 2021412"/>
              <a:gd name="connsiteY8-560" fmla="*/ 2685285 h 2685285"/>
              <a:gd name="connsiteX9-561" fmla="*/ 0 w 2021412"/>
              <a:gd name="connsiteY9-562" fmla="*/ 2685285 h 2685285"/>
              <a:gd name="connsiteX10-563" fmla="*/ 12853 w 2021412"/>
              <a:gd name="connsiteY10-564" fmla="*/ 1036452 h 2685285"/>
              <a:gd name="connsiteX11-565" fmla="*/ 383706 w 2021412"/>
              <a:gd name="connsiteY11-566" fmla="*/ 290410 h 2685285"/>
              <a:gd name="connsiteX0-567" fmla="*/ 383706 w 2021412"/>
              <a:gd name="connsiteY0-568" fmla="*/ 290410 h 2685285"/>
              <a:gd name="connsiteX1-569" fmla="*/ 956212 w 2021412"/>
              <a:gd name="connsiteY1-570" fmla="*/ 12409 h 2685285"/>
              <a:gd name="connsiteX2-571" fmla="*/ 1272946 w 2021412"/>
              <a:gd name="connsiteY2-572" fmla="*/ 63325 h 2685285"/>
              <a:gd name="connsiteX3-573" fmla="*/ 1601454 w 2021412"/>
              <a:gd name="connsiteY3-574" fmla="*/ 251648 h 2685285"/>
              <a:gd name="connsiteX4-575" fmla="*/ 1939285 w 2021412"/>
              <a:gd name="connsiteY4-576" fmla="*/ 794321 h 2685285"/>
              <a:gd name="connsiteX5-577" fmla="*/ 2019556 w 2021412"/>
              <a:gd name="connsiteY5-578" fmla="*/ 1148429 h 2685285"/>
              <a:gd name="connsiteX6-579" fmla="*/ 2021412 w 2021412"/>
              <a:gd name="connsiteY6-580" fmla="*/ 2685285 h 2685285"/>
              <a:gd name="connsiteX7-581" fmla="*/ 2021412 w 2021412"/>
              <a:gd name="connsiteY7-582" fmla="*/ 2685285 h 2685285"/>
              <a:gd name="connsiteX8-583" fmla="*/ 20320 w 2021412"/>
              <a:gd name="connsiteY8-584" fmla="*/ 2685285 h 2685285"/>
              <a:gd name="connsiteX9-585" fmla="*/ 0 w 2021412"/>
              <a:gd name="connsiteY9-586" fmla="*/ 2685285 h 2685285"/>
              <a:gd name="connsiteX10-587" fmla="*/ 12853 w 2021412"/>
              <a:gd name="connsiteY10-588" fmla="*/ 1036452 h 2685285"/>
              <a:gd name="connsiteX11-589" fmla="*/ 383706 w 2021412"/>
              <a:gd name="connsiteY11-590" fmla="*/ 290410 h 2685285"/>
              <a:gd name="connsiteX0-591" fmla="*/ 383706 w 2021412"/>
              <a:gd name="connsiteY0-592" fmla="*/ 290410 h 2685285"/>
              <a:gd name="connsiteX1-593" fmla="*/ 956212 w 2021412"/>
              <a:gd name="connsiteY1-594" fmla="*/ 12409 h 2685285"/>
              <a:gd name="connsiteX2-595" fmla="*/ 1272946 w 2021412"/>
              <a:gd name="connsiteY2-596" fmla="*/ 63325 h 2685285"/>
              <a:gd name="connsiteX3-597" fmla="*/ 1601454 w 2021412"/>
              <a:gd name="connsiteY3-598" fmla="*/ 251648 h 2685285"/>
              <a:gd name="connsiteX4-599" fmla="*/ 1939285 w 2021412"/>
              <a:gd name="connsiteY4-600" fmla="*/ 794321 h 2685285"/>
              <a:gd name="connsiteX5-601" fmla="*/ 2019556 w 2021412"/>
              <a:gd name="connsiteY5-602" fmla="*/ 1148429 h 2685285"/>
              <a:gd name="connsiteX6-603" fmla="*/ 2021412 w 2021412"/>
              <a:gd name="connsiteY6-604" fmla="*/ 2685285 h 2685285"/>
              <a:gd name="connsiteX7-605" fmla="*/ 2021412 w 2021412"/>
              <a:gd name="connsiteY7-606" fmla="*/ 2685285 h 2685285"/>
              <a:gd name="connsiteX8-607" fmla="*/ 20320 w 2021412"/>
              <a:gd name="connsiteY8-608" fmla="*/ 2685285 h 2685285"/>
              <a:gd name="connsiteX9-609" fmla="*/ 0 w 2021412"/>
              <a:gd name="connsiteY9-610" fmla="*/ 2685285 h 2685285"/>
              <a:gd name="connsiteX10-611" fmla="*/ 12853 w 2021412"/>
              <a:gd name="connsiteY10-612" fmla="*/ 1036452 h 2685285"/>
              <a:gd name="connsiteX11-613" fmla="*/ 383706 w 2021412"/>
              <a:gd name="connsiteY11-614" fmla="*/ 290410 h 2685285"/>
              <a:gd name="connsiteX0-615" fmla="*/ 383706 w 2021412"/>
              <a:gd name="connsiteY0-616" fmla="*/ 290410 h 2685285"/>
              <a:gd name="connsiteX1-617" fmla="*/ 956212 w 2021412"/>
              <a:gd name="connsiteY1-618" fmla="*/ 12409 h 2685285"/>
              <a:gd name="connsiteX2-619" fmla="*/ 1272946 w 2021412"/>
              <a:gd name="connsiteY2-620" fmla="*/ 63325 h 2685285"/>
              <a:gd name="connsiteX3-621" fmla="*/ 1601454 w 2021412"/>
              <a:gd name="connsiteY3-622" fmla="*/ 251648 h 2685285"/>
              <a:gd name="connsiteX4-623" fmla="*/ 1961683 w 2021412"/>
              <a:gd name="connsiteY4-624" fmla="*/ 776385 h 2685285"/>
              <a:gd name="connsiteX5-625" fmla="*/ 2019556 w 2021412"/>
              <a:gd name="connsiteY5-626" fmla="*/ 1148429 h 2685285"/>
              <a:gd name="connsiteX6-627" fmla="*/ 2021412 w 2021412"/>
              <a:gd name="connsiteY6-628" fmla="*/ 2685285 h 2685285"/>
              <a:gd name="connsiteX7-629" fmla="*/ 2021412 w 2021412"/>
              <a:gd name="connsiteY7-630" fmla="*/ 2685285 h 2685285"/>
              <a:gd name="connsiteX8-631" fmla="*/ 20320 w 2021412"/>
              <a:gd name="connsiteY8-632" fmla="*/ 2685285 h 2685285"/>
              <a:gd name="connsiteX9-633" fmla="*/ 0 w 2021412"/>
              <a:gd name="connsiteY9-634" fmla="*/ 2685285 h 2685285"/>
              <a:gd name="connsiteX10-635" fmla="*/ 12853 w 2021412"/>
              <a:gd name="connsiteY10-636" fmla="*/ 1036452 h 2685285"/>
              <a:gd name="connsiteX11-637" fmla="*/ 383706 w 2021412"/>
              <a:gd name="connsiteY11-638" fmla="*/ 290410 h 2685285"/>
              <a:gd name="connsiteX0-639" fmla="*/ 383706 w 2021412"/>
              <a:gd name="connsiteY0-640" fmla="*/ 290410 h 2685285"/>
              <a:gd name="connsiteX1-641" fmla="*/ 956212 w 2021412"/>
              <a:gd name="connsiteY1-642" fmla="*/ 12409 h 2685285"/>
              <a:gd name="connsiteX2-643" fmla="*/ 1272946 w 2021412"/>
              <a:gd name="connsiteY2-644" fmla="*/ 63325 h 2685285"/>
              <a:gd name="connsiteX3-645" fmla="*/ 1631318 w 2021412"/>
              <a:gd name="connsiteY3-646" fmla="*/ 233713 h 2685285"/>
              <a:gd name="connsiteX4-647" fmla="*/ 1961683 w 2021412"/>
              <a:gd name="connsiteY4-648" fmla="*/ 776385 h 2685285"/>
              <a:gd name="connsiteX5-649" fmla="*/ 2019556 w 2021412"/>
              <a:gd name="connsiteY5-650" fmla="*/ 1148429 h 2685285"/>
              <a:gd name="connsiteX6-651" fmla="*/ 2021412 w 2021412"/>
              <a:gd name="connsiteY6-652" fmla="*/ 2685285 h 2685285"/>
              <a:gd name="connsiteX7-653" fmla="*/ 2021412 w 2021412"/>
              <a:gd name="connsiteY7-654" fmla="*/ 2685285 h 2685285"/>
              <a:gd name="connsiteX8-655" fmla="*/ 20320 w 2021412"/>
              <a:gd name="connsiteY8-656" fmla="*/ 2685285 h 2685285"/>
              <a:gd name="connsiteX9-657" fmla="*/ 0 w 2021412"/>
              <a:gd name="connsiteY9-658" fmla="*/ 2685285 h 2685285"/>
              <a:gd name="connsiteX10-659" fmla="*/ 12853 w 2021412"/>
              <a:gd name="connsiteY10-660" fmla="*/ 1036452 h 2685285"/>
              <a:gd name="connsiteX11-661" fmla="*/ 383706 w 2021412"/>
              <a:gd name="connsiteY11-662" fmla="*/ 290410 h 2685285"/>
              <a:gd name="connsiteX0-663" fmla="*/ 383706 w 2021412"/>
              <a:gd name="connsiteY0-664" fmla="*/ 294690 h 2689565"/>
              <a:gd name="connsiteX1-665" fmla="*/ 956212 w 2021412"/>
              <a:gd name="connsiteY1-666" fmla="*/ 16689 h 2689565"/>
              <a:gd name="connsiteX2-667" fmla="*/ 1272946 w 2021412"/>
              <a:gd name="connsiteY2-668" fmla="*/ 40702 h 2689565"/>
              <a:gd name="connsiteX3-669" fmla="*/ 1631318 w 2021412"/>
              <a:gd name="connsiteY3-670" fmla="*/ 237993 h 2689565"/>
              <a:gd name="connsiteX4-671" fmla="*/ 1961683 w 2021412"/>
              <a:gd name="connsiteY4-672" fmla="*/ 780665 h 2689565"/>
              <a:gd name="connsiteX5-673" fmla="*/ 2019556 w 2021412"/>
              <a:gd name="connsiteY5-674" fmla="*/ 1152709 h 2689565"/>
              <a:gd name="connsiteX6-675" fmla="*/ 2021412 w 2021412"/>
              <a:gd name="connsiteY6-676" fmla="*/ 2689565 h 2689565"/>
              <a:gd name="connsiteX7-677" fmla="*/ 2021412 w 2021412"/>
              <a:gd name="connsiteY7-678" fmla="*/ 2689565 h 2689565"/>
              <a:gd name="connsiteX8-679" fmla="*/ 20320 w 2021412"/>
              <a:gd name="connsiteY8-680" fmla="*/ 2689565 h 2689565"/>
              <a:gd name="connsiteX9-681" fmla="*/ 0 w 2021412"/>
              <a:gd name="connsiteY9-682" fmla="*/ 2689565 h 2689565"/>
              <a:gd name="connsiteX10-683" fmla="*/ 12853 w 2021412"/>
              <a:gd name="connsiteY10-684" fmla="*/ 1040732 h 2689565"/>
              <a:gd name="connsiteX11-685" fmla="*/ 383706 w 2021412"/>
              <a:gd name="connsiteY11-686" fmla="*/ 294690 h 2689565"/>
              <a:gd name="connsiteX0-687" fmla="*/ 383706 w 2021412"/>
              <a:gd name="connsiteY0-688" fmla="*/ 309516 h 2704391"/>
              <a:gd name="connsiteX1-689" fmla="*/ 926347 w 2021412"/>
              <a:gd name="connsiteY1-690" fmla="*/ 13580 h 2704391"/>
              <a:gd name="connsiteX2-691" fmla="*/ 1272946 w 2021412"/>
              <a:gd name="connsiteY2-692" fmla="*/ 55528 h 2704391"/>
              <a:gd name="connsiteX3-693" fmla="*/ 1631318 w 2021412"/>
              <a:gd name="connsiteY3-694" fmla="*/ 252819 h 2704391"/>
              <a:gd name="connsiteX4-695" fmla="*/ 1961683 w 2021412"/>
              <a:gd name="connsiteY4-696" fmla="*/ 795491 h 2704391"/>
              <a:gd name="connsiteX5-697" fmla="*/ 2019556 w 2021412"/>
              <a:gd name="connsiteY5-698" fmla="*/ 1167535 h 2704391"/>
              <a:gd name="connsiteX6-699" fmla="*/ 2021412 w 2021412"/>
              <a:gd name="connsiteY6-700" fmla="*/ 2704391 h 2704391"/>
              <a:gd name="connsiteX7-701" fmla="*/ 2021412 w 2021412"/>
              <a:gd name="connsiteY7-702" fmla="*/ 2704391 h 2704391"/>
              <a:gd name="connsiteX8-703" fmla="*/ 20320 w 2021412"/>
              <a:gd name="connsiteY8-704" fmla="*/ 2704391 h 2704391"/>
              <a:gd name="connsiteX9-705" fmla="*/ 0 w 2021412"/>
              <a:gd name="connsiteY9-706" fmla="*/ 2704391 h 2704391"/>
              <a:gd name="connsiteX10-707" fmla="*/ 12853 w 2021412"/>
              <a:gd name="connsiteY10-708" fmla="*/ 1055558 h 2704391"/>
              <a:gd name="connsiteX11-709" fmla="*/ 383706 w 2021412"/>
              <a:gd name="connsiteY11-710" fmla="*/ 309516 h 2704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217" y="connsiteY9-218"/>
              </a:cxn>
              <a:cxn ang="0">
                <a:pos x="connsiteX10-239" y="connsiteY10-240"/>
              </a:cxn>
              <a:cxn ang="0">
                <a:pos x="connsiteX11-373" y="connsiteY11-374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/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-1" fmla="*/ 353842 w 2021412"/>
              <a:gd name="connsiteY0-2" fmla="*/ 0 h 2690812"/>
              <a:gd name="connsiteX1-3" fmla="*/ 1687890 w 2021412"/>
              <a:gd name="connsiteY1-4" fmla="*/ 0 h 2690812"/>
              <a:gd name="connsiteX2-5" fmla="*/ 2021412 w 2021412"/>
              <a:gd name="connsiteY2-6" fmla="*/ 333522 h 2690812"/>
              <a:gd name="connsiteX3-7" fmla="*/ 2021412 w 2021412"/>
              <a:gd name="connsiteY3-8" fmla="*/ 2690812 h 2690812"/>
              <a:gd name="connsiteX4-9" fmla="*/ 2021412 w 2021412"/>
              <a:gd name="connsiteY4-10" fmla="*/ 2690812 h 2690812"/>
              <a:gd name="connsiteX5-11" fmla="*/ 20320 w 2021412"/>
              <a:gd name="connsiteY5-12" fmla="*/ 2690812 h 2690812"/>
              <a:gd name="connsiteX6-13" fmla="*/ 0 w 2021412"/>
              <a:gd name="connsiteY6-14" fmla="*/ 2690812 h 2690812"/>
              <a:gd name="connsiteX7-15" fmla="*/ 20320 w 2021412"/>
              <a:gd name="connsiteY7-16" fmla="*/ 333522 h 2690812"/>
              <a:gd name="connsiteX8-17" fmla="*/ 353842 w 2021412"/>
              <a:gd name="connsiteY8-18" fmla="*/ 0 h 2690812"/>
              <a:gd name="connsiteX0-19" fmla="*/ 353842 w 2021412"/>
              <a:gd name="connsiteY0-20" fmla="*/ 0 h 2690812"/>
              <a:gd name="connsiteX1-21" fmla="*/ 1687890 w 2021412"/>
              <a:gd name="connsiteY1-22" fmla="*/ 0 h 2690812"/>
              <a:gd name="connsiteX2-23" fmla="*/ 2021412 w 2021412"/>
              <a:gd name="connsiteY2-24" fmla="*/ 333522 h 2690812"/>
              <a:gd name="connsiteX3-25" fmla="*/ 2021412 w 2021412"/>
              <a:gd name="connsiteY3-26" fmla="*/ 2690812 h 2690812"/>
              <a:gd name="connsiteX4-27" fmla="*/ 2021412 w 2021412"/>
              <a:gd name="connsiteY4-28" fmla="*/ 2690812 h 2690812"/>
              <a:gd name="connsiteX5-29" fmla="*/ 20320 w 2021412"/>
              <a:gd name="connsiteY5-30" fmla="*/ 2690812 h 2690812"/>
              <a:gd name="connsiteX6-31" fmla="*/ 0 w 2021412"/>
              <a:gd name="connsiteY6-32" fmla="*/ 2690812 h 2690812"/>
              <a:gd name="connsiteX7-33" fmla="*/ 35252 w 2021412"/>
              <a:gd name="connsiteY7-34" fmla="*/ 970236 h 2690812"/>
              <a:gd name="connsiteX8-35" fmla="*/ 353842 w 2021412"/>
              <a:gd name="connsiteY8-36" fmla="*/ 0 h 2690812"/>
              <a:gd name="connsiteX0-37" fmla="*/ 353842 w 2021412"/>
              <a:gd name="connsiteY0-38" fmla="*/ 286970 h 2690812"/>
              <a:gd name="connsiteX1-39" fmla="*/ 1687890 w 2021412"/>
              <a:gd name="connsiteY1-40" fmla="*/ 0 h 2690812"/>
              <a:gd name="connsiteX2-41" fmla="*/ 2021412 w 2021412"/>
              <a:gd name="connsiteY2-42" fmla="*/ 333522 h 2690812"/>
              <a:gd name="connsiteX3-43" fmla="*/ 2021412 w 2021412"/>
              <a:gd name="connsiteY3-44" fmla="*/ 2690812 h 2690812"/>
              <a:gd name="connsiteX4-45" fmla="*/ 2021412 w 2021412"/>
              <a:gd name="connsiteY4-46" fmla="*/ 2690812 h 2690812"/>
              <a:gd name="connsiteX5-47" fmla="*/ 20320 w 2021412"/>
              <a:gd name="connsiteY5-48" fmla="*/ 2690812 h 2690812"/>
              <a:gd name="connsiteX6-49" fmla="*/ 0 w 2021412"/>
              <a:gd name="connsiteY6-50" fmla="*/ 2690812 h 2690812"/>
              <a:gd name="connsiteX7-51" fmla="*/ 35252 w 2021412"/>
              <a:gd name="connsiteY7-52" fmla="*/ 970236 h 2690812"/>
              <a:gd name="connsiteX8-53" fmla="*/ 353842 w 2021412"/>
              <a:gd name="connsiteY8-54" fmla="*/ 286970 h 2690812"/>
              <a:gd name="connsiteX0-55" fmla="*/ 353842 w 2021412"/>
              <a:gd name="connsiteY0-56" fmla="*/ 286970 h 2690812"/>
              <a:gd name="connsiteX1-57" fmla="*/ 1687890 w 2021412"/>
              <a:gd name="connsiteY1-58" fmla="*/ 0 h 2690812"/>
              <a:gd name="connsiteX2-59" fmla="*/ 2021412 w 2021412"/>
              <a:gd name="connsiteY2-60" fmla="*/ 333522 h 2690812"/>
              <a:gd name="connsiteX3-61" fmla="*/ 2021412 w 2021412"/>
              <a:gd name="connsiteY3-62" fmla="*/ 2690812 h 2690812"/>
              <a:gd name="connsiteX4-63" fmla="*/ 2021412 w 2021412"/>
              <a:gd name="connsiteY4-64" fmla="*/ 2690812 h 2690812"/>
              <a:gd name="connsiteX5-65" fmla="*/ 20320 w 2021412"/>
              <a:gd name="connsiteY5-66" fmla="*/ 2690812 h 2690812"/>
              <a:gd name="connsiteX6-67" fmla="*/ 0 w 2021412"/>
              <a:gd name="connsiteY6-68" fmla="*/ 2690812 h 2690812"/>
              <a:gd name="connsiteX7-69" fmla="*/ 35252 w 2021412"/>
              <a:gd name="connsiteY7-70" fmla="*/ 970236 h 2690812"/>
              <a:gd name="connsiteX8-71" fmla="*/ 353842 w 2021412"/>
              <a:gd name="connsiteY8-72" fmla="*/ 286970 h 2690812"/>
              <a:gd name="connsiteX0-73" fmla="*/ 353842 w 2021412"/>
              <a:gd name="connsiteY0-74" fmla="*/ 331809 h 2735651"/>
              <a:gd name="connsiteX1-75" fmla="*/ 911415 w 2021412"/>
              <a:gd name="connsiteY1-76" fmla="*/ 0 h 2735651"/>
              <a:gd name="connsiteX2-77" fmla="*/ 2021412 w 2021412"/>
              <a:gd name="connsiteY2-78" fmla="*/ 378361 h 2735651"/>
              <a:gd name="connsiteX3-79" fmla="*/ 2021412 w 2021412"/>
              <a:gd name="connsiteY3-80" fmla="*/ 2735651 h 2735651"/>
              <a:gd name="connsiteX4-81" fmla="*/ 2021412 w 2021412"/>
              <a:gd name="connsiteY4-82" fmla="*/ 2735651 h 2735651"/>
              <a:gd name="connsiteX5-83" fmla="*/ 20320 w 2021412"/>
              <a:gd name="connsiteY5-84" fmla="*/ 2735651 h 2735651"/>
              <a:gd name="connsiteX6-85" fmla="*/ 0 w 2021412"/>
              <a:gd name="connsiteY6-86" fmla="*/ 2735651 h 2735651"/>
              <a:gd name="connsiteX7-87" fmla="*/ 35252 w 2021412"/>
              <a:gd name="connsiteY7-88" fmla="*/ 1015075 h 2735651"/>
              <a:gd name="connsiteX8-89" fmla="*/ 353842 w 2021412"/>
              <a:gd name="connsiteY8-90" fmla="*/ 331809 h 2735651"/>
              <a:gd name="connsiteX0-91" fmla="*/ 353842 w 2021412"/>
              <a:gd name="connsiteY0-92" fmla="*/ 331809 h 2735651"/>
              <a:gd name="connsiteX1-93" fmla="*/ 911415 w 2021412"/>
              <a:gd name="connsiteY1-94" fmla="*/ 0 h 2735651"/>
              <a:gd name="connsiteX2-95" fmla="*/ 2006480 w 2021412"/>
              <a:gd name="connsiteY2-96" fmla="*/ 629459 h 2735651"/>
              <a:gd name="connsiteX3-97" fmla="*/ 2021412 w 2021412"/>
              <a:gd name="connsiteY3-98" fmla="*/ 2735651 h 2735651"/>
              <a:gd name="connsiteX4-99" fmla="*/ 2021412 w 2021412"/>
              <a:gd name="connsiteY4-100" fmla="*/ 2735651 h 2735651"/>
              <a:gd name="connsiteX5-101" fmla="*/ 20320 w 2021412"/>
              <a:gd name="connsiteY5-102" fmla="*/ 2735651 h 2735651"/>
              <a:gd name="connsiteX6-103" fmla="*/ 0 w 2021412"/>
              <a:gd name="connsiteY6-104" fmla="*/ 2735651 h 2735651"/>
              <a:gd name="connsiteX7-105" fmla="*/ 35252 w 2021412"/>
              <a:gd name="connsiteY7-106" fmla="*/ 1015075 h 2735651"/>
              <a:gd name="connsiteX8-107" fmla="*/ 353842 w 2021412"/>
              <a:gd name="connsiteY8-108" fmla="*/ 331809 h 2735651"/>
              <a:gd name="connsiteX0-109" fmla="*/ 353842 w 2021412"/>
              <a:gd name="connsiteY0-110" fmla="*/ 286970 h 2690812"/>
              <a:gd name="connsiteX1-111" fmla="*/ 986076 w 2021412"/>
              <a:gd name="connsiteY1-112" fmla="*/ 0 h 2690812"/>
              <a:gd name="connsiteX2-113" fmla="*/ 2006480 w 2021412"/>
              <a:gd name="connsiteY2-114" fmla="*/ 584620 h 2690812"/>
              <a:gd name="connsiteX3-115" fmla="*/ 2021412 w 2021412"/>
              <a:gd name="connsiteY3-116" fmla="*/ 2690812 h 2690812"/>
              <a:gd name="connsiteX4-117" fmla="*/ 2021412 w 2021412"/>
              <a:gd name="connsiteY4-118" fmla="*/ 2690812 h 2690812"/>
              <a:gd name="connsiteX5-119" fmla="*/ 20320 w 2021412"/>
              <a:gd name="connsiteY5-120" fmla="*/ 2690812 h 2690812"/>
              <a:gd name="connsiteX6-121" fmla="*/ 0 w 2021412"/>
              <a:gd name="connsiteY6-122" fmla="*/ 2690812 h 2690812"/>
              <a:gd name="connsiteX7-123" fmla="*/ 35252 w 2021412"/>
              <a:gd name="connsiteY7-124" fmla="*/ 970236 h 2690812"/>
              <a:gd name="connsiteX8-125" fmla="*/ 353842 w 2021412"/>
              <a:gd name="connsiteY8-126" fmla="*/ 286970 h 2690812"/>
              <a:gd name="connsiteX0-127" fmla="*/ 353842 w 2021412"/>
              <a:gd name="connsiteY0-128" fmla="*/ 286970 h 2690812"/>
              <a:gd name="connsiteX1-129" fmla="*/ 986076 w 2021412"/>
              <a:gd name="connsiteY1-130" fmla="*/ 0 h 2690812"/>
              <a:gd name="connsiteX2-131" fmla="*/ 2006480 w 2021412"/>
              <a:gd name="connsiteY2-132" fmla="*/ 584620 h 2690812"/>
              <a:gd name="connsiteX3-133" fmla="*/ 2021412 w 2021412"/>
              <a:gd name="connsiteY3-134" fmla="*/ 2690812 h 2690812"/>
              <a:gd name="connsiteX4-135" fmla="*/ 2021412 w 2021412"/>
              <a:gd name="connsiteY4-136" fmla="*/ 2690812 h 2690812"/>
              <a:gd name="connsiteX5-137" fmla="*/ 20320 w 2021412"/>
              <a:gd name="connsiteY5-138" fmla="*/ 2690812 h 2690812"/>
              <a:gd name="connsiteX6-139" fmla="*/ 0 w 2021412"/>
              <a:gd name="connsiteY6-140" fmla="*/ 2690812 h 2690812"/>
              <a:gd name="connsiteX7-141" fmla="*/ 35252 w 2021412"/>
              <a:gd name="connsiteY7-142" fmla="*/ 970236 h 2690812"/>
              <a:gd name="connsiteX8-143" fmla="*/ 353842 w 2021412"/>
              <a:gd name="connsiteY8-144" fmla="*/ 286970 h 2690812"/>
              <a:gd name="connsiteX0-145" fmla="*/ 383706 w 2021412"/>
              <a:gd name="connsiteY0-146" fmla="*/ 295937 h 2690812"/>
              <a:gd name="connsiteX1-147" fmla="*/ 986076 w 2021412"/>
              <a:gd name="connsiteY1-148" fmla="*/ 0 h 2690812"/>
              <a:gd name="connsiteX2-149" fmla="*/ 2006480 w 2021412"/>
              <a:gd name="connsiteY2-150" fmla="*/ 584620 h 2690812"/>
              <a:gd name="connsiteX3-151" fmla="*/ 2021412 w 2021412"/>
              <a:gd name="connsiteY3-152" fmla="*/ 2690812 h 2690812"/>
              <a:gd name="connsiteX4-153" fmla="*/ 2021412 w 2021412"/>
              <a:gd name="connsiteY4-154" fmla="*/ 2690812 h 2690812"/>
              <a:gd name="connsiteX5-155" fmla="*/ 20320 w 2021412"/>
              <a:gd name="connsiteY5-156" fmla="*/ 2690812 h 2690812"/>
              <a:gd name="connsiteX6-157" fmla="*/ 0 w 2021412"/>
              <a:gd name="connsiteY6-158" fmla="*/ 2690812 h 2690812"/>
              <a:gd name="connsiteX7-159" fmla="*/ 35252 w 2021412"/>
              <a:gd name="connsiteY7-160" fmla="*/ 970236 h 2690812"/>
              <a:gd name="connsiteX8-161" fmla="*/ 383706 w 2021412"/>
              <a:gd name="connsiteY8-162" fmla="*/ 295937 h 2690812"/>
              <a:gd name="connsiteX0-163" fmla="*/ 383706 w 2021412"/>
              <a:gd name="connsiteY0-164" fmla="*/ 295937 h 2690812"/>
              <a:gd name="connsiteX1-165" fmla="*/ 986076 w 2021412"/>
              <a:gd name="connsiteY1-166" fmla="*/ 0 h 2690812"/>
              <a:gd name="connsiteX2-167" fmla="*/ 2006480 w 2021412"/>
              <a:gd name="connsiteY2-168" fmla="*/ 584620 h 2690812"/>
              <a:gd name="connsiteX3-169" fmla="*/ 2021412 w 2021412"/>
              <a:gd name="connsiteY3-170" fmla="*/ 2690812 h 2690812"/>
              <a:gd name="connsiteX4-171" fmla="*/ 2021412 w 2021412"/>
              <a:gd name="connsiteY4-172" fmla="*/ 2690812 h 2690812"/>
              <a:gd name="connsiteX5-173" fmla="*/ 20320 w 2021412"/>
              <a:gd name="connsiteY5-174" fmla="*/ 2690812 h 2690812"/>
              <a:gd name="connsiteX6-175" fmla="*/ 0 w 2021412"/>
              <a:gd name="connsiteY6-176" fmla="*/ 2690812 h 2690812"/>
              <a:gd name="connsiteX7-177" fmla="*/ 35252 w 2021412"/>
              <a:gd name="connsiteY7-178" fmla="*/ 970236 h 2690812"/>
              <a:gd name="connsiteX8-179" fmla="*/ 383706 w 2021412"/>
              <a:gd name="connsiteY8-180" fmla="*/ 295937 h 2690812"/>
              <a:gd name="connsiteX0-181" fmla="*/ 383706 w 2021412"/>
              <a:gd name="connsiteY0-182" fmla="*/ 295937 h 2690812"/>
              <a:gd name="connsiteX1-183" fmla="*/ 986076 w 2021412"/>
              <a:gd name="connsiteY1-184" fmla="*/ 0 h 2690812"/>
              <a:gd name="connsiteX2-185" fmla="*/ 1377471 w 2021412"/>
              <a:gd name="connsiteY2-186" fmla="*/ 122658 h 2690812"/>
              <a:gd name="connsiteX3-187" fmla="*/ 2006480 w 2021412"/>
              <a:gd name="connsiteY3-188" fmla="*/ 584620 h 2690812"/>
              <a:gd name="connsiteX4-189" fmla="*/ 2021412 w 2021412"/>
              <a:gd name="connsiteY4-190" fmla="*/ 2690812 h 2690812"/>
              <a:gd name="connsiteX5-191" fmla="*/ 2021412 w 2021412"/>
              <a:gd name="connsiteY5-192" fmla="*/ 2690812 h 2690812"/>
              <a:gd name="connsiteX6-193" fmla="*/ 20320 w 2021412"/>
              <a:gd name="connsiteY6-194" fmla="*/ 2690812 h 2690812"/>
              <a:gd name="connsiteX7-195" fmla="*/ 0 w 2021412"/>
              <a:gd name="connsiteY7-196" fmla="*/ 2690812 h 2690812"/>
              <a:gd name="connsiteX8-197" fmla="*/ 35252 w 2021412"/>
              <a:gd name="connsiteY8-198" fmla="*/ 970236 h 2690812"/>
              <a:gd name="connsiteX9" fmla="*/ 383706 w 2021412"/>
              <a:gd name="connsiteY9" fmla="*/ 295937 h 2690812"/>
              <a:gd name="connsiteX0-199" fmla="*/ 383706 w 2021412"/>
              <a:gd name="connsiteY0-200" fmla="*/ 312626 h 2707501"/>
              <a:gd name="connsiteX1-201" fmla="*/ 986076 w 2021412"/>
              <a:gd name="connsiteY1-202" fmla="*/ 16689 h 2707501"/>
              <a:gd name="connsiteX2-203" fmla="*/ 1153488 w 2021412"/>
              <a:gd name="connsiteY2-204" fmla="*/ 40702 h 2707501"/>
              <a:gd name="connsiteX3-205" fmla="*/ 1377471 w 2021412"/>
              <a:gd name="connsiteY3-206" fmla="*/ 139347 h 2707501"/>
              <a:gd name="connsiteX4-207" fmla="*/ 2006480 w 2021412"/>
              <a:gd name="connsiteY4-208" fmla="*/ 601309 h 2707501"/>
              <a:gd name="connsiteX5-209" fmla="*/ 2021412 w 2021412"/>
              <a:gd name="connsiteY5-210" fmla="*/ 2707501 h 2707501"/>
              <a:gd name="connsiteX6-211" fmla="*/ 2021412 w 2021412"/>
              <a:gd name="connsiteY6-212" fmla="*/ 2707501 h 2707501"/>
              <a:gd name="connsiteX7-213" fmla="*/ 20320 w 2021412"/>
              <a:gd name="connsiteY7-214" fmla="*/ 2707501 h 2707501"/>
              <a:gd name="connsiteX8-215" fmla="*/ 0 w 2021412"/>
              <a:gd name="connsiteY8-216" fmla="*/ 2707501 h 2707501"/>
              <a:gd name="connsiteX9-217" fmla="*/ 35252 w 2021412"/>
              <a:gd name="connsiteY9-218" fmla="*/ 986925 h 2707501"/>
              <a:gd name="connsiteX10" fmla="*/ 383706 w 2021412"/>
              <a:gd name="connsiteY10" fmla="*/ 312626 h 2707501"/>
              <a:gd name="connsiteX0-219" fmla="*/ 383706 w 2021412"/>
              <a:gd name="connsiteY0-220" fmla="*/ 312626 h 2707501"/>
              <a:gd name="connsiteX1-221" fmla="*/ 986076 w 2021412"/>
              <a:gd name="connsiteY1-222" fmla="*/ 16689 h 2707501"/>
              <a:gd name="connsiteX2-223" fmla="*/ 1153488 w 2021412"/>
              <a:gd name="connsiteY2-224" fmla="*/ 40702 h 2707501"/>
              <a:gd name="connsiteX3-225" fmla="*/ 1377471 w 2021412"/>
              <a:gd name="connsiteY3-226" fmla="*/ 139347 h 2707501"/>
              <a:gd name="connsiteX4-227" fmla="*/ 1864624 w 2021412"/>
              <a:gd name="connsiteY4-228" fmla="*/ 673052 h 2707501"/>
              <a:gd name="connsiteX5-229" fmla="*/ 2021412 w 2021412"/>
              <a:gd name="connsiteY5-230" fmla="*/ 2707501 h 2707501"/>
              <a:gd name="connsiteX6-231" fmla="*/ 2021412 w 2021412"/>
              <a:gd name="connsiteY6-232" fmla="*/ 2707501 h 2707501"/>
              <a:gd name="connsiteX7-233" fmla="*/ 20320 w 2021412"/>
              <a:gd name="connsiteY7-234" fmla="*/ 2707501 h 2707501"/>
              <a:gd name="connsiteX8-235" fmla="*/ 0 w 2021412"/>
              <a:gd name="connsiteY8-236" fmla="*/ 2707501 h 2707501"/>
              <a:gd name="connsiteX9-237" fmla="*/ 35252 w 2021412"/>
              <a:gd name="connsiteY9-238" fmla="*/ 986925 h 2707501"/>
              <a:gd name="connsiteX10-239" fmla="*/ 383706 w 2021412"/>
              <a:gd name="connsiteY10-240" fmla="*/ 312626 h 2707501"/>
              <a:gd name="connsiteX0-241" fmla="*/ 383706 w 2021412"/>
              <a:gd name="connsiteY0-242" fmla="*/ 312626 h 2707501"/>
              <a:gd name="connsiteX1-243" fmla="*/ 986076 w 2021412"/>
              <a:gd name="connsiteY1-244" fmla="*/ 16689 h 2707501"/>
              <a:gd name="connsiteX2-245" fmla="*/ 1153488 w 2021412"/>
              <a:gd name="connsiteY2-246" fmla="*/ 40702 h 2707501"/>
              <a:gd name="connsiteX3-247" fmla="*/ 1601454 w 2021412"/>
              <a:gd name="connsiteY3-248" fmla="*/ 273864 h 2707501"/>
              <a:gd name="connsiteX4-249" fmla="*/ 1864624 w 2021412"/>
              <a:gd name="connsiteY4-250" fmla="*/ 673052 h 2707501"/>
              <a:gd name="connsiteX5-251" fmla="*/ 2021412 w 2021412"/>
              <a:gd name="connsiteY5-252" fmla="*/ 2707501 h 2707501"/>
              <a:gd name="connsiteX6-253" fmla="*/ 2021412 w 2021412"/>
              <a:gd name="connsiteY6-254" fmla="*/ 2707501 h 2707501"/>
              <a:gd name="connsiteX7-255" fmla="*/ 20320 w 2021412"/>
              <a:gd name="connsiteY7-256" fmla="*/ 2707501 h 2707501"/>
              <a:gd name="connsiteX8-257" fmla="*/ 0 w 2021412"/>
              <a:gd name="connsiteY8-258" fmla="*/ 2707501 h 2707501"/>
              <a:gd name="connsiteX9-259" fmla="*/ 35252 w 2021412"/>
              <a:gd name="connsiteY9-260" fmla="*/ 986925 h 2707501"/>
              <a:gd name="connsiteX10-261" fmla="*/ 383706 w 2021412"/>
              <a:gd name="connsiteY10-262" fmla="*/ 312626 h 2707501"/>
              <a:gd name="connsiteX0-263" fmla="*/ 383706 w 2021412"/>
              <a:gd name="connsiteY0-264" fmla="*/ 312626 h 2707501"/>
              <a:gd name="connsiteX1-265" fmla="*/ 986076 w 2021412"/>
              <a:gd name="connsiteY1-266" fmla="*/ 16689 h 2707501"/>
              <a:gd name="connsiteX2-267" fmla="*/ 1153488 w 2021412"/>
              <a:gd name="connsiteY2-268" fmla="*/ 40702 h 2707501"/>
              <a:gd name="connsiteX3-269" fmla="*/ 1601454 w 2021412"/>
              <a:gd name="connsiteY3-270" fmla="*/ 273864 h 2707501"/>
              <a:gd name="connsiteX4-271" fmla="*/ 1864624 w 2021412"/>
              <a:gd name="connsiteY4-272" fmla="*/ 673052 h 2707501"/>
              <a:gd name="connsiteX5-273" fmla="*/ 2021412 w 2021412"/>
              <a:gd name="connsiteY5-274" fmla="*/ 2707501 h 2707501"/>
              <a:gd name="connsiteX6-275" fmla="*/ 2021412 w 2021412"/>
              <a:gd name="connsiteY6-276" fmla="*/ 2707501 h 2707501"/>
              <a:gd name="connsiteX7-277" fmla="*/ 20320 w 2021412"/>
              <a:gd name="connsiteY7-278" fmla="*/ 2707501 h 2707501"/>
              <a:gd name="connsiteX8-279" fmla="*/ 0 w 2021412"/>
              <a:gd name="connsiteY8-280" fmla="*/ 2707501 h 2707501"/>
              <a:gd name="connsiteX9-281" fmla="*/ 35252 w 2021412"/>
              <a:gd name="connsiteY9-282" fmla="*/ 986925 h 2707501"/>
              <a:gd name="connsiteX10-283" fmla="*/ 383706 w 2021412"/>
              <a:gd name="connsiteY10-284" fmla="*/ 312626 h 2707501"/>
              <a:gd name="connsiteX0-285" fmla="*/ 383706 w 2021412"/>
              <a:gd name="connsiteY0-286" fmla="*/ 312626 h 2707501"/>
              <a:gd name="connsiteX1-287" fmla="*/ 986076 w 2021412"/>
              <a:gd name="connsiteY1-288" fmla="*/ 16689 h 2707501"/>
              <a:gd name="connsiteX2-289" fmla="*/ 1153488 w 2021412"/>
              <a:gd name="connsiteY2-290" fmla="*/ 40702 h 2707501"/>
              <a:gd name="connsiteX3-291" fmla="*/ 1601454 w 2021412"/>
              <a:gd name="connsiteY3-292" fmla="*/ 273864 h 2707501"/>
              <a:gd name="connsiteX4-293" fmla="*/ 1931819 w 2021412"/>
              <a:gd name="connsiteY4-294" fmla="*/ 798601 h 2707501"/>
              <a:gd name="connsiteX5-295" fmla="*/ 2021412 w 2021412"/>
              <a:gd name="connsiteY5-296" fmla="*/ 2707501 h 2707501"/>
              <a:gd name="connsiteX6-297" fmla="*/ 2021412 w 2021412"/>
              <a:gd name="connsiteY6-298" fmla="*/ 2707501 h 2707501"/>
              <a:gd name="connsiteX7-299" fmla="*/ 20320 w 2021412"/>
              <a:gd name="connsiteY7-300" fmla="*/ 2707501 h 2707501"/>
              <a:gd name="connsiteX8-301" fmla="*/ 0 w 2021412"/>
              <a:gd name="connsiteY8-302" fmla="*/ 2707501 h 2707501"/>
              <a:gd name="connsiteX9-303" fmla="*/ 35252 w 2021412"/>
              <a:gd name="connsiteY9-304" fmla="*/ 986925 h 2707501"/>
              <a:gd name="connsiteX10-305" fmla="*/ 383706 w 2021412"/>
              <a:gd name="connsiteY10-306" fmla="*/ 312626 h 2707501"/>
              <a:gd name="connsiteX0-307" fmla="*/ 383706 w 2021412"/>
              <a:gd name="connsiteY0-308" fmla="*/ 312626 h 2707501"/>
              <a:gd name="connsiteX1-309" fmla="*/ 986076 w 2021412"/>
              <a:gd name="connsiteY1-310" fmla="*/ 16689 h 2707501"/>
              <a:gd name="connsiteX2-311" fmla="*/ 1153488 w 2021412"/>
              <a:gd name="connsiteY2-312" fmla="*/ 40702 h 2707501"/>
              <a:gd name="connsiteX3-313" fmla="*/ 1601454 w 2021412"/>
              <a:gd name="connsiteY3-314" fmla="*/ 273864 h 2707501"/>
              <a:gd name="connsiteX4-315" fmla="*/ 1939285 w 2021412"/>
              <a:gd name="connsiteY4-316" fmla="*/ 816537 h 2707501"/>
              <a:gd name="connsiteX5-317" fmla="*/ 2021412 w 2021412"/>
              <a:gd name="connsiteY5-318" fmla="*/ 2707501 h 2707501"/>
              <a:gd name="connsiteX6-319" fmla="*/ 2021412 w 2021412"/>
              <a:gd name="connsiteY6-320" fmla="*/ 2707501 h 2707501"/>
              <a:gd name="connsiteX7-321" fmla="*/ 20320 w 2021412"/>
              <a:gd name="connsiteY7-322" fmla="*/ 2707501 h 2707501"/>
              <a:gd name="connsiteX8-323" fmla="*/ 0 w 2021412"/>
              <a:gd name="connsiteY8-324" fmla="*/ 2707501 h 2707501"/>
              <a:gd name="connsiteX9-325" fmla="*/ 35252 w 2021412"/>
              <a:gd name="connsiteY9-326" fmla="*/ 986925 h 2707501"/>
              <a:gd name="connsiteX10-327" fmla="*/ 383706 w 2021412"/>
              <a:gd name="connsiteY10-328" fmla="*/ 312626 h 2707501"/>
              <a:gd name="connsiteX0-329" fmla="*/ 383706 w 2021412"/>
              <a:gd name="connsiteY0-330" fmla="*/ 312626 h 2707501"/>
              <a:gd name="connsiteX1-331" fmla="*/ 986076 w 2021412"/>
              <a:gd name="connsiteY1-332" fmla="*/ 16689 h 2707501"/>
              <a:gd name="connsiteX2-333" fmla="*/ 1153488 w 2021412"/>
              <a:gd name="connsiteY2-334" fmla="*/ 40702 h 2707501"/>
              <a:gd name="connsiteX3-335" fmla="*/ 1601454 w 2021412"/>
              <a:gd name="connsiteY3-336" fmla="*/ 273864 h 2707501"/>
              <a:gd name="connsiteX4-337" fmla="*/ 1939285 w 2021412"/>
              <a:gd name="connsiteY4-338" fmla="*/ 816537 h 2707501"/>
              <a:gd name="connsiteX5-339" fmla="*/ 2019556 w 2021412"/>
              <a:gd name="connsiteY5-340" fmla="*/ 1170645 h 2707501"/>
              <a:gd name="connsiteX6-341" fmla="*/ 2021412 w 2021412"/>
              <a:gd name="connsiteY6-342" fmla="*/ 2707501 h 2707501"/>
              <a:gd name="connsiteX7-343" fmla="*/ 2021412 w 2021412"/>
              <a:gd name="connsiteY7-344" fmla="*/ 2707501 h 2707501"/>
              <a:gd name="connsiteX8-345" fmla="*/ 20320 w 2021412"/>
              <a:gd name="connsiteY8-346" fmla="*/ 2707501 h 2707501"/>
              <a:gd name="connsiteX9-347" fmla="*/ 0 w 2021412"/>
              <a:gd name="connsiteY9-348" fmla="*/ 2707501 h 2707501"/>
              <a:gd name="connsiteX10-349" fmla="*/ 35252 w 2021412"/>
              <a:gd name="connsiteY10-350" fmla="*/ 986925 h 2707501"/>
              <a:gd name="connsiteX11" fmla="*/ 383706 w 2021412"/>
              <a:gd name="connsiteY11" fmla="*/ 312626 h 2707501"/>
              <a:gd name="connsiteX0-351" fmla="*/ 383706 w 2021412"/>
              <a:gd name="connsiteY0-352" fmla="*/ 293775 h 2688650"/>
              <a:gd name="connsiteX1-353" fmla="*/ 963678 w 2021412"/>
              <a:gd name="connsiteY1-354" fmla="*/ 24742 h 2688650"/>
              <a:gd name="connsiteX2-355" fmla="*/ 1153488 w 2021412"/>
              <a:gd name="connsiteY2-356" fmla="*/ 21851 h 2688650"/>
              <a:gd name="connsiteX3-357" fmla="*/ 1601454 w 2021412"/>
              <a:gd name="connsiteY3-358" fmla="*/ 255013 h 2688650"/>
              <a:gd name="connsiteX4-359" fmla="*/ 1939285 w 2021412"/>
              <a:gd name="connsiteY4-360" fmla="*/ 797686 h 2688650"/>
              <a:gd name="connsiteX5-361" fmla="*/ 2019556 w 2021412"/>
              <a:gd name="connsiteY5-362" fmla="*/ 1151794 h 2688650"/>
              <a:gd name="connsiteX6-363" fmla="*/ 2021412 w 2021412"/>
              <a:gd name="connsiteY6-364" fmla="*/ 2688650 h 2688650"/>
              <a:gd name="connsiteX7-365" fmla="*/ 2021412 w 2021412"/>
              <a:gd name="connsiteY7-366" fmla="*/ 2688650 h 2688650"/>
              <a:gd name="connsiteX8-367" fmla="*/ 20320 w 2021412"/>
              <a:gd name="connsiteY8-368" fmla="*/ 2688650 h 2688650"/>
              <a:gd name="connsiteX9-369" fmla="*/ 0 w 2021412"/>
              <a:gd name="connsiteY9-370" fmla="*/ 2688650 h 2688650"/>
              <a:gd name="connsiteX10-371" fmla="*/ 35252 w 2021412"/>
              <a:gd name="connsiteY10-372" fmla="*/ 968074 h 2688650"/>
              <a:gd name="connsiteX11-373" fmla="*/ 383706 w 2021412"/>
              <a:gd name="connsiteY11-374" fmla="*/ 293775 h 2688650"/>
              <a:gd name="connsiteX0-375" fmla="*/ 383706 w 2021412"/>
              <a:gd name="connsiteY0-376" fmla="*/ 299422 h 2694297"/>
              <a:gd name="connsiteX1-377" fmla="*/ 956212 w 2021412"/>
              <a:gd name="connsiteY1-378" fmla="*/ 21421 h 2694297"/>
              <a:gd name="connsiteX2-379" fmla="*/ 1153488 w 2021412"/>
              <a:gd name="connsiteY2-380" fmla="*/ 27498 h 2694297"/>
              <a:gd name="connsiteX3-381" fmla="*/ 1601454 w 2021412"/>
              <a:gd name="connsiteY3-382" fmla="*/ 260660 h 2694297"/>
              <a:gd name="connsiteX4-383" fmla="*/ 1939285 w 2021412"/>
              <a:gd name="connsiteY4-384" fmla="*/ 803333 h 2694297"/>
              <a:gd name="connsiteX5-385" fmla="*/ 2019556 w 2021412"/>
              <a:gd name="connsiteY5-386" fmla="*/ 1157441 h 2694297"/>
              <a:gd name="connsiteX6-387" fmla="*/ 2021412 w 2021412"/>
              <a:gd name="connsiteY6-388" fmla="*/ 2694297 h 2694297"/>
              <a:gd name="connsiteX7-389" fmla="*/ 2021412 w 2021412"/>
              <a:gd name="connsiteY7-390" fmla="*/ 2694297 h 2694297"/>
              <a:gd name="connsiteX8-391" fmla="*/ 20320 w 2021412"/>
              <a:gd name="connsiteY8-392" fmla="*/ 2694297 h 2694297"/>
              <a:gd name="connsiteX9-393" fmla="*/ 0 w 2021412"/>
              <a:gd name="connsiteY9-394" fmla="*/ 2694297 h 2694297"/>
              <a:gd name="connsiteX10-395" fmla="*/ 35252 w 2021412"/>
              <a:gd name="connsiteY10-396" fmla="*/ 973721 h 2694297"/>
              <a:gd name="connsiteX11-397" fmla="*/ 383706 w 2021412"/>
              <a:gd name="connsiteY11-398" fmla="*/ 299422 h 2694297"/>
              <a:gd name="connsiteX0-399" fmla="*/ 383706 w 2021412"/>
              <a:gd name="connsiteY0-400" fmla="*/ 290410 h 2685285"/>
              <a:gd name="connsiteX1-401" fmla="*/ 956212 w 2021412"/>
              <a:gd name="connsiteY1-402" fmla="*/ 12409 h 2685285"/>
              <a:gd name="connsiteX2-403" fmla="*/ 1272946 w 2021412"/>
              <a:gd name="connsiteY2-404" fmla="*/ 63325 h 2685285"/>
              <a:gd name="connsiteX3-405" fmla="*/ 1601454 w 2021412"/>
              <a:gd name="connsiteY3-406" fmla="*/ 251648 h 2685285"/>
              <a:gd name="connsiteX4-407" fmla="*/ 1939285 w 2021412"/>
              <a:gd name="connsiteY4-408" fmla="*/ 794321 h 2685285"/>
              <a:gd name="connsiteX5-409" fmla="*/ 2019556 w 2021412"/>
              <a:gd name="connsiteY5-410" fmla="*/ 1148429 h 2685285"/>
              <a:gd name="connsiteX6-411" fmla="*/ 2021412 w 2021412"/>
              <a:gd name="connsiteY6-412" fmla="*/ 2685285 h 2685285"/>
              <a:gd name="connsiteX7-413" fmla="*/ 2021412 w 2021412"/>
              <a:gd name="connsiteY7-414" fmla="*/ 2685285 h 2685285"/>
              <a:gd name="connsiteX8-415" fmla="*/ 20320 w 2021412"/>
              <a:gd name="connsiteY8-416" fmla="*/ 2685285 h 2685285"/>
              <a:gd name="connsiteX9-417" fmla="*/ 0 w 2021412"/>
              <a:gd name="connsiteY9-418" fmla="*/ 2685285 h 2685285"/>
              <a:gd name="connsiteX10-419" fmla="*/ 35252 w 2021412"/>
              <a:gd name="connsiteY10-420" fmla="*/ 964709 h 2685285"/>
              <a:gd name="connsiteX11-421" fmla="*/ 383706 w 2021412"/>
              <a:gd name="connsiteY11-422" fmla="*/ 290410 h 2685285"/>
              <a:gd name="connsiteX0-423" fmla="*/ 383706 w 2021412"/>
              <a:gd name="connsiteY0-424" fmla="*/ 290410 h 2685285"/>
              <a:gd name="connsiteX1-425" fmla="*/ 956212 w 2021412"/>
              <a:gd name="connsiteY1-426" fmla="*/ 12409 h 2685285"/>
              <a:gd name="connsiteX2-427" fmla="*/ 1272946 w 2021412"/>
              <a:gd name="connsiteY2-428" fmla="*/ 63325 h 2685285"/>
              <a:gd name="connsiteX3-429" fmla="*/ 1601454 w 2021412"/>
              <a:gd name="connsiteY3-430" fmla="*/ 251648 h 2685285"/>
              <a:gd name="connsiteX4-431" fmla="*/ 1939285 w 2021412"/>
              <a:gd name="connsiteY4-432" fmla="*/ 794321 h 2685285"/>
              <a:gd name="connsiteX5-433" fmla="*/ 2019556 w 2021412"/>
              <a:gd name="connsiteY5-434" fmla="*/ 1148429 h 2685285"/>
              <a:gd name="connsiteX6-435" fmla="*/ 2021412 w 2021412"/>
              <a:gd name="connsiteY6-436" fmla="*/ 2685285 h 2685285"/>
              <a:gd name="connsiteX7-437" fmla="*/ 2021412 w 2021412"/>
              <a:gd name="connsiteY7-438" fmla="*/ 2685285 h 2685285"/>
              <a:gd name="connsiteX8-439" fmla="*/ 20320 w 2021412"/>
              <a:gd name="connsiteY8-440" fmla="*/ 2685285 h 2685285"/>
              <a:gd name="connsiteX9-441" fmla="*/ 0 w 2021412"/>
              <a:gd name="connsiteY9-442" fmla="*/ 2685285 h 2685285"/>
              <a:gd name="connsiteX10-443" fmla="*/ 27786 w 2021412"/>
              <a:gd name="connsiteY10-444" fmla="*/ 1036451 h 2685285"/>
              <a:gd name="connsiteX11-445" fmla="*/ 383706 w 2021412"/>
              <a:gd name="connsiteY11-446" fmla="*/ 290410 h 2685285"/>
              <a:gd name="connsiteX0-447" fmla="*/ 383706 w 2021412"/>
              <a:gd name="connsiteY0-448" fmla="*/ 290410 h 2685285"/>
              <a:gd name="connsiteX1-449" fmla="*/ 956212 w 2021412"/>
              <a:gd name="connsiteY1-450" fmla="*/ 12409 h 2685285"/>
              <a:gd name="connsiteX2-451" fmla="*/ 1272946 w 2021412"/>
              <a:gd name="connsiteY2-452" fmla="*/ 63325 h 2685285"/>
              <a:gd name="connsiteX3-453" fmla="*/ 1601454 w 2021412"/>
              <a:gd name="connsiteY3-454" fmla="*/ 251648 h 2685285"/>
              <a:gd name="connsiteX4-455" fmla="*/ 1939285 w 2021412"/>
              <a:gd name="connsiteY4-456" fmla="*/ 794321 h 2685285"/>
              <a:gd name="connsiteX5-457" fmla="*/ 2019556 w 2021412"/>
              <a:gd name="connsiteY5-458" fmla="*/ 1148429 h 2685285"/>
              <a:gd name="connsiteX6-459" fmla="*/ 2021412 w 2021412"/>
              <a:gd name="connsiteY6-460" fmla="*/ 2685285 h 2685285"/>
              <a:gd name="connsiteX7-461" fmla="*/ 2021412 w 2021412"/>
              <a:gd name="connsiteY7-462" fmla="*/ 2685285 h 2685285"/>
              <a:gd name="connsiteX8-463" fmla="*/ 20320 w 2021412"/>
              <a:gd name="connsiteY8-464" fmla="*/ 2685285 h 2685285"/>
              <a:gd name="connsiteX9-465" fmla="*/ 0 w 2021412"/>
              <a:gd name="connsiteY9-466" fmla="*/ 2685285 h 2685285"/>
              <a:gd name="connsiteX10-467" fmla="*/ 27786 w 2021412"/>
              <a:gd name="connsiteY10-468" fmla="*/ 982645 h 2685285"/>
              <a:gd name="connsiteX11-469" fmla="*/ 383706 w 2021412"/>
              <a:gd name="connsiteY11-470" fmla="*/ 290410 h 2685285"/>
              <a:gd name="connsiteX0-471" fmla="*/ 383706 w 2021412"/>
              <a:gd name="connsiteY0-472" fmla="*/ 290410 h 2685285"/>
              <a:gd name="connsiteX1-473" fmla="*/ 956212 w 2021412"/>
              <a:gd name="connsiteY1-474" fmla="*/ 12409 h 2685285"/>
              <a:gd name="connsiteX2-475" fmla="*/ 1272946 w 2021412"/>
              <a:gd name="connsiteY2-476" fmla="*/ 63325 h 2685285"/>
              <a:gd name="connsiteX3-477" fmla="*/ 1601454 w 2021412"/>
              <a:gd name="connsiteY3-478" fmla="*/ 251648 h 2685285"/>
              <a:gd name="connsiteX4-479" fmla="*/ 1939285 w 2021412"/>
              <a:gd name="connsiteY4-480" fmla="*/ 794321 h 2685285"/>
              <a:gd name="connsiteX5-481" fmla="*/ 2019556 w 2021412"/>
              <a:gd name="connsiteY5-482" fmla="*/ 1148429 h 2685285"/>
              <a:gd name="connsiteX6-483" fmla="*/ 2021412 w 2021412"/>
              <a:gd name="connsiteY6-484" fmla="*/ 2685285 h 2685285"/>
              <a:gd name="connsiteX7-485" fmla="*/ 2021412 w 2021412"/>
              <a:gd name="connsiteY7-486" fmla="*/ 2685285 h 2685285"/>
              <a:gd name="connsiteX8-487" fmla="*/ 20320 w 2021412"/>
              <a:gd name="connsiteY8-488" fmla="*/ 2685285 h 2685285"/>
              <a:gd name="connsiteX9-489" fmla="*/ 0 w 2021412"/>
              <a:gd name="connsiteY9-490" fmla="*/ 2685285 h 2685285"/>
              <a:gd name="connsiteX10-491" fmla="*/ 27786 w 2021412"/>
              <a:gd name="connsiteY10-492" fmla="*/ 982645 h 2685285"/>
              <a:gd name="connsiteX11-493" fmla="*/ 383706 w 2021412"/>
              <a:gd name="connsiteY11-494" fmla="*/ 290410 h 2685285"/>
              <a:gd name="connsiteX0-495" fmla="*/ 383706 w 2021412"/>
              <a:gd name="connsiteY0-496" fmla="*/ 290410 h 2685285"/>
              <a:gd name="connsiteX1-497" fmla="*/ 956212 w 2021412"/>
              <a:gd name="connsiteY1-498" fmla="*/ 12409 h 2685285"/>
              <a:gd name="connsiteX2-499" fmla="*/ 1272946 w 2021412"/>
              <a:gd name="connsiteY2-500" fmla="*/ 63325 h 2685285"/>
              <a:gd name="connsiteX3-501" fmla="*/ 1601454 w 2021412"/>
              <a:gd name="connsiteY3-502" fmla="*/ 251648 h 2685285"/>
              <a:gd name="connsiteX4-503" fmla="*/ 1939285 w 2021412"/>
              <a:gd name="connsiteY4-504" fmla="*/ 794321 h 2685285"/>
              <a:gd name="connsiteX5-505" fmla="*/ 2019556 w 2021412"/>
              <a:gd name="connsiteY5-506" fmla="*/ 1148429 h 2685285"/>
              <a:gd name="connsiteX6-507" fmla="*/ 2021412 w 2021412"/>
              <a:gd name="connsiteY6-508" fmla="*/ 2685285 h 2685285"/>
              <a:gd name="connsiteX7-509" fmla="*/ 2021412 w 2021412"/>
              <a:gd name="connsiteY7-510" fmla="*/ 2685285 h 2685285"/>
              <a:gd name="connsiteX8-511" fmla="*/ 20320 w 2021412"/>
              <a:gd name="connsiteY8-512" fmla="*/ 2685285 h 2685285"/>
              <a:gd name="connsiteX9-513" fmla="*/ 0 w 2021412"/>
              <a:gd name="connsiteY9-514" fmla="*/ 2685285 h 2685285"/>
              <a:gd name="connsiteX10-515" fmla="*/ 42718 w 2021412"/>
              <a:gd name="connsiteY10-516" fmla="*/ 991613 h 2685285"/>
              <a:gd name="connsiteX11-517" fmla="*/ 383706 w 2021412"/>
              <a:gd name="connsiteY11-518" fmla="*/ 290410 h 2685285"/>
              <a:gd name="connsiteX0-519" fmla="*/ 383706 w 2021412"/>
              <a:gd name="connsiteY0-520" fmla="*/ 290410 h 2685285"/>
              <a:gd name="connsiteX1-521" fmla="*/ 956212 w 2021412"/>
              <a:gd name="connsiteY1-522" fmla="*/ 12409 h 2685285"/>
              <a:gd name="connsiteX2-523" fmla="*/ 1272946 w 2021412"/>
              <a:gd name="connsiteY2-524" fmla="*/ 63325 h 2685285"/>
              <a:gd name="connsiteX3-525" fmla="*/ 1601454 w 2021412"/>
              <a:gd name="connsiteY3-526" fmla="*/ 251648 h 2685285"/>
              <a:gd name="connsiteX4-527" fmla="*/ 1939285 w 2021412"/>
              <a:gd name="connsiteY4-528" fmla="*/ 794321 h 2685285"/>
              <a:gd name="connsiteX5-529" fmla="*/ 2019556 w 2021412"/>
              <a:gd name="connsiteY5-530" fmla="*/ 1148429 h 2685285"/>
              <a:gd name="connsiteX6-531" fmla="*/ 2021412 w 2021412"/>
              <a:gd name="connsiteY6-532" fmla="*/ 2685285 h 2685285"/>
              <a:gd name="connsiteX7-533" fmla="*/ 2021412 w 2021412"/>
              <a:gd name="connsiteY7-534" fmla="*/ 2685285 h 2685285"/>
              <a:gd name="connsiteX8-535" fmla="*/ 20320 w 2021412"/>
              <a:gd name="connsiteY8-536" fmla="*/ 2685285 h 2685285"/>
              <a:gd name="connsiteX9-537" fmla="*/ 0 w 2021412"/>
              <a:gd name="connsiteY9-538" fmla="*/ 2685285 h 2685285"/>
              <a:gd name="connsiteX10-539" fmla="*/ 12853 w 2021412"/>
              <a:gd name="connsiteY10-540" fmla="*/ 1036452 h 2685285"/>
              <a:gd name="connsiteX11-541" fmla="*/ 383706 w 2021412"/>
              <a:gd name="connsiteY11-542" fmla="*/ 290410 h 2685285"/>
              <a:gd name="connsiteX0-543" fmla="*/ 383706 w 2021412"/>
              <a:gd name="connsiteY0-544" fmla="*/ 290410 h 2685285"/>
              <a:gd name="connsiteX1-545" fmla="*/ 956212 w 2021412"/>
              <a:gd name="connsiteY1-546" fmla="*/ 12409 h 2685285"/>
              <a:gd name="connsiteX2-547" fmla="*/ 1272946 w 2021412"/>
              <a:gd name="connsiteY2-548" fmla="*/ 63325 h 2685285"/>
              <a:gd name="connsiteX3-549" fmla="*/ 1601454 w 2021412"/>
              <a:gd name="connsiteY3-550" fmla="*/ 251648 h 2685285"/>
              <a:gd name="connsiteX4-551" fmla="*/ 1939285 w 2021412"/>
              <a:gd name="connsiteY4-552" fmla="*/ 794321 h 2685285"/>
              <a:gd name="connsiteX5-553" fmla="*/ 2019556 w 2021412"/>
              <a:gd name="connsiteY5-554" fmla="*/ 1148429 h 2685285"/>
              <a:gd name="connsiteX6-555" fmla="*/ 2021412 w 2021412"/>
              <a:gd name="connsiteY6-556" fmla="*/ 2685285 h 2685285"/>
              <a:gd name="connsiteX7-557" fmla="*/ 2021412 w 2021412"/>
              <a:gd name="connsiteY7-558" fmla="*/ 2685285 h 2685285"/>
              <a:gd name="connsiteX8-559" fmla="*/ 20320 w 2021412"/>
              <a:gd name="connsiteY8-560" fmla="*/ 2685285 h 2685285"/>
              <a:gd name="connsiteX9-561" fmla="*/ 0 w 2021412"/>
              <a:gd name="connsiteY9-562" fmla="*/ 2685285 h 2685285"/>
              <a:gd name="connsiteX10-563" fmla="*/ 12853 w 2021412"/>
              <a:gd name="connsiteY10-564" fmla="*/ 1036452 h 2685285"/>
              <a:gd name="connsiteX11-565" fmla="*/ 383706 w 2021412"/>
              <a:gd name="connsiteY11-566" fmla="*/ 290410 h 2685285"/>
              <a:gd name="connsiteX0-567" fmla="*/ 383706 w 2021412"/>
              <a:gd name="connsiteY0-568" fmla="*/ 290410 h 2685285"/>
              <a:gd name="connsiteX1-569" fmla="*/ 956212 w 2021412"/>
              <a:gd name="connsiteY1-570" fmla="*/ 12409 h 2685285"/>
              <a:gd name="connsiteX2-571" fmla="*/ 1272946 w 2021412"/>
              <a:gd name="connsiteY2-572" fmla="*/ 63325 h 2685285"/>
              <a:gd name="connsiteX3-573" fmla="*/ 1601454 w 2021412"/>
              <a:gd name="connsiteY3-574" fmla="*/ 251648 h 2685285"/>
              <a:gd name="connsiteX4-575" fmla="*/ 1939285 w 2021412"/>
              <a:gd name="connsiteY4-576" fmla="*/ 794321 h 2685285"/>
              <a:gd name="connsiteX5-577" fmla="*/ 2019556 w 2021412"/>
              <a:gd name="connsiteY5-578" fmla="*/ 1148429 h 2685285"/>
              <a:gd name="connsiteX6-579" fmla="*/ 2021412 w 2021412"/>
              <a:gd name="connsiteY6-580" fmla="*/ 2685285 h 2685285"/>
              <a:gd name="connsiteX7-581" fmla="*/ 2021412 w 2021412"/>
              <a:gd name="connsiteY7-582" fmla="*/ 2685285 h 2685285"/>
              <a:gd name="connsiteX8-583" fmla="*/ 20320 w 2021412"/>
              <a:gd name="connsiteY8-584" fmla="*/ 2685285 h 2685285"/>
              <a:gd name="connsiteX9-585" fmla="*/ 0 w 2021412"/>
              <a:gd name="connsiteY9-586" fmla="*/ 2685285 h 2685285"/>
              <a:gd name="connsiteX10-587" fmla="*/ 12853 w 2021412"/>
              <a:gd name="connsiteY10-588" fmla="*/ 1036452 h 2685285"/>
              <a:gd name="connsiteX11-589" fmla="*/ 383706 w 2021412"/>
              <a:gd name="connsiteY11-590" fmla="*/ 290410 h 2685285"/>
              <a:gd name="connsiteX0-591" fmla="*/ 383706 w 2021412"/>
              <a:gd name="connsiteY0-592" fmla="*/ 290410 h 2685285"/>
              <a:gd name="connsiteX1-593" fmla="*/ 956212 w 2021412"/>
              <a:gd name="connsiteY1-594" fmla="*/ 12409 h 2685285"/>
              <a:gd name="connsiteX2-595" fmla="*/ 1272946 w 2021412"/>
              <a:gd name="connsiteY2-596" fmla="*/ 63325 h 2685285"/>
              <a:gd name="connsiteX3-597" fmla="*/ 1601454 w 2021412"/>
              <a:gd name="connsiteY3-598" fmla="*/ 251648 h 2685285"/>
              <a:gd name="connsiteX4-599" fmla="*/ 1939285 w 2021412"/>
              <a:gd name="connsiteY4-600" fmla="*/ 794321 h 2685285"/>
              <a:gd name="connsiteX5-601" fmla="*/ 2019556 w 2021412"/>
              <a:gd name="connsiteY5-602" fmla="*/ 1148429 h 2685285"/>
              <a:gd name="connsiteX6-603" fmla="*/ 2021412 w 2021412"/>
              <a:gd name="connsiteY6-604" fmla="*/ 2685285 h 2685285"/>
              <a:gd name="connsiteX7-605" fmla="*/ 2021412 w 2021412"/>
              <a:gd name="connsiteY7-606" fmla="*/ 2685285 h 2685285"/>
              <a:gd name="connsiteX8-607" fmla="*/ 20320 w 2021412"/>
              <a:gd name="connsiteY8-608" fmla="*/ 2685285 h 2685285"/>
              <a:gd name="connsiteX9-609" fmla="*/ 0 w 2021412"/>
              <a:gd name="connsiteY9-610" fmla="*/ 2685285 h 2685285"/>
              <a:gd name="connsiteX10-611" fmla="*/ 12853 w 2021412"/>
              <a:gd name="connsiteY10-612" fmla="*/ 1036452 h 2685285"/>
              <a:gd name="connsiteX11-613" fmla="*/ 383706 w 2021412"/>
              <a:gd name="connsiteY11-614" fmla="*/ 290410 h 2685285"/>
              <a:gd name="connsiteX0-615" fmla="*/ 383706 w 2021412"/>
              <a:gd name="connsiteY0-616" fmla="*/ 290410 h 2685285"/>
              <a:gd name="connsiteX1-617" fmla="*/ 956212 w 2021412"/>
              <a:gd name="connsiteY1-618" fmla="*/ 12409 h 2685285"/>
              <a:gd name="connsiteX2-619" fmla="*/ 1272946 w 2021412"/>
              <a:gd name="connsiteY2-620" fmla="*/ 63325 h 2685285"/>
              <a:gd name="connsiteX3-621" fmla="*/ 1601454 w 2021412"/>
              <a:gd name="connsiteY3-622" fmla="*/ 251648 h 2685285"/>
              <a:gd name="connsiteX4-623" fmla="*/ 1961683 w 2021412"/>
              <a:gd name="connsiteY4-624" fmla="*/ 776385 h 2685285"/>
              <a:gd name="connsiteX5-625" fmla="*/ 2019556 w 2021412"/>
              <a:gd name="connsiteY5-626" fmla="*/ 1148429 h 2685285"/>
              <a:gd name="connsiteX6-627" fmla="*/ 2021412 w 2021412"/>
              <a:gd name="connsiteY6-628" fmla="*/ 2685285 h 2685285"/>
              <a:gd name="connsiteX7-629" fmla="*/ 2021412 w 2021412"/>
              <a:gd name="connsiteY7-630" fmla="*/ 2685285 h 2685285"/>
              <a:gd name="connsiteX8-631" fmla="*/ 20320 w 2021412"/>
              <a:gd name="connsiteY8-632" fmla="*/ 2685285 h 2685285"/>
              <a:gd name="connsiteX9-633" fmla="*/ 0 w 2021412"/>
              <a:gd name="connsiteY9-634" fmla="*/ 2685285 h 2685285"/>
              <a:gd name="connsiteX10-635" fmla="*/ 12853 w 2021412"/>
              <a:gd name="connsiteY10-636" fmla="*/ 1036452 h 2685285"/>
              <a:gd name="connsiteX11-637" fmla="*/ 383706 w 2021412"/>
              <a:gd name="connsiteY11-638" fmla="*/ 290410 h 2685285"/>
              <a:gd name="connsiteX0-639" fmla="*/ 383706 w 2021412"/>
              <a:gd name="connsiteY0-640" fmla="*/ 290410 h 2685285"/>
              <a:gd name="connsiteX1-641" fmla="*/ 956212 w 2021412"/>
              <a:gd name="connsiteY1-642" fmla="*/ 12409 h 2685285"/>
              <a:gd name="connsiteX2-643" fmla="*/ 1272946 w 2021412"/>
              <a:gd name="connsiteY2-644" fmla="*/ 63325 h 2685285"/>
              <a:gd name="connsiteX3-645" fmla="*/ 1631318 w 2021412"/>
              <a:gd name="connsiteY3-646" fmla="*/ 233713 h 2685285"/>
              <a:gd name="connsiteX4-647" fmla="*/ 1961683 w 2021412"/>
              <a:gd name="connsiteY4-648" fmla="*/ 776385 h 2685285"/>
              <a:gd name="connsiteX5-649" fmla="*/ 2019556 w 2021412"/>
              <a:gd name="connsiteY5-650" fmla="*/ 1148429 h 2685285"/>
              <a:gd name="connsiteX6-651" fmla="*/ 2021412 w 2021412"/>
              <a:gd name="connsiteY6-652" fmla="*/ 2685285 h 2685285"/>
              <a:gd name="connsiteX7-653" fmla="*/ 2021412 w 2021412"/>
              <a:gd name="connsiteY7-654" fmla="*/ 2685285 h 2685285"/>
              <a:gd name="connsiteX8-655" fmla="*/ 20320 w 2021412"/>
              <a:gd name="connsiteY8-656" fmla="*/ 2685285 h 2685285"/>
              <a:gd name="connsiteX9-657" fmla="*/ 0 w 2021412"/>
              <a:gd name="connsiteY9-658" fmla="*/ 2685285 h 2685285"/>
              <a:gd name="connsiteX10-659" fmla="*/ 12853 w 2021412"/>
              <a:gd name="connsiteY10-660" fmla="*/ 1036452 h 2685285"/>
              <a:gd name="connsiteX11-661" fmla="*/ 383706 w 2021412"/>
              <a:gd name="connsiteY11-662" fmla="*/ 290410 h 2685285"/>
              <a:gd name="connsiteX0-663" fmla="*/ 383706 w 2021412"/>
              <a:gd name="connsiteY0-664" fmla="*/ 294690 h 2689565"/>
              <a:gd name="connsiteX1-665" fmla="*/ 956212 w 2021412"/>
              <a:gd name="connsiteY1-666" fmla="*/ 16689 h 2689565"/>
              <a:gd name="connsiteX2-667" fmla="*/ 1272946 w 2021412"/>
              <a:gd name="connsiteY2-668" fmla="*/ 40702 h 2689565"/>
              <a:gd name="connsiteX3-669" fmla="*/ 1631318 w 2021412"/>
              <a:gd name="connsiteY3-670" fmla="*/ 237993 h 2689565"/>
              <a:gd name="connsiteX4-671" fmla="*/ 1961683 w 2021412"/>
              <a:gd name="connsiteY4-672" fmla="*/ 780665 h 2689565"/>
              <a:gd name="connsiteX5-673" fmla="*/ 2019556 w 2021412"/>
              <a:gd name="connsiteY5-674" fmla="*/ 1152709 h 2689565"/>
              <a:gd name="connsiteX6-675" fmla="*/ 2021412 w 2021412"/>
              <a:gd name="connsiteY6-676" fmla="*/ 2689565 h 2689565"/>
              <a:gd name="connsiteX7-677" fmla="*/ 2021412 w 2021412"/>
              <a:gd name="connsiteY7-678" fmla="*/ 2689565 h 2689565"/>
              <a:gd name="connsiteX8-679" fmla="*/ 20320 w 2021412"/>
              <a:gd name="connsiteY8-680" fmla="*/ 2689565 h 2689565"/>
              <a:gd name="connsiteX9-681" fmla="*/ 0 w 2021412"/>
              <a:gd name="connsiteY9-682" fmla="*/ 2689565 h 2689565"/>
              <a:gd name="connsiteX10-683" fmla="*/ 12853 w 2021412"/>
              <a:gd name="connsiteY10-684" fmla="*/ 1040732 h 2689565"/>
              <a:gd name="connsiteX11-685" fmla="*/ 383706 w 2021412"/>
              <a:gd name="connsiteY11-686" fmla="*/ 294690 h 2689565"/>
              <a:gd name="connsiteX0-687" fmla="*/ 383706 w 2021412"/>
              <a:gd name="connsiteY0-688" fmla="*/ 309516 h 2704391"/>
              <a:gd name="connsiteX1-689" fmla="*/ 926347 w 2021412"/>
              <a:gd name="connsiteY1-690" fmla="*/ 13580 h 2704391"/>
              <a:gd name="connsiteX2-691" fmla="*/ 1272946 w 2021412"/>
              <a:gd name="connsiteY2-692" fmla="*/ 55528 h 2704391"/>
              <a:gd name="connsiteX3-693" fmla="*/ 1631318 w 2021412"/>
              <a:gd name="connsiteY3-694" fmla="*/ 252819 h 2704391"/>
              <a:gd name="connsiteX4-695" fmla="*/ 1961683 w 2021412"/>
              <a:gd name="connsiteY4-696" fmla="*/ 795491 h 2704391"/>
              <a:gd name="connsiteX5-697" fmla="*/ 2019556 w 2021412"/>
              <a:gd name="connsiteY5-698" fmla="*/ 1167535 h 2704391"/>
              <a:gd name="connsiteX6-699" fmla="*/ 2021412 w 2021412"/>
              <a:gd name="connsiteY6-700" fmla="*/ 2704391 h 2704391"/>
              <a:gd name="connsiteX7-701" fmla="*/ 2021412 w 2021412"/>
              <a:gd name="connsiteY7-702" fmla="*/ 2704391 h 2704391"/>
              <a:gd name="connsiteX8-703" fmla="*/ 20320 w 2021412"/>
              <a:gd name="connsiteY8-704" fmla="*/ 2704391 h 2704391"/>
              <a:gd name="connsiteX9-705" fmla="*/ 0 w 2021412"/>
              <a:gd name="connsiteY9-706" fmla="*/ 2704391 h 2704391"/>
              <a:gd name="connsiteX10-707" fmla="*/ 12853 w 2021412"/>
              <a:gd name="connsiteY10-708" fmla="*/ 1055558 h 2704391"/>
              <a:gd name="connsiteX11-709" fmla="*/ 383706 w 2021412"/>
              <a:gd name="connsiteY11-710" fmla="*/ 309516 h 27043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217" y="connsiteY9-218"/>
              </a:cxn>
              <a:cxn ang="0">
                <a:pos x="connsiteX10-239" y="connsiteY10-240"/>
              </a:cxn>
              <a:cxn ang="0">
                <a:pos x="connsiteX11-373" y="connsiteY11-374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/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5" name="ตัวแทน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7" name="กลุ่ม 6"/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/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/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/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/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/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/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/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/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/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/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/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/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/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/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/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-1" fmla="*/ 116550 w 878744"/>
                <a:gd name="connsiteY0-2" fmla="*/ 913496 h 956006"/>
                <a:gd name="connsiteX1-3" fmla="*/ 520410 w 878744"/>
                <a:gd name="connsiteY1-4" fmla="*/ 946516 h 956006"/>
                <a:gd name="connsiteX2-5" fmla="*/ 830290 w 878744"/>
                <a:gd name="connsiteY2-6" fmla="*/ 778876 h 956006"/>
                <a:gd name="connsiteX3-7" fmla="*/ 873470 w 878744"/>
                <a:gd name="connsiteY3-8" fmla="*/ 430896 h 956006"/>
                <a:gd name="connsiteX4-9" fmla="*/ 784570 w 878744"/>
                <a:gd name="connsiteY4-10" fmla="*/ 166736 h 956006"/>
                <a:gd name="connsiteX5-11" fmla="*/ 583910 w 878744"/>
                <a:gd name="connsiteY5-12" fmla="*/ 202296 h 956006"/>
                <a:gd name="connsiteX6-13" fmla="*/ 324830 w 878744"/>
                <a:gd name="connsiteY6-14" fmla="*/ 110856 h 956006"/>
                <a:gd name="connsiteX7-15" fmla="*/ 131790 w 878744"/>
                <a:gd name="connsiteY7-16" fmla="*/ 27036 h 956006"/>
                <a:gd name="connsiteX8-17" fmla="*/ 12410 w 878744"/>
                <a:gd name="connsiteY8-18" fmla="*/ 9256 h 956006"/>
                <a:gd name="connsiteX9-19" fmla="*/ 17490 w 878744"/>
                <a:gd name="connsiteY9-20" fmla="*/ 161656 h 956006"/>
                <a:gd name="connsiteX10-21" fmla="*/ 134330 w 878744"/>
                <a:gd name="connsiteY10-22" fmla="*/ 489316 h 956006"/>
                <a:gd name="connsiteX11-23" fmla="*/ 131790 w 878744"/>
                <a:gd name="connsiteY11-24" fmla="*/ 733156 h 956006"/>
                <a:gd name="connsiteX12" fmla="*/ 116550 w 878744"/>
                <a:gd name="connsiteY12" fmla="*/ 913496 h 956006"/>
                <a:gd name="connsiteX0-25" fmla="*/ 121630 w 878744"/>
                <a:gd name="connsiteY0-26" fmla="*/ 918576 h 957529"/>
                <a:gd name="connsiteX1-27" fmla="*/ 520410 w 878744"/>
                <a:gd name="connsiteY1-28" fmla="*/ 946516 h 957529"/>
                <a:gd name="connsiteX2-29" fmla="*/ 830290 w 878744"/>
                <a:gd name="connsiteY2-30" fmla="*/ 778876 h 957529"/>
                <a:gd name="connsiteX3-31" fmla="*/ 873470 w 878744"/>
                <a:gd name="connsiteY3-32" fmla="*/ 430896 h 957529"/>
                <a:gd name="connsiteX4-33" fmla="*/ 784570 w 878744"/>
                <a:gd name="connsiteY4-34" fmla="*/ 166736 h 957529"/>
                <a:gd name="connsiteX5-35" fmla="*/ 583910 w 878744"/>
                <a:gd name="connsiteY5-36" fmla="*/ 202296 h 957529"/>
                <a:gd name="connsiteX6-37" fmla="*/ 324830 w 878744"/>
                <a:gd name="connsiteY6-38" fmla="*/ 110856 h 957529"/>
                <a:gd name="connsiteX7-39" fmla="*/ 131790 w 878744"/>
                <a:gd name="connsiteY7-40" fmla="*/ 27036 h 957529"/>
                <a:gd name="connsiteX8-41" fmla="*/ 12410 w 878744"/>
                <a:gd name="connsiteY8-42" fmla="*/ 9256 h 957529"/>
                <a:gd name="connsiteX9-43" fmla="*/ 17490 w 878744"/>
                <a:gd name="connsiteY9-44" fmla="*/ 161656 h 957529"/>
                <a:gd name="connsiteX10-45" fmla="*/ 134330 w 878744"/>
                <a:gd name="connsiteY10-46" fmla="*/ 489316 h 957529"/>
                <a:gd name="connsiteX11-47" fmla="*/ 131790 w 878744"/>
                <a:gd name="connsiteY11-48" fmla="*/ 733156 h 957529"/>
                <a:gd name="connsiteX12-49" fmla="*/ 121630 w 878744"/>
                <a:gd name="connsiteY12-50" fmla="*/ 918576 h 957529"/>
                <a:gd name="connsiteX0-51" fmla="*/ 121630 w 878744"/>
                <a:gd name="connsiteY0-52" fmla="*/ 918576 h 968012"/>
                <a:gd name="connsiteX1-53" fmla="*/ 520410 w 878744"/>
                <a:gd name="connsiteY1-54" fmla="*/ 946516 h 968012"/>
                <a:gd name="connsiteX2-55" fmla="*/ 830290 w 878744"/>
                <a:gd name="connsiteY2-56" fmla="*/ 778876 h 968012"/>
                <a:gd name="connsiteX3-57" fmla="*/ 873470 w 878744"/>
                <a:gd name="connsiteY3-58" fmla="*/ 430896 h 968012"/>
                <a:gd name="connsiteX4-59" fmla="*/ 784570 w 878744"/>
                <a:gd name="connsiteY4-60" fmla="*/ 166736 h 968012"/>
                <a:gd name="connsiteX5-61" fmla="*/ 583910 w 878744"/>
                <a:gd name="connsiteY5-62" fmla="*/ 202296 h 968012"/>
                <a:gd name="connsiteX6-63" fmla="*/ 324830 w 878744"/>
                <a:gd name="connsiteY6-64" fmla="*/ 110856 h 968012"/>
                <a:gd name="connsiteX7-65" fmla="*/ 131790 w 878744"/>
                <a:gd name="connsiteY7-66" fmla="*/ 27036 h 968012"/>
                <a:gd name="connsiteX8-67" fmla="*/ 12410 w 878744"/>
                <a:gd name="connsiteY8-68" fmla="*/ 9256 h 968012"/>
                <a:gd name="connsiteX9-69" fmla="*/ 17490 w 878744"/>
                <a:gd name="connsiteY9-70" fmla="*/ 161656 h 968012"/>
                <a:gd name="connsiteX10-71" fmla="*/ 134330 w 878744"/>
                <a:gd name="connsiteY10-72" fmla="*/ 489316 h 968012"/>
                <a:gd name="connsiteX11-73" fmla="*/ 131790 w 878744"/>
                <a:gd name="connsiteY11-74" fmla="*/ 733156 h 968012"/>
                <a:gd name="connsiteX12-75" fmla="*/ 121630 w 878744"/>
                <a:gd name="connsiteY12-76" fmla="*/ 918576 h 968012"/>
                <a:gd name="connsiteX0-77" fmla="*/ 108930 w 878744"/>
                <a:gd name="connsiteY0-78" fmla="*/ 916036 h 966682"/>
                <a:gd name="connsiteX1-79" fmla="*/ 520410 w 878744"/>
                <a:gd name="connsiteY1-80" fmla="*/ 946516 h 966682"/>
                <a:gd name="connsiteX2-81" fmla="*/ 830290 w 878744"/>
                <a:gd name="connsiteY2-82" fmla="*/ 778876 h 966682"/>
                <a:gd name="connsiteX3-83" fmla="*/ 873470 w 878744"/>
                <a:gd name="connsiteY3-84" fmla="*/ 430896 h 966682"/>
                <a:gd name="connsiteX4-85" fmla="*/ 784570 w 878744"/>
                <a:gd name="connsiteY4-86" fmla="*/ 166736 h 966682"/>
                <a:gd name="connsiteX5-87" fmla="*/ 583910 w 878744"/>
                <a:gd name="connsiteY5-88" fmla="*/ 202296 h 966682"/>
                <a:gd name="connsiteX6-89" fmla="*/ 324830 w 878744"/>
                <a:gd name="connsiteY6-90" fmla="*/ 110856 h 966682"/>
                <a:gd name="connsiteX7-91" fmla="*/ 131790 w 878744"/>
                <a:gd name="connsiteY7-92" fmla="*/ 27036 h 966682"/>
                <a:gd name="connsiteX8-93" fmla="*/ 12410 w 878744"/>
                <a:gd name="connsiteY8-94" fmla="*/ 9256 h 966682"/>
                <a:gd name="connsiteX9-95" fmla="*/ 17490 w 878744"/>
                <a:gd name="connsiteY9-96" fmla="*/ 161656 h 966682"/>
                <a:gd name="connsiteX10-97" fmla="*/ 134330 w 878744"/>
                <a:gd name="connsiteY10-98" fmla="*/ 489316 h 966682"/>
                <a:gd name="connsiteX11-99" fmla="*/ 131790 w 878744"/>
                <a:gd name="connsiteY11-100" fmla="*/ 733156 h 966682"/>
                <a:gd name="connsiteX12-101" fmla="*/ 108930 w 878744"/>
                <a:gd name="connsiteY12-102" fmla="*/ 916036 h 966682"/>
                <a:gd name="connsiteX0-103" fmla="*/ 108930 w 878744"/>
                <a:gd name="connsiteY0-104" fmla="*/ 916036 h 956909"/>
                <a:gd name="connsiteX1-105" fmla="*/ 520410 w 878744"/>
                <a:gd name="connsiteY1-106" fmla="*/ 946516 h 956909"/>
                <a:gd name="connsiteX2-107" fmla="*/ 830290 w 878744"/>
                <a:gd name="connsiteY2-108" fmla="*/ 778876 h 956909"/>
                <a:gd name="connsiteX3-109" fmla="*/ 873470 w 878744"/>
                <a:gd name="connsiteY3-110" fmla="*/ 430896 h 956909"/>
                <a:gd name="connsiteX4-111" fmla="*/ 784570 w 878744"/>
                <a:gd name="connsiteY4-112" fmla="*/ 166736 h 956909"/>
                <a:gd name="connsiteX5-113" fmla="*/ 583910 w 878744"/>
                <a:gd name="connsiteY5-114" fmla="*/ 202296 h 956909"/>
                <a:gd name="connsiteX6-115" fmla="*/ 324830 w 878744"/>
                <a:gd name="connsiteY6-116" fmla="*/ 110856 h 956909"/>
                <a:gd name="connsiteX7-117" fmla="*/ 131790 w 878744"/>
                <a:gd name="connsiteY7-118" fmla="*/ 27036 h 956909"/>
                <a:gd name="connsiteX8-119" fmla="*/ 12410 w 878744"/>
                <a:gd name="connsiteY8-120" fmla="*/ 9256 h 956909"/>
                <a:gd name="connsiteX9-121" fmla="*/ 17490 w 878744"/>
                <a:gd name="connsiteY9-122" fmla="*/ 161656 h 956909"/>
                <a:gd name="connsiteX10-123" fmla="*/ 134330 w 878744"/>
                <a:gd name="connsiteY10-124" fmla="*/ 489316 h 956909"/>
                <a:gd name="connsiteX11-125" fmla="*/ 124170 w 878744"/>
                <a:gd name="connsiteY11-126" fmla="*/ 728076 h 956909"/>
                <a:gd name="connsiteX12-127" fmla="*/ 108930 w 878744"/>
                <a:gd name="connsiteY12-128" fmla="*/ 916036 h 956909"/>
                <a:gd name="connsiteX0-129" fmla="*/ 111470 w 878744"/>
                <a:gd name="connsiteY0-130" fmla="*/ 976996 h 992714"/>
                <a:gd name="connsiteX1-131" fmla="*/ 520410 w 878744"/>
                <a:gd name="connsiteY1-132" fmla="*/ 946516 h 992714"/>
                <a:gd name="connsiteX2-133" fmla="*/ 830290 w 878744"/>
                <a:gd name="connsiteY2-134" fmla="*/ 778876 h 992714"/>
                <a:gd name="connsiteX3-135" fmla="*/ 873470 w 878744"/>
                <a:gd name="connsiteY3-136" fmla="*/ 430896 h 992714"/>
                <a:gd name="connsiteX4-137" fmla="*/ 784570 w 878744"/>
                <a:gd name="connsiteY4-138" fmla="*/ 166736 h 992714"/>
                <a:gd name="connsiteX5-139" fmla="*/ 583910 w 878744"/>
                <a:gd name="connsiteY5-140" fmla="*/ 202296 h 992714"/>
                <a:gd name="connsiteX6-141" fmla="*/ 324830 w 878744"/>
                <a:gd name="connsiteY6-142" fmla="*/ 110856 h 992714"/>
                <a:gd name="connsiteX7-143" fmla="*/ 131790 w 878744"/>
                <a:gd name="connsiteY7-144" fmla="*/ 27036 h 992714"/>
                <a:gd name="connsiteX8-145" fmla="*/ 12410 w 878744"/>
                <a:gd name="connsiteY8-146" fmla="*/ 9256 h 992714"/>
                <a:gd name="connsiteX9-147" fmla="*/ 17490 w 878744"/>
                <a:gd name="connsiteY9-148" fmla="*/ 161656 h 992714"/>
                <a:gd name="connsiteX10-149" fmla="*/ 134330 w 878744"/>
                <a:gd name="connsiteY10-150" fmla="*/ 489316 h 992714"/>
                <a:gd name="connsiteX11-151" fmla="*/ 124170 w 878744"/>
                <a:gd name="connsiteY11-152" fmla="*/ 728076 h 992714"/>
                <a:gd name="connsiteX12-153" fmla="*/ 111470 w 878744"/>
                <a:gd name="connsiteY12-154" fmla="*/ 976996 h 992714"/>
                <a:gd name="connsiteX0-155" fmla="*/ 111470 w 878744"/>
                <a:gd name="connsiteY0-156" fmla="*/ 976996 h 992714"/>
                <a:gd name="connsiteX1-157" fmla="*/ 520410 w 878744"/>
                <a:gd name="connsiteY1-158" fmla="*/ 946516 h 992714"/>
                <a:gd name="connsiteX2-159" fmla="*/ 830290 w 878744"/>
                <a:gd name="connsiteY2-160" fmla="*/ 778876 h 992714"/>
                <a:gd name="connsiteX3-161" fmla="*/ 873470 w 878744"/>
                <a:gd name="connsiteY3-162" fmla="*/ 430896 h 992714"/>
                <a:gd name="connsiteX4-163" fmla="*/ 784570 w 878744"/>
                <a:gd name="connsiteY4-164" fmla="*/ 166736 h 992714"/>
                <a:gd name="connsiteX5-165" fmla="*/ 583910 w 878744"/>
                <a:gd name="connsiteY5-166" fmla="*/ 202296 h 992714"/>
                <a:gd name="connsiteX6-167" fmla="*/ 324830 w 878744"/>
                <a:gd name="connsiteY6-168" fmla="*/ 110856 h 992714"/>
                <a:gd name="connsiteX7-169" fmla="*/ 131790 w 878744"/>
                <a:gd name="connsiteY7-170" fmla="*/ 27036 h 992714"/>
                <a:gd name="connsiteX8-171" fmla="*/ 12410 w 878744"/>
                <a:gd name="connsiteY8-172" fmla="*/ 9256 h 992714"/>
                <a:gd name="connsiteX9-173" fmla="*/ 17490 w 878744"/>
                <a:gd name="connsiteY9-174" fmla="*/ 161656 h 992714"/>
                <a:gd name="connsiteX10-175" fmla="*/ 111470 w 878744"/>
                <a:gd name="connsiteY10-176" fmla="*/ 494396 h 992714"/>
                <a:gd name="connsiteX11-177" fmla="*/ 124170 w 878744"/>
                <a:gd name="connsiteY11-178" fmla="*/ 728076 h 992714"/>
                <a:gd name="connsiteX12-179" fmla="*/ 111470 w 878744"/>
                <a:gd name="connsiteY12-180" fmla="*/ 976996 h 992714"/>
                <a:gd name="connsiteX0-181" fmla="*/ 136870 w 878744"/>
                <a:gd name="connsiteY0-182" fmla="*/ 979536 h 994781"/>
                <a:gd name="connsiteX1-183" fmla="*/ 520410 w 878744"/>
                <a:gd name="connsiteY1-184" fmla="*/ 946516 h 994781"/>
                <a:gd name="connsiteX2-185" fmla="*/ 830290 w 878744"/>
                <a:gd name="connsiteY2-186" fmla="*/ 778876 h 994781"/>
                <a:gd name="connsiteX3-187" fmla="*/ 873470 w 878744"/>
                <a:gd name="connsiteY3-188" fmla="*/ 430896 h 994781"/>
                <a:gd name="connsiteX4-189" fmla="*/ 784570 w 878744"/>
                <a:gd name="connsiteY4-190" fmla="*/ 166736 h 994781"/>
                <a:gd name="connsiteX5-191" fmla="*/ 583910 w 878744"/>
                <a:gd name="connsiteY5-192" fmla="*/ 202296 h 994781"/>
                <a:gd name="connsiteX6-193" fmla="*/ 324830 w 878744"/>
                <a:gd name="connsiteY6-194" fmla="*/ 110856 h 994781"/>
                <a:gd name="connsiteX7-195" fmla="*/ 131790 w 878744"/>
                <a:gd name="connsiteY7-196" fmla="*/ 27036 h 994781"/>
                <a:gd name="connsiteX8-197" fmla="*/ 12410 w 878744"/>
                <a:gd name="connsiteY8-198" fmla="*/ 9256 h 994781"/>
                <a:gd name="connsiteX9-199" fmla="*/ 17490 w 878744"/>
                <a:gd name="connsiteY9-200" fmla="*/ 161656 h 994781"/>
                <a:gd name="connsiteX10-201" fmla="*/ 111470 w 878744"/>
                <a:gd name="connsiteY10-202" fmla="*/ 494396 h 994781"/>
                <a:gd name="connsiteX11-203" fmla="*/ 124170 w 878744"/>
                <a:gd name="connsiteY11-204" fmla="*/ 728076 h 994781"/>
                <a:gd name="connsiteX12-205" fmla="*/ 136870 w 878744"/>
                <a:gd name="connsiteY12-206" fmla="*/ 979536 h 994781"/>
                <a:gd name="connsiteX0-207" fmla="*/ 162270 w 878744"/>
                <a:gd name="connsiteY0-208" fmla="*/ 979536 h 994781"/>
                <a:gd name="connsiteX1-209" fmla="*/ 520410 w 878744"/>
                <a:gd name="connsiteY1-210" fmla="*/ 946516 h 994781"/>
                <a:gd name="connsiteX2-211" fmla="*/ 830290 w 878744"/>
                <a:gd name="connsiteY2-212" fmla="*/ 778876 h 994781"/>
                <a:gd name="connsiteX3-213" fmla="*/ 873470 w 878744"/>
                <a:gd name="connsiteY3-214" fmla="*/ 430896 h 994781"/>
                <a:gd name="connsiteX4-215" fmla="*/ 784570 w 878744"/>
                <a:gd name="connsiteY4-216" fmla="*/ 166736 h 994781"/>
                <a:gd name="connsiteX5-217" fmla="*/ 583910 w 878744"/>
                <a:gd name="connsiteY5-218" fmla="*/ 202296 h 994781"/>
                <a:gd name="connsiteX6-219" fmla="*/ 324830 w 878744"/>
                <a:gd name="connsiteY6-220" fmla="*/ 110856 h 994781"/>
                <a:gd name="connsiteX7-221" fmla="*/ 131790 w 878744"/>
                <a:gd name="connsiteY7-222" fmla="*/ 27036 h 994781"/>
                <a:gd name="connsiteX8-223" fmla="*/ 12410 w 878744"/>
                <a:gd name="connsiteY8-224" fmla="*/ 9256 h 994781"/>
                <a:gd name="connsiteX9-225" fmla="*/ 17490 w 878744"/>
                <a:gd name="connsiteY9-226" fmla="*/ 161656 h 994781"/>
                <a:gd name="connsiteX10-227" fmla="*/ 111470 w 878744"/>
                <a:gd name="connsiteY10-228" fmla="*/ 494396 h 994781"/>
                <a:gd name="connsiteX11-229" fmla="*/ 124170 w 878744"/>
                <a:gd name="connsiteY11-230" fmla="*/ 728076 h 994781"/>
                <a:gd name="connsiteX12-231" fmla="*/ 162270 w 878744"/>
                <a:gd name="connsiteY12-232" fmla="*/ 979536 h 994781"/>
                <a:gd name="connsiteX0-233" fmla="*/ 131790 w 878744"/>
                <a:gd name="connsiteY0-234" fmla="*/ 979536 h 994781"/>
                <a:gd name="connsiteX1-235" fmla="*/ 520410 w 878744"/>
                <a:gd name="connsiteY1-236" fmla="*/ 946516 h 994781"/>
                <a:gd name="connsiteX2-237" fmla="*/ 830290 w 878744"/>
                <a:gd name="connsiteY2-238" fmla="*/ 778876 h 994781"/>
                <a:gd name="connsiteX3-239" fmla="*/ 873470 w 878744"/>
                <a:gd name="connsiteY3-240" fmla="*/ 430896 h 994781"/>
                <a:gd name="connsiteX4-241" fmla="*/ 784570 w 878744"/>
                <a:gd name="connsiteY4-242" fmla="*/ 166736 h 994781"/>
                <a:gd name="connsiteX5-243" fmla="*/ 583910 w 878744"/>
                <a:gd name="connsiteY5-244" fmla="*/ 202296 h 994781"/>
                <a:gd name="connsiteX6-245" fmla="*/ 324830 w 878744"/>
                <a:gd name="connsiteY6-246" fmla="*/ 110856 h 994781"/>
                <a:gd name="connsiteX7-247" fmla="*/ 131790 w 878744"/>
                <a:gd name="connsiteY7-248" fmla="*/ 27036 h 994781"/>
                <a:gd name="connsiteX8-249" fmla="*/ 12410 w 878744"/>
                <a:gd name="connsiteY8-250" fmla="*/ 9256 h 994781"/>
                <a:gd name="connsiteX9-251" fmla="*/ 17490 w 878744"/>
                <a:gd name="connsiteY9-252" fmla="*/ 161656 h 994781"/>
                <a:gd name="connsiteX10-253" fmla="*/ 111470 w 878744"/>
                <a:gd name="connsiteY10-254" fmla="*/ 494396 h 994781"/>
                <a:gd name="connsiteX11-255" fmla="*/ 124170 w 878744"/>
                <a:gd name="connsiteY11-256" fmla="*/ 728076 h 994781"/>
                <a:gd name="connsiteX12-257" fmla="*/ 131790 w 878744"/>
                <a:gd name="connsiteY12-258" fmla="*/ 979536 h 994781"/>
                <a:gd name="connsiteX0-259" fmla="*/ 131790 w 878462"/>
                <a:gd name="connsiteY0-260" fmla="*/ 979536 h 994781"/>
                <a:gd name="connsiteX1-261" fmla="*/ 520410 w 878462"/>
                <a:gd name="connsiteY1-262" fmla="*/ 946516 h 994781"/>
                <a:gd name="connsiteX2-263" fmla="*/ 830290 w 878462"/>
                <a:gd name="connsiteY2-264" fmla="*/ 778876 h 994781"/>
                <a:gd name="connsiteX3-265" fmla="*/ 873470 w 878462"/>
                <a:gd name="connsiteY3-266" fmla="*/ 430896 h 994781"/>
                <a:gd name="connsiteX4-267" fmla="*/ 788380 w 878462"/>
                <a:gd name="connsiteY4-268" fmla="*/ 193406 h 994781"/>
                <a:gd name="connsiteX5-269" fmla="*/ 583910 w 878462"/>
                <a:gd name="connsiteY5-270" fmla="*/ 202296 h 994781"/>
                <a:gd name="connsiteX6-271" fmla="*/ 324830 w 878462"/>
                <a:gd name="connsiteY6-272" fmla="*/ 110856 h 994781"/>
                <a:gd name="connsiteX7-273" fmla="*/ 131790 w 878462"/>
                <a:gd name="connsiteY7-274" fmla="*/ 27036 h 994781"/>
                <a:gd name="connsiteX8-275" fmla="*/ 12410 w 878462"/>
                <a:gd name="connsiteY8-276" fmla="*/ 9256 h 994781"/>
                <a:gd name="connsiteX9-277" fmla="*/ 17490 w 878462"/>
                <a:gd name="connsiteY9-278" fmla="*/ 161656 h 994781"/>
                <a:gd name="connsiteX10-279" fmla="*/ 111470 w 878462"/>
                <a:gd name="connsiteY10-280" fmla="*/ 494396 h 994781"/>
                <a:gd name="connsiteX11-281" fmla="*/ 124170 w 878462"/>
                <a:gd name="connsiteY11-282" fmla="*/ 728076 h 994781"/>
                <a:gd name="connsiteX12-283" fmla="*/ 131790 w 878462"/>
                <a:gd name="connsiteY12-284" fmla="*/ 979536 h 994781"/>
                <a:gd name="connsiteX0-285" fmla="*/ 131790 w 878180"/>
                <a:gd name="connsiteY0-286" fmla="*/ 979536 h 994781"/>
                <a:gd name="connsiteX1-287" fmla="*/ 520410 w 878180"/>
                <a:gd name="connsiteY1-288" fmla="*/ 946516 h 994781"/>
                <a:gd name="connsiteX2-289" fmla="*/ 830290 w 878180"/>
                <a:gd name="connsiteY2-290" fmla="*/ 778876 h 994781"/>
                <a:gd name="connsiteX3-291" fmla="*/ 873470 w 878180"/>
                <a:gd name="connsiteY3-292" fmla="*/ 430896 h 994781"/>
                <a:gd name="connsiteX4-293" fmla="*/ 792190 w 878180"/>
                <a:gd name="connsiteY4-294" fmla="*/ 185786 h 994781"/>
                <a:gd name="connsiteX5-295" fmla="*/ 583910 w 878180"/>
                <a:gd name="connsiteY5-296" fmla="*/ 202296 h 994781"/>
                <a:gd name="connsiteX6-297" fmla="*/ 324830 w 878180"/>
                <a:gd name="connsiteY6-298" fmla="*/ 110856 h 994781"/>
                <a:gd name="connsiteX7-299" fmla="*/ 131790 w 878180"/>
                <a:gd name="connsiteY7-300" fmla="*/ 27036 h 994781"/>
                <a:gd name="connsiteX8-301" fmla="*/ 12410 w 878180"/>
                <a:gd name="connsiteY8-302" fmla="*/ 9256 h 994781"/>
                <a:gd name="connsiteX9-303" fmla="*/ 17490 w 878180"/>
                <a:gd name="connsiteY9-304" fmla="*/ 161656 h 994781"/>
                <a:gd name="connsiteX10-305" fmla="*/ 111470 w 878180"/>
                <a:gd name="connsiteY10-306" fmla="*/ 494396 h 994781"/>
                <a:gd name="connsiteX11-307" fmla="*/ 124170 w 878180"/>
                <a:gd name="connsiteY11-308" fmla="*/ 728076 h 994781"/>
                <a:gd name="connsiteX12-309" fmla="*/ 131790 w 878180"/>
                <a:gd name="connsiteY12-310" fmla="*/ 979536 h 994781"/>
                <a:gd name="connsiteX0-311" fmla="*/ 131790 w 878180"/>
                <a:gd name="connsiteY0-312" fmla="*/ 979536 h 994781"/>
                <a:gd name="connsiteX1-313" fmla="*/ 520410 w 878180"/>
                <a:gd name="connsiteY1-314" fmla="*/ 946516 h 994781"/>
                <a:gd name="connsiteX2-315" fmla="*/ 830290 w 878180"/>
                <a:gd name="connsiteY2-316" fmla="*/ 778876 h 994781"/>
                <a:gd name="connsiteX3-317" fmla="*/ 873470 w 878180"/>
                <a:gd name="connsiteY3-318" fmla="*/ 430896 h 994781"/>
                <a:gd name="connsiteX4-319" fmla="*/ 792190 w 878180"/>
                <a:gd name="connsiteY4-320" fmla="*/ 185786 h 994781"/>
                <a:gd name="connsiteX5-321" fmla="*/ 576290 w 878180"/>
                <a:gd name="connsiteY5-322" fmla="*/ 221346 h 994781"/>
                <a:gd name="connsiteX6-323" fmla="*/ 324830 w 878180"/>
                <a:gd name="connsiteY6-324" fmla="*/ 110856 h 994781"/>
                <a:gd name="connsiteX7-325" fmla="*/ 131790 w 878180"/>
                <a:gd name="connsiteY7-326" fmla="*/ 27036 h 994781"/>
                <a:gd name="connsiteX8-327" fmla="*/ 12410 w 878180"/>
                <a:gd name="connsiteY8-328" fmla="*/ 9256 h 994781"/>
                <a:gd name="connsiteX9-329" fmla="*/ 17490 w 878180"/>
                <a:gd name="connsiteY9-330" fmla="*/ 161656 h 994781"/>
                <a:gd name="connsiteX10-331" fmla="*/ 111470 w 878180"/>
                <a:gd name="connsiteY10-332" fmla="*/ 494396 h 994781"/>
                <a:gd name="connsiteX11-333" fmla="*/ 124170 w 878180"/>
                <a:gd name="connsiteY11-334" fmla="*/ 728076 h 994781"/>
                <a:gd name="connsiteX12-335" fmla="*/ 131790 w 878180"/>
                <a:gd name="connsiteY12-336" fmla="*/ 979536 h 994781"/>
                <a:gd name="connsiteX0-337" fmla="*/ 131790 w 878180"/>
                <a:gd name="connsiteY0-338" fmla="*/ 980277 h 995522"/>
                <a:gd name="connsiteX1-339" fmla="*/ 520410 w 878180"/>
                <a:gd name="connsiteY1-340" fmla="*/ 947257 h 995522"/>
                <a:gd name="connsiteX2-341" fmla="*/ 830290 w 878180"/>
                <a:gd name="connsiteY2-342" fmla="*/ 779617 h 995522"/>
                <a:gd name="connsiteX3-343" fmla="*/ 873470 w 878180"/>
                <a:gd name="connsiteY3-344" fmla="*/ 431637 h 995522"/>
                <a:gd name="connsiteX4-345" fmla="*/ 792190 w 878180"/>
                <a:gd name="connsiteY4-346" fmla="*/ 186527 h 995522"/>
                <a:gd name="connsiteX5-347" fmla="*/ 576290 w 878180"/>
                <a:gd name="connsiteY5-348" fmla="*/ 222087 h 995522"/>
                <a:gd name="connsiteX6-349" fmla="*/ 340070 w 878180"/>
                <a:gd name="connsiteY6-350" fmla="*/ 134457 h 995522"/>
                <a:gd name="connsiteX7-351" fmla="*/ 131790 w 878180"/>
                <a:gd name="connsiteY7-352" fmla="*/ 27777 h 995522"/>
                <a:gd name="connsiteX8-353" fmla="*/ 12410 w 878180"/>
                <a:gd name="connsiteY8-354" fmla="*/ 9997 h 995522"/>
                <a:gd name="connsiteX9-355" fmla="*/ 17490 w 878180"/>
                <a:gd name="connsiteY9-356" fmla="*/ 162397 h 995522"/>
                <a:gd name="connsiteX10-357" fmla="*/ 111470 w 878180"/>
                <a:gd name="connsiteY10-358" fmla="*/ 495137 h 995522"/>
                <a:gd name="connsiteX11-359" fmla="*/ 124170 w 878180"/>
                <a:gd name="connsiteY11-360" fmla="*/ 728817 h 995522"/>
                <a:gd name="connsiteX12-361" fmla="*/ 131790 w 878180"/>
                <a:gd name="connsiteY12-362" fmla="*/ 980277 h 995522"/>
                <a:gd name="connsiteX0-363" fmla="*/ 131790 w 878180"/>
                <a:gd name="connsiteY0-364" fmla="*/ 980277 h 994404"/>
                <a:gd name="connsiteX1-365" fmla="*/ 520410 w 878180"/>
                <a:gd name="connsiteY1-366" fmla="*/ 947257 h 994404"/>
                <a:gd name="connsiteX2-367" fmla="*/ 830290 w 878180"/>
                <a:gd name="connsiteY2-368" fmla="*/ 779617 h 994404"/>
                <a:gd name="connsiteX3-369" fmla="*/ 873470 w 878180"/>
                <a:gd name="connsiteY3-370" fmla="*/ 431637 h 994404"/>
                <a:gd name="connsiteX4-371" fmla="*/ 792190 w 878180"/>
                <a:gd name="connsiteY4-372" fmla="*/ 186527 h 994404"/>
                <a:gd name="connsiteX5-373" fmla="*/ 576290 w 878180"/>
                <a:gd name="connsiteY5-374" fmla="*/ 222087 h 994404"/>
                <a:gd name="connsiteX6-375" fmla="*/ 340070 w 878180"/>
                <a:gd name="connsiteY6-376" fmla="*/ 134457 h 994404"/>
                <a:gd name="connsiteX7-377" fmla="*/ 131790 w 878180"/>
                <a:gd name="connsiteY7-378" fmla="*/ 27777 h 994404"/>
                <a:gd name="connsiteX8-379" fmla="*/ 12410 w 878180"/>
                <a:gd name="connsiteY8-380" fmla="*/ 9997 h 994404"/>
                <a:gd name="connsiteX9-381" fmla="*/ 17490 w 878180"/>
                <a:gd name="connsiteY9-382" fmla="*/ 162397 h 994404"/>
                <a:gd name="connsiteX10-383" fmla="*/ 111470 w 878180"/>
                <a:gd name="connsiteY10-384" fmla="*/ 495137 h 994404"/>
                <a:gd name="connsiteX11-385" fmla="*/ 147030 w 878180"/>
                <a:gd name="connsiteY11-386" fmla="*/ 744057 h 994404"/>
                <a:gd name="connsiteX12-387" fmla="*/ 131790 w 878180"/>
                <a:gd name="connsiteY12-388" fmla="*/ 980277 h 994404"/>
                <a:gd name="connsiteX0-389" fmla="*/ 131790 w 878180"/>
                <a:gd name="connsiteY0-390" fmla="*/ 980277 h 993845"/>
                <a:gd name="connsiteX1-391" fmla="*/ 520410 w 878180"/>
                <a:gd name="connsiteY1-392" fmla="*/ 947257 h 993845"/>
                <a:gd name="connsiteX2-393" fmla="*/ 830290 w 878180"/>
                <a:gd name="connsiteY2-394" fmla="*/ 779617 h 993845"/>
                <a:gd name="connsiteX3-395" fmla="*/ 873470 w 878180"/>
                <a:gd name="connsiteY3-396" fmla="*/ 431637 h 993845"/>
                <a:gd name="connsiteX4-397" fmla="*/ 792190 w 878180"/>
                <a:gd name="connsiteY4-398" fmla="*/ 186527 h 993845"/>
                <a:gd name="connsiteX5-399" fmla="*/ 576290 w 878180"/>
                <a:gd name="connsiteY5-400" fmla="*/ 222087 h 993845"/>
                <a:gd name="connsiteX6-401" fmla="*/ 340070 w 878180"/>
                <a:gd name="connsiteY6-402" fmla="*/ 134457 h 993845"/>
                <a:gd name="connsiteX7-403" fmla="*/ 131790 w 878180"/>
                <a:gd name="connsiteY7-404" fmla="*/ 27777 h 993845"/>
                <a:gd name="connsiteX8-405" fmla="*/ 12410 w 878180"/>
                <a:gd name="connsiteY8-406" fmla="*/ 9997 h 993845"/>
                <a:gd name="connsiteX9-407" fmla="*/ 17490 w 878180"/>
                <a:gd name="connsiteY9-408" fmla="*/ 162397 h 993845"/>
                <a:gd name="connsiteX10-409" fmla="*/ 111470 w 878180"/>
                <a:gd name="connsiteY10-410" fmla="*/ 495137 h 993845"/>
                <a:gd name="connsiteX11-411" fmla="*/ 135600 w 878180"/>
                <a:gd name="connsiteY11-412" fmla="*/ 751677 h 993845"/>
                <a:gd name="connsiteX12-413" fmla="*/ 131790 w 878180"/>
                <a:gd name="connsiteY12-414" fmla="*/ 980277 h 993845"/>
                <a:gd name="connsiteX0-415" fmla="*/ 154650 w 878180"/>
                <a:gd name="connsiteY0-416" fmla="*/ 987897 h 1000223"/>
                <a:gd name="connsiteX1-417" fmla="*/ 520410 w 878180"/>
                <a:gd name="connsiteY1-418" fmla="*/ 947257 h 1000223"/>
                <a:gd name="connsiteX2-419" fmla="*/ 830290 w 878180"/>
                <a:gd name="connsiteY2-420" fmla="*/ 779617 h 1000223"/>
                <a:gd name="connsiteX3-421" fmla="*/ 873470 w 878180"/>
                <a:gd name="connsiteY3-422" fmla="*/ 431637 h 1000223"/>
                <a:gd name="connsiteX4-423" fmla="*/ 792190 w 878180"/>
                <a:gd name="connsiteY4-424" fmla="*/ 186527 h 1000223"/>
                <a:gd name="connsiteX5-425" fmla="*/ 576290 w 878180"/>
                <a:gd name="connsiteY5-426" fmla="*/ 222087 h 1000223"/>
                <a:gd name="connsiteX6-427" fmla="*/ 340070 w 878180"/>
                <a:gd name="connsiteY6-428" fmla="*/ 134457 h 1000223"/>
                <a:gd name="connsiteX7-429" fmla="*/ 131790 w 878180"/>
                <a:gd name="connsiteY7-430" fmla="*/ 27777 h 1000223"/>
                <a:gd name="connsiteX8-431" fmla="*/ 12410 w 878180"/>
                <a:gd name="connsiteY8-432" fmla="*/ 9997 h 1000223"/>
                <a:gd name="connsiteX9-433" fmla="*/ 17490 w 878180"/>
                <a:gd name="connsiteY9-434" fmla="*/ 162397 h 1000223"/>
                <a:gd name="connsiteX10-435" fmla="*/ 111470 w 878180"/>
                <a:gd name="connsiteY10-436" fmla="*/ 495137 h 1000223"/>
                <a:gd name="connsiteX11-437" fmla="*/ 135600 w 878180"/>
                <a:gd name="connsiteY11-438" fmla="*/ 751677 h 1000223"/>
                <a:gd name="connsiteX12-439" fmla="*/ 154650 w 878180"/>
                <a:gd name="connsiteY12-440" fmla="*/ 987897 h 1000223"/>
                <a:gd name="connsiteX0-441" fmla="*/ 154650 w 878180"/>
                <a:gd name="connsiteY0-442" fmla="*/ 984087 h 997007"/>
                <a:gd name="connsiteX1-443" fmla="*/ 520410 w 878180"/>
                <a:gd name="connsiteY1-444" fmla="*/ 947257 h 997007"/>
                <a:gd name="connsiteX2-445" fmla="*/ 830290 w 878180"/>
                <a:gd name="connsiteY2-446" fmla="*/ 779617 h 997007"/>
                <a:gd name="connsiteX3-447" fmla="*/ 873470 w 878180"/>
                <a:gd name="connsiteY3-448" fmla="*/ 431637 h 997007"/>
                <a:gd name="connsiteX4-449" fmla="*/ 792190 w 878180"/>
                <a:gd name="connsiteY4-450" fmla="*/ 186527 h 997007"/>
                <a:gd name="connsiteX5-451" fmla="*/ 576290 w 878180"/>
                <a:gd name="connsiteY5-452" fmla="*/ 222087 h 997007"/>
                <a:gd name="connsiteX6-453" fmla="*/ 340070 w 878180"/>
                <a:gd name="connsiteY6-454" fmla="*/ 134457 h 997007"/>
                <a:gd name="connsiteX7-455" fmla="*/ 131790 w 878180"/>
                <a:gd name="connsiteY7-456" fmla="*/ 27777 h 997007"/>
                <a:gd name="connsiteX8-457" fmla="*/ 12410 w 878180"/>
                <a:gd name="connsiteY8-458" fmla="*/ 9997 h 997007"/>
                <a:gd name="connsiteX9-459" fmla="*/ 17490 w 878180"/>
                <a:gd name="connsiteY9-460" fmla="*/ 162397 h 997007"/>
                <a:gd name="connsiteX10-461" fmla="*/ 111470 w 878180"/>
                <a:gd name="connsiteY10-462" fmla="*/ 495137 h 997007"/>
                <a:gd name="connsiteX11-463" fmla="*/ 135600 w 878180"/>
                <a:gd name="connsiteY11-464" fmla="*/ 751677 h 997007"/>
                <a:gd name="connsiteX12-465" fmla="*/ 154650 w 878180"/>
                <a:gd name="connsiteY12-466" fmla="*/ 984087 h 997007"/>
                <a:gd name="connsiteX0-467" fmla="*/ 154650 w 879308"/>
                <a:gd name="connsiteY0-468" fmla="*/ 984087 h 997007"/>
                <a:gd name="connsiteX1-469" fmla="*/ 520410 w 879308"/>
                <a:gd name="connsiteY1-470" fmla="*/ 947257 h 997007"/>
                <a:gd name="connsiteX2-471" fmla="*/ 830290 w 879308"/>
                <a:gd name="connsiteY2-472" fmla="*/ 779617 h 997007"/>
                <a:gd name="connsiteX3-473" fmla="*/ 873470 w 879308"/>
                <a:gd name="connsiteY3-474" fmla="*/ 431637 h 997007"/>
                <a:gd name="connsiteX4-475" fmla="*/ 776950 w 879308"/>
                <a:gd name="connsiteY4-476" fmla="*/ 182717 h 997007"/>
                <a:gd name="connsiteX5-477" fmla="*/ 576290 w 879308"/>
                <a:gd name="connsiteY5-478" fmla="*/ 222087 h 997007"/>
                <a:gd name="connsiteX6-479" fmla="*/ 340070 w 879308"/>
                <a:gd name="connsiteY6-480" fmla="*/ 134457 h 997007"/>
                <a:gd name="connsiteX7-481" fmla="*/ 131790 w 879308"/>
                <a:gd name="connsiteY7-482" fmla="*/ 27777 h 997007"/>
                <a:gd name="connsiteX8-483" fmla="*/ 12410 w 879308"/>
                <a:gd name="connsiteY8-484" fmla="*/ 9997 h 997007"/>
                <a:gd name="connsiteX9-485" fmla="*/ 17490 w 879308"/>
                <a:gd name="connsiteY9-486" fmla="*/ 162397 h 997007"/>
                <a:gd name="connsiteX10-487" fmla="*/ 111470 w 879308"/>
                <a:gd name="connsiteY10-488" fmla="*/ 495137 h 997007"/>
                <a:gd name="connsiteX11-489" fmla="*/ 135600 w 879308"/>
                <a:gd name="connsiteY11-490" fmla="*/ 751677 h 997007"/>
                <a:gd name="connsiteX12-491" fmla="*/ 154650 w 879308"/>
                <a:gd name="connsiteY12-492" fmla="*/ 984087 h 997007"/>
                <a:gd name="connsiteX0-493" fmla="*/ 154650 w 879308"/>
                <a:gd name="connsiteY0-494" fmla="*/ 983749 h 996669"/>
                <a:gd name="connsiteX1-495" fmla="*/ 520410 w 879308"/>
                <a:gd name="connsiteY1-496" fmla="*/ 946919 h 996669"/>
                <a:gd name="connsiteX2-497" fmla="*/ 830290 w 879308"/>
                <a:gd name="connsiteY2-498" fmla="*/ 779279 h 996669"/>
                <a:gd name="connsiteX3-499" fmla="*/ 873470 w 879308"/>
                <a:gd name="connsiteY3-500" fmla="*/ 431299 h 996669"/>
                <a:gd name="connsiteX4-501" fmla="*/ 776950 w 879308"/>
                <a:gd name="connsiteY4-502" fmla="*/ 182379 h 996669"/>
                <a:gd name="connsiteX5-503" fmla="*/ 576290 w 879308"/>
                <a:gd name="connsiteY5-504" fmla="*/ 221749 h 996669"/>
                <a:gd name="connsiteX6-505" fmla="*/ 340070 w 879308"/>
                <a:gd name="connsiteY6-506" fmla="*/ 123959 h 996669"/>
                <a:gd name="connsiteX7-507" fmla="*/ 131790 w 879308"/>
                <a:gd name="connsiteY7-508" fmla="*/ 27439 h 996669"/>
                <a:gd name="connsiteX8-509" fmla="*/ 12410 w 879308"/>
                <a:gd name="connsiteY8-510" fmla="*/ 9659 h 996669"/>
                <a:gd name="connsiteX9-511" fmla="*/ 17490 w 879308"/>
                <a:gd name="connsiteY9-512" fmla="*/ 162059 h 996669"/>
                <a:gd name="connsiteX10-513" fmla="*/ 111470 w 879308"/>
                <a:gd name="connsiteY10-514" fmla="*/ 494799 h 996669"/>
                <a:gd name="connsiteX11-515" fmla="*/ 135600 w 879308"/>
                <a:gd name="connsiteY11-516" fmla="*/ 751339 h 996669"/>
                <a:gd name="connsiteX12-517" fmla="*/ 154650 w 879308"/>
                <a:gd name="connsiteY12-518" fmla="*/ 983749 h 996669"/>
                <a:gd name="connsiteX0-519" fmla="*/ 154650 w 879308"/>
                <a:gd name="connsiteY0-520" fmla="*/ 983749 h 996669"/>
                <a:gd name="connsiteX1-521" fmla="*/ 520410 w 879308"/>
                <a:gd name="connsiteY1-522" fmla="*/ 946919 h 996669"/>
                <a:gd name="connsiteX2-523" fmla="*/ 830290 w 879308"/>
                <a:gd name="connsiteY2-524" fmla="*/ 779279 h 996669"/>
                <a:gd name="connsiteX3-525" fmla="*/ 873470 w 879308"/>
                <a:gd name="connsiteY3-526" fmla="*/ 431299 h 996669"/>
                <a:gd name="connsiteX4-527" fmla="*/ 776950 w 879308"/>
                <a:gd name="connsiteY4-528" fmla="*/ 182379 h 996669"/>
                <a:gd name="connsiteX5-529" fmla="*/ 578830 w 879308"/>
                <a:gd name="connsiteY5-530" fmla="*/ 203969 h 996669"/>
                <a:gd name="connsiteX6-531" fmla="*/ 340070 w 879308"/>
                <a:gd name="connsiteY6-532" fmla="*/ 123959 h 996669"/>
                <a:gd name="connsiteX7-533" fmla="*/ 131790 w 879308"/>
                <a:gd name="connsiteY7-534" fmla="*/ 27439 h 996669"/>
                <a:gd name="connsiteX8-535" fmla="*/ 12410 w 879308"/>
                <a:gd name="connsiteY8-536" fmla="*/ 9659 h 996669"/>
                <a:gd name="connsiteX9-537" fmla="*/ 17490 w 879308"/>
                <a:gd name="connsiteY9-538" fmla="*/ 162059 h 996669"/>
                <a:gd name="connsiteX10-539" fmla="*/ 111470 w 879308"/>
                <a:gd name="connsiteY10-540" fmla="*/ 494799 h 996669"/>
                <a:gd name="connsiteX11-541" fmla="*/ 135600 w 879308"/>
                <a:gd name="connsiteY11-542" fmla="*/ 751339 h 996669"/>
                <a:gd name="connsiteX12-543" fmla="*/ 154650 w 879308"/>
                <a:gd name="connsiteY12-544" fmla="*/ 983749 h 9966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49" y="connsiteY12-50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/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/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/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/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/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/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/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-1" fmla="*/ 607973 w 607973"/>
                <a:gd name="connsiteY0-2" fmla="*/ 618550 h 710118"/>
                <a:gd name="connsiteX1-3" fmla="*/ 169132 w 607973"/>
                <a:gd name="connsiteY1-4" fmla="*/ 667477 h 710118"/>
                <a:gd name="connsiteX2-5" fmla="*/ 8833 w 607973"/>
                <a:gd name="connsiteY2-6" fmla="*/ 268044 h 710118"/>
                <a:gd name="connsiteX3-7" fmla="*/ 347372 w 607973"/>
                <a:gd name="connsiteY3-8" fmla="*/ 0 h 710118"/>
                <a:gd name="connsiteX4-9" fmla="*/ 607973 w 607973"/>
                <a:gd name="connsiteY4-10" fmla="*/ 618550 h 710118"/>
                <a:gd name="connsiteX0-11" fmla="*/ 611711 w 611711"/>
                <a:gd name="connsiteY0-12" fmla="*/ 617648 h 709680"/>
                <a:gd name="connsiteX1-13" fmla="*/ 169168 w 611711"/>
                <a:gd name="connsiteY1-14" fmla="*/ 667477 h 709680"/>
                <a:gd name="connsiteX2-15" fmla="*/ 8869 w 611711"/>
                <a:gd name="connsiteY2-16" fmla="*/ 268044 h 709680"/>
                <a:gd name="connsiteX3-17" fmla="*/ 347408 w 611711"/>
                <a:gd name="connsiteY3-18" fmla="*/ 0 h 709680"/>
                <a:gd name="connsiteX4-19" fmla="*/ 611711 w 611711"/>
                <a:gd name="connsiteY4-20" fmla="*/ 617648 h 709680"/>
                <a:gd name="connsiteX0-21" fmla="*/ 598454 w 598454"/>
                <a:gd name="connsiteY0-22" fmla="*/ 626687 h 714203"/>
                <a:gd name="connsiteX1-23" fmla="*/ 169039 w 598454"/>
                <a:gd name="connsiteY1-24" fmla="*/ 667477 h 714203"/>
                <a:gd name="connsiteX2-25" fmla="*/ 8740 w 598454"/>
                <a:gd name="connsiteY2-26" fmla="*/ 268044 h 714203"/>
                <a:gd name="connsiteX3-27" fmla="*/ 347279 w 598454"/>
                <a:gd name="connsiteY3-28" fmla="*/ 0 h 714203"/>
                <a:gd name="connsiteX4-29" fmla="*/ 598454 w 598454"/>
                <a:gd name="connsiteY4-30" fmla="*/ 626687 h 714203"/>
                <a:gd name="connsiteX0-31" fmla="*/ 605585 w 605585"/>
                <a:gd name="connsiteY0-32" fmla="*/ 627777 h 714770"/>
                <a:gd name="connsiteX1-33" fmla="*/ 169107 w 605585"/>
                <a:gd name="connsiteY1-34" fmla="*/ 667477 h 714770"/>
                <a:gd name="connsiteX2-35" fmla="*/ 8808 w 605585"/>
                <a:gd name="connsiteY2-36" fmla="*/ 268044 h 714770"/>
                <a:gd name="connsiteX3-37" fmla="*/ 347347 w 605585"/>
                <a:gd name="connsiteY3-38" fmla="*/ 0 h 714770"/>
                <a:gd name="connsiteX4-39" fmla="*/ 605585 w 605585"/>
                <a:gd name="connsiteY4-40" fmla="*/ 627777 h 7147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/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/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/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/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-1" fmla="*/ 0 w 207919"/>
                  <a:gd name="connsiteY0-2" fmla="*/ 334027 h 337820"/>
                  <a:gd name="connsiteX1-3" fmla="*/ 103779 w 207919"/>
                  <a:gd name="connsiteY1-4" fmla="*/ 0 h 337820"/>
                  <a:gd name="connsiteX2-5" fmla="*/ 207919 w 207919"/>
                  <a:gd name="connsiteY2-6" fmla="*/ 337820 h 337820"/>
                  <a:gd name="connsiteX3-7" fmla="*/ 0 w 207919"/>
                  <a:gd name="connsiteY3-8" fmla="*/ 334027 h 337820"/>
                  <a:gd name="connsiteX0-9" fmla="*/ 0 w 207919"/>
                  <a:gd name="connsiteY0-10" fmla="*/ 334027 h 343438"/>
                  <a:gd name="connsiteX1-11" fmla="*/ 103779 w 207919"/>
                  <a:gd name="connsiteY1-12" fmla="*/ 0 h 343438"/>
                  <a:gd name="connsiteX2-13" fmla="*/ 207919 w 207919"/>
                  <a:gd name="connsiteY2-14" fmla="*/ 337820 h 343438"/>
                  <a:gd name="connsiteX3-15" fmla="*/ 128002 w 207919"/>
                  <a:gd name="connsiteY3-16" fmla="*/ 343438 h 343438"/>
                  <a:gd name="connsiteX4" fmla="*/ 0 w 207919"/>
                  <a:gd name="connsiteY4" fmla="*/ 334027 h 343438"/>
                  <a:gd name="connsiteX0-17" fmla="*/ 0 w 207919"/>
                  <a:gd name="connsiteY0-18" fmla="*/ 334027 h 343438"/>
                  <a:gd name="connsiteX1-19" fmla="*/ 103779 w 207919"/>
                  <a:gd name="connsiteY1-20" fmla="*/ 0 h 343438"/>
                  <a:gd name="connsiteX2-21" fmla="*/ 207919 w 207919"/>
                  <a:gd name="connsiteY2-22" fmla="*/ 337820 h 343438"/>
                  <a:gd name="connsiteX3-23" fmla="*/ 128002 w 207919"/>
                  <a:gd name="connsiteY3-24" fmla="*/ 343438 h 343438"/>
                  <a:gd name="connsiteX4-25" fmla="*/ 0 w 207919"/>
                  <a:gd name="connsiteY4-26" fmla="*/ 334027 h 343438"/>
                  <a:gd name="connsiteX0-27" fmla="*/ 0 w 207919"/>
                  <a:gd name="connsiteY0-28" fmla="*/ 334027 h 344764"/>
                  <a:gd name="connsiteX1-29" fmla="*/ 103779 w 207919"/>
                  <a:gd name="connsiteY1-30" fmla="*/ 0 h 344764"/>
                  <a:gd name="connsiteX2-31" fmla="*/ 207919 w 207919"/>
                  <a:gd name="connsiteY2-32" fmla="*/ 337820 h 344764"/>
                  <a:gd name="connsiteX3-33" fmla="*/ 115118 w 207919"/>
                  <a:gd name="connsiteY3-34" fmla="*/ 344764 h 344764"/>
                  <a:gd name="connsiteX4-35" fmla="*/ 0 w 207919"/>
                  <a:gd name="connsiteY4-36" fmla="*/ 334027 h 344764"/>
                  <a:gd name="connsiteX0-37" fmla="*/ 0 w 213458"/>
                  <a:gd name="connsiteY0-38" fmla="*/ 338604 h 344764"/>
                  <a:gd name="connsiteX1-39" fmla="*/ 109318 w 213458"/>
                  <a:gd name="connsiteY1-40" fmla="*/ 0 h 344764"/>
                  <a:gd name="connsiteX2-41" fmla="*/ 213458 w 213458"/>
                  <a:gd name="connsiteY2-42" fmla="*/ 337820 h 344764"/>
                  <a:gd name="connsiteX3-43" fmla="*/ 120657 w 213458"/>
                  <a:gd name="connsiteY3-44" fmla="*/ 344764 h 344764"/>
                  <a:gd name="connsiteX4-45" fmla="*/ 0 w 213458"/>
                  <a:gd name="connsiteY4-46" fmla="*/ 338604 h 344764"/>
                  <a:gd name="connsiteX0-47" fmla="*/ 0 w 215266"/>
                  <a:gd name="connsiteY0-48" fmla="*/ 338604 h 345773"/>
                  <a:gd name="connsiteX1-49" fmla="*/ 109318 w 215266"/>
                  <a:gd name="connsiteY1-50" fmla="*/ 0 h 345773"/>
                  <a:gd name="connsiteX2-51" fmla="*/ 215266 w 215266"/>
                  <a:gd name="connsiteY2-52" fmla="*/ 345646 h 345773"/>
                  <a:gd name="connsiteX3-53" fmla="*/ 120657 w 215266"/>
                  <a:gd name="connsiteY3-54" fmla="*/ 344764 h 345773"/>
                  <a:gd name="connsiteX4-55" fmla="*/ 0 w 215266"/>
                  <a:gd name="connsiteY4-56" fmla="*/ 338604 h 3457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/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-1" fmla="*/ 0 w 147817"/>
                  <a:gd name="connsiteY0-2" fmla="*/ 241400 h 241400"/>
                  <a:gd name="connsiteX1-3" fmla="*/ 76167 w 147817"/>
                  <a:gd name="connsiteY1-4" fmla="*/ 0 h 241400"/>
                  <a:gd name="connsiteX2-5" fmla="*/ 147817 w 147817"/>
                  <a:gd name="connsiteY2-6" fmla="*/ 220938 h 241400"/>
                  <a:gd name="connsiteX3-7" fmla="*/ 0 w 147817"/>
                  <a:gd name="connsiteY3-8" fmla="*/ 241400 h 241400"/>
                  <a:gd name="connsiteX0-9" fmla="*/ 0 w 147817"/>
                  <a:gd name="connsiteY0-10" fmla="*/ 241400 h 241400"/>
                  <a:gd name="connsiteX1-11" fmla="*/ 76167 w 147817"/>
                  <a:gd name="connsiteY1-12" fmla="*/ 0 h 241400"/>
                  <a:gd name="connsiteX2-13" fmla="*/ 147817 w 147817"/>
                  <a:gd name="connsiteY2-14" fmla="*/ 220938 h 241400"/>
                  <a:gd name="connsiteX3-15" fmla="*/ 93041 w 147817"/>
                  <a:gd name="connsiteY3-16" fmla="*/ 237777 h 241400"/>
                  <a:gd name="connsiteX4" fmla="*/ 0 w 147817"/>
                  <a:gd name="connsiteY4" fmla="*/ 241400 h 241400"/>
                  <a:gd name="connsiteX0-17" fmla="*/ 0 w 157448"/>
                  <a:gd name="connsiteY0-18" fmla="*/ 249678 h 249678"/>
                  <a:gd name="connsiteX1-19" fmla="*/ 85798 w 157448"/>
                  <a:gd name="connsiteY1-20" fmla="*/ 0 h 249678"/>
                  <a:gd name="connsiteX2-21" fmla="*/ 157448 w 157448"/>
                  <a:gd name="connsiteY2-22" fmla="*/ 220938 h 249678"/>
                  <a:gd name="connsiteX3-23" fmla="*/ 102672 w 157448"/>
                  <a:gd name="connsiteY3-24" fmla="*/ 237777 h 249678"/>
                  <a:gd name="connsiteX4-25" fmla="*/ 0 w 157448"/>
                  <a:gd name="connsiteY4-26" fmla="*/ 249678 h 249678"/>
                  <a:gd name="connsiteX0-27" fmla="*/ 0 w 152521"/>
                  <a:gd name="connsiteY0-28" fmla="*/ 227356 h 237777"/>
                  <a:gd name="connsiteX1-29" fmla="*/ 80871 w 152521"/>
                  <a:gd name="connsiteY1-30" fmla="*/ 0 h 237777"/>
                  <a:gd name="connsiteX2-31" fmla="*/ 152521 w 152521"/>
                  <a:gd name="connsiteY2-32" fmla="*/ 220938 h 237777"/>
                  <a:gd name="connsiteX3-33" fmla="*/ 97745 w 152521"/>
                  <a:gd name="connsiteY3-34" fmla="*/ 237777 h 237777"/>
                  <a:gd name="connsiteX4-35" fmla="*/ 0 w 152521"/>
                  <a:gd name="connsiteY4-36" fmla="*/ 227356 h 237777"/>
                  <a:gd name="connsiteX0-37" fmla="*/ 0 w 152521"/>
                  <a:gd name="connsiteY0-38" fmla="*/ 227356 h 230336"/>
                  <a:gd name="connsiteX1-39" fmla="*/ 80871 w 152521"/>
                  <a:gd name="connsiteY1-40" fmla="*/ 0 h 230336"/>
                  <a:gd name="connsiteX2-41" fmla="*/ 152521 w 152521"/>
                  <a:gd name="connsiteY2-42" fmla="*/ 220938 h 230336"/>
                  <a:gd name="connsiteX3-43" fmla="*/ 99387 w 152521"/>
                  <a:gd name="connsiteY3-44" fmla="*/ 230336 h 230336"/>
                  <a:gd name="connsiteX4-45" fmla="*/ 0 w 152521"/>
                  <a:gd name="connsiteY4-46" fmla="*/ 227356 h 230336"/>
                  <a:gd name="connsiteX0-47" fmla="*/ 0 w 148655"/>
                  <a:gd name="connsiteY0-48" fmla="*/ 233411 h 233411"/>
                  <a:gd name="connsiteX1-49" fmla="*/ 77005 w 148655"/>
                  <a:gd name="connsiteY1-50" fmla="*/ 0 h 233411"/>
                  <a:gd name="connsiteX2-51" fmla="*/ 148655 w 148655"/>
                  <a:gd name="connsiteY2-52" fmla="*/ 220938 h 233411"/>
                  <a:gd name="connsiteX3-53" fmla="*/ 95521 w 148655"/>
                  <a:gd name="connsiteY3-54" fmla="*/ 230336 h 233411"/>
                  <a:gd name="connsiteX4-55" fmla="*/ 0 w 148655"/>
                  <a:gd name="connsiteY4-56" fmla="*/ 233411 h 2334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/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-1" fmla="*/ 0 w 140684"/>
                  <a:gd name="connsiteY0-2" fmla="*/ 235324 h 235324"/>
                  <a:gd name="connsiteX1-3" fmla="*/ 70062 w 140684"/>
                  <a:gd name="connsiteY1-4" fmla="*/ 0 h 235324"/>
                  <a:gd name="connsiteX2-5" fmla="*/ 140684 w 140684"/>
                  <a:gd name="connsiteY2-6" fmla="*/ 229327 h 235324"/>
                  <a:gd name="connsiteX3-7" fmla="*/ 0 w 140684"/>
                  <a:gd name="connsiteY3-8" fmla="*/ 235324 h 235324"/>
                  <a:gd name="connsiteX0-9" fmla="*/ 0 w 146121"/>
                  <a:gd name="connsiteY0-10" fmla="*/ 228765 h 229327"/>
                  <a:gd name="connsiteX1-11" fmla="*/ 75499 w 146121"/>
                  <a:gd name="connsiteY1-12" fmla="*/ 0 h 229327"/>
                  <a:gd name="connsiteX2-13" fmla="*/ 146121 w 146121"/>
                  <a:gd name="connsiteY2-14" fmla="*/ 229327 h 229327"/>
                  <a:gd name="connsiteX3-15" fmla="*/ 0 w 146121"/>
                  <a:gd name="connsiteY3-16" fmla="*/ 228765 h 229327"/>
                  <a:gd name="connsiteX0-17" fmla="*/ 0 w 144798"/>
                  <a:gd name="connsiteY0-18" fmla="*/ 228765 h 234850"/>
                  <a:gd name="connsiteX1-19" fmla="*/ 75499 w 144798"/>
                  <a:gd name="connsiteY1-20" fmla="*/ 0 h 234850"/>
                  <a:gd name="connsiteX2-21" fmla="*/ 144798 w 144798"/>
                  <a:gd name="connsiteY2-22" fmla="*/ 234850 h 234850"/>
                  <a:gd name="connsiteX3-23" fmla="*/ 0 w 144798"/>
                  <a:gd name="connsiteY3-24" fmla="*/ 228765 h 234850"/>
                  <a:gd name="connsiteX0-25" fmla="*/ 0 w 150321"/>
                  <a:gd name="connsiteY0-26" fmla="*/ 227442 h 234850"/>
                  <a:gd name="connsiteX1-27" fmla="*/ 81022 w 150321"/>
                  <a:gd name="connsiteY1-28" fmla="*/ 0 h 234850"/>
                  <a:gd name="connsiteX2-29" fmla="*/ 150321 w 150321"/>
                  <a:gd name="connsiteY2-30" fmla="*/ 234850 h 234850"/>
                  <a:gd name="connsiteX3-31" fmla="*/ 0 w 150321"/>
                  <a:gd name="connsiteY3-32" fmla="*/ 227442 h 234850"/>
                  <a:gd name="connsiteX0-33" fmla="*/ 0 w 149171"/>
                  <a:gd name="connsiteY0-34" fmla="*/ 227442 h 229902"/>
                  <a:gd name="connsiteX1-35" fmla="*/ 81022 w 149171"/>
                  <a:gd name="connsiteY1-36" fmla="*/ 0 h 229902"/>
                  <a:gd name="connsiteX2-37" fmla="*/ 149171 w 149171"/>
                  <a:gd name="connsiteY2-38" fmla="*/ 229902 h 229902"/>
                  <a:gd name="connsiteX3-39" fmla="*/ 0 w 149171"/>
                  <a:gd name="connsiteY3-40" fmla="*/ 227442 h 2299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/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/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-1" fmla="*/ 25979 w 512796"/>
                  <a:gd name="connsiteY0-2" fmla="*/ 45738 h 183163"/>
                  <a:gd name="connsiteX1-3" fmla="*/ 3119 w 512796"/>
                  <a:gd name="connsiteY1-4" fmla="*/ 99078 h 183163"/>
                  <a:gd name="connsiteX2-5" fmla="*/ 86939 w 512796"/>
                  <a:gd name="connsiteY2-6" fmla="*/ 167658 h 183163"/>
                  <a:gd name="connsiteX3-7" fmla="*/ 239339 w 512796"/>
                  <a:gd name="connsiteY3-8" fmla="*/ 99078 h 183163"/>
                  <a:gd name="connsiteX4-9" fmla="*/ 262199 w 512796"/>
                  <a:gd name="connsiteY4-10" fmla="*/ 18 h 183163"/>
                  <a:gd name="connsiteX5-11" fmla="*/ 262188 w 512796"/>
                  <a:gd name="connsiteY5-12" fmla="*/ 107103 h 183163"/>
                  <a:gd name="connsiteX6-13" fmla="*/ 361259 w 512796"/>
                  <a:gd name="connsiteY6-14" fmla="*/ 182898 h 183163"/>
                  <a:gd name="connsiteX7-15" fmla="*/ 506039 w 512796"/>
                  <a:gd name="connsiteY7-16" fmla="*/ 129558 h 183163"/>
                  <a:gd name="connsiteX8-17" fmla="*/ 475559 w 512796"/>
                  <a:gd name="connsiteY8-18" fmla="*/ 60978 h 183163"/>
                  <a:gd name="connsiteX0-19" fmla="*/ 25979 w 505781"/>
                  <a:gd name="connsiteY0-20" fmla="*/ 45738 h 184207"/>
                  <a:gd name="connsiteX1-21" fmla="*/ 3119 w 505781"/>
                  <a:gd name="connsiteY1-22" fmla="*/ 99078 h 184207"/>
                  <a:gd name="connsiteX2-23" fmla="*/ 86939 w 505781"/>
                  <a:gd name="connsiteY2-24" fmla="*/ 167658 h 184207"/>
                  <a:gd name="connsiteX3-25" fmla="*/ 239339 w 505781"/>
                  <a:gd name="connsiteY3-26" fmla="*/ 99078 h 184207"/>
                  <a:gd name="connsiteX4-27" fmla="*/ 262199 w 505781"/>
                  <a:gd name="connsiteY4-28" fmla="*/ 18 h 184207"/>
                  <a:gd name="connsiteX5-29" fmla="*/ 262188 w 505781"/>
                  <a:gd name="connsiteY5-30" fmla="*/ 107103 h 184207"/>
                  <a:gd name="connsiteX6-31" fmla="*/ 361259 w 505781"/>
                  <a:gd name="connsiteY6-32" fmla="*/ 182898 h 184207"/>
                  <a:gd name="connsiteX7-33" fmla="*/ 497419 w 505781"/>
                  <a:gd name="connsiteY7-34" fmla="*/ 148177 h 184207"/>
                  <a:gd name="connsiteX8-35" fmla="*/ 475559 w 505781"/>
                  <a:gd name="connsiteY8-36" fmla="*/ 60978 h 184207"/>
                  <a:gd name="connsiteX0-37" fmla="*/ 27273 w 507075"/>
                  <a:gd name="connsiteY0-38" fmla="*/ 45738 h 184207"/>
                  <a:gd name="connsiteX1-39" fmla="*/ 4413 w 507075"/>
                  <a:gd name="connsiteY1-40" fmla="*/ 99078 h 184207"/>
                  <a:gd name="connsiteX2-41" fmla="*/ 107458 w 507075"/>
                  <a:gd name="connsiteY2-42" fmla="*/ 164864 h 184207"/>
                  <a:gd name="connsiteX3-43" fmla="*/ 240633 w 507075"/>
                  <a:gd name="connsiteY3-44" fmla="*/ 99078 h 184207"/>
                  <a:gd name="connsiteX4-45" fmla="*/ 263493 w 507075"/>
                  <a:gd name="connsiteY4-46" fmla="*/ 18 h 184207"/>
                  <a:gd name="connsiteX5-47" fmla="*/ 263482 w 507075"/>
                  <a:gd name="connsiteY5-48" fmla="*/ 107103 h 184207"/>
                  <a:gd name="connsiteX6-49" fmla="*/ 362553 w 507075"/>
                  <a:gd name="connsiteY6-50" fmla="*/ 182898 h 184207"/>
                  <a:gd name="connsiteX7-51" fmla="*/ 498713 w 507075"/>
                  <a:gd name="connsiteY7-52" fmla="*/ 148177 h 184207"/>
                  <a:gd name="connsiteX8-53" fmla="*/ 476853 w 507075"/>
                  <a:gd name="connsiteY8-54" fmla="*/ 60978 h 184207"/>
                  <a:gd name="connsiteX0-55" fmla="*/ 18837 w 498639"/>
                  <a:gd name="connsiteY0-56" fmla="*/ 45738 h 184207"/>
                  <a:gd name="connsiteX1-57" fmla="*/ 6379 w 498639"/>
                  <a:gd name="connsiteY1-58" fmla="*/ 118708 h 184207"/>
                  <a:gd name="connsiteX2-59" fmla="*/ 99022 w 498639"/>
                  <a:gd name="connsiteY2-60" fmla="*/ 164864 h 184207"/>
                  <a:gd name="connsiteX3-61" fmla="*/ 232197 w 498639"/>
                  <a:gd name="connsiteY3-62" fmla="*/ 99078 h 184207"/>
                  <a:gd name="connsiteX4-63" fmla="*/ 255057 w 498639"/>
                  <a:gd name="connsiteY4-64" fmla="*/ 18 h 184207"/>
                  <a:gd name="connsiteX5-65" fmla="*/ 255046 w 498639"/>
                  <a:gd name="connsiteY5-66" fmla="*/ 107103 h 184207"/>
                  <a:gd name="connsiteX6-67" fmla="*/ 354117 w 498639"/>
                  <a:gd name="connsiteY6-68" fmla="*/ 182898 h 184207"/>
                  <a:gd name="connsiteX7-69" fmla="*/ 490277 w 498639"/>
                  <a:gd name="connsiteY7-70" fmla="*/ 148177 h 184207"/>
                  <a:gd name="connsiteX8-71" fmla="*/ 468417 w 498639"/>
                  <a:gd name="connsiteY8-72" fmla="*/ 60978 h 184207"/>
                  <a:gd name="connsiteX0-73" fmla="*/ 18837 w 490561"/>
                  <a:gd name="connsiteY0-74" fmla="*/ 45738 h 184149"/>
                  <a:gd name="connsiteX1-75" fmla="*/ 6379 w 490561"/>
                  <a:gd name="connsiteY1-76" fmla="*/ 118708 h 184149"/>
                  <a:gd name="connsiteX2-77" fmla="*/ 99022 w 490561"/>
                  <a:gd name="connsiteY2-78" fmla="*/ 164864 h 184149"/>
                  <a:gd name="connsiteX3-79" fmla="*/ 232197 w 490561"/>
                  <a:gd name="connsiteY3-80" fmla="*/ 99078 h 184149"/>
                  <a:gd name="connsiteX4-81" fmla="*/ 255057 w 490561"/>
                  <a:gd name="connsiteY4-82" fmla="*/ 18 h 184149"/>
                  <a:gd name="connsiteX5-83" fmla="*/ 255046 w 490561"/>
                  <a:gd name="connsiteY5-84" fmla="*/ 107103 h 184149"/>
                  <a:gd name="connsiteX6-85" fmla="*/ 354117 w 490561"/>
                  <a:gd name="connsiteY6-86" fmla="*/ 182898 h 184149"/>
                  <a:gd name="connsiteX7-87" fmla="*/ 478863 w 490561"/>
                  <a:gd name="connsiteY7-88" fmla="*/ 147570 h 184149"/>
                  <a:gd name="connsiteX8-89" fmla="*/ 468417 w 490561"/>
                  <a:gd name="connsiteY8-90" fmla="*/ 60978 h 184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/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/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/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/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/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/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/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/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/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/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/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/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/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  <a:gd name="connsiteX0-25" fmla="*/ 0 w 252648"/>
                  <a:gd name="connsiteY0-26" fmla="*/ 368803 h 375202"/>
                  <a:gd name="connsiteX1-27" fmla="*/ 126768 w 252648"/>
                  <a:gd name="connsiteY1-28" fmla="*/ 0 h 375202"/>
                  <a:gd name="connsiteX2-29" fmla="*/ 252648 w 252648"/>
                  <a:gd name="connsiteY2-30" fmla="*/ 375202 h 375202"/>
                  <a:gd name="connsiteX3-31" fmla="*/ 0 w 252648"/>
                  <a:gd name="connsiteY3-32" fmla="*/ 368803 h 3752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/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/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/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  <a:gd name="connsiteX0-25" fmla="*/ 0 w 258797"/>
                  <a:gd name="connsiteY0-26" fmla="*/ 375349 h 375349"/>
                  <a:gd name="connsiteX1-27" fmla="*/ 131511 w 258797"/>
                  <a:gd name="connsiteY1-28" fmla="*/ 0 h 375349"/>
                  <a:gd name="connsiteX2-29" fmla="*/ 258797 w 258797"/>
                  <a:gd name="connsiteY2-30" fmla="*/ 367905 h 375349"/>
                  <a:gd name="connsiteX3-31" fmla="*/ 0 w 258797"/>
                  <a:gd name="connsiteY3-32" fmla="*/ 375349 h 375349"/>
                  <a:gd name="connsiteX0-33" fmla="*/ 0 w 257191"/>
                  <a:gd name="connsiteY0-34" fmla="*/ 369901 h 369901"/>
                  <a:gd name="connsiteX1-35" fmla="*/ 129905 w 257191"/>
                  <a:gd name="connsiteY1-36" fmla="*/ 0 h 369901"/>
                  <a:gd name="connsiteX2-37" fmla="*/ 257191 w 257191"/>
                  <a:gd name="connsiteY2-38" fmla="*/ 367905 h 369901"/>
                  <a:gd name="connsiteX3-39" fmla="*/ 0 w 257191"/>
                  <a:gd name="connsiteY3-40" fmla="*/ 369901 h 3699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/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/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  <a:gd name="connsiteX0-17" fmla="*/ 0 w 266697"/>
                  <a:gd name="connsiteY0-18" fmla="*/ 358118 h 358118"/>
                  <a:gd name="connsiteX1-19" fmla="*/ 132331 w 266697"/>
                  <a:gd name="connsiteY1-20" fmla="*/ 0 h 358118"/>
                  <a:gd name="connsiteX2-21" fmla="*/ 266697 w 266697"/>
                  <a:gd name="connsiteY2-22" fmla="*/ 355845 h 358118"/>
                  <a:gd name="connsiteX3-23" fmla="*/ 0 w 266697"/>
                  <a:gd name="connsiteY3-24" fmla="*/ 358118 h 358118"/>
                  <a:gd name="connsiteX0-25" fmla="*/ 0 w 266697"/>
                  <a:gd name="connsiteY0-26" fmla="*/ 358118 h 361904"/>
                  <a:gd name="connsiteX1-27" fmla="*/ 132331 w 266697"/>
                  <a:gd name="connsiteY1-28" fmla="*/ 0 h 361904"/>
                  <a:gd name="connsiteX2-29" fmla="*/ 266697 w 266697"/>
                  <a:gd name="connsiteY2-30" fmla="*/ 355845 h 361904"/>
                  <a:gd name="connsiteX3-31" fmla="*/ 10630 w 266697"/>
                  <a:gd name="connsiteY3-32" fmla="*/ 361904 h 361904"/>
                  <a:gd name="connsiteX4" fmla="*/ 0 w 266697"/>
                  <a:gd name="connsiteY4" fmla="*/ 358118 h 361904"/>
                  <a:gd name="connsiteX0-33" fmla="*/ 0 w 262481"/>
                  <a:gd name="connsiteY0-34" fmla="*/ 358118 h 361904"/>
                  <a:gd name="connsiteX1-35" fmla="*/ 132331 w 262481"/>
                  <a:gd name="connsiteY1-36" fmla="*/ 0 h 361904"/>
                  <a:gd name="connsiteX2-37" fmla="*/ 262481 w 262481"/>
                  <a:gd name="connsiteY2-38" fmla="*/ 361661 h 361904"/>
                  <a:gd name="connsiteX3-39" fmla="*/ 10630 w 262481"/>
                  <a:gd name="connsiteY3-40" fmla="*/ 361904 h 361904"/>
                  <a:gd name="connsiteX4-41" fmla="*/ 0 w 262481"/>
                  <a:gd name="connsiteY4-42" fmla="*/ 358118 h 3619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41" y="connsiteY4-42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/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/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/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/>
            <p:cNvCxnSpPr/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/>
            <p:cNvCxnSpPr/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/>
            <p:cNvCxnSpPr/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/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/>
            <p:cNvCxnSpPr/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/>
            <p:cNvCxnSpPr/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/>
            <p:cNvCxnSpPr/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/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/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/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/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/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/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/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/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/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/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/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/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/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/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/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/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/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/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/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/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/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/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44" name="ตัวแทนข้อความ 142"/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45" name="ตัวแทนข้อความ 277"/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46" name="ตัวแทนข้อความ 277"/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45" name="กลุ่ม 44"/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/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/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/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/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/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/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/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/>
            <p:cNvCxnSpPr/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/>
            <p:cNvCxnSpPr/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/>
            <p:cNvCxnSpPr/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/>
            <p:cNvCxnSpPr/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/>
            <p:cNvCxnSpPr/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  <a:endParaRPr lang="en-US" dirty="0"/>
          </a:p>
        </p:txBody>
      </p:sp>
      <p:sp>
        <p:nvSpPr>
          <p:cNvPr id="255" name="ตัวแทนข้อความ 287"/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endParaRPr lang="en-US" dirty="0"/>
          </a:p>
          <a:p>
            <a:pPr lvl="4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/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/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/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/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/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/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/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/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/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/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/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/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/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/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/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/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/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29" name="กลุ่ม 28"/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/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-1" fmla="*/ 366373 w 12565120"/>
                <a:gd name="connsiteY0-2" fmla="*/ 865738 h 5013694"/>
                <a:gd name="connsiteX1-3" fmla="*/ 711813 w 12565120"/>
                <a:gd name="connsiteY1-4" fmla="*/ 398378 h 5013694"/>
                <a:gd name="connsiteX2-5" fmla="*/ 1108053 w 12565120"/>
                <a:gd name="connsiteY2-6" fmla="*/ 520298 h 5013694"/>
                <a:gd name="connsiteX3-7" fmla="*/ 1412853 w 12565120"/>
                <a:gd name="connsiteY3-8" fmla="*/ 388218 h 5013694"/>
                <a:gd name="connsiteX4-9" fmla="*/ 1951333 w 12565120"/>
                <a:gd name="connsiteY4-10" fmla="*/ 489818 h 5013694"/>
                <a:gd name="connsiteX5-11" fmla="*/ 2215493 w 12565120"/>
                <a:gd name="connsiteY5-12" fmla="*/ 347578 h 5013694"/>
                <a:gd name="connsiteX6-13" fmla="*/ 2753973 w 12565120"/>
                <a:gd name="connsiteY6-14" fmla="*/ 499978 h 5013694"/>
                <a:gd name="connsiteX7-15" fmla="*/ 3190853 w 12565120"/>
                <a:gd name="connsiteY7-16" fmla="*/ 337418 h 5013694"/>
                <a:gd name="connsiteX8-17" fmla="*/ 3617573 w 12565120"/>
                <a:gd name="connsiteY8-18" fmla="*/ 581258 h 5013694"/>
                <a:gd name="connsiteX9-19" fmla="*/ 4176373 w 12565120"/>
                <a:gd name="connsiteY9-20" fmla="*/ 327258 h 5013694"/>
                <a:gd name="connsiteX10-21" fmla="*/ 4359253 w 12565120"/>
                <a:gd name="connsiteY10-22" fmla="*/ 469498 h 5013694"/>
                <a:gd name="connsiteX11-23" fmla="*/ 5070453 w 12565120"/>
                <a:gd name="connsiteY11-24" fmla="*/ 317098 h 5013694"/>
                <a:gd name="connsiteX12-25" fmla="*/ 5233013 w 12565120"/>
                <a:gd name="connsiteY12-26" fmla="*/ 510138 h 5013694"/>
                <a:gd name="connsiteX13-27" fmla="*/ 5903573 w 12565120"/>
                <a:gd name="connsiteY13-28" fmla="*/ 367898 h 5013694"/>
                <a:gd name="connsiteX14-29" fmla="*/ 6289653 w 12565120"/>
                <a:gd name="connsiteY14-30" fmla="*/ 571098 h 5013694"/>
                <a:gd name="connsiteX15-31" fmla="*/ 6736693 w 12565120"/>
                <a:gd name="connsiteY15-32" fmla="*/ 306938 h 5013694"/>
                <a:gd name="connsiteX16-33" fmla="*/ 7265013 w 12565120"/>
                <a:gd name="connsiteY16-34" fmla="*/ 378058 h 5013694"/>
                <a:gd name="connsiteX17-35" fmla="*/ 7559653 w 12565120"/>
                <a:gd name="connsiteY17-36" fmla="*/ 185018 h 5013694"/>
                <a:gd name="connsiteX18-37" fmla="*/ 8006693 w 12565120"/>
                <a:gd name="connsiteY18-38" fmla="*/ 357738 h 5013694"/>
                <a:gd name="connsiteX19-39" fmla="*/ 8402933 w 12565120"/>
                <a:gd name="connsiteY19-40" fmla="*/ 174858 h 5013694"/>
                <a:gd name="connsiteX20-41" fmla="*/ 8829653 w 12565120"/>
                <a:gd name="connsiteY20-42" fmla="*/ 327258 h 5013694"/>
                <a:gd name="connsiteX21-43" fmla="*/ 9418933 w 12565120"/>
                <a:gd name="connsiteY21-44" fmla="*/ 134218 h 5013694"/>
                <a:gd name="connsiteX22-45" fmla="*/ 9835493 w 12565120"/>
                <a:gd name="connsiteY22-46" fmla="*/ 428858 h 5013694"/>
                <a:gd name="connsiteX23-47" fmla="*/ 10414613 w 12565120"/>
                <a:gd name="connsiteY23-48" fmla="*/ 215498 h 5013694"/>
                <a:gd name="connsiteX24-49" fmla="*/ 10729573 w 12565120"/>
                <a:gd name="connsiteY24-50" fmla="*/ 418698 h 5013694"/>
                <a:gd name="connsiteX25-51" fmla="*/ 11207093 w 12565120"/>
                <a:gd name="connsiteY25-52" fmla="*/ 174858 h 5013694"/>
                <a:gd name="connsiteX26-53" fmla="*/ 11562693 w 12565120"/>
                <a:gd name="connsiteY26-54" fmla="*/ 276458 h 5013694"/>
                <a:gd name="connsiteX27-55" fmla="*/ 12030053 w 12565120"/>
                <a:gd name="connsiteY27-56" fmla="*/ 124058 h 5013694"/>
                <a:gd name="connsiteX28-57" fmla="*/ 12284053 w 12565120"/>
                <a:gd name="connsiteY28-58" fmla="*/ 317098 h 5013694"/>
                <a:gd name="connsiteX29-59" fmla="*/ 12405973 w 12565120"/>
                <a:gd name="connsiteY29-60" fmla="*/ 205338 h 5013694"/>
                <a:gd name="connsiteX30-61" fmla="*/ 12558373 w 12565120"/>
                <a:gd name="connsiteY30-62" fmla="*/ 357738 h 5013694"/>
                <a:gd name="connsiteX31-63" fmla="*/ 12517733 w 12565120"/>
                <a:gd name="connsiteY31-64" fmla="*/ 4452218 h 5013694"/>
                <a:gd name="connsiteX32-65" fmla="*/ 12334853 w 12565120"/>
                <a:gd name="connsiteY32-66" fmla="*/ 4817978 h 5013694"/>
                <a:gd name="connsiteX33-67" fmla="*/ 11237573 w 12565120"/>
                <a:gd name="connsiteY33-68" fmla="*/ 4889098 h 5013694"/>
                <a:gd name="connsiteX34-69" fmla="*/ 965813 w 12565120"/>
                <a:gd name="connsiteY34-70" fmla="*/ 4889098 h 5013694"/>
                <a:gd name="connsiteX35-71" fmla="*/ 366373 w 12565120"/>
                <a:gd name="connsiteY35-72" fmla="*/ 3243178 h 5013694"/>
                <a:gd name="connsiteX36" fmla="*/ 366373 w 12565120"/>
                <a:gd name="connsiteY36" fmla="*/ 865738 h 5013694"/>
                <a:gd name="connsiteX0-73" fmla="*/ 339731 w 12538478"/>
                <a:gd name="connsiteY0-74" fmla="*/ 865738 h 4965347"/>
                <a:gd name="connsiteX1-75" fmla="*/ 685171 w 12538478"/>
                <a:gd name="connsiteY1-76" fmla="*/ 398378 h 4965347"/>
                <a:gd name="connsiteX2-77" fmla="*/ 1081411 w 12538478"/>
                <a:gd name="connsiteY2-78" fmla="*/ 520298 h 4965347"/>
                <a:gd name="connsiteX3-79" fmla="*/ 1386211 w 12538478"/>
                <a:gd name="connsiteY3-80" fmla="*/ 388218 h 4965347"/>
                <a:gd name="connsiteX4-81" fmla="*/ 1924691 w 12538478"/>
                <a:gd name="connsiteY4-82" fmla="*/ 489818 h 4965347"/>
                <a:gd name="connsiteX5-83" fmla="*/ 2188851 w 12538478"/>
                <a:gd name="connsiteY5-84" fmla="*/ 347578 h 4965347"/>
                <a:gd name="connsiteX6-85" fmla="*/ 2727331 w 12538478"/>
                <a:gd name="connsiteY6-86" fmla="*/ 499978 h 4965347"/>
                <a:gd name="connsiteX7-87" fmla="*/ 3164211 w 12538478"/>
                <a:gd name="connsiteY7-88" fmla="*/ 337418 h 4965347"/>
                <a:gd name="connsiteX8-89" fmla="*/ 3590931 w 12538478"/>
                <a:gd name="connsiteY8-90" fmla="*/ 581258 h 4965347"/>
                <a:gd name="connsiteX9-91" fmla="*/ 4149731 w 12538478"/>
                <a:gd name="connsiteY9-92" fmla="*/ 327258 h 4965347"/>
                <a:gd name="connsiteX10-93" fmla="*/ 4332611 w 12538478"/>
                <a:gd name="connsiteY10-94" fmla="*/ 469498 h 4965347"/>
                <a:gd name="connsiteX11-95" fmla="*/ 5043811 w 12538478"/>
                <a:gd name="connsiteY11-96" fmla="*/ 317098 h 4965347"/>
                <a:gd name="connsiteX12-97" fmla="*/ 5206371 w 12538478"/>
                <a:gd name="connsiteY12-98" fmla="*/ 510138 h 4965347"/>
                <a:gd name="connsiteX13-99" fmla="*/ 5876931 w 12538478"/>
                <a:gd name="connsiteY13-100" fmla="*/ 367898 h 4965347"/>
                <a:gd name="connsiteX14-101" fmla="*/ 6263011 w 12538478"/>
                <a:gd name="connsiteY14-102" fmla="*/ 571098 h 4965347"/>
                <a:gd name="connsiteX15-103" fmla="*/ 6710051 w 12538478"/>
                <a:gd name="connsiteY15-104" fmla="*/ 306938 h 4965347"/>
                <a:gd name="connsiteX16-105" fmla="*/ 7238371 w 12538478"/>
                <a:gd name="connsiteY16-106" fmla="*/ 378058 h 4965347"/>
                <a:gd name="connsiteX17-107" fmla="*/ 7533011 w 12538478"/>
                <a:gd name="connsiteY17-108" fmla="*/ 185018 h 4965347"/>
                <a:gd name="connsiteX18-109" fmla="*/ 7980051 w 12538478"/>
                <a:gd name="connsiteY18-110" fmla="*/ 357738 h 4965347"/>
                <a:gd name="connsiteX19-111" fmla="*/ 8376291 w 12538478"/>
                <a:gd name="connsiteY19-112" fmla="*/ 174858 h 4965347"/>
                <a:gd name="connsiteX20-113" fmla="*/ 8803011 w 12538478"/>
                <a:gd name="connsiteY20-114" fmla="*/ 327258 h 4965347"/>
                <a:gd name="connsiteX21-115" fmla="*/ 9392291 w 12538478"/>
                <a:gd name="connsiteY21-116" fmla="*/ 134218 h 4965347"/>
                <a:gd name="connsiteX22-117" fmla="*/ 9808851 w 12538478"/>
                <a:gd name="connsiteY22-118" fmla="*/ 428858 h 4965347"/>
                <a:gd name="connsiteX23-119" fmla="*/ 10387971 w 12538478"/>
                <a:gd name="connsiteY23-120" fmla="*/ 215498 h 4965347"/>
                <a:gd name="connsiteX24-121" fmla="*/ 10702931 w 12538478"/>
                <a:gd name="connsiteY24-122" fmla="*/ 418698 h 4965347"/>
                <a:gd name="connsiteX25-123" fmla="*/ 11180451 w 12538478"/>
                <a:gd name="connsiteY25-124" fmla="*/ 174858 h 4965347"/>
                <a:gd name="connsiteX26-125" fmla="*/ 11536051 w 12538478"/>
                <a:gd name="connsiteY26-126" fmla="*/ 276458 h 4965347"/>
                <a:gd name="connsiteX27-127" fmla="*/ 12003411 w 12538478"/>
                <a:gd name="connsiteY27-128" fmla="*/ 124058 h 4965347"/>
                <a:gd name="connsiteX28-129" fmla="*/ 12257411 w 12538478"/>
                <a:gd name="connsiteY28-130" fmla="*/ 317098 h 4965347"/>
                <a:gd name="connsiteX29-131" fmla="*/ 12379331 w 12538478"/>
                <a:gd name="connsiteY29-132" fmla="*/ 205338 h 4965347"/>
                <a:gd name="connsiteX30-133" fmla="*/ 12531731 w 12538478"/>
                <a:gd name="connsiteY30-134" fmla="*/ 357738 h 4965347"/>
                <a:gd name="connsiteX31-135" fmla="*/ 12491091 w 12538478"/>
                <a:gd name="connsiteY31-136" fmla="*/ 4452218 h 4965347"/>
                <a:gd name="connsiteX32-137" fmla="*/ 12308211 w 12538478"/>
                <a:gd name="connsiteY32-138" fmla="*/ 4817978 h 4965347"/>
                <a:gd name="connsiteX33-139" fmla="*/ 11210931 w 12538478"/>
                <a:gd name="connsiteY33-140" fmla="*/ 4889098 h 4965347"/>
                <a:gd name="connsiteX34-141" fmla="*/ 939171 w 12538478"/>
                <a:gd name="connsiteY34-142" fmla="*/ 4889098 h 4965347"/>
                <a:gd name="connsiteX35-143" fmla="*/ 400690 w 12538478"/>
                <a:gd name="connsiteY35-144" fmla="*/ 4828138 h 4965347"/>
                <a:gd name="connsiteX36-145" fmla="*/ 339731 w 12538478"/>
                <a:gd name="connsiteY36-146" fmla="*/ 3243178 h 4965347"/>
                <a:gd name="connsiteX37" fmla="*/ 339731 w 12538478"/>
                <a:gd name="connsiteY37" fmla="*/ 865738 h 4965347"/>
                <a:gd name="connsiteX0-147" fmla="*/ 366372 w 12565119"/>
                <a:gd name="connsiteY0-148" fmla="*/ 865738 h 4889101"/>
                <a:gd name="connsiteX1-149" fmla="*/ 711812 w 12565119"/>
                <a:gd name="connsiteY1-150" fmla="*/ 398378 h 4889101"/>
                <a:gd name="connsiteX2-151" fmla="*/ 1108052 w 12565119"/>
                <a:gd name="connsiteY2-152" fmla="*/ 520298 h 4889101"/>
                <a:gd name="connsiteX3-153" fmla="*/ 1412852 w 12565119"/>
                <a:gd name="connsiteY3-154" fmla="*/ 388218 h 4889101"/>
                <a:gd name="connsiteX4-155" fmla="*/ 1951332 w 12565119"/>
                <a:gd name="connsiteY4-156" fmla="*/ 489818 h 4889101"/>
                <a:gd name="connsiteX5-157" fmla="*/ 2215492 w 12565119"/>
                <a:gd name="connsiteY5-158" fmla="*/ 347578 h 4889101"/>
                <a:gd name="connsiteX6-159" fmla="*/ 2753972 w 12565119"/>
                <a:gd name="connsiteY6-160" fmla="*/ 499978 h 4889101"/>
                <a:gd name="connsiteX7-161" fmla="*/ 3190852 w 12565119"/>
                <a:gd name="connsiteY7-162" fmla="*/ 337418 h 4889101"/>
                <a:gd name="connsiteX8-163" fmla="*/ 3617572 w 12565119"/>
                <a:gd name="connsiteY8-164" fmla="*/ 581258 h 4889101"/>
                <a:gd name="connsiteX9-165" fmla="*/ 4176372 w 12565119"/>
                <a:gd name="connsiteY9-166" fmla="*/ 327258 h 4889101"/>
                <a:gd name="connsiteX10-167" fmla="*/ 4359252 w 12565119"/>
                <a:gd name="connsiteY10-168" fmla="*/ 469498 h 4889101"/>
                <a:gd name="connsiteX11-169" fmla="*/ 5070452 w 12565119"/>
                <a:gd name="connsiteY11-170" fmla="*/ 317098 h 4889101"/>
                <a:gd name="connsiteX12-171" fmla="*/ 5233012 w 12565119"/>
                <a:gd name="connsiteY12-172" fmla="*/ 510138 h 4889101"/>
                <a:gd name="connsiteX13-173" fmla="*/ 5903572 w 12565119"/>
                <a:gd name="connsiteY13-174" fmla="*/ 367898 h 4889101"/>
                <a:gd name="connsiteX14-175" fmla="*/ 6289652 w 12565119"/>
                <a:gd name="connsiteY14-176" fmla="*/ 571098 h 4889101"/>
                <a:gd name="connsiteX15-177" fmla="*/ 6736692 w 12565119"/>
                <a:gd name="connsiteY15-178" fmla="*/ 306938 h 4889101"/>
                <a:gd name="connsiteX16-179" fmla="*/ 7265012 w 12565119"/>
                <a:gd name="connsiteY16-180" fmla="*/ 378058 h 4889101"/>
                <a:gd name="connsiteX17-181" fmla="*/ 7559652 w 12565119"/>
                <a:gd name="connsiteY17-182" fmla="*/ 185018 h 4889101"/>
                <a:gd name="connsiteX18-183" fmla="*/ 8006692 w 12565119"/>
                <a:gd name="connsiteY18-184" fmla="*/ 357738 h 4889101"/>
                <a:gd name="connsiteX19-185" fmla="*/ 8402932 w 12565119"/>
                <a:gd name="connsiteY19-186" fmla="*/ 174858 h 4889101"/>
                <a:gd name="connsiteX20-187" fmla="*/ 8829652 w 12565119"/>
                <a:gd name="connsiteY20-188" fmla="*/ 327258 h 4889101"/>
                <a:gd name="connsiteX21-189" fmla="*/ 9418932 w 12565119"/>
                <a:gd name="connsiteY21-190" fmla="*/ 134218 h 4889101"/>
                <a:gd name="connsiteX22-191" fmla="*/ 9835492 w 12565119"/>
                <a:gd name="connsiteY22-192" fmla="*/ 428858 h 4889101"/>
                <a:gd name="connsiteX23-193" fmla="*/ 10414612 w 12565119"/>
                <a:gd name="connsiteY23-194" fmla="*/ 215498 h 4889101"/>
                <a:gd name="connsiteX24-195" fmla="*/ 10729572 w 12565119"/>
                <a:gd name="connsiteY24-196" fmla="*/ 418698 h 4889101"/>
                <a:gd name="connsiteX25-197" fmla="*/ 11207092 w 12565119"/>
                <a:gd name="connsiteY25-198" fmla="*/ 174858 h 4889101"/>
                <a:gd name="connsiteX26-199" fmla="*/ 11562692 w 12565119"/>
                <a:gd name="connsiteY26-200" fmla="*/ 276458 h 4889101"/>
                <a:gd name="connsiteX27-201" fmla="*/ 12030052 w 12565119"/>
                <a:gd name="connsiteY27-202" fmla="*/ 124058 h 4889101"/>
                <a:gd name="connsiteX28-203" fmla="*/ 12284052 w 12565119"/>
                <a:gd name="connsiteY28-204" fmla="*/ 317098 h 4889101"/>
                <a:gd name="connsiteX29-205" fmla="*/ 12405972 w 12565119"/>
                <a:gd name="connsiteY29-206" fmla="*/ 205338 h 4889101"/>
                <a:gd name="connsiteX30-207" fmla="*/ 12558372 w 12565119"/>
                <a:gd name="connsiteY30-208" fmla="*/ 357738 h 4889101"/>
                <a:gd name="connsiteX31-209" fmla="*/ 12517732 w 12565119"/>
                <a:gd name="connsiteY31-210" fmla="*/ 4452218 h 4889101"/>
                <a:gd name="connsiteX32-211" fmla="*/ 12334852 w 12565119"/>
                <a:gd name="connsiteY32-212" fmla="*/ 4817978 h 4889101"/>
                <a:gd name="connsiteX33-213" fmla="*/ 11237572 w 12565119"/>
                <a:gd name="connsiteY33-214" fmla="*/ 4889098 h 4889101"/>
                <a:gd name="connsiteX34-215" fmla="*/ 965812 w 12565119"/>
                <a:gd name="connsiteY34-216" fmla="*/ 4889098 h 4889101"/>
                <a:gd name="connsiteX35-217" fmla="*/ 366372 w 12565119"/>
                <a:gd name="connsiteY35-218" fmla="*/ 3243178 h 4889101"/>
                <a:gd name="connsiteX36-219" fmla="*/ 366372 w 12565119"/>
                <a:gd name="connsiteY36-220" fmla="*/ 865738 h 4889101"/>
                <a:gd name="connsiteX0-221" fmla="*/ 341162 w 12539909"/>
                <a:gd name="connsiteY0-222" fmla="*/ 865738 h 5011018"/>
                <a:gd name="connsiteX1-223" fmla="*/ 686602 w 12539909"/>
                <a:gd name="connsiteY1-224" fmla="*/ 398378 h 5011018"/>
                <a:gd name="connsiteX2-225" fmla="*/ 1082842 w 12539909"/>
                <a:gd name="connsiteY2-226" fmla="*/ 520298 h 5011018"/>
                <a:gd name="connsiteX3-227" fmla="*/ 1387642 w 12539909"/>
                <a:gd name="connsiteY3-228" fmla="*/ 388218 h 5011018"/>
                <a:gd name="connsiteX4-229" fmla="*/ 1926122 w 12539909"/>
                <a:gd name="connsiteY4-230" fmla="*/ 489818 h 5011018"/>
                <a:gd name="connsiteX5-231" fmla="*/ 2190282 w 12539909"/>
                <a:gd name="connsiteY5-232" fmla="*/ 347578 h 5011018"/>
                <a:gd name="connsiteX6-233" fmla="*/ 2728762 w 12539909"/>
                <a:gd name="connsiteY6-234" fmla="*/ 499978 h 5011018"/>
                <a:gd name="connsiteX7-235" fmla="*/ 3165642 w 12539909"/>
                <a:gd name="connsiteY7-236" fmla="*/ 337418 h 5011018"/>
                <a:gd name="connsiteX8-237" fmla="*/ 3592362 w 12539909"/>
                <a:gd name="connsiteY8-238" fmla="*/ 581258 h 5011018"/>
                <a:gd name="connsiteX9-239" fmla="*/ 4151162 w 12539909"/>
                <a:gd name="connsiteY9-240" fmla="*/ 327258 h 5011018"/>
                <a:gd name="connsiteX10-241" fmla="*/ 4334042 w 12539909"/>
                <a:gd name="connsiteY10-242" fmla="*/ 469498 h 5011018"/>
                <a:gd name="connsiteX11-243" fmla="*/ 5045242 w 12539909"/>
                <a:gd name="connsiteY11-244" fmla="*/ 317098 h 5011018"/>
                <a:gd name="connsiteX12-245" fmla="*/ 5207802 w 12539909"/>
                <a:gd name="connsiteY12-246" fmla="*/ 510138 h 5011018"/>
                <a:gd name="connsiteX13-247" fmla="*/ 5878362 w 12539909"/>
                <a:gd name="connsiteY13-248" fmla="*/ 367898 h 5011018"/>
                <a:gd name="connsiteX14-249" fmla="*/ 6264442 w 12539909"/>
                <a:gd name="connsiteY14-250" fmla="*/ 571098 h 5011018"/>
                <a:gd name="connsiteX15-251" fmla="*/ 6711482 w 12539909"/>
                <a:gd name="connsiteY15-252" fmla="*/ 306938 h 5011018"/>
                <a:gd name="connsiteX16-253" fmla="*/ 7239802 w 12539909"/>
                <a:gd name="connsiteY16-254" fmla="*/ 378058 h 5011018"/>
                <a:gd name="connsiteX17-255" fmla="*/ 7534442 w 12539909"/>
                <a:gd name="connsiteY17-256" fmla="*/ 185018 h 5011018"/>
                <a:gd name="connsiteX18-257" fmla="*/ 7981482 w 12539909"/>
                <a:gd name="connsiteY18-258" fmla="*/ 357738 h 5011018"/>
                <a:gd name="connsiteX19-259" fmla="*/ 8377722 w 12539909"/>
                <a:gd name="connsiteY19-260" fmla="*/ 174858 h 5011018"/>
                <a:gd name="connsiteX20-261" fmla="*/ 8804442 w 12539909"/>
                <a:gd name="connsiteY20-262" fmla="*/ 327258 h 5011018"/>
                <a:gd name="connsiteX21-263" fmla="*/ 9393722 w 12539909"/>
                <a:gd name="connsiteY21-264" fmla="*/ 134218 h 5011018"/>
                <a:gd name="connsiteX22-265" fmla="*/ 9810282 w 12539909"/>
                <a:gd name="connsiteY22-266" fmla="*/ 428858 h 5011018"/>
                <a:gd name="connsiteX23-267" fmla="*/ 10389402 w 12539909"/>
                <a:gd name="connsiteY23-268" fmla="*/ 215498 h 5011018"/>
                <a:gd name="connsiteX24-269" fmla="*/ 10704362 w 12539909"/>
                <a:gd name="connsiteY24-270" fmla="*/ 418698 h 5011018"/>
                <a:gd name="connsiteX25-271" fmla="*/ 11181882 w 12539909"/>
                <a:gd name="connsiteY25-272" fmla="*/ 174858 h 5011018"/>
                <a:gd name="connsiteX26-273" fmla="*/ 11537482 w 12539909"/>
                <a:gd name="connsiteY26-274" fmla="*/ 276458 h 5011018"/>
                <a:gd name="connsiteX27-275" fmla="*/ 12004842 w 12539909"/>
                <a:gd name="connsiteY27-276" fmla="*/ 124058 h 5011018"/>
                <a:gd name="connsiteX28-277" fmla="*/ 12258842 w 12539909"/>
                <a:gd name="connsiteY28-278" fmla="*/ 317098 h 5011018"/>
                <a:gd name="connsiteX29-279" fmla="*/ 12380762 w 12539909"/>
                <a:gd name="connsiteY29-280" fmla="*/ 205338 h 5011018"/>
                <a:gd name="connsiteX30-281" fmla="*/ 12533162 w 12539909"/>
                <a:gd name="connsiteY30-282" fmla="*/ 357738 h 5011018"/>
                <a:gd name="connsiteX31-283" fmla="*/ 12492522 w 12539909"/>
                <a:gd name="connsiteY31-284" fmla="*/ 4452218 h 5011018"/>
                <a:gd name="connsiteX32-285" fmla="*/ 12309642 w 12539909"/>
                <a:gd name="connsiteY32-286" fmla="*/ 4817978 h 5011018"/>
                <a:gd name="connsiteX33-287" fmla="*/ 11212362 w 12539909"/>
                <a:gd name="connsiteY33-288" fmla="*/ 4889098 h 5011018"/>
                <a:gd name="connsiteX34-289" fmla="*/ 981242 w 12539909"/>
                <a:gd name="connsiteY34-290" fmla="*/ 5011018 h 5011018"/>
                <a:gd name="connsiteX35-291" fmla="*/ 341162 w 12539909"/>
                <a:gd name="connsiteY35-292" fmla="*/ 3243178 h 5011018"/>
                <a:gd name="connsiteX36-293" fmla="*/ 341162 w 12539909"/>
                <a:gd name="connsiteY36-294" fmla="*/ 865738 h 5011018"/>
                <a:gd name="connsiteX0-295" fmla="*/ 348362 w 12547109"/>
                <a:gd name="connsiteY0-296" fmla="*/ 865738 h 5011018"/>
                <a:gd name="connsiteX1-297" fmla="*/ 693802 w 12547109"/>
                <a:gd name="connsiteY1-298" fmla="*/ 398378 h 5011018"/>
                <a:gd name="connsiteX2-299" fmla="*/ 1090042 w 12547109"/>
                <a:gd name="connsiteY2-300" fmla="*/ 520298 h 5011018"/>
                <a:gd name="connsiteX3-301" fmla="*/ 1394842 w 12547109"/>
                <a:gd name="connsiteY3-302" fmla="*/ 388218 h 5011018"/>
                <a:gd name="connsiteX4-303" fmla="*/ 1933322 w 12547109"/>
                <a:gd name="connsiteY4-304" fmla="*/ 489818 h 5011018"/>
                <a:gd name="connsiteX5-305" fmla="*/ 2197482 w 12547109"/>
                <a:gd name="connsiteY5-306" fmla="*/ 347578 h 5011018"/>
                <a:gd name="connsiteX6-307" fmla="*/ 2735962 w 12547109"/>
                <a:gd name="connsiteY6-308" fmla="*/ 499978 h 5011018"/>
                <a:gd name="connsiteX7-309" fmla="*/ 3172842 w 12547109"/>
                <a:gd name="connsiteY7-310" fmla="*/ 337418 h 5011018"/>
                <a:gd name="connsiteX8-311" fmla="*/ 3599562 w 12547109"/>
                <a:gd name="connsiteY8-312" fmla="*/ 581258 h 5011018"/>
                <a:gd name="connsiteX9-313" fmla="*/ 4158362 w 12547109"/>
                <a:gd name="connsiteY9-314" fmla="*/ 327258 h 5011018"/>
                <a:gd name="connsiteX10-315" fmla="*/ 4341242 w 12547109"/>
                <a:gd name="connsiteY10-316" fmla="*/ 469498 h 5011018"/>
                <a:gd name="connsiteX11-317" fmla="*/ 5052442 w 12547109"/>
                <a:gd name="connsiteY11-318" fmla="*/ 317098 h 5011018"/>
                <a:gd name="connsiteX12-319" fmla="*/ 5215002 w 12547109"/>
                <a:gd name="connsiteY12-320" fmla="*/ 510138 h 5011018"/>
                <a:gd name="connsiteX13-321" fmla="*/ 5885562 w 12547109"/>
                <a:gd name="connsiteY13-322" fmla="*/ 367898 h 5011018"/>
                <a:gd name="connsiteX14-323" fmla="*/ 6271642 w 12547109"/>
                <a:gd name="connsiteY14-324" fmla="*/ 571098 h 5011018"/>
                <a:gd name="connsiteX15-325" fmla="*/ 6718682 w 12547109"/>
                <a:gd name="connsiteY15-326" fmla="*/ 306938 h 5011018"/>
                <a:gd name="connsiteX16-327" fmla="*/ 7247002 w 12547109"/>
                <a:gd name="connsiteY16-328" fmla="*/ 378058 h 5011018"/>
                <a:gd name="connsiteX17-329" fmla="*/ 7541642 w 12547109"/>
                <a:gd name="connsiteY17-330" fmla="*/ 185018 h 5011018"/>
                <a:gd name="connsiteX18-331" fmla="*/ 7988682 w 12547109"/>
                <a:gd name="connsiteY18-332" fmla="*/ 357738 h 5011018"/>
                <a:gd name="connsiteX19-333" fmla="*/ 8384922 w 12547109"/>
                <a:gd name="connsiteY19-334" fmla="*/ 174858 h 5011018"/>
                <a:gd name="connsiteX20-335" fmla="*/ 8811642 w 12547109"/>
                <a:gd name="connsiteY20-336" fmla="*/ 327258 h 5011018"/>
                <a:gd name="connsiteX21-337" fmla="*/ 9400922 w 12547109"/>
                <a:gd name="connsiteY21-338" fmla="*/ 134218 h 5011018"/>
                <a:gd name="connsiteX22-339" fmla="*/ 9817482 w 12547109"/>
                <a:gd name="connsiteY22-340" fmla="*/ 428858 h 5011018"/>
                <a:gd name="connsiteX23-341" fmla="*/ 10396602 w 12547109"/>
                <a:gd name="connsiteY23-342" fmla="*/ 215498 h 5011018"/>
                <a:gd name="connsiteX24-343" fmla="*/ 10711562 w 12547109"/>
                <a:gd name="connsiteY24-344" fmla="*/ 418698 h 5011018"/>
                <a:gd name="connsiteX25-345" fmla="*/ 11189082 w 12547109"/>
                <a:gd name="connsiteY25-346" fmla="*/ 174858 h 5011018"/>
                <a:gd name="connsiteX26-347" fmla="*/ 11544682 w 12547109"/>
                <a:gd name="connsiteY26-348" fmla="*/ 276458 h 5011018"/>
                <a:gd name="connsiteX27-349" fmla="*/ 12012042 w 12547109"/>
                <a:gd name="connsiteY27-350" fmla="*/ 124058 h 5011018"/>
                <a:gd name="connsiteX28-351" fmla="*/ 12266042 w 12547109"/>
                <a:gd name="connsiteY28-352" fmla="*/ 317098 h 5011018"/>
                <a:gd name="connsiteX29-353" fmla="*/ 12387962 w 12547109"/>
                <a:gd name="connsiteY29-354" fmla="*/ 205338 h 5011018"/>
                <a:gd name="connsiteX30-355" fmla="*/ 12540362 w 12547109"/>
                <a:gd name="connsiteY30-356" fmla="*/ 357738 h 5011018"/>
                <a:gd name="connsiteX31-357" fmla="*/ 12499722 w 12547109"/>
                <a:gd name="connsiteY31-358" fmla="*/ 4452218 h 5011018"/>
                <a:gd name="connsiteX32-359" fmla="*/ 12316842 w 12547109"/>
                <a:gd name="connsiteY32-360" fmla="*/ 4817978 h 5011018"/>
                <a:gd name="connsiteX33-361" fmla="*/ 11219562 w 12547109"/>
                <a:gd name="connsiteY33-362" fmla="*/ 4889098 h 5011018"/>
                <a:gd name="connsiteX34-363" fmla="*/ 988442 w 12547109"/>
                <a:gd name="connsiteY34-364" fmla="*/ 5011018 h 5011018"/>
                <a:gd name="connsiteX35-365" fmla="*/ 328042 w 12547109"/>
                <a:gd name="connsiteY35-366" fmla="*/ 4655418 h 5011018"/>
                <a:gd name="connsiteX36-367" fmla="*/ 348362 w 12547109"/>
                <a:gd name="connsiteY36-368" fmla="*/ 3243178 h 5011018"/>
                <a:gd name="connsiteX37-369" fmla="*/ 348362 w 12547109"/>
                <a:gd name="connsiteY37-370" fmla="*/ 865738 h 5011018"/>
                <a:gd name="connsiteX0-371" fmla="*/ 326429 w 12525176"/>
                <a:gd name="connsiteY0-372" fmla="*/ 865738 h 5011018"/>
                <a:gd name="connsiteX1-373" fmla="*/ 671869 w 12525176"/>
                <a:gd name="connsiteY1-374" fmla="*/ 398378 h 5011018"/>
                <a:gd name="connsiteX2-375" fmla="*/ 1068109 w 12525176"/>
                <a:gd name="connsiteY2-376" fmla="*/ 520298 h 5011018"/>
                <a:gd name="connsiteX3-377" fmla="*/ 1372909 w 12525176"/>
                <a:gd name="connsiteY3-378" fmla="*/ 388218 h 5011018"/>
                <a:gd name="connsiteX4-379" fmla="*/ 1911389 w 12525176"/>
                <a:gd name="connsiteY4-380" fmla="*/ 489818 h 5011018"/>
                <a:gd name="connsiteX5-381" fmla="*/ 2175549 w 12525176"/>
                <a:gd name="connsiteY5-382" fmla="*/ 347578 h 5011018"/>
                <a:gd name="connsiteX6-383" fmla="*/ 2714029 w 12525176"/>
                <a:gd name="connsiteY6-384" fmla="*/ 499978 h 5011018"/>
                <a:gd name="connsiteX7-385" fmla="*/ 3150909 w 12525176"/>
                <a:gd name="connsiteY7-386" fmla="*/ 337418 h 5011018"/>
                <a:gd name="connsiteX8-387" fmla="*/ 3577629 w 12525176"/>
                <a:gd name="connsiteY8-388" fmla="*/ 581258 h 5011018"/>
                <a:gd name="connsiteX9-389" fmla="*/ 4136429 w 12525176"/>
                <a:gd name="connsiteY9-390" fmla="*/ 327258 h 5011018"/>
                <a:gd name="connsiteX10-391" fmla="*/ 4319309 w 12525176"/>
                <a:gd name="connsiteY10-392" fmla="*/ 469498 h 5011018"/>
                <a:gd name="connsiteX11-393" fmla="*/ 5030509 w 12525176"/>
                <a:gd name="connsiteY11-394" fmla="*/ 317098 h 5011018"/>
                <a:gd name="connsiteX12-395" fmla="*/ 5193069 w 12525176"/>
                <a:gd name="connsiteY12-396" fmla="*/ 510138 h 5011018"/>
                <a:gd name="connsiteX13-397" fmla="*/ 5863629 w 12525176"/>
                <a:gd name="connsiteY13-398" fmla="*/ 367898 h 5011018"/>
                <a:gd name="connsiteX14-399" fmla="*/ 6249709 w 12525176"/>
                <a:gd name="connsiteY14-400" fmla="*/ 571098 h 5011018"/>
                <a:gd name="connsiteX15-401" fmla="*/ 6696749 w 12525176"/>
                <a:gd name="connsiteY15-402" fmla="*/ 306938 h 5011018"/>
                <a:gd name="connsiteX16-403" fmla="*/ 7225069 w 12525176"/>
                <a:gd name="connsiteY16-404" fmla="*/ 378058 h 5011018"/>
                <a:gd name="connsiteX17-405" fmla="*/ 7519709 w 12525176"/>
                <a:gd name="connsiteY17-406" fmla="*/ 185018 h 5011018"/>
                <a:gd name="connsiteX18-407" fmla="*/ 7966749 w 12525176"/>
                <a:gd name="connsiteY18-408" fmla="*/ 357738 h 5011018"/>
                <a:gd name="connsiteX19-409" fmla="*/ 8362989 w 12525176"/>
                <a:gd name="connsiteY19-410" fmla="*/ 174858 h 5011018"/>
                <a:gd name="connsiteX20-411" fmla="*/ 8789709 w 12525176"/>
                <a:gd name="connsiteY20-412" fmla="*/ 327258 h 5011018"/>
                <a:gd name="connsiteX21-413" fmla="*/ 9378989 w 12525176"/>
                <a:gd name="connsiteY21-414" fmla="*/ 134218 h 5011018"/>
                <a:gd name="connsiteX22-415" fmla="*/ 9795549 w 12525176"/>
                <a:gd name="connsiteY22-416" fmla="*/ 428858 h 5011018"/>
                <a:gd name="connsiteX23-417" fmla="*/ 10374669 w 12525176"/>
                <a:gd name="connsiteY23-418" fmla="*/ 215498 h 5011018"/>
                <a:gd name="connsiteX24-419" fmla="*/ 10689629 w 12525176"/>
                <a:gd name="connsiteY24-420" fmla="*/ 418698 h 5011018"/>
                <a:gd name="connsiteX25-421" fmla="*/ 11167149 w 12525176"/>
                <a:gd name="connsiteY25-422" fmla="*/ 174858 h 5011018"/>
                <a:gd name="connsiteX26-423" fmla="*/ 11522749 w 12525176"/>
                <a:gd name="connsiteY26-424" fmla="*/ 276458 h 5011018"/>
                <a:gd name="connsiteX27-425" fmla="*/ 11990109 w 12525176"/>
                <a:gd name="connsiteY27-426" fmla="*/ 124058 h 5011018"/>
                <a:gd name="connsiteX28-427" fmla="*/ 12244109 w 12525176"/>
                <a:gd name="connsiteY28-428" fmla="*/ 317098 h 5011018"/>
                <a:gd name="connsiteX29-429" fmla="*/ 12366029 w 12525176"/>
                <a:gd name="connsiteY29-430" fmla="*/ 205338 h 5011018"/>
                <a:gd name="connsiteX30-431" fmla="*/ 12518429 w 12525176"/>
                <a:gd name="connsiteY30-432" fmla="*/ 357738 h 5011018"/>
                <a:gd name="connsiteX31-433" fmla="*/ 12477789 w 12525176"/>
                <a:gd name="connsiteY31-434" fmla="*/ 4452218 h 5011018"/>
                <a:gd name="connsiteX32-435" fmla="*/ 12294909 w 12525176"/>
                <a:gd name="connsiteY32-436" fmla="*/ 4817978 h 5011018"/>
                <a:gd name="connsiteX33-437" fmla="*/ 11197629 w 12525176"/>
                <a:gd name="connsiteY33-438" fmla="*/ 4889098 h 5011018"/>
                <a:gd name="connsiteX34-439" fmla="*/ 966509 w 12525176"/>
                <a:gd name="connsiteY34-440" fmla="*/ 5011018 h 5011018"/>
                <a:gd name="connsiteX35-441" fmla="*/ 306109 w 12525176"/>
                <a:gd name="connsiteY35-442" fmla="*/ 4655418 h 5011018"/>
                <a:gd name="connsiteX36-443" fmla="*/ 326429 w 12525176"/>
                <a:gd name="connsiteY36-444" fmla="*/ 3243178 h 5011018"/>
                <a:gd name="connsiteX37-445" fmla="*/ 326429 w 12525176"/>
                <a:gd name="connsiteY37-446" fmla="*/ 865738 h 5011018"/>
                <a:gd name="connsiteX0-447" fmla="*/ 339065 w 12537812"/>
                <a:gd name="connsiteY0-448" fmla="*/ 865738 h 5011018"/>
                <a:gd name="connsiteX1-449" fmla="*/ 684505 w 12537812"/>
                <a:gd name="connsiteY1-450" fmla="*/ 398378 h 5011018"/>
                <a:gd name="connsiteX2-451" fmla="*/ 1080745 w 12537812"/>
                <a:gd name="connsiteY2-452" fmla="*/ 520298 h 5011018"/>
                <a:gd name="connsiteX3-453" fmla="*/ 1385545 w 12537812"/>
                <a:gd name="connsiteY3-454" fmla="*/ 388218 h 5011018"/>
                <a:gd name="connsiteX4-455" fmla="*/ 1924025 w 12537812"/>
                <a:gd name="connsiteY4-456" fmla="*/ 489818 h 5011018"/>
                <a:gd name="connsiteX5-457" fmla="*/ 2188185 w 12537812"/>
                <a:gd name="connsiteY5-458" fmla="*/ 347578 h 5011018"/>
                <a:gd name="connsiteX6-459" fmla="*/ 2726665 w 12537812"/>
                <a:gd name="connsiteY6-460" fmla="*/ 499978 h 5011018"/>
                <a:gd name="connsiteX7-461" fmla="*/ 3163545 w 12537812"/>
                <a:gd name="connsiteY7-462" fmla="*/ 337418 h 5011018"/>
                <a:gd name="connsiteX8-463" fmla="*/ 3590265 w 12537812"/>
                <a:gd name="connsiteY8-464" fmla="*/ 581258 h 5011018"/>
                <a:gd name="connsiteX9-465" fmla="*/ 4149065 w 12537812"/>
                <a:gd name="connsiteY9-466" fmla="*/ 327258 h 5011018"/>
                <a:gd name="connsiteX10-467" fmla="*/ 4331945 w 12537812"/>
                <a:gd name="connsiteY10-468" fmla="*/ 469498 h 5011018"/>
                <a:gd name="connsiteX11-469" fmla="*/ 5043145 w 12537812"/>
                <a:gd name="connsiteY11-470" fmla="*/ 317098 h 5011018"/>
                <a:gd name="connsiteX12-471" fmla="*/ 5205705 w 12537812"/>
                <a:gd name="connsiteY12-472" fmla="*/ 510138 h 5011018"/>
                <a:gd name="connsiteX13-473" fmla="*/ 5876265 w 12537812"/>
                <a:gd name="connsiteY13-474" fmla="*/ 367898 h 5011018"/>
                <a:gd name="connsiteX14-475" fmla="*/ 6262345 w 12537812"/>
                <a:gd name="connsiteY14-476" fmla="*/ 571098 h 5011018"/>
                <a:gd name="connsiteX15-477" fmla="*/ 6709385 w 12537812"/>
                <a:gd name="connsiteY15-478" fmla="*/ 306938 h 5011018"/>
                <a:gd name="connsiteX16-479" fmla="*/ 7237705 w 12537812"/>
                <a:gd name="connsiteY16-480" fmla="*/ 378058 h 5011018"/>
                <a:gd name="connsiteX17-481" fmla="*/ 7532345 w 12537812"/>
                <a:gd name="connsiteY17-482" fmla="*/ 185018 h 5011018"/>
                <a:gd name="connsiteX18-483" fmla="*/ 7979385 w 12537812"/>
                <a:gd name="connsiteY18-484" fmla="*/ 357738 h 5011018"/>
                <a:gd name="connsiteX19-485" fmla="*/ 8375625 w 12537812"/>
                <a:gd name="connsiteY19-486" fmla="*/ 174858 h 5011018"/>
                <a:gd name="connsiteX20-487" fmla="*/ 8802345 w 12537812"/>
                <a:gd name="connsiteY20-488" fmla="*/ 327258 h 5011018"/>
                <a:gd name="connsiteX21-489" fmla="*/ 9391625 w 12537812"/>
                <a:gd name="connsiteY21-490" fmla="*/ 134218 h 5011018"/>
                <a:gd name="connsiteX22-491" fmla="*/ 9808185 w 12537812"/>
                <a:gd name="connsiteY22-492" fmla="*/ 428858 h 5011018"/>
                <a:gd name="connsiteX23-493" fmla="*/ 10387305 w 12537812"/>
                <a:gd name="connsiteY23-494" fmla="*/ 215498 h 5011018"/>
                <a:gd name="connsiteX24-495" fmla="*/ 10702265 w 12537812"/>
                <a:gd name="connsiteY24-496" fmla="*/ 418698 h 5011018"/>
                <a:gd name="connsiteX25-497" fmla="*/ 11179785 w 12537812"/>
                <a:gd name="connsiteY25-498" fmla="*/ 174858 h 5011018"/>
                <a:gd name="connsiteX26-499" fmla="*/ 11535385 w 12537812"/>
                <a:gd name="connsiteY26-500" fmla="*/ 276458 h 5011018"/>
                <a:gd name="connsiteX27-501" fmla="*/ 12002745 w 12537812"/>
                <a:gd name="connsiteY27-502" fmla="*/ 124058 h 5011018"/>
                <a:gd name="connsiteX28-503" fmla="*/ 12256745 w 12537812"/>
                <a:gd name="connsiteY28-504" fmla="*/ 317098 h 5011018"/>
                <a:gd name="connsiteX29-505" fmla="*/ 12378665 w 12537812"/>
                <a:gd name="connsiteY29-506" fmla="*/ 205338 h 5011018"/>
                <a:gd name="connsiteX30-507" fmla="*/ 12531065 w 12537812"/>
                <a:gd name="connsiteY30-508" fmla="*/ 357738 h 5011018"/>
                <a:gd name="connsiteX31-509" fmla="*/ 12490425 w 12537812"/>
                <a:gd name="connsiteY31-510" fmla="*/ 4452218 h 5011018"/>
                <a:gd name="connsiteX32-511" fmla="*/ 12307545 w 12537812"/>
                <a:gd name="connsiteY32-512" fmla="*/ 4817978 h 5011018"/>
                <a:gd name="connsiteX33-513" fmla="*/ 11210265 w 12537812"/>
                <a:gd name="connsiteY33-514" fmla="*/ 4889098 h 5011018"/>
                <a:gd name="connsiteX34-515" fmla="*/ 979145 w 12537812"/>
                <a:gd name="connsiteY34-516" fmla="*/ 5011018 h 5011018"/>
                <a:gd name="connsiteX35-517" fmla="*/ 339065 w 12537812"/>
                <a:gd name="connsiteY35-518" fmla="*/ 3243178 h 5011018"/>
                <a:gd name="connsiteX36-519" fmla="*/ 339065 w 12537812"/>
                <a:gd name="connsiteY36-520" fmla="*/ 865738 h 5011018"/>
                <a:gd name="connsiteX0-521" fmla="*/ 367294 w 12566041"/>
                <a:gd name="connsiteY0-522" fmla="*/ 865738 h 5112603"/>
                <a:gd name="connsiteX1-523" fmla="*/ 712734 w 12566041"/>
                <a:gd name="connsiteY1-524" fmla="*/ 398378 h 5112603"/>
                <a:gd name="connsiteX2-525" fmla="*/ 1108974 w 12566041"/>
                <a:gd name="connsiteY2-526" fmla="*/ 520298 h 5112603"/>
                <a:gd name="connsiteX3-527" fmla="*/ 1413774 w 12566041"/>
                <a:gd name="connsiteY3-528" fmla="*/ 388218 h 5112603"/>
                <a:gd name="connsiteX4-529" fmla="*/ 1952254 w 12566041"/>
                <a:gd name="connsiteY4-530" fmla="*/ 489818 h 5112603"/>
                <a:gd name="connsiteX5-531" fmla="*/ 2216414 w 12566041"/>
                <a:gd name="connsiteY5-532" fmla="*/ 347578 h 5112603"/>
                <a:gd name="connsiteX6-533" fmla="*/ 2754894 w 12566041"/>
                <a:gd name="connsiteY6-534" fmla="*/ 499978 h 5112603"/>
                <a:gd name="connsiteX7-535" fmla="*/ 3191774 w 12566041"/>
                <a:gd name="connsiteY7-536" fmla="*/ 337418 h 5112603"/>
                <a:gd name="connsiteX8-537" fmla="*/ 3618494 w 12566041"/>
                <a:gd name="connsiteY8-538" fmla="*/ 581258 h 5112603"/>
                <a:gd name="connsiteX9-539" fmla="*/ 4177294 w 12566041"/>
                <a:gd name="connsiteY9-540" fmla="*/ 327258 h 5112603"/>
                <a:gd name="connsiteX10-541" fmla="*/ 4360174 w 12566041"/>
                <a:gd name="connsiteY10-542" fmla="*/ 469498 h 5112603"/>
                <a:gd name="connsiteX11-543" fmla="*/ 5071374 w 12566041"/>
                <a:gd name="connsiteY11-544" fmla="*/ 317098 h 5112603"/>
                <a:gd name="connsiteX12-545" fmla="*/ 5233934 w 12566041"/>
                <a:gd name="connsiteY12-546" fmla="*/ 510138 h 5112603"/>
                <a:gd name="connsiteX13-547" fmla="*/ 5904494 w 12566041"/>
                <a:gd name="connsiteY13-548" fmla="*/ 367898 h 5112603"/>
                <a:gd name="connsiteX14-549" fmla="*/ 6290574 w 12566041"/>
                <a:gd name="connsiteY14-550" fmla="*/ 571098 h 5112603"/>
                <a:gd name="connsiteX15-551" fmla="*/ 6737614 w 12566041"/>
                <a:gd name="connsiteY15-552" fmla="*/ 306938 h 5112603"/>
                <a:gd name="connsiteX16-553" fmla="*/ 7265934 w 12566041"/>
                <a:gd name="connsiteY16-554" fmla="*/ 378058 h 5112603"/>
                <a:gd name="connsiteX17-555" fmla="*/ 7560574 w 12566041"/>
                <a:gd name="connsiteY17-556" fmla="*/ 185018 h 5112603"/>
                <a:gd name="connsiteX18-557" fmla="*/ 8007614 w 12566041"/>
                <a:gd name="connsiteY18-558" fmla="*/ 357738 h 5112603"/>
                <a:gd name="connsiteX19-559" fmla="*/ 8403854 w 12566041"/>
                <a:gd name="connsiteY19-560" fmla="*/ 174858 h 5112603"/>
                <a:gd name="connsiteX20-561" fmla="*/ 8830574 w 12566041"/>
                <a:gd name="connsiteY20-562" fmla="*/ 327258 h 5112603"/>
                <a:gd name="connsiteX21-563" fmla="*/ 9419854 w 12566041"/>
                <a:gd name="connsiteY21-564" fmla="*/ 134218 h 5112603"/>
                <a:gd name="connsiteX22-565" fmla="*/ 9836414 w 12566041"/>
                <a:gd name="connsiteY22-566" fmla="*/ 428858 h 5112603"/>
                <a:gd name="connsiteX23-567" fmla="*/ 10415534 w 12566041"/>
                <a:gd name="connsiteY23-568" fmla="*/ 215498 h 5112603"/>
                <a:gd name="connsiteX24-569" fmla="*/ 10730494 w 12566041"/>
                <a:gd name="connsiteY24-570" fmla="*/ 418698 h 5112603"/>
                <a:gd name="connsiteX25-571" fmla="*/ 11208014 w 12566041"/>
                <a:gd name="connsiteY25-572" fmla="*/ 174858 h 5112603"/>
                <a:gd name="connsiteX26-573" fmla="*/ 11563614 w 12566041"/>
                <a:gd name="connsiteY26-574" fmla="*/ 276458 h 5112603"/>
                <a:gd name="connsiteX27-575" fmla="*/ 12030974 w 12566041"/>
                <a:gd name="connsiteY27-576" fmla="*/ 124058 h 5112603"/>
                <a:gd name="connsiteX28-577" fmla="*/ 12284974 w 12566041"/>
                <a:gd name="connsiteY28-578" fmla="*/ 317098 h 5112603"/>
                <a:gd name="connsiteX29-579" fmla="*/ 12406894 w 12566041"/>
                <a:gd name="connsiteY29-580" fmla="*/ 205338 h 5112603"/>
                <a:gd name="connsiteX30-581" fmla="*/ 12559294 w 12566041"/>
                <a:gd name="connsiteY30-582" fmla="*/ 357738 h 5112603"/>
                <a:gd name="connsiteX31-583" fmla="*/ 12518654 w 12566041"/>
                <a:gd name="connsiteY31-584" fmla="*/ 4452218 h 5112603"/>
                <a:gd name="connsiteX32-585" fmla="*/ 12335774 w 12566041"/>
                <a:gd name="connsiteY32-586" fmla="*/ 4817978 h 5112603"/>
                <a:gd name="connsiteX33-587" fmla="*/ 11238494 w 12566041"/>
                <a:gd name="connsiteY33-588" fmla="*/ 4889098 h 5112603"/>
                <a:gd name="connsiteX34-589" fmla="*/ 1007374 w 12566041"/>
                <a:gd name="connsiteY34-590" fmla="*/ 5011018 h 5112603"/>
                <a:gd name="connsiteX35-591" fmla="*/ 306334 w 12566041"/>
                <a:gd name="connsiteY35-592" fmla="*/ 3263498 h 5112603"/>
                <a:gd name="connsiteX36-593" fmla="*/ 367294 w 12566041"/>
                <a:gd name="connsiteY36-594" fmla="*/ 865738 h 5112603"/>
                <a:gd name="connsiteX0-595" fmla="*/ 333049 w 12531796"/>
                <a:gd name="connsiteY0-596" fmla="*/ 865738 h 5160787"/>
                <a:gd name="connsiteX1-597" fmla="*/ 678489 w 12531796"/>
                <a:gd name="connsiteY1-598" fmla="*/ 398378 h 5160787"/>
                <a:gd name="connsiteX2-599" fmla="*/ 1074729 w 12531796"/>
                <a:gd name="connsiteY2-600" fmla="*/ 520298 h 5160787"/>
                <a:gd name="connsiteX3-601" fmla="*/ 1379529 w 12531796"/>
                <a:gd name="connsiteY3-602" fmla="*/ 388218 h 5160787"/>
                <a:gd name="connsiteX4-603" fmla="*/ 1918009 w 12531796"/>
                <a:gd name="connsiteY4-604" fmla="*/ 489818 h 5160787"/>
                <a:gd name="connsiteX5-605" fmla="*/ 2182169 w 12531796"/>
                <a:gd name="connsiteY5-606" fmla="*/ 347578 h 5160787"/>
                <a:gd name="connsiteX6-607" fmla="*/ 2720649 w 12531796"/>
                <a:gd name="connsiteY6-608" fmla="*/ 499978 h 5160787"/>
                <a:gd name="connsiteX7-609" fmla="*/ 3157529 w 12531796"/>
                <a:gd name="connsiteY7-610" fmla="*/ 337418 h 5160787"/>
                <a:gd name="connsiteX8-611" fmla="*/ 3584249 w 12531796"/>
                <a:gd name="connsiteY8-612" fmla="*/ 581258 h 5160787"/>
                <a:gd name="connsiteX9-613" fmla="*/ 4143049 w 12531796"/>
                <a:gd name="connsiteY9-614" fmla="*/ 327258 h 5160787"/>
                <a:gd name="connsiteX10-615" fmla="*/ 4325929 w 12531796"/>
                <a:gd name="connsiteY10-616" fmla="*/ 469498 h 5160787"/>
                <a:gd name="connsiteX11-617" fmla="*/ 5037129 w 12531796"/>
                <a:gd name="connsiteY11-618" fmla="*/ 317098 h 5160787"/>
                <a:gd name="connsiteX12-619" fmla="*/ 5199689 w 12531796"/>
                <a:gd name="connsiteY12-620" fmla="*/ 510138 h 5160787"/>
                <a:gd name="connsiteX13-621" fmla="*/ 5870249 w 12531796"/>
                <a:gd name="connsiteY13-622" fmla="*/ 367898 h 5160787"/>
                <a:gd name="connsiteX14-623" fmla="*/ 6256329 w 12531796"/>
                <a:gd name="connsiteY14-624" fmla="*/ 571098 h 5160787"/>
                <a:gd name="connsiteX15-625" fmla="*/ 6703369 w 12531796"/>
                <a:gd name="connsiteY15-626" fmla="*/ 306938 h 5160787"/>
                <a:gd name="connsiteX16-627" fmla="*/ 7231689 w 12531796"/>
                <a:gd name="connsiteY16-628" fmla="*/ 378058 h 5160787"/>
                <a:gd name="connsiteX17-629" fmla="*/ 7526329 w 12531796"/>
                <a:gd name="connsiteY17-630" fmla="*/ 185018 h 5160787"/>
                <a:gd name="connsiteX18-631" fmla="*/ 7973369 w 12531796"/>
                <a:gd name="connsiteY18-632" fmla="*/ 357738 h 5160787"/>
                <a:gd name="connsiteX19-633" fmla="*/ 8369609 w 12531796"/>
                <a:gd name="connsiteY19-634" fmla="*/ 174858 h 5160787"/>
                <a:gd name="connsiteX20-635" fmla="*/ 8796329 w 12531796"/>
                <a:gd name="connsiteY20-636" fmla="*/ 327258 h 5160787"/>
                <a:gd name="connsiteX21-637" fmla="*/ 9385609 w 12531796"/>
                <a:gd name="connsiteY21-638" fmla="*/ 134218 h 5160787"/>
                <a:gd name="connsiteX22-639" fmla="*/ 9802169 w 12531796"/>
                <a:gd name="connsiteY22-640" fmla="*/ 428858 h 5160787"/>
                <a:gd name="connsiteX23-641" fmla="*/ 10381289 w 12531796"/>
                <a:gd name="connsiteY23-642" fmla="*/ 215498 h 5160787"/>
                <a:gd name="connsiteX24-643" fmla="*/ 10696249 w 12531796"/>
                <a:gd name="connsiteY24-644" fmla="*/ 418698 h 5160787"/>
                <a:gd name="connsiteX25-645" fmla="*/ 11173769 w 12531796"/>
                <a:gd name="connsiteY25-646" fmla="*/ 174858 h 5160787"/>
                <a:gd name="connsiteX26-647" fmla="*/ 11529369 w 12531796"/>
                <a:gd name="connsiteY26-648" fmla="*/ 276458 h 5160787"/>
                <a:gd name="connsiteX27-649" fmla="*/ 11996729 w 12531796"/>
                <a:gd name="connsiteY27-650" fmla="*/ 124058 h 5160787"/>
                <a:gd name="connsiteX28-651" fmla="*/ 12250729 w 12531796"/>
                <a:gd name="connsiteY28-652" fmla="*/ 317098 h 5160787"/>
                <a:gd name="connsiteX29-653" fmla="*/ 12372649 w 12531796"/>
                <a:gd name="connsiteY29-654" fmla="*/ 205338 h 5160787"/>
                <a:gd name="connsiteX30-655" fmla="*/ 12525049 w 12531796"/>
                <a:gd name="connsiteY30-656" fmla="*/ 357738 h 5160787"/>
                <a:gd name="connsiteX31-657" fmla="*/ 12484409 w 12531796"/>
                <a:gd name="connsiteY31-658" fmla="*/ 4452218 h 5160787"/>
                <a:gd name="connsiteX32-659" fmla="*/ 12301529 w 12531796"/>
                <a:gd name="connsiteY32-660" fmla="*/ 4817978 h 5160787"/>
                <a:gd name="connsiteX33-661" fmla="*/ 11204249 w 12531796"/>
                <a:gd name="connsiteY33-662" fmla="*/ 4889098 h 5160787"/>
                <a:gd name="connsiteX34-663" fmla="*/ 973129 w 12531796"/>
                <a:gd name="connsiteY34-664" fmla="*/ 5011018 h 5160787"/>
                <a:gd name="connsiteX35-665" fmla="*/ 339425 w 12531796"/>
                <a:gd name="connsiteY35-666" fmla="*/ 5031338 h 5160787"/>
                <a:gd name="connsiteX36-667" fmla="*/ 272089 w 12531796"/>
                <a:gd name="connsiteY36-668" fmla="*/ 3263498 h 5160787"/>
                <a:gd name="connsiteX37-669" fmla="*/ 333049 w 12531796"/>
                <a:gd name="connsiteY37-670" fmla="*/ 865738 h 5160787"/>
                <a:gd name="connsiteX0-671" fmla="*/ 367294 w 12566041"/>
                <a:gd name="connsiteY0-672" fmla="*/ 865738 h 5011018"/>
                <a:gd name="connsiteX1-673" fmla="*/ 712734 w 12566041"/>
                <a:gd name="connsiteY1-674" fmla="*/ 398378 h 5011018"/>
                <a:gd name="connsiteX2-675" fmla="*/ 1108974 w 12566041"/>
                <a:gd name="connsiteY2-676" fmla="*/ 520298 h 5011018"/>
                <a:gd name="connsiteX3-677" fmla="*/ 1413774 w 12566041"/>
                <a:gd name="connsiteY3-678" fmla="*/ 388218 h 5011018"/>
                <a:gd name="connsiteX4-679" fmla="*/ 1952254 w 12566041"/>
                <a:gd name="connsiteY4-680" fmla="*/ 489818 h 5011018"/>
                <a:gd name="connsiteX5-681" fmla="*/ 2216414 w 12566041"/>
                <a:gd name="connsiteY5-682" fmla="*/ 347578 h 5011018"/>
                <a:gd name="connsiteX6-683" fmla="*/ 2754894 w 12566041"/>
                <a:gd name="connsiteY6-684" fmla="*/ 499978 h 5011018"/>
                <a:gd name="connsiteX7-685" fmla="*/ 3191774 w 12566041"/>
                <a:gd name="connsiteY7-686" fmla="*/ 337418 h 5011018"/>
                <a:gd name="connsiteX8-687" fmla="*/ 3618494 w 12566041"/>
                <a:gd name="connsiteY8-688" fmla="*/ 581258 h 5011018"/>
                <a:gd name="connsiteX9-689" fmla="*/ 4177294 w 12566041"/>
                <a:gd name="connsiteY9-690" fmla="*/ 327258 h 5011018"/>
                <a:gd name="connsiteX10-691" fmla="*/ 4360174 w 12566041"/>
                <a:gd name="connsiteY10-692" fmla="*/ 469498 h 5011018"/>
                <a:gd name="connsiteX11-693" fmla="*/ 5071374 w 12566041"/>
                <a:gd name="connsiteY11-694" fmla="*/ 317098 h 5011018"/>
                <a:gd name="connsiteX12-695" fmla="*/ 5233934 w 12566041"/>
                <a:gd name="connsiteY12-696" fmla="*/ 510138 h 5011018"/>
                <a:gd name="connsiteX13-697" fmla="*/ 5904494 w 12566041"/>
                <a:gd name="connsiteY13-698" fmla="*/ 367898 h 5011018"/>
                <a:gd name="connsiteX14-699" fmla="*/ 6290574 w 12566041"/>
                <a:gd name="connsiteY14-700" fmla="*/ 571098 h 5011018"/>
                <a:gd name="connsiteX15-701" fmla="*/ 6737614 w 12566041"/>
                <a:gd name="connsiteY15-702" fmla="*/ 306938 h 5011018"/>
                <a:gd name="connsiteX16-703" fmla="*/ 7265934 w 12566041"/>
                <a:gd name="connsiteY16-704" fmla="*/ 378058 h 5011018"/>
                <a:gd name="connsiteX17-705" fmla="*/ 7560574 w 12566041"/>
                <a:gd name="connsiteY17-706" fmla="*/ 185018 h 5011018"/>
                <a:gd name="connsiteX18-707" fmla="*/ 8007614 w 12566041"/>
                <a:gd name="connsiteY18-708" fmla="*/ 357738 h 5011018"/>
                <a:gd name="connsiteX19-709" fmla="*/ 8403854 w 12566041"/>
                <a:gd name="connsiteY19-710" fmla="*/ 174858 h 5011018"/>
                <a:gd name="connsiteX20-711" fmla="*/ 8830574 w 12566041"/>
                <a:gd name="connsiteY20-712" fmla="*/ 327258 h 5011018"/>
                <a:gd name="connsiteX21-713" fmla="*/ 9419854 w 12566041"/>
                <a:gd name="connsiteY21-714" fmla="*/ 134218 h 5011018"/>
                <a:gd name="connsiteX22-715" fmla="*/ 9836414 w 12566041"/>
                <a:gd name="connsiteY22-716" fmla="*/ 428858 h 5011018"/>
                <a:gd name="connsiteX23-717" fmla="*/ 10415534 w 12566041"/>
                <a:gd name="connsiteY23-718" fmla="*/ 215498 h 5011018"/>
                <a:gd name="connsiteX24-719" fmla="*/ 10730494 w 12566041"/>
                <a:gd name="connsiteY24-720" fmla="*/ 418698 h 5011018"/>
                <a:gd name="connsiteX25-721" fmla="*/ 11208014 w 12566041"/>
                <a:gd name="connsiteY25-722" fmla="*/ 174858 h 5011018"/>
                <a:gd name="connsiteX26-723" fmla="*/ 11563614 w 12566041"/>
                <a:gd name="connsiteY26-724" fmla="*/ 276458 h 5011018"/>
                <a:gd name="connsiteX27-725" fmla="*/ 12030974 w 12566041"/>
                <a:gd name="connsiteY27-726" fmla="*/ 124058 h 5011018"/>
                <a:gd name="connsiteX28-727" fmla="*/ 12284974 w 12566041"/>
                <a:gd name="connsiteY28-728" fmla="*/ 317098 h 5011018"/>
                <a:gd name="connsiteX29-729" fmla="*/ 12406894 w 12566041"/>
                <a:gd name="connsiteY29-730" fmla="*/ 205338 h 5011018"/>
                <a:gd name="connsiteX30-731" fmla="*/ 12559294 w 12566041"/>
                <a:gd name="connsiteY30-732" fmla="*/ 357738 h 5011018"/>
                <a:gd name="connsiteX31-733" fmla="*/ 12518654 w 12566041"/>
                <a:gd name="connsiteY31-734" fmla="*/ 4452218 h 5011018"/>
                <a:gd name="connsiteX32-735" fmla="*/ 12335774 w 12566041"/>
                <a:gd name="connsiteY32-736" fmla="*/ 4817978 h 5011018"/>
                <a:gd name="connsiteX33-737" fmla="*/ 11238494 w 12566041"/>
                <a:gd name="connsiteY33-738" fmla="*/ 4889098 h 5011018"/>
                <a:gd name="connsiteX34-739" fmla="*/ 1007374 w 12566041"/>
                <a:gd name="connsiteY34-740" fmla="*/ 5011018 h 5011018"/>
                <a:gd name="connsiteX35-741" fmla="*/ 306334 w 12566041"/>
                <a:gd name="connsiteY35-742" fmla="*/ 3263498 h 5011018"/>
                <a:gd name="connsiteX36-743" fmla="*/ 367294 w 12566041"/>
                <a:gd name="connsiteY36-744" fmla="*/ 865738 h 5011018"/>
                <a:gd name="connsiteX0-745" fmla="*/ 107740 w 12306487"/>
                <a:gd name="connsiteY0-746" fmla="*/ 865738 h 5031338"/>
                <a:gd name="connsiteX1-747" fmla="*/ 453180 w 12306487"/>
                <a:gd name="connsiteY1-748" fmla="*/ 398378 h 5031338"/>
                <a:gd name="connsiteX2-749" fmla="*/ 849420 w 12306487"/>
                <a:gd name="connsiteY2-750" fmla="*/ 520298 h 5031338"/>
                <a:gd name="connsiteX3-751" fmla="*/ 1154220 w 12306487"/>
                <a:gd name="connsiteY3-752" fmla="*/ 388218 h 5031338"/>
                <a:gd name="connsiteX4-753" fmla="*/ 1692700 w 12306487"/>
                <a:gd name="connsiteY4-754" fmla="*/ 489818 h 5031338"/>
                <a:gd name="connsiteX5-755" fmla="*/ 1956860 w 12306487"/>
                <a:gd name="connsiteY5-756" fmla="*/ 347578 h 5031338"/>
                <a:gd name="connsiteX6-757" fmla="*/ 2495340 w 12306487"/>
                <a:gd name="connsiteY6-758" fmla="*/ 499978 h 5031338"/>
                <a:gd name="connsiteX7-759" fmla="*/ 2932220 w 12306487"/>
                <a:gd name="connsiteY7-760" fmla="*/ 337418 h 5031338"/>
                <a:gd name="connsiteX8-761" fmla="*/ 3358940 w 12306487"/>
                <a:gd name="connsiteY8-762" fmla="*/ 581258 h 5031338"/>
                <a:gd name="connsiteX9-763" fmla="*/ 3917740 w 12306487"/>
                <a:gd name="connsiteY9-764" fmla="*/ 327258 h 5031338"/>
                <a:gd name="connsiteX10-765" fmla="*/ 4100620 w 12306487"/>
                <a:gd name="connsiteY10-766" fmla="*/ 469498 h 5031338"/>
                <a:gd name="connsiteX11-767" fmla="*/ 4811820 w 12306487"/>
                <a:gd name="connsiteY11-768" fmla="*/ 317098 h 5031338"/>
                <a:gd name="connsiteX12-769" fmla="*/ 4974380 w 12306487"/>
                <a:gd name="connsiteY12-770" fmla="*/ 510138 h 5031338"/>
                <a:gd name="connsiteX13-771" fmla="*/ 5644940 w 12306487"/>
                <a:gd name="connsiteY13-772" fmla="*/ 367898 h 5031338"/>
                <a:gd name="connsiteX14-773" fmla="*/ 6031020 w 12306487"/>
                <a:gd name="connsiteY14-774" fmla="*/ 571098 h 5031338"/>
                <a:gd name="connsiteX15-775" fmla="*/ 6478060 w 12306487"/>
                <a:gd name="connsiteY15-776" fmla="*/ 306938 h 5031338"/>
                <a:gd name="connsiteX16-777" fmla="*/ 7006380 w 12306487"/>
                <a:gd name="connsiteY16-778" fmla="*/ 378058 h 5031338"/>
                <a:gd name="connsiteX17-779" fmla="*/ 7301020 w 12306487"/>
                <a:gd name="connsiteY17-780" fmla="*/ 185018 h 5031338"/>
                <a:gd name="connsiteX18-781" fmla="*/ 7748060 w 12306487"/>
                <a:gd name="connsiteY18-782" fmla="*/ 357738 h 5031338"/>
                <a:gd name="connsiteX19-783" fmla="*/ 8144300 w 12306487"/>
                <a:gd name="connsiteY19-784" fmla="*/ 174858 h 5031338"/>
                <a:gd name="connsiteX20-785" fmla="*/ 8571020 w 12306487"/>
                <a:gd name="connsiteY20-786" fmla="*/ 327258 h 5031338"/>
                <a:gd name="connsiteX21-787" fmla="*/ 9160300 w 12306487"/>
                <a:gd name="connsiteY21-788" fmla="*/ 134218 h 5031338"/>
                <a:gd name="connsiteX22-789" fmla="*/ 9576860 w 12306487"/>
                <a:gd name="connsiteY22-790" fmla="*/ 428858 h 5031338"/>
                <a:gd name="connsiteX23-791" fmla="*/ 10155980 w 12306487"/>
                <a:gd name="connsiteY23-792" fmla="*/ 215498 h 5031338"/>
                <a:gd name="connsiteX24-793" fmla="*/ 10470940 w 12306487"/>
                <a:gd name="connsiteY24-794" fmla="*/ 418698 h 5031338"/>
                <a:gd name="connsiteX25-795" fmla="*/ 10948460 w 12306487"/>
                <a:gd name="connsiteY25-796" fmla="*/ 174858 h 5031338"/>
                <a:gd name="connsiteX26-797" fmla="*/ 11304060 w 12306487"/>
                <a:gd name="connsiteY26-798" fmla="*/ 276458 h 5031338"/>
                <a:gd name="connsiteX27-799" fmla="*/ 11771420 w 12306487"/>
                <a:gd name="connsiteY27-800" fmla="*/ 124058 h 5031338"/>
                <a:gd name="connsiteX28-801" fmla="*/ 12025420 w 12306487"/>
                <a:gd name="connsiteY28-802" fmla="*/ 317098 h 5031338"/>
                <a:gd name="connsiteX29-803" fmla="*/ 12147340 w 12306487"/>
                <a:gd name="connsiteY29-804" fmla="*/ 205338 h 5031338"/>
                <a:gd name="connsiteX30-805" fmla="*/ 12299740 w 12306487"/>
                <a:gd name="connsiteY30-806" fmla="*/ 357738 h 5031338"/>
                <a:gd name="connsiteX31-807" fmla="*/ 12259100 w 12306487"/>
                <a:gd name="connsiteY31-808" fmla="*/ 4452218 h 5031338"/>
                <a:gd name="connsiteX32-809" fmla="*/ 12076220 w 12306487"/>
                <a:gd name="connsiteY32-810" fmla="*/ 4817978 h 5031338"/>
                <a:gd name="connsiteX33-811" fmla="*/ 10978940 w 12306487"/>
                <a:gd name="connsiteY33-812" fmla="*/ 4889098 h 5031338"/>
                <a:gd name="connsiteX34-813" fmla="*/ 1713020 w 12306487"/>
                <a:gd name="connsiteY34-814" fmla="*/ 5031338 h 5031338"/>
                <a:gd name="connsiteX35-815" fmla="*/ 46780 w 12306487"/>
                <a:gd name="connsiteY35-816" fmla="*/ 3263498 h 5031338"/>
                <a:gd name="connsiteX36-817" fmla="*/ 107740 w 12306487"/>
                <a:gd name="connsiteY36-818" fmla="*/ 865738 h 5031338"/>
                <a:gd name="connsiteX0-819" fmla="*/ 185751 w 12384498"/>
                <a:gd name="connsiteY0-820" fmla="*/ 865738 h 5043588"/>
                <a:gd name="connsiteX1-821" fmla="*/ 531191 w 12384498"/>
                <a:gd name="connsiteY1-822" fmla="*/ 398378 h 5043588"/>
                <a:gd name="connsiteX2-823" fmla="*/ 927431 w 12384498"/>
                <a:gd name="connsiteY2-824" fmla="*/ 520298 h 5043588"/>
                <a:gd name="connsiteX3-825" fmla="*/ 1232231 w 12384498"/>
                <a:gd name="connsiteY3-826" fmla="*/ 388218 h 5043588"/>
                <a:gd name="connsiteX4-827" fmla="*/ 1770711 w 12384498"/>
                <a:gd name="connsiteY4-828" fmla="*/ 489818 h 5043588"/>
                <a:gd name="connsiteX5-829" fmla="*/ 2034871 w 12384498"/>
                <a:gd name="connsiteY5-830" fmla="*/ 347578 h 5043588"/>
                <a:gd name="connsiteX6-831" fmla="*/ 2573351 w 12384498"/>
                <a:gd name="connsiteY6-832" fmla="*/ 499978 h 5043588"/>
                <a:gd name="connsiteX7-833" fmla="*/ 3010231 w 12384498"/>
                <a:gd name="connsiteY7-834" fmla="*/ 337418 h 5043588"/>
                <a:gd name="connsiteX8-835" fmla="*/ 3436951 w 12384498"/>
                <a:gd name="connsiteY8-836" fmla="*/ 581258 h 5043588"/>
                <a:gd name="connsiteX9-837" fmla="*/ 3995751 w 12384498"/>
                <a:gd name="connsiteY9-838" fmla="*/ 327258 h 5043588"/>
                <a:gd name="connsiteX10-839" fmla="*/ 4178631 w 12384498"/>
                <a:gd name="connsiteY10-840" fmla="*/ 469498 h 5043588"/>
                <a:gd name="connsiteX11-841" fmla="*/ 4889831 w 12384498"/>
                <a:gd name="connsiteY11-842" fmla="*/ 317098 h 5043588"/>
                <a:gd name="connsiteX12-843" fmla="*/ 5052391 w 12384498"/>
                <a:gd name="connsiteY12-844" fmla="*/ 510138 h 5043588"/>
                <a:gd name="connsiteX13-845" fmla="*/ 5722951 w 12384498"/>
                <a:gd name="connsiteY13-846" fmla="*/ 367898 h 5043588"/>
                <a:gd name="connsiteX14-847" fmla="*/ 6109031 w 12384498"/>
                <a:gd name="connsiteY14-848" fmla="*/ 571098 h 5043588"/>
                <a:gd name="connsiteX15-849" fmla="*/ 6556071 w 12384498"/>
                <a:gd name="connsiteY15-850" fmla="*/ 306938 h 5043588"/>
                <a:gd name="connsiteX16-851" fmla="*/ 7084391 w 12384498"/>
                <a:gd name="connsiteY16-852" fmla="*/ 378058 h 5043588"/>
                <a:gd name="connsiteX17-853" fmla="*/ 7379031 w 12384498"/>
                <a:gd name="connsiteY17-854" fmla="*/ 185018 h 5043588"/>
                <a:gd name="connsiteX18-855" fmla="*/ 7826071 w 12384498"/>
                <a:gd name="connsiteY18-856" fmla="*/ 357738 h 5043588"/>
                <a:gd name="connsiteX19-857" fmla="*/ 8222311 w 12384498"/>
                <a:gd name="connsiteY19-858" fmla="*/ 174858 h 5043588"/>
                <a:gd name="connsiteX20-859" fmla="*/ 8649031 w 12384498"/>
                <a:gd name="connsiteY20-860" fmla="*/ 327258 h 5043588"/>
                <a:gd name="connsiteX21-861" fmla="*/ 9238311 w 12384498"/>
                <a:gd name="connsiteY21-862" fmla="*/ 134218 h 5043588"/>
                <a:gd name="connsiteX22-863" fmla="*/ 9654871 w 12384498"/>
                <a:gd name="connsiteY22-864" fmla="*/ 428858 h 5043588"/>
                <a:gd name="connsiteX23-865" fmla="*/ 10233991 w 12384498"/>
                <a:gd name="connsiteY23-866" fmla="*/ 215498 h 5043588"/>
                <a:gd name="connsiteX24-867" fmla="*/ 10548951 w 12384498"/>
                <a:gd name="connsiteY24-868" fmla="*/ 418698 h 5043588"/>
                <a:gd name="connsiteX25-869" fmla="*/ 11026471 w 12384498"/>
                <a:gd name="connsiteY25-870" fmla="*/ 174858 h 5043588"/>
                <a:gd name="connsiteX26-871" fmla="*/ 11382071 w 12384498"/>
                <a:gd name="connsiteY26-872" fmla="*/ 276458 h 5043588"/>
                <a:gd name="connsiteX27-873" fmla="*/ 11849431 w 12384498"/>
                <a:gd name="connsiteY27-874" fmla="*/ 124058 h 5043588"/>
                <a:gd name="connsiteX28-875" fmla="*/ 12103431 w 12384498"/>
                <a:gd name="connsiteY28-876" fmla="*/ 317098 h 5043588"/>
                <a:gd name="connsiteX29-877" fmla="*/ 12225351 w 12384498"/>
                <a:gd name="connsiteY29-878" fmla="*/ 205338 h 5043588"/>
                <a:gd name="connsiteX30-879" fmla="*/ 12377751 w 12384498"/>
                <a:gd name="connsiteY30-880" fmla="*/ 357738 h 5043588"/>
                <a:gd name="connsiteX31-881" fmla="*/ 12337111 w 12384498"/>
                <a:gd name="connsiteY31-882" fmla="*/ 4452218 h 5043588"/>
                <a:gd name="connsiteX32-883" fmla="*/ 12154231 w 12384498"/>
                <a:gd name="connsiteY32-884" fmla="*/ 4817978 h 5043588"/>
                <a:gd name="connsiteX33-885" fmla="*/ 11056951 w 12384498"/>
                <a:gd name="connsiteY33-886" fmla="*/ 4889098 h 5043588"/>
                <a:gd name="connsiteX34-887" fmla="*/ 1791031 w 12384498"/>
                <a:gd name="connsiteY34-888" fmla="*/ 5031338 h 5043588"/>
                <a:gd name="connsiteX35-889" fmla="*/ 33351 w 12384498"/>
                <a:gd name="connsiteY35-890" fmla="*/ 4553818 h 5043588"/>
                <a:gd name="connsiteX36-891" fmla="*/ 185751 w 12384498"/>
                <a:gd name="connsiteY36-892" fmla="*/ 865738 h 5043588"/>
                <a:gd name="connsiteX0-893" fmla="*/ 152400 w 12351147"/>
                <a:gd name="connsiteY0-894" fmla="*/ 865738 h 5043588"/>
                <a:gd name="connsiteX1-895" fmla="*/ 497840 w 12351147"/>
                <a:gd name="connsiteY1-896" fmla="*/ 398378 h 5043588"/>
                <a:gd name="connsiteX2-897" fmla="*/ 894080 w 12351147"/>
                <a:gd name="connsiteY2-898" fmla="*/ 520298 h 5043588"/>
                <a:gd name="connsiteX3-899" fmla="*/ 1198880 w 12351147"/>
                <a:gd name="connsiteY3-900" fmla="*/ 388218 h 5043588"/>
                <a:gd name="connsiteX4-901" fmla="*/ 1737360 w 12351147"/>
                <a:gd name="connsiteY4-902" fmla="*/ 489818 h 5043588"/>
                <a:gd name="connsiteX5-903" fmla="*/ 2001520 w 12351147"/>
                <a:gd name="connsiteY5-904" fmla="*/ 347578 h 5043588"/>
                <a:gd name="connsiteX6-905" fmla="*/ 2540000 w 12351147"/>
                <a:gd name="connsiteY6-906" fmla="*/ 499978 h 5043588"/>
                <a:gd name="connsiteX7-907" fmla="*/ 2976880 w 12351147"/>
                <a:gd name="connsiteY7-908" fmla="*/ 337418 h 5043588"/>
                <a:gd name="connsiteX8-909" fmla="*/ 3403600 w 12351147"/>
                <a:gd name="connsiteY8-910" fmla="*/ 581258 h 5043588"/>
                <a:gd name="connsiteX9-911" fmla="*/ 3962400 w 12351147"/>
                <a:gd name="connsiteY9-912" fmla="*/ 327258 h 5043588"/>
                <a:gd name="connsiteX10-913" fmla="*/ 4145280 w 12351147"/>
                <a:gd name="connsiteY10-914" fmla="*/ 469498 h 5043588"/>
                <a:gd name="connsiteX11-915" fmla="*/ 4856480 w 12351147"/>
                <a:gd name="connsiteY11-916" fmla="*/ 317098 h 5043588"/>
                <a:gd name="connsiteX12-917" fmla="*/ 5019040 w 12351147"/>
                <a:gd name="connsiteY12-918" fmla="*/ 510138 h 5043588"/>
                <a:gd name="connsiteX13-919" fmla="*/ 5689600 w 12351147"/>
                <a:gd name="connsiteY13-920" fmla="*/ 367898 h 5043588"/>
                <a:gd name="connsiteX14-921" fmla="*/ 6075680 w 12351147"/>
                <a:gd name="connsiteY14-922" fmla="*/ 571098 h 5043588"/>
                <a:gd name="connsiteX15-923" fmla="*/ 6522720 w 12351147"/>
                <a:gd name="connsiteY15-924" fmla="*/ 306938 h 5043588"/>
                <a:gd name="connsiteX16-925" fmla="*/ 7051040 w 12351147"/>
                <a:gd name="connsiteY16-926" fmla="*/ 378058 h 5043588"/>
                <a:gd name="connsiteX17-927" fmla="*/ 7345680 w 12351147"/>
                <a:gd name="connsiteY17-928" fmla="*/ 185018 h 5043588"/>
                <a:gd name="connsiteX18-929" fmla="*/ 7792720 w 12351147"/>
                <a:gd name="connsiteY18-930" fmla="*/ 357738 h 5043588"/>
                <a:gd name="connsiteX19-931" fmla="*/ 8188960 w 12351147"/>
                <a:gd name="connsiteY19-932" fmla="*/ 174858 h 5043588"/>
                <a:gd name="connsiteX20-933" fmla="*/ 8615680 w 12351147"/>
                <a:gd name="connsiteY20-934" fmla="*/ 327258 h 5043588"/>
                <a:gd name="connsiteX21-935" fmla="*/ 9204960 w 12351147"/>
                <a:gd name="connsiteY21-936" fmla="*/ 134218 h 5043588"/>
                <a:gd name="connsiteX22-937" fmla="*/ 9621520 w 12351147"/>
                <a:gd name="connsiteY22-938" fmla="*/ 428858 h 5043588"/>
                <a:gd name="connsiteX23-939" fmla="*/ 10200640 w 12351147"/>
                <a:gd name="connsiteY23-940" fmla="*/ 215498 h 5043588"/>
                <a:gd name="connsiteX24-941" fmla="*/ 10515600 w 12351147"/>
                <a:gd name="connsiteY24-942" fmla="*/ 418698 h 5043588"/>
                <a:gd name="connsiteX25-943" fmla="*/ 10993120 w 12351147"/>
                <a:gd name="connsiteY25-944" fmla="*/ 174858 h 5043588"/>
                <a:gd name="connsiteX26-945" fmla="*/ 11348720 w 12351147"/>
                <a:gd name="connsiteY26-946" fmla="*/ 276458 h 5043588"/>
                <a:gd name="connsiteX27-947" fmla="*/ 11816080 w 12351147"/>
                <a:gd name="connsiteY27-948" fmla="*/ 124058 h 5043588"/>
                <a:gd name="connsiteX28-949" fmla="*/ 12070080 w 12351147"/>
                <a:gd name="connsiteY28-950" fmla="*/ 317098 h 5043588"/>
                <a:gd name="connsiteX29-951" fmla="*/ 12192000 w 12351147"/>
                <a:gd name="connsiteY29-952" fmla="*/ 205338 h 5043588"/>
                <a:gd name="connsiteX30-953" fmla="*/ 12344400 w 12351147"/>
                <a:gd name="connsiteY30-954" fmla="*/ 357738 h 5043588"/>
                <a:gd name="connsiteX31-955" fmla="*/ 12303760 w 12351147"/>
                <a:gd name="connsiteY31-956" fmla="*/ 4452218 h 5043588"/>
                <a:gd name="connsiteX32-957" fmla="*/ 12120880 w 12351147"/>
                <a:gd name="connsiteY32-958" fmla="*/ 4817978 h 5043588"/>
                <a:gd name="connsiteX33-959" fmla="*/ 11023600 w 12351147"/>
                <a:gd name="connsiteY33-960" fmla="*/ 4889098 h 5043588"/>
                <a:gd name="connsiteX34-961" fmla="*/ 1757680 w 12351147"/>
                <a:gd name="connsiteY34-962" fmla="*/ 5031338 h 5043588"/>
                <a:gd name="connsiteX35-963" fmla="*/ 0 w 12351147"/>
                <a:gd name="connsiteY35-964" fmla="*/ 4553818 h 5043588"/>
                <a:gd name="connsiteX36-965" fmla="*/ 152400 w 12351147"/>
                <a:gd name="connsiteY36-966" fmla="*/ 865738 h 5043588"/>
                <a:gd name="connsiteX0-967" fmla="*/ 152400 w 12351147"/>
                <a:gd name="connsiteY0-968" fmla="*/ 865738 h 5043588"/>
                <a:gd name="connsiteX1-969" fmla="*/ 497840 w 12351147"/>
                <a:gd name="connsiteY1-970" fmla="*/ 398378 h 5043588"/>
                <a:gd name="connsiteX2-971" fmla="*/ 894080 w 12351147"/>
                <a:gd name="connsiteY2-972" fmla="*/ 520298 h 5043588"/>
                <a:gd name="connsiteX3-973" fmla="*/ 1198880 w 12351147"/>
                <a:gd name="connsiteY3-974" fmla="*/ 388218 h 5043588"/>
                <a:gd name="connsiteX4-975" fmla="*/ 1737360 w 12351147"/>
                <a:gd name="connsiteY4-976" fmla="*/ 489818 h 5043588"/>
                <a:gd name="connsiteX5-977" fmla="*/ 2001520 w 12351147"/>
                <a:gd name="connsiteY5-978" fmla="*/ 347578 h 5043588"/>
                <a:gd name="connsiteX6-979" fmla="*/ 2540000 w 12351147"/>
                <a:gd name="connsiteY6-980" fmla="*/ 499978 h 5043588"/>
                <a:gd name="connsiteX7-981" fmla="*/ 2976880 w 12351147"/>
                <a:gd name="connsiteY7-982" fmla="*/ 337418 h 5043588"/>
                <a:gd name="connsiteX8-983" fmla="*/ 3403600 w 12351147"/>
                <a:gd name="connsiteY8-984" fmla="*/ 581258 h 5043588"/>
                <a:gd name="connsiteX9-985" fmla="*/ 3962400 w 12351147"/>
                <a:gd name="connsiteY9-986" fmla="*/ 327258 h 5043588"/>
                <a:gd name="connsiteX10-987" fmla="*/ 4145280 w 12351147"/>
                <a:gd name="connsiteY10-988" fmla="*/ 469498 h 5043588"/>
                <a:gd name="connsiteX11-989" fmla="*/ 4856480 w 12351147"/>
                <a:gd name="connsiteY11-990" fmla="*/ 317098 h 5043588"/>
                <a:gd name="connsiteX12-991" fmla="*/ 5019040 w 12351147"/>
                <a:gd name="connsiteY12-992" fmla="*/ 510138 h 5043588"/>
                <a:gd name="connsiteX13-993" fmla="*/ 5689600 w 12351147"/>
                <a:gd name="connsiteY13-994" fmla="*/ 367898 h 5043588"/>
                <a:gd name="connsiteX14-995" fmla="*/ 6075680 w 12351147"/>
                <a:gd name="connsiteY14-996" fmla="*/ 571098 h 5043588"/>
                <a:gd name="connsiteX15-997" fmla="*/ 6522720 w 12351147"/>
                <a:gd name="connsiteY15-998" fmla="*/ 306938 h 5043588"/>
                <a:gd name="connsiteX16-999" fmla="*/ 7051040 w 12351147"/>
                <a:gd name="connsiteY16-1000" fmla="*/ 378058 h 5043588"/>
                <a:gd name="connsiteX17-1001" fmla="*/ 7345680 w 12351147"/>
                <a:gd name="connsiteY17-1002" fmla="*/ 185018 h 5043588"/>
                <a:gd name="connsiteX18-1003" fmla="*/ 7792720 w 12351147"/>
                <a:gd name="connsiteY18-1004" fmla="*/ 357738 h 5043588"/>
                <a:gd name="connsiteX19-1005" fmla="*/ 8188960 w 12351147"/>
                <a:gd name="connsiteY19-1006" fmla="*/ 174858 h 5043588"/>
                <a:gd name="connsiteX20-1007" fmla="*/ 8615680 w 12351147"/>
                <a:gd name="connsiteY20-1008" fmla="*/ 327258 h 5043588"/>
                <a:gd name="connsiteX21-1009" fmla="*/ 9204960 w 12351147"/>
                <a:gd name="connsiteY21-1010" fmla="*/ 134218 h 5043588"/>
                <a:gd name="connsiteX22-1011" fmla="*/ 9621520 w 12351147"/>
                <a:gd name="connsiteY22-1012" fmla="*/ 428858 h 5043588"/>
                <a:gd name="connsiteX23-1013" fmla="*/ 10200640 w 12351147"/>
                <a:gd name="connsiteY23-1014" fmla="*/ 215498 h 5043588"/>
                <a:gd name="connsiteX24-1015" fmla="*/ 10515600 w 12351147"/>
                <a:gd name="connsiteY24-1016" fmla="*/ 418698 h 5043588"/>
                <a:gd name="connsiteX25-1017" fmla="*/ 10993120 w 12351147"/>
                <a:gd name="connsiteY25-1018" fmla="*/ 174858 h 5043588"/>
                <a:gd name="connsiteX26-1019" fmla="*/ 11348720 w 12351147"/>
                <a:gd name="connsiteY26-1020" fmla="*/ 276458 h 5043588"/>
                <a:gd name="connsiteX27-1021" fmla="*/ 11816080 w 12351147"/>
                <a:gd name="connsiteY27-1022" fmla="*/ 124058 h 5043588"/>
                <a:gd name="connsiteX28-1023" fmla="*/ 12070080 w 12351147"/>
                <a:gd name="connsiteY28-1024" fmla="*/ 317098 h 5043588"/>
                <a:gd name="connsiteX29-1025" fmla="*/ 12192000 w 12351147"/>
                <a:gd name="connsiteY29-1026" fmla="*/ 205338 h 5043588"/>
                <a:gd name="connsiteX30-1027" fmla="*/ 12344400 w 12351147"/>
                <a:gd name="connsiteY30-1028" fmla="*/ 357738 h 5043588"/>
                <a:gd name="connsiteX31-1029" fmla="*/ 12303760 w 12351147"/>
                <a:gd name="connsiteY31-1030" fmla="*/ 4452218 h 5043588"/>
                <a:gd name="connsiteX32-1031" fmla="*/ 12120880 w 12351147"/>
                <a:gd name="connsiteY32-1032" fmla="*/ 4817978 h 5043588"/>
                <a:gd name="connsiteX33-1033" fmla="*/ 11023600 w 12351147"/>
                <a:gd name="connsiteY33-1034" fmla="*/ 4889098 h 5043588"/>
                <a:gd name="connsiteX34-1035" fmla="*/ 1757680 w 12351147"/>
                <a:gd name="connsiteY34-1036" fmla="*/ 5031338 h 5043588"/>
                <a:gd name="connsiteX35-1037" fmla="*/ 0 w 12351147"/>
                <a:gd name="connsiteY35-1038" fmla="*/ 4553818 h 5043588"/>
                <a:gd name="connsiteX36-1039" fmla="*/ 152400 w 12351147"/>
                <a:gd name="connsiteY36-1040" fmla="*/ 865738 h 5043588"/>
                <a:gd name="connsiteX0-1041" fmla="*/ 152400 w 12351147"/>
                <a:gd name="connsiteY0-1042" fmla="*/ 865738 h 5043588"/>
                <a:gd name="connsiteX1-1043" fmla="*/ 497840 w 12351147"/>
                <a:gd name="connsiteY1-1044" fmla="*/ 398378 h 5043588"/>
                <a:gd name="connsiteX2-1045" fmla="*/ 894080 w 12351147"/>
                <a:gd name="connsiteY2-1046" fmla="*/ 520298 h 5043588"/>
                <a:gd name="connsiteX3-1047" fmla="*/ 1198880 w 12351147"/>
                <a:gd name="connsiteY3-1048" fmla="*/ 388218 h 5043588"/>
                <a:gd name="connsiteX4-1049" fmla="*/ 1737360 w 12351147"/>
                <a:gd name="connsiteY4-1050" fmla="*/ 489818 h 5043588"/>
                <a:gd name="connsiteX5-1051" fmla="*/ 2001520 w 12351147"/>
                <a:gd name="connsiteY5-1052" fmla="*/ 347578 h 5043588"/>
                <a:gd name="connsiteX6-1053" fmla="*/ 2540000 w 12351147"/>
                <a:gd name="connsiteY6-1054" fmla="*/ 499978 h 5043588"/>
                <a:gd name="connsiteX7-1055" fmla="*/ 2976880 w 12351147"/>
                <a:gd name="connsiteY7-1056" fmla="*/ 337418 h 5043588"/>
                <a:gd name="connsiteX8-1057" fmla="*/ 3403600 w 12351147"/>
                <a:gd name="connsiteY8-1058" fmla="*/ 581258 h 5043588"/>
                <a:gd name="connsiteX9-1059" fmla="*/ 3962400 w 12351147"/>
                <a:gd name="connsiteY9-1060" fmla="*/ 327258 h 5043588"/>
                <a:gd name="connsiteX10-1061" fmla="*/ 4145280 w 12351147"/>
                <a:gd name="connsiteY10-1062" fmla="*/ 469498 h 5043588"/>
                <a:gd name="connsiteX11-1063" fmla="*/ 4856480 w 12351147"/>
                <a:gd name="connsiteY11-1064" fmla="*/ 317098 h 5043588"/>
                <a:gd name="connsiteX12-1065" fmla="*/ 5019040 w 12351147"/>
                <a:gd name="connsiteY12-1066" fmla="*/ 510138 h 5043588"/>
                <a:gd name="connsiteX13-1067" fmla="*/ 5689600 w 12351147"/>
                <a:gd name="connsiteY13-1068" fmla="*/ 367898 h 5043588"/>
                <a:gd name="connsiteX14-1069" fmla="*/ 6075680 w 12351147"/>
                <a:gd name="connsiteY14-1070" fmla="*/ 571098 h 5043588"/>
                <a:gd name="connsiteX15-1071" fmla="*/ 6522720 w 12351147"/>
                <a:gd name="connsiteY15-1072" fmla="*/ 306938 h 5043588"/>
                <a:gd name="connsiteX16-1073" fmla="*/ 7051040 w 12351147"/>
                <a:gd name="connsiteY16-1074" fmla="*/ 378058 h 5043588"/>
                <a:gd name="connsiteX17-1075" fmla="*/ 7345680 w 12351147"/>
                <a:gd name="connsiteY17-1076" fmla="*/ 185018 h 5043588"/>
                <a:gd name="connsiteX18-1077" fmla="*/ 7792720 w 12351147"/>
                <a:gd name="connsiteY18-1078" fmla="*/ 357738 h 5043588"/>
                <a:gd name="connsiteX19-1079" fmla="*/ 8188960 w 12351147"/>
                <a:gd name="connsiteY19-1080" fmla="*/ 174858 h 5043588"/>
                <a:gd name="connsiteX20-1081" fmla="*/ 8615680 w 12351147"/>
                <a:gd name="connsiteY20-1082" fmla="*/ 327258 h 5043588"/>
                <a:gd name="connsiteX21-1083" fmla="*/ 9204960 w 12351147"/>
                <a:gd name="connsiteY21-1084" fmla="*/ 134218 h 5043588"/>
                <a:gd name="connsiteX22-1085" fmla="*/ 9621520 w 12351147"/>
                <a:gd name="connsiteY22-1086" fmla="*/ 428858 h 5043588"/>
                <a:gd name="connsiteX23-1087" fmla="*/ 10200640 w 12351147"/>
                <a:gd name="connsiteY23-1088" fmla="*/ 215498 h 5043588"/>
                <a:gd name="connsiteX24-1089" fmla="*/ 10515600 w 12351147"/>
                <a:gd name="connsiteY24-1090" fmla="*/ 418698 h 5043588"/>
                <a:gd name="connsiteX25-1091" fmla="*/ 10993120 w 12351147"/>
                <a:gd name="connsiteY25-1092" fmla="*/ 174858 h 5043588"/>
                <a:gd name="connsiteX26-1093" fmla="*/ 11348720 w 12351147"/>
                <a:gd name="connsiteY26-1094" fmla="*/ 276458 h 5043588"/>
                <a:gd name="connsiteX27-1095" fmla="*/ 11816080 w 12351147"/>
                <a:gd name="connsiteY27-1096" fmla="*/ 124058 h 5043588"/>
                <a:gd name="connsiteX28-1097" fmla="*/ 12070080 w 12351147"/>
                <a:gd name="connsiteY28-1098" fmla="*/ 317098 h 5043588"/>
                <a:gd name="connsiteX29-1099" fmla="*/ 12192000 w 12351147"/>
                <a:gd name="connsiteY29-1100" fmla="*/ 205338 h 5043588"/>
                <a:gd name="connsiteX30-1101" fmla="*/ 12344400 w 12351147"/>
                <a:gd name="connsiteY30-1102" fmla="*/ 357738 h 5043588"/>
                <a:gd name="connsiteX31-1103" fmla="*/ 12303760 w 12351147"/>
                <a:gd name="connsiteY31-1104" fmla="*/ 4452218 h 5043588"/>
                <a:gd name="connsiteX32-1105" fmla="*/ 12120880 w 12351147"/>
                <a:gd name="connsiteY32-1106" fmla="*/ 4817978 h 5043588"/>
                <a:gd name="connsiteX33-1107" fmla="*/ 11023600 w 12351147"/>
                <a:gd name="connsiteY33-1108" fmla="*/ 4889098 h 5043588"/>
                <a:gd name="connsiteX34-1109" fmla="*/ 1757680 w 12351147"/>
                <a:gd name="connsiteY34-1110" fmla="*/ 5031338 h 5043588"/>
                <a:gd name="connsiteX35-1111" fmla="*/ 0 w 12351147"/>
                <a:gd name="connsiteY35-1112" fmla="*/ 4553818 h 5043588"/>
                <a:gd name="connsiteX36-1113" fmla="*/ 152400 w 12351147"/>
                <a:gd name="connsiteY36-1114" fmla="*/ 865738 h 5043588"/>
                <a:gd name="connsiteX0-1115" fmla="*/ 152400 w 12351147"/>
                <a:gd name="connsiteY0-1116" fmla="*/ 865738 h 5043588"/>
                <a:gd name="connsiteX1-1117" fmla="*/ 497840 w 12351147"/>
                <a:gd name="connsiteY1-1118" fmla="*/ 398378 h 5043588"/>
                <a:gd name="connsiteX2-1119" fmla="*/ 894080 w 12351147"/>
                <a:gd name="connsiteY2-1120" fmla="*/ 520298 h 5043588"/>
                <a:gd name="connsiteX3-1121" fmla="*/ 1198880 w 12351147"/>
                <a:gd name="connsiteY3-1122" fmla="*/ 388218 h 5043588"/>
                <a:gd name="connsiteX4-1123" fmla="*/ 1737360 w 12351147"/>
                <a:gd name="connsiteY4-1124" fmla="*/ 489818 h 5043588"/>
                <a:gd name="connsiteX5-1125" fmla="*/ 2001520 w 12351147"/>
                <a:gd name="connsiteY5-1126" fmla="*/ 347578 h 5043588"/>
                <a:gd name="connsiteX6-1127" fmla="*/ 2540000 w 12351147"/>
                <a:gd name="connsiteY6-1128" fmla="*/ 499978 h 5043588"/>
                <a:gd name="connsiteX7-1129" fmla="*/ 2976880 w 12351147"/>
                <a:gd name="connsiteY7-1130" fmla="*/ 337418 h 5043588"/>
                <a:gd name="connsiteX8-1131" fmla="*/ 3403600 w 12351147"/>
                <a:gd name="connsiteY8-1132" fmla="*/ 581258 h 5043588"/>
                <a:gd name="connsiteX9-1133" fmla="*/ 3962400 w 12351147"/>
                <a:gd name="connsiteY9-1134" fmla="*/ 327258 h 5043588"/>
                <a:gd name="connsiteX10-1135" fmla="*/ 4145280 w 12351147"/>
                <a:gd name="connsiteY10-1136" fmla="*/ 469498 h 5043588"/>
                <a:gd name="connsiteX11-1137" fmla="*/ 4856480 w 12351147"/>
                <a:gd name="connsiteY11-1138" fmla="*/ 317098 h 5043588"/>
                <a:gd name="connsiteX12-1139" fmla="*/ 5019040 w 12351147"/>
                <a:gd name="connsiteY12-1140" fmla="*/ 510138 h 5043588"/>
                <a:gd name="connsiteX13-1141" fmla="*/ 5689600 w 12351147"/>
                <a:gd name="connsiteY13-1142" fmla="*/ 367898 h 5043588"/>
                <a:gd name="connsiteX14-1143" fmla="*/ 6075680 w 12351147"/>
                <a:gd name="connsiteY14-1144" fmla="*/ 571098 h 5043588"/>
                <a:gd name="connsiteX15-1145" fmla="*/ 6522720 w 12351147"/>
                <a:gd name="connsiteY15-1146" fmla="*/ 306938 h 5043588"/>
                <a:gd name="connsiteX16-1147" fmla="*/ 7051040 w 12351147"/>
                <a:gd name="connsiteY16-1148" fmla="*/ 378058 h 5043588"/>
                <a:gd name="connsiteX17-1149" fmla="*/ 7345680 w 12351147"/>
                <a:gd name="connsiteY17-1150" fmla="*/ 185018 h 5043588"/>
                <a:gd name="connsiteX18-1151" fmla="*/ 7792720 w 12351147"/>
                <a:gd name="connsiteY18-1152" fmla="*/ 357738 h 5043588"/>
                <a:gd name="connsiteX19-1153" fmla="*/ 8188960 w 12351147"/>
                <a:gd name="connsiteY19-1154" fmla="*/ 174858 h 5043588"/>
                <a:gd name="connsiteX20-1155" fmla="*/ 8615680 w 12351147"/>
                <a:gd name="connsiteY20-1156" fmla="*/ 327258 h 5043588"/>
                <a:gd name="connsiteX21-1157" fmla="*/ 9204960 w 12351147"/>
                <a:gd name="connsiteY21-1158" fmla="*/ 134218 h 5043588"/>
                <a:gd name="connsiteX22-1159" fmla="*/ 9621520 w 12351147"/>
                <a:gd name="connsiteY22-1160" fmla="*/ 428858 h 5043588"/>
                <a:gd name="connsiteX23-1161" fmla="*/ 10200640 w 12351147"/>
                <a:gd name="connsiteY23-1162" fmla="*/ 215498 h 5043588"/>
                <a:gd name="connsiteX24-1163" fmla="*/ 10515600 w 12351147"/>
                <a:gd name="connsiteY24-1164" fmla="*/ 418698 h 5043588"/>
                <a:gd name="connsiteX25-1165" fmla="*/ 10993120 w 12351147"/>
                <a:gd name="connsiteY25-1166" fmla="*/ 174858 h 5043588"/>
                <a:gd name="connsiteX26-1167" fmla="*/ 11348720 w 12351147"/>
                <a:gd name="connsiteY26-1168" fmla="*/ 276458 h 5043588"/>
                <a:gd name="connsiteX27-1169" fmla="*/ 11816080 w 12351147"/>
                <a:gd name="connsiteY27-1170" fmla="*/ 124058 h 5043588"/>
                <a:gd name="connsiteX28-1171" fmla="*/ 12070080 w 12351147"/>
                <a:gd name="connsiteY28-1172" fmla="*/ 317098 h 5043588"/>
                <a:gd name="connsiteX29-1173" fmla="*/ 12192000 w 12351147"/>
                <a:gd name="connsiteY29-1174" fmla="*/ 205338 h 5043588"/>
                <a:gd name="connsiteX30-1175" fmla="*/ 12344400 w 12351147"/>
                <a:gd name="connsiteY30-1176" fmla="*/ 357738 h 5043588"/>
                <a:gd name="connsiteX31-1177" fmla="*/ 12303760 w 12351147"/>
                <a:gd name="connsiteY31-1178" fmla="*/ 4452218 h 5043588"/>
                <a:gd name="connsiteX32-1179" fmla="*/ 12120880 w 12351147"/>
                <a:gd name="connsiteY32-1180" fmla="*/ 4817978 h 5043588"/>
                <a:gd name="connsiteX33-1181" fmla="*/ 11023600 w 12351147"/>
                <a:gd name="connsiteY33-1182" fmla="*/ 4889098 h 5043588"/>
                <a:gd name="connsiteX34-1183" fmla="*/ 1757680 w 12351147"/>
                <a:gd name="connsiteY34-1184" fmla="*/ 5031338 h 5043588"/>
                <a:gd name="connsiteX35-1185" fmla="*/ 0 w 12351147"/>
                <a:gd name="connsiteY35-1186" fmla="*/ 4553818 h 5043588"/>
                <a:gd name="connsiteX36-1187" fmla="*/ 152400 w 12351147"/>
                <a:gd name="connsiteY36-1188" fmla="*/ 865738 h 5043588"/>
                <a:gd name="connsiteX0-1189" fmla="*/ 71120 w 12269867"/>
                <a:gd name="connsiteY0-1190" fmla="*/ 865738 h 5253891"/>
                <a:gd name="connsiteX1-1191" fmla="*/ 416560 w 12269867"/>
                <a:gd name="connsiteY1-1192" fmla="*/ 398378 h 5253891"/>
                <a:gd name="connsiteX2-1193" fmla="*/ 812800 w 12269867"/>
                <a:gd name="connsiteY2-1194" fmla="*/ 520298 h 5253891"/>
                <a:gd name="connsiteX3-1195" fmla="*/ 1117600 w 12269867"/>
                <a:gd name="connsiteY3-1196" fmla="*/ 388218 h 5253891"/>
                <a:gd name="connsiteX4-1197" fmla="*/ 1656080 w 12269867"/>
                <a:gd name="connsiteY4-1198" fmla="*/ 489818 h 5253891"/>
                <a:gd name="connsiteX5-1199" fmla="*/ 1920240 w 12269867"/>
                <a:gd name="connsiteY5-1200" fmla="*/ 347578 h 5253891"/>
                <a:gd name="connsiteX6-1201" fmla="*/ 2458720 w 12269867"/>
                <a:gd name="connsiteY6-1202" fmla="*/ 499978 h 5253891"/>
                <a:gd name="connsiteX7-1203" fmla="*/ 2895600 w 12269867"/>
                <a:gd name="connsiteY7-1204" fmla="*/ 337418 h 5253891"/>
                <a:gd name="connsiteX8-1205" fmla="*/ 3322320 w 12269867"/>
                <a:gd name="connsiteY8-1206" fmla="*/ 581258 h 5253891"/>
                <a:gd name="connsiteX9-1207" fmla="*/ 3881120 w 12269867"/>
                <a:gd name="connsiteY9-1208" fmla="*/ 327258 h 5253891"/>
                <a:gd name="connsiteX10-1209" fmla="*/ 4064000 w 12269867"/>
                <a:gd name="connsiteY10-1210" fmla="*/ 469498 h 5253891"/>
                <a:gd name="connsiteX11-1211" fmla="*/ 4775200 w 12269867"/>
                <a:gd name="connsiteY11-1212" fmla="*/ 317098 h 5253891"/>
                <a:gd name="connsiteX12-1213" fmla="*/ 4937760 w 12269867"/>
                <a:gd name="connsiteY12-1214" fmla="*/ 510138 h 5253891"/>
                <a:gd name="connsiteX13-1215" fmla="*/ 5608320 w 12269867"/>
                <a:gd name="connsiteY13-1216" fmla="*/ 367898 h 5253891"/>
                <a:gd name="connsiteX14-1217" fmla="*/ 5994400 w 12269867"/>
                <a:gd name="connsiteY14-1218" fmla="*/ 571098 h 5253891"/>
                <a:gd name="connsiteX15-1219" fmla="*/ 6441440 w 12269867"/>
                <a:gd name="connsiteY15-1220" fmla="*/ 306938 h 5253891"/>
                <a:gd name="connsiteX16-1221" fmla="*/ 6969760 w 12269867"/>
                <a:gd name="connsiteY16-1222" fmla="*/ 378058 h 5253891"/>
                <a:gd name="connsiteX17-1223" fmla="*/ 7264400 w 12269867"/>
                <a:gd name="connsiteY17-1224" fmla="*/ 185018 h 5253891"/>
                <a:gd name="connsiteX18-1225" fmla="*/ 7711440 w 12269867"/>
                <a:gd name="connsiteY18-1226" fmla="*/ 357738 h 5253891"/>
                <a:gd name="connsiteX19-1227" fmla="*/ 8107680 w 12269867"/>
                <a:gd name="connsiteY19-1228" fmla="*/ 174858 h 5253891"/>
                <a:gd name="connsiteX20-1229" fmla="*/ 8534400 w 12269867"/>
                <a:gd name="connsiteY20-1230" fmla="*/ 327258 h 5253891"/>
                <a:gd name="connsiteX21-1231" fmla="*/ 9123680 w 12269867"/>
                <a:gd name="connsiteY21-1232" fmla="*/ 134218 h 5253891"/>
                <a:gd name="connsiteX22-1233" fmla="*/ 9540240 w 12269867"/>
                <a:gd name="connsiteY22-1234" fmla="*/ 428858 h 5253891"/>
                <a:gd name="connsiteX23-1235" fmla="*/ 10119360 w 12269867"/>
                <a:gd name="connsiteY23-1236" fmla="*/ 215498 h 5253891"/>
                <a:gd name="connsiteX24-1237" fmla="*/ 10434320 w 12269867"/>
                <a:gd name="connsiteY24-1238" fmla="*/ 418698 h 5253891"/>
                <a:gd name="connsiteX25-1239" fmla="*/ 10911840 w 12269867"/>
                <a:gd name="connsiteY25-1240" fmla="*/ 174858 h 5253891"/>
                <a:gd name="connsiteX26-1241" fmla="*/ 11267440 w 12269867"/>
                <a:gd name="connsiteY26-1242" fmla="*/ 276458 h 5253891"/>
                <a:gd name="connsiteX27-1243" fmla="*/ 11734800 w 12269867"/>
                <a:gd name="connsiteY27-1244" fmla="*/ 124058 h 5253891"/>
                <a:gd name="connsiteX28-1245" fmla="*/ 11988800 w 12269867"/>
                <a:gd name="connsiteY28-1246" fmla="*/ 317098 h 5253891"/>
                <a:gd name="connsiteX29-1247" fmla="*/ 12110720 w 12269867"/>
                <a:gd name="connsiteY29-1248" fmla="*/ 205338 h 5253891"/>
                <a:gd name="connsiteX30-1249" fmla="*/ 12263120 w 12269867"/>
                <a:gd name="connsiteY30-1250" fmla="*/ 357738 h 5253891"/>
                <a:gd name="connsiteX31-1251" fmla="*/ 12222480 w 12269867"/>
                <a:gd name="connsiteY31-1252" fmla="*/ 4452218 h 5253891"/>
                <a:gd name="connsiteX32-1253" fmla="*/ 12039600 w 12269867"/>
                <a:gd name="connsiteY32-1254" fmla="*/ 4817978 h 5253891"/>
                <a:gd name="connsiteX33-1255" fmla="*/ 10942320 w 12269867"/>
                <a:gd name="connsiteY33-1256" fmla="*/ 4889098 h 5253891"/>
                <a:gd name="connsiteX34-1257" fmla="*/ 1676400 w 12269867"/>
                <a:gd name="connsiteY34-1258" fmla="*/ 5031338 h 5253891"/>
                <a:gd name="connsiteX35-1259" fmla="*/ 0 w 12269867"/>
                <a:gd name="connsiteY35-1260" fmla="*/ 4960218 h 5253891"/>
                <a:gd name="connsiteX36-1261" fmla="*/ 71120 w 12269867"/>
                <a:gd name="connsiteY36-1262" fmla="*/ 865738 h 5253891"/>
                <a:gd name="connsiteX0-1263" fmla="*/ 71120 w 12269867"/>
                <a:gd name="connsiteY0-1264" fmla="*/ 865738 h 5036678"/>
                <a:gd name="connsiteX1-1265" fmla="*/ 416560 w 12269867"/>
                <a:gd name="connsiteY1-1266" fmla="*/ 398378 h 5036678"/>
                <a:gd name="connsiteX2-1267" fmla="*/ 812800 w 12269867"/>
                <a:gd name="connsiteY2-1268" fmla="*/ 520298 h 5036678"/>
                <a:gd name="connsiteX3-1269" fmla="*/ 1117600 w 12269867"/>
                <a:gd name="connsiteY3-1270" fmla="*/ 388218 h 5036678"/>
                <a:gd name="connsiteX4-1271" fmla="*/ 1656080 w 12269867"/>
                <a:gd name="connsiteY4-1272" fmla="*/ 489818 h 5036678"/>
                <a:gd name="connsiteX5-1273" fmla="*/ 1920240 w 12269867"/>
                <a:gd name="connsiteY5-1274" fmla="*/ 347578 h 5036678"/>
                <a:gd name="connsiteX6-1275" fmla="*/ 2458720 w 12269867"/>
                <a:gd name="connsiteY6-1276" fmla="*/ 499978 h 5036678"/>
                <a:gd name="connsiteX7-1277" fmla="*/ 2895600 w 12269867"/>
                <a:gd name="connsiteY7-1278" fmla="*/ 337418 h 5036678"/>
                <a:gd name="connsiteX8-1279" fmla="*/ 3322320 w 12269867"/>
                <a:gd name="connsiteY8-1280" fmla="*/ 581258 h 5036678"/>
                <a:gd name="connsiteX9-1281" fmla="*/ 3881120 w 12269867"/>
                <a:gd name="connsiteY9-1282" fmla="*/ 327258 h 5036678"/>
                <a:gd name="connsiteX10-1283" fmla="*/ 4064000 w 12269867"/>
                <a:gd name="connsiteY10-1284" fmla="*/ 469498 h 5036678"/>
                <a:gd name="connsiteX11-1285" fmla="*/ 4775200 w 12269867"/>
                <a:gd name="connsiteY11-1286" fmla="*/ 317098 h 5036678"/>
                <a:gd name="connsiteX12-1287" fmla="*/ 4937760 w 12269867"/>
                <a:gd name="connsiteY12-1288" fmla="*/ 510138 h 5036678"/>
                <a:gd name="connsiteX13-1289" fmla="*/ 5608320 w 12269867"/>
                <a:gd name="connsiteY13-1290" fmla="*/ 367898 h 5036678"/>
                <a:gd name="connsiteX14-1291" fmla="*/ 5994400 w 12269867"/>
                <a:gd name="connsiteY14-1292" fmla="*/ 571098 h 5036678"/>
                <a:gd name="connsiteX15-1293" fmla="*/ 6441440 w 12269867"/>
                <a:gd name="connsiteY15-1294" fmla="*/ 306938 h 5036678"/>
                <a:gd name="connsiteX16-1295" fmla="*/ 6969760 w 12269867"/>
                <a:gd name="connsiteY16-1296" fmla="*/ 378058 h 5036678"/>
                <a:gd name="connsiteX17-1297" fmla="*/ 7264400 w 12269867"/>
                <a:gd name="connsiteY17-1298" fmla="*/ 185018 h 5036678"/>
                <a:gd name="connsiteX18-1299" fmla="*/ 7711440 w 12269867"/>
                <a:gd name="connsiteY18-1300" fmla="*/ 357738 h 5036678"/>
                <a:gd name="connsiteX19-1301" fmla="*/ 8107680 w 12269867"/>
                <a:gd name="connsiteY19-1302" fmla="*/ 174858 h 5036678"/>
                <a:gd name="connsiteX20-1303" fmla="*/ 8534400 w 12269867"/>
                <a:gd name="connsiteY20-1304" fmla="*/ 327258 h 5036678"/>
                <a:gd name="connsiteX21-1305" fmla="*/ 9123680 w 12269867"/>
                <a:gd name="connsiteY21-1306" fmla="*/ 134218 h 5036678"/>
                <a:gd name="connsiteX22-1307" fmla="*/ 9540240 w 12269867"/>
                <a:gd name="connsiteY22-1308" fmla="*/ 428858 h 5036678"/>
                <a:gd name="connsiteX23-1309" fmla="*/ 10119360 w 12269867"/>
                <a:gd name="connsiteY23-1310" fmla="*/ 215498 h 5036678"/>
                <a:gd name="connsiteX24-1311" fmla="*/ 10434320 w 12269867"/>
                <a:gd name="connsiteY24-1312" fmla="*/ 418698 h 5036678"/>
                <a:gd name="connsiteX25-1313" fmla="*/ 10911840 w 12269867"/>
                <a:gd name="connsiteY25-1314" fmla="*/ 174858 h 5036678"/>
                <a:gd name="connsiteX26-1315" fmla="*/ 11267440 w 12269867"/>
                <a:gd name="connsiteY26-1316" fmla="*/ 276458 h 5036678"/>
                <a:gd name="connsiteX27-1317" fmla="*/ 11734800 w 12269867"/>
                <a:gd name="connsiteY27-1318" fmla="*/ 124058 h 5036678"/>
                <a:gd name="connsiteX28-1319" fmla="*/ 11988800 w 12269867"/>
                <a:gd name="connsiteY28-1320" fmla="*/ 317098 h 5036678"/>
                <a:gd name="connsiteX29-1321" fmla="*/ 12110720 w 12269867"/>
                <a:gd name="connsiteY29-1322" fmla="*/ 205338 h 5036678"/>
                <a:gd name="connsiteX30-1323" fmla="*/ 12263120 w 12269867"/>
                <a:gd name="connsiteY30-1324" fmla="*/ 357738 h 5036678"/>
                <a:gd name="connsiteX31-1325" fmla="*/ 12222480 w 12269867"/>
                <a:gd name="connsiteY31-1326" fmla="*/ 4452218 h 5036678"/>
                <a:gd name="connsiteX32-1327" fmla="*/ 12039600 w 12269867"/>
                <a:gd name="connsiteY32-1328" fmla="*/ 4817978 h 5036678"/>
                <a:gd name="connsiteX33-1329" fmla="*/ 10942320 w 12269867"/>
                <a:gd name="connsiteY33-1330" fmla="*/ 4889098 h 5036678"/>
                <a:gd name="connsiteX34-1331" fmla="*/ 1676400 w 12269867"/>
                <a:gd name="connsiteY34-1332" fmla="*/ 5031338 h 5036678"/>
                <a:gd name="connsiteX35-1333" fmla="*/ 0 w 12269867"/>
                <a:gd name="connsiteY35-1334" fmla="*/ 4960218 h 5036678"/>
                <a:gd name="connsiteX36-1335" fmla="*/ 71120 w 12269867"/>
                <a:gd name="connsiteY36-1336" fmla="*/ 865738 h 5036678"/>
                <a:gd name="connsiteX0-1337" fmla="*/ 71120 w 12269867"/>
                <a:gd name="connsiteY0-1338" fmla="*/ 865738 h 5032817"/>
                <a:gd name="connsiteX1-1339" fmla="*/ 416560 w 12269867"/>
                <a:gd name="connsiteY1-1340" fmla="*/ 398378 h 5032817"/>
                <a:gd name="connsiteX2-1341" fmla="*/ 812800 w 12269867"/>
                <a:gd name="connsiteY2-1342" fmla="*/ 520298 h 5032817"/>
                <a:gd name="connsiteX3-1343" fmla="*/ 1117600 w 12269867"/>
                <a:gd name="connsiteY3-1344" fmla="*/ 388218 h 5032817"/>
                <a:gd name="connsiteX4-1345" fmla="*/ 1656080 w 12269867"/>
                <a:gd name="connsiteY4-1346" fmla="*/ 489818 h 5032817"/>
                <a:gd name="connsiteX5-1347" fmla="*/ 1920240 w 12269867"/>
                <a:gd name="connsiteY5-1348" fmla="*/ 347578 h 5032817"/>
                <a:gd name="connsiteX6-1349" fmla="*/ 2458720 w 12269867"/>
                <a:gd name="connsiteY6-1350" fmla="*/ 499978 h 5032817"/>
                <a:gd name="connsiteX7-1351" fmla="*/ 2895600 w 12269867"/>
                <a:gd name="connsiteY7-1352" fmla="*/ 337418 h 5032817"/>
                <a:gd name="connsiteX8-1353" fmla="*/ 3322320 w 12269867"/>
                <a:gd name="connsiteY8-1354" fmla="*/ 581258 h 5032817"/>
                <a:gd name="connsiteX9-1355" fmla="*/ 3881120 w 12269867"/>
                <a:gd name="connsiteY9-1356" fmla="*/ 327258 h 5032817"/>
                <a:gd name="connsiteX10-1357" fmla="*/ 4064000 w 12269867"/>
                <a:gd name="connsiteY10-1358" fmla="*/ 469498 h 5032817"/>
                <a:gd name="connsiteX11-1359" fmla="*/ 4775200 w 12269867"/>
                <a:gd name="connsiteY11-1360" fmla="*/ 317098 h 5032817"/>
                <a:gd name="connsiteX12-1361" fmla="*/ 4937760 w 12269867"/>
                <a:gd name="connsiteY12-1362" fmla="*/ 510138 h 5032817"/>
                <a:gd name="connsiteX13-1363" fmla="*/ 5608320 w 12269867"/>
                <a:gd name="connsiteY13-1364" fmla="*/ 367898 h 5032817"/>
                <a:gd name="connsiteX14-1365" fmla="*/ 5994400 w 12269867"/>
                <a:gd name="connsiteY14-1366" fmla="*/ 571098 h 5032817"/>
                <a:gd name="connsiteX15-1367" fmla="*/ 6441440 w 12269867"/>
                <a:gd name="connsiteY15-1368" fmla="*/ 306938 h 5032817"/>
                <a:gd name="connsiteX16-1369" fmla="*/ 6969760 w 12269867"/>
                <a:gd name="connsiteY16-1370" fmla="*/ 378058 h 5032817"/>
                <a:gd name="connsiteX17-1371" fmla="*/ 7264400 w 12269867"/>
                <a:gd name="connsiteY17-1372" fmla="*/ 185018 h 5032817"/>
                <a:gd name="connsiteX18-1373" fmla="*/ 7711440 w 12269867"/>
                <a:gd name="connsiteY18-1374" fmla="*/ 357738 h 5032817"/>
                <a:gd name="connsiteX19-1375" fmla="*/ 8107680 w 12269867"/>
                <a:gd name="connsiteY19-1376" fmla="*/ 174858 h 5032817"/>
                <a:gd name="connsiteX20-1377" fmla="*/ 8534400 w 12269867"/>
                <a:gd name="connsiteY20-1378" fmla="*/ 327258 h 5032817"/>
                <a:gd name="connsiteX21-1379" fmla="*/ 9123680 w 12269867"/>
                <a:gd name="connsiteY21-1380" fmla="*/ 134218 h 5032817"/>
                <a:gd name="connsiteX22-1381" fmla="*/ 9540240 w 12269867"/>
                <a:gd name="connsiteY22-1382" fmla="*/ 428858 h 5032817"/>
                <a:gd name="connsiteX23-1383" fmla="*/ 10119360 w 12269867"/>
                <a:gd name="connsiteY23-1384" fmla="*/ 215498 h 5032817"/>
                <a:gd name="connsiteX24-1385" fmla="*/ 10434320 w 12269867"/>
                <a:gd name="connsiteY24-1386" fmla="*/ 418698 h 5032817"/>
                <a:gd name="connsiteX25-1387" fmla="*/ 10911840 w 12269867"/>
                <a:gd name="connsiteY25-1388" fmla="*/ 174858 h 5032817"/>
                <a:gd name="connsiteX26-1389" fmla="*/ 11267440 w 12269867"/>
                <a:gd name="connsiteY26-1390" fmla="*/ 276458 h 5032817"/>
                <a:gd name="connsiteX27-1391" fmla="*/ 11734800 w 12269867"/>
                <a:gd name="connsiteY27-1392" fmla="*/ 124058 h 5032817"/>
                <a:gd name="connsiteX28-1393" fmla="*/ 11988800 w 12269867"/>
                <a:gd name="connsiteY28-1394" fmla="*/ 317098 h 5032817"/>
                <a:gd name="connsiteX29-1395" fmla="*/ 12110720 w 12269867"/>
                <a:gd name="connsiteY29-1396" fmla="*/ 205338 h 5032817"/>
                <a:gd name="connsiteX30-1397" fmla="*/ 12263120 w 12269867"/>
                <a:gd name="connsiteY30-1398" fmla="*/ 357738 h 5032817"/>
                <a:gd name="connsiteX31-1399" fmla="*/ 12222480 w 12269867"/>
                <a:gd name="connsiteY31-1400" fmla="*/ 4452218 h 5032817"/>
                <a:gd name="connsiteX32-1401" fmla="*/ 12039600 w 12269867"/>
                <a:gd name="connsiteY32-1402" fmla="*/ 4817978 h 5032817"/>
                <a:gd name="connsiteX33-1403" fmla="*/ 10942320 w 12269867"/>
                <a:gd name="connsiteY33-1404" fmla="*/ 4889098 h 5032817"/>
                <a:gd name="connsiteX34-1405" fmla="*/ 1676400 w 12269867"/>
                <a:gd name="connsiteY34-1406" fmla="*/ 5031338 h 5032817"/>
                <a:gd name="connsiteX35-1407" fmla="*/ 0 w 12269867"/>
                <a:gd name="connsiteY35-1408" fmla="*/ 4960218 h 5032817"/>
                <a:gd name="connsiteX36-1409" fmla="*/ 71120 w 12269867"/>
                <a:gd name="connsiteY36-1410" fmla="*/ 865738 h 5032817"/>
                <a:gd name="connsiteX0-1411" fmla="*/ 71120 w 12269867"/>
                <a:gd name="connsiteY0-1412" fmla="*/ 865738 h 5032142"/>
                <a:gd name="connsiteX1-1413" fmla="*/ 416560 w 12269867"/>
                <a:gd name="connsiteY1-1414" fmla="*/ 398378 h 5032142"/>
                <a:gd name="connsiteX2-1415" fmla="*/ 812800 w 12269867"/>
                <a:gd name="connsiteY2-1416" fmla="*/ 520298 h 5032142"/>
                <a:gd name="connsiteX3-1417" fmla="*/ 1117600 w 12269867"/>
                <a:gd name="connsiteY3-1418" fmla="*/ 388218 h 5032142"/>
                <a:gd name="connsiteX4-1419" fmla="*/ 1656080 w 12269867"/>
                <a:gd name="connsiteY4-1420" fmla="*/ 489818 h 5032142"/>
                <a:gd name="connsiteX5-1421" fmla="*/ 1920240 w 12269867"/>
                <a:gd name="connsiteY5-1422" fmla="*/ 347578 h 5032142"/>
                <a:gd name="connsiteX6-1423" fmla="*/ 2458720 w 12269867"/>
                <a:gd name="connsiteY6-1424" fmla="*/ 499978 h 5032142"/>
                <a:gd name="connsiteX7-1425" fmla="*/ 2895600 w 12269867"/>
                <a:gd name="connsiteY7-1426" fmla="*/ 337418 h 5032142"/>
                <a:gd name="connsiteX8-1427" fmla="*/ 3322320 w 12269867"/>
                <a:gd name="connsiteY8-1428" fmla="*/ 581258 h 5032142"/>
                <a:gd name="connsiteX9-1429" fmla="*/ 3881120 w 12269867"/>
                <a:gd name="connsiteY9-1430" fmla="*/ 327258 h 5032142"/>
                <a:gd name="connsiteX10-1431" fmla="*/ 4064000 w 12269867"/>
                <a:gd name="connsiteY10-1432" fmla="*/ 469498 h 5032142"/>
                <a:gd name="connsiteX11-1433" fmla="*/ 4775200 w 12269867"/>
                <a:gd name="connsiteY11-1434" fmla="*/ 317098 h 5032142"/>
                <a:gd name="connsiteX12-1435" fmla="*/ 4937760 w 12269867"/>
                <a:gd name="connsiteY12-1436" fmla="*/ 510138 h 5032142"/>
                <a:gd name="connsiteX13-1437" fmla="*/ 5608320 w 12269867"/>
                <a:gd name="connsiteY13-1438" fmla="*/ 367898 h 5032142"/>
                <a:gd name="connsiteX14-1439" fmla="*/ 5994400 w 12269867"/>
                <a:gd name="connsiteY14-1440" fmla="*/ 571098 h 5032142"/>
                <a:gd name="connsiteX15-1441" fmla="*/ 6441440 w 12269867"/>
                <a:gd name="connsiteY15-1442" fmla="*/ 306938 h 5032142"/>
                <a:gd name="connsiteX16-1443" fmla="*/ 6969760 w 12269867"/>
                <a:gd name="connsiteY16-1444" fmla="*/ 378058 h 5032142"/>
                <a:gd name="connsiteX17-1445" fmla="*/ 7264400 w 12269867"/>
                <a:gd name="connsiteY17-1446" fmla="*/ 185018 h 5032142"/>
                <a:gd name="connsiteX18-1447" fmla="*/ 7711440 w 12269867"/>
                <a:gd name="connsiteY18-1448" fmla="*/ 357738 h 5032142"/>
                <a:gd name="connsiteX19-1449" fmla="*/ 8107680 w 12269867"/>
                <a:gd name="connsiteY19-1450" fmla="*/ 174858 h 5032142"/>
                <a:gd name="connsiteX20-1451" fmla="*/ 8534400 w 12269867"/>
                <a:gd name="connsiteY20-1452" fmla="*/ 327258 h 5032142"/>
                <a:gd name="connsiteX21-1453" fmla="*/ 9123680 w 12269867"/>
                <a:gd name="connsiteY21-1454" fmla="*/ 134218 h 5032142"/>
                <a:gd name="connsiteX22-1455" fmla="*/ 9540240 w 12269867"/>
                <a:gd name="connsiteY22-1456" fmla="*/ 428858 h 5032142"/>
                <a:gd name="connsiteX23-1457" fmla="*/ 10119360 w 12269867"/>
                <a:gd name="connsiteY23-1458" fmla="*/ 215498 h 5032142"/>
                <a:gd name="connsiteX24-1459" fmla="*/ 10434320 w 12269867"/>
                <a:gd name="connsiteY24-1460" fmla="*/ 418698 h 5032142"/>
                <a:gd name="connsiteX25-1461" fmla="*/ 10911840 w 12269867"/>
                <a:gd name="connsiteY25-1462" fmla="*/ 174858 h 5032142"/>
                <a:gd name="connsiteX26-1463" fmla="*/ 11267440 w 12269867"/>
                <a:gd name="connsiteY26-1464" fmla="*/ 276458 h 5032142"/>
                <a:gd name="connsiteX27-1465" fmla="*/ 11734800 w 12269867"/>
                <a:gd name="connsiteY27-1466" fmla="*/ 124058 h 5032142"/>
                <a:gd name="connsiteX28-1467" fmla="*/ 11988800 w 12269867"/>
                <a:gd name="connsiteY28-1468" fmla="*/ 317098 h 5032142"/>
                <a:gd name="connsiteX29-1469" fmla="*/ 12110720 w 12269867"/>
                <a:gd name="connsiteY29-1470" fmla="*/ 205338 h 5032142"/>
                <a:gd name="connsiteX30-1471" fmla="*/ 12263120 w 12269867"/>
                <a:gd name="connsiteY30-1472" fmla="*/ 357738 h 5032142"/>
                <a:gd name="connsiteX31-1473" fmla="*/ 12222480 w 12269867"/>
                <a:gd name="connsiteY31-1474" fmla="*/ 4452218 h 5032142"/>
                <a:gd name="connsiteX32-1475" fmla="*/ 12039600 w 12269867"/>
                <a:gd name="connsiteY32-1476" fmla="*/ 4817978 h 5032142"/>
                <a:gd name="connsiteX33-1477" fmla="*/ 10942320 w 12269867"/>
                <a:gd name="connsiteY33-1478" fmla="*/ 4889098 h 5032142"/>
                <a:gd name="connsiteX34-1479" fmla="*/ 1676400 w 12269867"/>
                <a:gd name="connsiteY34-1480" fmla="*/ 5031338 h 5032142"/>
                <a:gd name="connsiteX35-1481" fmla="*/ 0 w 12269867"/>
                <a:gd name="connsiteY35-1482" fmla="*/ 4960218 h 5032142"/>
                <a:gd name="connsiteX36-1483" fmla="*/ 71120 w 12269867"/>
                <a:gd name="connsiteY36-1484" fmla="*/ 865738 h 5032142"/>
                <a:gd name="connsiteX0-1485" fmla="*/ 71120 w 12269867"/>
                <a:gd name="connsiteY0-1486" fmla="*/ 865738 h 4960218"/>
                <a:gd name="connsiteX1-1487" fmla="*/ 416560 w 12269867"/>
                <a:gd name="connsiteY1-1488" fmla="*/ 398378 h 4960218"/>
                <a:gd name="connsiteX2-1489" fmla="*/ 812800 w 12269867"/>
                <a:gd name="connsiteY2-1490" fmla="*/ 520298 h 4960218"/>
                <a:gd name="connsiteX3-1491" fmla="*/ 1117600 w 12269867"/>
                <a:gd name="connsiteY3-1492" fmla="*/ 388218 h 4960218"/>
                <a:gd name="connsiteX4-1493" fmla="*/ 1656080 w 12269867"/>
                <a:gd name="connsiteY4-1494" fmla="*/ 489818 h 4960218"/>
                <a:gd name="connsiteX5-1495" fmla="*/ 1920240 w 12269867"/>
                <a:gd name="connsiteY5-1496" fmla="*/ 347578 h 4960218"/>
                <a:gd name="connsiteX6-1497" fmla="*/ 2458720 w 12269867"/>
                <a:gd name="connsiteY6-1498" fmla="*/ 499978 h 4960218"/>
                <a:gd name="connsiteX7-1499" fmla="*/ 2895600 w 12269867"/>
                <a:gd name="connsiteY7-1500" fmla="*/ 337418 h 4960218"/>
                <a:gd name="connsiteX8-1501" fmla="*/ 3322320 w 12269867"/>
                <a:gd name="connsiteY8-1502" fmla="*/ 581258 h 4960218"/>
                <a:gd name="connsiteX9-1503" fmla="*/ 3881120 w 12269867"/>
                <a:gd name="connsiteY9-1504" fmla="*/ 327258 h 4960218"/>
                <a:gd name="connsiteX10-1505" fmla="*/ 4064000 w 12269867"/>
                <a:gd name="connsiteY10-1506" fmla="*/ 469498 h 4960218"/>
                <a:gd name="connsiteX11-1507" fmla="*/ 4775200 w 12269867"/>
                <a:gd name="connsiteY11-1508" fmla="*/ 317098 h 4960218"/>
                <a:gd name="connsiteX12-1509" fmla="*/ 4937760 w 12269867"/>
                <a:gd name="connsiteY12-1510" fmla="*/ 510138 h 4960218"/>
                <a:gd name="connsiteX13-1511" fmla="*/ 5608320 w 12269867"/>
                <a:gd name="connsiteY13-1512" fmla="*/ 367898 h 4960218"/>
                <a:gd name="connsiteX14-1513" fmla="*/ 5994400 w 12269867"/>
                <a:gd name="connsiteY14-1514" fmla="*/ 571098 h 4960218"/>
                <a:gd name="connsiteX15-1515" fmla="*/ 6441440 w 12269867"/>
                <a:gd name="connsiteY15-1516" fmla="*/ 306938 h 4960218"/>
                <a:gd name="connsiteX16-1517" fmla="*/ 6969760 w 12269867"/>
                <a:gd name="connsiteY16-1518" fmla="*/ 378058 h 4960218"/>
                <a:gd name="connsiteX17-1519" fmla="*/ 7264400 w 12269867"/>
                <a:gd name="connsiteY17-1520" fmla="*/ 185018 h 4960218"/>
                <a:gd name="connsiteX18-1521" fmla="*/ 7711440 w 12269867"/>
                <a:gd name="connsiteY18-1522" fmla="*/ 357738 h 4960218"/>
                <a:gd name="connsiteX19-1523" fmla="*/ 8107680 w 12269867"/>
                <a:gd name="connsiteY19-1524" fmla="*/ 174858 h 4960218"/>
                <a:gd name="connsiteX20-1525" fmla="*/ 8534400 w 12269867"/>
                <a:gd name="connsiteY20-1526" fmla="*/ 327258 h 4960218"/>
                <a:gd name="connsiteX21-1527" fmla="*/ 9123680 w 12269867"/>
                <a:gd name="connsiteY21-1528" fmla="*/ 134218 h 4960218"/>
                <a:gd name="connsiteX22-1529" fmla="*/ 9540240 w 12269867"/>
                <a:gd name="connsiteY22-1530" fmla="*/ 428858 h 4960218"/>
                <a:gd name="connsiteX23-1531" fmla="*/ 10119360 w 12269867"/>
                <a:gd name="connsiteY23-1532" fmla="*/ 215498 h 4960218"/>
                <a:gd name="connsiteX24-1533" fmla="*/ 10434320 w 12269867"/>
                <a:gd name="connsiteY24-1534" fmla="*/ 418698 h 4960218"/>
                <a:gd name="connsiteX25-1535" fmla="*/ 10911840 w 12269867"/>
                <a:gd name="connsiteY25-1536" fmla="*/ 174858 h 4960218"/>
                <a:gd name="connsiteX26-1537" fmla="*/ 11267440 w 12269867"/>
                <a:gd name="connsiteY26-1538" fmla="*/ 276458 h 4960218"/>
                <a:gd name="connsiteX27-1539" fmla="*/ 11734800 w 12269867"/>
                <a:gd name="connsiteY27-1540" fmla="*/ 124058 h 4960218"/>
                <a:gd name="connsiteX28-1541" fmla="*/ 11988800 w 12269867"/>
                <a:gd name="connsiteY28-1542" fmla="*/ 317098 h 4960218"/>
                <a:gd name="connsiteX29-1543" fmla="*/ 12110720 w 12269867"/>
                <a:gd name="connsiteY29-1544" fmla="*/ 205338 h 4960218"/>
                <a:gd name="connsiteX30-1545" fmla="*/ 12263120 w 12269867"/>
                <a:gd name="connsiteY30-1546" fmla="*/ 357738 h 4960218"/>
                <a:gd name="connsiteX31-1547" fmla="*/ 12222480 w 12269867"/>
                <a:gd name="connsiteY31-1548" fmla="*/ 4452218 h 4960218"/>
                <a:gd name="connsiteX32-1549" fmla="*/ 12039600 w 12269867"/>
                <a:gd name="connsiteY32-1550" fmla="*/ 4817978 h 4960218"/>
                <a:gd name="connsiteX33-1551" fmla="*/ 10942320 w 12269867"/>
                <a:gd name="connsiteY33-1552" fmla="*/ 4889098 h 4960218"/>
                <a:gd name="connsiteX34-1553" fmla="*/ 2377440 w 12269867"/>
                <a:gd name="connsiteY34-1554" fmla="*/ 4950058 h 4960218"/>
                <a:gd name="connsiteX35-1555" fmla="*/ 0 w 12269867"/>
                <a:gd name="connsiteY35-1556" fmla="*/ 4960218 h 4960218"/>
                <a:gd name="connsiteX36-1557" fmla="*/ 71120 w 12269867"/>
                <a:gd name="connsiteY36-1558" fmla="*/ 865738 h 4960218"/>
                <a:gd name="connsiteX0-1559" fmla="*/ 71120 w 12270109"/>
                <a:gd name="connsiteY0-1560" fmla="*/ 865738 h 4960218"/>
                <a:gd name="connsiteX1-1561" fmla="*/ 416560 w 12270109"/>
                <a:gd name="connsiteY1-1562" fmla="*/ 398378 h 4960218"/>
                <a:gd name="connsiteX2-1563" fmla="*/ 812800 w 12270109"/>
                <a:gd name="connsiteY2-1564" fmla="*/ 520298 h 4960218"/>
                <a:gd name="connsiteX3-1565" fmla="*/ 1117600 w 12270109"/>
                <a:gd name="connsiteY3-1566" fmla="*/ 388218 h 4960218"/>
                <a:gd name="connsiteX4-1567" fmla="*/ 1656080 w 12270109"/>
                <a:gd name="connsiteY4-1568" fmla="*/ 489818 h 4960218"/>
                <a:gd name="connsiteX5-1569" fmla="*/ 1920240 w 12270109"/>
                <a:gd name="connsiteY5-1570" fmla="*/ 347578 h 4960218"/>
                <a:gd name="connsiteX6-1571" fmla="*/ 2458720 w 12270109"/>
                <a:gd name="connsiteY6-1572" fmla="*/ 499978 h 4960218"/>
                <a:gd name="connsiteX7-1573" fmla="*/ 2895600 w 12270109"/>
                <a:gd name="connsiteY7-1574" fmla="*/ 337418 h 4960218"/>
                <a:gd name="connsiteX8-1575" fmla="*/ 3322320 w 12270109"/>
                <a:gd name="connsiteY8-1576" fmla="*/ 581258 h 4960218"/>
                <a:gd name="connsiteX9-1577" fmla="*/ 3881120 w 12270109"/>
                <a:gd name="connsiteY9-1578" fmla="*/ 327258 h 4960218"/>
                <a:gd name="connsiteX10-1579" fmla="*/ 4064000 w 12270109"/>
                <a:gd name="connsiteY10-1580" fmla="*/ 469498 h 4960218"/>
                <a:gd name="connsiteX11-1581" fmla="*/ 4775200 w 12270109"/>
                <a:gd name="connsiteY11-1582" fmla="*/ 317098 h 4960218"/>
                <a:gd name="connsiteX12-1583" fmla="*/ 4937760 w 12270109"/>
                <a:gd name="connsiteY12-1584" fmla="*/ 510138 h 4960218"/>
                <a:gd name="connsiteX13-1585" fmla="*/ 5608320 w 12270109"/>
                <a:gd name="connsiteY13-1586" fmla="*/ 367898 h 4960218"/>
                <a:gd name="connsiteX14-1587" fmla="*/ 5994400 w 12270109"/>
                <a:gd name="connsiteY14-1588" fmla="*/ 571098 h 4960218"/>
                <a:gd name="connsiteX15-1589" fmla="*/ 6441440 w 12270109"/>
                <a:gd name="connsiteY15-1590" fmla="*/ 306938 h 4960218"/>
                <a:gd name="connsiteX16-1591" fmla="*/ 6969760 w 12270109"/>
                <a:gd name="connsiteY16-1592" fmla="*/ 378058 h 4960218"/>
                <a:gd name="connsiteX17-1593" fmla="*/ 7264400 w 12270109"/>
                <a:gd name="connsiteY17-1594" fmla="*/ 185018 h 4960218"/>
                <a:gd name="connsiteX18-1595" fmla="*/ 7711440 w 12270109"/>
                <a:gd name="connsiteY18-1596" fmla="*/ 357738 h 4960218"/>
                <a:gd name="connsiteX19-1597" fmla="*/ 8107680 w 12270109"/>
                <a:gd name="connsiteY19-1598" fmla="*/ 174858 h 4960218"/>
                <a:gd name="connsiteX20-1599" fmla="*/ 8534400 w 12270109"/>
                <a:gd name="connsiteY20-1600" fmla="*/ 327258 h 4960218"/>
                <a:gd name="connsiteX21-1601" fmla="*/ 9123680 w 12270109"/>
                <a:gd name="connsiteY21-1602" fmla="*/ 134218 h 4960218"/>
                <a:gd name="connsiteX22-1603" fmla="*/ 9540240 w 12270109"/>
                <a:gd name="connsiteY22-1604" fmla="*/ 428858 h 4960218"/>
                <a:gd name="connsiteX23-1605" fmla="*/ 10119360 w 12270109"/>
                <a:gd name="connsiteY23-1606" fmla="*/ 215498 h 4960218"/>
                <a:gd name="connsiteX24-1607" fmla="*/ 10434320 w 12270109"/>
                <a:gd name="connsiteY24-1608" fmla="*/ 418698 h 4960218"/>
                <a:gd name="connsiteX25-1609" fmla="*/ 10911840 w 12270109"/>
                <a:gd name="connsiteY25-1610" fmla="*/ 174858 h 4960218"/>
                <a:gd name="connsiteX26-1611" fmla="*/ 11267440 w 12270109"/>
                <a:gd name="connsiteY26-1612" fmla="*/ 276458 h 4960218"/>
                <a:gd name="connsiteX27-1613" fmla="*/ 11734800 w 12270109"/>
                <a:gd name="connsiteY27-1614" fmla="*/ 124058 h 4960218"/>
                <a:gd name="connsiteX28-1615" fmla="*/ 11988800 w 12270109"/>
                <a:gd name="connsiteY28-1616" fmla="*/ 317098 h 4960218"/>
                <a:gd name="connsiteX29-1617" fmla="*/ 12110720 w 12270109"/>
                <a:gd name="connsiteY29-1618" fmla="*/ 205338 h 4960218"/>
                <a:gd name="connsiteX30-1619" fmla="*/ 12263120 w 12270109"/>
                <a:gd name="connsiteY30-1620" fmla="*/ 357738 h 4960218"/>
                <a:gd name="connsiteX31-1621" fmla="*/ 12222480 w 12270109"/>
                <a:gd name="connsiteY31-1622" fmla="*/ 4452218 h 4960218"/>
                <a:gd name="connsiteX32-1623" fmla="*/ 12029440 w 12270109"/>
                <a:gd name="connsiteY32-1624" fmla="*/ 4919578 h 4960218"/>
                <a:gd name="connsiteX33-1625" fmla="*/ 10942320 w 12270109"/>
                <a:gd name="connsiteY33-1626" fmla="*/ 4889098 h 4960218"/>
                <a:gd name="connsiteX34-1627" fmla="*/ 2377440 w 12270109"/>
                <a:gd name="connsiteY34-1628" fmla="*/ 4950058 h 4960218"/>
                <a:gd name="connsiteX35-1629" fmla="*/ 0 w 12270109"/>
                <a:gd name="connsiteY35-1630" fmla="*/ 4960218 h 4960218"/>
                <a:gd name="connsiteX36-1631" fmla="*/ 71120 w 12270109"/>
                <a:gd name="connsiteY36-1632" fmla="*/ 865738 h 4960218"/>
                <a:gd name="connsiteX0-1633" fmla="*/ 71120 w 12270109"/>
                <a:gd name="connsiteY0-1634" fmla="*/ 865738 h 4970141"/>
                <a:gd name="connsiteX1-1635" fmla="*/ 416560 w 12270109"/>
                <a:gd name="connsiteY1-1636" fmla="*/ 398378 h 4970141"/>
                <a:gd name="connsiteX2-1637" fmla="*/ 812800 w 12270109"/>
                <a:gd name="connsiteY2-1638" fmla="*/ 520298 h 4970141"/>
                <a:gd name="connsiteX3-1639" fmla="*/ 1117600 w 12270109"/>
                <a:gd name="connsiteY3-1640" fmla="*/ 388218 h 4970141"/>
                <a:gd name="connsiteX4-1641" fmla="*/ 1656080 w 12270109"/>
                <a:gd name="connsiteY4-1642" fmla="*/ 489818 h 4970141"/>
                <a:gd name="connsiteX5-1643" fmla="*/ 1920240 w 12270109"/>
                <a:gd name="connsiteY5-1644" fmla="*/ 347578 h 4970141"/>
                <a:gd name="connsiteX6-1645" fmla="*/ 2458720 w 12270109"/>
                <a:gd name="connsiteY6-1646" fmla="*/ 499978 h 4970141"/>
                <a:gd name="connsiteX7-1647" fmla="*/ 2895600 w 12270109"/>
                <a:gd name="connsiteY7-1648" fmla="*/ 337418 h 4970141"/>
                <a:gd name="connsiteX8-1649" fmla="*/ 3322320 w 12270109"/>
                <a:gd name="connsiteY8-1650" fmla="*/ 581258 h 4970141"/>
                <a:gd name="connsiteX9-1651" fmla="*/ 3881120 w 12270109"/>
                <a:gd name="connsiteY9-1652" fmla="*/ 327258 h 4970141"/>
                <a:gd name="connsiteX10-1653" fmla="*/ 4064000 w 12270109"/>
                <a:gd name="connsiteY10-1654" fmla="*/ 469498 h 4970141"/>
                <a:gd name="connsiteX11-1655" fmla="*/ 4775200 w 12270109"/>
                <a:gd name="connsiteY11-1656" fmla="*/ 317098 h 4970141"/>
                <a:gd name="connsiteX12-1657" fmla="*/ 4937760 w 12270109"/>
                <a:gd name="connsiteY12-1658" fmla="*/ 510138 h 4970141"/>
                <a:gd name="connsiteX13-1659" fmla="*/ 5608320 w 12270109"/>
                <a:gd name="connsiteY13-1660" fmla="*/ 367898 h 4970141"/>
                <a:gd name="connsiteX14-1661" fmla="*/ 5994400 w 12270109"/>
                <a:gd name="connsiteY14-1662" fmla="*/ 571098 h 4970141"/>
                <a:gd name="connsiteX15-1663" fmla="*/ 6441440 w 12270109"/>
                <a:gd name="connsiteY15-1664" fmla="*/ 306938 h 4970141"/>
                <a:gd name="connsiteX16-1665" fmla="*/ 6969760 w 12270109"/>
                <a:gd name="connsiteY16-1666" fmla="*/ 378058 h 4970141"/>
                <a:gd name="connsiteX17-1667" fmla="*/ 7264400 w 12270109"/>
                <a:gd name="connsiteY17-1668" fmla="*/ 185018 h 4970141"/>
                <a:gd name="connsiteX18-1669" fmla="*/ 7711440 w 12270109"/>
                <a:gd name="connsiteY18-1670" fmla="*/ 357738 h 4970141"/>
                <a:gd name="connsiteX19-1671" fmla="*/ 8107680 w 12270109"/>
                <a:gd name="connsiteY19-1672" fmla="*/ 174858 h 4970141"/>
                <a:gd name="connsiteX20-1673" fmla="*/ 8534400 w 12270109"/>
                <a:gd name="connsiteY20-1674" fmla="*/ 327258 h 4970141"/>
                <a:gd name="connsiteX21-1675" fmla="*/ 9123680 w 12270109"/>
                <a:gd name="connsiteY21-1676" fmla="*/ 134218 h 4970141"/>
                <a:gd name="connsiteX22-1677" fmla="*/ 9540240 w 12270109"/>
                <a:gd name="connsiteY22-1678" fmla="*/ 428858 h 4970141"/>
                <a:gd name="connsiteX23-1679" fmla="*/ 10119360 w 12270109"/>
                <a:gd name="connsiteY23-1680" fmla="*/ 215498 h 4970141"/>
                <a:gd name="connsiteX24-1681" fmla="*/ 10434320 w 12270109"/>
                <a:gd name="connsiteY24-1682" fmla="*/ 418698 h 4970141"/>
                <a:gd name="connsiteX25-1683" fmla="*/ 10911840 w 12270109"/>
                <a:gd name="connsiteY25-1684" fmla="*/ 174858 h 4970141"/>
                <a:gd name="connsiteX26-1685" fmla="*/ 11267440 w 12270109"/>
                <a:gd name="connsiteY26-1686" fmla="*/ 276458 h 4970141"/>
                <a:gd name="connsiteX27-1687" fmla="*/ 11734800 w 12270109"/>
                <a:gd name="connsiteY27-1688" fmla="*/ 124058 h 4970141"/>
                <a:gd name="connsiteX28-1689" fmla="*/ 11988800 w 12270109"/>
                <a:gd name="connsiteY28-1690" fmla="*/ 317098 h 4970141"/>
                <a:gd name="connsiteX29-1691" fmla="*/ 12110720 w 12270109"/>
                <a:gd name="connsiteY29-1692" fmla="*/ 205338 h 4970141"/>
                <a:gd name="connsiteX30-1693" fmla="*/ 12263120 w 12270109"/>
                <a:gd name="connsiteY30-1694" fmla="*/ 357738 h 4970141"/>
                <a:gd name="connsiteX31-1695" fmla="*/ 12222480 w 12270109"/>
                <a:gd name="connsiteY31-1696" fmla="*/ 4452218 h 4970141"/>
                <a:gd name="connsiteX32-1697" fmla="*/ 12029440 w 12270109"/>
                <a:gd name="connsiteY32-1698" fmla="*/ 4919578 h 4970141"/>
                <a:gd name="connsiteX33-1699" fmla="*/ 10942320 w 12270109"/>
                <a:gd name="connsiteY33-1700" fmla="*/ 4889098 h 4970141"/>
                <a:gd name="connsiteX34-1701" fmla="*/ 2377440 w 12270109"/>
                <a:gd name="connsiteY34-1702" fmla="*/ 4950058 h 4970141"/>
                <a:gd name="connsiteX35-1703" fmla="*/ 0 w 12270109"/>
                <a:gd name="connsiteY35-1704" fmla="*/ 4960218 h 4970141"/>
                <a:gd name="connsiteX36-1705" fmla="*/ 71120 w 12270109"/>
                <a:gd name="connsiteY36-1706" fmla="*/ 865738 h 4970141"/>
                <a:gd name="connsiteX0-1707" fmla="*/ 71120 w 12270109"/>
                <a:gd name="connsiteY0-1708" fmla="*/ 865738 h 4992300"/>
                <a:gd name="connsiteX1-1709" fmla="*/ 416560 w 12270109"/>
                <a:gd name="connsiteY1-1710" fmla="*/ 398378 h 4992300"/>
                <a:gd name="connsiteX2-1711" fmla="*/ 812800 w 12270109"/>
                <a:gd name="connsiteY2-1712" fmla="*/ 520298 h 4992300"/>
                <a:gd name="connsiteX3-1713" fmla="*/ 1117600 w 12270109"/>
                <a:gd name="connsiteY3-1714" fmla="*/ 388218 h 4992300"/>
                <a:gd name="connsiteX4-1715" fmla="*/ 1656080 w 12270109"/>
                <a:gd name="connsiteY4-1716" fmla="*/ 489818 h 4992300"/>
                <a:gd name="connsiteX5-1717" fmla="*/ 1920240 w 12270109"/>
                <a:gd name="connsiteY5-1718" fmla="*/ 347578 h 4992300"/>
                <a:gd name="connsiteX6-1719" fmla="*/ 2458720 w 12270109"/>
                <a:gd name="connsiteY6-1720" fmla="*/ 499978 h 4992300"/>
                <a:gd name="connsiteX7-1721" fmla="*/ 2895600 w 12270109"/>
                <a:gd name="connsiteY7-1722" fmla="*/ 337418 h 4992300"/>
                <a:gd name="connsiteX8-1723" fmla="*/ 3322320 w 12270109"/>
                <a:gd name="connsiteY8-1724" fmla="*/ 581258 h 4992300"/>
                <a:gd name="connsiteX9-1725" fmla="*/ 3881120 w 12270109"/>
                <a:gd name="connsiteY9-1726" fmla="*/ 327258 h 4992300"/>
                <a:gd name="connsiteX10-1727" fmla="*/ 4064000 w 12270109"/>
                <a:gd name="connsiteY10-1728" fmla="*/ 469498 h 4992300"/>
                <a:gd name="connsiteX11-1729" fmla="*/ 4775200 w 12270109"/>
                <a:gd name="connsiteY11-1730" fmla="*/ 317098 h 4992300"/>
                <a:gd name="connsiteX12-1731" fmla="*/ 4937760 w 12270109"/>
                <a:gd name="connsiteY12-1732" fmla="*/ 510138 h 4992300"/>
                <a:gd name="connsiteX13-1733" fmla="*/ 5608320 w 12270109"/>
                <a:gd name="connsiteY13-1734" fmla="*/ 367898 h 4992300"/>
                <a:gd name="connsiteX14-1735" fmla="*/ 5994400 w 12270109"/>
                <a:gd name="connsiteY14-1736" fmla="*/ 571098 h 4992300"/>
                <a:gd name="connsiteX15-1737" fmla="*/ 6441440 w 12270109"/>
                <a:gd name="connsiteY15-1738" fmla="*/ 306938 h 4992300"/>
                <a:gd name="connsiteX16-1739" fmla="*/ 6969760 w 12270109"/>
                <a:gd name="connsiteY16-1740" fmla="*/ 378058 h 4992300"/>
                <a:gd name="connsiteX17-1741" fmla="*/ 7264400 w 12270109"/>
                <a:gd name="connsiteY17-1742" fmla="*/ 185018 h 4992300"/>
                <a:gd name="connsiteX18-1743" fmla="*/ 7711440 w 12270109"/>
                <a:gd name="connsiteY18-1744" fmla="*/ 357738 h 4992300"/>
                <a:gd name="connsiteX19-1745" fmla="*/ 8107680 w 12270109"/>
                <a:gd name="connsiteY19-1746" fmla="*/ 174858 h 4992300"/>
                <a:gd name="connsiteX20-1747" fmla="*/ 8534400 w 12270109"/>
                <a:gd name="connsiteY20-1748" fmla="*/ 327258 h 4992300"/>
                <a:gd name="connsiteX21-1749" fmla="*/ 9123680 w 12270109"/>
                <a:gd name="connsiteY21-1750" fmla="*/ 134218 h 4992300"/>
                <a:gd name="connsiteX22-1751" fmla="*/ 9540240 w 12270109"/>
                <a:gd name="connsiteY22-1752" fmla="*/ 428858 h 4992300"/>
                <a:gd name="connsiteX23-1753" fmla="*/ 10119360 w 12270109"/>
                <a:gd name="connsiteY23-1754" fmla="*/ 215498 h 4992300"/>
                <a:gd name="connsiteX24-1755" fmla="*/ 10434320 w 12270109"/>
                <a:gd name="connsiteY24-1756" fmla="*/ 418698 h 4992300"/>
                <a:gd name="connsiteX25-1757" fmla="*/ 10911840 w 12270109"/>
                <a:gd name="connsiteY25-1758" fmla="*/ 174858 h 4992300"/>
                <a:gd name="connsiteX26-1759" fmla="*/ 11267440 w 12270109"/>
                <a:gd name="connsiteY26-1760" fmla="*/ 276458 h 4992300"/>
                <a:gd name="connsiteX27-1761" fmla="*/ 11734800 w 12270109"/>
                <a:gd name="connsiteY27-1762" fmla="*/ 124058 h 4992300"/>
                <a:gd name="connsiteX28-1763" fmla="*/ 11988800 w 12270109"/>
                <a:gd name="connsiteY28-1764" fmla="*/ 317098 h 4992300"/>
                <a:gd name="connsiteX29-1765" fmla="*/ 12110720 w 12270109"/>
                <a:gd name="connsiteY29-1766" fmla="*/ 205338 h 4992300"/>
                <a:gd name="connsiteX30-1767" fmla="*/ 12263120 w 12270109"/>
                <a:gd name="connsiteY30-1768" fmla="*/ 357738 h 4992300"/>
                <a:gd name="connsiteX31-1769" fmla="*/ 12222480 w 12270109"/>
                <a:gd name="connsiteY31-1770" fmla="*/ 4452218 h 4992300"/>
                <a:gd name="connsiteX32-1771" fmla="*/ 12029440 w 12270109"/>
                <a:gd name="connsiteY32-1772" fmla="*/ 4919578 h 4992300"/>
                <a:gd name="connsiteX33-1773" fmla="*/ 10962640 w 12270109"/>
                <a:gd name="connsiteY33-1774" fmla="*/ 4990698 h 4992300"/>
                <a:gd name="connsiteX34-1775" fmla="*/ 2377440 w 12270109"/>
                <a:gd name="connsiteY34-1776" fmla="*/ 4950058 h 4992300"/>
                <a:gd name="connsiteX35-1777" fmla="*/ 0 w 12270109"/>
                <a:gd name="connsiteY35-1778" fmla="*/ 4960218 h 4992300"/>
                <a:gd name="connsiteX36-1779" fmla="*/ 71120 w 12270109"/>
                <a:gd name="connsiteY36-1780" fmla="*/ 865738 h 4992300"/>
                <a:gd name="connsiteX0-1781" fmla="*/ 71120 w 12270109"/>
                <a:gd name="connsiteY0-1782" fmla="*/ 865738 h 4992300"/>
                <a:gd name="connsiteX1-1783" fmla="*/ 416560 w 12270109"/>
                <a:gd name="connsiteY1-1784" fmla="*/ 398378 h 4992300"/>
                <a:gd name="connsiteX2-1785" fmla="*/ 812800 w 12270109"/>
                <a:gd name="connsiteY2-1786" fmla="*/ 520298 h 4992300"/>
                <a:gd name="connsiteX3-1787" fmla="*/ 1117600 w 12270109"/>
                <a:gd name="connsiteY3-1788" fmla="*/ 388218 h 4992300"/>
                <a:gd name="connsiteX4-1789" fmla="*/ 1656080 w 12270109"/>
                <a:gd name="connsiteY4-1790" fmla="*/ 489818 h 4992300"/>
                <a:gd name="connsiteX5-1791" fmla="*/ 1920240 w 12270109"/>
                <a:gd name="connsiteY5-1792" fmla="*/ 347578 h 4992300"/>
                <a:gd name="connsiteX6-1793" fmla="*/ 2458720 w 12270109"/>
                <a:gd name="connsiteY6-1794" fmla="*/ 499978 h 4992300"/>
                <a:gd name="connsiteX7-1795" fmla="*/ 2895600 w 12270109"/>
                <a:gd name="connsiteY7-1796" fmla="*/ 337418 h 4992300"/>
                <a:gd name="connsiteX8-1797" fmla="*/ 3322320 w 12270109"/>
                <a:gd name="connsiteY8-1798" fmla="*/ 581258 h 4992300"/>
                <a:gd name="connsiteX9-1799" fmla="*/ 3881120 w 12270109"/>
                <a:gd name="connsiteY9-1800" fmla="*/ 327258 h 4992300"/>
                <a:gd name="connsiteX10-1801" fmla="*/ 4064000 w 12270109"/>
                <a:gd name="connsiteY10-1802" fmla="*/ 469498 h 4992300"/>
                <a:gd name="connsiteX11-1803" fmla="*/ 4775200 w 12270109"/>
                <a:gd name="connsiteY11-1804" fmla="*/ 317098 h 4992300"/>
                <a:gd name="connsiteX12-1805" fmla="*/ 4937760 w 12270109"/>
                <a:gd name="connsiteY12-1806" fmla="*/ 510138 h 4992300"/>
                <a:gd name="connsiteX13-1807" fmla="*/ 5608320 w 12270109"/>
                <a:gd name="connsiteY13-1808" fmla="*/ 367898 h 4992300"/>
                <a:gd name="connsiteX14-1809" fmla="*/ 5994400 w 12270109"/>
                <a:gd name="connsiteY14-1810" fmla="*/ 571098 h 4992300"/>
                <a:gd name="connsiteX15-1811" fmla="*/ 6441440 w 12270109"/>
                <a:gd name="connsiteY15-1812" fmla="*/ 306938 h 4992300"/>
                <a:gd name="connsiteX16-1813" fmla="*/ 6969760 w 12270109"/>
                <a:gd name="connsiteY16-1814" fmla="*/ 378058 h 4992300"/>
                <a:gd name="connsiteX17-1815" fmla="*/ 7264400 w 12270109"/>
                <a:gd name="connsiteY17-1816" fmla="*/ 185018 h 4992300"/>
                <a:gd name="connsiteX18-1817" fmla="*/ 7711440 w 12270109"/>
                <a:gd name="connsiteY18-1818" fmla="*/ 357738 h 4992300"/>
                <a:gd name="connsiteX19-1819" fmla="*/ 8107680 w 12270109"/>
                <a:gd name="connsiteY19-1820" fmla="*/ 174858 h 4992300"/>
                <a:gd name="connsiteX20-1821" fmla="*/ 8534400 w 12270109"/>
                <a:gd name="connsiteY20-1822" fmla="*/ 327258 h 4992300"/>
                <a:gd name="connsiteX21-1823" fmla="*/ 9123680 w 12270109"/>
                <a:gd name="connsiteY21-1824" fmla="*/ 134218 h 4992300"/>
                <a:gd name="connsiteX22-1825" fmla="*/ 9540240 w 12270109"/>
                <a:gd name="connsiteY22-1826" fmla="*/ 428858 h 4992300"/>
                <a:gd name="connsiteX23-1827" fmla="*/ 10119360 w 12270109"/>
                <a:gd name="connsiteY23-1828" fmla="*/ 215498 h 4992300"/>
                <a:gd name="connsiteX24-1829" fmla="*/ 10434320 w 12270109"/>
                <a:gd name="connsiteY24-1830" fmla="*/ 418698 h 4992300"/>
                <a:gd name="connsiteX25-1831" fmla="*/ 10911840 w 12270109"/>
                <a:gd name="connsiteY25-1832" fmla="*/ 174858 h 4992300"/>
                <a:gd name="connsiteX26-1833" fmla="*/ 11267440 w 12270109"/>
                <a:gd name="connsiteY26-1834" fmla="*/ 276458 h 4992300"/>
                <a:gd name="connsiteX27-1835" fmla="*/ 11734800 w 12270109"/>
                <a:gd name="connsiteY27-1836" fmla="*/ 124058 h 4992300"/>
                <a:gd name="connsiteX28-1837" fmla="*/ 11988800 w 12270109"/>
                <a:gd name="connsiteY28-1838" fmla="*/ 317098 h 4992300"/>
                <a:gd name="connsiteX29-1839" fmla="*/ 12110720 w 12270109"/>
                <a:gd name="connsiteY29-1840" fmla="*/ 205338 h 4992300"/>
                <a:gd name="connsiteX30-1841" fmla="*/ 12263120 w 12270109"/>
                <a:gd name="connsiteY30-1842" fmla="*/ 357738 h 4992300"/>
                <a:gd name="connsiteX31-1843" fmla="*/ 12222480 w 12270109"/>
                <a:gd name="connsiteY31-1844" fmla="*/ 4452218 h 4992300"/>
                <a:gd name="connsiteX32-1845" fmla="*/ 12029440 w 12270109"/>
                <a:gd name="connsiteY32-1846" fmla="*/ 4919578 h 4992300"/>
                <a:gd name="connsiteX33-1847" fmla="*/ 10962640 w 12270109"/>
                <a:gd name="connsiteY33-1848" fmla="*/ 4990698 h 4992300"/>
                <a:gd name="connsiteX34-1849" fmla="*/ 2387600 w 12270109"/>
                <a:gd name="connsiteY34-1850" fmla="*/ 4990698 h 4992300"/>
                <a:gd name="connsiteX35-1851" fmla="*/ 0 w 12270109"/>
                <a:gd name="connsiteY35-1852" fmla="*/ 4960218 h 4992300"/>
                <a:gd name="connsiteX36-1853" fmla="*/ 71120 w 12270109"/>
                <a:gd name="connsiteY36-1854" fmla="*/ 865738 h 4992300"/>
                <a:gd name="connsiteX0-1855" fmla="*/ 71120 w 12270109"/>
                <a:gd name="connsiteY0-1856" fmla="*/ 865738 h 4995022"/>
                <a:gd name="connsiteX1-1857" fmla="*/ 416560 w 12270109"/>
                <a:gd name="connsiteY1-1858" fmla="*/ 398378 h 4995022"/>
                <a:gd name="connsiteX2-1859" fmla="*/ 812800 w 12270109"/>
                <a:gd name="connsiteY2-1860" fmla="*/ 520298 h 4995022"/>
                <a:gd name="connsiteX3-1861" fmla="*/ 1117600 w 12270109"/>
                <a:gd name="connsiteY3-1862" fmla="*/ 388218 h 4995022"/>
                <a:gd name="connsiteX4-1863" fmla="*/ 1656080 w 12270109"/>
                <a:gd name="connsiteY4-1864" fmla="*/ 489818 h 4995022"/>
                <a:gd name="connsiteX5-1865" fmla="*/ 1920240 w 12270109"/>
                <a:gd name="connsiteY5-1866" fmla="*/ 347578 h 4995022"/>
                <a:gd name="connsiteX6-1867" fmla="*/ 2458720 w 12270109"/>
                <a:gd name="connsiteY6-1868" fmla="*/ 499978 h 4995022"/>
                <a:gd name="connsiteX7-1869" fmla="*/ 2895600 w 12270109"/>
                <a:gd name="connsiteY7-1870" fmla="*/ 337418 h 4995022"/>
                <a:gd name="connsiteX8-1871" fmla="*/ 3322320 w 12270109"/>
                <a:gd name="connsiteY8-1872" fmla="*/ 581258 h 4995022"/>
                <a:gd name="connsiteX9-1873" fmla="*/ 3881120 w 12270109"/>
                <a:gd name="connsiteY9-1874" fmla="*/ 327258 h 4995022"/>
                <a:gd name="connsiteX10-1875" fmla="*/ 4064000 w 12270109"/>
                <a:gd name="connsiteY10-1876" fmla="*/ 469498 h 4995022"/>
                <a:gd name="connsiteX11-1877" fmla="*/ 4775200 w 12270109"/>
                <a:gd name="connsiteY11-1878" fmla="*/ 317098 h 4995022"/>
                <a:gd name="connsiteX12-1879" fmla="*/ 4937760 w 12270109"/>
                <a:gd name="connsiteY12-1880" fmla="*/ 510138 h 4995022"/>
                <a:gd name="connsiteX13-1881" fmla="*/ 5608320 w 12270109"/>
                <a:gd name="connsiteY13-1882" fmla="*/ 367898 h 4995022"/>
                <a:gd name="connsiteX14-1883" fmla="*/ 5994400 w 12270109"/>
                <a:gd name="connsiteY14-1884" fmla="*/ 571098 h 4995022"/>
                <a:gd name="connsiteX15-1885" fmla="*/ 6441440 w 12270109"/>
                <a:gd name="connsiteY15-1886" fmla="*/ 306938 h 4995022"/>
                <a:gd name="connsiteX16-1887" fmla="*/ 6969760 w 12270109"/>
                <a:gd name="connsiteY16-1888" fmla="*/ 378058 h 4995022"/>
                <a:gd name="connsiteX17-1889" fmla="*/ 7264400 w 12270109"/>
                <a:gd name="connsiteY17-1890" fmla="*/ 185018 h 4995022"/>
                <a:gd name="connsiteX18-1891" fmla="*/ 7711440 w 12270109"/>
                <a:gd name="connsiteY18-1892" fmla="*/ 357738 h 4995022"/>
                <a:gd name="connsiteX19-1893" fmla="*/ 8107680 w 12270109"/>
                <a:gd name="connsiteY19-1894" fmla="*/ 174858 h 4995022"/>
                <a:gd name="connsiteX20-1895" fmla="*/ 8534400 w 12270109"/>
                <a:gd name="connsiteY20-1896" fmla="*/ 327258 h 4995022"/>
                <a:gd name="connsiteX21-1897" fmla="*/ 9123680 w 12270109"/>
                <a:gd name="connsiteY21-1898" fmla="*/ 134218 h 4995022"/>
                <a:gd name="connsiteX22-1899" fmla="*/ 9540240 w 12270109"/>
                <a:gd name="connsiteY22-1900" fmla="*/ 428858 h 4995022"/>
                <a:gd name="connsiteX23-1901" fmla="*/ 10119360 w 12270109"/>
                <a:gd name="connsiteY23-1902" fmla="*/ 215498 h 4995022"/>
                <a:gd name="connsiteX24-1903" fmla="*/ 10434320 w 12270109"/>
                <a:gd name="connsiteY24-1904" fmla="*/ 418698 h 4995022"/>
                <a:gd name="connsiteX25-1905" fmla="*/ 10911840 w 12270109"/>
                <a:gd name="connsiteY25-1906" fmla="*/ 174858 h 4995022"/>
                <a:gd name="connsiteX26-1907" fmla="*/ 11267440 w 12270109"/>
                <a:gd name="connsiteY26-1908" fmla="*/ 276458 h 4995022"/>
                <a:gd name="connsiteX27-1909" fmla="*/ 11734800 w 12270109"/>
                <a:gd name="connsiteY27-1910" fmla="*/ 124058 h 4995022"/>
                <a:gd name="connsiteX28-1911" fmla="*/ 11988800 w 12270109"/>
                <a:gd name="connsiteY28-1912" fmla="*/ 317098 h 4995022"/>
                <a:gd name="connsiteX29-1913" fmla="*/ 12110720 w 12270109"/>
                <a:gd name="connsiteY29-1914" fmla="*/ 205338 h 4995022"/>
                <a:gd name="connsiteX30-1915" fmla="*/ 12263120 w 12270109"/>
                <a:gd name="connsiteY30-1916" fmla="*/ 357738 h 4995022"/>
                <a:gd name="connsiteX31-1917" fmla="*/ 12222480 w 12270109"/>
                <a:gd name="connsiteY31-1918" fmla="*/ 4452218 h 4995022"/>
                <a:gd name="connsiteX32-1919" fmla="*/ 12029440 w 12270109"/>
                <a:gd name="connsiteY32-1920" fmla="*/ 4919578 h 4995022"/>
                <a:gd name="connsiteX33-1921" fmla="*/ 10962640 w 12270109"/>
                <a:gd name="connsiteY33-1922" fmla="*/ 4990698 h 4995022"/>
                <a:gd name="connsiteX34-1923" fmla="*/ 2387600 w 12270109"/>
                <a:gd name="connsiteY34-1924" fmla="*/ 4990698 h 4995022"/>
                <a:gd name="connsiteX35-1925" fmla="*/ 0 w 12270109"/>
                <a:gd name="connsiteY35-1926" fmla="*/ 4960218 h 4995022"/>
                <a:gd name="connsiteX36-1927" fmla="*/ 71120 w 12270109"/>
                <a:gd name="connsiteY36-1928" fmla="*/ 865738 h 4995022"/>
                <a:gd name="connsiteX0-1929" fmla="*/ 71120 w 12270109"/>
                <a:gd name="connsiteY0-1930" fmla="*/ 865738 h 4992300"/>
                <a:gd name="connsiteX1-1931" fmla="*/ 416560 w 12270109"/>
                <a:gd name="connsiteY1-1932" fmla="*/ 398378 h 4992300"/>
                <a:gd name="connsiteX2-1933" fmla="*/ 812800 w 12270109"/>
                <a:gd name="connsiteY2-1934" fmla="*/ 520298 h 4992300"/>
                <a:gd name="connsiteX3-1935" fmla="*/ 1117600 w 12270109"/>
                <a:gd name="connsiteY3-1936" fmla="*/ 388218 h 4992300"/>
                <a:gd name="connsiteX4-1937" fmla="*/ 1656080 w 12270109"/>
                <a:gd name="connsiteY4-1938" fmla="*/ 489818 h 4992300"/>
                <a:gd name="connsiteX5-1939" fmla="*/ 1920240 w 12270109"/>
                <a:gd name="connsiteY5-1940" fmla="*/ 347578 h 4992300"/>
                <a:gd name="connsiteX6-1941" fmla="*/ 2458720 w 12270109"/>
                <a:gd name="connsiteY6-1942" fmla="*/ 499978 h 4992300"/>
                <a:gd name="connsiteX7-1943" fmla="*/ 2895600 w 12270109"/>
                <a:gd name="connsiteY7-1944" fmla="*/ 337418 h 4992300"/>
                <a:gd name="connsiteX8-1945" fmla="*/ 3322320 w 12270109"/>
                <a:gd name="connsiteY8-1946" fmla="*/ 581258 h 4992300"/>
                <a:gd name="connsiteX9-1947" fmla="*/ 3881120 w 12270109"/>
                <a:gd name="connsiteY9-1948" fmla="*/ 327258 h 4992300"/>
                <a:gd name="connsiteX10-1949" fmla="*/ 4064000 w 12270109"/>
                <a:gd name="connsiteY10-1950" fmla="*/ 469498 h 4992300"/>
                <a:gd name="connsiteX11-1951" fmla="*/ 4775200 w 12270109"/>
                <a:gd name="connsiteY11-1952" fmla="*/ 317098 h 4992300"/>
                <a:gd name="connsiteX12-1953" fmla="*/ 4937760 w 12270109"/>
                <a:gd name="connsiteY12-1954" fmla="*/ 510138 h 4992300"/>
                <a:gd name="connsiteX13-1955" fmla="*/ 5608320 w 12270109"/>
                <a:gd name="connsiteY13-1956" fmla="*/ 367898 h 4992300"/>
                <a:gd name="connsiteX14-1957" fmla="*/ 5994400 w 12270109"/>
                <a:gd name="connsiteY14-1958" fmla="*/ 571098 h 4992300"/>
                <a:gd name="connsiteX15-1959" fmla="*/ 6441440 w 12270109"/>
                <a:gd name="connsiteY15-1960" fmla="*/ 306938 h 4992300"/>
                <a:gd name="connsiteX16-1961" fmla="*/ 6969760 w 12270109"/>
                <a:gd name="connsiteY16-1962" fmla="*/ 378058 h 4992300"/>
                <a:gd name="connsiteX17-1963" fmla="*/ 7264400 w 12270109"/>
                <a:gd name="connsiteY17-1964" fmla="*/ 185018 h 4992300"/>
                <a:gd name="connsiteX18-1965" fmla="*/ 7711440 w 12270109"/>
                <a:gd name="connsiteY18-1966" fmla="*/ 357738 h 4992300"/>
                <a:gd name="connsiteX19-1967" fmla="*/ 8107680 w 12270109"/>
                <a:gd name="connsiteY19-1968" fmla="*/ 174858 h 4992300"/>
                <a:gd name="connsiteX20-1969" fmla="*/ 8534400 w 12270109"/>
                <a:gd name="connsiteY20-1970" fmla="*/ 327258 h 4992300"/>
                <a:gd name="connsiteX21-1971" fmla="*/ 9123680 w 12270109"/>
                <a:gd name="connsiteY21-1972" fmla="*/ 134218 h 4992300"/>
                <a:gd name="connsiteX22-1973" fmla="*/ 9540240 w 12270109"/>
                <a:gd name="connsiteY22-1974" fmla="*/ 428858 h 4992300"/>
                <a:gd name="connsiteX23-1975" fmla="*/ 10119360 w 12270109"/>
                <a:gd name="connsiteY23-1976" fmla="*/ 215498 h 4992300"/>
                <a:gd name="connsiteX24-1977" fmla="*/ 10434320 w 12270109"/>
                <a:gd name="connsiteY24-1978" fmla="*/ 418698 h 4992300"/>
                <a:gd name="connsiteX25-1979" fmla="*/ 10911840 w 12270109"/>
                <a:gd name="connsiteY25-1980" fmla="*/ 174858 h 4992300"/>
                <a:gd name="connsiteX26-1981" fmla="*/ 11267440 w 12270109"/>
                <a:gd name="connsiteY26-1982" fmla="*/ 276458 h 4992300"/>
                <a:gd name="connsiteX27-1983" fmla="*/ 11734800 w 12270109"/>
                <a:gd name="connsiteY27-1984" fmla="*/ 124058 h 4992300"/>
                <a:gd name="connsiteX28-1985" fmla="*/ 11988800 w 12270109"/>
                <a:gd name="connsiteY28-1986" fmla="*/ 317098 h 4992300"/>
                <a:gd name="connsiteX29-1987" fmla="*/ 12110720 w 12270109"/>
                <a:gd name="connsiteY29-1988" fmla="*/ 205338 h 4992300"/>
                <a:gd name="connsiteX30-1989" fmla="*/ 12263120 w 12270109"/>
                <a:gd name="connsiteY30-1990" fmla="*/ 357738 h 4992300"/>
                <a:gd name="connsiteX31-1991" fmla="*/ 12222480 w 12270109"/>
                <a:gd name="connsiteY31-1992" fmla="*/ 4452218 h 4992300"/>
                <a:gd name="connsiteX32-1993" fmla="*/ 12029440 w 12270109"/>
                <a:gd name="connsiteY32-1994" fmla="*/ 4919578 h 4992300"/>
                <a:gd name="connsiteX33-1995" fmla="*/ 10962640 w 12270109"/>
                <a:gd name="connsiteY33-1996" fmla="*/ 4990698 h 4992300"/>
                <a:gd name="connsiteX34-1997" fmla="*/ 2387600 w 12270109"/>
                <a:gd name="connsiteY34-1998" fmla="*/ 4990698 h 4992300"/>
                <a:gd name="connsiteX35-1999" fmla="*/ 0 w 12270109"/>
                <a:gd name="connsiteY35-2000" fmla="*/ 4960218 h 4992300"/>
                <a:gd name="connsiteX36-2001" fmla="*/ 71120 w 12270109"/>
                <a:gd name="connsiteY36-2002" fmla="*/ 865738 h 4992300"/>
                <a:gd name="connsiteX0-2003" fmla="*/ 50800 w 12270109"/>
                <a:gd name="connsiteY0-2004" fmla="*/ 855578 h 4992300"/>
                <a:gd name="connsiteX1-2005" fmla="*/ 416560 w 12270109"/>
                <a:gd name="connsiteY1-2006" fmla="*/ 398378 h 4992300"/>
                <a:gd name="connsiteX2-2007" fmla="*/ 812800 w 12270109"/>
                <a:gd name="connsiteY2-2008" fmla="*/ 520298 h 4992300"/>
                <a:gd name="connsiteX3-2009" fmla="*/ 1117600 w 12270109"/>
                <a:gd name="connsiteY3-2010" fmla="*/ 388218 h 4992300"/>
                <a:gd name="connsiteX4-2011" fmla="*/ 1656080 w 12270109"/>
                <a:gd name="connsiteY4-2012" fmla="*/ 489818 h 4992300"/>
                <a:gd name="connsiteX5-2013" fmla="*/ 1920240 w 12270109"/>
                <a:gd name="connsiteY5-2014" fmla="*/ 347578 h 4992300"/>
                <a:gd name="connsiteX6-2015" fmla="*/ 2458720 w 12270109"/>
                <a:gd name="connsiteY6-2016" fmla="*/ 499978 h 4992300"/>
                <a:gd name="connsiteX7-2017" fmla="*/ 2895600 w 12270109"/>
                <a:gd name="connsiteY7-2018" fmla="*/ 337418 h 4992300"/>
                <a:gd name="connsiteX8-2019" fmla="*/ 3322320 w 12270109"/>
                <a:gd name="connsiteY8-2020" fmla="*/ 581258 h 4992300"/>
                <a:gd name="connsiteX9-2021" fmla="*/ 3881120 w 12270109"/>
                <a:gd name="connsiteY9-2022" fmla="*/ 327258 h 4992300"/>
                <a:gd name="connsiteX10-2023" fmla="*/ 4064000 w 12270109"/>
                <a:gd name="connsiteY10-2024" fmla="*/ 469498 h 4992300"/>
                <a:gd name="connsiteX11-2025" fmla="*/ 4775200 w 12270109"/>
                <a:gd name="connsiteY11-2026" fmla="*/ 317098 h 4992300"/>
                <a:gd name="connsiteX12-2027" fmla="*/ 4937760 w 12270109"/>
                <a:gd name="connsiteY12-2028" fmla="*/ 510138 h 4992300"/>
                <a:gd name="connsiteX13-2029" fmla="*/ 5608320 w 12270109"/>
                <a:gd name="connsiteY13-2030" fmla="*/ 367898 h 4992300"/>
                <a:gd name="connsiteX14-2031" fmla="*/ 5994400 w 12270109"/>
                <a:gd name="connsiteY14-2032" fmla="*/ 571098 h 4992300"/>
                <a:gd name="connsiteX15-2033" fmla="*/ 6441440 w 12270109"/>
                <a:gd name="connsiteY15-2034" fmla="*/ 306938 h 4992300"/>
                <a:gd name="connsiteX16-2035" fmla="*/ 6969760 w 12270109"/>
                <a:gd name="connsiteY16-2036" fmla="*/ 378058 h 4992300"/>
                <a:gd name="connsiteX17-2037" fmla="*/ 7264400 w 12270109"/>
                <a:gd name="connsiteY17-2038" fmla="*/ 185018 h 4992300"/>
                <a:gd name="connsiteX18-2039" fmla="*/ 7711440 w 12270109"/>
                <a:gd name="connsiteY18-2040" fmla="*/ 357738 h 4992300"/>
                <a:gd name="connsiteX19-2041" fmla="*/ 8107680 w 12270109"/>
                <a:gd name="connsiteY19-2042" fmla="*/ 174858 h 4992300"/>
                <a:gd name="connsiteX20-2043" fmla="*/ 8534400 w 12270109"/>
                <a:gd name="connsiteY20-2044" fmla="*/ 327258 h 4992300"/>
                <a:gd name="connsiteX21-2045" fmla="*/ 9123680 w 12270109"/>
                <a:gd name="connsiteY21-2046" fmla="*/ 134218 h 4992300"/>
                <a:gd name="connsiteX22-2047" fmla="*/ 9540240 w 12270109"/>
                <a:gd name="connsiteY22-2048" fmla="*/ 428858 h 4992300"/>
                <a:gd name="connsiteX23-2049" fmla="*/ 10119360 w 12270109"/>
                <a:gd name="connsiteY23-2050" fmla="*/ 215498 h 4992300"/>
                <a:gd name="connsiteX24-2051" fmla="*/ 10434320 w 12270109"/>
                <a:gd name="connsiteY24-2052" fmla="*/ 418698 h 4992300"/>
                <a:gd name="connsiteX25-2053" fmla="*/ 10911840 w 12270109"/>
                <a:gd name="connsiteY25-2054" fmla="*/ 174858 h 4992300"/>
                <a:gd name="connsiteX26-2055" fmla="*/ 11267440 w 12270109"/>
                <a:gd name="connsiteY26-2056" fmla="*/ 276458 h 4992300"/>
                <a:gd name="connsiteX27-2057" fmla="*/ 11734800 w 12270109"/>
                <a:gd name="connsiteY27-2058" fmla="*/ 124058 h 4992300"/>
                <a:gd name="connsiteX28-2059" fmla="*/ 11988800 w 12270109"/>
                <a:gd name="connsiteY28-2060" fmla="*/ 317098 h 4992300"/>
                <a:gd name="connsiteX29-2061" fmla="*/ 12110720 w 12270109"/>
                <a:gd name="connsiteY29-2062" fmla="*/ 205338 h 4992300"/>
                <a:gd name="connsiteX30-2063" fmla="*/ 12263120 w 12270109"/>
                <a:gd name="connsiteY30-2064" fmla="*/ 357738 h 4992300"/>
                <a:gd name="connsiteX31-2065" fmla="*/ 12222480 w 12270109"/>
                <a:gd name="connsiteY31-2066" fmla="*/ 4452218 h 4992300"/>
                <a:gd name="connsiteX32-2067" fmla="*/ 12029440 w 12270109"/>
                <a:gd name="connsiteY32-2068" fmla="*/ 4919578 h 4992300"/>
                <a:gd name="connsiteX33-2069" fmla="*/ 10962640 w 12270109"/>
                <a:gd name="connsiteY33-2070" fmla="*/ 4990698 h 4992300"/>
                <a:gd name="connsiteX34-2071" fmla="*/ 2387600 w 12270109"/>
                <a:gd name="connsiteY34-2072" fmla="*/ 4990698 h 4992300"/>
                <a:gd name="connsiteX35-2073" fmla="*/ 0 w 12270109"/>
                <a:gd name="connsiteY35-2074" fmla="*/ 4960218 h 4992300"/>
                <a:gd name="connsiteX36-2075" fmla="*/ 50800 w 12270109"/>
                <a:gd name="connsiteY36-2076" fmla="*/ 855578 h 4992300"/>
                <a:gd name="connsiteX0-2077" fmla="*/ 101600 w 12320909"/>
                <a:gd name="connsiteY0-2078" fmla="*/ 855578 h 4992300"/>
                <a:gd name="connsiteX1-2079" fmla="*/ 467360 w 12320909"/>
                <a:gd name="connsiteY1-2080" fmla="*/ 398378 h 4992300"/>
                <a:gd name="connsiteX2-2081" fmla="*/ 863600 w 12320909"/>
                <a:gd name="connsiteY2-2082" fmla="*/ 520298 h 4992300"/>
                <a:gd name="connsiteX3-2083" fmla="*/ 1168400 w 12320909"/>
                <a:gd name="connsiteY3-2084" fmla="*/ 388218 h 4992300"/>
                <a:gd name="connsiteX4-2085" fmla="*/ 1706880 w 12320909"/>
                <a:gd name="connsiteY4-2086" fmla="*/ 489818 h 4992300"/>
                <a:gd name="connsiteX5-2087" fmla="*/ 1971040 w 12320909"/>
                <a:gd name="connsiteY5-2088" fmla="*/ 347578 h 4992300"/>
                <a:gd name="connsiteX6-2089" fmla="*/ 2509520 w 12320909"/>
                <a:gd name="connsiteY6-2090" fmla="*/ 499978 h 4992300"/>
                <a:gd name="connsiteX7-2091" fmla="*/ 2946400 w 12320909"/>
                <a:gd name="connsiteY7-2092" fmla="*/ 337418 h 4992300"/>
                <a:gd name="connsiteX8-2093" fmla="*/ 3373120 w 12320909"/>
                <a:gd name="connsiteY8-2094" fmla="*/ 581258 h 4992300"/>
                <a:gd name="connsiteX9-2095" fmla="*/ 3931920 w 12320909"/>
                <a:gd name="connsiteY9-2096" fmla="*/ 327258 h 4992300"/>
                <a:gd name="connsiteX10-2097" fmla="*/ 4114800 w 12320909"/>
                <a:gd name="connsiteY10-2098" fmla="*/ 469498 h 4992300"/>
                <a:gd name="connsiteX11-2099" fmla="*/ 4826000 w 12320909"/>
                <a:gd name="connsiteY11-2100" fmla="*/ 317098 h 4992300"/>
                <a:gd name="connsiteX12-2101" fmla="*/ 4988560 w 12320909"/>
                <a:gd name="connsiteY12-2102" fmla="*/ 510138 h 4992300"/>
                <a:gd name="connsiteX13-2103" fmla="*/ 5659120 w 12320909"/>
                <a:gd name="connsiteY13-2104" fmla="*/ 367898 h 4992300"/>
                <a:gd name="connsiteX14-2105" fmla="*/ 6045200 w 12320909"/>
                <a:gd name="connsiteY14-2106" fmla="*/ 571098 h 4992300"/>
                <a:gd name="connsiteX15-2107" fmla="*/ 6492240 w 12320909"/>
                <a:gd name="connsiteY15-2108" fmla="*/ 306938 h 4992300"/>
                <a:gd name="connsiteX16-2109" fmla="*/ 7020560 w 12320909"/>
                <a:gd name="connsiteY16-2110" fmla="*/ 378058 h 4992300"/>
                <a:gd name="connsiteX17-2111" fmla="*/ 7315200 w 12320909"/>
                <a:gd name="connsiteY17-2112" fmla="*/ 185018 h 4992300"/>
                <a:gd name="connsiteX18-2113" fmla="*/ 7762240 w 12320909"/>
                <a:gd name="connsiteY18-2114" fmla="*/ 357738 h 4992300"/>
                <a:gd name="connsiteX19-2115" fmla="*/ 8158480 w 12320909"/>
                <a:gd name="connsiteY19-2116" fmla="*/ 174858 h 4992300"/>
                <a:gd name="connsiteX20-2117" fmla="*/ 8585200 w 12320909"/>
                <a:gd name="connsiteY20-2118" fmla="*/ 327258 h 4992300"/>
                <a:gd name="connsiteX21-2119" fmla="*/ 9174480 w 12320909"/>
                <a:gd name="connsiteY21-2120" fmla="*/ 134218 h 4992300"/>
                <a:gd name="connsiteX22-2121" fmla="*/ 9591040 w 12320909"/>
                <a:gd name="connsiteY22-2122" fmla="*/ 428858 h 4992300"/>
                <a:gd name="connsiteX23-2123" fmla="*/ 10170160 w 12320909"/>
                <a:gd name="connsiteY23-2124" fmla="*/ 215498 h 4992300"/>
                <a:gd name="connsiteX24-2125" fmla="*/ 10485120 w 12320909"/>
                <a:gd name="connsiteY24-2126" fmla="*/ 418698 h 4992300"/>
                <a:gd name="connsiteX25-2127" fmla="*/ 10962640 w 12320909"/>
                <a:gd name="connsiteY25-2128" fmla="*/ 174858 h 4992300"/>
                <a:gd name="connsiteX26-2129" fmla="*/ 11318240 w 12320909"/>
                <a:gd name="connsiteY26-2130" fmla="*/ 276458 h 4992300"/>
                <a:gd name="connsiteX27-2131" fmla="*/ 11785600 w 12320909"/>
                <a:gd name="connsiteY27-2132" fmla="*/ 124058 h 4992300"/>
                <a:gd name="connsiteX28-2133" fmla="*/ 12039600 w 12320909"/>
                <a:gd name="connsiteY28-2134" fmla="*/ 317098 h 4992300"/>
                <a:gd name="connsiteX29-2135" fmla="*/ 12161520 w 12320909"/>
                <a:gd name="connsiteY29-2136" fmla="*/ 205338 h 4992300"/>
                <a:gd name="connsiteX30-2137" fmla="*/ 12313920 w 12320909"/>
                <a:gd name="connsiteY30-2138" fmla="*/ 357738 h 4992300"/>
                <a:gd name="connsiteX31-2139" fmla="*/ 12273280 w 12320909"/>
                <a:gd name="connsiteY31-2140" fmla="*/ 4452218 h 4992300"/>
                <a:gd name="connsiteX32-2141" fmla="*/ 12080240 w 12320909"/>
                <a:gd name="connsiteY32-2142" fmla="*/ 4919578 h 4992300"/>
                <a:gd name="connsiteX33-2143" fmla="*/ 11013440 w 12320909"/>
                <a:gd name="connsiteY33-2144" fmla="*/ 4990698 h 4992300"/>
                <a:gd name="connsiteX34-2145" fmla="*/ 2438400 w 12320909"/>
                <a:gd name="connsiteY34-2146" fmla="*/ 4990698 h 4992300"/>
                <a:gd name="connsiteX35-2147" fmla="*/ 0 w 12320909"/>
                <a:gd name="connsiteY35-2148" fmla="*/ 4990698 h 4992300"/>
                <a:gd name="connsiteX36-2149" fmla="*/ 101600 w 12320909"/>
                <a:gd name="connsiteY36-2150" fmla="*/ 855578 h 4992300"/>
                <a:gd name="connsiteX0-2151" fmla="*/ 101600 w 12320909"/>
                <a:gd name="connsiteY0-2152" fmla="*/ 855578 h 4992300"/>
                <a:gd name="connsiteX1-2153" fmla="*/ 467360 w 12320909"/>
                <a:gd name="connsiteY1-2154" fmla="*/ 398378 h 4992300"/>
                <a:gd name="connsiteX2-2155" fmla="*/ 863600 w 12320909"/>
                <a:gd name="connsiteY2-2156" fmla="*/ 520298 h 4992300"/>
                <a:gd name="connsiteX3-2157" fmla="*/ 1168400 w 12320909"/>
                <a:gd name="connsiteY3-2158" fmla="*/ 388218 h 4992300"/>
                <a:gd name="connsiteX4-2159" fmla="*/ 1706880 w 12320909"/>
                <a:gd name="connsiteY4-2160" fmla="*/ 489818 h 4992300"/>
                <a:gd name="connsiteX5-2161" fmla="*/ 1971040 w 12320909"/>
                <a:gd name="connsiteY5-2162" fmla="*/ 347578 h 4992300"/>
                <a:gd name="connsiteX6-2163" fmla="*/ 2509520 w 12320909"/>
                <a:gd name="connsiteY6-2164" fmla="*/ 499978 h 4992300"/>
                <a:gd name="connsiteX7-2165" fmla="*/ 2946400 w 12320909"/>
                <a:gd name="connsiteY7-2166" fmla="*/ 337418 h 4992300"/>
                <a:gd name="connsiteX8-2167" fmla="*/ 3373120 w 12320909"/>
                <a:gd name="connsiteY8-2168" fmla="*/ 581258 h 4992300"/>
                <a:gd name="connsiteX9-2169" fmla="*/ 3931920 w 12320909"/>
                <a:gd name="connsiteY9-2170" fmla="*/ 327258 h 4992300"/>
                <a:gd name="connsiteX10-2171" fmla="*/ 4114800 w 12320909"/>
                <a:gd name="connsiteY10-2172" fmla="*/ 469498 h 4992300"/>
                <a:gd name="connsiteX11-2173" fmla="*/ 4826000 w 12320909"/>
                <a:gd name="connsiteY11-2174" fmla="*/ 317098 h 4992300"/>
                <a:gd name="connsiteX12-2175" fmla="*/ 4988560 w 12320909"/>
                <a:gd name="connsiteY12-2176" fmla="*/ 510138 h 4992300"/>
                <a:gd name="connsiteX13-2177" fmla="*/ 5659120 w 12320909"/>
                <a:gd name="connsiteY13-2178" fmla="*/ 367898 h 4992300"/>
                <a:gd name="connsiteX14-2179" fmla="*/ 6045200 w 12320909"/>
                <a:gd name="connsiteY14-2180" fmla="*/ 571098 h 4992300"/>
                <a:gd name="connsiteX15-2181" fmla="*/ 6492240 w 12320909"/>
                <a:gd name="connsiteY15-2182" fmla="*/ 306938 h 4992300"/>
                <a:gd name="connsiteX16-2183" fmla="*/ 7020560 w 12320909"/>
                <a:gd name="connsiteY16-2184" fmla="*/ 378058 h 4992300"/>
                <a:gd name="connsiteX17-2185" fmla="*/ 7315200 w 12320909"/>
                <a:gd name="connsiteY17-2186" fmla="*/ 185018 h 4992300"/>
                <a:gd name="connsiteX18-2187" fmla="*/ 7762240 w 12320909"/>
                <a:gd name="connsiteY18-2188" fmla="*/ 357738 h 4992300"/>
                <a:gd name="connsiteX19-2189" fmla="*/ 8158480 w 12320909"/>
                <a:gd name="connsiteY19-2190" fmla="*/ 174858 h 4992300"/>
                <a:gd name="connsiteX20-2191" fmla="*/ 8585200 w 12320909"/>
                <a:gd name="connsiteY20-2192" fmla="*/ 327258 h 4992300"/>
                <a:gd name="connsiteX21-2193" fmla="*/ 9174480 w 12320909"/>
                <a:gd name="connsiteY21-2194" fmla="*/ 134218 h 4992300"/>
                <a:gd name="connsiteX22-2195" fmla="*/ 9591040 w 12320909"/>
                <a:gd name="connsiteY22-2196" fmla="*/ 428858 h 4992300"/>
                <a:gd name="connsiteX23-2197" fmla="*/ 10170160 w 12320909"/>
                <a:gd name="connsiteY23-2198" fmla="*/ 215498 h 4992300"/>
                <a:gd name="connsiteX24-2199" fmla="*/ 10485120 w 12320909"/>
                <a:gd name="connsiteY24-2200" fmla="*/ 418698 h 4992300"/>
                <a:gd name="connsiteX25-2201" fmla="*/ 10962640 w 12320909"/>
                <a:gd name="connsiteY25-2202" fmla="*/ 174858 h 4992300"/>
                <a:gd name="connsiteX26-2203" fmla="*/ 11318240 w 12320909"/>
                <a:gd name="connsiteY26-2204" fmla="*/ 276458 h 4992300"/>
                <a:gd name="connsiteX27-2205" fmla="*/ 11785600 w 12320909"/>
                <a:gd name="connsiteY27-2206" fmla="*/ 124058 h 4992300"/>
                <a:gd name="connsiteX28-2207" fmla="*/ 12039600 w 12320909"/>
                <a:gd name="connsiteY28-2208" fmla="*/ 317098 h 4992300"/>
                <a:gd name="connsiteX29-2209" fmla="*/ 12161520 w 12320909"/>
                <a:gd name="connsiteY29-2210" fmla="*/ 205338 h 4992300"/>
                <a:gd name="connsiteX30-2211" fmla="*/ 12313920 w 12320909"/>
                <a:gd name="connsiteY30-2212" fmla="*/ 357738 h 4992300"/>
                <a:gd name="connsiteX31-2213" fmla="*/ 12273280 w 12320909"/>
                <a:gd name="connsiteY31-2214" fmla="*/ 4452218 h 4992300"/>
                <a:gd name="connsiteX32-2215" fmla="*/ 12080240 w 12320909"/>
                <a:gd name="connsiteY32-2216" fmla="*/ 4919578 h 4992300"/>
                <a:gd name="connsiteX33-2217" fmla="*/ 11013440 w 12320909"/>
                <a:gd name="connsiteY33-2218" fmla="*/ 4990698 h 4992300"/>
                <a:gd name="connsiteX34-2219" fmla="*/ 2438400 w 12320909"/>
                <a:gd name="connsiteY34-2220" fmla="*/ 4990698 h 4992300"/>
                <a:gd name="connsiteX35-2221" fmla="*/ 0 w 12320909"/>
                <a:gd name="connsiteY35-2222" fmla="*/ 4990698 h 4992300"/>
                <a:gd name="connsiteX36-2223" fmla="*/ 101600 w 12320909"/>
                <a:gd name="connsiteY36-2224" fmla="*/ 855578 h 4992300"/>
                <a:gd name="connsiteX0-2225" fmla="*/ 101600 w 12320667"/>
                <a:gd name="connsiteY0-2226" fmla="*/ 855578 h 5030585"/>
                <a:gd name="connsiteX1-2227" fmla="*/ 467360 w 12320667"/>
                <a:gd name="connsiteY1-2228" fmla="*/ 398378 h 5030585"/>
                <a:gd name="connsiteX2-2229" fmla="*/ 863600 w 12320667"/>
                <a:gd name="connsiteY2-2230" fmla="*/ 520298 h 5030585"/>
                <a:gd name="connsiteX3-2231" fmla="*/ 1168400 w 12320667"/>
                <a:gd name="connsiteY3-2232" fmla="*/ 388218 h 5030585"/>
                <a:gd name="connsiteX4-2233" fmla="*/ 1706880 w 12320667"/>
                <a:gd name="connsiteY4-2234" fmla="*/ 489818 h 5030585"/>
                <a:gd name="connsiteX5-2235" fmla="*/ 1971040 w 12320667"/>
                <a:gd name="connsiteY5-2236" fmla="*/ 347578 h 5030585"/>
                <a:gd name="connsiteX6-2237" fmla="*/ 2509520 w 12320667"/>
                <a:gd name="connsiteY6-2238" fmla="*/ 499978 h 5030585"/>
                <a:gd name="connsiteX7-2239" fmla="*/ 2946400 w 12320667"/>
                <a:gd name="connsiteY7-2240" fmla="*/ 337418 h 5030585"/>
                <a:gd name="connsiteX8-2241" fmla="*/ 3373120 w 12320667"/>
                <a:gd name="connsiteY8-2242" fmla="*/ 581258 h 5030585"/>
                <a:gd name="connsiteX9-2243" fmla="*/ 3931920 w 12320667"/>
                <a:gd name="connsiteY9-2244" fmla="*/ 327258 h 5030585"/>
                <a:gd name="connsiteX10-2245" fmla="*/ 4114800 w 12320667"/>
                <a:gd name="connsiteY10-2246" fmla="*/ 469498 h 5030585"/>
                <a:gd name="connsiteX11-2247" fmla="*/ 4826000 w 12320667"/>
                <a:gd name="connsiteY11-2248" fmla="*/ 317098 h 5030585"/>
                <a:gd name="connsiteX12-2249" fmla="*/ 4988560 w 12320667"/>
                <a:gd name="connsiteY12-2250" fmla="*/ 510138 h 5030585"/>
                <a:gd name="connsiteX13-2251" fmla="*/ 5659120 w 12320667"/>
                <a:gd name="connsiteY13-2252" fmla="*/ 367898 h 5030585"/>
                <a:gd name="connsiteX14-2253" fmla="*/ 6045200 w 12320667"/>
                <a:gd name="connsiteY14-2254" fmla="*/ 571098 h 5030585"/>
                <a:gd name="connsiteX15-2255" fmla="*/ 6492240 w 12320667"/>
                <a:gd name="connsiteY15-2256" fmla="*/ 306938 h 5030585"/>
                <a:gd name="connsiteX16-2257" fmla="*/ 7020560 w 12320667"/>
                <a:gd name="connsiteY16-2258" fmla="*/ 378058 h 5030585"/>
                <a:gd name="connsiteX17-2259" fmla="*/ 7315200 w 12320667"/>
                <a:gd name="connsiteY17-2260" fmla="*/ 185018 h 5030585"/>
                <a:gd name="connsiteX18-2261" fmla="*/ 7762240 w 12320667"/>
                <a:gd name="connsiteY18-2262" fmla="*/ 357738 h 5030585"/>
                <a:gd name="connsiteX19-2263" fmla="*/ 8158480 w 12320667"/>
                <a:gd name="connsiteY19-2264" fmla="*/ 174858 h 5030585"/>
                <a:gd name="connsiteX20-2265" fmla="*/ 8585200 w 12320667"/>
                <a:gd name="connsiteY20-2266" fmla="*/ 327258 h 5030585"/>
                <a:gd name="connsiteX21-2267" fmla="*/ 9174480 w 12320667"/>
                <a:gd name="connsiteY21-2268" fmla="*/ 134218 h 5030585"/>
                <a:gd name="connsiteX22-2269" fmla="*/ 9591040 w 12320667"/>
                <a:gd name="connsiteY22-2270" fmla="*/ 428858 h 5030585"/>
                <a:gd name="connsiteX23-2271" fmla="*/ 10170160 w 12320667"/>
                <a:gd name="connsiteY23-2272" fmla="*/ 215498 h 5030585"/>
                <a:gd name="connsiteX24-2273" fmla="*/ 10485120 w 12320667"/>
                <a:gd name="connsiteY24-2274" fmla="*/ 418698 h 5030585"/>
                <a:gd name="connsiteX25-2275" fmla="*/ 10962640 w 12320667"/>
                <a:gd name="connsiteY25-2276" fmla="*/ 174858 h 5030585"/>
                <a:gd name="connsiteX26-2277" fmla="*/ 11318240 w 12320667"/>
                <a:gd name="connsiteY26-2278" fmla="*/ 276458 h 5030585"/>
                <a:gd name="connsiteX27-2279" fmla="*/ 11785600 w 12320667"/>
                <a:gd name="connsiteY27-2280" fmla="*/ 124058 h 5030585"/>
                <a:gd name="connsiteX28-2281" fmla="*/ 12039600 w 12320667"/>
                <a:gd name="connsiteY28-2282" fmla="*/ 317098 h 5030585"/>
                <a:gd name="connsiteX29-2283" fmla="*/ 12161520 w 12320667"/>
                <a:gd name="connsiteY29-2284" fmla="*/ 205338 h 5030585"/>
                <a:gd name="connsiteX30-2285" fmla="*/ 12313920 w 12320667"/>
                <a:gd name="connsiteY30-2286" fmla="*/ 357738 h 5030585"/>
                <a:gd name="connsiteX31-2287" fmla="*/ 12273280 w 12320667"/>
                <a:gd name="connsiteY31-2288" fmla="*/ 4452218 h 5030585"/>
                <a:gd name="connsiteX32-2289" fmla="*/ 12090400 w 12320667"/>
                <a:gd name="connsiteY32-2290" fmla="*/ 4990698 h 5030585"/>
                <a:gd name="connsiteX33-2291" fmla="*/ 11013440 w 12320667"/>
                <a:gd name="connsiteY33-2292" fmla="*/ 4990698 h 5030585"/>
                <a:gd name="connsiteX34-2293" fmla="*/ 2438400 w 12320667"/>
                <a:gd name="connsiteY34-2294" fmla="*/ 4990698 h 5030585"/>
                <a:gd name="connsiteX35-2295" fmla="*/ 0 w 12320667"/>
                <a:gd name="connsiteY35-2296" fmla="*/ 4990698 h 5030585"/>
                <a:gd name="connsiteX36-2297" fmla="*/ 101600 w 12320667"/>
                <a:gd name="connsiteY36-2298" fmla="*/ 855578 h 5030585"/>
                <a:gd name="connsiteX0-2299" fmla="*/ 101600 w 12319629"/>
                <a:gd name="connsiteY0-2300" fmla="*/ 855578 h 5038271"/>
                <a:gd name="connsiteX1-2301" fmla="*/ 467360 w 12319629"/>
                <a:gd name="connsiteY1-2302" fmla="*/ 398378 h 5038271"/>
                <a:gd name="connsiteX2-2303" fmla="*/ 863600 w 12319629"/>
                <a:gd name="connsiteY2-2304" fmla="*/ 520298 h 5038271"/>
                <a:gd name="connsiteX3-2305" fmla="*/ 1168400 w 12319629"/>
                <a:gd name="connsiteY3-2306" fmla="*/ 388218 h 5038271"/>
                <a:gd name="connsiteX4-2307" fmla="*/ 1706880 w 12319629"/>
                <a:gd name="connsiteY4-2308" fmla="*/ 489818 h 5038271"/>
                <a:gd name="connsiteX5-2309" fmla="*/ 1971040 w 12319629"/>
                <a:gd name="connsiteY5-2310" fmla="*/ 347578 h 5038271"/>
                <a:gd name="connsiteX6-2311" fmla="*/ 2509520 w 12319629"/>
                <a:gd name="connsiteY6-2312" fmla="*/ 499978 h 5038271"/>
                <a:gd name="connsiteX7-2313" fmla="*/ 2946400 w 12319629"/>
                <a:gd name="connsiteY7-2314" fmla="*/ 337418 h 5038271"/>
                <a:gd name="connsiteX8-2315" fmla="*/ 3373120 w 12319629"/>
                <a:gd name="connsiteY8-2316" fmla="*/ 581258 h 5038271"/>
                <a:gd name="connsiteX9-2317" fmla="*/ 3931920 w 12319629"/>
                <a:gd name="connsiteY9-2318" fmla="*/ 327258 h 5038271"/>
                <a:gd name="connsiteX10-2319" fmla="*/ 4114800 w 12319629"/>
                <a:gd name="connsiteY10-2320" fmla="*/ 469498 h 5038271"/>
                <a:gd name="connsiteX11-2321" fmla="*/ 4826000 w 12319629"/>
                <a:gd name="connsiteY11-2322" fmla="*/ 317098 h 5038271"/>
                <a:gd name="connsiteX12-2323" fmla="*/ 4988560 w 12319629"/>
                <a:gd name="connsiteY12-2324" fmla="*/ 510138 h 5038271"/>
                <a:gd name="connsiteX13-2325" fmla="*/ 5659120 w 12319629"/>
                <a:gd name="connsiteY13-2326" fmla="*/ 367898 h 5038271"/>
                <a:gd name="connsiteX14-2327" fmla="*/ 6045200 w 12319629"/>
                <a:gd name="connsiteY14-2328" fmla="*/ 571098 h 5038271"/>
                <a:gd name="connsiteX15-2329" fmla="*/ 6492240 w 12319629"/>
                <a:gd name="connsiteY15-2330" fmla="*/ 306938 h 5038271"/>
                <a:gd name="connsiteX16-2331" fmla="*/ 7020560 w 12319629"/>
                <a:gd name="connsiteY16-2332" fmla="*/ 378058 h 5038271"/>
                <a:gd name="connsiteX17-2333" fmla="*/ 7315200 w 12319629"/>
                <a:gd name="connsiteY17-2334" fmla="*/ 185018 h 5038271"/>
                <a:gd name="connsiteX18-2335" fmla="*/ 7762240 w 12319629"/>
                <a:gd name="connsiteY18-2336" fmla="*/ 357738 h 5038271"/>
                <a:gd name="connsiteX19-2337" fmla="*/ 8158480 w 12319629"/>
                <a:gd name="connsiteY19-2338" fmla="*/ 174858 h 5038271"/>
                <a:gd name="connsiteX20-2339" fmla="*/ 8585200 w 12319629"/>
                <a:gd name="connsiteY20-2340" fmla="*/ 327258 h 5038271"/>
                <a:gd name="connsiteX21-2341" fmla="*/ 9174480 w 12319629"/>
                <a:gd name="connsiteY21-2342" fmla="*/ 134218 h 5038271"/>
                <a:gd name="connsiteX22-2343" fmla="*/ 9591040 w 12319629"/>
                <a:gd name="connsiteY22-2344" fmla="*/ 428858 h 5038271"/>
                <a:gd name="connsiteX23-2345" fmla="*/ 10170160 w 12319629"/>
                <a:gd name="connsiteY23-2346" fmla="*/ 215498 h 5038271"/>
                <a:gd name="connsiteX24-2347" fmla="*/ 10485120 w 12319629"/>
                <a:gd name="connsiteY24-2348" fmla="*/ 418698 h 5038271"/>
                <a:gd name="connsiteX25-2349" fmla="*/ 10962640 w 12319629"/>
                <a:gd name="connsiteY25-2350" fmla="*/ 174858 h 5038271"/>
                <a:gd name="connsiteX26-2351" fmla="*/ 11318240 w 12319629"/>
                <a:gd name="connsiteY26-2352" fmla="*/ 276458 h 5038271"/>
                <a:gd name="connsiteX27-2353" fmla="*/ 11785600 w 12319629"/>
                <a:gd name="connsiteY27-2354" fmla="*/ 124058 h 5038271"/>
                <a:gd name="connsiteX28-2355" fmla="*/ 12039600 w 12319629"/>
                <a:gd name="connsiteY28-2356" fmla="*/ 317098 h 5038271"/>
                <a:gd name="connsiteX29-2357" fmla="*/ 12161520 w 12319629"/>
                <a:gd name="connsiteY29-2358" fmla="*/ 205338 h 5038271"/>
                <a:gd name="connsiteX30-2359" fmla="*/ 12313920 w 12319629"/>
                <a:gd name="connsiteY30-2360" fmla="*/ 357738 h 5038271"/>
                <a:gd name="connsiteX31-2361" fmla="*/ 12273280 w 12319629"/>
                <a:gd name="connsiteY31-2362" fmla="*/ 4452218 h 5038271"/>
                <a:gd name="connsiteX32-2363" fmla="*/ 12141200 w 12319629"/>
                <a:gd name="connsiteY32-2364" fmla="*/ 5000858 h 5038271"/>
                <a:gd name="connsiteX33-2365" fmla="*/ 11013440 w 12319629"/>
                <a:gd name="connsiteY33-2366" fmla="*/ 4990698 h 5038271"/>
                <a:gd name="connsiteX34-2367" fmla="*/ 2438400 w 12319629"/>
                <a:gd name="connsiteY34-2368" fmla="*/ 4990698 h 5038271"/>
                <a:gd name="connsiteX35-2369" fmla="*/ 0 w 12319629"/>
                <a:gd name="connsiteY35-2370" fmla="*/ 4990698 h 5038271"/>
                <a:gd name="connsiteX36-2371" fmla="*/ 101600 w 12319629"/>
                <a:gd name="connsiteY36-2372" fmla="*/ 855578 h 5038271"/>
                <a:gd name="connsiteX0-2373" fmla="*/ 71120 w 12319629"/>
                <a:gd name="connsiteY0-2374" fmla="*/ 825098 h 5038271"/>
                <a:gd name="connsiteX1-2375" fmla="*/ 467360 w 12319629"/>
                <a:gd name="connsiteY1-2376" fmla="*/ 398378 h 5038271"/>
                <a:gd name="connsiteX2-2377" fmla="*/ 863600 w 12319629"/>
                <a:gd name="connsiteY2-2378" fmla="*/ 520298 h 5038271"/>
                <a:gd name="connsiteX3-2379" fmla="*/ 1168400 w 12319629"/>
                <a:gd name="connsiteY3-2380" fmla="*/ 388218 h 5038271"/>
                <a:gd name="connsiteX4-2381" fmla="*/ 1706880 w 12319629"/>
                <a:gd name="connsiteY4-2382" fmla="*/ 489818 h 5038271"/>
                <a:gd name="connsiteX5-2383" fmla="*/ 1971040 w 12319629"/>
                <a:gd name="connsiteY5-2384" fmla="*/ 347578 h 5038271"/>
                <a:gd name="connsiteX6-2385" fmla="*/ 2509520 w 12319629"/>
                <a:gd name="connsiteY6-2386" fmla="*/ 499978 h 5038271"/>
                <a:gd name="connsiteX7-2387" fmla="*/ 2946400 w 12319629"/>
                <a:gd name="connsiteY7-2388" fmla="*/ 337418 h 5038271"/>
                <a:gd name="connsiteX8-2389" fmla="*/ 3373120 w 12319629"/>
                <a:gd name="connsiteY8-2390" fmla="*/ 581258 h 5038271"/>
                <a:gd name="connsiteX9-2391" fmla="*/ 3931920 w 12319629"/>
                <a:gd name="connsiteY9-2392" fmla="*/ 327258 h 5038271"/>
                <a:gd name="connsiteX10-2393" fmla="*/ 4114800 w 12319629"/>
                <a:gd name="connsiteY10-2394" fmla="*/ 469498 h 5038271"/>
                <a:gd name="connsiteX11-2395" fmla="*/ 4826000 w 12319629"/>
                <a:gd name="connsiteY11-2396" fmla="*/ 317098 h 5038271"/>
                <a:gd name="connsiteX12-2397" fmla="*/ 4988560 w 12319629"/>
                <a:gd name="connsiteY12-2398" fmla="*/ 510138 h 5038271"/>
                <a:gd name="connsiteX13-2399" fmla="*/ 5659120 w 12319629"/>
                <a:gd name="connsiteY13-2400" fmla="*/ 367898 h 5038271"/>
                <a:gd name="connsiteX14-2401" fmla="*/ 6045200 w 12319629"/>
                <a:gd name="connsiteY14-2402" fmla="*/ 571098 h 5038271"/>
                <a:gd name="connsiteX15-2403" fmla="*/ 6492240 w 12319629"/>
                <a:gd name="connsiteY15-2404" fmla="*/ 306938 h 5038271"/>
                <a:gd name="connsiteX16-2405" fmla="*/ 7020560 w 12319629"/>
                <a:gd name="connsiteY16-2406" fmla="*/ 378058 h 5038271"/>
                <a:gd name="connsiteX17-2407" fmla="*/ 7315200 w 12319629"/>
                <a:gd name="connsiteY17-2408" fmla="*/ 185018 h 5038271"/>
                <a:gd name="connsiteX18-2409" fmla="*/ 7762240 w 12319629"/>
                <a:gd name="connsiteY18-2410" fmla="*/ 357738 h 5038271"/>
                <a:gd name="connsiteX19-2411" fmla="*/ 8158480 w 12319629"/>
                <a:gd name="connsiteY19-2412" fmla="*/ 174858 h 5038271"/>
                <a:gd name="connsiteX20-2413" fmla="*/ 8585200 w 12319629"/>
                <a:gd name="connsiteY20-2414" fmla="*/ 327258 h 5038271"/>
                <a:gd name="connsiteX21-2415" fmla="*/ 9174480 w 12319629"/>
                <a:gd name="connsiteY21-2416" fmla="*/ 134218 h 5038271"/>
                <a:gd name="connsiteX22-2417" fmla="*/ 9591040 w 12319629"/>
                <a:gd name="connsiteY22-2418" fmla="*/ 428858 h 5038271"/>
                <a:gd name="connsiteX23-2419" fmla="*/ 10170160 w 12319629"/>
                <a:gd name="connsiteY23-2420" fmla="*/ 215498 h 5038271"/>
                <a:gd name="connsiteX24-2421" fmla="*/ 10485120 w 12319629"/>
                <a:gd name="connsiteY24-2422" fmla="*/ 418698 h 5038271"/>
                <a:gd name="connsiteX25-2423" fmla="*/ 10962640 w 12319629"/>
                <a:gd name="connsiteY25-2424" fmla="*/ 174858 h 5038271"/>
                <a:gd name="connsiteX26-2425" fmla="*/ 11318240 w 12319629"/>
                <a:gd name="connsiteY26-2426" fmla="*/ 276458 h 5038271"/>
                <a:gd name="connsiteX27-2427" fmla="*/ 11785600 w 12319629"/>
                <a:gd name="connsiteY27-2428" fmla="*/ 124058 h 5038271"/>
                <a:gd name="connsiteX28-2429" fmla="*/ 12039600 w 12319629"/>
                <a:gd name="connsiteY28-2430" fmla="*/ 317098 h 5038271"/>
                <a:gd name="connsiteX29-2431" fmla="*/ 12161520 w 12319629"/>
                <a:gd name="connsiteY29-2432" fmla="*/ 205338 h 5038271"/>
                <a:gd name="connsiteX30-2433" fmla="*/ 12313920 w 12319629"/>
                <a:gd name="connsiteY30-2434" fmla="*/ 357738 h 5038271"/>
                <a:gd name="connsiteX31-2435" fmla="*/ 12273280 w 12319629"/>
                <a:gd name="connsiteY31-2436" fmla="*/ 4452218 h 5038271"/>
                <a:gd name="connsiteX32-2437" fmla="*/ 12141200 w 12319629"/>
                <a:gd name="connsiteY32-2438" fmla="*/ 5000858 h 5038271"/>
                <a:gd name="connsiteX33-2439" fmla="*/ 11013440 w 12319629"/>
                <a:gd name="connsiteY33-2440" fmla="*/ 4990698 h 5038271"/>
                <a:gd name="connsiteX34-2441" fmla="*/ 2438400 w 12319629"/>
                <a:gd name="connsiteY34-2442" fmla="*/ 4990698 h 5038271"/>
                <a:gd name="connsiteX35-2443" fmla="*/ 0 w 12319629"/>
                <a:gd name="connsiteY35-2444" fmla="*/ 4990698 h 5038271"/>
                <a:gd name="connsiteX36-2445" fmla="*/ 71120 w 12319629"/>
                <a:gd name="connsiteY36-2446" fmla="*/ 825098 h 50382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/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/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97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/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00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/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02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/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04" name="ตัวแทนข้อความ 216"/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/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grpSp>
        <p:nvGrpSpPr>
          <p:cNvPr id="98" name="กลุ่ม 97"/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/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/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-1" fmla="*/ 0 w 12211050"/>
                  <a:gd name="connsiteY0-2" fmla="*/ 9525 h 1178399"/>
                  <a:gd name="connsiteX1-3" fmla="*/ 4048125 w 12211050"/>
                  <a:gd name="connsiteY1-4" fmla="*/ 1114425 h 1178399"/>
                  <a:gd name="connsiteX2-5" fmla="*/ 9848850 w 12211050"/>
                  <a:gd name="connsiteY2-6" fmla="*/ 933450 h 1178399"/>
                  <a:gd name="connsiteX3-7" fmla="*/ 12211050 w 12211050"/>
                  <a:gd name="connsiteY3-8" fmla="*/ 0 h 1178399"/>
                  <a:gd name="connsiteX0-9" fmla="*/ 0 w 12211050"/>
                  <a:gd name="connsiteY0-10" fmla="*/ 9525 h 1178399"/>
                  <a:gd name="connsiteX1-11" fmla="*/ 4048125 w 12211050"/>
                  <a:gd name="connsiteY1-12" fmla="*/ 1114425 h 1178399"/>
                  <a:gd name="connsiteX2-13" fmla="*/ 9848850 w 12211050"/>
                  <a:gd name="connsiteY2-14" fmla="*/ 933450 h 1178399"/>
                  <a:gd name="connsiteX3-15" fmla="*/ 12211050 w 12211050"/>
                  <a:gd name="connsiteY3-16" fmla="*/ 0 h 1178399"/>
                  <a:gd name="connsiteX0-17" fmla="*/ 0 w 12211050"/>
                  <a:gd name="connsiteY0-18" fmla="*/ 9525 h 1065653"/>
                  <a:gd name="connsiteX1-19" fmla="*/ 4124325 w 12211050"/>
                  <a:gd name="connsiteY1-20" fmla="*/ 942975 h 1065653"/>
                  <a:gd name="connsiteX2-21" fmla="*/ 9848850 w 12211050"/>
                  <a:gd name="connsiteY2-22" fmla="*/ 933450 h 1065653"/>
                  <a:gd name="connsiteX3-23" fmla="*/ 12211050 w 12211050"/>
                  <a:gd name="connsiteY3-24" fmla="*/ 0 h 1065653"/>
                  <a:gd name="connsiteX0-25" fmla="*/ 0 w 12211050"/>
                  <a:gd name="connsiteY0-26" fmla="*/ 9525 h 1049977"/>
                  <a:gd name="connsiteX1-27" fmla="*/ 4124325 w 12211050"/>
                  <a:gd name="connsiteY1-28" fmla="*/ 942975 h 1049977"/>
                  <a:gd name="connsiteX2-29" fmla="*/ 9601200 w 12211050"/>
                  <a:gd name="connsiteY2-30" fmla="*/ 904875 h 1049977"/>
                  <a:gd name="connsiteX3-31" fmla="*/ 12211050 w 12211050"/>
                  <a:gd name="connsiteY3-32" fmla="*/ 0 h 1049977"/>
                  <a:gd name="connsiteX0-33" fmla="*/ 0 w 12211050"/>
                  <a:gd name="connsiteY0-34" fmla="*/ 9525 h 1049977"/>
                  <a:gd name="connsiteX1-35" fmla="*/ 4124325 w 12211050"/>
                  <a:gd name="connsiteY1-36" fmla="*/ 942975 h 1049977"/>
                  <a:gd name="connsiteX2-37" fmla="*/ 9601200 w 12211050"/>
                  <a:gd name="connsiteY2-38" fmla="*/ 904875 h 1049977"/>
                  <a:gd name="connsiteX3-39" fmla="*/ 12211050 w 12211050"/>
                  <a:gd name="connsiteY3-40" fmla="*/ 0 h 1049977"/>
                  <a:gd name="connsiteX0-41" fmla="*/ 0 w 12211050"/>
                  <a:gd name="connsiteY0-42" fmla="*/ 9525 h 1015516"/>
                  <a:gd name="connsiteX1-43" fmla="*/ 4124325 w 12211050"/>
                  <a:gd name="connsiteY1-44" fmla="*/ 942975 h 1015516"/>
                  <a:gd name="connsiteX2-45" fmla="*/ 9601200 w 12211050"/>
                  <a:gd name="connsiteY2-46" fmla="*/ 904875 h 1015516"/>
                  <a:gd name="connsiteX3-47" fmla="*/ 12211050 w 12211050"/>
                  <a:gd name="connsiteY3-48" fmla="*/ 0 h 1015516"/>
                  <a:gd name="connsiteX0-49" fmla="*/ 0 w 12211050"/>
                  <a:gd name="connsiteY0-50" fmla="*/ 9525 h 995209"/>
                  <a:gd name="connsiteX1-51" fmla="*/ 4124325 w 12211050"/>
                  <a:gd name="connsiteY1-52" fmla="*/ 942975 h 995209"/>
                  <a:gd name="connsiteX2-53" fmla="*/ 9772650 w 12211050"/>
                  <a:gd name="connsiteY2-54" fmla="*/ 838200 h 995209"/>
                  <a:gd name="connsiteX3-55" fmla="*/ 12211050 w 12211050"/>
                  <a:gd name="connsiteY3-56" fmla="*/ 0 h 995209"/>
                  <a:gd name="connsiteX0-57" fmla="*/ 0 w 12211050"/>
                  <a:gd name="connsiteY0-58" fmla="*/ 9525 h 995209"/>
                  <a:gd name="connsiteX1-59" fmla="*/ 4124325 w 12211050"/>
                  <a:gd name="connsiteY1-60" fmla="*/ 942975 h 995209"/>
                  <a:gd name="connsiteX2-61" fmla="*/ 9772650 w 12211050"/>
                  <a:gd name="connsiteY2-62" fmla="*/ 838200 h 995209"/>
                  <a:gd name="connsiteX3-63" fmla="*/ 12211050 w 12211050"/>
                  <a:gd name="connsiteY3-64" fmla="*/ 0 h 995209"/>
                  <a:gd name="connsiteX0-65" fmla="*/ 0 w 12211050"/>
                  <a:gd name="connsiteY0-66" fmla="*/ 9525 h 1014589"/>
                  <a:gd name="connsiteX1-67" fmla="*/ 4124325 w 12211050"/>
                  <a:gd name="connsiteY1-68" fmla="*/ 942975 h 1014589"/>
                  <a:gd name="connsiteX2-69" fmla="*/ 9772650 w 12211050"/>
                  <a:gd name="connsiteY2-70" fmla="*/ 838200 h 1014589"/>
                  <a:gd name="connsiteX3-71" fmla="*/ 12211050 w 12211050"/>
                  <a:gd name="connsiteY3-72" fmla="*/ 0 h 1014589"/>
                  <a:gd name="connsiteX0-73" fmla="*/ 0 w 12211050"/>
                  <a:gd name="connsiteY0-74" fmla="*/ 9525 h 1014589"/>
                  <a:gd name="connsiteX1-75" fmla="*/ 4124325 w 12211050"/>
                  <a:gd name="connsiteY1-76" fmla="*/ 942975 h 1014589"/>
                  <a:gd name="connsiteX2-77" fmla="*/ 9772650 w 12211050"/>
                  <a:gd name="connsiteY2-78" fmla="*/ 838200 h 1014589"/>
                  <a:gd name="connsiteX3-79" fmla="*/ 12211050 w 12211050"/>
                  <a:gd name="connsiteY3-80" fmla="*/ 0 h 10145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/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/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-1" fmla="*/ 2021 w 463406"/>
                    <a:gd name="connsiteY0-2" fmla="*/ 126309 h 711548"/>
                    <a:gd name="connsiteX1-3" fmla="*/ 47741 w 463406"/>
                    <a:gd name="connsiteY1-4" fmla="*/ 267279 h 711548"/>
                    <a:gd name="connsiteX2-5" fmla="*/ 131561 w 463406"/>
                    <a:gd name="connsiteY2-6" fmla="*/ 385389 h 711548"/>
                    <a:gd name="connsiteX3-7" fmla="*/ 203951 w 463406"/>
                    <a:gd name="connsiteY3-8" fmla="*/ 440634 h 711548"/>
                    <a:gd name="connsiteX4-9" fmla="*/ 215381 w 463406"/>
                    <a:gd name="connsiteY4-10" fmla="*/ 553029 h 711548"/>
                    <a:gd name="connsiteX5-11" fmla="*/ 228716 w 463406"/>
                    <a:gd name="connsiteY5-12" fmla="*/ 657804 h 711548"/>
                    <a:gd name="connsiteX6-13" fmla="*/ 303011 w 463406"/>
                    <a:gd name="connsiteY6-14" fmla="*/ 711144 h 711548"/>
                    <a:gd name="connsiteX7-15" fmla="*/ 398261 w 463406"/>
                    <a:gd name="connsiteY7-16" fmla="*/ 680664 h 711548"/>
                    <a:gd name="connsiteX8-17" fmla="*/ 424931 w 463406"/>
                    <a:gd name="connsiteY8-18" fmla="*/ 650184 h 711548"/>
                    <a:gd name="connsiteX9-19" fmla="*/ 417311 w 463406"/>
                    <a:gd name="connsiteY9-20" fmla="*/ 543504 h 711548"/>
                    <a:gd name="connsiteX10-21" fmla="*/ 421121 w 463406"/>
                    <a:gd name="connsiteY10-22" fmla="*/ 473019 h 711548"/>
                    <a:gd name="connsiteX11-23" fmla="*/ 443981 w 463406"/>
                    <a:gd name="connsiteY11-24" fmla="*/ 383484 h 711548"/>
                    <a:gd name="connsiteX12-25" fmla="*/ 463031 w 463406"/>
                    <a:gd name="connsiteY12-26" fmla="*/ 341574 h 711548"/>
                    <a:gd name="connsiteX13-27" fmla="*/ 453506 w 463406"/>
                    <a:gd name="connsiteY13-28" fmla="*/ 292044 h 711548"/>
                    <a:gd name="connsiteX14-29" fmla="*/ 417311 w 463406"/>
                    <a:gd name="connsiteY14-30" fmla="*/ 252039 h 711548"/>
                    <a:gd name="connsiteX15-31" fmla="*/ 360161 w 463406"/>
                    <a:gd name="connsiteY15-32" fmla="*/ 234894 h 711548"/>
                    <a:gd name="connsiteX16-33" fmla="*/ 327776 w 463406"/>
                    <a:gd name="connsiteY16-34" fmla="*/ 179649 h 711548"/>
                    <a:gd name="connsiteX17-35" fmla="*/ 306821 w 463406"/>
                    <a:gd name="connsiteY17-36" fmla="*/ 124404 h 711548"/>
                    <a:gd name="connsiteX18-37" fmla="*/ 287771 w 463406"/>
                    <a:gd name="connsiteY18-38" fmla="*/ 61539 h 711548"/>
                    <a:gd name="connsiteX19-39" fmla="*/ 278246 w 463406"/>
                    <a:gd name="connsiteY19-40" fmla="*/ 579 h 711548"/>
                    <a:gd name="connsiteX20-41" fmla="*/ 158231 w 463406"/>
                    <a:gd name="connsiteY20-42" fmla="*/ 31059 h 711548"/>
                    <a:gd name="connsiteX21-43" fmla="*/ 112511 w 463406"/>
                    <a:gd name="connsiteY21-44" fmla="*/ 53919 h 711548"/>
                    <a:gd name="connsiteX22-45" fmla="*/ 2021 w 463406"/>
                    <a:gd name="connsiteY22-46" fmla="*/ 126309 h 711548"/>
                    <a:gd name="connsiteX0-47" fmla="*/ 2021 w 463406"/>
                    <a:gd name="connsiteY0-48" fmla="*/ 126309 h 711548"/>
                    <a:gd name="connsiteX1-49" fmla="*/ 47741 w 463406"/>
                    <a:gd name="connsiteY1-50" fmla="*/ 267279 h 711548"/>
                    <a:gd name="connsiteX2-51" fmla="*/ 131561 w 463406"/>
                    <a:gd name="connsiteY2-52" fmla="*/ 385389 h 711548"/>
                    <a:gd name="connsiteX3-53" fmla="*/ 203951 w 463406"/>
                    <a:gd name="connsiteY3-54" fmla="*/ 440634 h 711548"/>
                    <a:gd name="connsiteX4-55" fmla="*/ 215381 w 463406"/>
                    <a:gd name="connsiteY4-56" fmla="*/ 553029 h 711548"/>
                    <a:gd name="connsiteX5-57" fmla="*/ 228716 w 463406"/>
                    <a:gd name="connsiteY5-58" fmla="*/ 657804 h 711548"/>
                    <a:gd name="connsiteX6-59" fmla="*/ 303011 w 463406"/>
                    <a:gd name="connsiteY6-60" fmla="*/ 711144 h 711548"/>
                    <a:gd name="connsiteX7-61" fmla="*/ 398261 w 463406"/>
                    <a:gd name="connsiteY7-62" fmla="*/ 680664 h 711548"/>
                    <a:gd name="connsiteX8-63" fmla="*/ 424931 w 463406"/>
                    <a:gd name="connsiteY8-64" fmla="*/ 650184 h 711548"/>
                    <a:gd name="connsiteX9-65" fmla="*/ 417311 w 463406"/>
                    <a:gd name="connsiteY9-66" fmla="*/ 543504 h 711548"/>
                    <a:gd name="connsiteX10-67" fmla="*/ 421121 w 463406"/>
                    <a:gd name="connsiteY10-68" fmla="*/ 473019 h 711548"/>
                    <a:gd name="connsiteX11-69" fmla="*/ 443981 w 463406"/>
                    <a:gd name="connsiteY11-70" fmla="*/ 383484 h 711548"/>
                    <a:gd name="connsiteX12-71" fmla="*/ 463031 w 463406"/>
                    <a:gd name="connsiteY12-72" fmla="*/ 341574 h 711548"/>
                    <a:gd name="connsiteX13-73" fmla="*/ 453506 w 463406"/>
                    <a:gd name="connsiteY13-74" fmla="*/ 292044 h 711548"/>
                    <a:gd name="connsiteX14-75" fmla="*/ 417311 w 463406"/>
                    <a:gd name="connsiteY14-76" fmla="*/ 252039 h 711548"/>
                    <a:gd name="connsiteX15-77" fmla="*/ 360161 w 463406"/>
                    <a:gd name="connsiteY15-78" fmla="*/ 234894 h 711548"/>
                    <a:gd name="connsiteX16-79" fmla="*/ 327776 w 463406"/>
                    <a:gd name="connsiteY16-80" fmla="*/ 179649 h 711548"/>
                    <a:gd name="connsiteX17-81" fmla="*/ 306821 w 463406"/>
                    <a:gd name="connsiteY17-82" fmla="*/ 124404 h 711548"/>
                    <a:gd name="connsiteX18-83" fmla="*/ 297296 w 463406"/>
                    <a:gd name="connsiteY18-84" fmla="*/ 61539 h 711548"/>
                    <a:gd name="connsiteX19-85" fmla="*/ 278246 w 463406"/>
                    <a:gd name="connsiteY19-86" fmla="*/ 579 h 711548"/>
                    <a:gd name="connsiteX20-87" fmla="*/ 158231 w 463406"/>
                    <a:gd name="connsiteY20-88" fmla="*/ 31059 h 711548"/>
                    <a:gd name="connsiteX21-89" fmla="*/ 112511 w 463406"/>
                    <a:gd name="connsiteY21-90" fmla="*/ 53919 h 711548"/>
                    <a:gd name="connsiteX22-91" fmla="*/ 2021 w 463406"/>
                    <a:gd name="connsiteY22-92" fmla="*/ 126309 h 711548"/>
                    <a:gd name="connsiteX0-93" fmla="*/ 2021 w 463406"/>
                    <a:gd name="connsiteY0-94" fmla="*/ 126309 h 711548"/>
                    <a:gd name="connsiteX1-95" fmla="*/ 47741 w 463406"/>
                    <a:gd name="connsiteY1-96" fmla="*/ 267279 h 711548"/>
                    <a:gd name="connsiteX2-97" fmla="*/ 131561 w 463406"/>
                    <a:gd name="connsiteY2-98" fmla="*/ 385389 h 711548"/>
                    <a:gd name="connsiteX3-99" fmla="*/ 203951 w 463406"/>
                    <a:gd name="connsiteY3-100" fmla="*/ 440634 h 711548"/>
                    <a:gd name="connsiteX4-101" fmla="*/ 215381 w 463406"/>
                    <a:gd name="connsiteY4-102" fmla="*/ 553029 h 711548"/>
                    <a:gd name="connsiteX5-103" fmla="*/ 228716 w 463406"/>
                    <a:gd name="connsiteY5-104" fmla="*/ 657804 h 711548"/>
                    <a:gd name="connsiteX6-105" fmla="*/ 303011 w 463406"/>
                    <a:gd name="connsiteY6-106" fmla="*/ 711144 h 711548"/>
                    <a:gd name="connsiteX7-107" fmla="*/ 398261 w 463406"/>
                    <a:gd name="connsiteY7-108" fmla="*/ 680664 h 711548"/>
                    <a:gd name="connsiteX8-109" fmla="*/ 424931 w 463406"/>
                    <a:gd name="connsiteY8-110" fmla="*/ 650184 h 711548"/>
                    <a:gd name="connsiteX9-111" fmla="*/ 417311 w 463406"/>
                    <a:gd name="connsiteY9-112" fmla="*/ 543504 h 711548"/>
                    <a:gd name="connsiteX10-113" fmla="*/ 421121 w 463406"/>
                    <a:gd name="connsiteY10-114" fmla="*/ 473019 h 711548"/>
                    <a:gd name="connsiteX11-115" fmla="*/ 443981 w 463406"/>
                    <a:gd name="connsiteY11-116" fmla="*/ 383484 h 711548"/>
                    <a:gd name="connsiteX12-117" fmla="*/ 463031 w 463406"/>
                    <a:gd name="connsiteY12-118" fmla="*/ 341574 h 711548"/>
                    <a:gd name="connsiteX13-119" fmla="*/ 453506 w 463406"/>
                    <a:gd name="connsiteY13-120" fmla="*/ 292044 h 711548"/>
                    <a:gd name="connsiteX14-121" fmla="*/ 417311 w 463406"/>
                    <a:gd name="connsiteY14-122" fmla="*/ 252039 h 711548"/>
                    <a:gd name="connsiteX15-123" fmla="*/ 360161 w 463406"/>
                    <a:gd name="connsiteY15-124" fmla="*/ 234894 h 711548"/>
                    <a:gd name="connsiteX16-125" fmla="*/ 327776 w 463406"/>
                    <a:gd name="connsiteY16-126" fmla="*/ 179649 h 711548"/>
                    <a:gd name="connsiteX17-127" fmla="*/ 314441 w 463406"/>
                    <a:gd name="connsiteY17-128" fmla="*/ 124404 h 711548"/>
                    <a:gd name="connsiteX18-129" fmla="*/ 297296 w 463406"/>
                    <a:gd name="connsiteY18-130" fmla="*/ 61539 h 711548"/>
                    <a:gd name="connsiteX19-131" fmla="*/ 278246 w 463406"/>
                    <a:gd name="connsiteY19-132" fmla="*/ 579 h 711548"/>
                    <a:gd name="connsiteX20-133" fmla="*/ 158231 w 463406"/>
                    <a:gd name="connsiteY20-134" fmla="*/ 31059 h 711548"/>
                    <a:gd name="connsiteX21-135" fmla="*/ 112511 w 463406"/>
                    <a:gd name="connsiteY21-136" fmla="*/ 53919 h 711548"/>
                    <a:gd name="connsiteX22-137" fmla="*/ 2021 w 463406"/>
                    <a:gd name="connsiteY22-138" fmla="*/ 126309 h 711548"/>
                    <a:gd name="connsiteX0-139" fmla="*/ 2021 w 463406"/>
                    <a:gd name="connsiteY0-140" fmla="*/ 126309 h 711548"/>
                    <a:gd name="connsiteX1-141" fmla="*/ 47741 w 463406"/>
                    <a:gd name="connsiteY1-142" fmla="*/ 267279 h 711548"/>
                    <a:gd name="connsiteX2-143" fmla="*/ 131561 w 463406"/>
                    <a:gd name="connsiteY2-144" fmla="*/ 385389 h 711548"/>
                    <a:gd name="connsiteX3-145" fmla="*/ 203951 w 463406"/>
                    <a:gd name="connsiteY3-146" fmla="*/ 440634 h 711548"/>
                    <a:gd name="connsiteX4-147" fmla="*/ 215381 w 463406"/>
                    <a:gd name="connsiteY4-148" fmla="*/ 553029 h 711548"/>
                    <a:gd name="connsiteX5-149" fmla="*/ 228716 w 463406"/>
                    <a:gd name="connsiteY5-150" fmla="*/ 657804 h 711548"/>
                    <a:gd name="connsiteX6-151" fmla="*/ 303011 w 463406"/>
                    <a:gd name="connsiteY6-152" fmla="*/ 711144 h 711548"/>
                    <a:gd name="connsiteX7-153" fmla="*/ 398261 w 463406"/>
                    <a:gd name="connsiteY7-154" fmla="*/ 680664 h 711548"/>
                    <a:gd name="connsiteX8-155" fmla="*/ 424931 w 463406"/>
                    <a:gd name="connsiteY8-156" fmla="*/ 650184 h 711548"/>
                    <a:gd name="connsiteX9-157" fmla="*/ 417311 w 463406"/>
                    <a:gd name="connsiteY9-158" fmla="*/ 543504 h 711548"/>
                    <a:gd name="connsiteX10-159" fmla="*/ 421121 w 463406"/>
                    <a:gd name="connsiteY10-160" fmla="*/ 473019 h 711548"/>
                    <a:gd name="connsiteX11-161" fmla="*/ 443981 w 463406"/>
                    <a:gd name="connsiteY11-162" fmla="*/ 383484 h 711548"/>
                    <a:gd name="connsiteX12-163" fmla="*/ 463031 w 463406"/>
                    <a:gd name="connsiteY12-164" fmla="*/ 341574 h 711548"/>
                    <a:gd name="connsiteX13-165" fmla="*/ 453506 w 463406"/>
                    <a:gd name="connsiteY13-166" fmla="*/ 292044 h 711548"/>
                    <a:gd name="connsiteX14-167" fmla="*/ 417311 w 463406"/>
                    <a:gd name="connsiteY14-168" fmla="*/ 252039 h 711548"/>
                    <a:gd name="connsiteX15-169" fmla="*/ 371591 w 463406"/>
                    <a:gd name="connsiteY15-170" fmla="*/ 232989 h 711548"/>
                    <a:gd name="connsiteX16-171" fmla="*/ 327776 w 463406"/>
                    <a:gd name="connsiteY16-172" fmla="*/ 179649 h 711548"/>
                    <a:gd name="connsiteX17-173" fmla="*/ 314441 w 463406"/>
                    <a:gd name="connsiteY17-174" fmla="*/ 124404 h 711548"/>
                    <a:gd name="connsiteX18-175" fmla="*/ 297296 w 463406"/>
                    <a:gd name="connsiteY18-176" fmla="*/ 61539 h 711548"/>
                    <a:gd name="connsiteX19-177" fmla="*/ 278246 w 463406"/>
                    <a:gd name="connsiteY19-178" fmla="*/ 579 h 711548"/>
                    <a:gd name="connsiteX20-179" fmla="*/ 158231 w 463406"/>
                    <a:gd name="connsiteY20-180" fmla="*/ 31059 h 711548"/>
                    <a:gd name="connsiteX21-181" fmla="*/ 112511 w 463406"/>
                    <a:gd name="connsiteY21-182" fmla="*/ 53919 h 711548"/>
                    <a:gd name="connsiteX22-183" fmla="*/ 2021 w 463406"/>
                    <a:gd name="connsiteY22-184" fmla="*/ 126309 h 711548"/>
                    <a:gd name="connsiteX0-185" fmla="*/ 2021 w 463406"/>
                    <a:gd name="connsiteY0-186" fmla="*/ 126309 h 711548"/>
                    <a:gd name="connsiteX1-187" fmla="*/ 47741 w 463406"/>
                    <a:gd name="connsiteY1-188" fmla="*/ 267279 h 711548"/>
                    <a:gd name="connsiteX2-189" fmla="*/ 131561 w 463406"/>
                    <a:gd name="connsiteY2-190" fmla="*/ 385389 h 711548"/>
                    <a:gd name="connsiteX3-191" fmla="*/ 196331 w 463406"/>
                    <a:gd name="connsiteY3-192" fmla="*/ 448254 h 711548"/>
                    <a:gd name="connsiteX4-193" fmla="*/ 215381 w 463406"/>
                    <a:gd name="connsiteY4-194" fmla="*/ 553029 h 711548"/>
                    <a:gd name="connsiteX5-195" fmla="*/ 228716 w 463406"/>
                    <a:gd name="connsiteY5-196" fmla="*/ 657804 h 711548"/>
                    <a:gd name="connsiteX6-197" fmla="*/ 303011 w 463406"/>
                    <a:gd name="connsiteY6-198" fmla="*/ 711144 h 711548"/>
                    <a:gd name="connsiteX7-199" fmla="*/ 398261 w 463406"/>
                    <a:gd name="connsiteY7-200" fmla="*/ 680664 h 711548"/>
                    <a:gd name="connsiteX8-201" fmla="*/ 424931 w 463406"/>
                    <a:gd name="connsiteY8-202" fmla="*/ 650184 h 711548"/>
                    <a:gd name="connsiteX9-203" fmla="*/ 417311 w 463406"/>
                    <a:gd name="connsiteY9-204" fmla="*/ 543504 h 711548"/>
                    <a:gd name="connsiteX10-205" fmla="*/ 421121 w 463406"/>
                    <a:gd name="connsiteY10-206" fmla="*/ 473019 h 711548"/>
                    <a:gd name="connsiteX11-207" fmla="*/ 443981 w 463406"/>
                    <a:gd name="connsiteY11-208" fmla="*/ 383484 h 711548"/>
                    <a:gd name="connsiteX12-209" fmla="*/ 463031 w 463406"/>
                    <a:gd name="connsiteY12-210" fmla="*/ 341574 h 711548"/>
                    <a:gd name="connsiteX13-211" fmla="*/ 453506 w 463406"/>
                    <a:gd name="connsiteY13-212" fmla="*/ 292044 h 711548"/>
                    <a:gd name="connsiteX14-213" fmla="*/ 417311 w 463406"/>
                    <a:gd name="connsiteY14-214" fmla="*/ 252039 h 711548"/>
                    <a:gd name="connsiteX15-215" fmla="*/ 371591 w 463406"/>
                    <a:gd name="connsiteY15-216" fmla="*/ 232989 h 711548"/>
                    <a:gd name="connsiteX16-217" fmla="*/ 327776 w 463406"/>
                    <a:gd name="connsiteY16-218" fmla="*/ 179649 h 711548"/>
                    <a:gd name="connsiteX17-219" fmla="*/ 314441 w 463406"/>
                    <a:gd name="connsiteY17-220" fmla="*/ 124404 h 711548"/>
                    <a:gd name="connsiteX18-221" fmla="*/ 297296 w 463406"/>
                    <a:gd name="connsiteY18-222" fmla="*/ 61539 h 711548"/>
                    <a:gd name="connsiteX19-223" fmla="*/ 278246 w 463406"/>
                    <a:gd name="connsiteY19-224" fmla="*/ 579 h 711548"/>
                    <a:gd name="connsiteX20-225" fmla="*/ 158231 w 463406"/>
                    <a:gd name="connsiteY20-226" fmla="*/ 31059 h 711548"/>
                    <a:gd name="connsiteX21-227" fmla="*/ 112511 w 463406"/>
                    <a:gd name="connsiteY21-228" fmla="*/ 53919 h 711548"/>
                    <a:gd name="connsiteX22-229" fmla="*/ 2021 w 463406"/>
                    <a:gd name="connsiteY22-230" fmla="*/ 126309 h 711548"/>
                    <a:gd name="connsiteX0-231" fmla="*/ 2021 w 463406"/>
                    <a:gd name="connsiteY0-232" fmla="*/ 126309 h 713321"/>
                    <a:gd name="connsiteX1-233" fmla="*/ 47741 w 463406"/>
                    <a:gd name="connsiteY1-234" fmla="*/ 267279 h 713321"/>
                    <a:gd name="connsiteX2-235" fmla="*/ 131561 w 463406"/>
                    <a:gd name="connsiteY2-236" fmla="*/ 385389 h 713321"/>
                    <a:gd name="connsiteX3-237" fmla="*/ 196331 w 463406"/>
                    <a:gd name="connsiteY3-238" fmla="*/ 448254 h 713321"/>
                    <a:gd name="connsiteX4-239" fmla="*/ 215381 w 463406"/>
                    <a:gd name="connsiteY4-240" fmla="*/ 553029 h 713321"/>
                    <a:gd name="connsiteX5-241" fmla="*/ 228716 w 463406"/>
                    <a:gd name="connsiteY5-242" fmla="*/ 657804 h 713321"/>
                    <a:gd name="connsiteX6-243" fmla="*/ 303011 w 463406"/>
                    <a:gd name="connsiteY6-244" fmla="*/ 711144 h 713321"/>
                    <a:gd name="connsiteX7-245" fmla="*/ 381116 w 463406"/>
                    <a:gd name="connsiteY7-246" fmla="*/ 697809 h 713321"/>
                    <a:gd name="connsiteX8-247" fmla="*/ 424931 w 463406"/>
                    <a:gd name="connsiteY8-248" fmla="*/ 650184 h 713321"/>
                    <a:gd name="connsiteX9-249" fmla="*/ 417311 w 463406"/>
                    <a:gd name="connsiteY9-250" fmla="*/ 543504 h 713321"/>
                    <a:gd name="connsiteX10-251" fmla="*/ 421121 w 463406"/>
                    <a:gd name="connsiteY10-252" fmla="*/ 473019 h 713321"/>
                    <a:gd name="connsiteX11-253" fmla="*/ 443981 w 463406"/>
                    <a:gd name="connsiteY11-254" fmla="*/ 383484 h 713321"/>
                    <a:gd name="connsiteX12-255" fmla="*/ 463031 w 463406"/>
                    <a:gd name="connsiteY12-256" fmla="*/ 341574 h 713321"/>
                    <a:gd name="connsiteX13-257" fmla="*/ 453506 w 463406"/>
                    <a:gd name="connsiteY13-258" fmla="*/ 292044 h 713321"/>
                    <a:gd name="connsiteX14-259" fmla="*/ 417311 w 463406"/>
                    <a:gd name="connsiteY14-260" fmla="*/ 252039 h 713321"/>
                    <a:gd name="connsiteX15-261" fmla="*/ 371591 w 463406"/>
                    <a:gd name="connsiteY15-262" fmla="*/ 232989 h 713321"/>
                    <a:gd name="connsiteX16-263" fmla="*/ 327776 w 463406"/>
                    <a:gd name="connsiteY16-264" fmla="*/ 179649 h 713321"/>
                    <a:gd name="connsiteX17-265" fmla="*/ 314441 w 463406"/>
                    <a:gd name="connsiteY17-266" fmla="*/ 124404 h 713321"/>
                    <a:gd name="connsiteX18-267" fmla="*/ 297296 w 463406"/>
                    <a:gd name="connsiteY18-268" fmla="*/ 61539 h 713321"/>
                    <a:gd name="connsiteX19-269" fmla="*/ 278246 w 463406"/>
                    <a:gd name="connsiteY19-270" fmla="*/ 579 h 713321"/>
                    <a:gd name="connsiteX20-271" fmla="*/ 158231 w 463406"/>
                    <a:gd name="connsiteY20-272" fmla="*/ 31059 h 713321"/>
                    <a:gd name="connsiteX21-273" fmla="*/ 112511 w 463406"/>
                    <a:gd name="connsiteY21-274" fmla="*/ 53919 h 713321"/>
                    <a:gd name="connsiteX22-275" fmla="*/ 2021 w 463406"/>
                    <a:gd name="connsiteY22-276" fmla="*/ 126309 h 713321"/>
                    <a:gd name="connsiteX0-277" fmla="*/ 2021 w 463406"/>
                    <a:gd name="connsiteY0-278" fmla="*/ 126309 h 713321"/>
                    <a:gd name="connsiteX1-279" fmla="*/ 47741 w 463406"/>
                    <a:gd name="connsiteY1-280" fmla="*/ 267279 h 713321"/>
                    <a:gd name="connsiteX2-281" fmla="*/ 131561 w 463406"/>
                    <a:gd name="connsiteY2-282" fmla="*/ 385389 h 713321"/>
                    <a:gd name="connsiteX3-283" fmla="*/ 196331 w 463406"/>
                    <a:gd name="connsiteY3-284" fmla="*/ 448254 h 713321"/>
                    <a:gd name="connsiteX4-285" fmla="*/ 215381 w 463406"/>
                    <a:gd name="connsiteY4-286" fmla="*/ 553029 h 713321"/>
                    <a:gd name="connsiteX5-287" fmla="*/ 228716 w 463406"/>
                    <a:gd name="connsiteY5-288" fmla="*/ 657804 h 713321"/>
                    <a:gd name="connsiteX6-289" fmla="*/ 303011 w 463406"/>
                    <a:gd name="connsiteY6-290" fmla="*/ 711144 h 713321"/>
                    <a:gd name="connsiteX7-291" fmla="*/ 381116 w 463406"/>
                    <a:gd name="connsiteY7-292" fmla="*/ 697809 h 713321"/>
                    <a:gd name="connsiteX8-293" fmla="*/ 424931 w 463406"/>
                    <a:gd name="connsiteY8-294" fmla="*/ 650184 h 713321"/>
                    <a:gd name="connsiteX9-295" fmla="*/ 417311 w 463406"/>
                    <a:gd name="connsiteY9-296" fmla="*/ 543504 h 713321"/>
                    <a:gd name="connsiteX10-297" fmla="*/ 421121 w 463406"/>
                    <a:gd name="connsiteY10-298" fmla="*/ 473019 h 713321"/>
                    <a:gd name="connsiteX11-299" fmla="*/ 443981 w 463406"/>
                    <a:gd name="connsiteY11-300" fmla="*/ 383484 h 713321"/>
                    <a:gd name="connsiteX12-301" fmla="*/ 463031 w 463406"/>
                    <a:gd name="connsiteY12-302" fmla="*/ 341574 h 713321"/>
                    <a:gd name="connsiteX13-303" fmla="*/ 453506 w 463406"/>
                    <a:gd name="connsiteY13-304" fmla="*/ 292044 h 713321"/>
                    <a:gd name="connsiteX14-305" fmla="*/ 417311 w 463406"/>
                    <a:gd name="connsiteY14-306" fmla="*/ 252039 h 713321"/>
                    <a:gd name="connsiteX15-307" fmla="*/ 371591 w 463406"/>
                    <a:gd name="connsiteY15-308" fmla="*/ 232989 h 713321"/>
                    <a:gd name="connsiteX16-309" fmla="*/ 327776 w 463406"/>
                    <a:gd name="connsiteY16-310" fmla="*/ 179649 h 713321"/>
                    <a:gd name="connsiteX17-311" fmla="*/ 314441 w 463406"/>
                    <a:gd name="connsiteY17-312" fmla="*/ 124404 h 713321"/>
                    <a:gd name="connsiteX18-313" fmla="*/ 297296 w 463406"/>
                    <a:gd name="connsiteY18-314" fmla="*/ 61539 h 713321"/>
                    <a:gd name="connsiteX19-315" fmla="*/ 278246 w 463406"/>
                    <a:gd name="connsiteY19-316" fmla="*/ 579 h 713321"/>
                    <a:gd name="connsiteX20-317" fmla="*/ 173471 w 463406"/>
                    <a:gd name="connsiteY20-318" fmla="*/ 31059 h 713321"/>
                    <a:gd name="connsiteX21-319" fmla="*/ 112511 w 463406"/>
                    <a:gd name="connsiteY21-320" fmla="*/ 53919 h 713321"/>
                    <a:gd name="connsiteX22-321" fmla="*/ 2021 w 463406"/>
                    <a:gd name="connsiteY22-322" fmla="*/ 126309 h 713321"/>
                    <a:gd name="connsiteX0-323" fmla="*/ 2021 w 463406"/>
                    <a:gd name="connsiteY0-324" fmla="*/ 126411 h 713423"/>
                    <a:gd name="connsiteX1-325" fmla="*/ 47741 w 463406"/>
                    <a:gd name="connsiteY1-326" fmla="*/ 267381 h 713423"/>
                    <a:gd name="connsiteX2-327" fmla="*/ 131561 w 463406"/>
                    <a:gd name="connsiteY2-328" fmla="*/ 385491 h 713423"/>
                    <a:gd name="connsiteX3-329" fmla="*/ 196331 w 463406"/>
                    <a:gd name="connsiteY3-330" fmla="*/ 448356 h 713423"/>
                    <a:gd name="connsiteX4-331" fmla="*/ 215381 w 463406"/>
                    <a:gd name="connsiteY4-332" fmla="*/ 553131 h 713423"/>
                    <a:gd name="connsiteX5-333" fmla="*/ 228716 w 463406"/>
                    <a:gd name="connsiteY5-334" fmla="*/ 657906 h 713423"/>
                    <a:gd name="connsiteX6-335" fmla="*/ 303011 w 463406"/>
                    <a:gd name="connsiteY6-336" fmla="*/ 711246 h 713423"/>
                    <a:gd name="connsiteX7-337" fmla="*/ 381116 w 463406"/>
                    <a:gd name="connsiteY7-338" fmla="*/ 697911 h 713423"/>
                    <a:gd name="connsiteX8-339" fmla="*/ 424931 w 463406"/>
                    <a:gd name="connsiteY8-340" fmla="*/ 650286 h 713423"/>
                    <a:gd name="connsiteX9-341" fmla="*/ 417311 w 463406"/>
                    <a:gd name="connsiteY9-342" fmla="*/ 543606 h 713423"/>
                    <a:gd name="connsiteX10-343" fmla="*/ 421121 w 463406"/>
                    <a:gd name="connsiteY10-344" fmla="*/ 473121 h 713423"/>
                    <a:gd name="connsiteX11-345" fmla="*/ 443981 w 463406"/>
                    <a:gd name="connsiteY11-346" fmla="*/ 383586 h 713423"/>
                    <a:gd name="connsiteX12-347" fmla="*/ 463031 w 463406"/>
                    <a:gd name="connsiteY12-348" fmla="*/ 341676 h 713423"/>
                    <a:gd name="connsiteX13-349" fmla="*/ 453506 w 463406"/>
                    <a:gd name="connsiteY13-350" fmla="*/ 292146 h 713423"/>
                    <a:gd name="connsiteX14-351" fmla="*/ 417311 w 463406"/>
                    <a:gd name="connsiteY14-352" fmla="*/ 252141 h 713423"/>
                    <a:gd name="connsiteX15-353" fmla="*/ 371591 w 463406"/>
                    <a:gd name="connsiteY15-354" fmla="*/ 233091 h 713423"/>
                    <a:gd name="connsiteX16-355" fmla="*/ 327776 w 463406"/>
                    <a:gd name="connsiteY16-356" fmla="*/ 179751 h 713423"/>
                    <a:gd name="connsiteX17-357" fmla="*/ 314441 w 463406"/>
                    <a:gd name="connsiteY17-358" fmla="*/ 124506 h 713423"/>
                    <a:gd name="connsiteX18-359" fmla="*/ 297296 w 463406"/>
                    <a:gd name="connsiteY18-360" fmla="*/ 61641 h 713423"/>
                    <a:gd name="connsiteX19-361" fmla="*/ 278246 w 463406"/>
                    <a:gd name="connsiteY19-362" fmla="*/ 681 h 713423"/>
                    <a:gd name="connsiteX20-363" fmla="*/ 173471 w 463406"/>
                    <a:gd name="connsiteY20-364" fmla="*/ 29256 h 713423"/>
                    <a:gd name="connsiteX21-365" fmla="*/ 112511 w 463406"/>
                    <a:gd name="connsiteY21-366" fmla="*/ 54021 h 713423"/>
                    <a:gd name="connsiteX22-367" fmla="*/ 2021 w 463406"/>
                    <a:gd name="connsiteY22-368" fmla="*/ 126411 h 713423"/>
                    <a:gd name="connsiteX0-369" fmla="*/ 1001 w 462386"/>
                    <a:gd name="connsiteY0-370" fmla="*/ 126411 h 713423"/>
                    <a:gd name="connsiteX1-371" fmla="*/ 46721 w 462386"/>
                    <a:gd name="connsiteY1-372" fmla="*/ 267381 h 713423"/>
                    <a:gd name="connsiteX2-373" fmla="*/ 130541 w 462386"/>
                    <a:gd name="connsiteY2-374" fmla="*/ 385491 h 713423"/>
                    <a:gd name="connsiteX3-375" fmla="*/ 195311 w 462386"/>
                    <a:gd name="connsiteY3-376" fmla="*/ 448356 h 713423"/>
                    <a:gd name="connsiteX4-377" fmla="*/ 214361 w 462386"/>
                    <a:gd name="connsiteY4-378" fmla="*/ 553131 h 713423"/>
                    <a:gd name="connsiteX5-379" fmla="*/ 227696 w 462386"/>
                    <a:gd name="connsiteY5-380" fmla="*/ 657906 h 713423"/>
                    <a:gd name="connsiteX6-381" fmla="*/ 301991 w 462386"/>
                    <a:gd name="connsiteY6-382" fmla="*/ 711246 h 713423"/>
                    <a:gd name="connsiteX7-383" fmla="*/ 380096 w 462386"/>
                    <a:gd name="connsiteY7-384" fmla="*/ 697911 h 713423"/>
                    <a:gd name="connsiteX8-385" fmla="*/ 423911 w 462386"/>
                    <a:gd name="connsiteY8-386" fmla="*/ 650286 h 713423"/>
                    <a:gd name="connsiteX9-387" fmla="*/ 416291 w 462386"/>
                    <a:gd name="connsiteY9-388" fmla="*/ 543606 h 713423"/>
                    <a:gd name="connsiteX10-389" fmla="*/ 420101 w 462386"/>
                    <a:gd name="connsiteY10-390" fmla="*/ 473121 h 713423"/>
                    <a:gd name="connsiteX11-391" fmla="*/ 442961 w 462386"/>
                    <a:gd name="connsiteY11-392" fmla="*/ 383586 h 713423"/>
                    <a:gd name="connsiteX12-393" fmla="*/ 462011 w 462386"/>
                    <a:gd name="connsiteY12-394" fmla="*/ 341676 h 713423"/>
                    <a:gd name="connsiteX13-395" fmla="*/ 452486 w 462386"/>
                    <a:gd name="connsiteY13-396" fmla="*/ 292146 h 713423"/>
                    <a:gd name="connsiteX14-397" fmla="*/ 416291 w 462386"/>
                    <a:gd name="connsiteY14-398" fmla="*/ 252141 h 713423"/>
                    <a:gd name="connsiteX15-399" fmla="*/ 370571 w 462386"/>
                    <a:gd name="connsiteY15-400" fmla="*/ 233091 h 713423"/>
                    <a:gd name="connsiteX16-401" fmla="*/ 326756 w 462386"/>
                    <a:gd name="connsiteY16-402" fmla="*/ 179751 h 713423"/>
                    <a:gd name="connsiteX17-403" fmla="*/ 313421 w 462386"/>
                    <a:gd name="connsiteY17-404" fmla="*/ 124506 h 713423"/>
                    <a:gd name="connsiteX18-405" fmla="*/ 296276 w 462386"/>
                    <a:gd name="connsiteY18-406" fmla="*/ 61641 h 713423"/>
                    <a:gd name="connsiteX19-407" fmla="*/ 277226 w 462386"/>
                    <a:gd name="connsiteY19-408" fmla="*/ 681 h 713423"/>
                    <a:gd name="connsiteX20-409" fmla="*/ 172451 w 462386"/>
                    <a:gd name="connsiteY20-410" fmla="*/ 29256 h 713423"/>
                    <a:gd name="connsiteX21-411" fmla="*/ 88631 w 462386"/>
                    <a:gd name="connsiteY21-412" fmla="*/ 59736 h 713423"/>
                    <a:gd name="connsiteX22-413" fmla="*/ 1001 w 462386"/>
                    <a:gd name="connsiteY22-414" fmla="*/ 126411 h 713423"/>
                    <a:gd name="connsiteX0-415" fmla="*/ 1001 w 462386"/>
                    <a:gd name="connsiteY0-416" fmla="*/ 126411 h 713423"/>
                    <a:gd name="connsiteX1-417" fmla="*/ 46721 w 462386"/>
                    <a:gd name="connsiteY1-418" fmla="*/ 267381 h 713423"/>
                    <a:gd name="connsiteX2-419" fmla="*/ 130541 w 462386"/>
                    <a:gd name="connsiteY2-420" fmla="*/ 385491 h 713423"/>
                    <a:gd name="connsiteX3-421" fmla="*/ 195311 w 462386"/>
                    <a:gd name="connsiteY3-422" fmla="*/ 448356 h 713423"/>
                    <a:gd name="connsiteX4-423" fmla="*/ 214361 w 462386"/>
                    <a:gd name="connsiteY4-424" fmla="*/ 553131 h 713423"/>
                    <a:gd name="connsiteX5-425" fmla="*/ 227696 w 462386"/>
                    <a:gd name="connsiteY5-426" fmla="*/ 657906 h 713423"/>
                    <a:gd name="connsiteX6-427" fmla="*/ 301991 w 462386"/>
                    <a:gd name="connsiteY6-428" fmla="*/ 711246 h 713423"/>
                    <a:gd name="connsiteX7-429" fmla="*/ 380096 w 462386"/>
                    <a:gd name="connsiteY7-430" fmla="*/ 697911 h 713423"/>
                    <a:gd name="connsiteX8-431" fmla="*/ 423911 w 462386"/>
                    <a:gd name="connsiteY8-432" fmla="*/ 650286 h 713423"/>
                    <a:gd name="connsiteX9-433" fmla="*/ 416291 w 462386"/>
                    <a:gd name="connsiteY9-434" fmla="*/ 543606 h 713423"/>
                    <a:gd name="connsiteX10-435" fmla="*/ 420101 w 462386"/>
                    <a:gd name="connsiteY10-436" fmla="*/ 473121 h 713423"/>
                    <a:gd name="connsiteX11-437" fmla="*/ 442961 w 462386"/>
                    <a:gd name="connsiteY11-438" fmla="*/ 383586 h 713423"/>
                    <a:gd name="connsiteX12-439" fmla="*/ 462011 w 462386"/>
                    <a:gd name="connsiteY12-440" fmla="*/ 341676 h 713423"/>
                    <a:gd name="connsiteX13-441" fmla="*/ 452486 w 462386"/>
                    <a:gd name="connsiteY13-442" fmla="*/ 292146 h 713423"/>
                    <a:gd name="connsiteX14-443" fmla="*/ 416291 w 462386"/>
                    <a:gd name="connsiteY14-444" fmla="*/ 252141 h 713423"/>
                    <a:gd name="connsiteX15-445" fmla="*/ 370571 w 462386"/>
                    <a:gd name="connsiteY15-446" fmla="*/ 233091 h 713423"/>
                    <a:gd name="connsiteX16-447" fmla="*/ 326756 w 462386"/>
                    <a:gd name="connsiteY16-448" fmla="*/ 179751 h 713423"/>
                    <a:gd name="connsiteX17-449" fmla="*/ 313421 w 462386"/>
                    <a:gd name="connsiteY17-450" fmla="*/ 124506 h 713423"/>
                    <a:gd name="connsiteX18-451" fmla="*/ 296276 w 462386"/>
                    <a:gd name="connsiteY18-452" fmla="*/ 61641 h 713423"/>
                    <a:gd name="connsiteX19-453" fmla="*/ 277226 w 462386"/>
                    <a:gd name="connsiteY19-454" fmla="*/ 681 h 713423"/>
                    <a:gd name="connsiteX20-455" fmla="*/ 172451 w 462386"/>
                    <a:gd name="connsiteY20-456" fmla="*/ 29256 h 713423"/>
                    <a:gd name="connsiteX21-457" fmla="*/ 88631 w 462386"/>
                    <a:gd name="connsiteY21-458" fmla="*/ 63546 h 713423"/>
                    <a:gd name="connsiteX22-459" fmla="*/ 1001 w 462386"/>
                    <a:gd name="connsiteY22-460" fmla="*/ 126411 h 713423"/>
                    <a:gd name="connsiteX0-461" fmla="*/ 1001 w 462386"/>
                    <a:gd name="connsiteY0-462" fmla="*/ 126411 h 713423"/>
                    <a:gd name="connsiteX1-463" fmla="*/ 46721 w 462386"/>
                    <a:gd name="connsiteY1-464" fmla="*/ 267381 h 713423"/>
                    <a:gd name="connsiteX2-465" fmla="*/ 130541 w 462386"/>
                    <a:gd name="connsiteY2-466" fmla="*/ 385491 h 713423"/>
                    <a:gd name="connsiteX3-467" fmla="*/ 195311 w 462386"/>
                    <a:gd name="connsiteY3-468" fmla="*/ 448356 h 713423"/>
                    <a:gd name="connsiteX4-469" fmla="*/ 214361 w 462386"/>
                    <a:gd name="connsiteY4-470" fmla="*/ 553131 h 713423"/>
                    <a:gd name="connsiteX5-471" fmla="*/ 227696 w 462386"/>
                    <a:gd name="connsiteY5-472" fmla="*/ 657906 h 713423"/>
                    <a:gd name="connsiteX6-473" fmla="*/ 301991 w 462386"/>
                    <a:gd name="connsiteY6-474" fmla="*/ 711246 h 713423"/>
                    <a:gd name="connsiteX7-475" fmla="*/ 380096 w 462386"/>
                    <a:gd name="connsiteY7-476" fmla="*/ 697911 h 713423"/>
                    <a:gd name="connsiteX8-477" fmla="*/ 423911 w 462386"/>
                    <a:gd name="connsiteY8-478" fmla="*/ 650286 h 713423"/>
                    <a:gd name="connsiteX9-479" fmla="*/ 416291 w 462386"/>
                    <a:gd name="connsiteY9-480" fmla="*/ 543606 h 713423"/>
                    <a:gd name="connsiteX10-481" fmla="*/ 420101 w 462386"/>
                    <a:gd name="connsiteY10-482" fmla="*/ 473121 h 713423"/>
                    <a:gd name="connsiteX11-483" fmla="*/ 442961 w 462386"/>
                    <a:gd name="connsiteY11-484" fmla="*/ 383586 h 713423"/>
                    <a:gd name="connsiteX12-485" fmla="*/ 462011 w 462386"/>
                    <a:gd name="connsiteY12-486" fmla="*/ 341676 h 713423"/>
                    <a:gd name="connsiteX13-487" fmla="*/ 452486 w 462386"/>
                    <a:gd name="connsiteY13-488" fmla="*/ 292146 h 713423"/>
                    <a:gd name="connsiteX14-489" fmla="*/ 416291 w 462386"/>
                    <a:gd name="connsiteY14-490" fmla="*/ 252141 h 713423"/>
                    <a:gd name="connsiteX15-491" fmla="*/ 380096 w 462386"/>
                    <a:gd name="connsiteY15-492" fmla="*/ 233091 h 713423"/>
                    <a:gd name="connsiteX16-493" fmla="*/ 326756 w 462386"/>
                    <a:gd name="connsiteY16-494" fmla="*/ 179751 h 713423"/>
                    <a:gd name="connsiteX17-495" fmla="*/ 313421 w 462386"/>
                    <a:gd name="connsiteY17-496" fmla="*/ 124506 h 713423"/>
                    <a:gd name="connsiteX18-497" fmla="*/ 296276 w 462386"/>
                    <a:gd name="connsiteY18-498" fmla="*/ 61641 h 713423"/>
                    <a:gd name="connsiteX19-499" fmla="*/ 277226 w 462386"/>
                    <a:gd name="connsiteY19-500" fmla="*/ 681 h 713423"/>
                    <a:gd name="connsiteX20-501" fmla="*/ 172451 w 462386"/>
                    <a:gd name="connsiteY20-502" fmla="*/ 29256 h 713423"/>
                    <a:gd name="connsiteX21-503" fmla="*/ 88631 w 462386"/>
                    <a:gd name="connsiteY21-504" fmla="*/ 63546 h 713423"/>
                    <a:gd name="connsiteX22-505" fmla="*/ 1001 w 462386"/>
                    <a:gd name="connsiteY22-506" fmla="*/ 126411 h 713423"/>
                    <a:gd name="connsiteX0-507" fmla="*/ 1001 w 462386"/>
                    <a:gd name="connsiteY0-508" fmla="*/ 126411 h 713423"/>
                    <a:gd name="connsiteX1-509" fmla="*/ 46721 w 462386"/>
                    <a:gd name="connsiteY1-510" fmla="*/ 267381 h 713423"/>
                    <a:gd name="connsiteX2-511" fmla="*/ 130541 w 462386"/>
                    <a:gd name="connsiteY2-512" fmla="*/ 385491 h 713423"/>
                    <a:gd name="connsiteX3-513" fmla="*/ 195311 w 462386"/>
                    <a:gd name="connsiteY3-514" fmla="*/ 448356 h 713423"/>
                    <a:gd name="connsiteX4-515" fmla="*/ 214361 w 462386"/>
                    <a:gd name="connsiteY4-516" fmla="*/ 553131 h 713423"/>
                    <a:gd name="connsiteX5-517" fmla="*/ 227696 w 462386"/>
                    <a:gd name="connsiteY5-518" fmla="*/ 657906 h 713423"/>
                    <a:gd name="connsiteX6-519" fmla="*/ 301991 w 462386"/>
                    <a:gd name="connsiteY6-520" fmla="*/ 711246 h 713423"/>
                    <a:gd name="connsiteX7-521" fmla="*/ 380096 w 462386"/>
                    <a:gd name="connsiteY7-522" fmla="*/ 697911 h 713423"/>
                    <a:gd name="connsiteX8-523" fmla="*/ 423911 w 462386"/>
                    <a:gd name="connsiteY8-524" fmla="*/ 650286 h 713423"/>
                    <a:gd name="connsiteX9-525" fmla="*/ 416291 w 462386"/>
                    <a:gd name="connsiteY9-526" fmla="*/ 543606 h 713423"/>
                    <a:gd name="connsiteX10-527" fmla="*/ 420101 w 462386"/>
                    <a:gd name="connsiteY10-528" fmla="*/ 473121 h 713423"/>
                    <a:gd name="connsiteX11-529" fmla="*/ 442961 w 462386"/>
                    <a:gd name="connsiteY11-530" fmla="*/ 383586 h 713423"/>
                    <a:gd name="connsiteX12-531" fmla="*/ 462011 w 462386"/>
                    <a:gd name="connsiteY12-532" fmla="*/ 341676 h 713423"/>
                    <a:gd name="connsiteX13-533" fmla="*/ 452486 w 462386"/>
                    <a:gd name="connsiteY13-534" fmla="*/ 292146 h 713423"/>
                    <a:gd name="connsiteX14-535" fmla="*/ 416291 w 462386"/>
                    <a:gd name="connsiteY14-536" fmla="*/ 252141 h 713423"/>
                    <a:gd name="connsiteX15-537" fmla="*/ 378191 w 462386"/>
                    <a:gd name="connsiteY15-538" fmla="*/ 238806 h 713423"/>
                    <a:gd name="connsiteX16-539" fmla="*/ 326756 w 462386"/>
                    <a:gd name="connsiteY16-540" fmla="*/ 179751 h 713423"/>
                    <a:gd name="connsiteX17-541" fmla="*/ 313421 w 462386"/>
                    <a:gd name="connsiteY17-542" fmla="*/ 124506 h 713423"/>
                    <a:gd name="connsiteX18-543" fmla="*/ 296276 w 462386"/>
                    <a:gd name="connsiteY18-544" fmla="*/ 61641 h 713423"/>
                    <a:gd name="connsiteX19-545" fmla="*/ 277226 w 462386"/>
                    <a:gd name="connsiteY19-546" fmla="*/ 681 h 713423"/>
                    <a:gd name="connsiteX20-547" fmla="*/ 172451 w 462386"/>
                    <a:gd name="connsiteY20-548" fmla="*/ 29256 h 713423"/>
                    <a:gd name="connsiteX21-549" fmla="*/ 88631 w 462386"/>
                    <a:gd name="connsiteY21-550" fmla="*/ 63546 h 713423"/>
                    <a:gd name="connsiteX22-551" fmla="*/ 1001 w 462386"/>
                    <a:gd name="connsiteY22-552" fmla="*/ 126411 h 713423"/>
                    <a:gd name="connsiteX0-553" fmla="*/ 1001 w 462318"/>
                    <a:gd name="connsiteY0-554" fmla="*/ 126411 h 713423"/>
                    <a:gd name="connsiteX1-555" fmla="*/ 46721 w 462318"/>
                    <a:gd name="connsiteY1-556" fmla="*/ 267381 h 713423"/>
                    <a:gd name="connsiteX2-557" fmla="*/ 130541 w 462318"/>
                    <a:gd name="connsiteY2-558" fmla="*/ 385491 h 713423"/>
                    <a:gd name="connsiteX3-559" fmla="*/ 195311 w 462318"/>
                    <a:gd name="connsiteY3-560" fmla="*/ 448356 h 713423"/>
                    <a:gd name="connsiteX4-561" fmla="*/ 214361 w 462318"/>
                    <a:gd name="connsiteY4-562" fmla="*/ 553131 h 713423"/>
                    <a:gd name="connsiteX5-563" fmla="*/ 227696 w 462318"/>
                    <a:gd name="connsiteY5-564" fmla="*/ 657906 h 713423"/>
                    <a:gd name="connsiteX6-565" fmla="*/ 301991 w 462318"/>
                    <a:gd name="connsiteY6-566" fmla="*/ 711246 h 713423"/>
                    <a:gd name="connsiteX7-567" fmla="*/ 380096 w 462318"/>
                    <a:gd name="connsiteY7-568" fmla="*/ 697911 h 713423"/>
                    <a:gd name="connsiteX8-569" fmla="*/ 423911 w 462318"/>
                    <a:gd name="connsiteY8-570" fmla="*/ 650286 h 713423"/>
                    <a:gd name="connsiteX9-571" fmla="*/ 416291 w 462318"/>
                    <a:gd name="connsiteY9-572" fmla="*/ 543606 h 713423"/>
                    <a:gd name="connsiteX10-573" fmla="*/ 420101 w 462318"/>
                    <a:gd name="connsiteY10-574" fmla="*/ 473121 h 713423"/>
                    <a:gd name="connsiteX11-575" fmla="*/ 442961 w 462318"/>
                    <a:gd name="connsiteY11-576" fmla="*/ 383586 h 713423"/>
                    <a:gd name="connsiteX12-577" fmla="*/ 462011 w 462318"/>
                    <a:gd name="connsiteY12-578" fmla="*/ 341676 h 713423"/>
                    <a:gd name="connsiteX13-579" fmla="*/ 452486 w 462318"/>
                    <a:gd name="connsiteY13-580" fmla="*/ 292146 h 713423"/>
                    <a:gd name="connsiteX14-581" fmla="*/ 423911 w 462318"/>
                    <a:gd name="connsiteY14-582" fmla="*/ 254046 h 713423"/>
                    <a:gd name="connsiteX15-583" fmla="*/ 378191 w 462318"/>
                    <a:gd name="connsiteY15-584" fmla="*/ 238806 h 713423"/>
                    <a:gd name="connsiteX16-585" fmla="*/ 326756 w 462318"/>
                    <a:gd name="connsiteY16-586" fmla="*/ 179751 h 713423"/>
                    <a:gd name="connsiteX17-587" fmla="*/ 313421 w 462318"/>
                    <a:gd name="connsiteY17-588" fmla="*/ 124506 h 713423"/>
                    <a:gd name="connsiteX18-589" fmla="*/ 296276 w 462318"/>
                    <a:gd name="connsiteY18-590" fmla="*/ 61641 h 713423"/>
                    <a:gd name="connsiteX19-591" fmla="*/ 277226 w 462318"/>
                    <a:gd name="connsiteY19-592" fmla="*/ 681 h 713423"/>
                    <a:gd name="connsiteX20-593" fmla="*/ 172451 w 462318"/>
                    <a:gd name="connsiteY20-594" fmla="*/ 29256 h 713423"/>
                    <a:gd name="connsiteX21-595" fmla="*/ 88631 w 462318"/>
                    <a:gd name="connsiteY21-596" fmla="*/ 63546 h 713423"/>
                    <a:gd name="connsiteX22-597" fmla="*/ 1001 w 462318"/>
                    <a:gd name="connsiteY22-598" fmla="*/ 126411 h 713423"/>
                    <a:gd name="connsiteX0-599" fmla="*/ 1001 w 462318"/>
                    <a:gd name="connsiteY0-600" fmla="*/ 126411 h 713423"/>
                    <a:gd name="connsiteX1-601" fmla="*/ 46721 w 462318"/>
                    <a:gd name="connsiteY1-602" fmla="*/ 267381 h 713423"/>
                    <a:gd name="connsiteX2-603" fmla="*/ 130541 w 462318"/>
                    <a:gd name="connsiteY2-604" fmla="*/ 385491 h 713423"/>
                    <a:gd name="connsiteX3-605" fmla="*/ 195311 w 462318"/>
                    <a:gd name="connsiteY3-606" fmla="*/ 448356 h 713423"/>
                    <a:gd name="connsiteX4-607" fmla="*/ 214361 w 462318"/>
                    <a:gd name="connsiteY4-608" fmla="*/ 553131 h 713423"/>
                    <a:gd name="connsiteX5-609" fmla="*/ 227696 w 462318"/>
                    <a:gd name="connsiteY5-610" fmla="*/ 657906 h 713423"/>
                    <a:gd name="connsiteX6-611" fmla="*/ 301991 w 462318"/>
                    <a:gd name="connsiteY6-612" fmla="*/ 711246 h 713423"/>
                    <a:gd name="connsiteX7-613" fmla="*/ 380096 w 462318"/>
                    <a:gd name="connsiteY7-614" fmla="*/ 697911 h 713423"/>
                    <a:gd name="connsiteX8-615" fmla="*/ 423911 w 462318"/>
                    <a:gd name="connsiteY8-616" fmla="*/ 650286 h 713423"/>
                    <a:gd name="connsiteX9-617" fmla="*/ 416291 w 462318"/>
                    <a:gd name="connsiteY9-618" fmla="*/ 543606 h 713423"/>
                    <a:gd name="connsiteX10-619" fmla="*/ 420101 w 462318"/>
                    <a:gd name="connsiteY10-620" fmla="*/ 473121 h 713423"/>
                    <a:gd name="connsiteX11-621" fmla="*/ 442961 w 462318"/>
                    <a:gd name="connsiteY11-622" fmla="*/ 383586 h 713423"/>
                    <a:gd name="connsiteX12-623" fmla="*/ 462011 w 462318"/>
                    <a:gd name="connsiteY12-624" fmla="*/ 341676 h 713423"/>
                    <a:gd name="connsiteX13-625" fmla="*/ 452486 w 462318"/>
                    <a:gd name="connsiteY13-626" fmla="*/ 292146 h 713423"/>
                    <a:gd name="connsiteX14-627" fmla="*/ 423911 w 462318"/>
                    <a:gd name="connsiteY14-628" fmla="*/ 254046 h 713423"/>
                    <a:gd name="connsiteX15-629" fmla="*/ 378191 w 462318"/>
                    <a:gd name="connsiteY15-630" fmla="*/ 238806 h 713423"/>
                    <a:gd name="connsiteX16-631" fmla="*/ 326756 w 462318"/>
                    <a:gd name="connsiteY16-632" fmla="*/ 179751 h 713423"/>
                    <a:gd name="connsiteX17-633" fmla="*/ 313421 w 462318"/>
                    <a:gd name="connsiteY17-634" fmla="*/ 124506 h 713423"/>
                    <a:gd name="connsiteX18-635" fmla="*/ 296276 w 462318"/>
                    <a:gd name="connsiteY18-636" fmla="*/ 61641 h 713423"/>
                    <a:gd name="connsiteX19-637" fmla="*/ 277226 w 462318"/>
                    <a:gd name="connsiteY19-638" fmla="*/ 681 h 713423"/>
                    <a:gd name="connsiteX20-639" fmla="*/ 172451 w 462318"/>
                    <a:gd name="connsiteY20-640" fmla="*/ 29256 h 713423"/>
                    <a:gd name="connsiteX21-641" fmla="*/ 88631 w 462318"/>
                    <a:gd name="connsiteY21-642" fmla="*/ 63546 h 713423"/>
                    <a:gd name="connsiteX22-643" fmla="*/ 1001 w 462318"/>
                    <a:gd name="connsiteY22-644" fmla="*/ 126411 h 713423"/>
                    <a:gd name="connsiteX0-645" fmla="*/ 1001 w 462318"/>
                    <a:gd name="connsiteY0-646" fmla="*/ 126411 h 713423"/>
                    <a:gd name="connsiteX1-647" fmla="*/ 46721 w 462318"/>
                    <a:gd name="connsiteY1-648" fmla="*/ 267381 h 713423"/>
                    <a:gd name="connsiteX2-649" fmla="*/ 130541 w 462318"/>
                    <a:gd name="connsiteY2-650" fmla="*/ 385491 h 713423"/>
                    <a:gd name="connsiteX3-651" fmla="*/ 195311 w 462318"/>
                    <a:gd name="connsiteY3-652" fmla="*/ 448356 h 713423"/>
                    <a:gd name="connsiteX4-653" fmla="*/ 214361 w 462318"/>
                    <a:gd name="connsiteY4-654" fmla="*/ 553131 h 713423"/>
                    <a:gd name="connsiteX5-655" fmla="*/ 227696 w 462318"/>
                    <a:gd name="connsiteY5-656" fmla="*/ 657906 h 713423"/>
                    <a:gd name="connsiteX6-657" fmla="*/ 301991 w 462318"/>
                    <a:gd name="connsiteY6-658" fmla="*/ 711246 h 713423"/>
                    <a:gd name="connsiteX7-659" fmla="*/ 380096 w 462318"/>
                    <a:gd name="connsiteY7-660" fmla="*/ 697911 h 713423"/>
                    <a:gd name="connsiteX8-661" fmla="*/ 423911 w 462318"/>
                    <a:gd name="connsiteY8-662" fmla="*/ 650286 h 713423"/>
                    <a:gd name="connsiteX9-663" fmla="*/ 416291 w 462318"/>
                    <a:gd name="connsiteY9-664" fmla="*/ 543606 h 713423"/>
                    <a:gd name="connsiteX10-665" fmla="*/ 420101 w 462318"/>
                    <a:gd name="connsiteY10-666" fmla="*/ 473121 h 713423"/>
                    <a:gd name="connsiteX11-667" fmla="*/ 442961 w 462318"/>
                    <a:gd name="connsiteY11-668" fmla="*/ 383586 h 713423"/>
                    <a:gd name="connsiteX12-669" fmla="*/ 462011 w 462318"/>
                    <a:gd name="connsiteY12-670" fmla="*/ 341676 h 713423"/>
                    <a:gd name="connsiteX13-671" fmla="*/ 452486 w 462318"/>
                    <a:gd name="connsiteY13-672" fmla="*/ 292146 h 713423"/>
                    <a:gd name="connsiteX14-673" fmla="*/ 423911 w 462318"/>
                    <a:gd name="connsiteY14-674" fmla="*/ 254046 h 713423"/>
                    <a:gd name="connsiteX15-675" fmla="*/ 378191 w 462318"/>
                    <a:gd name="connsiteY15-676" fmla="*/ 238806 h 713423"/>
                    <a:gd name="connsiteX16-677" fmla="*/ 326756 w 462318"/>
                    <a:gd name="connsiteY16-678" fmla="*/ 179751 h 713423"/>
                    <a:gd name="connsiteX17-679" fmla="*/ 313421 w 462318"/>
                    <a:gd name="connsiteY17-680" fmla="*/ 124506 h 713423"/>
                    <a:gd name="connsiteX18-681" fmla="*/ 296276 w 462318"/>
                    <a:gd name="connsiteY18-682" fmla="*/ 61641 h 713423"/>
                    <a:gd name="connsiteX19-683" fmla="*/ 277226 w 462318"/>
                    <a:gd name="connsiteY19-684" fmla="*/ 681 h 713423"/>
                    <a:gd name="connsiteX20-685" fmla="*/ 172451 w 462318"/>
                    <a:gd name="connsiteY20-686" fmla="*/ 29256 h 713423"/>
                    <a:gd name="connsiteX21-687" fmla="*/ 88631 w 462318"/>
                    <a:gd name="connsiteY21-688" fmla="*/ 63546 h 713423"/>
                    <a:gd name="connsiteX22-689" fmla="*/ 1001 w 462318"/>
                    <a:gd name="connsiteY22-690" fmla="*/ 126411 h 713423"/>
                    <a:gd name="connsiteX0-691" fmla="*/ 884 w 468034"/>
                    <a:gd name="connsiteY0-692" fmla="*/ 115858 h 713423"/>
                    <a:gd name="connsiteX1-693" fmla="*/ 52437 w 468034"/>
                    <a:gd name="connsiteY1-694" fmla="*/ 267381 h 713423"/>
                    <a:gd name="connsiteX2-695" fmla="*/ 136257 w 468034"/>
                    <a:gd name="connsiteY2-696" fmla="*/ 385491 h 713423"/>
                    <a:gd name="connsiteX3-697" fmla="*/ 201027 w 468034"/>
                    <a:gd name="connsiteY3-698" fmla="*/ 448356 h 713423"/>
                    <a:gd name="connsiteX4-699" fmla="*/ 220077 w 468034"/>
                    <a:gd name="connsiteY4-700" fmla="*/ 553131 h 713423"/>
                    <a:gd name="connsiteX5-701" fmla="*/ 233412 w 468034"/>
                    <a:gd name="connsiteY5-702" fmla="*/ 657906 h 713423"/>
                    <a:gd name="connsiteX6-703" fmla="*/ 307707 w 468034"/>
                    <a:gd name="connsiteY6-704" fmla="*/ 711246 h 713423"/>
                    <a:gd name="connsiteX7-705" fmla="*/ 385812 w 468034"/>
                    <a:gd name="connsiteY7-706" fmla="*/ 697911 h 713423"/>
                    <a:gd name="connsiteX8-707" fmla="*/ 429627 w 468034"/>
                    <a:gd name="connsiteY8-708" fmla="*/ 650286 h 713423"/>
                    <a:gd name="connsiteX9-709" fmla="*/ 422007 w 468034"/>
                    <a:gd name="connsiteY9-710" fmla="*/ 543606 h 713423"/>
                    <a:gd name="connsiteX10-711" fmla="*/ 425817 w 468034"/>
                    <a:gd name="connsiteY10-712" fmla="*/ 473121 h 713423"/>
                    <a:gd name="connsiteX11-713" fmla="*/ 448677 w 468034"/>
                    <a:gd name="connsiteY11-714" fmla="*/ 383586 h 713423"/>
                    <a:gd name="connsiteX12-715" fmla="*/ 467727 w 468034"/>
                    <a:gd name="connsiteY12-716" fmla="*/ 341676 h 713423"/>
                    <a:gd name="connsiteX13-717" fmla="*/ 458202 w 468034"/>
                    <a:gd name="connsiteY13-718" fmla="*/ 292146 h 713423"/>
                    <a:gd name="connsiteX14-719" fmla="*/ 429627 w 468034"/>
                    <a:gd name="connsiteY14-720" fmla="*/ 254046 h 713423"/>
                    <a:gd name="connsiteX15-721" fmla="*/ 383907 w 468034"/>
                    <a:gd name="connsiteY15-722" fmla="*/ 238806 h 713423"/>
                    <a:gd name="connsiteX16-723" fmla="*/ 332472 w 468034"/>
                    <a:gd name="connsiteY16-724" fmla="*/ 179751 h 713423"/>
                    <a:gd name="connsiteX17-725" fmla="*/ 319137 w 468034"/>
                    <a:gd name="connsiteY17-726" fmla="*/ 124506 h 713423"/>
                    <a:gd name="connsiteX18-727" fmla="*/ 301992 w 468034"/>
                    <a:gd name="connsiteY18-728" fmla="*/ 61641 h 713423"/>
                    <a:gd name="connsiteX19-729" fmla="*/ 282942 w 468034"/>
                    <a:gd name="connsiteY19-730" fmla="*/ 681 h 713423"/>
                    <a:gd name="connsiteX20-731" fmla="*/ 178167 w 468034"/>
                    <a:gd name="connsiteY20-732" fmla="*/ 29256 h 713423"/>
                    <a:gd name="connsiteX21-733" fmla="*/ 94347 w 468034"/>
                    <a:gd name="connsiteY21-734" fmla="*/ 63546 h 713423"/>
                    <a:gd name="connsiteX22-735" fmla="*/ 884 w 468034"/>
                    <a:gd name="connsiteY22-736" fmla="*/ 115858 h 713423"/>
                    <a:gd name="connsiteX0-737" fmla="*/ 884 w 468034"/>
                    <a:gd name="connsiteY0-738" fmla="*/ 116738 h 714303"/>
                    <a:gd name="connsiteX1-739" fmla="*/ 52437 w 468034"/>
                    <a:gd name="connsiteY1-740" fmla="*/ 268261 h 714303"/>
                    <a:gd name="connsiteX2-741" fmla="*/ 136257 w 468034"/>
                    <a:gd name="connsiteY2-742" fmla="*/ 386371 h 714303"/>
                    <a:gd name="connsiteX3-743" fmla="*/ 201027 w 468034"/>
                    <a:gd name="connsiteY3-744" fmla="*/ 449236 h 714303"/>
                    <a:gd name="connsiteX4-745" fmla="*/ 220077 w 468034"/>
                    <a:gd name="connsiteY4-746" fmla="*/ 554011 h 714303"/>
                    <a:gd name="connsiteX5-747" fmla="*/ 233412 w 468034"/>
                    <a:gd name="connsiteY5-748" fmla="*/ 658786 h 714303"/>
                    <a:gd name="connsiteX6-749" fmla="*/ 307707 w 468034"/>
                    <a:gd name="connsiteY6-750" fmla="*/ 712126 h 714303"/>
                    <a:gd name="connsiteX7-751" fmla="*/ 385812 w 468034"/>
                    <a:gd name="connsiteY7-752" fmla="*/ 698791 h 714303"/>
                    <a:gd name="connsiteX8-753" fmla="*/ 429627 w 468034"/>
                    <a:gd name="connsiteY8-754" fmla="*/ 651166 h 714303"/>
                    <a:gd name="connsiteX9-755" fmla="*/ 422007 w 468034"/>
                    <a:gd name="connsiteY9-756" fmla="*/ 544486 h 714303"/>
                    <a:gd name="connsiteX10-757" fmla="*/ 425817 w 468034"/>
                    <a:gd name="connsiteY10-758" fmla="*/ 474001 h 714303"/>
                    <a:gd name="connsiteX11-759" fmla="*/ 448677 w 468034"/>
                    <a:gd name="connsiteY11-760" fmla="*/ 384466 h 714303"/>
                    <a:gd name="connsiteX12-761" fmla="*/ 467727 w 468034"/>
                    <a:gd name="connsiteY12-762" fmla="*/ 342556 h 714303"/>
                    <a:gd name="connsiteX13-763" fmla="*/ 458202 w 468034"/>
                    <a:gd name="connsiteY13-764" fmla="*/ 293026 h 714303"/>
                    <a:gd name="connsiteX14-765" fmla="*/ 429627 w 468034"/>
                    <a:gd name="connsiteY14-766" fmla="*/ 254926 h 714303"/>
                    <a:gd name="connsiteX15-767" fmla="*/ 383907 w 468034"/>
                    <a:gd name="connsiteY15-768" fmla="*/ 239686 h 714303"/>
                    <a:gd name="connsiteX16-769" fmla="*/ 332472 w 468034"/>
                    <a:gd name="connsiteY16-770" fmla="*/ 180631 h 714303"/>
                    <a:gd name="connsiteX17-771" fmla="*/ 319137 w 468034"/>
                    <a:gd name="connsiteY17-772" fmla="*/ 125386 h 714303"/>
                    <a:gd name="connsiteX18-773" fmla="*/ 301992 w 468034"/>
                    <a:gd name="connsiteY18-774" fmla="*/ 62521 h 714303"/>
                    <a:gd name="connsiteX19-775" fmla="*/ 282336 w 468034"/>
                    <a:gd name="connsiteY19-776" fmla="*/ 662 h 714303"/>
                    <a:gd name="connsiteX20-777" fmla="*/ 178167 w 468034"/>
                    <a:gd name="connsiteY20-778" fmla="*/ 30136 h 714303"/>
                    <a:gd name="connsiteX21-779" fmla="*/ 94347 w 468034"/>
                    <a:gd name="connsiteY21-780" fmla="*/ 64426 h 714303"/>
                    <a:gd name="connsiteX22-781" fmla="*/ 884 w 468034"/>
                    <a:gd name="connsiteY22-782" fmla="*/ 116738 h 714303"/>
                    <a:gd name="connsiteX0-783" fmla="*/ 884 w 468034"/>
                    <a:gd name="connsiteY0-784" fmla="*/ 128609 h 726174"/>
                    <a:gd name="connsiteX1-785" fmla="*/ 52437 w 468034"/>
                    <a:gd name="connsiteY1-786" fmla="*/ 280132 h 726174"/>
                    <a:gd name="connsiteX2-787" fmla="*/ 136257 w 468034"/>
                    <a:gd name="connsiteY2-788" fmla="*/ 398242 h 726174"/>
                    <a:gd name="connsiteX3-789" fmla="*/ 201027 w 468034"/>
                    <a:gd name="connsiteY3-790" fmla="*/ 461107 h 726174"/>
                    <a:gd name="connsiteX4-791" fmla="*/ 220077 w 468034"/>
                    <a:gd name="connsiteY4-792" fmla="*/ 565882 h 726174"/>
                    <a:gd name="connsiteX5-793" fmla="*/ 233412 w 468034"/>
                    <a:gd name="connsiteY5-794" fmla="*/ 670657 h 726174"/>
                    <a:gd name="connsiteX6-795" fmla="*/ 307707 w 468034"/>
                    <a:gd name="connsiteY6-796" fmla="*/ 723997 h 726174"/>
                    <a:gd name="connsiteX7-797" fmla="*/ 385812 w 468034"/>
                    <a:gd name="connsiteY7-798" fmla="*/ 710662 h 726174"/>
                    <a:gd name="connsiteX8-799" fmla="*/ 429627 w 468034"/>
                    <a:gd name="connsiteY8-800" fmla="*/ 663037 h 726174"/>
                    <a:gd name="connsiteX9-801" fmla="*/ 422007 w 468034"/>
                    <a:gd name="connsiteY9-802" fmla="*/ 556357 h 726174"/>
                    <a:gd name="connsiteX10-803" fmla="*/ 425817 w 468034"/>
                    <a:gd name="connsiteY10-804" fmla="*/ 485872 h 726174"/>
                    <a:gd name="connsiteX11-805" fmla="*/ 448677 w 468034"/>
                    <a:gd name="connsiteY11-806" fmla="*/ 396337 h 726174"/>
                    <a:gd name="connsiteX12-807" fmla="*/ 467727 w 468034"/>
                    <a:gd name="connsiteY12-808" fmla="*/ 354427 h 726174"/>
                    <a:gd name="connsiteX13-809" fmla="*/ 458202 w 468034"/>
                    <a:gd name="connsiteY13-810" fmla="*/ 304897 h 726174"/>
                    <a:gd name="connsiteX14-811" fmla="*/ 429627 w 468034"/>
                    <a:gd name="connsiteY14-812" fmla="*/ 266797 h 726174"/>
                    <a:gd name="connsiteX15-813" fmla="*/ 383907 w 468034"/>
                    <a:gd name="connsiteY15-814" fmla="*/ 251557 h 726174"/>
                    <a:gd name="connsiteX16-815" fmla="*/ 332472 w 468034"/>
                    <a:gd name="connsiteY16-816" fmla="*/ 192502 h 726174"/>
                    <a:gd name="connsiteX17-817" fmla="*/ 319137 w 468034"/>
                    <a:gd name="connsiteY17-818" fmla="*/ 137257 h 726174"/>
                    <a:gd name="connsiteX18-819" fmla="*/ 301992 w 468034"/>
                    <a:gd name="connsiteY18-820" fmla="*/ 74392 h 726174"/>
                    <a:gd name="connsiteX19-821" fmla="*/ 281850 w 468034"/>
                    <a:gd name="connsiteY19-822" fmla="*/ 486 h 726174"/>
                    <a:gd name="connsiteX20-823" fmla="*/ 178167 w 468034"/>
                    <a:gd name="connsiteY20-824" fmla="*/ 42007 h 726174"/>
                    <a:gd name="connsiteX21-825" fmla="*/ 94347 w 468034"/>
                    <a:gd name="connsiteY21-826" fmla="*/ 76297 h 726174"/>
                    <a:gd name="connsiteX22-827" fmla="*/ 884 w 468034"/>
                    <a:gd name="connsiteY22-828" fmla="*/ 128609 h 726174"/>
                    <a:gd name="connsiteX0-829" fmla="*/ 884 w 468034"/>
                    <a:gd name="connsiteY0-830" fmla="*/ 128690 h 726255"/>
                    <a:gd name="connsiteX1-831" fmla="*/ 52437 w 468034"/>
                    <a:gd name="connsiteY1-832" fmla="*/ 280213 h 726255"/>
                    <a:gd name="connsiteX2-833" fmla="*/ 136257 w 468034"/>
                    <a:gd name="connsiteY2-834" fmla="*/ 398323 h 726255"/>
                    <a:gd name="connsiteX3-835" fmla="*/ 201027 w 468034"/>
                    <a:gd name="connsiteY3-836" fmla="*/ 461188 h 726255"/>
                    <a:gd name="connsiteX4-837" fmla="*/ 220077 w 468034"/>
                    <a:gd name="connsiteY4-838" fmla="*/ 565963 h 726255"/>
                    <a:gd name="connsiteX5-839" fmla="*/ 233412 w 468034"/>
                    <a:gd name="connsiteY5-840" fmla="*/ 670738 h 726255"/>
                    <a:gd name="connsiteX6-841" fmla="*/ 307707 w 468034"/>
                    <a:gd name="connsiteY6-842" fmla="*/ 724078 h 726255"/>
                    <a:gd name="connsiteX7-843" fmla="*/ 385812 w 468034"/>
                    <a:gd name="connsiteY7-844" fmla="*/ 710743 h 726255"/>
                    <a:gd name="connsiteX8-845" fmla="*/ 429627 w 468034"/>
                    <a:gd name="connsiteY8-846" fmla="*/ 663118 h 726255"/>
                    <a:gd name="connsiteX9-847" fmla="*/ 422007 w 468034"/>
                    <a:gd name="connsiteY9-848" fmla="*/ 556438 h 726255"/>
                    <a:gd name="connsiteX10-849" fmla="*/ 425817 w 468034"/>
                    <a:gd name="connsiteY10-850" fmla="*/ 485953 h 726255"/>
                    <a:gd name="connsiteX11-851" fmla="*/ 448677 w 468034"/>
                    <a:gd name="connsiteY11-852" fmla="*/ 396418 h 726255"/>
                    <a:gd name="connsiteX12-853" fmla="*/ 467727 w 468034"/>
                    <a:gd name="connsiteY12-854" fmla="*/ 354508 h 726255"/>
                    <a:gd name="connsiteX13-855" fmla="*/ 458202 w 468034"/>
                    <a:gd name="connsiteY13-856" fmla="*/ 304978 h 726255"/>
                    <a:gd name="connsiteX14-857" fmla="*/ 429627 w 468034"/>
                    <a:gd name="connsiteY14-858" fmla="*/ 266878 h 726255"/>
                    <a:gd name="connsiteX15-859" fmla="*/ 383907 w 468034"/>
                    <a:gd name="connsiteY15-860" fmla="*/ 251638 h 726255"/>
                    <a:gd name="connsiteX16-861" fmla="*/ 332472 w 468034"/>
                    <a:gd name="connsiteY16-862" fmla="*/ 192583 h 726255"/>
                    <a:gd name="connsiteX17-863" fmla="*/ 319137 w 468034"/>
                    <a:gd name="connsiteY17-864" fmla="*/ 137338 h 726255"/>
                    <a:gd name="connsiteX18-865" fmla="*/ 301992 w 468034"/>
                    <a:gd name="connsiteY18-866" fmla="*/ 74473 h 726255"/>
                    <a:gd name="connsiteX19-867" fmla="*/ 281850 w 468034"/>
                    <a:gd name="connsiteY19-868" fmla="*/ 567 h 726255"/>
                    <a:gd name="connsiteX20-869" fmla="*/ 175523 w 468034"/>
                    <a:gd name="connsiteY20-870" fmla="*/ 40047 h 726255"/>
                    <a:gd name="connsiteX21-871" fmla="*/ 94347 w 468034"/>
                    <a:gd name="connsiteY21-872" fmla="*/ 76378 h 726255"/>
                    <a:gd name="connsiteX22-873" fmla="*/ 884 w 468034"/>
                    <a:gd name="connsiteY22-874" fmla="*/ 128690 h 726255"/>
                    <a:gd name="connsiteX0-875" fmla="*/ 710 w 467860"/>
                    <a:gd name="connsiteY0-876" fmla="*/ 128690 h 726255"/>
                    <a:gd name="connsiteX1-877" fmla="*/ 52263 w 467860"/>
                    <a:gd name="connsiteY1-878" fmla="*/ 280213 h 726255"/>
                    <a:gd name="connsiteX2-879" fmla="*/ 136083 w 467860"/>
                    <a:gd name="connsiteY2-880" fmla="*/ 398323 h 726255"/>
                    <a:gd name="connsiteX3-881" fmla="*/ 200853 w 467860"/>
                    <a:gd name="connsiteY3-882" fmla="*/ 461188 h 726255"/>
                    <a:gd name="connsiteX4-883" fmla="*/ 219903 w 467860"/>
                    <a:gd name="connsiteY4-884" fmla="*/ 565963 h 726255"/>
                    <a:gd name="connsiteX5-885" fmla="*/ 233238 w 467860"/>
                    <a:gd name="connsiteY5-886" fmla="*/ 670738 h 726255"/>
                    <a:gd name="connsiteX6-887" fmla="*/ 307533 w 467860"/>
                    <a:gd name="connsiteY6-888" fmla="*/ 724078 h 726255"/>
                    <a:gd name="connsiteX7-889" fmla="*/ 385638 w 467860"/>
                    <a:gd name="connsiteY7-890" fmla="*/ 710743 h 726255"/>
                    <a:gd name="connsiteX8-891" fmla="*/ 429453 w 467860"/>
                    <a:gd name="connsiteY8-892" fmla="*/ 663118 h 726255"/>
                    <a:gd name="connsiteX9-893" fmla="*/ 421833 w 467860"/>
                    <a:gd name="connsiteY9-894" fmla="*/ 556438 h 726255"/>
                    <a:gd name="connsiteX10-895" fmla="*/ 425643 w 467860"/>
                    <a:gd name="connsiteY10-896" fmla="*/ 485953 h 726255"/>
                    <a:gd name="connsiteX11-897" fmla="*/ 448503 w 467860"/>
                    <a:gd name="connsiteY11-898" fmla="*/ 396418 h 726255"/>
                    <a:gd name="connsiteX12-899" fmla="*/ 467553 w 467860"/>
                    <a:gd name="connsiteY12-900" fmla="*/ 354508 h 726255"/>
                    <a:gd name="connsiteX13-901" fmla="*/ 458028 w 467860"/>
                    <a:gd name="connsiteY13-902" fmla="*/ 304978 h 726255"/>
                    <a:gd name="connsiteX14-903" fmla="*/ 429453 w 467860"/>
                    <a:gd name="connsiteY14-904" fmla="*/ 266878 h 726255"/>
                    <a:gd name="connsiteX15-905" fmla="*/ 383733 w 467860"/>
                    <a:gd name="connsiteY15-906" fmla="*/ 251638 h 726255"/>
                    <a:gd name="connsiteX16-907" fmla="*/ 332298 w 467860"/>
                    <a:gd name="connsiteY16-908" fmla="*/ 192583 h 726255"/>
                    <a:gd name="connsiteX17-909" fmla="*/ 318963 w 467860"/>
                    <a:gd name="connsiteY17-910" fmla="*/ 137338 h 726255"/>
                    <a:gd name="connsiteX18-911" fmla="*/ 301818 w 467860"/>
                    <a:gd name="connsiteY18-912" fmla="*/ 74473 h 726255"/>
                    <a:gd name="connsiteX19-913" fmla="*/ 281676 w 467860"/>
                    <a:gd name="connsiteY19-914" fmla="*/ 567 h 726255"/>
                    <a:gd name="connsiteX20-915" fmla="*/ 175349 w 467860"/>
                    <a:gd name="connsiteY20-916" fmla="*/ 40047 h 726255"/>
                    <a:gd name="connsiteX21-917" fmla="*/ 89108 w 467860"/>
                    <a:gd name="connsiteY21-918" fmla="*/ 70740 h 726255"/>
                    <a:gd name="connsiteX22-919" fmla="*/ 710 w 467860"/>
                    <a:gd name="connsiteY22-920" fmla="*/ 128690 h 726255"/>
                    <a:gd name="connsiteX0-921" fmla="*/ 710 w 467860"/>
                    <a:gd name="connsiteY0-922" fmla="*/ 128690 h 726255"/>
                    <a:gd name="connsiteX1-923" fmla="*/ 52263 w 467860"/>
                    <a:gd name="connsiteY1-924" fmla="*/ 280213 h 726255"/>
                    <a:gd name="connsiteX2-925" fmla="*/ 136083 w 467860"/>
                    <a:gd name="connsiteY2-926" fmla="*/ 398323 h 726255"/>
                    <a:gd name="connsiteX3-927" fmla="*/ 200853 w 467860"/>
                    <a:gd name="connsiteY3-928" fmla="*/ 461188 h 726255"/>
                    <a:gd name="connsiteX4-929" fmla="*/ 219903 w 467860"/>
                    <a:gd name="connsiteY4-930" fmla="*/ 565963 h 726255"/>
                    <a:gd name="connsiteX5-931" fmla="*/ 233238 w 467860"/>
                    <a:gd name="connsiteY5-932" fmla="*/ 670738 h 726255"/>
                    <a:gd name="connsiteX6-933" fmla="*/ 307533 w 467860"/>
                    <a:gd name="connsiteY6-934" fmla="*/ 724078 h 726255"/>
                    <a:gd name="connsiteX7-935" fmla="*/ 385638 w 467860"/>
                    <a:gd name="connsiteY7-936" fmla="*/ 710743 h 726255"/>
                    <a:gd name="connsiteX8-937" fmla="*/ 429453 w 467860"/>
                    <a:gd name="connsiteY8-938" fmla="*/ 663118 h 726255"/>
                    <a:gd name="connsiteX9-939" fmla="*/ 421833 w 467860"/>
                    <a:gd name="connsiteY9-940" fmla="*/ 556438 h 726255"/>
                    <a:gd name="connsiteX10-941" fmla="*/ 425643 w 467860"/>
                    <a:gd name="connsiteY10-942" fmla="*/ 485953 h 726255"/>
                    <a:gd name="connsiteX11-943" fmla="*/ 448503 w 467860"/>
                    <a:gd name="connsiteY11-944" fmla="*/ 396418 h 726255"/>
                    <a:gd name="connsiteX12-945" fmla="*/ 467553 w 467860"/>
                    <a:gd name="connsiteY12-946" fmla="*/ 354508 h 726255"/>
                    <a:gd name="connsiteX13-947" fmla="*/ 458028 w 467860"/>
                    <a:gd name="connsiteY13-948" fmla="*/ 304978 h 726255"/>
                    <a:gd name="connsiteX14-949" fmla="*/ 429453 w 467860"/>
                    <a:gd name="connsiteY14-950" fmla="*/ 266878 h 726255"/>
                    <a:gd name="connsiteX15-951" fmla="*/ 383733 w 467860"/>
                    <a:gd name="connsiteY15-952" fmla="*/ 251638 h 726255"/>
                    <a:gd name="connsiteX16-953" fmla="*/ 332298 w 467860"/>
                    <a:gd name="connsiteY16-954" fmla="*/ 192583 h 726255"/>
                    <a:gd name="connsiteX17-955" fmla="*/ 318963 w 467860"/>
                    <a:gd name="connsiteY17-956" fmla="*/ 137338 h 726255"/>
                    <a:gd name="connsiteX18-957" fmla="*/ 301818 w 467860"/>
                    <a:gd name="connsiteY18-958" fmla="*/ 74473 h 726255"/>
                    <a:gd name="connsiteX19-959" fmla="*/ 281676 w 467860"/>
                    <a:gd name="connsiteY19-960" fmla="*/ 567 h 726255"/>
                    <a:gd name="connsiteX20-961" fmla="*/ 175349 w 467860"/>
                    <a:gd name="connsiteY20-962" fmla="*/ 40047 h 726255"/>
                    <a:gd name="connsiteX21-963" fmla="*/ 89108 w 467860"/>
                    <a:gd name="connsiteY21-964" fmla="*/ 70740 h 726255"/>
                    <a:gd name="connsiteX22-965" fmla="*/ 710 w 467860"/>
                    <a:gd name="connsiteY22-966" fmla="*/ 128690 h 726255"/>
                    <a:gd name="connsiteX0-967" fmla="*/ 710 w 467860"/>
                    <a:gd name="connsiteY0-968" fmla="*/ 128748 h 726313"/>
                    <a:gd name="connsiteX1-969" fmla="*/ 52263 w 467860"/>
                    <a:gd name="connsiteY1-970" fmla="*/ 280271 h 726313"/>
                    <a:gd name="connsiteX2-971" fmla="*/ 136083 w 467860"/>
                    <a:gd name="connsiteY2-972" fmla="*/ 398381 h 726313"/>
                    <a:gd name="connsiteX3-973" fmla="*/ 200853 w 467860"/>
                    <a:gd name="connsiteY3-974" fmla="*/ 461246 h 726313"/>
                    <a:gd name="connsiteX4-975" fmla="*/ 219903 w 467860"/>
                    <a:gd name="connsiteY4-976" fmla="*/ 566021 h 726313"/>
                    <a:gd name="connsiteX5-977" fmla="*/ 233238 w 467860"/>
                    <a:gd name="connsiteY5-978" fmla="*/ 670796 h 726313"/>
                    <a:gd name="connsiteX6-979" fmla="*/ 307533 w 467860"/>
                    <a:gd name="connsiteY6-980" fmla="*/ 724136 h 726313"/>
                    <a:gd name="connsiteX7-981" fmla="*/ 385638 w 467860"/>
                    <a:gd name="connsiteY7-982" fmla="*/ 710801 h 726313"/>
                    <a:gd name="connsiteX8-983" fmla="*/ 429453 w 467860"/>
                    <a:gd name="connsiteY8-984" fmla="*/ 663176 h 726313"/>
                    <a:gd name="connsiteX9-985" fmla="*/ 421833 w 467860"/>
                    <a:gd name="connsiteY9-986" fmla="*/ 556496 h 726313"/>
                    <a:gd name="connsiteX10-987" fmla="*/ 425643 w 467860"/>
                    <a:gd name="connsiteY10-988" fmla="*/ 486011 h 726313"/>
                    <a:gd name="connsiteX11-989" fmla="*/ 448503 w 467860"/>
                    <a:gd name="connsiteY11-990" fmla="*/ 396476 h 726313"/>
                    <a:gd name="connsiteX12-991" fmla="*/ 467553 w 467860"/>
                    <a:gd name="connsiteY12-992" fmla="*/ 354566 h 726313"/>
                    <a:gd name="connsiteX13-993" fmla="*/ 458028 w 467860"/>
                    <a:gd name="connsiteY13-994" fmla="*/ 305036 h 726313"/>
                    <a:gd name="connsiteX14-995" fmla="*/ 429453 w 467860"/>
                    <a:gd name="connsiteY14-996" fmla="*/ 266936 h 726313"/>
                    <a:gd name="connsiteX15-997" fmla="*/ 383733 w 467860"/>
                    <a:gd name="connsiteY15-998" fmla="*/ 251696 h 726313"/>
                    <a:gd name="connsiteX16-999" fmla="*/ 332298 w 467860"/>
                    <a:gd name="connsiteY16-1000" fmla="*/ 192641 h 726313"/>
                    <a:gd name="connsiteX17-1001" fmla="*/ 318963 w 467860"/>
                    <a:gd name="connsiteY17-1002" fmla="*/ 137396 h 726313"/>
                    <a:gd name="connsiteX18-1003" fmla="*/ 301818 w 467860"/>
                    <a:gd name="connsiteY18-1004" fmla="*/ 74531 h 726313"/>
                    <a:gd name="connsiteX19-1005" fmla="*/ 281676 w 467860"/>
                    <a:gd name="connsiteY19-1006" fmla="*/ 625 h 726313"/>
                    <a:gd name="connsiteX20-1007" fmla="*/ 177004 w 467860"/>
                    <a:gd name="connsiteY20-1008" fmla="*/ 38788 h 726313"/>
                    <a:gd name="connsiteX21-1009" fmla="*/ 89108 w 467860"/>
                    <a:gd name="connsiteY21-1010" fmla="*/ 70798 h 726313"/>
                    <a:gd name="connsiteX22-1011" fmla="*/ 710 w 467860"/>
                    <a:gd name="connsiteY22-1012" fmla="*/ 128748 h 7263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/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-1" fmla="*/ 0 w 727157"/>
                    <a:gd name="connsiteY0-2" fmla="*/ 0 h 165936"/>
                    <a:gd name="connsiteX1-3" fmla="*/ 727157 w 727157"/>
                    <a:gd name="connsiteY1-4" fmla="*/ 0 h 165936"/>
                    <a:gd name="connsiteX2-5" fmla="*/ 727157 w 727157"/>
                    <a:gd name="connsiteY2-6" fmla="*/ 158175 h 165936"/>
                    <a:gd name="connsiteX3-7" fmla="*/ 20287 w 727157"/>
                    <a:gd name="connsiteY3-8" fmla="*/ 165936 h 165936"/>
                    <a:gd name="connsiteX4-9" fmla="*/ 0 w 727157"/>
                    <a:gd name="connsiteY4-10" fmla="*/ 0 h 165936"/>
                    <a:gd name="connsiteX0-11" fmla="*/ 0 w 727157"/>
                    <a:gd name="connsiteY0-12" fmla="*/ 0 h 165853"/>
                    <a:gd name="connsiteX1-13" fmla="*/ 727157 w 727157"/>
                    <a:gd name="connsiteY1-14" fmla="*/ 0 h 165853"/>
                    <a:gd name="connsiteX2-15" fmla="*/ 727157 w 727157"/>
                    <a:gd name="connsiteY2-16" fmla="*/ 158175 h 165853"/>
                    <a:gd name="connsiteX3-17" fmla="*/ 40176 w 727157"/>
                    <a:gd name="connsiteY3-18" fmla="*/ 165853 h 165853"/>
                    <a:gd name="connsiteX4-19" fmla="*/ 0 w 727157"/>
                    <a:gd name="connsiteY4-20" fmla="*/ 0 h 165853"/>
                    <a:gd name="connsiteX0-21" fmla="*/ 0 w 727157"/>
                    <a:gd name="connsiteY0-22" fmla="*/ 0 h 174335"/>
                    <a:gd name="connsiteX1-23" fmla="*/ 727157 w 727157"/>
                    <a:gd name="connsiteY1-24" fmla="*/ 0 h 174335"/>
                    <a:gd name="connsiteX2-25" fmla="*/ 727157 w 727157"/>
                    <a:gd name="connsiteY2-26" fmla="*/ 158175 h 174335"/>
                    <a:gd name="connsiteX3-27" fmla="*/ 18863 w 727157"/>
                    <a:gd name="connsiteY3-28" fmla="*/ 174335 h 174335"/>
                    <a:gd name="connsiteX4-29" fmla="*/ 0 w 727157"/>
                    <a:gd name="connsiteY4-30" fmla="*/ 0 h 174335"/>
                    <a:gd name="connsiteX0-31" fmla="*/ 0 w 710756"/>
                    <a:gd name="connsiteY0-32" fmla="*/ 0 h 179330"/>
                    <a:gd name="connsiteX1-33" fmla="*/ 710756 w 710756"/>
                    <a:gd name="connsiteY1-34" fmla="*/ 4995 h 179330"/>
                    <a:gd name="connsiteX2-35" fmla="*/ 710756 w 710756"/>
                    <a:gd name="connsiteY2-36" fmla="*/ 163170 h 179330"/>
                    <a:gd name="connsiteX3-37" fmla="*/ 2462 w 710756"/>
                    <a:gd name="connsiteY3-38" fmla="*/ 179330 h 179330"/>
                    <a:gd name="connsiteX4-39" fmla="*/ 0 w 710756"/>
                    <a:gd name="connsiteY4-40" fmla="*/ 0 h 179330"/>
                    <a:gd name="connsiteX0-41" fmla="*/ 0 w 725179"/>
                    <a:gd name="connsiteY0-42" fmla="*/ 0 h 180912"/>
                    <a:gd name="connsiteX1-43" fmla="*/ 725179 w 725179"/>
                    <a:gd name="connsiteY1-44" fmla="*/ 6577 h 180912"/>
                    <a:gd name="connsiteX2-45" fmla="*/ 725179 w 725179"/>
                    <a:gd name="connsiteY2-46" fmla="*/ 164752 h 180912"/>
                    <a:gd name="connsiteX3-47" fmla="*/ 16885 w 725179"/>
                    <a:gd name="connsiteY3-48" fmla="*/ 180912 h 180912"/>
                    <a:gd name="connsiteX4-49" fmla="*/ 0 w 725179"/>
                    <a:gd name="connsiteY4-50" fmla="*/ 0 h 180912"/>
                    <a:gd name="connsiteX0-51" fmla="*/ 0 w 725179"/>
                    <a:gd name="connsiteY0-52" fmla="*/ 0 h 180912"/>
                    <a:gd name="connsiteX1-53" fmla="*/ 725179 w 725179"/>
                    <a:gd name="connsiteY1-54" fmla="*/ 6577 h 180912"/>
                    <a:gd name="connsiteX2-55" fmla="*/ 647290 w 725179"/>
                    <a:gd name="connsiteY2-56" fmla="*/ 170552 h 180912"/>
                    <a:gd name="connsiteX3-57" fmla="*/ 16885 w 725179"/>
                    <a:gd name="connsiteY3-58" fmla="*/ 180912 h 180912"/>
                    <a:gd name="connsiteX4-59" fmla="*/ 0 w 725179"/>
                    <a:gd name="connsiteY4-60" fmla="*/ 0 h 180912"/>
                    <a:gd name="connsiteX0-61" fmla="*/ 0 w 725179"/>
                    <a:gd name="connsiteY0-62" fmla="*/ 0 h 180912"/>
                    <a:gd name="connsiteX1-63" fmla="*/ 725179 w 725179"/>
                    <a:gd name="connsiteY1-64" fmla="*/ 6577 h 180912"/>
                    <a:gd name="connsiteX2-65" fmla="*/ 700778 w 725179"/>
                    <a:gd name="connsiteY2-66" fmla="*/ 176168 h 180912"/>
                    <a:gd name="connsiteX3-67" fmla="*/ 16885 w 725179"/>
                    <a:gd name="connsiteY3-68" fmla="*/ 180912 h 180912"/>
                    <a:gd name="connsiteX4-69" fmla="*/ 0 w 725179"/>
                    <a:gd name="connsiteY4-70" fmla="*/ 0 h 180912"/>
                    <a:gd name="connsiteX0-71" fmla="*/ 0 w 700778"/>
                    <a:gd name="connsiteY0-72" fmla="*/ 0 h 180912"/>
                    <a:gd name="connsiteX1-73" fmla="*/ 695781 w 700778"/>
                    <a:gd name="connsiteY1-74" fmla="*/ 1591 h 180912"/>
                    <a:gd name="connsiteX2-75" fmla="*/ 700778 w 700778"/>
                    <a:gd name="connsiteY2-76" fmla="*/ 176168 h 180912"/>
                    <a:gd name="connsiteX3-77" fmla="*/ 16885 w 700778"/>
                    <a:gd name="connsiteY3-78" fmla="*/ 180912 h 180912"/>
                    <a:gd name="connsiteX4-79" fmla="*/ 0 w 700778"/>
                    <a:gd name="connsiteY4-80" fmla="*/ 0 h 180912"/>
                    <a:gd name="connsiteX0-81" fmla="*/ 0 w 711313"/>
                    <a:gd name="connsiteY0-82" fmla="*/ 0 h 180912"/>
                    <a:gd name="connsiteX1-83" fmla="*/ 711313 w 711313"/>
                    <a:gd name="connsiteY1-84" fmla="*/ 6817 h 180912"/>
                    <a:gd name="connsiteX2-85" fmla="*/ 700778 w 711313"/>
                    <a:gd name="connsiteY2-86" fmla="*/ 176168 h 180912"/>
                    <a:gd name="connsiteX3-87" fmla="*/ 16885 w 711313"/>
                    <a:gd name="connsiteY3-88" fmla="*/ 180912 h 180912"/>
                    <a:gd name="connsiteX4-89" fmla="*/ 0 w 711313"/>
                    <a:gd name="connsiteY4-90" fmla="*/ 0 h 180912"/>
                    <a:gd name="connsiteX0-91" fmla="*/ 0 w 711313"/>
                    <a:gd name="connsiteY0-92" fmla="*/ 0 h 177110"/>
                    <a:gd name="connsiteX1-93" fmla="*/ 711313 w 711313"/>
                    <a:gd name="connsiteY1-94" fmla="*/ 6817 h 177110"/>
                    <a:gd name="connsiteX2-95" fmla="*/ 700778 w 711313"/>
                    <a:gd name="connsiteY2-96" fmla="*/ 176168 h 177110"/>
                    <a:gd name="connsiteX3-97" fmla="*/ 9753 w 711313"/>
                    <a:gd name="connsiteY3-98" fmla="*/ 177110 h 177110"/>
                    <a:gd name="connsiteX4-99" fmla="*/ 0 w 711313"/>
                    <a:gd name="connsiteY4-100" fmla="*/ 0 h 177110"/>
                    <a:gd name="connsiteX0-101" fmla="*/ 0 w 711313"/>
                    <a:gd name="connsiteY0-102" fmla="*/ 0 h 177110"/>
                    <a:gd name="connsiteX1-103" fmla="*/ 711313 w 711313"/>
                    <a:gd name="connsiteY1-104" fmla="*/ 6817 h 177110"/>
                    <a:gd name="connsiteX2-105" fmla="*/ 708068 w 711313"/>
                    <a:gd name="connsiteY2-106" fmla="*/ 173947 h 177110"/>
                    <a:gd name="connsiteX3-107" fmla="*/ 9753 w 711313"/>
                    <a:gd name="connsiteY3-108" fmla="*/ 177110 h 177110"/>
                    <a:gd name="connsiteX4-109" fmla="*/ 0 w 711313"/>
                    <a:gd name="connsiteY4-110" fmla="*/ 0 h 177110"/>
                    <a:gd name="connsiteX0-111" fmla="*/ 0 w 711313"/>
                    <a:gd name="connsiteY0-112" fmla="*/ 0 h 177823"/>
                    <a:gd name="connsiteX1-113" fmla="*/ 711313 w 711313"/>
                    <a:gd name="connsiteY1-114" fmla="*/ 6817 h 177823"/>
                    <a:gd name="connsiteX2-115" fmla="*/ 708068 w 711313"/>
                    <a:gd name="connsiteY2-116" fmla="*/ 173947 h 177823"/>
                    <a:gd name="connsiteX3-117" fmla="*/ 13953 w 711313"/>
                    <a:gd name="connsiteY3-118" fmla="*/ 177823 h 177823"/>
                    <a:gd name="connsiteX4-119" fmla="*/ 0 w 711313"/>
                    <a:gd name="connsiteY4-120" fmla="*/ 0 h 177823"/>
                    <a:gd name="connsiteX0-121" fmla="*/ 0 w 711313"/>
                    <a:gd name="connsiteY0-122" fmla="*/ 0 h 182901"/>
                    <a:gd name="connsiteX1-123" fmla="*/ 711313 w 711313"/>
                    <a:gd name="connsiteY1-124" fmla="*/ 6817 h 182901"/>
                    <a:gd name="connsiteX2-125" fmla="*/ 704821 w 711313"/>
                    <a:gd name="connsiteY2-126" fmla="*/ 182901 h 182901"/>
                    <a:gd name="connsiteX3-127" fmla="*/ 13953 w 711313"/>
                    <a:gd name="connsiteY3-128" fmla="*/ 177823 h 182901"/>
                    <a:gd name="connsiteX4-129" fmla="*/ 0 w 711313"/>
                    <a:gd name="connsiteY4-130" fmla="*/ 0 h 182901"/>
                    <a:gd name="connsiteX0-131" fmla="*/ 0 w 711313"/>
                    <a:gd name="connsiteY0-132" fmla="*/ 0 h 182901"/>
                    <a:gd name="connsiteX1-133" fmla="*/ 711313 w 711313"/>
                    <a:gd name="connsiteY1-134" fmla="*/ 6817 h 182901"/>
                    <a:gd name="connsiteX2-135" fmla="*/ 704821 w 711313"/>
                    <a:gd name="connsiteY2-136" fmla="*/ 182901 h 182901"/>
                    <a:gd name="connsiteX3-137" fmla="*/ 12843 w 711313"/>
                    <a:gd name="connsiteY3-138" fmla="*/ 174179 h 182901"/>
                    <a:gd name="connsiteX4-139" fmla="*/ 0 w 711313"/>
                    <a:gd name="connsiteY4-140" fmla="*/ 0 h 182901"/>
                    <a:gd name="connsiteX0-141" fmla="*/ 0 w 711313"/>
                    <a:gd name="connsiteY0-142" fmla="*/ 0 h 182901"/>
                    <a:gd name="connsiteX1-143" fmla="*/ 711313 w 711313"/>
                    <a:gd name="connsiteY1-144" fmla="*/ 6817 h 182901"/>
                    <a:gd name="connsiteX2-145" fmla="*/ 704821 w 711313"/>
                    <a:gd name="connsiteY2-146" fmla="*/ 182901 h 182901"/>
                    <a:gd name="connsiteX3-147" fmla="*/ 9355 w 711313"/>
                    <a:gd name="connsiteY3-148" fmla="*/ 169267 h 182901"/>
                    <a:gd name="connsiteX4-149" fmla="*/ 0 w 711313"/>
                    <a:gd name="connsiteY4-150" fmla="*/ 0 h 182901"/>
                    <a:gd name="connsiteX0-151" fmla="*/ 0 w 711313"/>
                    <a:gd name="connsiteY0-152" fmla="*/ 0 h 182901"/>
                    <a:gd name="connsiteX1-153" fmla="*/ 711313 w 711313"/>
                    <a:gd name="connsiteY1-154" fmla="*/ 6817 h 182901"/>
                    <a:gd name="connsiteX2-155" fmla="*/ 704821 w 711313"/>
                    <a:gd name="connsiteY2-156" fmla="*/ 182901 h 182901"/>
                    <a:gd name="connsiteX3-157" fmla="*/ 13555 w 711313"/>
                    <a:gd name="connsiteY3-158" fmla="*/ 169980 h 182901"/>
                    <a:gd name="connsiteX4-159" fmla="*/ 0 w 711313"/>
                    <a:gd name="connsiteY4-160" fmla="*/ 0 h 18290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/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-1" fmla="*/ 0 w 727157"/>
                    <a:gd name="connsiteY0-2" fmla="*/ 0 h 165936"/>
                    <a:gd name="connsiteX1-3" fmla="*/ 727157 w 727157"/>
                    <a:gd name="connsiteY1-4" fmla="*/ 0 h 165936"/>
                    <a:gd name="connsiteX2-5" fmla="*/ 727157 w 727157"/>
                    <a:gd name="connsiteY2-6" fmla="*/ 158175 h 165936"/>
                    <a:gd name="connsiteX3-7" fmla="*/ 20287 w 727157"/>
                    <a:gd name="connsiteY3-8" fmla="*/ 165936 h 165936"/>
                    <a:gd name="connsiteX4-9" fmla="*/ 0 w 727157"/>
                    <a:gd name="connsiteY4-10" fmla="*/ 0 h 165936"/>
                    <a:gd name="connsiteX0-11" fmla="*/ 0 w 727157"/>
                    <a:gd name="connsiteY0-12" fmla="*/ 0 h 165853"/>
                    <a:gd name="connsiteX1-13" fmla="*/ 727157 w 727157"/>
                    <a:gd name="connsiteY1-14" fmla="*/ 0 h 165853"/>
                    <a:gd name="connsiteX2-15" fmla="*/ 727157 w 727157"/>
                    <a:gd name="connsiteY2-16" fmla="*/ 158175 h 165853"/>
                    <a:gd name="connsiteX3-17" fmla="*/ 40176 w 727157"/>
                    <a:gd name="connsiteY3-18" fmla="*/ 165853 h 165853"/>
                    <a:gd name="connsiteX4-19" fmla="*/ 0 w 727157"/>
                    <a:gd name="connsiteY4-20" fmla="*/ 0 h 165853"/>
                    <a:gd name="connsiteX0-21" fmla="*/ 0 w 727157"/>
                    <a:gd name="connsiteY0-22" fmla="*/ 0 h 174335"/>
                    <a:gd name="connsiteX1-23" fmla="*/ 727157 w 727157"/>
                    <a:gd name="connsiteY1-24" fmla="*/ 0 h 174335"/>
                    <a:gd name="connsiteX2-25" fmla="*/ 727157 w 727157"/>
                    <a:gd name="connsiteY2-26" fmla="*/ 158175 h 174335"/>
                    <a:gd name="connsiteX3-27" fmla="*/ 18863 w 727157"/>
                    <a:gd name="connsiteY3-28" fmla="*/ 174335 h 174335"/>
                    <a:gd name="connsiteX4-29" fmla="*/ 0 w 727157"/>
                    <a:gd name="connsiteY4-30" fmla="*/ 0 h 174335"/>
                    <a:gd name="connsiteX0-31" fmla="*/ 0 w 710756"/>
                    <a:gd name="connsiteY0-32" fmla="*/ 0 h 179330"/>
                    <a:gd name="connsiteX1-33" fmla="*/ 710756 w 710756"/>
                    <a:gd name="connsiteY1-34" fmla="*/ 4995 h 179330"/>
                    <a:gd name="connsiteX2-35" fmla="*/ 710756 w 710756"/>
                    <a:gd name="connsiteY2-36" fmla="*/ 163170 h 179330"/>
                    <a:gd name="connsiteX3-37" fmla="*/ 2462 w 710756"/>
                    <a:gd name="connsiteY3-38" fmla="*/ 179330 h 179330"/>
                    <a:gd name="connsiteX4-39" fmla="*/ 0 w 710756"/>
                    <a:gd name="connsiteY4-40" fmla="*/ 0 h 179330"/>
                    <a:gd name="connsiteX0-41" fmla="*/ 0 w 725179"/>
                    <a:gd name="connsiteY0-42" fmla="*/ 0 h 180912"/>
                    <a:gd name="connsiteX1-43" fmla="*/ 725179 w 725179"/>
                    <a:gd name="connsiteY1-44" fmla="*/ 6577 h 180912"/>
                    <a:gd name="connsiteX2-45" fmla="*/ 725179 w 725179"/>
                    <a:gd name="connsiteY2-46" fmla="*/ 164752 h 180912"/>
                    <a:gd name="connsiteX3-47" fmla="*/ 16885 w 725179"/>
                    <a:gd name="connsiteY3-48" fmla="*/ 180912 h 180912"/>
                    <a:gd name="connsiteX4-49" fmla="*/ 0 w 725179"/>
                    <a:gd name="connsiteY4-50" fmla="*/ 0 h 180912"/>
                    <a:gd name="connsiteX0-51" fmla="*/ 0 w 725179"/>
                    <a:gd name="connsiteY0-52" fmla="*/ 0 h 180912"/>
                    <a:gd name="connsiteX1-53" fmla="*/ 725179 w 725179"/>
                    <a:gd name="connsiteY1-54" fmla="*/ 6577 h 180912"/>
                    <a:gd name="connsiteX2-55" fmla="*/ 647290 w 725179"/>
                    <a:gd name="connsiteY2-56" fmla="*/ 170552 h 180912"/>
                    <a:gd name="connsiteX3-57" fmla="*/ 16885 w 725179"/>
                    <a:gd name="connsiteY3-58" fmla="*/ 180912 h 180912"/>
                    <a:gd name="connsiteX4-59" fmla="*/ 0 w 725179"/>
                    <a:gd name="connsiteY4-60" fmla="*/ 0 h 180912"/>
                    <a:gd name="connsiteX0-61" fmla="*/ 0 w 725179"/>
                    <a:gd name="connsiteY0-62" fmla="*/ 0 h 180912"/>
                    <a:gd name="connsiteX1-63" fmla="*/ 725179 w 725179"/>
                    <a:gd name="connsiteY1-64" fmla="*/ 6577 h 180912"/>
                    <a:gd name="connsiteX2-65" fmla="*/ 700778 w 725179"/>
                    <a:gd name="connsiteY2-66" fmla="*/ 176168 h 180912"/>
                    <a:gd name="connsiteX3-67" fmla="*/ 16885 w 725179"/>
                    <a:gd name="connsiteY3-68" fmla="*/ 180912 h 180912"/>
                    <a:gd name="connsiteX4-69" fmla="*/ 0 w 725179"/>
                    <a:gd name="connsiteY4-70" fmla="*/ 0 h 180912"/>
                    <a:gd name="connsiteX0-71" fmla="*/ 0 w 700778"/>
                    <a:gd name="connsiteY0-72" fmla="*/ 0 h 180912"/>
                    <a:gd name="connsiteX1-73" fmla="*/ 695781 w 700778"/>
                    <a:gd name="connsiteY1-74" fmla="*/ 1591 h 180912"/>
                    <a:gd name="connsiteX2-75" fmla="*/ 700778 w 700778"/>
                    <a:gd name="connsiteY2-76" fmla="*/ 176168 h 180912"/>
                    <a:gd name="connsiteX3-77" fmla="*/ 16885 w 700778"/>
                    <a:gd name="connsiteY3-78" fmla="*/ 180912 h 180912"/>
                    <a:gd name="connsiteX4-79" fmla="*/ 0 w 700778"/>
                    <a:gd name="connsiteY4-80" fmla="*/ 0 h 180912"/>
                    <a:gd name="connsiteX0-81" fmla="*/ 0 w 711313"/>
                    <a:gd name="connsiteY0-82" fmla="*/ 0 h 180912"/>
                    <a:gd name="connsiteX1-83" fmla="*/ 711313 w 711313"/>
                    <a:gd name="connsiteY1-84" fmla="*/ 6817 h 180912"/>
                    <a:gd name="connsiteX2-85" fmla="*/ 700778 w 711313"/>
                    <a:gd name="connsiteY2-86" fmla="*/ 176168 h 180912"/>
                    <a:gd name="connsiteX3-87" fmla="*/ 16885 w 711313"/>
                    <a:gd name="connsiteY3-88" fmla="*/ 180912 h 180912"/>
                    <a:gd name="connsiteX4-89" fmla="*/ 0 w 711313"/>
                    <a:gd name="connsiteY4-90" fmla="*/ 0 h 180912"/>
                    <a:gd name="connsiteX0-91" fmla="*/ 0 w 711313"/>
                    <a:gd name="connsiteY0-92" fmla="*/ 0 h 177110"/>
                    <a:gd name="connsiteX1-93" fmla="*/ 711313 w 711313"/>
                    <a:gd name="connsiteY1-94" fmla="*/ 6817 h 177110"/>
                    <a:gd name="connsiteX2-95" fmla="*/ 700778 w 711313"/>
                    <a:gd name="connsiteY2-96" fmla="*/ 176168 h 177110"/>
                    <a:gd name="connsiteX3-97" fmla="*/ 9753 w 711313"/>
                    <a:gd name="connsiteY3-98" fmla="*/ 177110 h 177110"/>
                    <a:gd name="connsiteX4-99" fmla="*/ 0 w 711313"/>
                    <a:gd name="connsiteY4-100" fmla="*/ 0 h 177110"/>
                    <a:gd name="connsiteX0-101" fmla="*/ 0 w 711313"/>
                    <a:gd name="connsiteY0-102" fmla="*/ 0 h 177110"/>
                    <a:gd name="connsiteX1-103" fmla="*/ 711313 w 711313"/>
                    <a:gd name="connsiteY1-104" fmla="*/ 6817 h 177110"/>
                    <a:gd name="connsiteX2-105" fmla="*/ 708068 w 711313"/>
                    <a:gd name="connsiteY2-106" fmla="*/ 173947 h 177110"/>
                    <a:gd name="connsiteX3-107" fmla="*/ 9753 w 711313"/>
                    <a:gd name="connsiteY3-108" fmla="*/ 177110 h 177110"/>
                    <a:gd name="connsiteX4-109" fmla="*/ 0 w 711313"/>
                    <a:gd name="connsiteY4-110" fmla="*/ 0 h 177110"/>
                    <a:gd name="connsiteX0-111" fmla="*/ 0 w 711313"/>
                    <a:gd name="connsiteY0-112" fmla="*/ 0 h 177823"/>
                    <a:gd name="connsiteX1-113" fmla="*/ 711313 w 711313"/>
                    <a:gd name="connsiteY1-114" fmla="*/ 6817 h 177823"/>
                    <a:gd name="connsiteX2-115" fmla="*/ 708068 w 711313"/>
                    <a:gd name="connsiteY2-116" fmla="*/ 173947 h 177823"/>
                    <a:gd name="connsiteX3-117" fmla="*/ 13953 w 711313"/>
                    <a:gd name="connsiteY3-118" fmla="*/ 177823 h 177823"/>
                    <a:gd name="connsiteX4-119" fmla="*/ 0 w 711313"/>
                    <a:gd name="connsiteY4-120" fmla="*/ 0 h 177823"/>
                    <a:gd name="connsiteX0-121" fmla="*/ 0 w 711313"/>
                    <a:gd name="connsiteY0-122" fmla="*/ 0 h 182901"/>
                    <a:gd name="connsiteX1-123" fmla="*/ 711313 w 711313"/>
                    <a:gd name="connsiteY1-124" fmla="*/ 6817 h 182901"/>
                    <a:gd name="connsiteX2-125" fmla="*/ 704821 w 711313"/>
                    <a:gd name="connsiteY2-126" fmla="*/ 182901 h 182901"/>
                    <a:gd name="connsiteX3-127" fmla="*/ 13953 w 711313"/>
                    <a:gd name="connsiteY3-128" fmla="*/ 177823 h 182901"/>
                    <a:gd name="connsiteX4-129" fmla="*/ 0 w 711313"/>
                    <a:gd name="connsiteY4-130" fmla="*/ 0 h 182901"/>
                    <a:gd name="connsiteX0-131" fmla="*/ 0 w 711313"/>
                    <a:gd name="connsiteY0-132" fmla="*/ 0 h 182901"/>
                    <a:gd name="connsiteX1-133" fmla="*/ 711313 w 711313"/>
                    <a:gd name="connsiteY1-134" fmla="*/ 6817 h 182901"/>
                    <a:gd name="connsiteX2-135" fmla="*/ 704821 w 711313"/>
                    <a:gd name="connsiteY2-136" fmla="*/ 182901 h 182901"/>
                    <a:gd name="connsiteX3-137" fmla="*/ 12843 w 711313"/>
                    <a:gd name="connsiteY3-138" fmla="*/ 174179 h 182901"/>
                    <a:gd name="connsiteX4-139" fmla="*/ 0 w 711313"/>
                    <a:gd name="connsiteY4-140" fmla="*/ 0 h 182901"/>
                    <a:gd name="connsiteX0-141" fmla="*/ 0 w 711313"/>
                    <a:gd name="connsiteY0-142" fmla="*/ 0 h 182901"/>
                    <a:gd name="connsiteX1-143" fmla="*/ 711313 w 711313"/>
                    <a:gd name="connsiteY1-144" fmla="*/ 6817 h 182901"/>
                    <a:gd name="connsiteX2-145" fmla="*/ 704821 w 711313"/>
                    <a:gd name="connsiteY2-146" fmla="*/ 182901 h 182901"/>
                    <a:gd name="connsiteX3-147" fmla="*/ 9355 w 711313"/>
                    <a:gd name="connsiteY3-148" fmla="*/ 169267 h 182901"/>
                    <a:gd name="connsiteX4-149" fmla="*/ 0 w 711313"/>
                    <a:gd name="connsiteY4-150" fmla="*/ 0 h 182901"/>
                    <a:gd name="connsiteX0-151" fmla="*/ 0 w 711313"/>
                    <a:gd name="connsiteY0-152" fmla="*/ 0 h 182901"/>
                    <a:gd name="connsiteX1-153" fmla="*/ 711313 w 711313"/>
                    <a:gd name="connsiteY1-154" fmla="*/ 6817 h 182901"/>
                    <a:gd name="connsiteX2-155" fmla="*/ 704821 w 711313"/>
                    <a:gd name="connsiteY2-156" fmla="*/ 182901 h 182901"/>
                    <a:gd name="connsiteX3-157" fmla="*/ 13555 w 711313"/>
                    <a:gd name="connsiteY3-158" fmla="*/ 169980 h 182901"/>
                    <a:gd name="connsiteX4-159" fmla="*/ 0 w 711313"/>
                    <a:gd name="connsiteY4-160" fmla="*/ 0 h 182901"/>
                    <a:gd name="connsiteX0-161" fmla="*/ 0 w 716175"/>
                    <a:gd name="connsiteY0-162" fmla="*/ 0 h 186358"/>
                    <a:gd name="connsiteX1-163" fmla="*/ 711313 w 716175"/>
                    <a:gd name="connsiteY1-164" fmla="*/ 6817 h 186358"/>
                    <a:gd name="connsiteX2-165" fmla="*/ 716061 w 716175"/>
                    <a:gd name="connsiteY2-166" fmla="*/ 186358 h 186358"/>
                    <a:gd name="connsiteX3-167" fmla="*/ 13555 w 716175"/>
                    <a:gd name="connsiteY3-168" fmla="*/ 169980 h 186358"/>
                    <a:gd name="connsiteX4-169" fmla="*/ 0 w 716175"/>
                    <a:gd name="connsiteY4-170" fmla="*/ 0 h 186358"/>
                    <a:gd name="connsiteX0-171" fmla="*/ 0 w 716176"/>
                    <a:gd name="connsiteY0-172" fmla="*/ 0 h 186358"/>
                    <a:gd name="connsiteX1-173" fmla="*/ 711313 w 716176"/>
                    <a:gd name="connsiteY1-174" fmla="*/ 6817 h 186358"/>
                    <a:gd name="connsiteX2-175" fmla="*/ 716061 w 716176"/>
                    <a:gd name="connsiteY2-176" fmla="*/ 186358 h 186358"/>
                    <a:gd name="connsiteX3-177" fmla="*/ 27274 w 716176"/>
                    <a:gd name="connsiteY3-178" fmla="*/ 175066 h 186358"/>
                    <a:gd name="connsiteX4-179" fmla="*/ 0 w 716176"/>
                    <a:gd name="connsiteY4-180" fmla="*/ 0 h 186358"/>
                    <a:gd name="connsiteX0-181" fmla="*/ 0 w 716176"/>
                    <a:gd name="connsiteY0-182" fmla="*/ 0 h 186358"/>
                    <a:gd name="connsiteX1-183" fmla="*/ 711313 w 716176"/>
                    <a:gd name="connsiteY1-184" fmla="*/ 6817 h 186358"/>
                    <a:gd name="connsiteX2-185" fmla="*/ 716061 w 716176"/>
                    <a:gd name="connsiteY2-186" fmla="*/ 186358 h 186358"/>
                    <a:gd name="connsiteX3-187" fmla="*/ 33554 w 716176"/>
                    <a:gd name="connsiteY3-188" fmla="*/ 175268 h 186358"/>
                    <a:gd name="connsiteX4-189" fmla="*/ 0 w 716176"/>
                    <a:gd name="connsiteY4-190" fmla="*/ 0 h 186358"/>
                    <a:gd name="connsiteX0-191" fmla="*/ 0 w 716176"/>
                    <a:gd name="connsiteY0-192" fmla="*/ 0 h 186358"/>
                    <a:gd name="connsiteX1-193" fmla="*/ 711313 w 716176"/>
                    <a:gd name="connsiteY1-194" fmla="*/ 6817 h 186358"/>
                    <a:gd name="connsiteX2-195" fmla="*/ 716061 w 716176"/>
                    <a:gd name="connsiteY2-196" fmla="*/ 186358 h 186358"/>
                    <a:gd name="connsiteX3-197" fmla="*/ 41573 w 716176"/>
                    <a:gd name="connsiteY3-198" fmla="*/ 182490 h 186358"/>
                    <a:gd name="connsiteX4-199" fmla="*/ 0 w 716176"/>
                    <a:gd name="connsiteY4-200" fmla="*/ 0 h 186358"/>
                    <a:gd name="connsiteX0-201" fmla="*/ 0 w 716176"/>
                    <a:gd name="connsiteY0-202" fmla="*/ 0 h 186358"/>
                    <a:gd name="connsiteX1-203" fmla="*/ 711313 w 716176"/>
                    <a:gd name="connsiteY1-204" fmla="*/ 6817 h 186358"/>
                    <a:gd name="connsiteX2-205" fmla="*/ 716061 w 716176"/>
                    <a:gd name="connsiteY2-206" fmla="*/ 186358 h 186358"/>
                    <a:gd name="connsiteX3-207" fmla="*/ 41573 w 716176"/>
                    <a:gd name="connsiteY3-208" fmla="*/ 182490 h 186358"/>
                    <a:gd name="connsiteX4-209" fmla="*/ 0 w 716176"/>
                    <a:gd name="connsiteY4-210" fmla="*/ 0 h 186358"/>
                    <a:gd name="connsiteX0-211" fmla="*/ 0 w 716176"/>
                    <a:gd name="connsiteY0-212" fmla="*/ 0 h 186971"/>
                    <a:gd name="connsiteX1-213" fmla="*/ 711313 w 716176"/>
                    <a:gd name="connsiteY1-214" fmla="*/ 6817 h 186971"/>
                    <a:gd name="connsiteX2-215" fmla="*/ 716061 w 716176"/>
                    <a:gd name="connsiteY2-216" fmla="*/ 186358 h 186971"/>
                    <a:gd name="connsiteX3-217" fmla="*/ 36450 w 716176"/>
                    <a:gd name="connsiteY3-218" fmla="*/ 186970 h 186971"/>
                    <a:gd name="connsiteX4-219" fmla="*/ 0 w 716176"/>
                    <a:gd name="connsiteY4-220" fmla="*/ 0 h 186971"/>
                    <a:gd name="connsiteX0-221" fmla="*/ 0 w 707252"/>
                    <a:gd name="connsiteY0-222" fmla="*/ 0 h 192875"/>
                    <a:gd name="connsiteX1-223" fmla="*/ 702389 w 707252"/>
                    <a:gd name="connsiteY1-224" fmla="*/ 12722 h 192875"/>
                    <a:gd name="connsiteX2-225" fmla="*/ 707137 w 707252"/>
                    <a:gd name="connsiteY2-226" fmla="*/ 192263 h 192875"/>
                    <a:gd name="connsiteX3-227" fmla="*/ 27526 w 707252"/>
                    <a:gd name="connsiteY3-228" fmla="*/ 192875 h 192875"/>
                    <a:gd name="connsiteX4-229" fmla="*/ 0 w 707252"/>
                    <a:gd name="connsiteY4-230" fmla="*/ 0 h 192875"/>
                    <a:gd name="connsiteX0-231" fmla="*/ 0 w 704271"/>
                    <a:gd name="connsiteY0-232" fmla="*/ 0 h 192875"/>
                    <a:gd name="connsiteX1-233" fmla="*/ 702389 w 704271"/>
                    <a:gd name="connsiteY1-234" fmla="*/ 12722 h 192875"/>
                    <a:gd name="connsiteX2-235" fmla="*/ 704078 w 704271"/>
                    <a:gd name="connsiteY2-236" fmla="*/ 188295 h 192875"/>
                    <a:gd name="connsiteX3-237" fmla="*/ 27526 w 704271"/>
                    <a:gd name="connsiteY3-238" fmla="*/ 192875 h 192875"/>
                    <a:gd name="connsiteX4-239" fmla="*/ 0 w 704271"/>
                    <a:gd name="connsiteY4-240" fmla="*/ 0 h 192875"/>
                    <a:gd name="connsiteX0-241" fmla="*/ 0 w 704078"/>
                    <a:gd name="connsiteY0-242" fmla="*/ 0 h 192875"/>
                    <a:gd name="connsiteX1-243" fmla="*/ 702389 w 704078"/>
                    <a:gd name="connsiteY1-244" fmla="*/ 12722 h 192875"/>
                    <a:gd name="connsiteX2-245" fmla="*/ 704078 w 704078"/>
                    <a:gd name="connsiteY2-246" fmla="*/ 188295 h 192875"/>
                    <a:gd name="connsiteX3-247" fmla="*/ 27526 w 704078"/>
                    <a:gd name="connsiteY3-248" fmla="*/ 192875 h 192875"/>
                    <a:gd name="connsiteX4-249" fmla="*/ 0 w 704078"/>
                    <a:gd name="connsiteY4-250" fmla="*/ 0 h 192875"/>
                    <a:gd name="connsiteX0-251" fmla="*/ 0 w 704078"/>
                    <a:gd name="connsiteY0-252" fmla="*/ 0 h 192875"/>
                    <a:gd name="connsiteX1-253" fmla="*/ 702389 w 704078"/>
                    <a:gd name="connsiteY1-254" fmla="*/ 12722 h 192875"/>
                    <a:gd name="connsiteX2-255" fmla="*/ 704078 w 704078"/>
                    <a:gd name="connsiteY2-256" fmla="*/ 188295 h 192875"/>
                    <a:gd name="connsiteX3-257" fmla="*/ 27526 w 704078"/>
                    <a:gd name="connsiteY3-258" fmla="*/ 192875 h 192875"/>
                    <a:gd name="connsiteX4-259" fmla="*/ 0 w 704078"/>
                    <a:gd name="connsiteY4-260" fmla="*/ 0 h 192875"/>
                    <a:gd name="connsiteX0-261" fmla="*/ 0 w 707301"/>
                    <a:gd name="connsiteY0-262" fmla="*/ 0 h 192875"/>
                    <a:gd name="connsiteX1-263" fmla="*/ 702389 w 707301"/>
                    <a:gd name="connsiteY1-264" fmla="*/ 12722 h 192875"/>
                    <a:gd name="connsiteX2-265" fmla="*/ 707301 w 707301"/>
                    <a:gd name="connsiteY2-266" fmla="*/ 184529 h 192875"/>
                    <a:gd name="connsiteX3-267" fmla="*/ 27526 w 707301"/>
                    <a:gd name="connsiteY3-268" fmla="*/ 192875 h 192875"/>
                    <a:gd name="connsiteX4-269" fmla="*/ 0 w 707301"/>
                    <a:gd name="connsiteY4-270" fmla="*/ 0 h 192875"/>
                    <a:gd name="connsiteX0-271" fmla="*/ 0 w 707301"/>
                    <a:gd name="connsiteY0-272" fmla="*/ 0 h 192875"/>
                    <a:gd name="connsiteX1-273" fmla="*/ 706769 w 707301"/>
                    <a:gd name="connsiteY1-274" fmla="*/ 13637 h 192875"/>
                    <a:gd name="connsiteX2-275" fmla="*/ 707301 w 707301"/>
                    <a:gd name="connsiteY2-276" fmla="*/ 184529 h 192875"/>
                    <a:gd name="connsiteX3-277" fmla="*/ 27526 w 707301"/>
                    <a:gd name="connsiteY3-278" fmla="*/ 192875 h 192875"/>
                    <a:gd name="connsiteX4-279" fmla="*/ 0 w 707301"/>
                    <a:gd name="connsiteY4-280" fmla="*/ 0 h 1928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/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/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-1" fmla="*/ 2021 w 463406"/>
                    <a:gd name="connsiteY0-2" fmla="*/ 126309 h 711548"/>
                    <a:gd name="connsiteX1-3" fmla="*/ 47741 w 463406"/>
                    <a:gd name="connsiteY1-4" fmla="*/ 267279 h 711548"/>
                    <a:gd name="connsiteX2-5" fmla="*/ 131561 w 463406"/>
                    <a:gd name="connsiteY2-6" fmla="*/ 385389 h 711548"/>
                    <a:gd name="connsiteX3-7" fmla="*/ 203951 w 463406"/>
                    <a:gd name="connsiteY3-8" fmla="*/ 440634 h 711548"/>
                    <a:gd name="connsiteX4-9" fmla="*/ 215381 w 463406"/>
                    <a:gd name="connsiteY4-10" fmla="*/ 553029 h 711548"/>
                    <a:gd name="connsiteX5-11" fmla="*/ 228716 w 463406"/>
                    <a:gd name="connsiteY5-12" fmla="*/ 657804 h 711548"/>
                    <a:gd name="connsiteX6-13" fmla="*/ 303011 w 463406"/>
                    <a:gd name="connsiteY6-14" fmla="*/ 711144 h 711548"/>
                    <a:gd name="connsiteX7-15" fmla="*/ 398261 w 463406"/>
                    <a:gd name="connsiteY7-16" fmla="*/ 680664 h 711548"/>
                    <a:gd name="connsiteX8-17" fmla="*/ 424931 w 463406"/>
                    <a:gd name="connsiteY8-18" fmla="*/ 650184 h 711548"/>
                    <a:gd name="connsiteX9-19" fmla="*/ 417311 w 463406"/>
                    <a:gd name="connsiteY9-20" fmla="*/ 543504 h 711548"/>
                    <a:gd name="connsiteX10-21" fmla="*/ 421121 w 463406"/>
                    <a:gd name="connsiteY10-22" fmla="*/ 473019 h 711548"/>
                    <a:gd name="connsiteX11-23" fmla="*/ 443981 w 463406"/>
                    <a:gd name="connsiteY11-24" fmla="*/ 383484 h 711548"/>
                    <a:gd name="connsiteX12-25" fmla="*/ 463031 w 463406"/>
                    <a:gd name="connsiteY12-26" fmla="*/ 341574 h 711548"/>
                    <a:gd name="connsiteX13-27" fmla="*/ 453506 w 463406"/>
                    <a:gd name="connsiteY13-28" fmla="*/ 292044 h 711548"/>
                    <a:gd name="connsiteX14-29" fmla="*/ 417311 w 463406"/>
                    <a:gd name="connsiteY14-30" fmla="*/ 252039 h 711548"/>
                    <a:gd name="connsiteX15-31" fmla="*/ 360161 w 463406"/>
                    <a:gd name="connsiteY15-32" fmla="*/ 234894 h 711548"/>
                    <a:gd name="connsiteX16-33" fmla="*/ 327776 w 463406"/>
                    <a:gd name="connsiteY16-34" fmla="*/ 179649 h 711548"/>
                    <a:gd name="connsiteX17-35" fmla="*/ 306821 w 463406"/>
                    <a:gd name="connsiteY17-36" fmla="*/ 124404 h 711548"/>
                    <a:gd name="connsiteX18-37" fmla="*/ 287771 w 463406"/>
                    <a:gd name="connsiteY18-38" fmla="*/ 61539 h 711548"/>
                    <a:gd name="connsiteX19-39" fmla="*/ 278246 w 463406"/>
                    <a:gd name="connsiteY19-40" fmla="*/ 579 h 711548"/>
                    <a:gd name="connsiteX20-41" fmla="*/ 158231 w 463406"/>
                    <a:gd name="connsiteY20-42" fmla="*/ 31059 h 711548"/>
                    <a:gd name="connsiteX21-43" fmla="*/ 112511 w 463406"/>
                    <a:gd name="connsiteY21-44" fmla="*/ 53919 h 711548"/>
                    <a:gd name="connsiteX22-45" fmla="*/ 2021 w 463406"/>
                    <a:gd name="connsiteY22-46" fmla="*/ 126309 h 711548"/>
                    <a:gd name="connsiteX0-47" fmla="*/ 2021 w 463406"/>
                    <a:gd name="connsiteY0-48" fmla="*/ 126309 h 711548"/>
                    <a:gd name="connsiteX1-49" fmla="*/ 47741 w 463406"/>
                    <a:gd name="connsiteY1-50" fmla="*/ 267279 h 711548"/>
                    <a:gd name="connsiteX2-51" fmla="*/ 131561 w 463406"/>
                    <a:gd name="connsiteY2-52" fmla="*/ 385389 h 711548"/>
                    <a:gd name="connsiteX3-53" fmla="*/ 203951 w 463406"/>
                    <a:gd name="connsiteY3-54" fmla="*/ 440634 h 711548"/>
                    <a:gd name="connsiteX4-55" fmla="*/ 215381 w 463406"/>
                    <a:gd name="connsiteY4-56" fmla="*/ 553029 h 711548"/>
                    <a:gd name="connsiteX5-57" fmla="*/ 228716 w 463406"/>
                    <a:gd name="connsiteY5-58" fmla="*/ 657804 h 711548"/>
                    <a:gd name="connsiteX6-59" fmla="*/ 303011 w 463406"/>
                    <a:gd name="connsiteY6-60" fmla="*/ 711144 h 711548"/>
                    <a:gd name="connsiteX7-61" fmla="*/ 398261 w 463406"/>
                    <a:gd name="connsiteY7-62" fmla="*/ 680664 h 711548"/>
                    <a:gd name="connsiteX8-63" fmla="*/ 424931 w 463406"/>
                    <a:gd name="connsiteY8-64" fmla="*/ 650184 h 711548"/>
                    <a:gd name="connsiteX9-65" fmla="*/ 417311 w 463406"/>
                    <a:gd name="connsiteY9-66" fmla="*/ 543504 h 711548"/>
                    <a:gd name="connsiteX10-67" fmla="*/ 421121 w 463406"/>
                    <a:gd name="connsiteY10-68" fmla="*/ 473019 h 711548"/>
                    <a:gd name="connsiteX11-69" fmla="*/ 443981 w 463406"/>
                    <a:gd name="connsiteY11-70" fmla="*/ 383484 h 711548"/>
                    <a:gd name="connsiteX12-71" fmla="*/ 463031 w 463406"/>
                    <a:gd name="connsiteY12-72" fmla="*/ 341574 h 711548"/>
                    <a:gd name="connsiteX13-73" fmla="*/ 453506 w 463406"/>
                    <a:gd name="connsiteY13-74" fmla="*/ 292044 h 711548"/>
                    <a:gd name="connsiteX14-75" fmla="*/ 417311 w 463406"/>
                    <a:gd name="connsiteY14-76" fmla="*/ 252039 h 711548"/>
                    <a:gd name="connsiteX15-77" fmla="*/ 360161 w 463406"/>
                    <a:gd name="connsiteY15-78" fmla="*/ 234894 h 711548"/>
                    <a:gd name="connsiteX16-79" fmla="*/ 327776 w 463406"/>
                    <a:gd name="connsiteY16-80" fmla="*/ 179649 h 711548"/>
                    <a:gd name="connsiteX17-81" fmla="*/ 306821 w 463406"/>
                    <a:gd name="connsiteY17-82" fmla="*/ 124404 h 711548"/>
                    <a:gd name="connsiteX18-83" fmla="*/ 297296 w 463406"/>
                    <a:gd name="connsiteY18-84" fmla="*/ 61539 h 711548"/>
                    <a:gd name="connsiteX19-85" fmla="*/ 278246 w 463406"/>
                    <a:gd name="connsiteY19-86" fmla="*/ 579 h 711548"/>
                    <a:gd name="connsiteX20-87" fmla="*/ 158231 w 463406"/>
                    <a:gd name="connsiteY20-88" fmla="*/ 31059 h 711548"/>
                    <a:gd name="connsiteX21-89" fmla="*/ 112511 w 463406"/>
                    <a:gd name="connsiteY21-90" fmla="*/ 53919 h 711548"/>
                    <a:gd name="connsiteX22-91" fmla="*/ 2021 w 463406"/>
                    <a:gd name="connsiteY22-92" fmla="*/ 126309 h 711548"/>
                    <a:gd name="connsiteX0-93" fmla="*/ 2021 w 463406"/>
                    <a:gd name="connsiteY0-94" fmla="*/ 126309 h 711548"/>
                    <a:gd name="connsiteX1-95" fmla="*/ 47741 w 463406"/>
                    <a:gd name="connsiteY1-96" fmla="*/ 267279 h 711548"/>
                    <a:gd name="connsiteX2-97" fmla="*/ 131561 w 463406"/>
                    <a:gd name="connsiteY2-98" fmla="*/ 385389 h 711548"/>
                    <a:gd name="connsiteX3-99" fmla="*/ 203951 w 463406"/>
                    <a:gd name="connsiteY3-100" fmla="*/ 440634 h 711548"/>
                    <a:gd name="connsiteX4-101" fmla="*/ 215381 w 463406"/>
                    <a:gd name="connsiteY4-102" fmla="*/ 553029 h 711548"/>
                    <a:gd name="connsiteX5-103" fmla="*/ 228716 w 463406"/>
                    <a:gd name="connsiteY5-104" fmla="*/ 657804 h 711548"/>
                    <a:gd name="connsiteX6-105" fmla="*/ 303011 w 463406"/>
                    <a:gd name="connsiteY6-106" fmla="*/ 711144 h 711548"/>
                    <a:gd name="connsiteX7-107" fmla="*/ 398261 w 463406"/>
                    <a:gd name="connsiteY7-108" fmla="*/ 680664 h 711548"/>
                    <a:gd name="connsiteX8-109" fmla="*/ 424931 w 463406"/>
                    <a:gd name="connsiteY8-110" fmla="*/ 650184 h 711548"/>
                    <a:gd name="connsiteX9-111" fmla="*/ 417311 w 463406"/>
                    <a:gd name="connsiteY9-112" fmla="*/ 543504 h 711548"/>
                    <a:gd name="connsiteX10-113" fmla="*/ 421121 w 463406"/>
                    <a:gd name="connsiteY10-114" fmla="*/ 473019 h 711548"/>
                    <a:gd name="connsiteX11-115" fmla="*/ 443981 w 463406"/>
                    <a:gd name="connsiteY11-116" fmla="*/ 383484 h 711548"/>
                    <a:gd name="connsiteX12-117" fmla="*/ 463031 w 463406"/>
                    <a:gd name="connsiteY12-118" fmla="*/ 341574 h 711548"/>
                    <a:gd name="connsiteX13-119" fmla="*/ 453506 w 463406"/>
                    <a:gd name="connsiteY13-120" fmla="*/ 292044 h 711548"/>
                    <a:gd name="connsiteX14-121" fmla="*/ 417311 w 463406"/>
                    <a:gd name="connsiteY14-122" fmla="*/ 252039 h 711548"/>
                    <a:gd name="connsiteX15-123" fmla="*/ 360161 w 463406"/>
                    <a:gd name="connsiteY15-124" fmla="*/ 234894 h 711548"/>
                    <a:gd name="connsiteX16-125" fmla="*/ 327776 w 463406"/>
                    <a:gd name="connsiteY16-126" fmla="*/ 179649 h 711548"/>
                    <a:gd name="connsiteX17-127" fmla="*/ 314441 w 463406"/>
                    <a:gd name="connsiteY17-128" fmla="*/ 124404 h 711548"/>
                    <a:gd name="connsiteX18-129" fmla="*/ 297296 w 463406"/>
                    <a:gd name="connsiteY18-130" fmla="*/ 61539 h 711548"/>
                    <a:gd name="connsiteX19-131" fmla="*/ 278246 w 463406"/>
                    <a:gd name="connsiteY19-132" fmla="*/ 579 h 711548"/>
                    <a:gd name="connsiteX20-133" fmla="*/ 158231 w 463406"/>
                    <a:gd name="connsiteY20-134" fmla="*/ 31059 h 711548"/>
                    <a:gd name="connsiteX21-135" fmla="*/ 112511 w 463406"/>
                    <a:gd name="connsiteY21-136" fmla="*/ 53919 h 711548"/>
                    <a:gd name="connsiteX22-137" fmla="*/ 2021 w 463406"/>
                    <a:gd name="connsiteY22-138" fmla="*/ 126309 h 711548"/>
                    <a:gd name="connsiteX0-139" fmla="*/ 2021 w 463406"/>
                    <a:gd name="connsiteY0-140" fmla="*/ 126309 h 711548"/>
                    <a:gd name="connsiteX1-141" fmla="*/ 47741 w 463406"/>
                    <a:gd name="connsiteY1-142" fmla="*/ 267279 h 711548"/>
                    <a:gd name="connsiteX2-143" fmla="*/ 131561 w 463406"/>
                    <a:gd name="connsiteY2-144" fmla="*/ 385389 h 711548"/>
                    <a:gd name="connsiteX3-145" fmla="*/ 203951 w 463406"/>
                    <a:gd name="connsiteY3-146" fmla="*/ 440634 h 711548"/>
                    <a:gd name="connsiteX4-147" fmla="*/ 215381 w 463406"/>
                    <a:gd name="connsiteY4-148" fmla="*/ 553029 h 711548"/>
                    <a:gd name="connsiteX5-149" fmla="*/ 228716 w 463406"/>
                    <a:gd name="connsiteY5-150" fmla="*/ 657804 h 711548"/>
                    <a:gd name="connsiteX6-151" fmla="*/ 303011 w 463406"/>
                    <a:gd name="connsiteY6-152" fmla="*/ 711144 h 711548"/>
                    <a:gd name="connsiteX7-153" fmla="*/ 398261 w 463406"/>
                    <a:gd name="connsiteY7-154" fmla="*/ 680664 h 711548"/>
                    <a:gd name="connsiteX8-155" fmla="*/ 424931 w 463406"/>
                    <a:gd name="connsiteY8-156" fmla="*/ 650184 h 711548"/>
                    <a:gd name="connsiteX9-157" fmla="*/ 417311 w 463406"/>
                    <a:gd name="connsiteY9-158" fmla="*/ 543504 h 711548"/>
                    <a:gd name="connsiteX10-159" fmla="*/ 421121 w 463406"/>
                    <a:gd name="connsiteY10-160" fmla="*/ 473019 h 711548"/>
                    <a:gd name="connsiteX11-161" fmla="*/ 443981 w 463406"/>
                    <a:gd name="connsiteY11-162" fmla="*/ 383484 h 711548"/>
                    <a:gd name="connsiteX12-163" fmla="*/ 463031 w 463406"/>
                    <a:gd name="connsiteY12-164" fmla="*/ 341574 h 711548"/>
                    <a:gd name="connsiteX13-165" fmla="*/ 453506 w 463406"/>
                    <a:gd name="connsiteY13-166" fmla="*/ 292044 h 711548"/>
                    <a:gd name="connsiteX14-167" fmla="*/ 417311 w 463406"/>
                    <a:gd name="connsiteY14-168" fmla="*/ 252039 h 711548"/>
                    <a:gd name="connsiteX15-169" fmla="*/ 371591 w 463406"/>
                    <a:gd name="connsiteY15-170" fmla="*/ 232989 h 711548"/>
                    <a:gd name="connsiteX16-171" fmla="*/ 327776 w 463406"/>
                    <a:gd name="connsiteY16-172" fmla="*/ 179649 h 711548"/>
                    <a:gd name="connsiteX17-173" fmla="*/ 314441 w 463406"/>
                    <a:gd name="connsiteY17-174" fmla="*/ 124404 h 711548"/>
                    <a:gd name="connsiteX18-175" fmla="*/ 297296 w 463406"/>
                    <a:gd name="connsiteY18-176" fmla="*/ 61539 h 711548"/>
                    <a:gd name="connsiteX19-177" fmla="*/ 278246 w 463406"/>
                    <a:gd name="connsiteY19-178" fmla="*/ 579 h 711548"/>
                    <a:gd name="connsiteX20-179" fmla="*/ 158231 w 463406"/>
                    <a:gd name="connsiteY20-180" fmla="*/ 31059 h 711548"/>
                    <a:gd name="connsiteX21-181" fmla="*/ 112511 w 463406"/>
                    <a:gd name="connsiteY21-182" fmla="*/ 53919 h 711548"/>
                    <a:gd name="connsiteX22-183" fmla="*/ 2021 w 463406"/>
                    <a:gd name="connsiteY22-184" fmla="*/ 126309 h 711548"/>
                    <a:gd name="connsiteX0-185" fmla="*/ 2021 w 463406"/>
                    <a:gd name="connsiteY0-186" fmla="*/ 126309 h 711548"/>
                    <a:gd name="connsiteX1-187" fmla="*/ 47741 w 463406"/>
                    <a:gd name="connsiteY1-188" fmla="*/ 267279 h 711548"/>
                    <a:gd name="connsiteX2-189" fmla="*/ 131561 w 463406"/>
                    <a:gd name="connsiteY2-190" fmla="*/ 385389 h 711548"/>
                    <a:gd name="connsiteX3-191" fmla="*/ 196331 w 463406"/>
                    <a:gd name="connsiteY3-192" fmla="*/ 448254 h 711548"/>
                    <a:gd name="connsiteX4-193" fmla="*/ 215381 w 463406"/>
                    <a:gd name="connsiteY4-194" fmla="*/ 553029 h 711548"/>
                    <a:gd name="connsiteX5-195" fmla="*/ 228716 w 463406"/>
                    <a:gd name="connsiteY5-196" fmla="*/ 657804 h 711548"/>
                    <a:gd name="connsiteX6-197" fmla="*/ 303011 w 463406"/>
                    <a:gd name="connsiteY6-198" fmla="*/ 711144 h 711548"/>
                    <a:gd name="connsiteX7-199" fmla="*/ 398261 w 463406"/>
                    <a:gd name="connsiteY7-200" fmla="*/ 680664 h 711548"/>
                    <a:gd name="connsiteX8-201" fmla="*/ 424931 w 463406"/>
                    <a:gd name="connsiteY8-202" fmla="*/ 650184 h 711548"/>
                    <a:gd name="connsiteX9-203" fmla="*/ 417311 w 463406"/>
                    <a:gd name="connsiteY9-204" fmla="*/ 543504 h 711548"/>
                    <a:gd name="connsiteX10-205" fmla="*/ 421121 w 463406"/>
                    <a:gd name="connsiteY10-206" fmla="*/ 473019 h 711548"/>
                    <a:gd name="connsiteX11-207" fmla="*/ 443981 w 463406"/>
                    <a:gd name="connsiteY11-208" fmla="*/ 383484 h 711548"/>
                    <a:gd name="connsiteX12-209" fmla="*/ 463031 w 463406"/>
                    <a:gd name="connsiteY12-210" fmla="*/ 341574 h 711548"/>
                    <a:gd name="connsiteX13-211" fmla="*/ 453506 w 463406"/>
                    <a:gd name="connsiteY13-212" fmla="*/ 292044 h 711548"/>
                    <a:gd name="connsiteX14-213" fmla="*/ 417311 w 463406"/>
                    <a:gd name="connsiteY14-214" fmla="*/ 252039 h 711548"/>
                    <a:gd name="connsiteX15-215" fmla="*/ 371591 w 463406"/>
                    <a:gd name="connsiteY15-216" fmla="*/ 232989 h 711548"/>
                    <a:gd name="connsiteX16-217" fmla="*/ 327776 w 463406"/>
                    <a:gd name="connsiteY16-218" fmla="*/ 179649 h 711548"/>
                    <a:gd name="connsiteX17-219" fmla="*/ 314441 w 463406"/>
                    <a:gd name="connsiteY17-220" fmla="*/ 124404 h 711548"/>
                    <a:gd name="connsiteX18-221" fmla="*/ 297296 w 463406"/>
                    <a:gd name="connsiteY18-222" fmla="*/ 61539 h 711548"/>
                    <a:gd name="connsiteX19-223" fmla="*/ 278246 w 463406"/>
                    <a:gd name="connsiteY19-224" fmla="*/ 579 h 711548"/>
                    <a:gd name="connsiteX20-225" fmla="*/ 158231 w 463406"/>
                    <a:gd name="connsiteY20-226" fmla="*/ 31059 h 711548"/>
                    <a:gd name="connsiteX21-227" fmla="*/ 112511 w 463406"/>
                    <a:gd name="connsiteY21-228" fmla="*/ 53919 h 711548"/>
                    <a:gd name="connsiteX22-229" fmla="*/ 2021 w 463406"/>
                    <a:gd name="connsiteY22-230" fmla="*/ 126309 h 711548"/>
                    <a:gd name="connsiteX0-231" fmla="*/ 2021 w 463406"/>
                    <a:gd name="connsiteY0-232" fmla="*/ 126309 h 713321"/>
                    <a:gd name="connsiteX1-233" fmla="*/ 47741 w 463406"/>
                    <a:gd name="connsiteY1-234" fmla="*/ 267279 h 713321"/>
                    <a:gd name="connsiteX2-235" fmla="*/ 131561 w 463406"/>
                    <a:gd name="connsiteY2-236" fmla="*/ 385389 h 713321"/>
                    <a:gd name="connsiteX3-237" fmla="*/ 196331 w 463406"/>
                    <a:gd name="connsiteY3-238" fmla="*/ 448254 h 713321"/>
                    <a:gd name="connsiteX4-239" fmla="*/ 215381 w 463406"/>
                    <a:gd name="connsiteY4-240" fmla="*/ 553029 h 713321"/>
                    <a:gd name="connsiteX5-241" fmla="*/ 228716 w 463406"/>
                    <a:gd name="connsiteY5-242" fmla="*/ 657804 h 713321"/>
                    <a:gd name="connsiteX6-243" fmla="*/ 303011 w 463406"/>
                    <a:gd name="connsiteY6-244" fmla="*/ 711144 h 713321"/>
                    <a:gd name="connsiteX7-245" fmla="*/ 381116 w 463406"/>
                    <a:gd name="connsiteY7-246" fmla="*/ 697809 h 713321"/>
                    <a:gd name="connsiteX8-247" fmla="*/ 424931 w 463406"/>
                    <a:gd name="connsiteY8-248" fmla="*/ 650184 h 713321"/>
                    <a:gd name="connsiteX9-249" fmla="*/ 417311 w 463406"/>
                    <a:gd name="connsiteY9-250" fmla="*/ 543504 h 713321"/>
                    <a:gd name="connsiteX10-251" fmla="*/ 421121 w 463406"/>
                    <a:gd name="connsiteY10-252" fmla="*/ 473019 h 713321"/>
                    <a:gd name="connsiteX11-253" fmla="*/ 443981 w 463406"/>
                    <a:gd name="connsiteY11-254" fmla="*/ 383484 h 713321"/>
                    <a:gd name="connsiteX12-255" fmla="*/ 463031 w 463406"/>
                    <a:gd name="connsiteY12-256" fmla="*/ 341574 h 713321"/>
                    <a:gd name="connsiteX13-257" fmla="*/ 453506 w 463406"/>
                    <a:gd name="connsiteY13-258" fmla="*/ 292044 h 713321"/>
                    <a:gd name="connsiteX14-259" fmla="*/ 417311 w 463406"/>
                    <a:gd name="connsiteY14-260" fmla="*/ 252039 h 713321"/>
                    <a:gd name="connsiteX15-261" fmla="*/ 371591 w 463406"/>
                    <a:gd name="connsiteY15-262" fmla="*/ 232989 h 713321"/>
                    <a:gd name="connsiteX16-263" fmla="*/ 327776 w 463406"/>
                    <a:gd name="connsiteY16-264" fmla="*/ 179649 h 713321"/>
                    <a:gd name="connsiteX17-265" fmla="*/ 314441 w 463406"/>
                    <a:gd name="connsiteY17-266" fmla="*/ 124404 h 713321"/>
                    <a:gd name="connsiteX18-267" fmla="*/ 297296 w 463406"/>
                    <a:gd name="connsiteY18-268" fmla="*/ 61539 h 713321"/>
                    <a:gd name="connsiteX19-269" fmla="*/ 278246 w 463406"/>
                    <a:gd name="connsiteY19-270" fmla="*/ 579 h 713321"/>
                    <a:gd name="connsiteX20-271" fmla="*/ 158231 w 463406"/>
                    <a:gd name="connsiteY20-272" fmla="*/ 31059 h 713321"/>
                    <a:gd name="connsiteX21-273" fmla="*/ 112511 w 463406"/>
                    <a:gd name="connsiteY21-274" fmla="*/ 53919 h 713321"/>
                    <a:gd name="connsiteX22-275" fmla="*/ 2021 w 463406"/>
                    <a:gd name="connsiteY22-276" fmla="*/ 126309 h 713321"/>
                    <a:gd name="connsiteX0-277" fmla="*/ 2021 w 463406"/>
                    <a:gd name="connsiteY0-278" fmla="*/ 126309 h 713321"/>
                    <a:gd name="connsiteX1-279" fmla="*/ 47741 w 463406"/>
                    <a:gd name="connsiteY1-280" fmla="*/ 267279 h 713321"/>
                    <a:gd name="connsiteX2-281" fmla="*/ 131561 w 463406"/>
                    <a:gd name="connsiteY2-282" fmla="*/ 385389 h 713321"/>
                    <a:gd name="connsiteX3-283" fmla="*/ 196331 w 463406"/>
                    <a:gd name="connsiteY3-284" fmla="*/ 448254 h 713321"/>
                    <a:gd name="connsiteX4-285" fmla="*/ 215381 w 463406"/>
                    <a:gd name="connsiteY4-286" fmla="*/ 553029 h 713321"/>
                    <a:gd name="connsiteX5-287" fmla="*/ 228716 w 463406"/>
                    <a:gd name="connsiteY5-288" fmla="*/ 657804 h 713321"/>
                    <a:gd name="connsiteX6-289" fmla="*/ 303011 w 463406"/>
                    <a:gd name="connsiteY6-290" fmla="*/ 711144 h 713321"/>
                    <a:gd name="connsiteX7-291" fmla="*/ 381116 w 463406"/>
                    <a:gd name="connsiteY7-292" fmla="*/ 697809 h 713321"/>
                    <a:gd name="connsiteX8-293" fmla="*/ 424931 w 463406"/>
                    <a:gd name="connsiteY8-294" fmla="*/ 650184 h 713321"/>
                    <a:gd name="connsiteX9-295" fmla="*/ 417311 w 463406"/>
                    <a:gd name="connsiteY9-296" fmla="*/ 543504 h 713321"/>
                    <a:gd name="connsiteX10-297" fmla="*/ 421121 w 463406"/>
                    <a:gd name="connsiteY10-298" fmla="*/ 473019 h 713321"/>
                    <a:gd name="connsiteX11-299" fmla="*/ 443981 w 463406"/>
                    <a:gd name="connsiteY11-300" fmla="*/ 383484 h 713321"/>
                    <a:gd name="connsiteX12-301" fmla="*/ 463031 w 463406"/>
                    <a:gd name="connsiteY12-302" fmla="*/ 341574 h 713321"/>
                    <a:gd name="connsiteX13-303" fmla="*/ 453506 w 463406"/>
                    <a:gd name="connsiteY13-304" fmla="*/ 292044 h 713321"/>
                    <a:gd name="connsiteX14-305" fmla="*/ 417311 w 463406"/>
                    <a:gd name="connsiteY14-306" fmla="*/ 252039 h 713321"/>
                    <a:gd name="connsiteX15-307" fmla="*/ 371591 w 463406"/>
                    <a:gd name="connsiteY15-308" fmla="*/ 232989 h 713321"/>
                    <a:gd name="connsiteX16-309" fmla="*/ 327776 w 463406"/>
                    <a:gd name="connsiteY16-310" fmla="*/ 179649 h 713321"/>
                    <a:gd name="connsiteX17-311" fmla="*/ 314441 w 463406"/>
                    <a:gd name="connsiteY17-312" fmla="*/ 124404 h 713321"/>
                    <a:gd name="connsiteX18-313" fmla="*/ 297296 w 463406"/>
                    <a:gd name="connsiteY18-314" fmla="*/ 61539 h 713321"/>
                    <a:gd name="connsiteX19-315" fmla="*/ 278246 w 463406"/>
                    <a:gd name="connsiteY19-316" fmla="*/ 579 h 713321"/>
                    <a:gd name="connsiteX20-317" fmla="*/ 173471 w 463406"/>
                    <a:gd name="connsiteY20-318" fmla="*/ 31059 h 713321"/>
                    <a:gd name="connsiteX21-319" fmla="*/ 112511 w 463406"/>
                    <a:gd name="connsiteY21-320" fmla="*/ 53919 h 713321"/>
                    <a:gd name="connsiteX22-321" fmla="*/ 2021 w 463406"/>
                    <a:gd name="connsiteY22-322" fmla="*/ 126309 h 713321"/>
                    <a:gd name="connsiteX0-323" fmla="*/ 2021 w 463406"/>
                    <a:gd name="connsiteY0-324" fmla="*/ 126411 h 713423"/>
                    <a:gd name="connsiteX1-325" fmla="*/ 47741 w 463406"/>
                    <a:gd name="connsiteY1-326" fmla="*/ 267381 h 713423"/>
                    <a:gd name="connsiteX2-327" fmla="*/ 131561 w 463406"/>
                    <a:gd name="connsiteY2-328" fmla="*/ 385491 h 713423"/>
                    <a:gd name="connsiteX3-329" fmla="*/ 196331 w 463406"/>
                    <a:gd name="connsiteY3-330" fmla="*/ 448356 h 713423"/>
                    <a:gd name="connsiteX4-331" fmla="*/ 215381 w 463406"/>
                    <a:gd name="connsiteY4-332" fmla="*/ 553131 h 713423"/>
                    <a:gd name="connsiteX5-333" fmla="*/ 228716 w 463406"/>
                    <a:gd name="connsiteY5-334" fmla="*/ 657906 h 713423"/>
                    <a:gd name="connsiteX6-335" fmla="*/ 303011 w 463406"/>
                    <a:gd name="connsiteY6-336" fmla="*/ 711246 h 713423"/>
                    <a:gd name="connsiteX7-337" fmla="*/ 381116 w 463406"/>
                    <a:gd name="connsiteY7-338" fmla="*/ 697911 h 713423"/>
                    <a:gd name="connsiteX8-339" fmla="*/ 424931 w 463406"/>
                    <a:gd name="connsiteY8-340" fmla="*/ 650286 h 713423"/>
                    <a:gd name="connsiteX9-341" fmla="*/ 417311 w 463406"/>
                    <a:gd name="connsiteY9-342" fmla="*/ 543606 h 713423"/>
                    <a:gd name="connsiteX10-343" fmla="*/ 421121 w 463406"/>
                    <a:gd name="connsiteY10-344" fmla="*/ 473121 h 713423"/>
                    <a:gd name="connsiteX11-345" fmla="*/ 443981 w 463406"/>
                    <a:gd name="connsiteY11-346" fmla="*/ 383586 h 713423"/>
                    <a:gd name="connsiteX12-347" fmla="*/ 463031 w 463406"/>
                    <a:gd name="connsiteY12-348" fmla="*/ 341676 h 713423"/>
                    <a:gd name="connsiteX13-349" fmla="*/ 453506 w 463406"/>
                    <a:gd name="connsiteY13-350" fmla="*/ 292146 h 713423"/>
                    <a:gd name="connsiteX14-351" fmla="*/ 417311 w 463406"/>
                    <a:gd name="connsiteY14-352" fmla="*/ 252141 h 713423"/>
                    <a:gd name="connsiteX15-353" fmla="*/ 371591 w 463406"/>
                    <a:gd name="connsiteY15-354" fmla="*/ 233091 h 713423"/>
                    <a:gd name="connsiteX16-355" fmla="*/ 327776 w 463406"/>
                    <a:gd name="connsiteY16-356" fmla="*/ 179751 h 713423"/>
                    <a:gd name="connsiteX17-357" fmla="*/ 314441 w 463406"/>
                    <a:gd name="connsiteY17-358" fmla="*/ 124506 h 713423"/>
                    <a:gd name="connsiteX18-359" fmla="*/ 297296 w 463406"/>
                    <a:gd name="connsiteY18-360" fmla="*/ 61641 h 713423"/>
                    <a:gd name="connsiteX19-361" fmla="*/ 278246 w 463406"/>
                    <a:gd name="connsiteY19-362" fmla="*/ 681 h 713423"/>
                    <a:gd name="connsiteX20-363" fmla="*/ 173471 w 463406"/>
                    <a:gd name="connsiteY20-364" fmla="*/ 29256 h 713423"/>
                    <a:gd name="connsiteX21-365" fmla="*/ 112511 w 463406"/>
                    <a:gd name="connsiteY21-366" fmla="*/ 54021 h 713423"/>
                    <a:gd name="connsiteX22-367" fmla="*/ 2021 w 463406"/>
                    <a:gd name="connsiteY22-368" fmla="*/ 126411 h 713423"/>
                    <a:gd name="connsiteX0-369" fmla="*/ 1001 w 462386"/>
                    <a:gd name="connsiteY0-370" fmla="*/ 126411 h 713423"/>
                    <a:gd name="connsiteX1-371" fmla="*/ 46721 w 462386"/>
                    <a:gd name="connsiteY1-372" fmla="*/ 267381 h 713423"/>
                    <a:gd name="connsiteX2-373" fmla="*/ 130541 w 462386"/>
                    <a:gd name="connsiteY2-374" fmla="*/ 385491 h 713423"/>
                    <a:gd name="connsiteX3-375" fmla="*/ 195311 w 462386"/>
                    <a:gd name="connsiteY3-376" fmla="*/ 448356 h 713423"/>
                    <a:gd name="connsiteX4-377" fmla="*/ 214361 w 462386"/>
                    <a:gd name="connsiteY4-378" fmla="*/ 553131 h 713423"/>
                    <a:gd name="connsiteX5-379" fmla="*/ 227696 w 462386"/>
                    <a:gd name="connsiteY5-380" fmla="*/ 657906 h 713423"/>
                    <a:gd name="connsiteX6-381" fmla="*/ 301991 w 462386"/>
                    <a:gd name="connsiteY6-382" fmla="*/ 711246 h 713423"/>
                    <a:gd name="connsiteX7-383" fmla="*/ 380096 w 462386"/>
                    <a:gd name="connsiteY7-384" fmla="*/ 697911 h 713423"/>
                    <a:gd name="connsiteX8-385" fmla="*/ 423911 w 462386"/>
                    <a:gd name="connsiteY8-386" fmla="*/ 650286 h 713423"/>
                    <a:gd name="connsiteX9-387" fmla="*/ 416291 w 462386"/>
                    <a:gd name="connsiteY9-388" fmla="*/ 543606 h 713423"/>
                    <a:gd name="connsiteX10-389" fmla="*/ 420101 w 462386"/>
                    <a:gd name="connsiteY10-390" fmla="*/ 473121 h 713423"/>
                    <a:gd name="connsiteX11-391" fmla="*/ 442961 w 462386"/>
                    <a:gd name="connsiteY11-392" fmla="*/ 383586 h 713423"/>
                    <a:gd name="connsiteX12-393" fmla="*/ 462011 w 462386"/>
                    <a:gd name="connsiteY12-394" fmla="*/ 341676 h 713423"/>
                    <a:gd name="connsiteX13-395" fmla="*/ 452486 w 462386"/>
                    <a:gd name="connsiteY13-396" fmla="*/ 292146 h 713423"/>
                    <a:gd name="connsiteX14-397" fmla="*/ 416291 w 462386"/>
                    <a:gd name="connsiteY14-398" fmla="*/ 252141 h 713423"/>
                    <a:gd name="connsiteX15-399" fmla="*/ 370571 w 462386"/>
                    <a:gd name="connsiteY15-400" fmla="*/ 233091 h 713423"/>
                    <a:gd name="connsiteX16-401" fmla="*/ 326756 w 462386"/>
                    <a:gd name="connsiteY16-402" fmla="*/ 179751 h 713423"/>
                    <a:gd name="connsiteX17-403" fmla="*/ 313421 w 462386"/>
                    <a:gd name="connsiteY17-404" fmla="*/ 124506 h 713423"/>
                    <a:gd name="connsiteX18-405" fmla="*/ 296276 w 462386"/>
                    <a:gd name="connsiteY18-406" fmla="*/ 61641 h 713423"/>
                    <a:gd name="connsiteX19-407" fmla="*/ 277226 w 462386"/>
                    <a:gd name="connsiteY19-408" fmla="*/ 681 h 713423"/>
                    <a:gd name="connsiteX20-409" fmla="*/ 172451 w 462386"/>
                    <a:gd name="connsiteY20-410" fmla="*/ 29256 h 713423"/>
                    <a:gd name="connsiteX21-411" fmla="*/ 88631 w 462386"/>
                    <a:gd name="connsiteY21-412" fmla="*/ 59736 h 713423"/>
                    <a:gd name="connsiteX22-413" fmla="*/ 1001 w 462386"/>
                    <a:gd name="connsiteY22-414" fmla="*/ 126411 h 713423"/>
                    <a:gd name="connsiteX0-415" fmla="*/ 1001 w 462386"/>
                    <a:gd name="connsiteY0-416" fmla="*/ 126411 h 713423"/>
                    <a:gd name="connsiteX1-417" fmla="*/ 46721 w 462386"/>
                    <a:gd name="connsiteY1-418" fmla="*/ 267381 h 713423"/>
                    <a:gd name="connsiteX2-419" fmla="*/ 130541 w 462386"/>
                    <a:gd name="connsiteY2-420" fmla="*/ 385491 h 713423"/>
                    <a:gd name="connsiteX3-421" fmla="*/ 195311 w 462386"/>
                    <a:gd name="connsiteY3-422" fmla="*/ 448356 h 713423"/>
                    <a:gd name="connsiteX4-423" fmla="*/ 214361 w 462386"/>
                    <a:gd name="connsiteY4-424" fmla="*/ 553131 h 713423"/>
                    <a:gd name="connsiteX5-425" fmla="*/ 227696 w 462386"/>
                    <a:gd name="connsiteY5-426" fmla="*/ 657906 h 713423"/>
                    <a:gd name="connsiteX6-427" fmla="*/ 301991 w 462386"/>
                    <a:gd name="connsiteY6-428" fmla="*/ 711246 h 713423"/>
                    <a:gd name="connsiteX7-429" fmla="*/ 380096 w 462386"/>
                    <a:gd name="connsiteY7-430" fmla="*/ 697911 h 713423"/>
                    <a:gd name="connsiteX8-431" fmla="*/ 423911 w 462386"/>
                    <a:gd name="connsiteY8-432" fmla="*/ 650286 h 713423"/>
                    <a:gd name="connsiteX9-433" fmla="*/ 416291 w 462386"/>
                    <a:gd name="connsiteY9-434" fmla="*/ 543606 h 713423"/>
                    <a:gd name="connsiteX10-435" fmla="*/ 420101 w 462386"/>
                    <a:gd name="connsiteY10-436" fmla="*/ 473121 h 713423"/>
                    <a:gd name="connsiteX11-437" fmla="*/ 442961 w 462386"/>
                    <a:gd name="connsiteY11-438" fmla="*/ 383586 h 713423"/>
                    <a:gd name="connsiteX12-439" fmla="*/ 462011 w 462386"/>
                    <a:gd name="connsiteY12-440" fmla="*/ 341676 h 713423"/>
                    <a:gd name="connsiteX13-441" fmla="*/ 452486 w 462386"/>
                    <a:gd name="connsiteY13-442" fmla="*/ 292146 h 713423"/>
                    <a:gd name="connsiteX14-443" fmla="*/ 416291 w 462386"/>
                    <a:gd name="connsiteY14-444" fmla="*/ 252141 h 713423"/>
                    <a:gd name="connsiteX15-445" fmla="*/ 370571 w 462386"/>
                    <a:gd name="connsiteY15-446" fmla="*/ 233091 h 713423"/>
                    <a:gd name="connsiteX16-447" fmla="*/ 326756 w 462386"/>
                    <a:gd name="connsiteY16-448" fmla="*/ 179751 h 713423"/>
                    <a:gd name="connsiteX17-449" fmla="*/ 313421 w 462386"/>
                    <a:gd name="connsiteY17-450" fmla="*/ 124506 h 713423"/>
                    <a:gd name="connsiteX18-451" fmla="*/ 296276 w 462386"/>
                    <a:gd name="connsiteY18-452" fmla="*/ 61641 h 713423"/>
                    <a:gd name="connsiteX19-453" fmla="*/ 277226 w 462386"/>
                    <a:gd name="connsiteY19-454" fmla="*/ 681 h 713423"/>
                    <a:gd name="connsiteX20-455" fmla="*/ 172451 w 462386"/>
                    <a:gd name="connsiteY20-456" fmla="*/ 29256 h 713423"/>
                    <a:gd name="connsiteX21-457" fmla="*/ 88631 w 462386"/>
                    <a:gd name="connsiteY21-458" fmla="*/ 63546 h 713423"/>
                    <a:gd name="connsiteX22-459" fmla="*/ 1001 w 462386"/>
                    <a:gd name="connsiteY22-460" fmla="*/ 126411 h 713423"/>
                    <a:gd name="connsiteX0-461" fmla="*/ 1001 w 462386"/>
                    <a:gd name="connsiteY0-462" fmla="*/ 126411 h 713423"/>
                    <a:gd name="connsiteX1-463" fmla="*/ 46721 w 462386"/>
                    <a:gd name="connsiteY1-464" fmla="*/ 267381 h 713423"/>
                    <a:gd name="connsiteX2-465" fmla="*/ 130541 w 462386"/>
                    <a:gd name="connsiteY2-466" fmla="*/ 385491 h 713423"/>
                    <a:gd name="connsiteX3-467" fmla="*/ 195311 w 462386"/>
                    <a:gd name="connsiteY3-468" fmla="*/ 448356 h 713423"/>
                    <a:gd name="connsiteX4-469" fmla="*/ 214361 w 462386"/>
                    <a:gd name="connsiteY4-470" fmla="*/ 553131 h 713423"/>
                    <a:gd name="connsiteX5-471" fmla="*/ 227696 w 462386"/>
                    <a:gd name="connsiteY5-472" fmla="*/ 657906 h 713423"/>
                    <a:gd name="connsiteX6-473" fmla="*/ 301991 w 462386"/>
                    <a:gd name="connsiteY6-474" fmla="*/ 711246 h 713423"/>
                    <a:gd name="connsiteX7-475" fmla="*/ 380096 w 462386"/>
                    <a:gd name="connsiteY7-476" fmla="*/ 697911 h 713423"/>
                    <a:gd name="connsiteX8-477" fmla="*/ 423911 w 462386"/>
                    <a:gd name="connsiteY8-478" fmla="*/ 650286 h 713423"/>
                    <a:gd name="connsiteX9-479" fmla="*/ 416291 w 462386"/>
                    <a:gd name="connsiteY9-480" fmla="*/ 543606 h 713423"/>
                    <a:gd name="connsiteX10-481" fmla="*/ 420101 w 462386"/>
                    <a:gd name="connsiteY10-482" fmla="*/ 473121 h 713423"/>
                    <a:gd name="connsiteX11-483" fmla="*/ 442961 w 462386"/>
                    <a:gd name="connsiteY11-484" fmla="*/ 383586 h 713423"/>
                    <a:gd name="connsiteX12-485" fmla="*/ 462011 w 462386"/>
                    <a:gd name="connsiteY12-486" fmla="*/ 341676 h 713423"/>
                    <a:gd name="connsiteX13-487" fmla="*/ 452486 w 462386"/>
                    <a:gd name="connsiteY13-488" fmla="*/ 292146 h 713423"/>
                    <a:gd name="connsiteX14-489" fmla="*/ 416291 w 462386"/>
                    <a:gd name="connsiteY14-490" fmla="*/ 252141 h 713423"/>
                    <a:gd name="connsiteX15-491" fmla="*/ 380096 w 462386"/>
                    <a:gd name="connsiteY15-492" fmla="*/ 233091 h 713423"/>
                    <a:gd name="connsiteX16-493" fmla="*/ 326756 w 462386"/>
                    <a:gd name="connsiteY16-494" fmla="*/ 179751 h 713423"/>
                    <a:gd name="connsiteX17-495" fmla="*/ 313421 w 462386"/>
                    <a:gd name="connsiteY17-496" fmla="*/ 124506 h 713423"/>
                    <a:gd name="connsiteX18-497" fmla="*/ 296276 w 462386"/>
                    <a:gd name="connsiteY18-498" fmla="*/ 61641 h 713423"/>
                    <a:gd name="connsiteX19-499" fmla="*/ 277226 w 462386"/>
                    <a:gd name="connsiteY19-500" fmla="*/ 681 h 713423"/>
                    <a:gd name="connsiteX20-501" fmla="*/ 172451 w 462386"/>
                    <a:gd name="connsiteY20-502" fmla="*/ 29256 h 713423"/>
                    <a:gd name="connsiteX21-503" fmla="*/ 88631 w 462386"/>
                    <a:gd name="connsiteY21-504" fmla="*/ 63546 h 713423"/>
                    <a:gd name="connsiteX22-505" fmla="*/ 1001 w 462386"/>
                    <a:gd name="connsiteY22-506" fmla="*/ 126411 h 713423"/>
                    <a:gd name="connsiteX0-507" fmla="*/ 1001 w 462386"/>
                    <a:gd name="connsiteY0-508" fmla="*/ 126411 h 713423"/>
                    <a:gd name="connsiteX1-509" fmla="*/ 46721 w 462386"/>
                    <a:gd name="connsiteY1-510" fmla="*/ 267381 h 713423"/>
                    <a:gd name="connsiteX2-511" fmla="*/ 130541 w 462386"/>
                    <a:gd name="connsiteY2-512" fmla="*/ 385491 h 713423"/>
                    <a:gd name="connsiteX3-513" fmla="*/ 195311 w 462386"/>
                    <a:gd name="connsiteY3-514" fmla="*/ 448356 h 713423"/>
                    <a:gd name="connsiteX4-515" fmla="*/ 214361 w 462386"/>
                    <a:gd name="connsiteY4-516" fmla="*/ 553131 h 713423"/>
                    <a:gd name="connsiteX5-517" fmla="*/ 227696 w 462386"/>
                    <a:gd name="connsiteY5-518" fmla="*/ 657906 h 713423"/>
                    <a:gd name="connsiteX6-519" fmla="*/ 301991 w 462386"/>
                    <a:gd name="connsiteY6-520" fmla="*/ 711246 h 713423"/>
                    <a:gd name="connsiteX7-521" fmla="*/ 380096 w 462386"/>
                    <a:gd name="connsiteY7-522" fmla="*/ 697911 h 713423"/>
                    <a:gd name="connsiteX8-523" fmla="*/ 423911 w 462386"/>
                    <a:gd name="connsiteY8-524" fmla="*/ 650286 h 713423"/>
                    <a:gd name="connsiteX9-525" fmla="*/ 416291 w 462386"/>
                    <a:gd name="connsiteY9-526" fmla="*/ 543606 h 713423"/>
                    <a:gd name="connsiteX10-527" fmla="*/ 420101 w 462386"/>
                    <a:gd name="connsiteY10-528" fmla="*/ 473121 h 713423"/>
                    <a:gd name="connsiteX11-529" fmla="*/ 442961 w 462386"/>
                    <a:gd name="connsiteY11-530" fmla="*/ 383586 h 713423"/>
                    <a:gd name="connsiteX12-531" fmla="*/ 462011 w 462386"/>
                    <a:gd name="connsiteY12-532" fmla="*/ 341676 h 713423"/>
                    <a:gd name="connsiteX13-533" fmla="*/ 452486 w 462386"/>
                    <a:gd name="connsiteY13-534" fmla="*/ 292146 h 713423"/>
                    <a:gd name="connsiteX14-535" fmla="*/ 416291 w 462386"/>
                    <a:gd name="connsiteY14-536" fmla="*/ 252141 h 713423"/>
                    <a:gd name="connsiteX15-537" fmla="*/ 378191 w 462386"/>
                    <a:gd name="connsiteY15-538" fmla="*/ 238806 h 713423"/>
                    <a:gd name="connsiteX16-539" fmla="*/ 326756 w 462386"/>
                    <a:gd name="connsiteY16-540" fmla="*/ 179751 h 713423"/>
                    <a:gd name="connsiteX17-541" fmla="*/ 313421 w 462386"/>
                    <a:gd name="connsiteY17-542" fmla="*/ 124506 h 713423"/>
                    <a:gd name="connsiteX18-543" fmla="*/ 296276 w 462386"/>
                    <a:gd name="connsiteY18-544" fmla="*/ 61641 h 713423"/>
                    <a:gd name="connsiteX19-545" fmla="*/ 277226 w 462386"/>
                    <a:gd name="connsiteY19-546" fmla="*/ 681 h 713423"/>
                    <a:gd name="connsiteX20-547" fmla="*/ 172451 w 462386"/>
                    <a:gd name="connsiteY20-548" fmla="*/ 29256 h 713423"/>
                    <a:gd name="connsiteX21-549" fmla="*/ 88631 w 462386"/>
                    <a:gd name="connsiteY21-550" fmla="*/ 63546 h 713423"/>
                    <a:gd name="connsiteX22-551" fmla="*/ 1001 w 462386"/>
                    <a:gd name="connsiteY22-552" fmla="*/ 126411 h 713423"/>
                    <a:gd name="connsiteX0-553" fmla="*/ 1001 w 462318"/>
                    <a:gd name="connsiteY0-554" fmla="*/ 126411 h 713423"/>
                    <a:gd name="connsiteX1-555" fmla="*/ 46721 w 462318"/>
                    <a:gd name="connsiteY1-556" fmla="*/ 267381 h 713423"/>
                    <a:gd name="connsiteX2-557" fmla="*/ 130541 w 462318"/>
                    <a:gd name="connsiteY2-558" fmla="*/ 385491 h 713423"/>
                    <a:gd name="connsiteX3-559" fmla="*/ 195311 w 462318"/>
                    <a:gd name="connsiteY3-560" fmla="*/ 448356 h 713423"/>
                    <a:gd name="connsiteX4-561" fmla="*/ 214361 w 462318"/>
                    <a:gd name="connsiteY4-562" fmla="*/ 553131 h 713423"/>
                    <a:gd name="connsiteX5-563" fmla="*/ 227696 w 462318"/>
                    <a:gd name="connsiteY5-564" fmla="*/ 657906 h 713423"/>
                    <a:gd name="connsiteX6-565" fmla="*/ 301991 w 462318"/>
                    <a:gd name="connsiteY6-566" fmla="*/ 711246 h 713423"/>
                    <a:gd name="connsiteX7-567" fmla="*/ 380096 w 462318"/>
                    <a:gd name="connsiteY7-568" fmla="*/ 697911 h 713423"/>
                    <a:gd name="connsiteX8-569" fmla="*/ 423911 w 462318"/>
                    <a:gd name="connsiteY8-570" fmla="*/ 650286 h 713423"/>
                    <a:gd name="connsiteX9-571" fmla="*/ 416291 w 462318"/>
                    <a:gd name="connsiteY9-572" fmla="*/ 543606 h 713423"/>
                    <a:gd name="connsiteX10-573" fmla="*/ 420101 w 462318"/>
                    <a:gd name="connsiteY10-574" fmla="*/ 473121 h 713423"/>
                    <a:gd name="connsiteX11-575" fmla="*/ 442961 w 462318"/>
                    <a:gd name="connsiteY11-576" fmla="*/ 383586 h 713423"/>
                    <a:gd name="connsiteX12-577" fmla="*/ 462011 w 462318"/>
                    <a:gd name="connsiteY12-578" fmla="*/ 341676 h 713423"/>
                    <a:gd name="connsiteX13-579" fmla="*/ 452486 w 462318"/>
                    <a:gd name="connsiteY13-580" fmla="*/ 292146 h 713423"/>
                    <a:gd name="connsiteX14-581" fmla="*/ 423911 w 462318"/>
                    <a:gd name="connsiteY14-582" fmla="*/ 254046 h 713423"/>
                    <a:gd name="connsiteX15-583" fmla="*/ 378191 w 462318"/>
                    <a:gd name="connsiteY15-584" fmla="*/ 238806 h 713423"/>
                    <a:gd name="connsiteX16-585" fmla="*/ 326756 w 462318"/>
                    <a:gd name="connsiteY16-586" fmla="*/ 179751 h 713423"/>
                    <a:gd name="connsiteX17-587" fmla="*/ 313421 w 462318"/>
                    <a:gd name="connsiteY17-588" fmla="*/ 124506 h 713423"/>
                    <a:gd name="connsiteX18-589" fmla="*/ 296276 w 462318"/>
                    <a:gd name="connsiteY18-590" fmla="*/ 61641 h 713423"/>
                    <a:gd name="connsiteX19-591" fmla="*/ 277226 w 462318"/>
                    <a:gd name="connsiteY19-592" fmla="*/ 681 h 713423"/>
                    <a:gd name="connsiteX20-593" fmla="*/ 172451 w 462318"/>
                    <a:gd name="connsiteY20-594" fmla="*/ 29256 h 713423"/>
                    <a:gd name="connsiteX21-595" fmla="*/ 88631 w 462318"/>
                    <a:gd name="connsiteY21-596" fmla="*/ 63546 h 713423"/>
                    <a:gd name="connsiteX22-597" fmla="*/ 1001 w 462318"/>
                    <a:gd name="connsiteY22-598" fmla="*/ 126411 h 713423"/>
                    <a:gd name="connsiteX0-599" fmla="*/ 1001 w 462318"/>
                    <a:gd name="connsiteY0-600" fmla="*/ 126411 h 713423"/>
                    <a:gd name="connsiteX1-601" fmla="*/ 46721 w 462318"/>
                    <a:gd name="connsiteY1-602" fmla="*/ 267381 h 713423"/>
                    <a:gd name="connsiteX2-603" fmla="*/ 130541 w 462318"/>
                    <a:gd name="connsiteY2-604" fmla="*/ 385491 h 713423"/>
                    <a:gd name="connsiteX3-605" fmla="*/ 195311 w 462318"/>
                    <a:gd name="connsiteY3-606" fmla="*/ 448356 h 713423"/>
                    <a:gd name="connsiteX4-607" fmla="*/ 214361 w 462318"/>
                    <a:gd name="connsiteY4-608" fmla="*/ 553131 h 713423"/>
                    <a:gd name="connsiteX5-609" fmla="*/ 227696 w 462318"/>
                    <a:gd name="connsiteY5-610" fmla="*/ 657906 h 713423"/>
                    <a:gd name="connsiteX6-611" fmla="*/ 301991 w 462318"/>
                    <a:gd name="connsiteY6-612" fmla="*/ 711246 h 713423"/>
                    <a:gd name="connsiteX7-613" fmla="*/ 380096 w 462318"/>
                    <a:gd name="connsiteY7-614" fmla="*/ 697911 h 713423"/>
                    <a:gd name="connsiteX8-615" fmla="*/ 423911 w 462318"/>
                    <a:gd name="connsiteY8-616" fmla="*/ 650286 h 713423"/>
                    <a:gd name="connsiteX9-617" fmla="*/ 416291 w 462318"/>
                    <a:gd name="connsiteY9-618" fmla="*/ 543606 h 713423"/>
                    <a:gd name="connsiteX10-619" fmla="*/ 420101 w 462318"/>
                    <a:gd name="connsiteY10-620" fmla="*/ 473121 h 713423"/>
                    <a:gd name="connsiteX11-621" fmla="*/ 442961 w 462318"/>
                    <a:gd name="connsiteY11-622" fmla="*/ 383586 h 713423"/>
                    <a:gd name="connsiteX12-623" fmla="*/ 462011 w 462318"/>
                    <a:gd name="connsiteY12-624" fmla="*/ 341676 h 713423"/>
                    <a:gd name="connsiteX13-625" fmla="*/ 452486 w 462318"/>
                    <a:gd name="connsiteY13-626" fmla="*/ 292146 h 713423"/>
                    <a:gd name="connsiteX14-627" fmla="*/ 423911 w 462318"/>
                    <a:gd name="connsiteY14-628" fmla="*/ 254046 h 713423"/>
                    <a:gd name="connsiteX15-629" fmla="*/ 378191 w 462318"/>
                    <a:gd name="connsiteY15-630" fmla="*/ 238806 h 713423"/>
                    <a:gd name="connsiteX16-631" fmla="*/ 326756 w 462318"/>
                    <a:gd name="connsiteY16-632" fmla="*/ 179751 h 713423"/>
                    <a:gd name="connsiteX17-633" fmla="*/ 313421 w 462318"/>
                    <a:gd name="connsiteY17-634" fmla="*/ 124506 h 713423"/>
                    <a:gd name="connsiteX18-635" fmla="*/ 296276 w 462318"/>
                    <a:gd name="connsiteY18-636" fmla="*/ 61641 h 713423"/>
                    <a:gd name="connsiteX19-637" fmla="*/ 277226 w 462318"/>
                    <a:gd name="connsiteY19-638" fmla="*/ 681 h 713423"/>
                    <a:gd name="connsiteX20-639" fmla="*/ 172451 w 462318"/>
                    <a:gd name="connsiteY20-640" fmla="*/ 29256 h 713423"/>
                    <a:gd name="connsiteX21-641" fmla="*/ 88631 w 462318"/>
                    <a:gd name="connsiteY21-642" fmla="*/ 63546 h 713423"/>
                    <a:gd name="connsiteX22-643" fmla="*/ 1001 w 462318"/>
                    <a:gd name="connsiteY22-644" fmla="*/ 126411 h 713423"/>
                    <a:gd name="connsiteX0-645" fmla="*/ 1001 w 462318"/>
                    <a:gd name="connsiteY0-646" fmla="*/ 126411 h 713423"/>
                    <a:gd name="connsiteX1-647" fmla="*/ 46721 w 462318"/>
                    <a:gd name="connsiteY1-648" fmla="*/ 267381 h 713423"/>
                    <a:gd name="connsiteX2-649" fmla="*/ 130541 w 462318"/>
                    <a:gd name="connsiteY2-650" fmla="*/ 385491 h 713423"/>
                    <a:gd name="connsiteX3-651" fmla="*/ 195311 w 462318"/>
                    <a:gd name="connsiteY3-652" fmla="*/ 448356 h 713423"/>
                    <a:gd name="connsiteX4-653" fmla="*/ 214361 w 462318"/>
                    <a:gd name="connsiteY4-654" fmla="*/ 553131 h 713423"/>
                    <a:gd name="connsiteX5-655" fmla="*/ 227696 w 462318"/>
                    <a:gd name="connsiteY5-656" fmla="*/ 657906 h 713423"/>
                    <a:gd name="connsiteX6-657" fmla="*/ 301991 w 462318"/>
                    <a:gd name="connsiteY6-658" fmla="*/ 711246 h 713423"/>
                    <a:gd name="connsiteX7-659" fmla="*/ 380096 w 462318"/>
                    <a:gd name="connsiteY7-660" fmla="*/ 697911 h 713423"/>
                    <a:gd name="connsiteX8-661" fmla="*/ 423911 w 462318"/>
                    <a:gd name="connsiteY8-662" fmla="*/ 650286 h 713423"/>
                    <a:gd name="connsiteX9-663" fmla="*/ 416291 w 462318"/>
                    <a:gd name="connsiteY9-664" fmla="*/ 543606 h 713423"/>
                    <a:gd name="connsiteX10-665" fmla="*/ 420101 w 462318"/>
                    <a:gd name="connsiteY10-666" fmla="*/ 473121 h 713423"/>
                    <a:gd name="connsiteX11-667" fmla="*/ 442961 w 462318"/>
                    <a:gd name="connsiteY11-668" fmla="*/ 383586 h 713423"/>
                    <a:gd name="connsiteX12-669" fmla="*/ 462011 w 462318"/>
                    <a:gd name="connsiteY12-670" fmla="*/ 341676 h 713423"/>
                    <a:gd name="connsiteX13-671" fmla="*/ 452486 w 462318"/>
                    <a:gd name="connsiteY13-672" fmla="*/ 292146 h 713423"/>
                    <a:gd name="connsiteX14-673" fmla="*/ 423911 w 462318"/>
                    <a:gd name="connsiteY14-674" fmla="*/ 254046 h 713423"/>
                    <a:gd name="connsiteX15-675" fmla="*/ 378191 w 462318"/>
                    <a:gd name="connsiteY15-676" fmla="*/ 238806 h 713423"/>
                    <a:gd name="connsiteX16-677" fmla="*/ 326756 w 462318"/>
                    <a:gd name="connsiteY16-678" fmla="*/ 179751 h 713423"/>
                    <a:gd name="connsiteX17-679" fmla="*/ 313421 w 462318"/>
                    <a:gd name="connsiteY17-680" fmla="*/ 124506 h 713423"/>
                    <a:gd name="connsiteX18-681" fmla="*/ 296276 w 462318"/>
                    <a:gd name="connsiteY18-682" fmla="*/ 61641 h 713423"/>
                    <a:gd name="connsiteX19-683" fmla="*/ 277226 w 462318"/>
                    <a:gd name="connsiteY19-684" fmla="*/ 681 h 713423"/>
                    <a:gd name="connsiteX20-685" fmla="*/ 172451 w 462318"/>
                    <a:gd name="connsiteY20-686" fmla="*/ 29256 h 713423"/>
                    <a:gd name="connsiteX21-687" fmla="*/ 88631 w 462318"/>
                    <a:gd name="connsiteY21-688" fmla="*/ 63546 h 713423"/>
                    <a:gd name="connsiteX22-689" fmla="*/ 1001 w 462318"/>
                    <a:gd name="connsiteY22-690" fmla="*/ 126411 h 713423"/>
                    <a:gd name="connsiteX0-691" fmla="*/ 884 w 468034"/>
                    <a:gd name="connsiteY0-692" fmla="*/ 115858 h 713423"/>
                    <a:gd name="connsiteX1-693" fmla="*/ 52437 w 468034"/>
                    <a:gd name="connsiteY1-694" fmla="*/ 267381 h 713423"/>
                    <a:gd name="connsiteX2-695" fmla="*/ 136257 w 468034"/>
                    <a:gd name="connsiteY2-696" fmla="*/ 385491 h 713423"/>
                    <a:gd name="connsiteX3-697" fmla="*/ 201027 w 468034"/>
                    <a:gd name="connsiteY3-698" fmla="*/ 448356 h 713423"/>
                    <a:gd name="connsiteX4-699" fmla="*/ 220077 w 468034"/>
                    <a:gd name="connsiteY4-700" fmla="*/ 553131 h 713423"/>
                    <a:gd name="connsiteX5-701" fmla="*/ 233412 w 468034"/>
                    <a:gd name="connsiteY5-702" fmla="*/ 657906 h 713423"/>
                    <a:gd name="connsiteX6-703" fmla="*/ 307707 w 468034"/>
                    <a:gd name="connsiteY6-704" fmla="*/ 711246 h 713423"/>
                    <a:gd name="connsiteX7-705" fmla="*/ 385812 w 468034"/>
                    <a:gd name="connsiteY7-706" fmla="*/ 697911 h 713423"/>
                    <a:gd name="connsiteX8-707" fmla="*/ 429627 w 468034"/>
                    <a:gd name="connsiteY8-708" fmla="*/ 650286 h 713423"/>
                    <a:gd name="connsiteX9-709" fmla="*/ 422007 w 468034"/>
                    <a:gd name="connsiteY9-710" fmla="*/ 543606 h 713423"/>
                    <a:gd name="connsiteX10-711" fmla="*/ 425817 w 468034"/>
                    <a:gd name="connsiteY10-712" fmla="*/ 473121 h 713423"/>
                    <a:gd name="connsiteX11-713" fmla="*/ 448677 w 468034"/>
                    <a:gd name="connsiteY11-714" fmla="*/ 383586 h 713423"/>
                    <a:gd name="connsiteX12-715" fmla="*/ 467727 w 468034"/>
                    <a:gd name="connsiteY12-716" fmla="*/ 341676 h 713423"/>
                    <a:gd name="connsiteX13-717" fmla="*/ 458202 w 468034"/>
                    <a:gd name="connsiteY13-718" fmla="*/ 292146 h 713423"/>
                    <a:gd name="connsiteX14-719" fmla="*/ 429627 w 468034"/>
                    <a:gd name="connsiteY14-720" fmla="*/ 254046 h 713423"/>
                    <a:gd name="connsiteX15-721" fmla="*/ 383907 w 468034"/>
                    <a:gd name="connsiteY15-722" fmla="*/ 238806 h 713423"/>
                    <a:gd name="connsiteX16-723" fmla="*/ 332472 w 468034"/>
                    <a:gd name="connsiteY16-724" fmla="*/ 179751 h 713423"/>
                    <a:gd name="connsiteX17-725" fmla="*/ 319137 w 468034"/>
                    <a:gd name="connsiteY17-726" fmla="*/ 124506 h 713423"/>
                    <a:gd name="connsiteX18-727" fmla="*/ 301992 w 468034"/>
                    <a:gd name="connsiteY18-728" fmla="*/ 61641 h 713423"/>
                    <a:gd name="connsiteX19-729" fmla="*/ 282942 w 468034"/>
                    <a:gd name="connsiteY19-730" fmla="*/ 681 h 713423"/>
                    <a:gd name="connsiteX20-731" fmla="*/ 178167 w 468034"/>
                    <a:gd name="connsiteY20-732" fmla="*/ 29256 h 713423"/>
                    <a:gd name="connsiteX21-733" fmla="*/ 94347 w 468034"/>
                    <a:gd name="connsiteY21-734" fmla="*/ 63546 h 713423"/>
                    <a:gd name="connsiteX22-735" fmla="*/ 884 w 468034"/>
                    <a:gd name="connsiteY22-736" fmla="*/ 115858 h 713423"/>
                    <a:gd name="connsiteX0-737" fmla="*/ 884 w 468034"/>
                    <a:gd name="connsiteY0-738" fmla="*/ 116738 h 714303"/>
                    <a:gd name="connsiteX1-739" fmla="*/ 52437 w 468034"/>
                    <a:gd name="connsiteY1-740" fmla="*/ 268261 h 714303"/>
                    <a:gd name="connsiteX2-741" fmla="*/ 136257 w 468034"/>
                    <a:gd name="connsiteY2-742" fmla="*/ 386371 h 714303"/>
                    <a:gd name="connsiteX3-743" fmla="*/ 201027 w 468034"/>
                    <a:gd name="connsiteY3-744" fmla="*/ 449236 h 714303"/>
                    <a:gd name="connsiteX4-745" fmla="*/ 220077 w 468034"/>
                    <a:gd name="connsiteY4-746" fmla="*/ 554011 h 714303"/>
                    <a:gd name="connsiteX5-747" fmla="*/ 233412 w 468034"/>
                    <a:gd name="connsiteY5-748" fmla="*/ 658786 h 714303"/>
                    <a:gd name="connsiteX6-749" fmla="*/ 307707 w 468034"/>
                    <a:gd name="connsiteY6-750" fmla="*/ 712126 h 714303"/>
                    <a:gd name="connsiteX7-751" fmla="*/ 385812 w 468034"/>
                    <a:gd name="connsiteY7-752" fmla="*/ 698791 h 714303"/>
                    <a:gd name="connsiteX8-753" fmla="*/ 429627 w 468034"/>
                    <a:gd name="connsiteY8-754" fmla="*/ 651166 h 714303"/>
                    <a:gd name="connsiteX9-755" fmla="*/ 422007 w 468034"/>
                    <a:gd name="connsiteY9-756" fmla="*/ 544486 h 714303"/>
                    <a:gd name="connsiteX10-757" fmla="*/ 425817 w 468034"/>
                    <a:gd name="connsiteY10-758" fmla="*/ 474001 h 714303"/>
                    <a:gd name="connsiteX11-759" fmla="*/ 448677 w 468034"/>
                    <a:gd name="connsiteY11-760" fmla="*/ 384466 h 714303"/>
                    <a:gd name="connsiteX12-761" fmla="*/ 467727 w 468034"/>
                    <a:gd name="connsiteY12-762" fmla="*/ 342556 h 714303"/>
                    <a:gd name="connsiteX13-763" fmla="*/ 458202 w 468034"/>
                    <a:gd name="connsiteY13-764" fmla="*/ 293026 h 714303"/>
                    <a:gd name="connsiteX14-765" fmla="*/ 429627 w 468034"/>
                    <a:gd name="connsiteY14-766" fmla="*/ 254926 h 714303"/>
                    <a:gd name="connsiteX15-767" fmla="*/ 383907 w 468034"/>
                    <a:gd name="connsiteY15-768" fmla="*/ 239686 h 714303"/>
                    <a:gd name="connsiteX16-769" fmla="*/ 332472 w 468034"/>
                    <a:gd name="connsiteY16-770" fmla="*/ 180631 h 714303"/>
                    <a:gd name="connsiteX17-771" fmla="*/ 319137 w 468034"/>
                    <a:gd name="connsiteY17-772" fmla="*/ 125386 h 714303"/>
                    <a:gd name="connsiteX18-773" fmla="*/ 301992 w 468034"/>
                    <a:gd name="connsiteY18-774" fmla="*/ 62521 h 714303"/>
                    <a:gd name="connsiteX19-775" fmla="*/ 282336 w 468034"/>
                    <a:gd name="connsiteY19-776" fmla="*/ 662 h 714303"/>
                    <a:gd name="connsiteX20-777" fmla="*/ 178167 w 468034"/>
                    <a:gd name="connsiteY20-778" fmla="*/ 30136 h 714303"/>
                    <a:gd name="connsiteX21-779" fmla="*/ 94347 w 468034"/>
                    <a:gd name="connsiteY21-780" fmla="*/ 64426 h 714303"/>
                    <a:gd name="connsiteX22-781" fmla="*/ 884 w 468034"/>
                    <a:gd name="connsiteY22-782" fmla="*/ 116738 h 714303"/>
                    <a:gd name="connsiteX0-783" fmla="*/ 884 w 468034"/>
                    <a:gd name="connsiteY0-784" fmla="*/ 128609 h 726174"/>
                    <a:gd name="connsiteX1-785" fmla="*/ 52437 w 468034"/>
                    <a:gd name="connsiteY1-786" fmla="*/ 280132 h 726174"/>
                    <a:gd name="connsiteX2-787" fmla="*/ 136257 w 468034"/>
                    <a:gd name="connsiteY2-788" fmla="*/ 398242 h 726174"/>
                    <a:gd name="connsiteX3-789" fmla="*/ 201027 w 468034"/>
                    <a:gd name="connsiteY3-790" fmla="*/ 461107 h 726174"/>
                    <a:gd name="connsiteX4-791" fmla="*/ 220077 w 468034"/>
                    <a:gd name="connsiteY4-792" fmla="*/ 565882 h 726174"/>
                    <a:gd name="connsiteX5-793" fmla="*/ 233412 w 468034"/>
                    <a:gd name="connsiteY5-794" fmla="*/ 670657 h 726174"/>
                    <a:gd name="connsiteX6-795" fmla="*/ 307707 w 468034"/>
                    <a:gd name="connsiteY6-796" fmla="*/ 723997 h 726174"/>
                    <a:gd name="connsiteX7-797" fmla="*/ 385812 w 468034"/>
                    <a:gd name="connsiteY7-798" fmla="*/ 710662 h 726174"/>
                    <a:gd name="connsiteX8-799" fmla="*/ 429627 w 468034"/>
                    <a:gd name="connsiteY8-800" fmla="*/ 663037 h 726174"/>
                    <a:gd name="connsiteX9-801" fmla="*/ 422007 w 468034"/>
                    <a:gd name="connsiteY9-802" fmla="*/ 556357 h 726174"/>
                    <a:gd name="connsiteX10-803" fmla="*/ 425817 w 468034"/>
                    <a:gd name="connsiteY10-804" fmla="*/ 485872 h 726174"/>
                    <a:gd name="connsiteX11-805" fmla="*/ 448677 w 468034"/>
                    <a:gd name="connsiteY11-806" fmla="*/ 396337 h 726174"/>
                    <a:gd name="connsiteX12-807" fmla="*/ 467727 w 468034"/>
                    <a:gd name="connsiteY12-808" fmla="*/ 354427 h 726174"/>
                    <a:gd name="connsiteX13-809" fmla="*/ 458202 w 468034"/>
                    <a:gd name="connsiteY13-810" fmla="*/ 304897 h 726174"/>
                    <a:gd name="connsiteX14-811" fmla="*/ 429627 w 468034"/>
                    <a:gd name="connsiteY14-812" fmla="*/ 266797 h 726174"/>
                    <a:gd name="connsiteX15-813" fmla="*/ 383907 w 468034"/>
                    <a:gd name="connsiteY15-814" fmla="*/ 251557 h 726174"/>
                    <a:gd name="connsiteX16-815" fmla="*/ 332472 w 468034"/>
                    <a:gd name="connsiteY16-816" fmla="*/ 192502 h 726174"/>
                    <a:gd name="connsiteX17-817" fmla="*/ 319137 w 468034"/>
                    <a:gd name="connsiteY17-818" fmla="*/ 137257 h 726174"/>
                    <a:gd name="connsiteX18-819" fmla="*/ 301992 w 468034"/>
                    <a:gd name="connsiteY18-820" fmla="*/ 74392 h 726174"/>
                    <a:gd name="connsiteX19-821" fmla="*/ 281850 w 468034"/>
                    <a:gd name="connsiteY19-822" fmla="*/ 486 h 726174"/>
                    <a:gd name="connsiteX20-823" fmla="*/ 178167 w 468034"/>
                    <a:gd name="connsiteY20-824" fmla="*/ 42007 h 726174"/>
                    <a:gd name="connsiteX21-825" fmla="*/ 94347 w 468034"/>
                    <a:gd name="connsiteY21-826" fmla="*/ 76297 h 726174"/>
                    <a:gd name="connsiteX22-827" fmla="*/ 884 w 468034"/>
                    <a:gd name="connsiteY22-828" fmla="*/ 128609 h 726174"/>
                    <a:gd name="connsiteX0-829" fmla="*/ 884 w 468034"/>
                    <a:gd name="connsiteY0-830" fmla="*/ 128690 h 726255"/>
                    <a:gd name="connsiteX1-831" fmla="*/ 52437 w 468034"/>
                    <a:gd name="connsiteY1-832" fmla="*/ 280213 h 726255"/>
                    <a:gd name="connsiteX2-833" fmla="*/ 136257 w 468034"/>
                    <a:gd name="connsiteY2-834" fmla="*/ 398323 h 726255"/>
                    <a:gd name="connsiteX3-835" fmla="*/ 201027 w 468034"/>
                    <a:gd name="connsiteY3-836" fmla="*/ 461188 h 726255"/>
                    <a:gd name="connsiteX4-837" fmla="*/ 220077 w 468034"/>
                    <a:gd name="connsiteY4-838" fmla="*/ 565963 h 726255"/>
                    <a:gd name="connsiteX5-839" fmla="*/ 233412 w 468034"/>
                    <a:gd name="connsiteY5-840" fmla="*/ 670738 h 726255"/>
                    <a:gd name="connsiteX6-841" fmla="*/ 307707 w 468034"/>
                    <a:gd name="connsiteY6-842" fmla="*/ 724078 h 726255"/>
                    <a:gd name="connsiteX7-843" fmla="*/ 385812 w 468034"/>
                    <a:gd name="connsiteY7-844" fmla="*/ 710743 h 726255"/>
                    <a:gd name="connsiteX8-845" fmla="*/ 429627 w 468034"/>
                    <a:gd name="connsiteY8-846" fmla="*/ 663118 h 726255"/>
                    <a:gd name="connsiteX9-847" fmla="*/ 422007 w 468034"/>
                    <a:gd name="connsiteY9-848" fmla="*/ 556438 h 726255"/>
                    <a:gd name="connsiteX10-849" fmla="*/ 425817 w 468034"/>
                    <a:gd name="connsiteY10-850" fmla="*/ 485953 h 726255"/>
                    <a:gd name="connsiteX11-851" fmla="*/ 448677 w 468034"/>
                    <a:gd name="connsiteY11-852" fmla="*/ 396418 h 726255"/>
                    <a:gd name="connsiteX12-853" fmla="*/ 467727 w 468034"/>
                    <a:gd name="connsiteY12-854" fmla="*/ 354508 h 726255"/>
                    <a:gd name="connsiteX13-855" fmla="*/ 458202 w 468034"/>
                    <a:gd name="connsiteY13-856" fmla="*/ 304978 h 726255"/>
                    <a:gd name="connsiteX14-857" fmla="*/ 429627 w 468034"/>
                    <a:gd name="connsiteY14-858" fmla="*/ 266878 h 726255"/>
                    <a:gd name="connsiteX15-859" fmla="*/ 383907 w 468034"/>
                    <a:gd name="connsiteY15-860" fmla="*/ 251638 h 726255"/>
                    <a:gd name="connsiteX16-861" fmla="*/ 332472 w 468034"/>
                    <a:gd name="connsiteY16-862" fmla="*/ 192583 h 726255"/>
                    <a:gd name="connsiteX17-863" fmla="*/ 319137 w 468034"/>
                    <a:gd name="connsiteY17-864" fmla="*/ 137338 h 726255"/>
                    <a:gd name="connsiteX18-865" fmla="*/ 301992 w 468034"/>
                    <a:gd name="connsiteY18-866" fmla="*/ 74473 h 726255"/>
                    <a:gd name="connsiteX19-867" fmla="*/ 281850 w 468034"/>
                    <a:gd name="connsiteY19-868" fmla="*/ 567 h 726255"/>
                    <a:gd name="connsiteX20-869" fmla="*/ 175523 w 468034"/>
                    <a:gd name="connsiteY20-870" fmla="*/ 40047 h 726255"/>
                    <a:gd name="connsiteX21-871" fmla="*/ 94347 w 468034"/>
                    <a:gd name="connsiteY21-872" fmla="*/ 76378 h 726255"/>
                    <a:gd name="connsiteX22-873" fmla="*/ 884 w 468034"/>
                    <a:gd name="connsiteY22-874" fmla="*/ 128690 h 726255"/>
                    <a:gd name="connsiteX0-875" fmla="*/ 710 w 467860"/>
                    <a:gd name="connsiteY0-876" fmla="*/ 128690 h 726255"/>
                    <a:gd name="connsiteX1-877" fmla="*/ 52263 w 467860"/>
                    <a:gd name="connsiteY1-878" fmla="*/ 280213 h 726255"/>
                    <a:gd name="connsiteX2-879" fmla="*/ 136083 w 467860"/>
                    <a:gd name="connsiteY2-880" fmla="*/ 398323 h 726255"/>
                    <a:gd name="connsiteX3-881" fmla="*/ 200853 w 467860"/>
                    <a:gd name="connsiteY3-882" fmla="*/ 461188 h 726255"/>
                    <a:gd name="connsiteX4-883" fmla="*/ 219903 w 467860"/>
                    <a:gd name="connsiteY4-884" fmla="*/ 565963 h 726255"/>
                    <a:gd name="connsiteX5-885" fmla="*/ 233238 w 467860"/>
                    <a:gd name="connsiteY5-886" fmla="*/ 670738 h 726255"/>
                    <a:gd name="connsiteX6-887" fmla="*/ 307533 w 467860"/>
                    <a:gd name="connsiteY6-888" fmla="*/ 724078 h 726255"/>
                    <a:gd name="connsiteX7-889" fmla="*/ 385638 w 467860"/>
                    <a:gd name="connsiteY7-890" fmla="*/ 710743 h 726255"/>
                    <a:gd name="connsiteX8-891" fmla="*/ 429453 w 467860"/>
                    <a:gd name="connsiteY8-892" fmla="*/ 663118 h 726255"/>
                    <a:gd name="connsiteX9-893" fmla="*/ 421833 w 467860"/>
                    <a:gd name="connsiteY9-894" fmla="*/ 556438 h 726255"/>
                    <a:gd name="connsiteX10-895" fmla="*/ 425643 w 467860"/>
                    <a:gd name="connsiteY10-896" fmla="*/ 485953 h 726255"/>
                    <a:gd name="connsiteX11-897" fmla="*/ 448503 w 467860"/>
                    <a:gd name="connsiteY11-898" fmla="*/ 396418 h 726255"/>
                    <a:gd name="connsiteX12-899" fmla="*/ 467553 w 467860"/>
                    <a:gd name="connsiteY12-900" fmla="*/ 354508 h 726255"/>
                    <a:gd name="connsiteX13-901" fmla="*/ 458028 w 467860"/>
                    <a:gd name="connsiteY13-902" fmla="*/ 304978 h 726255"/>
                    <a:gd name="connsiteX14-903" fmla="*/ 429453 w 467860"/>
                    <a:gd name="connsiteY14-904" fmla="*/ 266878 h 726255"/>
                    <a:gd name="connsiteX15-905" fmla="*/ 383733 w 467860"/>
                    <a:gd name="connsiteY15-906" fmla="*/ 251638 h 726255"/>
                    <a:gd name="connsiteX16-907" fmla="*/ 332298 w 467860"/>
                    <a:gd name="connsiteY16-908" fmla="*/ 192583 h 726255"/>
                    <a:gd name="connsiteX17-909" fmla="*/ 318963 w 467860"/>
                    <a:gd name="connsiteY17-910" fmla="*/ 137338 h 726255"/>
                    <a:gd name="connsiteX18-911" fmla="*/ 301818 w 467860"/>
                    <a:gd name="connsiteY18-912" fmla="*/ 74473 h 726255"/>
                    <a:gd name="connsiteX19-913" fmla="*/ 281676 w 467860"/>
                    <a:gd name="connsiteY19-914" fmla="*/ 567 h 726255"/>
                    <a:gd name="connsiteX20-915" fmla="*/ 175349 w 467860"/>
                    <a:gd name="connsiteY20-916" fmla="*/ 40047 h 726255"/>
                    <a:gd name="connsiteX21-917" fmla="*/ 89108 w 467860"/>
                    <a:gd name="connsiteY21-918" fmla="*/ 70740 h 726255"/>
                    <a:gd name="connsiteX22-919" fmla="*/ 710 w 467860"/>
                    <a:gd name="connsiteY22-920" fmla="*/ 128690 h 726255"/>
                    <a:gd name="connsiteX0-921" fmla="*/ 710 w 467860"/>
                    <a:gd name="connsiteY0-922" fmla="*/ 128690 h 726255"/>
                    <a:gd name="connsiteX1-923" fmla="*/ 52263 w 467860"/>
                    <a:gd name="connsiteY1-924" fmla="*/ 280213 h 726255"/>
                    <a:gd name="connsiteX2-925" fmla="*/ 136083 w 467860"/>
                    <a:gd name="connsiteY2-926" fmla="*/ 398323 h 726255"/>
                    <a:gd name="connsiteX3-927" fmla="*/ 200853 w 467860"/>
                    <a:gd name="connsiteY3-928" fmla="*/ 461188 h 726255"/>
                    <a:gd name="connsiteX4-929" fmla="*/ 219903 w 467860"/>
                    <a:gd name="connsiteY4-930" fmla="*/ 565963 h 726255"/>
                    <a:gd name="connsiteX5-931" fmla="*/ 233238 w 467860"/>
                    <a:gd name="connsiteY5-932" fmla="*/ 670738 h 726255"/>
                    <a:gd name="connsiteX6-933" fmla="*/ 307533 w 467860"/>
                    <a:gd name="connsiteY6-934" fmla="*/ 724078 h 726255"/>
                    <a:gd name="connsiteX7-935" fmla="*/ 385638 w 467860"/>
                    <a:gd name="connsiteY7-936" fmla="*/ 710743 h 726255"/>
                    <a:gd name="connsiteX8-937" fmla="*/ 429453 w 467860"/>
                    <a:gd name="connsiteY8-938" fmla="*/ 663118 h 726255"/>
                    <a:gd name="connsiteX9-939" fmla="*/ 421833 w 467860"/>
                    <a:gd name="connsiteY9-940" fmla="*/ 556438 h 726255"/>
                    <a:gd name="connsiteX10-941" fmla="*/ 425643 w 467860"/>
                    <a:gd name="connsiteY10-942" fmla="*/ 485953 h 726255"/>
                    <a:gd name="connsiteX11-943" fmla="*/ 448503 w 467860"/>
                    <a:gd name="connsiteY11-944" fmla="*/ 396418 h 726255"/>
                    <a:gd name="connsiteX12-945" fmla="*/ 467553 w 467860"/>
                    <a:gd name="connsiteY12-946" fmla="*/ 354508 h 726255"/>
                    <a:gd name="connsiteX13-947" fmla="*/ 458028 w 467860"/>
                    <a:gd name="connsiteY13-948" fmla="*/ 304978 h 726255"/>
                    <a:gd name="connsiteX14-949" fmla="*/ 429453 w 467860"/>
                    <a:gd name="connsiteY14-950" fmla="*/ 266878 h 726255"/>
                    <a:gd name="connsiteX15-951" fmla="*/ 383733 w 467860"/>
                    <a:gd name="connsiteY15-952" fmla="*/ 251638 h 726255"/>
                    <a:gd name="connsiteX16-953" fmla="*/ 332298 w 467860"/>
                    <a:gd name="connsiteY16-954" fmla="*/ 192583 h 726255"/>
                    <a:gd name="connsiteX17-955" fmla="*/ 318963 w 467860"/>
                    <a:gd name="connsiteY17-956" fmla="*/ 137338 h 726255"/>
                    <a:gd name="connsiteX18-957" fmla="*/ 301818 w 467860"/>
                    <a:gd name="connsiteY18-958" fmla="*/ 74473 h 726255"/>
                    <a:gd name="connsiteX19-959" fmla="*/ 281676 w 467860"/>
                    <a:gd name="connsiteY19-960" fmla="*/ 567 h 726255"/>
                    <a:gd name="connsiteX20-961" fmla="*/ 175349 w 467860"/>
                    <a:gd name="connsiteY20-962" fmla="*/ 40047 h 726255"/>
                    <a:gd name="connsiteX21-963" fmla="*/ 89108 w 467860"/>
                    <a:gd name="connsiteY21-964" fmla="*/ 70740 h 726255"/>
                    <a:gd name="connsiteX22-965" fmla="*/ 710 w 467860"/>
                    <a:gd name="connsiteY22-966" fmla="*/ 128690 h 726255"/>
                    <a:gd name="connsiteX0-967" fmla="*/ 710 w 467860"/>
                    <a:gd name="connsiteY0-968" fmla="*/ 128748 h 726313"/>
                    <a:gd name="connsiteX1-969" fmla="*/ 52263 w 467860"/>
                    <a:gd name="connsiteY1-970" fmla="*/ 280271 h 726313"/>
                    <a:gd name="connsiteX2-971" fmla="*/ 136083 w 467860"/>
                    <a:gd name="connsiteY2-972" fmla="*/ 398381 h 726313"/>
                    <a:gd name="connsiteX3-973" fmla="*/ 200853 w 467860"/>
                    <a:gd name="connsiteY3-974" fmla="*/ 461246 h 726313"/>
                    <a:gd name="connsiteX4-975" fmla="*/ 219903 w 467860"/>
                    <a:gd name="connsiteY4-976" fmla="*/ 566021 h 726313"/>
                    <a:gd name="connsiteX5-977" fmla="*/ 233238 w 467860"/>
                    <a:gd name="connsiteY5-978" fmla="*/ 670796 h 726313"/>
                    <a:gd name="connsiteX6-979" fmla="*/ 307533 w 467860"/>
                    <a:gd name="connsiteY6-980" fmla="*/ 724136 h 726313"/>
                    <a:gd name="connsiteX7-981" fmla="*/ 385638 w 467860"/>
                    <a:gd name="connsiteY7-982" fmla="*/ 710801 h 726313"/>
                    <a:gd name="connsiteX8-983" fmla="*/ 429453 w 467860"/>
                    <a:gd name="connsiteY8-984" fmla="*/ 663176 h 726313"/>
                    <a:gd name="connsiteX9-985" fmla="*/ 421833 w 467860"/>
                    <a:gd name="connsiteY9-986" fmla="*/ 556496 h 726313"/>
                    <a:gd name="connsiteX10-987" fmla="*/ 425643 w 467860"/>
                    <a:gd name="connsiteY10-988" fmla="*/ 486011 h 726313"/>
                    <a:gd name="connsiteX11-989" fmla="*/ 448503 w 467860"/>
                    <a:gd name="connsiteY11-990" fmla="*/ 396476 h 726313"/>
                    <a:gd name="connsiteX12-991" fmla="*/ 467553 w 467860"/>
                    <a:gd name="connsiteY12-992" fmla="*/ 354566 h 726313"/>
                    <a:gd name="connsiteX13-993" fmla="*/ 458028 w 467860"/>
                    <a:gd name="connsiteY13-994" fmla="*/ 305036 h 726313"/>
                    <a:gd name="connsiteX14-995" fmla="*/ 429453 w 467860"/>
                    <a:gd name="connsiteY14-996" fmla="*/ 266936 h 726313"/>
                    <a:gd name="connsiteX15-997" fmla="*/ 383733 w 467860"/>
                    <a:gd name="connsiteY15-998" fmla="*/ 251696 h 726313"/>
                    <a:gd name="connsiteX16-999" fmla="*/ 332298 w 467860"/>
                    <a:gd name="connsiteY16-1000" fmla="*/ 192641 h 726313"/>
                    <a:gd name="connsiteX17-1001" fmla="*/ 318963 w 467860"/>
                    <a:gd name="connsiteY17-1002" fmla="*/ 137396 h 726313"/>
                    <a:gd name="connsiteX18-1003" fmla="*/ 301818 w 467860"/>
                    <a:gd name="connsiteY18-1004" fmla="*/ 74531 h 726313"/>
                    <a:gd name="connsiteX19-1005" fmla="*/ 281676 w 467860"/>
                    <a:gd name="connsiteY19-1006" fmla="*/ 625 h 726313"/>
                    <a:gd name="connsiteX20-1007" fmla="*/ 177004 w 467860"/>
                    <a:gd name="connsiteY20-1008" fmla="*/ 38788 h 726313"/>
                    <a:gd name="connsiteX21-1009" fmla="*/ 89108 w 467860"/>
                    <a:gd name="connsiteY21-1010" fmla="*/ 70798 h 726313"/>
                    <a:gd name="connsiteX22-1011" fmla="*/ 710 w 467860"/>
                    <a:gd name="connsiteY22-1012" fmla="*/ 128748 h 7263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/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-1" fmla="*/ 0 w 760078"/>
                    <a:gd name="connsiteY0-2" fmla="*/ 0 h 275981"/>
                    <a:gd name="connsiteX1-3" fmla="*/ 760078 w 760078"/>
                    <a:gd name="connsiteY1-4" fmla="*/ 25051 h 275981"/>
                    <a:gd name="connsiteX2-5" fmla="*/ 733676 w 760078"/>
                    <a:gd name="connsiteY2-6" fmla="*/ 275981 h 275981"/>
                    <a:gd name="connsiteX3-7" fmla="*/ 0 w 760078"/>
                    <a:gd name="connsiteY3-8" fmla="*/ 275981 h 275981"/>
                    <a:gd name="connsiteX4-9" fmla="*/ 0 w 760078"/>
                    <a:gd name="connsiteY4-10" fmla="*/ 0 h 275981"/>
                    <a:gd name="connsiteX0-11" fmla="*/ 0 w 755553"/>
                    <a:gd name="connsiteY0-12" fmla="*/ 0 h 275981"/>
                    <a:gd name="connsiteX1-13" fmla="*/ 755553 w 755553"/>
                    <a:gd name="connsiteY1-14" fmla="*/ 13885 h 275981"/>
                    <a:gd name="connsiteX2-15" fmla="*/ 733676 w 755553"/>
                    <a:gd name="connsiteY2-16" fmla="*/ 275981 h 275981"/>
                    <a:gd name="connsiteX3-17" fmla="*/ 0 w 755553"/>
                    <a:gd name="connsiteY3-18" fmla="*/ 275981 h 275981"/>
                    <a:gd name="connsiteX4-19" fmla="*/ 0 w 755553"/>
                    <a:gd name="connsiteY4-20" fmla="*/ 0 h 275981"/>
                    <a:gd name="connsiteX0-21" fmla="*/ 0 w 771124"/>
                    <a:gd name="connsiteY0-22" fmla="*/ 0 h 275981"/>
                    <a:gd name="connsiteX1-23" fmla="*/ 771124 w 771124"/>
                    <a:gd name="connsiteY1-24" fmla="*/ 18624 h 275981"/>
                    <a:gd name="connsiteX2-25" fmla="*/ 733676 w 771124"/>
                    <a:gd name="connsiteY2-26" fmla="*/ 275981 h 275981"/>
                    <a:gd name="connsiteX3-27" fmla="*/ 0 w 771124"/>
                    <a:gd name="connsiteY3-28" fmla="*/ 275981 h 275981"/>
                    <a:gd name="connsiteX4-29" fmla="*/ 0 w 771124"/>
                    <a:gd name="connsiteY4-30" fmla="*/ 0 h 275981"/>
                    <a:gd name="connsiteX0-31" fmla="*/ 63729 w 771124"/>
                    <a:gd name="connsiteY0-32" fmla="*/ 23150 h 257357"/>
                    <a:gd name="connsiteX1-33" fmla="*/ 771124 w 771124"/>
                    <a:gd name="connsiteY1-34" fmla="*/ 0 h 257357"/>
                    <a:gd name="connsiteX2-35" fmla="*/ 733676 w 771124"/>
                    <a:gd name="connsiteY2-36" fmla="*/ 257357 h 257357"/>
                    <a:gd name="connsiteX3-37" fmla="*/ 0 w 771124"/>
                    <a:gd name="connsiteY3-38" fmla="*/ 257357 h 257357"/>
                    <a:gd name="connsiteX4-39" fmla="*/ 63729 w 771124"/>
                    <a:gd name="connsiteY4-40" fmla="*/ 23150 h 257357"/>
                    <a:gd name="connsiteX0-41" fmla="*/ 53501 w 771124"/>
                    <a:gd name="connsiteY0-42" fmla="*/ 12345 h 257357"/>
                    <a:gd name="connsiteX1-43" fmla="*/ 771124 w 771124"/>
                    <a:gd name="connsiteY1-44" fmla="*/ 0 h 257357"/>
                    <a:gd name="connsiteX2-45" fmla="*/ 733676 w 771124"/>
                    <a:gd name="connsiteY2-46" fmla="*/ 257357 h 257357"/>
                    <a:gd name="connsiteX3-47" fmla="*/ 0 w 771124"/>
                    <a:gd name="connsiteY3-48" fmla="*/ 257357 h 257357"/>
                    <a:gd name="connsiteX4-49" fmla="*/ 53501 w 771124"/>
                    <a:gd name="connsiteY4-50" fmla="*/ 12345 h 257357"/>
                    <a:gd name="connsiteX0-51" fmla="*/ 0 w 717623"/>
                    <a:gd name="connsiteY0-52" fmla="*/ 12345 h 257357"/>
                    <a:gd name="connsiteX1-53" fmla="*/ 717623 w 717623"/>
                    <a:gd name="connsiteY1-54" fmla="*/ 0 h 257357"/>
                    <a:gd name="connsiteX2-55" fmla="*/ 680175 w 717623"/>
                    <a:gd name="connsiteY2-56" fmla="*/ 257357 h 257357"/>
                    <a:gd name="connsiteX3-57" fmla="*/ 790 w 717623"/>
                    <a:gd name="connsiteY3-58" fmla="*/ 240555 h 257357"/>
                    <a:gd name="connsiteX4-59" fmla="*/ 0 w 717623"/>
                    <a:gd name="connsiteY4-60" fmla="*/ 12345 h 257357"/>
                    <a:gd name="connsiteX0-61" fmla="*/ 21424 w 739047"/>
                    <a:gd name="connsiteY0-62" fmla="*/ 12345 h 257357"/>
                    <a:gd name="connsiteX1-63" fmla="*/ 739047 w 739047"/>
                    <a:gd name="connsiteY1-64" fmla="*/ 0 h 257357"/>
                    <a:gd name="connsiteX2-65" fmla="*/ 701599 w 739047"/>
                    <a:gd name="connsiteY2-66" fmla="*/ 257357 h 257357"/>
                    <a:gd name="connsiteX3-67" fmla="*/ 2 w 739047"/>
                    <a:gd name="connsiteY3-68" fmla="*/ 251507 h 257357"/>
                    <a:gd name="connsiteX4-69" fmla="*/ 21424 w 739047"/>
                    <a:gd name="connsiteY4-70" fmla="*/ 12345 h 257357"/>
                    <a:gd name="connsiteX0-71" fmla="*/ 25609 w 743232"/>
                    <a:gd name="connsiteY0-72" fmla="*/ 12345 h 257357"/>
                    <a:gd name="connsiteX1-73" fmla="*/ 743232 w 743232"/>
                    <a:gd name="connsiteY1-74" fmla="*/ 0 h 257357"/>
                    <a:gd name="connsiteX2-75" fmla="*/ 705784 w 743232"/>
                    <a:gd name="connsiteY2-76" fmla="*/ 257357 h 257357"/>
                    <a:gd name="connsiteX3-77" fmla="*/ 4187 w 743232"/>
                    <a:gd name="connsiteY3-78" fmla="*/ 251507 h 257357"/>
                    <a:gd name="connsiteX4-79" fmla="*/ 25609 w 743232"/>
                    <a:gd name="connsiteY4-80" fmla="*/ 12345 h 257357"/>
                    <a:gd name="connsiteX0-81" fmla="*/ 25609 w 743232"/>
                    <a:gd name="connsiteY0-82" fmla="*/ 12345 h 257357"/>
                    <a:gd name="connsiteX1-83" fmla="*/ 743232 w 743232"/>
                    <a:gd name="connsiteY1-84" fmla="*/ 0 h 257357"/>
                    <a:gd name="connsiteX2-85" fmla="*/ 701359 w 743232"/>
                    <a:gd name="connsiteY2-86" fmla="*/ 93138 h 257357"/>
                    <a:gd name="connsiteX3-87" fmla="*/ 705784 w 743232"/>
                    <a:gd name="connsiteY3-88" fmla="*/ 257357 h 257357"/>
                    <a:gd name="connsiteX4-89" fmla="*/ 4187 w 743232"/>
                    <a:gd name="connsiteY4-90" fmla="*/ 251507 h 257357"/>
                    <a:gd name="connsiteX5" fmla="*/ 25609 w 743232"/>
                    <a:gd name="connsiteY5" fmla="*/ 12345 h 257357"/>
                    <a:gd name="connsiteX0-91" fmla="*/ 25609 w 743232"/>
                    <a:gd name="connsiteY0-92" fmla="*/ 12345 h 257357"/>
                    <a:gd name="connsiteX1-93" fmla="*/ 743232 w 743232"/>
                    <a:gd name="connsiteY1-94" fmla="*/ 0 h 257357"/>
                    <a:gd name="connsiteX2-95" fmla="*/ 711106 w 743232"/>
                    <a:gd name="connsiteY2-96" fmla="*/ 96338 h 257357"/>
                    <a:gd name="connsiteX3-97" fmla="*/ 705784 w 743232"/>
                    <a:gd name="connsiteY3-98" fmla="*/ 257357 h 257357"/>
                    <a:gd name="connsiteX4-99" fmla="*/ 4187 w 743232"/>
                    <a:gd name="connsiteY4-100" fmla="*/ 251507 h 257357"/>
                    <a:gd name="connsiteX5-101" fmla="*/ 25609 w 743232"/>
                    <a:gd name="connsiteY5-102" fmla="*/ 12345 h 257357"/>
                    <a:gd name="connsiteX0-103" fmla="*/ 25609 w 743232"/>
                    <a:gd name="connsiteY0-104" fmla="*/ 12345 h 253702"/>
                    <a:gd name="connsiteX1-105" fmla="*/ 743232 w 743232"/>
                    <a:gd name="connsiteY1-106" fmla="*/ 0 h 253702"/>
                    <a:gd name="connsiteX2-107" fmla="*/ 711106 w 743232"/>
                    <a:gd name="connsiteY2-108" fmla="*/ 96338 h 253702"/>
                    <a:gd name="connsiteX3-109" fmla="*/ 673102 w 743232"/>
                    <a:gd name="connsiteY3-110" fmla="*/ 253702 h 253702"/>
                    <a:gd name="connsiteX4-111" fmla="*/ 4187 w 743232"/>
                    <a:gd name="connsiteY4-112" fmla="*/ 251507 h 253702"/>
                    <a:gd name="connsiteX5-113" fmla="*/ 25609 w 743232"/>
                    <a:gd name="connsiteY5-114" fmla="*/ 12345 h 253702"/>
                    <a:gd name="connsiteX0-115" fmla="*/ 25609 w 743232"/>
                    <a:gd name="connsiteY0-116" fmla="*/ 12345 h 263423"/>
                    <a:gd name="connsiteX1-117" fmla="*/ 743232 w 743232"/>
                    <a:gd name="connsiteY1-118" fmla="*/ 0 h 263423"/>
                    <a:gd name="connsiteX2-119" fmla="*/ 711106 w 743232"/>
                    <a:gd name="connsiteY2-120" fmla="*/ 96338 h 263423"/>
                    <a:gd name="connsiteX3-121" fmla="*/ 700441 w 743232"/>
                    <a:gd name="connsiteY3-122" fmla="*/ 263423 h 263423"/>
                    <a:gd name="connsiteX4-123" fmla="*/ 4187 w 743232"/>
                    <a:gd name="connsiteY4-124" fmla="*/ 251507 h 263423"/>
                    <a:gd name="connsiteX5-125" fmla="*/ 25609 w 743232"/>
                    <a:gd name="connsiteY5-126" fmla="*/ 12345 h 263423"/>
                    <a:gd name="connsiteX0-127" fmla="*/ 25609 w 743232"/>
                    <a:gd name="connsiteY0-128" fmla="*/ 12345 h 263423"/>
                    <a:gd name="connsiteX1-129" fmla="*/ 743232 w 743232"/>
                    <a:gd name="connsiteY1-130" fmla="*/ 0 h 263423"/>
                    <a:gd name="connsiteX2-131" fmla="*/ 711106 w 743232"/>
                    <a:gd name="connsiteY2-132" fmla="*/ 96338 h 263423"/>
                    <a:gd name="connsiteX3-133" fmla="*/ 700441 w 743232"/>
                    <a:gd name="connsiteY3-134" fmla="*/ 263423 h 263423"/>
                    <a:gd name="connsiteX4-135" fmla="*/ 4187 w 743232"/>
                    <a:gd name="connsiteY4-136" fmla="*/ 251507 h 263423"/>
                    <a:gd name="connsiteX5-137" fmla="*/ 25609 w 743232"/>
                    <a:gd name="connsiteY5-138" fmla="*/ 12345 h 263423"/>
                    <a:gd name="connsiteX0-139" fmla="*/ 26903 w 744526"/>
                    <a:gd name="connsiteY0-140" fmla="*/ 12345 h 263423"/>
                    <a:gd name="connsiteX1-141" fmla="*/ 744526 w 744526"/>
                    <a:gd name="connsiteY1-142" fmla="*/ 0 h 263423"/>
                    <a:gd name="connsiteX2-143" fmla="*/ 712400 w 744526"/>
                    <a:gd name="connsiteY2-144" fmla="*/ 96338 h 263423"/>
                    <a:gd name="connsiteX3-145" fmla="*/ 701735 w 744526"/>
                    <a:gd name="connsiteY3-146" fmla="*/ 263423 h 263423"/>
                    <a:gd name="connsiteX4-147" fmla="*/ 5481 w 744526"/>
                    <a:gd name="connsiteY4-148" fmla="*/ 251507 h 263423"/>
                    <a:gd name="connsiteX5-149" fmla="*/ 26903 w 744526"/>
                    <a:gd name="connsiteY5-150" fmla="*/ 12345 h 263423"/>
                    <a:gd name="connsiteX0-151" fmla="*/ 27250 w 744873"/>
                    <a:gd name="connsiteY0-152" fmla="*/ 12345 h 263423"/>
                    <a:gd name="connsiteX1-153" fmla="*/ 744873 w 744873"/>
                    <a:gd name="connsiteY1-154" fmla="*/ 0 h 263423"/>
                    <a:gd name="connsiteX2-155" fmla="*/ 712747 w 744873"/>
                    <a:gd name="connsiteY2-156" fmla="*/ 96338 h 263423"/>
                    <a:gd name="connsiteX3-157" fmla="*/ 702082 w 744873"/>
                    <a:gd name="connsiteY3-158" fmla="*/ 263423 h 263423"/>
                    <a:gd name="connsiteX4-159" fmla="*/ 5828 w 744873"/>
                    <a:gd name="connsiteY4-160" fmla="*/ 251507 h 263423"/>
                    <a:gd name="connsiteX5-161" fmla="*/ 27250 w 744873"/>
                    <a:gd name="connsiteY5-162" fmla="*/ 12345 h 263423"/>
                    <a:gd name="connsiteX0-163" fmla="*/ 27250 w 744873"/>
                    <a:gd name="connsiteY0-164" fmla="*/ 12345 h 263423"/>
                    <a:gd name="connsiteX1-165" fmla="*/ 744873 w 744873"/>
                    <a:gd name="connsiteY1-166" fmla="*/ 0 h 263423"/>
                    <a:gd name="connsiteX2-167" fmla="*/ 712747 w 744873"/>
                    <a:gd name="connsiteY2-168" fmla="*/ 96338 h 263423"/>
                    <a:gd name="connsiteX3-169" fmla="*/ 702082 w 744873"/>
                    <a:gd name="connsiteY3-170" fmla="*/ 263423 h 263423"/>
                    <a:gd name="connsiteX4-171" fmla="*/ 5828 w 744873"/>
                    <a:gd name="connsiteY4-172" fmla="*/ 251507 h 263423"/>
                    <a:gd name="connsiteX5-173" fmla="*/ 27250 w 744873"/>
                    <a:gd name="connsiteY5-174" fmla="*/ 12345 h 263423"/>
                    <a:gd name="connsiteX0-175" fmla="*/ 27250 w 744873"/>
                    <a:gd name="connsiteY0-176" fmla="*/ 22589 h 273667"/>
                    <a:gd name="connsiteX1-177" fmla="*/ 170081 w 744873"/>
                    <a:gd name="connsiteY1-178" fmla="*/ 7352 h 273667"/>
                    <a:gd name="connsiteX2-179" fmla="*/ 744873 w 744873"/>
                    <a:gd name="connsiteY2-180" fmla="*/ 10244 h 273667"/>
                    <a:gd name="connsiteX3-181" fmla="*/ 712747 w 744873"/>
                    <a:gd name="connsiteY3-182" fmla="*/ 106582 h 273667"/>
                    <a:gd name="connsiteX4-183" fmla="*/ 702082 w 744873"/>
                    <a:gd name="connsiteY4-184" fmla="*/ 273667 h 273667"/>
                    <a:gd name="connsiteX5-185" fmla="*/ 5828 w 744873"/>
                    <a:gd name="connsiteY5-186" fmla="*/ 261751 h 273667"/>
                    <a:gd name="connsiteX6" fmla="*/ 27250 w 744873"/>
                    <a:gd name="connsiteY6" fmla="*/ 22589 h 273667"/>
                    <a:gd name="connsiteX0-187" fmla="*/ 27250 w 744873"/>
                    <a:gd name="connsiteY0-188" fmla="*/ 23109 h 274187"/>
                    <a:gd name="connsiteX1-189" fmla="*/ 170081 w 744873"/>
                    <a:gd name="connsiteY1-190" fmla="*/ 7872 h 274187"/>
                    <a:gd name="connsiteX2-191" fmla="*/ 744873 w 744873"/>
                    <a:gd name="connsiteY2-192" fmla="*/ 10764 h 274187"/>
                    <a:gd name="connsiteX3-193" fmla="*/ 712747 w 744873"/>
                    <a:gd name="connsiteY3-194" fmla="*/ 107102 h 274187"/>
                    <a:gd name="connsiteX4-195" fmla="*/ 702082 w 744873"/>
                    <a:gd name="connsiteY4-196" fmla="*/ 274187 h 274187"/>
                    <a:gd name="connsiteX5-197" fmla="*/ 5828 w 744873"/>
                    <a:gd name="connsiteY5-198" fmla="*/ 262271 h 274187"/>
                    <a:gd name="connsiteX6-199" fmla="*/ 27250 w 744873"/>
                    <a:gd name="connsiteY6-200" fmla="*/ 23109 h 274187"/>
                    <a:gd name="connsiteX0-201" fmla="*/ 27250 w 744873"/>
                    <a:gd name="connsiteY0-202" fmla="*/ 23527 h 274605"/>
                    <a:gd name="connsiteX1-203" fmla="*/ 170081 w 744873"/>
                    <a:gd name="connsiteY1-204" fmla="*/ 8290 h 274605"/>
                    <a:gd name="connsiteX2-205" fmla="*/ 744873 w 744873"/>
                    <a:gd name="connsiteY2-206" fmla="*/ 11182 h 274605"/>
                    <a:gd name="connsiteX3-207" fmla="*/ 712747 w 744873"/>
                    <a:gd name="connsiteY3-208" fmla="*/ 107520 h 274605"/>
                    <a:gd name="connsiteX4-209" fmla="*/ 702082 w 744873"/>
                    <a:gd name="connsiteY4-210" fmla="*/ 274605 h 274605"/>
                    <a:gd name="connsiteX5-211" fmla="*/ 5828 w 744873"/>
                    <a:gd name="connsiteY5-212" fmla="*/ 262689 h 274605"/>
                    <a:gd name="connsiteX6-213" fmla="*/ 27250 w 744873"/>
                    <a:gd name="connsiteY6-214" fmla="*/ 23527 h 274605"/>
                    <a:gd name="connsiteX0-215" fmla="*/ 27250 w 744873"/>
                    <a:gd name="connsiteY0-216" fmla="*/ 23527 h 274605"/>
                    <a:gd name="connsiteX1-217" fmla="*/ 170081 w 744873"/>
                    <a:gd name="connsiteY1-218" fmla="*/ 8290 h 274605"/>
                    <a:gd name="connsiteX2-219" fmla="*/ 744873 w 744873"/>
                    <a:gd name="connsiteY2-220" fmla="*/ 11182 h 274605"/>
                    <a:gd name="connsiteX3-221" fmla="*/ 720954 w 744873"/>
                    <a:gd name="connsiteY3-222" fmla="*/ 116544 h 274605"/>
                    <a:gd name="connsiteX4-223" fmla="*/ 702082 w 744873"/>
                    <a:gd name="connsiteY4-224" fmla="*/ 274605 h 274605"/>
                    <a:gd name="connsiteX5-225" fmla="*/ 5828 w 744873"/>
                    <a:gd name="connsiteY5-226" fmla="*/ 262689 h 274605"/>
                    <a:gd name="connsiteX6-227" fmla="*/ 27250 w 744873"/>
                    <a:gd name="connsiteY6-228" fmla="*/ 23527 h 274605"/>
                    <a:gd name="connsiteX0-229" fmla="*/ 27250 w 728364"/>
                    <a:gd name="connsiteY0-230" fmla="*/ 23110 h 274188"/>
                    <a:gd name="connsiteX1-231" fmla="*/ 170081 w 728364"/>
                    <a:gd name="connsiteY1-232" fmla="*/ 7873 h 274188"/>
                    <a:gd name="connsiteX2-233" fmla="*/ 728364 w 728364"/>
                    <a:gd name="connsiteY2-234" fmla="*/ 21355 h 274188"/>
                    <a:gd name="connsiteX3-235" fmla="*/ 720954 w 728364"/>
                    <a:gd name="connsiteY3-236" fmla="*/ 116127 h 274188"/>
                    <a:gd name="connsiteX4-237" fmla="*/ 702082 w 728364"/>
                    <a:gd name="connsiteY4-238" fmla="*/ 274188 h 274188"/>
                    <a:gd name="connsiteX5-239" fmla="*/ 5828 w 728364"/>
                    <a:gd name="connsiteY5-240" fmla="*/ 262272 h 274188"/>
                    <a:gd name="connsiteX6-241" fmla="*/ 27250 w 728364"/>
                    <a:gd name="connsiteY6-242" fmla="*/ 23110 h 274188"/>
                    <a:gd name="connsiteX0-243" fmla="*/ 27250 w 741191"/>
                    <a:gd name="connsiteY0-244" fmla="*/ 23110 h 274188"/>
                    <a:gd name="connsiteX1-245" fmla="*/ 170081 w 741191"/>
                    <a:gd name="connsiteY1-246" fmla="*/ 7873 h 274188"/>
                    <a:gd name="connsiteX2-247" fmla="*/ 741191 w 741191"/>
                    <a:gd name="connsiteY2-248" fmla="*/ 12907 h 274188"/>
                    <a:gd name="connsiteX3-249" fmla="*/ 720954 w 741191"/>
                    <a:gd name="connsiteY3-250" fmla="*/ 116127 h 274188"/>
                    <a:gd name="connsiteX4-251" fmla="*/ 702082 w 741191"/>
                    <a:gd name="connsiteY4-252" fmla="*/ 274188 h 274188"/>
                    <a:gd name="connsiteX5-253" fmla="*/ 5828 w 741191"/>
                    <a:gd name="connsiteY5-254" fmla="*/ 262272 h 274188"/>
                    <a:gd name="connsiteX6-255" fmla="*/ 27250 w 741191"/>
                    <a:gd name="connsiteY6-256" fmla="*/ 23110 h 274188"/>
                    <a:gd name="connsiteX0-257" fmla="*/ 27250 w 741191"/>
                    <a:gd name="connsiteY0-258" fmla="*/ 23110 h 274188"/>
                    <a:gd name="connsiteX1-259" fmla="*/ 170081 w 741191"/>
                    <a:gd name="connsiteY1-260" fmla="*/ 7873 h 274188"/>
                    <a:gd name="connsiteX2-261" fmla="*/ 741191 w 741191"/>
                    <a:gd name="connsiteY2-262" fmla="*/ 12907 h 274188"/>
                    <a:gd name="connsiteX3-263" fmla="*/ 720954 w 741191"/>
                    <a:gd name="connsiteY3-264" fmla="*/ 116127 h 274188"/>
                    <a:gd name="connsiteX4-265" fmla="*/ 702082 w 741191"/>
                    <a:gd name="connsiteY4-266" fmla="*/ 274188 h 274188"/>
                    <a:gd name="connsiteX5-267" fmla="*/ 5828 w 741191"/>
                    <a:gd name="connsiteY5-268" fmla="*/ 262272 h 274188"/>
                    <a:gd name="connsiteX6-269" fmla="*/ 27250 w 741191"/>
                    <a:gd name="connsiteY6-270" fmla="*/ 23110 h 274188"/>
                    <a:gd name="connsiteX0-271" fmla="*/ 27250 w 741191"/>
                    <a:gd name="connsiteY0-272" fmla="*/ 26490 h 277568"/>
                    <a:gd name="connsiteX1-273" fmla="*/ 173522 w 741191"/>
                    <a:gd name="connsiteY1-274" fmla="*/ 5309 h 277568"/>
                    <a:gd name="connsiteX2-275" fmla="*/ 741191 w 741191"/>
                    <a:gd name="connsiteY2-276" fmla="*/ 16287 h 277568"/>
                    <a:gd name="connsiteX3-277" fmla="*/ 720954 w 741191"/>
                    <a:gd name="connsiteY3-278" fmla="*/ 119507 h 277568"/>
                    <a:gd name="connsiteX4-279" fmla="*/ 702082 w 741191"/>
                    <a:gd name="connsiteY4-280" fmla="*/ 277568 h 277568"/>
                    <a:gd name="connsiteX5-281" fmla="*/ 5828 w 741191"/>
                    <a:gd name="connsiteY5-282" fmla="*/ 265652 h 277568"/>
                    <a:gd name="connsiteX6-283" fmla="*/ 27250 w 741191"/>
                    <a:gd name="connsiteY6-284" fmla="*/ 26490 h 277568"/>
                    <a:gd name="connsiteX0-285" fmla="*/ 27250 w 746654"/>
                    <a:gd name="connsiteY0-286" fmla="*/ 27808 h 278886"/>
                    <a:gd name="connsiteX1-287" fmla="*/ 173522 w 746654"/>
                    <a:gd name="connsiteY1-288" fmla="*/ 6627 h 278886"/>
                    <a:gd name="connsiteX2-289" fmla="*/ 746654 w 746654"/>
                    <a:gd name="connsiteY2-290" fmla="*/ 13441 h 278886"/>
                    <a:gd name="connsiteX3-291" fmla="*/ 720954 w 746654"/>
                    <a:gd name="connsiteY3-292" fmla="*/ 120825 h 278886"/>
                    <a:gd name="connsiteX4-293" fmla="*/ 702082 w 746654"/>
                    <a:gd name="connsiteY4-294" fmla="*/ 278886 h 278886"/>
                    <a:gd name="connsiteX5-295" fmla="*/ 5828 w 746654"/>
                    <a:gd name="connsiteY5-296" fmla="*/ 266970 h 278886"/>
                    <a:gd name="connsiteX6-297" fmla="*/ 27250 w 746654"/>
                    <a:gd name="connsiteY6-298" fmla="*/ 27808 h 278886"/>
                    <a:gd name="connsiteX0-299" fmla="*/ 20980 w 748109"/>
                    <a:gd name="connsiteY0-300" fmla="*/ 26388 h 278886"/>
                    <a:gd name="connsiteX1-301" fmla="*/ 174977 w 748109"/>
                    <a:gd name="connsiteY1-302" fmla="*/ 6627 h 278886"/>
                    <a:gd name="connsiteX2-303" fmla="*/ 748109 w 748109"/>
                    <a:gd name="connsiteY2-304" fmla="*/ 13441 h 278886"/>
                    <a:gd name="connsiteX3-305" fmla="*/ 722409 w 748109"/>
                    <a:gd name="connsiteY3-306" fmla="*/ 120825 h 278886"/>
                    <a:gd name="connsiteX4-307" fmla="*/ 703537 w 748109"/>
                    <a:gd name="connsiteY4-308" fmla="*/ 278886 h 278886"/>
                    <a:gd name="connsiteX5-309" fmla="*/ 7283 w 748109"/>
                    <a:gd name="connsiteY5-310" fmla="*/ 266970 h 278886"/>
                    <a:gd name="connsiteX6-311" fmla="*/ 20980 w 748109"/>
                    <a:gd name="connsiteY6-312" fmla="*/ 26388 h 27888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01" y="connsiteY5-102"/>
                    </a:cxn>
                    <a:cxn ang="0">
                      <a:pos x="connsiteX6-199" y="connsiteY6-200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/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-1" fmla="*/ 82772 w 195449"/>
                    <a:gd name="connsiteY0-2" fmla="*/ 75 h 339290"/>
                    <a:gd name="connsiteX1-3" fmla="*/ 38957 w 195449"/>
                    <a:gd name="connsiteY1-4" fmla="*/ 66750 h 339290"/>
                    <a:gd name="connsiteX2-5" fmla="*/ 2762 w 195449"/>
                    <a:gd name="connsiteY2-6" fmla="*/ 154380 h 339290"/>
                    <a:gd name="connsiteX3-7" fmla="*/ 6572 w 195449"/>
                    <a:gd name="connsiteY3-8" fmla="*/ 226770 h 339290"/>
                    <a:gd name="connsiteX4-9" fmla="*/ 38957 w 195449"/>
                    <a:gd name="connsiteY4-10" fmla="*/ 289635 h 339290"/>
                    <a:gd name="connsiteX5-11" fmla="*/ 82772 w 195449"/>
                    <a:gd name="connsiteY5-12" fmla="*/ 339165 h 339290"/>
                    <a:gd name="connsiteX6-13" fmla="*/ 128492 w 195449"/>
                    <a:gd name="connsiteY6-14" fmla="*/ 304875 h 339290"/>
                    <a:gd name="connsiteX7-15" fmla="*/ 178022 w 195449"/>
                    <a:gd name="connsiteY7-16" fmla="*/ 268680 h 339290"/>
                    <a:gd name="connsiteX8-17" fmla="*/ 193262 w 195449"/>
                    <a:gd name="connsiteY8-18" fmla="*/ 222960 h 339290"/>
                    <a:gd name="connsiteX9-19" fmla="*/ 195167 w 195449"/>
                    <a:gd name="connsiteY9-20" fmla="*/ 192480 h 339290"/>
                    <a:gd name="connsiteX10-21" fmla="*/ 195167 w 195449"/>
                    <a:gd name="connsiteY10-22" fmla="*/ 156285 h 339290"/>
                    <a:gd name="connsiteX11-23" fmla="*/ 195167 w 195449"/>
                    <a:gd name="connsiteY11-24" fmla="*/ 118185 h 339290"/>
                    <a:gd name="connsiteX12-25" fmla="*/ 191357 w 195449"/>
                    <a:gd name="connsiteY12-26" fmla="*/ 81990 h 339290"/>
                    <a:gd name="connsiteX13-27" fmla="*/ 174212 w 195449"/>
                    <a:gd name="connsiteY13-28" fmla="*/ 72465 h 339290"/>
                    <a:gd name="connsiteX14-29" fmla="*/ 139922 w 195449"/>
                    <a:gd name="connsiteY14-30" fmla="*/ 53415 h 339290"/>
                    <a:gd name="connsiteX15-31" fmla="*/ 82772 w 195449"/>
                    <a:gd name="connsiteY15-32" fmla="*/ 75 h 339290"/>
                    <a:gd name="connsiteX0-33" fmla="*/ 82772 w 204700"/>
                    <a:gd name="connsiteY0-34" fmla="*/ 75 h 339290"/>
                    <a:gd name="connsiteX1-35" fmla="*/ 38957 w 204700"/>
                    <a:gd name="connsiteY1-36" fmla="*/ 66750 h 339290"/>
                    <a:gd name="connsiteX2-37" fmla="*/ 2762 w 204700"/>
                    <a:gd name="connsiteY2-38" fmla="*/ 154380 h 339290"/>
                    <a:gd name="connsiteX3-39" fmla="*/ 6572 w 204700"/>
                    <a:gd name="connsiteY3-40" fmla="*/ 226770 h 339290"/>
                    <a:gd name="connsiteX4-41" fmla="*/ 38957 w 204700"/>
                    <a:gd name="connsiteY4-42" fmla="*/ 289635 h 339290"/>
                    <a:gd name="connsiteX5-43" fmla="*/ 82772 w 204700"/>
                    <a:gd name="connsiteY5-44" fmla="*/ 339165 h 339290"/>
                    <a:gd name="connsiteX6-45" fmla="*/ 128492 w 204700"/>
                    <a:gd name="connsiteY6-46" fmla="*/ 304875 h 339290"/>
                    <a:gd name="connsiteX7-47" fmla="*/ 178022 w 204700"/>
                    <a:gd name="connsiteY7-48" fmla="*/ 268680 h 339290"/>
                    <a:gd name="connsiteX8-49" fmla="*/ 193262 w 204700"/>
                    <a:gd name="connsiteY8-50" fmla="*/ 222960 h 339290"/>
                    <a:gd name="connsiteX9-51" fmla="*/ 204692 w 204700"/>
                    <a:gd name="connsiteY9-52" fmla="*/ 196290 h 339290"/>
                    <a:gd name="connsiteX10-53" fmla="*/ 195167 w 204700"/>
                    <a:gd name="connsiteY10-54" fmla="*/ 156285 h 339290"/>
                    <a:gd name="connsiteX11-55" fmla="*/ 195167 w 204700"/>
                    <a:gd name="connsiteY11-56" fmla="*/ 118185 h 339290"/>
                    <a:gd name="connsiteX12-57" fmla="*/ 191357 w 204700"/>
                    <a:gd name="connsiteY12-58" fmla="*/ 81990 h 339290"/>
                    <a:gd name="connsiteX13-59" fmla="*/ 174212 w 204700"/>
                    <a:gd name="connsiteY13-60" fmla="*/ 72465 h 339290"/>
                    <a:gd name="connsiteX14-61" fmla="*/ 139922 w 204700"/>
                    <a:gd name="connsiteY14-62" fmla="*/ 53415 h 339290"/>
                    <a:gd name="connsiteX15-63" fmla="*/ 82772 w 204700"/>
                    <a:gd name="connsiteY15-64" fmla="*/ 75 h 339290"/>
                    <a:gd name="connsiteX0-65" fmla="*/ 82772 w 206004"/>
                    <a:gd name="connsiteY0-66" fmla="*/ 75 h 339290"/>
                    <a:gd name="connsiteX1-67" fmla="*/ 38957 w 206004"/>
                    <a:gd name="connsiteY1-68" fmla="*/ 66750 h 339290"/>
                    <a:gd name="connsiteX2-69" fmla="*/ 2762 w 206004"/>
                    <a:gd name="connsiteY2-70" fmla="*/ 154380 h 339290"/>
                    <a:gd name="connsiteX3-71" fmla="*/ 6572 w 206004"/>
                    <a:gd name="connsiteY3-72" fmla="*/ 226770 h 339290"/>
                    <a:gd name="connsiteX4-73" fmla="*/ 38957 w 206004"/>
                    <a:gd name="connsiteY4-74" fmla="*/ 289635 h 339290"/>
                    <a:gd name="connsiteX5-75" fmla="*/ 82772 w 206004"/>
                    <a:gd name="connsiteY5-76" fmla="*/ 339165 h 339290"/>
                    <a:gd name="connsiteX6-77" fmla="*/ 128492 w 206004"/>
                    <a:gd name="connsiteY6-78" fmla="*/ 304875 h 339290"/>
                    <a:gd name="connsiteX7-79" fmla="*/ 178022 w 206004"/>
                    <a:gd name="connsiteY7-80" fmla="*/ 268680 h 339290"/>
                    <a:gd name="connsiteX8-81" fmla="*/ 193262 w 206004"/>
                    <a:gd name="connsiteY8-82" fmla="*/ 222960 h 339290"/>
                    <a:gd name="connsiteX9-83" fmla="*/ 204692 w 206004"/>
                    <a:gd name="connsiteY9-84" fmla="*/ 196290 h 339290"/>
                    <a:gd name="connsiteX10-85" fmla="*/ 204692 w 206004"/>
                    <a:gd name="connsiteY10-86" fmla="*/ 156285 h 339290"/>
                    <a:gd name="connsiteX11-87" fmla="*/ 195167 w 206004"/>
                    <a:gd name="connsiteY11-88" fmla="*/ 118185 h 339290"/>
                    <a:gd name="connsiteX12-89" fmla="*/ 191357 w 206004"/>
                    <a:gd name="connsiteY12-90" fmla="*/ 81990 h 339290"/>
                    <a:gd name="connsiteX13-91" fmla="*/ 174212 w 206004"/>
                    <a:gd name="connsiteY13-92" fmla="*/ 72465 h 339290"/>
                    <a:gd name="connsiteX14-93" fmla="*/ 139922 w 206004"/>
                    <a:gd name="connsiteY14-94" fmla="*/ 53415 h 339290"/>
                    <a:gd name="connsiteX15-95" fmla="*/ 82772 w 206004"/>
                    <a:gd name="connsiteY15-96" fmla="*/ 75 h 339290"/>
                    <a:gd name="connsiteX0-97" fmla="*/ 82772 w 205658"/>
                    <a:gd name="connsiteY0-98" fmla="*/ 75 h 339290"/>
                    <a:gd name="connsiteX1-99" fmla="*/ 38957 w 205658"/>
                    <a:gd name="connsiteY1-100" fmla="*/ 66750 h 339290"/>
                    <a:gd name="connsiteX2-101" fmla="*/ 2762 w 205658"/>
                    <a:gd name="connsiteY2-102" fmla="*/ 154380 h 339290"/>
                    <a:gd name="connsiteX3-103" fmla="*/ 6572 w 205658"/>
                    <a:gd name="connsiteY3-104" fmla="*/ 226770 h 339290"/>
                    <a:gd name="connsiteX4-105" fmla="*/ 38957 w 205658"/>
                    <a:gd name="connsiteY4-106" fmla="*/ 289635 h 339290"/>
                    <a:gd name="connsiteX5-107" fmla="*/ 82772 w 205658"/>
                    <a:gd name="connsiteY5-108" fmla="*/ 339165 h 339290"/>
                    <a:gd name="connsiteX6-109" fmla="*/ 128492 w 205658"/>
                    <a:gd name="connsiteY6-110" fmla="*/ 304875 h 339290"/>
                    <a:gd name="connsiteX7-111" fmla="*/ 178022 w 205658"/>
                    <a:gd name="connsiteY7-112" fmla="*/ 268680 h 339290"/>
                    <a:gd name="connsiteX8-113" fmla="*/ 198977 w 205658"/>
                    <a:gd name="connsiteY8-114" fmla="*/ 226770 h 339290"/>
                    <a:gd name="connsiteX9-115" fmla="*/ 204692 w 205658"/>
                    <a:gd name="connsiteY9-116" fmla="*/ 196290 h 339290"/>
                    <a:gd name="connsiteX10-117" fmla="*/ 204692 w 205658"/>
                    <a:gd name="connsiteY10-118" fmla="*/ 156285 h 339290"/>
                    <a:gd name="connsiteX11-119" fmla="*/ 195167 w 205658"/>
                    <a:gd name="connsiteY11-120" fmla="*/ 118185 h 339290"/>
                    <a:gd name="connsiteX12-121" fmla="*/ 191357 w 205658"/>
                    <a:gd name="connsiteY12-122" fmla="*/ 81990 h 339290"/>
                    <a:gd name="connsiteX13-123" fmla="*/ 174212 w 205658"/>
                    <a:gd name="connsiteY13-124" fmla="*/ 72465 h 339290"/>
                    <a:gd name="connsiteX14-125" fmla="*/ 139922 w 205658"/>
                    <a:gd name="connsiteY14-126" fmla="*/ 53415 h 339290"/>
                    <a:gd name="connsiteX15-127" fmla="*/ 82772 w 205658"/>
                    <a:gd name="connsiteY15-128" fmla="*/ 75 h 339290"/>
                    <a:gd name="connsiteX0-129" fmla="*/ 82772 w 205658"/>
                    <a:gd name="connsiteY0-130" fmla="*/ 75 h 339336"/>
                    <a:gd name="connsiteX1-131" fmla="*/ 38957 w 205658"/>
                    <a:gd name="connsiteY1-132" fmla="*/ 66750 h 339336"/>
                    <a:gd name="connsiteX2-133" fmla="*/ 2762 w 205658"/>
                    <a:gd name="connsiteY2-134" fmla="*/ 154380 h 339336"/>
                    <a:gd name="connsiteX3-135" fmla="*/ 6572 w 205658"/>
                    <a:gd name="connsiteY3-136" fmla="*/ 226770 h 339336"/>
                    <a:gd name="connsiteX4-137" fmla="*/ 38957 w 205658"/>
                    <a:gd name="connsiteY4-138" fmla="*/ 289635 h 339336"/>
                    <a:gd name="connsiteX5-139" fmla="*/ 82772 w 205658"/>
                    <a:gd name="connsiteY5-140" fmla="*/ 339165 h 339336"/>
                    <a:gd name="connsiteX6-141" fmla="*/ 128492 w 205658"/>
                    <a:gd name="connsiteY6-142" fmla="*/ 304875 h 339336"/>
                    <a:gd name="connsiteX7-143" fmla="*/ 178022 w 205658"/>
                    <a:gd name="connsiteY7-144" fmla="*/ 276300 h 339336"/>
                    <a:gd name="connsiteX8-145" fmla="*/ 198977 w 205658"/>
                    <a:gd name="connsiteY8-146" fmla="*/ 226770 h 339336"/>
                    <a:gd name="connsiteX9-147" fmla="*/ 204692 w 205658"/>
                    <a:gd name="connsiteY9-148" fmla="*/ 196290 h 339336"/>
                    <a:gd name="connsiteX10-149" fmla="*/ 204692 w 205658"/>
                    <a:gd name="connsiteY10-150" fmla="*/ 156285 h 339336"/>
                    <a:gd name="connsiteX11-151" fmla="*/ 195167 w 205658"/>
                    <a:gd name="connsiteY11-152" fmla="*/ 118185 h 339336"/>
                    <a:gd name="connsiteX12-153" fmla="*/ 191357 w 205658"/>
                    <a:gd name="connsiteY12-154" fmla="*/ 81990 h 339336"/>
                    <a:gd name="connsiteX13-155" fmla="*/ 174212 w 205658"/>
                    <a:gd name="connsiteY13-156" fmla="*/ 72465 h 339336"/>
                    <a:gd name="connsiteX14-157" fmla="*/ 139922 w 205658"/>
                    <a:gd name="connsiteY14-158" fmla="*/ 53415 h 339336"/>
                    <a:gd name="connsiteX15-159" fmla="*/ 82772 w 205658"/>
                    <a:gd name="connsiteY15-160" fmla="*/ 75 h 339336"/>
                    <a:gd name="connsiteX0-161" fmla="*/ 82772 w 205658"/>
                    <a:gd name="connsiteY0-162" fmla="*/ 258 h 339519"/>
                    <a:gd name="connsiteX1-163" fmla="*/ 38957 w 205658"/>
                    <a:gd name="connsiteY1-164" fmla="*/ 66933 h 339519"/>
                    <a:gd name="connsiteX2-165" fmla="*/ 2762 w 205658"/>
                    <a:gd name="connsiteY2-166" fmla="*/ 154563 h 339519"/>
                    <a:gd name="connsiteX3-167" fmla="*/ 6572 w 205658"/>
                    <a:gd name="connsiteY3-168" fmla="*/ 226953 h 339519"/>
                    <a:gd name="connsiteX4-169" fmla="*/ 38957 w 205658"/>
                    <a:gd name="connsiteY4-170" fmla="*/ 289818 h 339519"/>
                    <a:gd name="connsiteX5-171" fmla="*/ 82772 w 205658"/>
                    <a:gd name="connsiteY5-172" fmla="*/ 339348 h 339519"/>
                    <a:gd name="connsiteX6-173" fmla="*/ 128492 w 205658"/>
                    <a:gd name="connsiteY6-174" fmla="*/ 305058 h 339519"/>
                    <a:gd name="connsiteX7-175" fmla="*/ 178022 w 205658"/>
                    <a:gd name="connsiteY7-176" fmla="*/ 276483 h 339519"/>
                    <a:gd name="connsiteX8-177" fmla="*/ 198977 w 205658"/>
                    <a:gd name="connsiteY8-178" fmla="*/ 226953 h 339519"/>
                    <a:gd name="connsiteX9-179" fmla="*/ 204692 w 205658"/>
                    <a:gd name="connsiteY9-180" fmla="*/ 196473 h 339519"/>
                    <a:gd name="connsiteX10-181" fmla="*/ 204692 w 205658"/>
                    <a:gd name="connsiteY10-182" fmla="*/ 156468 h 339519"/>
                    <a:gd name="connsiteX11-183" fmla="*/ 195167 w 205658"/>
                    <a:gd name="connsiteY11-184" fmla="*/ 118368 h 339519"/>
                    <a:gd name="connsiteX12-185" fmla="*/ 191357 w 205658"/>
                    <a:gd name="connsiteY12-186" fmla="*/ 82173 h 339519"/>
                    <a:gd name="connsiteX13-187" fmla="*/ 174212 w 205658"/>
                    <a:gd name="connsiteY13-188" fmla="*/ 72648 h 339519"/>
                    <a:gd name="connsiteX14-189" fmla="*/ 139922 w 205658"/>
                    <a:gd name="connsiteY14-190" fmla="*/ 44073 h 339519"/>
                    <a:gd name="connsiteX15-191" fmla="*/ 82772 w 205658"/>
                    <a:gd name="connsiteY15-192" fmla="*/ 258 h 339519"/>
                    <a:gd name="connsiteX0-193" fmla="*/ 82772 w 205658"/>
                    <a:gd name="connsiteY0-194" fmla="*/ 258 h 339726"/>
                    <a:gd name="connsiteX1-195" fmla="*/ 38957 w 205658"/>
                    <a:gd name="connsiteY1-196" fmla="*/ 66933 h 339726"/>
                    <a:gd name="connsiteX2-197" fmla="*/ 2762 w 205658"/>
                    <a:gd name="connsiteY2-198" fmla="*/ 154563 h 339726"/>
                    <a:gd name="connsiteX3-199" fmla="*/ 6572 w 205658"/>
                    <a:gd name="connsiteY3-200" fmla="*/ 226953 h 339726"/>
                    <a:gd name="connsiteX4-201" fmla="*/ 38957 w 205658"/>
                    <a:gd name="connsiteY4-202" fmla="*/ 289818 h 339726"/>
                    <a:gd name="connsiteX5-203" fmla="*/ 82772 w 205658"/>
                    <a:gd name="connsiteY5-204" fmla="*/ 339348 h 339726"/>
                    <a:gd name="connsiteX6-205" fmla="*/ 128492 w 205658"/>
                    <a:gd name="connsiteY6-206" fmla="*/ 310773 h 339726"/>
                    <a:gd name="connsiteX7-207" fmla="*/ 178022 w 205658"/>
                    <a:gd name="connsiteY7-208" fmla="*/ 276483 h 339726"/>
                    <a:gd name="connsiteX8-209" fmla="*/ 198977 w 205658"/>
                    <a:gd name="connsiteY8-210" fmla="*/ 226953 h 339726"/>
                    <a:gd name="connsiteX9-211" fmla="*/ 204692 w 205658"/>
                    <a:gd name="connsiteY9-212" fmla="*/ 196473 h 339726"/>
                    <a:gd name="connsiteX10-213" fmla="*/ 204692 w 205658"/>
                    <a:gd name="connsiteY10-214" fmla="*/ 156468 h 339726"/>
                    <a:gd name="connsiteX11-215" fmla="*/ 195167 w 205658"/>
                    <a:gd name="connsiteY11-216" fmla="*/ 118368 h 339726"/>
                    <a:gd name="connsiteX12-217" fmla="*/ 191357 w 205658"/>
                    <a:gd name="connsiteY12-218" fmla="*/ 82173 h 339726"/>
                    <a:gd name="connsiteX13-219" fmla="*/ 174212 w 205658"/>
                    <a:gd name="connsiteY13-220" fmla="*/ 72648 h 339726"/>
                    <a:gd name="connsiteX14-221" fmla="*/ 139922 w 205658"/>
                    <a:gd name="connsiteY14-222" fmla="*/ 44073 h 339726"/>
                    <a:gd name="connsiteX15-223" fmla="*/ 82772 w 205658"/>
                    <a:gd name="connsiteY15-224" fmla="*/ 258 h 339726"/>
                    <a:gd name="connsiteX0-225" fmla="*/ 82772 w 205658"/>
                    <a:gd name="connsiteY0-226" fmla="*/ 258 h 349158"/>
                    <a:gd name="connsiteX1-227" fmla="*/ 38957 w 205658"/>
                    <a:gd name="connsiteY1-228" fmla="*/ 66933 h 349158"/>
                    <a:gd name="connsiteX2-229" fmla="*/ 2762 w 205658"/>
                    <a:gd name="connsiteY2-230" fmla="*/ 154563 h 349158"/>
                    <a:gd name="connsiteX3-231" fmla="*/ 6572 w 205658"/>
                    <a:gd name="connsiteY3-232" fmla="*/ 226953 h 349158"/>
                    <a:gd name="connsiteX4-233" fmla="*/ 38957 w 205658"/>
                    <a:gd name="connsiteY4-234" fmla="*/ 289818 h 349158"/>
                    <a:gd name="connsiteX5-235" fmla="*/ 82772 w 205658"/>
                    <a:gd name="connsiteY5-236" fmla="*/ 348873 h 349158"/>
                    <a:gd name="connsiteX6-237" fmla="*/ 128492 w 205658"/>
                    <a:gd name="connsiteY6-238" fmla="*/ 310773 h 349158"/>
                    <a:gd name="connsiteX7-239" fmla="*/ 178022 w 205658"/>
                    <a:gd name="connsiteY7-240" fmla="*/ 276483 h 349158"/>
                    <a:gd name="connsiteX8-241" fmla="*/ 198977 w 205658"/>
                    <a:gd name="connsiteY8-242" fmla="*/ 226953 h 349158"/>
                    <a:gd name="connsiteX9-243" fmla="*/ 204692 w 205658"/>
                    <a:gd name="connsiteY9-244" fmla="*/ 196473 h 349158"/>
                    <a:gd name="connsiteX10-245" fmla="*/ 204692 w 205658"/>
                    <a:gd name="connsiteY10-246" fmla="*/ 156468 h 349158"/>
                    <a:gd name="connsiteX11-247" fmla="*/ 195167 w 205658"/>
                    <a:gd name="connsiteY11-248" fmla="*/ 118368 h 349158"/>
                    <a:gd name="connsiteX12-249" fmla="*/ 191357 w 205658"/>
                    <a:gd name="connsiteY12-250" fmla="*/ 82173 h 349158"/>
                    <a:gd name="connsiteX13-251" fmla="*/ 174212 w 205658"/>
                    <a:gd name="connsiteY13-252" fmla="*/ 72648 h 349158"/>
                    <a:gd name="connsiteX14-253" fmla="*/ 139922 w 205658"/>
                    <a:gd name="connsiteY14-254" fmla="*/ 44073 h 349158"/>
                    <a:gd name="connsiteX15-255" fmla="*/ 82772 w 205658"/>
                    <a:gd name="connsiteY15-256" fmla="*/ 258 h 349158"/>
                    <a:gd name="connsiteX0-257" fmla="*/ 82772 w 205658"/>
                    <a:gd name="connsiteY0-258" fmla="*/ 279 h 349179"/>
                    <a:gd name="connsiteX1-259" fmla="*/ 38957 w 205658"/>
                    <a:gd name="connsiteY1-260" fmla="*/ 66954 h 349179"/>
                    <a:gd name="connsiteX2-261" fmla="*/ 2762 w 205658"/>
                    <a:gd name="connsiteY2-262" fmla="*/ 154584 h 349179"/>
                    <a:gd name="connsiteX3-263" fmla="*/ 6572 w 205658"/>
                    <a:gd name="connsiteY3-264" fmla="*/ 226974 h 349179"/>
                    <a:gd name="connsiteX4-265" fmla="*/ 38957 w 205658"/>
                    <a:gd name="connsiteY4-266" fmla="*/ 289839 h 349179"/>
                    <a:gd name="connsiteX5-267" fmla="*/ 82772 w 205658"/>
                    <a:gd name="connsiteY5-268" fmla="*/ 348894 h 349179"/>
                    <a:gd name="connsiteX6-269" fmla="*/ 128492 w 205658"/>
                    <a:gd name="connsiteY6-270" fmla="*/ 310794 h 349179"/>
                    <a:gd name="connsiteX7-271" fmla="*/ 178022 w 205658"/>
                    <a:gd name="connsiteY7-272" fmla="*/ 276504 h 349179"/>
                    <a:gd name="connsiteX8-273" fmla="*/ 198977 w 205658"/>
                    <a:gd name="connsiteY8-274" fmla="*/ 226974 h 349179"/>
                    <a:gd name="connsiteX9-275" fmla="*/ 204692 w 205658"/>
                    <a:gd name="connsiteY9-276" fmla="*/ 196494 h 349179"/>
                    <a:gd name="connsiteX10-277" fmla="*/ 204692 w 205658"/>
                    <a:gd name="connsiteY10-278" fmla="*/ 156489 h 349179"/>
                    <a:gd name="connsiteX11-279" fmla="*/ 195167 w 205658"/>
                    <a:gd name="connsiteY11-280" fmla="*/ 118389 h 349179"/>
                    <a:gd name="connsiteX12-281" fmla="*/ 191357 w 205658"/>
                    <a:gd name="connsiteY12-282" fmla="*/ 82194 h 349179"/>
                    <a:gd name="connsiteX13-283" fmla="*/ 157067 w 205658"/>
                    <a:gd name="connsiteY13-284" fmla="*/ 68859 h 349179"/>
                    <a:gd name="connsiteX14-285" fmla="*/ 139922 w 205658"/>
                    <a:gd name="connsiteY14-286" fmla="*/ 44094 h 349179"/>
                    <a:gd name="connsiteX15-287" fmla="*/ 82772 w 205658"/>
                    <a:gd name="connsiteY15-288" fmla="*/ 279 h 349179"/>
                    <a:gd name="connsiteX0-289" fmla="*/ 82772 w 205293"/>
                    <a:gd name="connsiteY0-290" fmla="*/ 279 h 349179"/>
                    <a:gd name="connsiteX1-291" fmla="*/ 38957 w 205293"/>
                    <a:gd name="connsiteY1-292" fmla="*/ 66954 h 349179"/>
                    <a:gd name="connsiteX2-293" fmla="*/ 2762 w 205293"/>
                    <a:gd name="connsiteY2-294" fmla="*/ 154584 h 349179"/>
                    <a:gd name="connsiteX3-295" fmla="*/ 6572 w 205293"/>
                    <a:gd name="connsiteY3-296" fmla="*/ 226974 h 349179"/>
                    <a:gd name="connsiteX4-297" fmla="*/ 38957 w 205293"/>
                    <a:gd name="connsiteY4-298" fmla="*/ 289839 h 349179"/>
                    <a:gd name="connsiteX5-299" fmla="*/ 82772 w 205293"/>
                    <a:gd name="connsiteY5-300" fmla="*/ 348894 h 349179"/>
                    <a:gd name="connsiteX6-301" fmla="*/ 128492 w 205293"/>
                    <a:gd name="connsiteY6-302" fmla="*/ 310794 h 349179"/>
                    <a:gd name="connsiteX7-303" fmla="*/ 178022 w 205293"/>
                    <a:gd name="connsiteY7-304" fmla="*/ 276504 h 349179"/>
                    <a:gd name="connsiteX8-305" fmla="*/ 198977 w 205293"/>
                    <a:gd name="connsiteY8-306" fmla="*/ 226974 h 349179"/>
                    <a:gd name="connsiteX9-307" fmla="*/ 204692 w 205293"/>
                    <a:gd name="connsiteY9-308" fmla="*/ 196494 h 349179"/>
                    <a:gd name="connsiteX10-309" fmla="*/ 204692 w 205293"/>
                    <a:gd name="connsiteY10-310" fmla="*/ 156489 h 349179"/>
                    <a:gd name="connsiteX11-311" fmla="*/ 200882 w 205293"/>
                    <a:gd name="connsiteY11-312" fmla="*/ 139344 h 349179"/>
                    <a:gd name="connsiteX12-313" fmla="*/ 191357 w 205293"/>
                    <a:gd name="connsiteY12-314" fmla="*/ 82194 h 349179"/>
                    <a:gd name="connsiteX13-315" fmla="*/ 157067 w 205293"/>
                    <a:gd name="connsiteY13-316" fmla="*/ 68859 h 349179"/>
                    <a:gd name="connsiteX14-317" fmla="*/ 139922 w 205293"/>
                    <a:gd name="connsiteY14-318" fmla="*/ 44094 h 349179"/>
                    <a:gd name="connsiteX15-319" fmla="*/ 82772 w 205293"/>
                    <a:gd name="connsiteY15-320" fmla="*/ 279 h 349179"/>
                    <a:gd name="connsiteX0-321" fmla="*/ 82772 w 205293"/>
                    <a:gd name="connsiteY0-322" fmla="*/ 279 h 349179"/>
                    <a:gd name="connsiteX1-323" fmla="*/ 38957 w 205293"/>
                    <a:gd name="connsiteY1-324" fmla="*/ 66954 h 349179"/>
                    <a:gd name="connsiteX2-325" fmla="*/ 2762 w 205293"/>
                    <a:gd name="connsiteY2-326" fmla="*/ 154584 h 349179"/>
                    <a:gd name="connsiteX3-327" fmla="*/ 6572 w 205293"/>
                    <a:gd name="connsiteY3-328" fmla="*/ 226974 h 349179"/>
                    <a:gd name="connsiteX4-329" fmla="*/ 38957 w 205293"/>
                    <a:gd name="connsiteY4-330" fmla="*/ 289839 h 349179"/>
                    <a:gd name="connsiteX5-331" fmla="*/ 82772 w 205293"/>
                    <a:gd name="connsiteY5-332" fmla="*/ 348894 h 349179"/>
                    <a:gd name="connsiteX6-333" fmla="*/ 128492 w 205293"/>
                    <a:gd name="connsiteY6-334" fmla="*/ 310794 h 349179"/>
                    <a:gd name="connsiteX7-335" fmla="*/ 178022 w 205293"/>
                    <a:gd name="connsiteY7-336" fmla="*/ 276504 h 349179"/>
                    <a:gd name="connsiteX8-337" fmla="*/ 198977 w 205293"/>
                    <a:gd name="connsiteY8-338" fmla="*/ 226974 h 349179"/>
                    <a:gd name="connsiteX9-339" fmla="*/ 204692 w 205293"/>
                    <a:gd name="connsiteY9-340" fmla="*/ 196494 h 349179"/>
                    <a:gd name="connsiteX10-341" fmla="*/ 204692 w 205293"/>
                    <a:gd name="connsiteY10-342" fmla="*/ 156489 h 349179"/>
                    <a:gd name="connsiteX11-343" fmla="*/ 200882 w 205293"/>
                    <a:gd name="connsiteY11-344" fmla="*/ 139344 h 349179"/>
                    <a:gd name="connsiteX12-345" fmla="*/ 181832 w 205293"/>
                    <a:gd name="connsiteY12-346" fmla="*/ 89814 h 349179"/>
                    <a:gd name="connsiteX13-347" fmla="*/ 157067 w 205293"/>
                    <a:gd name="connsiteY13-348" fmla="*/ 68859 h 349179"/>
                    <a:gd name="connsiteX14-349" fmla="*/ 139922 w 205293"/>
                    <a:gd name="connsiteY14-350" fmla="*/ 44094 h 349179"/>
                    <a:gd name="connsiteX15-351" fmla="*/ 82772 w 205293"/>
                    <a:gd name="connsiteY15-352" fmla="*/ 279 h 349179"/>
                    <a:gd name="connsiteX0-353" fmla="*/ 82772 w 205293"/>
                    <a:gd name="connsiteY0-354" fmla="*/ 279 h 349179"/>
                    <a:gd name="connsiteX1-355" fmla="*/ 38957 w 205293"/>
                    <a:gd name="connsiteY1-356" fmla="*/ 66954 h 349179"/>
                    <a:gd name="connsiteX2-357" fmla="*/ 2762 w 205293"/>
                    <a:gd name="connsiteY2-358" fmla="*/ 154584 h 349179"/>
                    <a:gd name="connsiteX3-359" fmla="*/ 6572 w 205293"/>
                    <a:gd name="connsiteY3-360" fmla="*/ 226974 h 349179"/>
                    <a:gd name="connsiteX4-361" fmla="*/ 38957 w 205293"/>
                    <a:gd name="connsiteY4-362" fmla="*/ 289839 h 349179"/>
                    <a:gd name="connsiteX5-363" fmla="*/ 82772 w 205293"/>
                    <a:gd name="connsiteY5-364" fmla="*/ 348894 h 349179"/>
                    <a:gd name="connsiteX6-365" fmla="*/ 128492 w 205293"/>
                    <a:gd name="connsiteY6-366" fmla="*/ 310794 h 349179"/>
                    <a:gd name="connsiteX7-367" fmla="*/ 178022 w 205293"/>
                    <a:gd name="connsiteY7-368" fmla="*/ 276504 h 349179"/>
                    <a:gd name="connsiteX8-369" fmla="*/ 198977 w 205293"/>
                    <a:gd name="connsiteY8-370" fmla="*/ 226974 h 349179"/>
                    <a:gd name="connsiteX9-371" fmla="*/ 204692 w 205293"/>
                    <a:gd name="connsiteY9-372" fmla="*/ 196494 h 349179"/>
                    <a:gd name="connsiteX10-373" fmla="*/ 204692 w 205293"/>
                    <a:gd name="connsiteY10-374" fmla="*/ 156489 h 349179"/>
                    <a:gd name="connsiteX11-375" fmla="*/ 200882 w 205293"/>
                    <a:gd name="connsiteY11-376" fmla="*/ 139344 h 349179"/>
                    <a:gd name="connsiteX12-377" fmla="*/ 181832 w 205293"/>
                    <a:gd name="connsiteY12-378" fmla="*/ 89814 h 349179"/>
                    <a:gd name="connsiteX13-379" fmla="*/ 162782 w 205293"/>
                    <a:gd name="connsiteY13-380" fmla="*/ 68859 h 349179"/>
                    <a:gd name="connsiteX14-381" fmla="*/ 139922 w 205293"/>
                    <a:gd name="connsiteY14-382" fmla="*/ 44094 h 349179"/>
                    <a:gd name="connsiteX15-383" fmla="*/ 82772 w 205293"/>
                    <a:gd name="connsiteY15-384" fmla="*/ 279 h 349179"/>
                    <a:gd name="connsiteX0-385" fmla="*/ 82772 w 205293"/>
                    <a:gd name="connsiteY0-386" fmla="*/ 279 h 349179"/>
                    <a:gd name="connsiteX1-387" fmla="*/ 38957 w 205293"/>
                    <a:gd name="connsiteY1-388" fmla="*/ 66954 h 349179"/>
                    <a:gd name="connsiteX2-389" fmla="*/ 2762 w 205293"/>
                    <a:gd name="connsiteY2-390" fmla="*/ 154584 h 349179"/>
                    <a:gd name="connsiteX3-391" fmla="*/ 6572 w 205293"/>
                    <a:gd name="connsiteY3-392" fmla="*/ 226974 h 349179"/>
                    <a:gd name="connsiteX4-393" fmla="*/ 38957 w 205293"/>
                    <a:gd name="connsiteY4-394" fmla="*/ 289839 h 349179"/>
                    <a:gd name="connsiteX5-395" fmla="*/ 82772 w 205293"/>
                    <a:gd name="connsiteY5-396" fmla="*/ 348894 h 349179"/>
                    <a:gd name="connsiteX6-397" fmla="*/ 128492 w 205293"/>
                    <a:gd name="connsiteY6-398" fmla="*/ 310794 h 349179"/>
                    <a:gd name="connsiteX7-399" fmla="*/ 178022 w 205293"/>
                    <a:gd name="connsiteY7-400" fmla="*/ 276504 h 349179"/>
                    <a:gd name="connsiteX8-401" fmla="*/ 198977 w 205293"/>
                    <a:gd name="connsiteY8-402" fmla="*/ 226974 h 349179"/>
                    <a:gd name="connsiteX9-403" fmla="*/ 204692 w 205293"/>
                    <a:gd name="connsiteY9-404" fmla="*/ 196494 h 349179"/>
                    <a:gd name="connsiteX10-405" fmla="*/ 204692 w 205293"/>
                    <a:gd name="connsiteY10-406" fmla="*/ 156489 h 349179"/>
                    <a:gd name="connsiteX11-407" fmla="*/ 200882 w 205293"/>
                    <a:gd name="connsiteY11-408" fmla="*/ 139344 h 349179"/>
                    <a:gd name="connsiteX12-409" fmla="*/ 181832 w 205293"/>
                    <a:gd name="connsiteY12-410" fmla="*/ 89814 h 349179"/>
                    <a:gd name="connsiteX13-411" fmla="*/ 176117 w 205293"/>
                    <a:gd name="connsiteY13-412" fmla="*/ 68859 h 349179"/>
                    <a:gd name="connsiteX14-413" fmla="*/ 139922 w 205293"/>
                    <a:gd name="connsiteY14-414" fmla="*/ 44094 h 349179"/>
                    <a:gd name="connsiteX15-415" fmla="*/ 82772 w 205293"/>
                    <a:gd name="connsiteY15-416" fmla="*/ 279 h 349179"/>
                    <a:gd name="connsiteX0-417" fmla="*/ 82772 w 205293"/>
                    <a:gd name="connsiteY0-418" fmla="*/ 279 h 349179"/>
                    <a:gd name="connsiteX1-419" fmla="*/ 38957 w 205293"/>
                    <a:gd name="connsiteY1-420" fmla="*/ 66954 h 349179"/>
                    <a:gd name="connsiteX2-421" fmla="*/ 2762 w 205293"/>
                    <a:gd name="connsiteY2-422" fmla="*/ 154584 h 349179"/>
                    <a:gd name="connsiteX3-423" fmla="*/ 6572 w 205293"/>
                    <a:gd name="connsiteY3-424" fmla="*/ 226974 h 349179"/>
                    <a:gd name="connsiteX4-425" fmla="*/ 38957 w 205293"/>
                    <a:gd name="connsiteY4-426" fmla="*/ 289839 h 349179"/>
                    <a:gd name="connsiteX5-427" fmla="*/ 82772 w 205293"/>
                    <a:gd name="connsiteY5-428" fmla="*/ 348894 h 349179"/>
                    <a:gd name="connsiteX6-429" fmla="*/ 128492 w 205293"/>
                    <a:gd name="connsiteY6-430" fmla="*/ 310794 h 349179"/>
                    <a:gd name="connsiteX7-431" fmla="*/ 178022 w 205293"/>
                    <a:gd name="connsiteY7-432" fmla="*/ 276504 h 349179"/>
                    <a:gd name="connsiteX8-433" fmla="*/ 198977 w 205293"/>
                    <a:gd name="connsiteY8-434" fmla="*/ 226974 h 349179"/>
                    <a:gd name="connsiteX9-435" fmla="*/ 204692 w 205293"/>
                    <a:gd name="connsiteY9-436" fmla="*/ 196494 h 349179"/>
                    <a:gd name="connsiteX10-437" fmla="*/ 204692 w 205293"/>
                    <a:gd name="connsiteY10-438" fmla="*/ 156489 h 349179"/>
                    <a:gd name="connsiteX11-439" fmla="*/ 200882 w 205293"/>
                    <a:gd name="connsiteY11-440" fmla="*/ 139344 h 349179"/>
                    <a:gd name="connsiteX12-441" fmla="*/ 187547 w 205293"/>
                    <a:gd name="connsiteY12-442" fmla="*/ 97434 h 349179"/>
                    <a:gd name="connsiteX13-443" fmla="*/ 176117 w 205293"/>
                    <a:gd name="connsiteY13-444" fmla="*/ 68859 h 349179"/>
                    <a:gd name="connsiteX14-445" fmla="*/ 139922 w 205293"/>
                    <a:gd name="connsiteY14-446" fmla="*/ 44094 h 349179"/>
                    <a:gd name="connsiteX15-447" fmla="*/ 82772 w 205293"/>
                    <a:gd name="connsiteY15-448" fmla="*/ 279 h 34917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/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-1" fmla="*/ 56514 w 484654"/>
                    <a:gd name="connsiteY0-2" fmla="*/ 407 h 369435"/>
                    <a:gd name="connsiteX1-3" fmla="*/ 452754 w 484654"/>
                    <a:gd name="connsiteY1-4" fmla="*/ 147092 h 369435"/>
                    <a:gd name="connsiteX2-5" fmla="*/ 452754 w 484654"/>
                    <a:gd name="connsiteY2-6" fmla="*/ 211862 h 369435"/>
                    <a:gd name="connsiteX3-7" fmla="*/ 387984 w 484654"/>
                    <a:gd name="connsiteY3-8" fmla="*/ 349022 h 369435"/>
                    <a:gd name="connsiteX4-9" fmla="*/ 149859 w 484654"/>
                    <a:gd name="connsiteY4-10" fmla="*/ 352832 h 369435"/>
                    <a:gd name="connsiteX5-11" fmla="*/ 12699 w 484654"/>
                    <a:gd name="connsiteY5-12" fmla="*/ 196622 h 369435"/>
                    <a:gd name="connsiteX6" fmla="*/ 56514 w 484654"/>
                    <a:gd name="connsiteY6" fmla="*/ 407 h 369435"/>
                    <a:gd name="connsiteX0-13" fmla="*/ 56514 w 484654"/>
                    <a:gd name="connsiteY0-14" fmla="*/ 407 h 381637"/>
                    <a:gd name="connsiteX1-15" fmla="*/ 452754 w 484654"/>
                    <a:gd name="connsiteY1-16" fmla="*/ 147092 h 381637"/>
                    <a:gd name="connsiteX2-17" fmla="*/ 452754 w 484654"/>
                    <a:gd name="connsiteY2-18" fmla="*/ 211862 h 381637"/>
                    <a:gd name="connsiteX3-19" fmla="*/ 378459 w 484654"/>
                    <a:gd name="connsiteY3-20" fmla="*/ 369977 h 381637"/>
                    <a:gd name="connsiteX4-21" fmla="*/ 149859 w 484654"/>
                    <a:gd name="connsiteY4-22" fmla="*/ 352832 h 381637"/>
                    <a:gd name="connsiteX5-23" fmla="*/ 12699 w 484654"/>
                    <a:gd name="connsiteY5-24" fmla="*/ 196622 h 381637"/>
                    <a:gd name="connsiteX6-25" fmla="*/ 56514 w 484654"/>
                    <a:gd name="connsiteY6-26" fmla="*/ 407 h 381637"/>
                    <a:gd name="connsiteX0-27" fmla="*/ 56514 w 484654"/>
                    <a:gd name="connsiteY0-28" fmla="*/ 407 h 381637"/>
                    <a:gd name="connsiteX1-29" fmla="*/ 452754 w 484654"/>
                    <a:gd name="connsiteY1-30" fmla="*/ 147092 h 381637"/>
                    <a:gd name="connsiteX2-31" fmla="*/ 452754 w 484654"/>
                    <a:gd name="connsiteY2-32" fmla="*/ 211862 h 381637"/>
                    <a:gd name="connsiteX3-33" fmla="*/ 378459 w 484654"/>
                    <a:gd name="connsiteY3-34" fmla="*/ 369977 h 381637"/>
                    <a:gd name="connsiteX4-35" fmla="*/ 149859 w 484654"/>
                    <a:gd name="connsiteY4-36" fmla="*/ 352832 h 381637"/>
                    <a:gd name="connsiteX5-37" fmla="*/ 12699 w 484654"/>
                    <a:gd name="connsiteY5-38" fmla="*/ 196622 h 381637"/>
                    <a:gd name="connsiteX6-39" fmla="*/ 56514 w 484654"/>
                    <a:gd name="connsiteY6-40" fmla="*/ 407 h 381637"/>
                    <a:gd name="connsiteX0-41" fmla="*/ 56514 w 484654"/>
                    <a:gd name="connsiteY0-42" fmla="*/ 407 h 378971"/>
                    <a:gd name="connsiteX1-43" fmla="*/ 452754 w 484654"/>
                    <a:gd name="connsiteY1-44" fmla="*/ 147092 h 378971"/>
                    <a:gd name="connsiteX2-45" fmla="*/ 452754 w 484654"/>
                    <a:gd name="connsiteY2-46" fmla="*/ 211862 h 378971"/>
                    <a:gd name="connsiteX3-47" fmla="*/ 372744 w 484654"/>
                    <a:gd name="connsiteY3-48" fmla="*/ 366167 h 378971"/>
                    <a:gd name="connsiteX4-49" fmla="*/ 149859 w 484654"/>
                    <a:gd name="connsiteY4-50" fmla="*/ 352832 h 378971"/>
                    <a:gd name="connsiteX5-51" fmla="*/ 12699 w 484654"/>
                    <a:gd name="connsiteY5-52" fmla="*/ 196622 h 378971"/>
                    <a:gd name="connsiteX6-53" fmla="*/ 56514 w 484654"/>
                    <a:gd name="connsiteY6-54" fmla="*/ 407 h 378971"/>
                    <a:gd name="connsiteX0-55" fmla="*/ 56514 w 483955"/>
                    <a:gd name="connsiteY0-56" fmla="*/ 421 h 377042"/>
                    <a:gd name="connsiteX1-57" fmla="*/ 452754 w 483955"/>
                    <a:gd name="connsiteY1-58" fmla="*/ 147106 h 377042"/>
                    <a:gd name="connsiteX2-59" fmla="*/ 450849 w 483955"/>
                    <a:gd name="connsiteY2-60" fmla="*/ 238546 h 377042"/>
                    <a:gd name="connsiteX3-61" fmla="*/ 372744 w 483955"/>
                    <a:gd name="connsiteY3-62" fmla="*/ 366181 h 377042"/>
                    <a:gd name="connsiteX4-63" fmla="*/ 149859 w 483955"/>
                    <a:gd name="connsiteY4-64" fmla="*/ 352846 h 377042"/>
                    <a:gd name="connsiteX5-65" fmla="*/ 12699 w 483955"/>
                    <a:gd name="connsiteY5-66" fmla="*/ 196636 h 377042"/>
                    <a:gd name="connsiteX6-67" fmla="*/ 56514 w 483955"/>
                    <a:gd name="connsiteY6-68" fmla="*/ 421 h 377042"/>
                    <a:gd name="connsiteX0-69" fmla="*/ 55871 w 474316"/>
                    <a:gd name="connsiteY0-70" fmla="*/ 972 h 377593"/>
                    <a:gd name="connsiteX1-71" fmla="*/ 438776 w 474316"/>
                    <a:gd name="connsiteY1-72" fmla="*/ 126702 h 377593"/>
                    <a:gd name="connsiteX2-73" fmla="*/ 450206 w 474316"/>
                    <a:gd name="connsiteY2-74" fmla="*/ 239097 h 377593"/>
                    <a:gd name="connsiteX3-75" fmla="*/ 372101 w 474316"/>
                    <a:gd name="connsiteY3-76" fmla="*/ 366732 h 377593"/>
                    <a:gd name="connsiteX4-77" fmla="*/ 149216 w 474316"/>
                    <a:gd name="connsiteY4-78" fmla="*/ 353397 h 377593"/>
                    <a:gd name="connsiteX5-79" fmla="*/ 12056 w 474316"/>
                    <a:gd name="connsiteY5-80" fmla="*/ 197187 h 377593"/>
                    <a:gd name="connsiteX6-81" fmla="*/ 55871 w 474316"/>
                    <a:gd name="connsiteY6-82" fmla="*/ 972 h 377593"/>
                    <a:gd name="connsiteX0-83" fmla="*/ 55601 w 470544"/>
                    <a:gd name="connsiteY0-84" fmla="*/ 1257 h 377878"/>
                    <a:gd name="connsiteX1-85" fmla="*/ 432791 w 470544"/>
                    <a:gd name="connsiteY1-86" fmla="*/ 119367 h 377878"/>
                    <a:gd name="connsiteX2-87" fmla="*/ 449936 w 470544"/>
                    <a:gd name="connsiteY2-88" fmla="*/ 239382 h 377878"/>
                    <a:gd name="connsiteX3-89" fmla="*/ 371831 w 470544"/>
                    <a:gd name="connsiteY3-90" fmla="*/ 367017 h 377878"/>
                    <a:gd name="connsiteX4-91" fmla="*/ 148946 w 470544"/>
                    <a:gd name="connsiteY4-92" fmla="*/ 353682 h 377878"/>
                    <a:gd name="connsiteX5-93" fmla="*/ 11786 w 470544"/>
                    <a:gd name="connsiteY5-94" fmla="*/ 197472 h 377878"/>
                    <a:gd name="connsiteX6-95" fmla="*/ 55601 w 470544"/>
                    <a:gd name="connsiteY6-96" fmla="*/ 1257 h 377878"/>
                    <a:gd name="connsiteX0-97" fmla="*/ 74169 w 460611"/>
                    <a:gd name="connsiteY0-98" fmla="*/ 1257 h 377878"/>
                    <a:gd name="connsiteX1-99" fmla="*/ 424689 w 460611"/>
                    <a:gd name="connsiteY1-100" fmla="*/ 119367 h 377878"/>
                    <a:gd name="connsiteX2-101" fmla="*/ 441834 w 460611"/>
                    <a:gd name="connsiteY2-102" fmla="*/ 239382 h 377878"/>
                    <a:gd name="connsiteX3-103" fmla="*/ 363729 w 460611"/>
                    <a:gd name="connsiteY3-104" fmla="*/ 367017 h 377878"/>
                    <a:gd name="connsiteX4-105" fmla="*/ 140844 w 460611"/>
                    <a:gd name="connsiteY4-106" fmla="*/ 353682 h 377878"/>
                    <a:gd name="connsiteX5-107" fmla="*/ 3684 w 460611"/>
                    <a:gd name="connsiteY5-108" fmla="*/ 197472 h 377878"/>
                    <a:gd name="connsiteX6-109" fmla="*/ 74169 w 460611"/>
                    <a:gd name="connsiteY6-110" fmla="*/ 1257 h 377878"/>
                    <a:gd name="connsiteX0-111" fmla="*/ 72619 w 461096"/>
                    <a:gd name="connsiteY0-112" fmla="*/ 1278 h 375994"/>
                    <a:gd name="connsiteX1-113" fmla="*/ 425044 w 461096"/>
                    <a:gd name="connsiteY1-114" fmla="*/ 117483 h 375994"/>
                    <a:gd name="connsiteX2-115" fmla="*/ 442189 w 461096"/>
                    <a:gd name="connsiteY2-116" fmla="*/ 237498 h 375994"/>
                    <a:gd name="connsiteX3-117" fmla="*/ 364084 w 461096"/>
                    <a:gd name="connsiteY3-118" fmla="*/ 365133 h 375994"/>
                    <a:gd name="connsiteX4-119" fmla="*/ 141199 w 461096"/>
                    <a:gd name="connsiteY4-120" fmla="*/ 351798 h 375994"/>
                    <a:gd name="connsiteX5-121" fmla="*/ 4039 w 461096"/>
                    <a:gd name="connsiteY5-122" fmla="*/ 195588 h 375994"/>
                    <a:gd name="connsiteX6-123" fmla="*/ 72619 w 461096"/>
                    <a:gd name="connsiteY6-124" fmla="*/ 1278 h 375994"/>
                    <a:gd name="connsiteX0-125" fmla="*/ 76448 w 464925"/>
                    <a:gd name="connsiteY0-126" fmla="*/ 1406 h 376122"/>
                    <a:gd name="connsiteX1-127" fmla="*/ 428873 w 464925"/>
                    <a:gd name="connsiteY1-128" fmla="*/ 117611 h 376122"/>
                    <a:gd name="connsiteX2-129" fmla="*/ 446018 w 464925"/>
                    <a:gd name="connsiteY2-130" fmla="*/ 237626 h 376122"/>
                    <a:gd name="connsiteX3-131" fmla="*/ 367913 w 464925"/>
                    <a:gd name="connsiteY3-132" fmla="*/ 365261 h 376122"/>
                    <a:gd name="connsiteX4-133" fmla="*/ 145028 w 464925"/>
                    <a:gd name="connsiteY4-134" fmla="*/ 351926 h 376122"/>
                    <a:gd name="connsiteX5-135" fmla="*/ 7868 w 464925"/>
                    <a:gd name="connsiteY5-136" fmla="*/ 195716 h 376122"/>
                    <a:gd name="connsiteX6-137" fmla="*/ 23109 w 464925"/>
                    <a:gd name="connsiteY6-138" fmla="*/ 62367 h 376122"/>
                    <a:gd name="connsiteX7" fmla="*/ 76448 w 464925"/>
                    <a:gd name="connsiteY7" fmla="*/ 1406 h 376122"/>
                    <a:gd name="connsiteX0-139" fmla="*/ 76448 w 464925"/>
                    <a:gd name="connsiteY0-140" fmla="*/ 1922 h 376638"/>
                    <a:gd name="connsiteX1-141" fmla="*/ 428873 w 464925"/>
                    <a:gd name="connsiteY1-142" fmla="*/ 118127 h 376638"/>
                    <a:gd name="connsiteX2-143" fmla="*/ 446018 w 464925"/>
                    <a:gd name="connsiteY2-144" fmla="*/ 238142 h 376638"/>
                    <a:gd name="connsiteX3-145" fmla="*/ 367913 w 464925"/>
                    <a:gd name="connsiteY3-146" fmla="*/ 365777 h 376638"/>
                    <a:gd name="connsiteX4-147" fmla="*/ 145028 w 464925"/>
                    <a:gd name="connsiteY4-148" fmla="*/ 352442 h 376638"/>
                    <a:gd name="connsiteX5-149" fmla="*/ 7868 w 464925"/>
                    <a:gd name="connsiteY5-150" fmla="*/ 196232 h 376638"/>
                    <a:gd name="connsiteX6-151" fmla="*/ 23109 w 464925"/>
                    <a:gd name="connsiteY6-152" fmla="*/ 62883 h 376638"/>
                    <a:gd name="connsiteX7-153" fmla="*/ 76448 w 464925"/>
                    <a:gd name="connsiteY7-154" fmla="*/ 1922 h 376638"/>
                    <a:gd name="connsiteX0-155" fmla="*/ 76448 w 464925"/>
                    <a:gd name="connsiteY0-156" fmla="*/ 2531 h 377247"/>
                    <a:gd name="connsiteX1-157" fmla="*/ 428873 w 464925"/>
                    <a:gd name="connsiteY1-158" fmla="*/ 118736 h 377247"/>
                    <a:gd name="connsiteX2-159" fmla="*/ 446018 w 464925"/>
                    <a:gd name="connsiteY2-160" fmla="*/ 238751 h 377247"/>
                    <a:gd name="connsiteX3-161" fmla="*/ 367913 w 464925"/>
                    <a:gd name="connsiteY3-162" fmla="*/ 366386 h 377247"/>
                    <a:gd name="connsiteX4-163" fmla="*/ 145028 w 464925"/>
                    <a:gd name="connsiteY4-164" fmla="*/ 353051 h 377247"/>
                    <a:gd name="connsiteX5-165" fmla="*/ 7868 w 464925"/>
                    <a:gd name="connsiteY5-166" fmla="*/ 196841 h 377247"/>
                    <a:gd name="connsiteX6-167" fmla="*/ 23109 w 464925"/>
                    <a:gd name="connsiteY6-168" fmla="*/ 63492 h 377247"/>
                    <a:gd name="connsiteX7-169" fmla="*/ 76448 w 464925"/>
                    <a:gd name="connsiteY7-170" fmla="*/ 2531 h 377247"/>
                    <a:gd name="connsiteX0-171" fmla="*/ 99308 w 463373"/>
                    <a:gd name="connsiteY0-172" fmla="*/ 2704 h 375515"/>
                    <a:gd name="connsiteX1-173" fmla="*/ 428873 w 463373"/>
                    <a:gd name="connsiteY1-174" fmla="*/ 117004 h 375515"/>
                    <a:gd name="connsiteX2-175" fmla="*/ 446018 w 463373"/>
                    <a:gd name="connsiteY2-176" fmla="*/ 237019 h 375515"/>
                    <a:gd name="connsiteX3-177" fmla="*/ 367913 w 463373"/>
                    <a:gd name="connsiteY3-178" fmla="*/ 364654 h 375515"/>
                    <a:gd name="connsiteX4-179" fmla="*/ 145028 w 463373"/>
                    <a:gd name="connsiteY4-180" fmla="*/ 351319 h 375515"/>
                    <a:gd name="connsiteX5-181" fmla="*/ 7868 w 463373"/>
                    <a:gd name="connsiteY5-182" fmla="*/ 195109 h 375515"/>
                    <a:gd name="connsiteX6-183" fmla="*/ 23109 w 463373"/>
                    <a:gd name="connsiteY6-184" fmla="*/ 61760 h 375515"/>
                    <a:gd name="connsiteX7-185" fmla="*/ 99308 w 463373"/>
                    <a:gd name="connsiteY7-186" fmla="*/ 2704 h 375515"/>
                    <a:gd name="connsiteX0-187" fmla="*/ 99308 w 463373"/>
                    <a:gd name="connsiteY0-188" fmla="*/ 2704 h 379909"/>
                    <a:gd name="connsiteX1-189" fmla="*/ 428873 w 463373"/>
                    <a:gd name="connsiteY1-190" fmla="*/ 117004 h 379909"/>
                    <a:gd name="connsiteX2-191" fmla="*/ 446018 w 463373"/>
                    <a:gd name="connsiteY2-192" fmla="*/ 237019 h 379909"/>
                    <a:gd name="connsiteX3-193" fmla="*/ 367913 w 463373"/>
                    <a:gd name="connsiteY3-194" fmla="*/ 364654 h 379909"/>
                    <a:gd name="connsiteX4-195" fmla="*/ 253615 w 463373"/>
                    <a:gd name="connsiteY4-196" fmla="*/ 376086 h 379909"/>
                    <a:gd name="connsiteX5-197" fmla="*/ 145028 w 463373"/>
                    <a:gd name="connsiteY5-198" fmla="*/ 351319 h 379909"/>
                    <a:gd name="connsiteX6-199" fmla="*/ 7868 w 463373"/>
                    <a:gd name="connsiteY6-200" fmla="*/ 195109 h 379909"/>
                    <a:gd name="connsiteX7-201" fmla="*/ 23109 w 463373"/>
                    <a:gd name="connsiteY7-202" fmla="*/ 61760 h 379909"/>
                    <a:gd name="connsiteX8" fmla="*/ 99308 w 463373"/>
                    <a:gd name="connsiteY8" fmla="*/ 2704 h 379909"/>
                    <a:gd name="connsiteX0-203" fmla="*/ 93779 w 457844"/>
                    <a:gd name="connsiteY0-204" fmla="*/ 2704 h 379909"/>
                    <a:gd name="connsiteX1-205" fmla="*/ 423344 w 457844"/>
                    <a:gd name="connsiteY1-206" fmla="*/ 117004 h 379909"/>
                    <a:gd name="connsiteX2-207" fmla="*/ 440489 w 457844"/>
                    <a:gd name="connsiteY2-208" fmla="*/ 237019 h 379909"/>
                    <a:gd name="connsiteX3-209" fmla="*/ 362384 w 457844"/>
                    <a:gd name="connsiteY3-210" fmla="*/ 364654 h 379909"/>
                    <a:gd name="connsiteX4-211" fmla="*/ 248086 w 457844"/>
                    <a:gd name="connsiteY4-212" fmla="*/ 376086 h 379909"/>
                    <a:gd name="connsiteX5-213" fmla="*/ 139499 w 457844"/>
                    <a:gd name="connsiteY5-214" fmla="*/ 351319 h 379909"/>
                    <a:gd name="connsiteX6-215" fmla="*/ 61396 w 457844"/>
                    <a:gd name="connsiteY6-216" fmla="*/ 294171 h 379909"/>
                    <a:gd name="connsiteX7-217" fmla="*/ 2339 w 457844"/>
                    <a:gd name="connsiteY7-218" fmla="*/ 195109 h 379909"/>
                    <a:gd name="connsiteX8-219" fmla="*/ 17580 w 457844"/>
                    <a:gd name="connsiteY8-220" fmla="*/ 61760 h 379909"/>
                    <a:gd name="connsiteX9" fmla="*/ 93779 w 457844"/>
                    <a:gd name="connsiteY9" fmla="*/ 2704 h 379909"/>
                    <a:gd name="connsiteX0-221" fmla="*/ 93779 w 454955"/>
                    <a:gd name="connsiteY0-222" fmla="*/ 2704 h 376856"/>
                    <a:gd name="connsiteX1-223" fmla="*/ 423344 w 454955"/>
                    <a:gd name="connsiteY1-224" fmla="*/ 117004 h 376856"/>
                    <a:gd name="connsiteX2-225" fmla="*/ 440489 w 454955"/>
                    <a:gd name="connsiteY2-226" fmla="*/ 237019 h 376856"/>
                    <a:gd name="connsiteX3-227" fmla="*/ 421440 w 454955"/>
                    <a:gd name="connsiteY3-228" fmla="*/ 307506 h 376856"/>
                    <a:gd name="connsiteX4-229" fmla="*/ 362384 w 454955"/>
                    <a:gd name="connsiteY4-230" fmla="*/ 364654 h 376856"/>
                    <a:gd name="connsiteX5-231" fmla="*/ 248086 w 454955"/>
                    <a:gd name="connsiteY5-232" fmla="*/ 376086 h 376856"/>
                    <a:gd name="connsiteX6-233" fmla="*/ 139499 w 454955"/>
                    <a:gd name="connsiteY6-234" fmla="*/ 351319 h 376856"/>
                    <a:gd name="connsiteX7-235" fmla="*/ 61396 w 454955"/>
                    <a:gd name="connsiteY7-236" fmla="*/ 294171 h 376856"/>
                    <a:gd name="connsiteX8-237" fmla="*/ 2339 w 454955"/>
                    <a:gd name="connsiteY8-238" fmla="*/ 195109 h 376856"/>
                    <a:gd name="connsiteX9-239" fmla="*/ 17580 w 454955"/>
                    <a:gd name="connsiteY9-240" fmla="*/ 61760 h 376856"/>
                    <a:gd name="connsiteX10" fmla="*/ 93779 w 454955"/>
                    <a:gd name="connsiteY10" fmla="*/ 2704 h 376856"/>
                    <a:gd name="connsiteX0-241" fmla="*/ 97254 w 458430"/>
                    <a:gd name="connsiteY0-242" fmla="*/ 2704 h 376856"/>
                    <a:gd name="connsiteX1-243" fmla="*/ 426819 w 458430"/>
                    <a:gd name="connsiteY1-244" fmla="*/ 117004 h 376856"/>
                    <a:gd name="connsiteX2-245" fmla="*/ 443964 w 458430"/>
                    <a:gd name="connsiteY2-246" fmla="*/ 237019 h 376856"/>
                    <a:gd name="connsiteX3-247" fmla="*/ 424915 w 458430"/>
                    <a:gd name="connsiteY3-248" fmla="*/ 307506 h 376856"/>
                    <a:gd name="connsiteX4-249" fmla="*/ 365859 w 458430"/>
                    <a:gd name="connsiteY4-250" fmla="*/ 364654 h 376856"/>
                    <a:gd name="connsiteX5-251" fmla="*/ 251561 w 458430"/>
                    <a:gd name="connsiteY5-252" fmla="*/ 376086 h 376856"/>
                    <a:gd name="connsiteX6-253" fmla="*/ 142974 w 458430"/>
                    <a:gd name="connsiteY6-254" fmla="*/ 351319 h 376856"/>
                    <a:gd name="connsiteX7-255" fmla="*/ 64871 w 458430"/>
                    <a:gd name="connsiteY7-256" fmla="*/ 294171 h 376856"/>
                    <a:gd name="connsiteX8-257" fmla="*/ 5814 w 458430"/>
                    <a:gd name="connsiteY8-258" fmla="*/ 195109 h 376856"/>
                    <a:gd name="connsiteX9-259" fmla="*/ 3911 w 458430"/>
                    <a:gd name="connsiteY9-260" fmla="*/ 115101 h 376856"/>
                    <a:gd name="connsiteX10-261" fmla="*/ 21055 w 458430"/>
                    <a:gd name="connsiteY10-262" fmla="*/ 61760 h 376856"/>
                    <a:gd name="connsiteX11" fmla="*/ 97254 w 458430"/>
                    <a:gd name="connsiteY11" fmla="*/ 2704 h 376856"/>
                    <a:gd name="connsiteX0-263" fmla="*/ 97254 w 458430"/>
                    <a:gd name="connsiteY0-264" fmla="*/ 2704 h 382210"/>
                    <a:gd name="connsiteX1-265" fmla="*/ 426819 w 458430"/>
                    <a:gd name="connsiteY1-266" fmla="*/ 117004 h 382210"/>
                    <a:gd name="connsiteX2-267" fmla="*/ 443964 w 458430"/>
                    <a:gd name="connsiteY2-268" fmla="*/ 237019 h 382210"/>
                    <a:gd name="connsiteX3-269" fmla="*/ 424915 w 458430"/>
                    <a:gd name="connsiteY3-270" fmla="*/ 307506 h 382210"/>
                    <a:gd name="connsiteX4-271" fmla="*/ 365859 w 458430"/>
                    <a:gd name="connsiteY4-272" fmla="*/ 364654 h 382210"/>
                    <a:gd name="connsiteX5-273" fmla="*/ 251561 w 458430"/>
                    <a:gd name="connsiteY5-274" fmla="*/ 381801 h 382210"/>
                    <a:gd name="connsiteX6-275" fmla="*/ 142974 w 458430"/>
                    <a:gd name="connsiteY6-276" fmla="*/ 351319 h 382210"/>
                    <a:gd name="connsiteX7-277" fmla="*/ 64871 w 458430"/>
                    <a:gd name="connsiteY7-278" fmla="*/ 294171 h 382210"/>
                    <a:gd name="connsiteX8-279" fmla="*/ 5814 w 458430"/>
                    <a:gd name="connsiteY8-280" fmla="*/ 195109 h 382210"/>
                    <a:gd name="connsiteX9-281" fmla="*/ 3911 w 458430"/>
                    <a:gd name="connsiteY9-282" fmla="*/ 115101 h 382210"/>
                    <a:gd name="connsiteX10-283" fmla="*/ 21055 w 458430"/>
                    <a:gd name="connsiteY10-284" fmla="*/ 61760 h 382210"/>
                    <a:gd name="connsiteX11-285" fmla="*/ 97254 w 458430"/>
                    <a:gd name="connsiteY11-286" fmla="*/ 2704 h 382210"/>
                    <a:gd name="connsiteX0-287" fmla="*/ 97254 w 458430"/>
                    <a:gd name="connsiteY0-288" fmla="*/ 2704 h 382308"/>
                    <a:gd name="connsiteX1-289" fmla="*/ 426819 w 458430"/>
                    <a:gd name="connsiteY1-290" fmla="*/ 117004 h 382308"/>
                    <a:gd name="connsiteX2-291" fmla="*/ 443964 w 458430"/>
                    <a:gd name="connsiteY2-292" fmla="*/ 237019 h 382308"/>
                    <a:gd name="connsiteX3-293" fmla="*/ 424915 w 458430"/>
                    <a:gd name="connsiteY3-294" fmla="*/ 307506 h 382308"/>
                    <a:gd name="connsiteX4-295" fmla="*/ 371574 w 458430"/>
                    <a:gd name="connsiteY4-296" fmla="*/ 366559 h 382308"/>
                    <a:gd name="connsiteX5-297" fmla="*/ 251561 w 458430"/>
                    <a:gd name="connsiteY5-298" fmla="*/ 381801 h 382308"/>
                    <a:gd name="connsiteX6-299" fmla="*/ 142974 w 458430"/>
                    <a:gd name="connsiteY6-300" fmla="*/ 351319 h 382308"/>
                    <a:gd name="connsiteX7-301" fmla="*/ 64871 w 458430"/>
                    <a:gd name="connsiteY7-302" fmla="*/ 294171 h 382308"/>
                    <a:gd name="connsiteX8-303" fmla="*/ 5814 w 458430"/>
                    <a:gd name="connsiteY8-304" fmla="*/ 195109 h 382308"/>
                    <a:gd name="connsiteX9-305" fmla="*/ 3911 w 458430"/>
                    <a:gd name="connsiteY9-306" fmla="*/ 115101 h 382308"/>
                    <a:gd name="connsiteX10-307" fmla="*/ 21055 w 458430"/>
                    <a:gd name="connsiteY10-308" fmla="*/ 61760 h 382308"/>
                    <a:gd name="connsiteX11-309" fmla="*/ 97254 w 458430"/>
                    <a:gd name="connsiteY11-310" fmla="*/ 2704 h 38230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25" y="connsiteY6-26"/>
                    </a:cxn>
                    <a:cxn ang="0">
                      <a:pos x="connsiteX7-153" y="connsiteY7-154"/>
                    </a:cxn>
                    <a:cxn ang="0">
                      <a:pos x="connsiteX8-219" y="connsiteY8-220"/>
                    </a:cxn>
                    <a:cxn ang="0">
                      <a:pos x="connsiteX9-239" y="connsiteY9-240"/>
                    </a:cxn>
                    <a:cxn ang="0">
                      <a:pos x="connsiteX10-261" y="connsiteY10-262"/>
                    </a:cxn>
                    <a:cxn ang="0">
                      <a:pos x="connsiteX11-285" y="connsiteY11-286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/>
                <p:cNvCxnSpPr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/>
                <p:cNvCxnSpPr/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/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/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-1" fmla="*/ 59502 w 284731"/>
                    <a:gd name="connsiteY0-2" fmla="*/ 95464 h 450517"/>
                    <a:gd name="connsiteX1-3" fmla="*/ 70932 w 284731"/>
                    <a:gd name="connsiteY1-4" fmla="*/ 158329 h 450517"/>
                    <a:gd name="connsiteX2-5" fmla="*/ 74742 w 284731"/>
                    <a:gd name="connsiteY2-6" fmla="*/ 225004 h 450517"/>
                    <a:gd name="connsiteX3-7" fmla="*/ 51882 w 284731"/>
                    <a:gd name="connsiteY3-8" fmla="*/ 266914 h 450517"/>
                    <a:gd name="connsiteX4-9" fmla="*/ 17592 w 284731"/>
                    <a:gd name="connsiteY4-10" fmla="*/ 325969 h 450517"/>
                    <a:gd name="connsiteX5-11" fmla="*/ 447 w 284731"/>
                    <a:gd name="connsiteY5-12" fmla="*/ 379309 h 450517"/>
                    <a:gd name="connsiteX6-13" fmla="*/ 34737 w 284731"/>
                    <a:gd name="connsiteY6-14" fmla="*/ 440269 h 450517"/>
                    <a:gd name="connsiteX7-15" fmla="*/ 93792 w 284731"/>
                    <a:gd name="connsiteY7-16" fmla="*/ 449794 h 450517"/>
                    <a:gd name="connsiteX8-17" fmla="*/ 129987 w 284731"/>
                    <a:gd name="connsiteY8-18" fmla="*/ 432649 h 450517"/>
                    <a:gd name="connsiteX9-19" fmla="*/ 194757 w 284731"/>
                    <a:gd name="connsiteY9-20" fmla="*/ 388834 h 450517"/>
                    <a:gd name="connsiteX10-21" fmla="*/ 253812 w 284731"/>
                    <a:gd name="connsiteY10-22" fmla="*/ 346924 h 450517"/>
                    <a:gd name="connsiteX11-23" fmla="*/ 282387 w 284731"/>
                    <a:gd name="connsiteY11-24" fmla="*/ 316444 h 450517"/>
                    <a:gd name="connsiteX12-25" fmla="*/ 282387 w 284731"/>
                    <a:gd name="connsiteY12-26" fmla="*/ 238339 h 450517"/>
                    <a:gd name="connsiteX13-27" fmla="*/ 276672 w 284731"/>
                    <a:gd name="connsiteY13-28" fmla="*/ 184999 h 450517"/>
                    <a:gd name="connsiteX14-29" fmla="*/ 276672 w 284731"/>
                    <a:gd name="connsiteY14-30" fmla="*/ 120229 h 450517"/>
                    <a:gd name="connsiteX15-31" fmla="*/ 276672 w 284731"/>
                    <a:gd name="connsiteY15-32" fmla="*/ 57364 h 450517"/>
                    <a:gd name="connsiteX16-33" fmla="*/ 282387 w 284731"/>
                    <a:gd name="connsiteY16-34" fmla="*/ 17359 h 450517"/>
                    <a:gd name="connsiteX17-35" fmla="*/ 274652 w 284731"/>
                    <a:gd name="connsiteY17-36" fmla="*/ 7834 h 450517"/>
                    <a:gd name="connsiteX18-37" fmla="*/ 217617 w 284731"/>
                    <a:gd name="connsiteY18-38" fmla="*/ 214 h 450517"/>
                    <a:gd name="connsiteX19-39" fmla="*/ 169992 w 284731"/>
                    <a:gd name="connsiteY19-40" fmla="*/ 4024 h 450517"/>
                    <a:gd name="connsiteX20-41" fmla="*/ 118557 w 284731"/>
                    <a:gd name="connsiteY20-42" fmla="*/ 23074 h 450517"/>
                    <a:gd name="connsiteX21-43" fmla="*/ 59502 w 284731"/>
                    <a:gd name="connsiteY21-44" fmla="*/ 95464 h 45051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/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/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-1" fmla="*/ 29515 w 1911332"/>
                      <a:gd name="connsiteY0-2" fmla="*/ 961950 h 1476855"/>
                      <a:gd name="connsiteX1-3" fmla="*/ 562175 w 1911332"/>
                      <a:gd name="connsiteY1-4" fmla="*/ 154082 h 1476855"/>
                      <a:gd name="connsiteX2-5" fmla="*/ 1245756 w 1911332"/>
                      <a:gd name="connsiteY2-6" fmla="*/ 65306 h 1476855"/>
                      <a:gd name="connsiteX3-7" fmla="*/ 1876070 w 1911332"/>
                      <a:gd name="connsiteY3-8" fmla="*/ 890929 h 1476855"/>
                      <a:gd name="connsiteX4-9" fmla="*/ 1778416 w 1911332"/>
                      <a:gd name="connsiteY4-10" fmla="*/ 1396956 h 1476855"/>
                      <a:gd name="connsiteX5-11" fmla="*/ 1334533 w 1911332"/>
                      <a:gd name="connsiteY5-12" fmla="*/ 1441344 h 1476855"/>
                      <a:gd name="connsiteX6-13" fmla="*/ 926160 w 1911332"/>
                      <a:gd name="connsiteY6-14" fmla="*/ 1361445 h 1476855"/>
                      <a:gd name="connsiteX7-15" fmla="*/ 535542 w 1911332"/>
                      <a:gd name="connsiteY7-16" fmla="*/ 1476855 h 1476855"/>
                      <a:gd name="connsiteX8-17" fmla="*/ 118292 w 1911332"/>
                      <a:gd name="connsiteY8-18" fmla="*/ 1361445 h 1476855"/>
                      <a:gd name="connsiteX9-19" fmla="*/ 29515 w 1911332"/>
                      <a:gd name="connsiteY9-20" fmla="*/ 961950 h 1476855"/>
                      <a:gd name="connsiteX0-21" fmla="*/ 29515 w 1911332"/>
                      <a:gd name="connsiteY0-22" fmla="*/ 961950 h 1476855"/>
                      <a:gd name="connsiteX1-23" fmla="*/ 562175 w 1911332"/>
                      <a:gd name="connsiteY1-24" fmla="*/ 154082 h 1476855"/>
                      <a:gd name="connsiteX2-25" fmla="*/ 1245756 w 1911332"/>
                      <a:gd name="connsiteY2-26" fmla="*/ 65306 h 1476855"/>
                      <a:gd name="connsiteX3-27" fmla="*/ 1876070 w 1911332"/>
                      <a:gd name="connsiteY3-28" fmla="*/ 890929 h 1476855"/>
                      <a:gd name="connsiteX4-29" fmla="*/ 1778416 w 1911332"/>
                      <a:gd name="connsiteY4-30" fmla="*/ 1334812 h 1476855"/>
                      <a:gd name="connsiteX5-31" fmla="*/ 1334533 w 1911332"/>
                      <a:gd name="connsiteY5-32" fmla="*/ 1441344 h 1476855"/>
                      <a:gd name="connsiteX6-33" fmla="*/ 926160 w 1911332"/>
                      <a:gd name="connsiteY6-34" fmla="*/ 1361445 h 1476855"/>
                      <a:gd name="connsiteX7-35" fmla="*/ 535542 w 1911332"/>
                      <a:gd name="connsiteY7-36" fmla="*/ 1476855 h 1476855"/>
                      <a:gd name="connsiteX8-37" fmla="*/ 118292 w 1911332"/>
                      <a:gd name="connsiteY8-38" fmla="*/ 1361445 h 1476855"/>
                      <a:gd name="connsiteX9-39" fmla="*/ 29515 w 1911332"/>
                      <a:gd name="connsiteY9-40" fmla="*/ 961950 h 1476855"/>
                      <a:gd name="connsiteX0-41" fmla="*/ 29515 w 1911332"/>
                      <a:gd name="connsiteY0-42" fmla="*/ 961950 h 1476855"/>
                      <a:gd name="connsiteX1-43" fmla="*/ 562175 w 1911332"/>
                      <a:gd name="connsiteY1-44" fmla="*/ 154082 h 1476855"/>
                      <a:gd name="connsiteX2-45" fmla="*/ 1245756 w 1911332"/>
                      <a:gd name="connsiteY2-46" fmla="*/ 65306 h 1476855"/>
                      <a:gd name="connsiteX3-47" fmla="*/ 1876070 w 1911332"/>
                      <a:gd name="connsiteY3-48" fmla="*/ 890929 h 1476855"/>
                      <a:gd name="connsiteX4-49" fmla="*/ 1778416 w 1911332"/>
                      <a:gd name="connsiteY4-50" fmla="*/ 1334812 h 1476855"/>
                      <a:gd name="connsiteX5-51" fmla="*/ 1334533 w 1911332"/>
                      <a:gd name="connsiteY5-52" fmla="*/ 1441344 h 1476855"/>
                      <a:gd name="connsiteX6-53" fmla="*/ 979426 w 1911332"/>
                      <a:gd name="connsiteY6-54" fmla="*/ 1343690 h 1476855"/>
                      <a:gd name="connsiteX7-55" fmla="*/ 535542 w 1911332"/>
                      <a:gd name="connsiteY7-56" fmla="*/ 1476855 h 1476855"/>
                      <a:gd name="connsiteX8-57" fmla="*/ 118292 w 1911332"/>
                      <a:gd name="connsiteY8-58" fmla="*/ 1361445 h 1476855"/>
                      <a:gd name="connsiteX9-59" fmla="*/ 29515 w 1911332"/>
                      <a:gd name="connsiteY9-60" fmla="*/ 961950 h 1476855"/>
                      <a:gd name="connsiteX0-61" fmla="*/ 29515 w 1909635"/>
                      <a:gd name="connsiteY0-62" fmla="*/ 961950 h 1476855"/>
                      <a:gd name="connsiteX1-63" fmla="*/ 562175 w 1909635"/>
                      <a:gd name="connsiteY1-64" fmla="*/ 154082 h 1476855"/>
                      <a:gd name="connsiteX2-65" fmla="*/ 1245756 w 1909635"/>
                      <a:gd name="connsiteY2-66" fmla="*/ 65306 h 1476855"/>
                      <a:gd name="connsiteX3-67" fmla="*/ 1876070 w 1909635"/>
                      <a:gd name="connsiteY3-68" fmla="*/ 890929 h 1476855"/>
                      <a:gd name="connsiteX4-69" fmla="*/ 1778416 w 1909635"/>
                      <a:gd name="connsiteY4-70" fmla="*/ 1334812 h 1476855"/>
                      <a:gd name="connsiteX5-71" fmla="*/ 1396677 w 1909635"/>
                      <a:gd name="connsiteY5-72" fmla="*/ 1405833 h 1476855"/>
                      <a:gd name="connsiteX6-73" fmla="*/ 979426 w 1909635"/>
                      <a:gd name="connsiteY6-74" fmla="*/ 1343690 h 1476855"/>
                      <a:gd name="connsiteX7-75" fmla="*/ 535542 w 1909635"/>
                      <a:gd name="connsiteY7-76" fmla="*/ 1476855 h 1476855"/>
                      <a:gd name="connsiteX8-77" fmla="*/ 118292 w 1909635"/>
                      <a:gd name="connsiteY8-78" fmla="*/ 1361445 h 1476855"/>
                      <a:gd name="connsiteX9-79" fmla="*/ 29515 w 1909635"/>
                      <a:gd name="connsiteY9-80" fmla="*/ 961950 h 1476855"/>
                      <a:gd name="connsiteX0-81" fmla="*/ 29515 w 1909635"/>
                      <a:gd name="connsiteY0-82" fmla="*/ 886614 h 1473844"/>
                      <a:gd name="connsiteX1-83" fmla="*/ 562175 w 1909635"/>
                      <a:gd name="connsiteY1-84" fmla="*/ 151071 h 1473844"/>
                      <a:gd name="connsiteX2-85" fmla="*/ 1245756 w 1909635"/>
                      <a:gd name="connsiteY2-86" fmla="*/ 62295 h 1473844"/>
                      <a:gd name="connsiteX3-87" fmla="*/ 1876070 w 1909635"/>
                      <a:gd name="connsiteY3-88" fmla="*/ 887918 h 1473844"/>
                      <a:gd name="connsiteX4-89" fmla="*/ 1778416 w 1909635"/>
                      <a:gd name="connsiteY4-90" fmla="*/ 1331801 h 1473844"/>
                      <a:gd name="connsiteX5-91" fmla="*/ 1396677 w 1909635"/>
                      <a:gd name="connsiteY5-92" fmla="*/ 1402822 h 1473844"/>
                      <a:gd name="connsiteX6-93" fmla="*/ 979426 w 1909635"/>
                      <a:gd name="connsiteY6-94" fmla="*/ 1340679 h 1473844"/>
                      <a:gd name="connsiteX7-95" fmla="*/ 535542 w 1909635"/>
                      <a:gd name="connsiteY7-96" fmla="*/ 1473844 h 1473844"/>
                      <a:gd name="connsiteX8-97" fmla="*/ 118292 w 1909635"/>
                      <a:gd name="connsiteY8-98" fmla="*/ 1358434 h 1473844"/>
                      <a:gd name="connsiteX9-99" fmla="*/ 29515 w 1909635"/>
                      <a:gd name="connsiteY9-100" fmla="*/ 886614 h 1473844"/>
                      <a:gd name="connsiteX0-101" fmla="*/ 29515 w 1909635"/>
                      <a:gd name="connsiteY0-102" fmla="*/ 889966 h 1477196"/>
                      <a:gd name="connsiteX1-103" fmla="*/ 562175 w 1909635"/>
                      <a:gd name="connsiteY1-104" fmla="*/ 145383 h 1477196"/>
                      <a:gd name="connsiteX2-105" fmla="*/ 1245756 w 1909635"/>
                      <a:gd name="connsiteY2-106" fmla="*/ 65647 h 1477196"/>
                      <a:gd name="connsiteX3-107" fmla="*/ 1876070 w 1909635"/>
                      <a:gd name="connsiteY3-108" fmla="*/ 891270 h 1477196"/>
                      <a:gd name="connsiteX4-109" fmla="*/ 1778416 w 1909635"/>
                      <a:gd name="connsiteY4-110" fmla="*/ 1335153 h 1477196"/>
                      <a:gd name="connsiteX5-111" fmla="*/ 1396677 w 1909635"/>
                      <a:gd name="connsiteY5-112" fmla="*/ 1406174 h 1477196"/>
                      <a:gd name="connsiteX6-113" fmla="*/ 979426 w 1909635"/>
                      <a:gd name="connsiteY6-114" fmla="*/ 1344031 h 1477196"/>
                      <a:gd name="connsiteX7-115" fmla="*/ 535542 w 1909635"/>
                      <a:gd name="connsiteY7-116" fmla="*/ 1477196 h 1477196"/>
                      <a:gd name="connsiteX8-117" fmla="*/ 118292 w 1909635"/>
                      <a:gd name="connsiteY8-118" fmla="*/ 1361786 h 1477196"/>
                      <a:gd name="connsiteX9-119" fmla="*/ 29515 w 1909635"/>
                      <a:gd name="connsiteY9-120" fmla="*/ 889966 h 1477196"/>
                      <a:gd name="connsiteX0-121" fmla="*/ 29515 w 1904445"/>
                      <a:gd name="connsiteY0-122" fmla="*/ 852892 h 1440122"/>
                      <a:gd name="connsiteX1-123" fmla="*/ 562175 w 1904445"/>
                      <a:gd name="connsiteY1-124" fmla="*/ 108309 h 1440122"/>
                      <a:gd name="connsiteX2-125" fmla="*/ 1318285 w 1904445"/>
                      <a:gd name="connsiteY2-126" fmla="*/ 82817 h 1440122"/>
                      <a:gd name="connsiteX3-127" fmla="*/ 1876070 w 1904445"/>
                      <a:gd name="connsiteY3-128" fmla="*/ 854196 h 1440122"/>
                      <a:gd name="connsiteX4-129" fmla="*/ 1778416 w 1904445"/>
                      <a:gd name="connsiteY4-130" fmla="*/ 1298079 h 1440122"/>
                      <a:gd name="connsiteX5-131" fmla="*/ 1396677 w 1904445"/>
                      <a:gd name="connsiteY5-132" fmla="*/ 1369100 h 1440122"/>
                      <a:gd name="connsiteX6-133" fmla="*/ 979426 w 1904445"/>
                      <a:gd name="connsiteY6-134" fmla="*/ 1306957 h 1440122"/>
                      <a:gd name="connsiteX7-135" fmla="*/ 535542 w 1904445"/>
                      <a:gd name="connsiteY7-136" fmla="*/ 1440122 h 1440122"/>
                      <a:gd name="connsiteX8-137" fmla="*/ 118292 w 1904445"/>
                      <a:gd name="connsiteY8-138" fmla="*/ 1324712 h 1440122"/>
                      <a:gd name="connsiteX9-139" fmla="*/ 29515 w 1904445"/>
                      <a:gd name="connsiteY9-140" fmla="*/ 852892 h 1440122"/>
                      <a:gd name="connsiteX0-141" fmla="*/ 29515 w 1904445"/>
                      <a:gd name="connsiteY0-142" fmla="*/ 875442 h 1462672"/>
                      <a:gd name="connsiteX1-143" fmla="*/ 562175 w 1904445"/>
                      <a:gd name="connsiteY1-144" fmla="*/ 130859 h 1462672"/>
                      <a:gd name="connsiteX2-145" fmla="*/ 1318285 w 1904445"/>
                      <a:gd name="connsiteY2-146" fmla="*/ 105367 h 1462672"/>
                      <a:gd name="connsiteX3-147" fmla="*/ 1876070 w 1904445"/>
                      <a:gd name="connsiteY3-148" fmla="*/ 876746 h 1462672"/>
                      <a:gd name="connsiteX4-149" fmla="*/ 1778416 w 1904445"/>
                      <a:gd name="connsiteY4-150" fmla="*/ 1320629 h 1462672"/>
                      <a:gd name="connsiteX5-151" fmla="*/ 1396677 w 1904445"/>
                      <a:gd name="connsiteY5-152" fmla="*/ 1391650 h 1462672"/>
                      <a:gd name="connsiteX6-153" fmla="*/ 979426 w 1904445"/>
                      <a:gd name="connsiteY6-154" fmla="*/ 1329507 h 1462672"/>
                      <a:gd name="connsiteX7-155" fmla="*/ 535542 w 1904445"/>
                      <a:gd name="connsiteY7-156" fmla="*/ 1462672 h 1462672"/>
                      <a:gd name="connsiteX8-157" fmla="*/ 118292 w 1904445"/>
                      <a:gd name="connsiteY8-158" fmla="*/ 1347262 h 1462672"/>
                      <a:gd name="connsiteX9-159" fmla="*/ 29515 w 1904445"/>
                      <a:gd name="connsiteY9-160" fmla="*/ 875442 h 1462672"/>
                      <a:gd name="connsiteX0-161" fmla="*/ 29515 w 1904445"/>
                      <a:gd name="connsiteY0-162" fmla="*/ 875442 h 1462672"/>
                      <a:gd name="connsiteX1-163" fmla="*/ 562175 w 1904445"/>
                      <a:gd name="connsiteY1-164" fmla="*/ 130859 h 1462672"/>
                      <a:gd name="connsiteX2-165" fmla="*/ 1318285 w 1904445"/>
                      <a:gd name="connsiteY2-166" fmla="*/ 105367 h 1462672"/>
                      <a:gd name="connsiteX3-167" fmla="*/ 1876070 w 1904445"/>
                      <a:gd name="connsiteY3-168" fmla="*/ 876746 h 1462672"/>
                      <a:gd name="connsiteX4-169" fmla="*/ 1778416 w 1904445"/>
                      <a:gd name="connsiteY4-170" fmla="*/ 1320629 h 1462672"/>
                      <a:gd name="connsiteX5-171" fmla="*/ 1396677 w 1904445"/>
                      <a:gd name="connsiteY5-172" fmla="*/ 1391650 h 1462672"/>
                      <a:gd name="connsiteX6-173" fmla="*/ 979426 w 1904445"/>
                      <a:gd name="connsiteY6-174" fmla="*/ 1329507 h 1462672"/>
                      <a:gd name="connsiteX7-175" fmla="*/ 535542 w 1904445"/>
                      <a:gd name="connsiteY7-176" fmla="*/ 1462672 h 1462672"/>
                      <a:gd name="connsiteX8-177" fmla="*/ 118292 w 1904445"/>
                      <a:gd name="connsiteY8-178" fmla="*/ 1347262 h 1462672"/>
                      <a:gd name="connsiteX9-179" fmla="*/ 29515 w 1904445"/>
                      <a:gd name="connsiteY9-180" fmla="*/ 875442 h 1462672"/>
                      <a:gd name="connsiteX0-181" fmla="*/ 29515 w 1917785"/>
                      <a:gd name="connsiteY0-182" fmla="*/ 875442 h 1462672"/>
                      <a:gd name="connsiteX1-183" fmla="*/ 562175 w 1917785"/>
                      <a:gd name="connsiteY1-184" fmla="*/ 130859 h 1462672"/>
                      <a:gd name="connsiteX2-185" fmla="*/ 1318285 w 1917785"/>
                      <a:gd name="connsiteY2-186" fmla="*/ 105367 h 1462672"/>
                      <a:gd name="connsiteX3-187" fmla="*/ 1876070 w 1917785"/>
                      <a:gd name="connsiteY3-188" fmla="*/ 876746 h 1462672"/>
                      <a:gd name="connsiteX4-189" fmla="*/ 1823746 w 1917785"/>
                      <a:gd name="connsiteY4-190" fmla="*/ 1302548 h 1462672"/>
                      <a:gd name="connsiteX5-191" fmla="*/ 1396677 w 1917785"/>
                      <a:gd name="connsiteY5-192" fmla="*/ 1391650 h 1462672"/>
                      <a:gd name="connsiteX6-193" fmla="*/ 979426 w 1917785"/>
                      <a:gd name="connsiteY6-194" fmla="*/ 1329507 h 1462672"/>
                      <a:gd name="connsiteX7-195" fmla="*/ 535542 w 1917785"/>
                      <a:gd name="connsiteY7-196" fmla="*/ 1462672 h 1462672"/>
                      <a:gd name="connsiteX8-197" fmla="*/ 118292 w 1917785"/>
                      <a:gd name="connsiteY8-198" fmla="*/ 1347262 h 1462672"/>
                      <a:gd name="connsiteX9-199" fmla="*/ 29515 w 1917785"/>
                      <a:gd name="connsiteY9-200" fmla="*/ 875442 h 1462672"/>
                      <a:gd name="connsiteX0-201" fmla="*/ 29515 w 1922391"/>
                      <a:gd name="connsiteY0-202" fmla="*/ 875442 h 1462672"/>
                      <a:gd name="connsiteX1-203" fmla="*/ 562175 w 1922391"/>
                      <a:gd name="connsiteY1-204" fmla="*/ 130859 h 1462672"/>
                      <a:gd name="connsiteX2-205" fmla="*/ 1318285 w 1922391"/>
                      <a:gd name="connsiteY2-206" fmla="*/ 105367 h 1462672"/>
                      <a:gd name="connsiteX3-207" fmla="*/ 1876070 w 1922391"/>
                      <a:gd name="connsiteY3-208" fmla="*/ 876746 h 1462672"/>
                      <a:gd name="connsiteX4-209" fmla="*/ 1823746 w 1922391"/>
                      <a:gd name="connsiteY4-210" fmla="*/ 1302548 h 1462672"/>
                      <a:gd name="connsiteX5-211" fmla="*/ 1396677 w 1922391"/>
                      <a:gd name="connsiteY5-212" fmla="*/ 1391650 h 1462672"/>
                      <a:gd name="connsiteX6-213" fmla="*/ 979426 w 1922391"/>
                      <a:gd name="connsiteY6-214" fmla="*/ 1329507 h 1462672"/>
                      <a:gd name="connsiteX7-215" fmla="*/ 535542 w 1922391"/>
                      <a:gd name="connsiteY7-216" fmla="*/ 1462672 h 1462672"/>
                      <a:gd name="connsiteX8-217" fmla="*/ 118292 w 1922391"/>
                      <a:gd name="connsiteY8-218" fmla="*/ 1347262 h 1462672"/>
                      <a:gd name="connsiteX9-219" fmla="*/ 29515 w 1922391"/>
                      <a:gd name="connsiteY9-220" fmla="*/ 875442 h 1462672"/>
                      <a:gd name="connsiteX0-221" fmla="*/ 29515 w 1913723"/>
                      <a:gd name="connsiteY0-222" fmla="*/ 875442 h 1462672"/>
                      <a:gd name="connsiteX1-223" fmla="*/ 562175 w 1913723"/>
                      <a:gd name="connsiteY1-224" fmla="*/ 130859 h 1462672"/>
                      <a:gd name="connsiteX2-225" fmla="*/ 1318285 w 1913723"/>
                      <a:gd name="connsiteY2-226" fmla="*/ 105367 h 1462672"/>
                      <a:gd name="connsiteX3-227" fmla="*/ 1876070 w 1913723"/>
                      <a:gd name="connsiteY3-228" fmla="*/ 876746 h 1462672"/>
                      <a:gd name="connsiteX4-229" fmla="*/ 1823746 w 1913723"/>
                      <a:gd name="connsiteY4-230" fmla="*/ 1302548 h 1462672"/>
                      <a:gd name="connsiteX5-231" fmla="*/ 1505470 w 1913723"/>
                      <a:gd name="connsiteY5-232" fmla="*/ 1445894 h 1462672"/>
                      <a:gd name="connsiteX6-233" fmla="*/ 979426 w 1913723"/>
                      <a:gd name="connsiteY6-234" fmla="*/ 1329507 h 1462672"/>
                      <a:gd name="connsiteX7-235" fmla="*/ 535542 w 1913723"/>
                      <a:gd name="connsiteY7-236" fmla="*/ 1462672 h 1462672"/>
                      <a:gd name="connsiteX8-237" fmla="*/ 118292 w 1913723"/>
                      <a:gd name="connsiteY8-238" fmla="*/ 1347262 h 1462672"/>
                      <a:gd name="connsiteX9-239" fmla="*/ 29515 w 1913723"/>
                      <a:gd name="connsiteY9-240" fmla="*/ 875442 h 1462672"/>
                      <a:gd name="connsiteX0-241" fmla="*/ 29515 w 1913723"/>
                      <a:gd name="connsiteY0-242" fmla="*/ 875442 h 1462672"/>
                      <a:gd name="connsiteX1-243" fmla="*/ 562175 w 1913723"/>
                      <a:gd name="connsiteY1-244" fmla="*/ 130859 h 1462672"/>
                      <a:gd name="connsiteX2-245" fmla="*/ 1318285 w 1913723"/>
                      <a:gd name="connsiteY2-246" fmla="*/ 105367 h 1462672"/>
                      <a:gd name="connsiteX3-247" fmla="*/ 1876070 w 1913723"/>
                      <a:gd name="connsiteY3-248" fmla="*/ 876746 h 1462672"/>
                      <a:gd name="connsiteX4-249" fmla="*/ 1823746 w 1913723"/>
                      <a:gd name="connsiteY4-250" fmla="*/ 1302548 h 1462672"/>
                      <a:gd name="connsiteX5-251" fmla="*/ 1505470 w 1913723"/>
                      <a:gd name="connsiteY5-252" fmla="*/ 1445894 h 1462672"/>
                      <a:gd name="connsiteX6-253" fmla="*/ 988491 w 1913723"/>
                      <a:gd name="connsiteY6-254" fmla="*/ 1347589 h 1462672"/>
                      <a:gd name="connsiteX7-255" fmla="*/ 535542 w 1913723"/>
                      <a:gd name="connsiteY7-256" fmla="*/ 1462672 h 1462672"/>
                      <a:gd name="connsiteX8-257" fmla="*/ 118292 w 1913723"/>
                      <a:gd name="connsiteY8-258" fmla="*/ 1347262 h 1462672"/>
                      <a:gd name="connsiteX9-259" fmla="*/ 29515 w 1913723"/>
                      <a:gd name="connsiteY9-260" fmla="*/ 875442 h 1462672"/>
                      <a:gd name="connsiteX0-261" fmla="*/ 29515 w 1913723"/>
                      <a:gd name="connsiteY0-262" fmla="*/ 875442 h 1462672"/>
                      <a:gd name="connsiteX1-263" fmla="*/ 562175 w 1913723"/>
                      <a:gd name="connsiteY1-264" fmla="*/ 130859 h 1462672"/>
                      <a:gd name="connsiteX2-265" fmla="*/ 1318285 w 1913723"/>
                      <a:gd name="connsiteY2-266" fmla="*/ 105367 h 1462672"/>
                      <a:gd name="connsiteX3-267" fmla="*/ 1876070 w 1913723"/>
                      <a:gd name="connsiteY3-268" fmla="*/ 876746 h 1462672"/>
                      <a:gd name="connsiteX4-269" fmla="*/ 1823746 w 1913723"/>
                      <a:gd name="connsiteY4-270" fmla="*/ 1302548 h 1462672"/>
                      <a:gd name="connsiteX5-271" fmla="*/ 1505470 w 1913723"/>
                      <a:gd name="connsiteY5-272" fmla="*/ 1445894 h 1462672"/>
                      <a:gd name="connsiteX6-273" fmla="*/ 988491 w 1913723"/>
                      <a:gd name="connsiteY6-274" fmla="*/ 1347589 h 1462672"/>
                      <a:gd name="connsiteX7-275" fmla="*/ 535542 w 1913723"/>
                      <a:gd name="connsiteY7-276" fmla="*/ 1462672 h 1462672"/>
                      <a:gd name="connsiteX8-277" fmla="*/ 118292 w 1913723"/>
                      <a:gd name="connsiteY8-278" fmla="*/ 1347262 h 1462672"/>
                      <a:gd name="connsiteX9-279" fmla="*/ 29515 w 1913723"/>
                      <a:gd name="connsiteY9-280" fmla="*/ 875442 h 1462672"/>
                      <a:gd name="connsiteX0-281" fmla="*/ 29515 w 1914363"/>
                      <a:gd name="connsiteY0-282" fmla="*/ 875442 h 1473327"/>
                      <a:gd name="connsiteX1-283" fmla="*/ 562175 w 1914363"/>
                      <a:gd name="connsiteY1-284" fmla="*/ 130859 h 1473327"/>
                      <a:gd name="connsiteX2-285" fmla="*/ 1318285 w 1914363"/>
                      <a:gd name="connsiteY2-286" fmla="*/ 105367 h 1473327"/>
                      <a:gd name="connsiteX3-287" fmla="*/ 1876070 w 1914363"/>
                      <a:gd name="connsiteY3-288" fmla="*/ 876746 h 1473327"/>
                      <a:gd name="connsiteX4-289" fmla="*/ 1823746 w 1914363"/>
                      <a:gd name="connsiteY4-290" fmla="*/ 1302548 h 1473327"/>
                      <a:gd name="connsiteX5-291" fmla="*/ 1487338 w 1914363"/>
                      <a:gd name="connsiteY5-292" fmla="*/ 1473017 h 1473327"/>
                      <a:gd name="connsiteX6-293" fmla="*/ 988491 w 1914363"/>
                      <a:gd name="connsiteY6-294" fmla="*/ 1347589 h 1473327"/>
                      <a:gd name="connsiteX7-295" fmla="*/ 535542 w 1914363"/>
                      <a:gd name="connsiteY7-296" fmla="*/ 1462672 h 1473327"/>
                      <a:gd name="connsiteX8-297" fmla="*/ 118292 w 1914363"/>
                      <a:gd name="connsiteY8-298" fmla="*/ 1347262 h 1473327"/>
                      <a:gd name="connsiteX9-299" fmla="*/ 29515 w 1914363"/>
                      <a:gd name="connsiteY9-300" fmla="*/ 875442 h 147332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/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/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/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/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/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/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-1" fmla="*/ 59502 w 284731"/>
                    <a:gd name="connsiteY0-2" fmla="*/ 95464 h 450517"/>
                    <a:gd name="connsiteX1-3" fmla="*/ 70932 w 284731"/>
                    <a:gd name="connsiteY1-4" fmla="*/ 158329 h 450517"/>
                    <a:gd name="connsiteX2-5" fmla="*/ 74742 w 284731"/>
                    <a:gd name="connsiteY2-6" fmla="*/ 225004 h 450517"/>
                    <a:gd name="connsiteX3-7" fmla="*/ 51882 w 284731"/>
                    <a:gd name="connsiteY3-8" fmla="*/ 266914 h 450517"/>
                    <a:gd name="connsiteX4-9" fmla="*/ 17592 w 284731"/>
                    <a:gd name="connsiteY4-10" fmla="*/ 325969 h 450517"/>
                    <a:gd name="connsiteX5-11" fmla="*/ 447 w 284731"/>
                    <a:gd name="connsiteY5-12" fmla="*/ 379309 h 450517"/>
                    <a:gd name="connsiteX6-13" fmla="*/ 34737 w 284731"/>
                    <a:gd name="connsiteY6-14" fmla="*/ 440269 h 450517"/>
                    <a:gd name="connsiteX7-15" fmla="*/ 93792 w 284731"/>
                    <a:gd name="connsiteY7-16" fmla="*/ 449794 h 450517"/>
                    <a:gd name="connsiteX8-17" fmla="*/ 129987 w 284731"/>
                    <a:gd name="connsiteY8-18" fmla="*/ 432649 h 450517"/>
                    <a:gd name="connsiteX9-19" fmla="*/ 194757 w 284731"/>
                    <a:gd name="connsiteY9-20" fmla="*/ 388834 h 450517"/>
                    <a:gd name="connsiteX10-21" fmla="*/ 253812 w 284731"/>
                    <a:gd name="connsiteY10-22" fmla="*/ 346924 h 450517"/>
                    <a:gd name="connsiteX11-23" fmla="*/ 282387 w 284731"/>
                    <a:gd name="connsiteY11-24" fmla="*/ 316444 h 450517"/>
                    <a:gd name="connsiteX12-25" fmla="*/ 282387 w 284731"/>
                    <a:gd name="connsiteY12-26" fmla="*/ 238339 h 450517"/>
                    <a:gd name="connsiteX13-27" fmla="*/ 276672 w 284731"/>
                    <a:gd name="connsiteY13-28" fmla="*/ 184999 h 450517"/>
                    <a:gd name="connsiteX14-29" fmla="*/ 276672 w 284731"/>
                    <a:gd name="connsiteY14-30" fmla="*/ 120229 h 450517"/>
                    <a:gd name="connsiteX15-31" fmla="*/ 276672 w 284731"/>
                    <a:gd name="connsiteY15-32" fmla="*/ 57364 h 450517"/>
                    <a:gd name="connsiteX16-33" fmla="*/ 282387 w 284731"/>
                    <a:gd name="connsiteY16-34" fmla="*/ 17359 h 450517"/>
                    <a:gd name="connsiteX17-35" fmla="*/ 274652 w 284731"/>
                    <a:gd name="connsiteY17-36" fmla="*/ 7834 h 450517"/>
                    <a:gd name="connsiteX18-37" fmla="*/ 217617 w 284731"/>
                    <a:gd name="connsiteY18-38" fmla="*/ 214 h 450517"/>
                    <a:gd name="connsiteX19-39" fmla="*/ 169992 w 284731"/>
                    <a:gd name="connsiteY19-40" fmla="*/ 4024 h 450517"/>
                    <a:gd name="connsiteX20-41" fmla="*/ 118557 w 284731"/>
                    <a:gd name="connsiteY20-42" fmla="*/ 23074 h 450517"/>
                    <a:gd name="connsiteX21-43" fmla="*/ 59502 w 284731"/>
                    <a:gd name="connsiteY21-44" fmla="*/ 95464 h 45051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/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-1" fmla="*/ 72 w 144852"/>
                    <a:gd name="connsiteY0-2" fmla="*/ 87691 h 165857"/>
                    <a:gd name="connsiteX1-3" fmla="*/ 62937 w 144852"/>
                    <a:gd name="connsiteY1-4" fmla="*/ 0 h 165857"/>
                    <a:gd name="connsiteX2-5" fmla="*/ 144852 w 144852"/>
                    <a:gd name="connsiteY2-6" fmla="*/ 87691 h 165857"/>
                    <a:gd name="connsiteX3-7" fmla="*/ 72462 w 144852"/>
                    <a:gd name="connsiteY3-8" fmla="*/ 165857 h 165857"/>
                    <a:gd name="connsiteX4-9" fmla="*/ 72 w 144852"/>
                    <a:gd name="connsiteY4-10" fmla="*/ 87691 h 165857"/>
                    <a:gd name="connsiteX0-11" fmla="*/ 72 w 144852"/>
                    <a:gd name="connsiteY0-12" fmla="*/ 87691 h 177287"/>
                    <a:gd name="connsiteX1-13" fmla="*/ 62937 w 144852"/>
                    <a:gd name="connsiteY1-14" fmla="*/ 0 h 177287"/>
                    <a:gd name="connsiteX2-15" fmla="*/ 144852 w 144852"/>
                    <a:gd name="connsiteY2-16" fmla="*/ 87691 h 177287"/>
                    <a:gd name="connsiteX3-17" fmla="*/ 72462 w 144852"/>
                    <a:gd name="connsiteY3-18" fmla="*/ 177287 h 177287"/>
                    <a:gd name="connsiteX4-19" fmla="*/ 72 w 144852"/>
                    <a:gd name="connsiteY4-20" fmla="*/ 87691 h 177287"/>
                    <a:gd name="connsiteX0-21" fmla="*/ 217 w 144997"/>
                    <a:gd name="connsiteY0-22" fmla="*/ 95311 h 184907"/>
                    <a:gd name="connsiteX1-23" fmla="*/ 57367 w 144997"/>
                    <a:gd name="connsiteY1-24" fmla="*/ 0 h 184907"/>
                    <a:gd name="connsiteX2-25" fmla="*/ 144997 w 144997"/>
                    <a:gd name="connsiteY2-26" fmla="*/ 95311 h 184907"/>
                    <a:gd name="connsiteX3-27" fmla="*/ 72607 w 144997"/>
                    <a:gd name="connsiteY3-28" fmla="*/ 184907 h 184907"/>
                    <a:gd name="connsiteX4-29" fmla="*/ 217 w 144997"/>
                    <a:gd name="connsiteY4-30" fmla="*/ 95311 h 184907"/>
                    <a:gd name="connsiteX0-31" fmla="*/ 217 w 144997"/>
                    <a:gd name="connsiteY0-32" fmla="*/ 95311 h 184907"/>
                    <a:gd name="connsiteX1-33" fmla="*/ 57367 w 144997"/>
                    <a:gd name="connsiteY1-34" fmla="*/ 0 h 184907"/>
                    <a:gd name="connsiteX2-35" fmla="*/ 144997 w 144997"/>
                    <a:gd name="connsiteY2-36" fmla="*/ 95311 h 184907"/>
                    <a:gd name="connsiteX3-37" fmla="*/ 72607 w 144997"/>
                    <a:gd name="connsiteY3-38" fmla="*/ 184907 h 184907"/>
                    <a:gd name="connsiteX4-39" fmla="*/ 217 w 144997"/>
                    <a:gd name="connsiteY4-40" fmla="*/ 95311 h 184907"/>
                    <a:gd name="connsiteX0-41" fmla="*/ 217 w 144997"/>
                    <a:gd name="connsiteY0-42" fmla="*/ 95311 h 188717"/>
                    <a:gd name="connsiteX1-43" fmla="*/ 57367 w 144997"/>
                    <a:gd name="connsiteY1-44" fmla="*/ 0 h 188717"/>
                    <a:gd name="connsiteX2-45" fmla="*/ 144997 w 144997"/>
                    <a:gd name="connsiteY2-46" fmla="*/ 95311 h 188717"/>
                    <a:gd name="connsiteX3-47" fmla="*/ 72607 w 144997"/>
                    <a:gd name="connsiteY3-48" fmla="*/ 188717 h 188717"/>
                    <a:gd name="connsiteX4-49" fmla="*/ 217 w 144997"/>
                    <a:gd name="connsiteY4-50" fmla="*/ 95311 h 188717"/>
                    <a:gd name="connsiteX0-51" fmla="*/ 130 w 144910"/>
                    <a:gd name="connsiteY0-52" fmla="*/ 95311 h 196337"/>
                    <a:gd name="connsiteX1-53" fmla="*/ 57280 w 144910"/>
                    <a:gd name="connsiteY1-54" fmla="*/ 0 h 196337"/>
                    <a:gd name="connsiteX2-55" fmla="*/ 144910 w 144910"/>
                    <a:gd name="connsiteY2-56" fmla="*/ 95311 h 196337"/>
                    <a:gd name="connsiteX3-57" fmla="*/ 68710 w 144910"/>
                    <a:gd name="connsiteY3-58" fmla="*/ 196337 h 196337"/>
                    <a:gd name="connsiteX4-59" fmla="*/ 130 w 144910"/>
                    <a:gd name="connsiteY4-60" fmla="*/ 95311 h 1963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/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/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-1" fmla="*/ 0 w 165735"/>
                    <a:gd name="connsiteY0-2" fmla="*/ 79400 h 158002"/>
                    <a:gd name="connsiteX1-3" fmla="*/ 72390 w 165735"/>
                    <a:gd name="connsiteY1-4" fmla="*/ 1234 h 158002"/>
                    <a:gd name="connsiteX2-5" fmla="*/ 165735 w 165735"/>
                    <a:gd name="connsiteY2-6" fmla="*/ 48920 h 158002"/>
                    <a:gd name="connsiteX3-7" fmla="*/ 72390 w 165735"/>
                    <a:gd name="connsiteY3-8" fmla="*/ 157566 h 158002"/>
                    <a:gd name="connsiteX4-9" fmla="*/ 0 w 165735"/>
                    <a:gd name="connsiteY4-10" fmla="*/ 79400 h 158002"/>
                    <a:gd name="connsiteX0-11" fmla="*/ 641 w 166376"/>
                    <a:gd name="connsiteY0-12" fmla="*/ 79400 h 152195"/>
                    <a:gd name="connsiteX1-13" fmla="*/ 73031 w 166376"/>
                    <a:gd name="connsiteY1-14" fmla="*/ 1234 h 152195"/>
                    <a:gd name="connsiteX2-15" fmla="*/ 166376 w 166376"/>
                    <a:gd name="connsiteY2-16" fmla="*/ 48920 h 152195"/>
                    <a:gd name="connsiteX3-17" fmla="*/ 114941 w 166376"/>
                    <a:gd name="connsiteY3-18" fmla="*/ 151851 h 152195"/>
                    <a:gd name="connsiteX4-19" fmla="*/ 641 w 166376"/>
                    <a:gd name="connsiteY4-20" fmla="*/ 79400 h 152195"/>
                    <a:gd name="connsiteX0-21" fmla="*/ 666 w 179736"/>
                    <a:gd name="connsiteY0-22" fmla="*/ 80660 h 153628"/>
                    <a:gd name="connsiteX1-23" fmla="*/ 73056 w 179736"/>
                    <a:gd name="connsiteY1-24" fmla="*/ 2494 h 153628"/>
                    <a:gd name="connsiteX2-25" fmla="*/ 179736 w 179736"/>
                    <a:gd name="connsiteY2-26" fmla="*/ 42560 h 153628"/>
                    <a:gd name="connsiteX3-27" fmla="*/ 114966 w 179736"/>
                    <a:gd name="connsiteY3-28" fmla="*/ 153111 h 153628"/>
                    <a:gd name="connsiteX4-29" fmla="*/ 666 w 179736"/>
                    <a:gd name="connsiteY4-30" fmla="*/ 80660 h 153628"/>
                    <a:gd name="connsiteX0-31" fmla="*/ 666 w 179736"/>
                    <a:gd name="connsiteY0-32" fmla="*/ 70600 h 143550"/>
                    <a:gd name="connsiteX1-33" fmla="*/ 73056 w 179736"/>
                    <a:gd name="connsiteY1-34" fmla="*/ 5769 h 143550"/>
                    <a:gd name="connsiteX2-35" fmla="*/ 179736 w 179736"/>
                    <a:gd name="connsiteY2-36" fmla="*/ 32500 h 143550"/>
                    <a:gd name="connsiteX3-37" fmla="*/ 114966 w 179736"/>
                    <a:gd name="connsiteY3-38" fmla="*/ 143051 h 143550"/>
                    <a:gd name="connsiteX4-39" fmla="*/ 666 w 179736"/>
                    <a:gd name="connsiteY4-40" fmla="*/ 70600 h 143550"/>
                    <a:gd name="connsiteX0-41" fmla="*/ 666 w 179736"/>
                    <a:gd name="connsiteY0-42" fmla="*/ 75993 h 148953"/>
                    <a:gd name="connsiteX1-43" fmla="*/ 73056 w 179736"/>
                    <a:gd name="connsiteY1-44" fmla="*/ 3542 h 148953"/>
                    <a:gd name="connsiteX2-45" fmla="*/ 179736 w 179736"/>
                    <a:gd name="connsiteY2-46" fmla="*/ 37893 h 148953"/>
                    <a:gd name="connsiteX3-47" fmla="*/ 114966 w 179736"/>
                    <a:gd name="connsiteY3-48" fmla="*/ 148444 h 148953"/>
                    <a:gd name="connsiteX4-49" fmla="*/ 666 w 179736"/>
                    <a:gd name="connsiteY4-50" fmla="*/ 75993 h 148953"/>
                    <a:gd name="connsiteX0-51" fmla="*/ 674 w 183554"/>
                    <a:gd name="connsiteY0-52" fmla="*/ 77983 h 151089"/>
                    <a:gd name="connsiteX1-53" fmla="*/ 73064 w 183554"/>
                    <a:gd name="connsiteY1-54" fmla="*/ 5532 h 151089"/>
                    <a:gd name="connsiteX2-55" fmla="*/ 183554 w 183554"/>
                    <a:gd name="connsiteY2-56" fmla="*/ 34168 h 151089"/>
                    <a:gd name="connsiteX3-57" fmla="*/ 114974 w 183554"/>
                    <a:gd name="connsiteY3-58" fmla="*/ 150434 h 151089"/>
                    <a:gd name="connsiteX4-59" fmla="*/ 674 w 183554"/>
                    <a:gd name="connsiteY4-60" fmla="*/ 77983 h 151089"/>
                    <a:gd name="connsiteX0-61" fmla="*/ 2284 w 185589"/>
                    <a:gd name="connsiteY0-62" fmla="*/ 77983 h 152978"/>
                    <a:gd name="connsiteX1-63" fmla="*/ 74674 w 185589"/>
                    <a:gd name="connsiteY1-64" fmla="*/ 5532 h 152978"/>
                    <a:gd name="connsiteX2-65" fmla="*/ 185164 w 185589"/>
                    <a:gd name="connsiteY2-66" fmla="*/ 34168 h 152978"/>
                    <a:gd name="connsiteX3-67" fmla="*/ 160399 w 185589"/>
                    <a:gd name="connsiteY3-68" fmla="*/ 152339 h 152978"/>
                    <a:gd name="connsiteX4-69" fmla="*/ 2284 w 185589"/>
                    <a:gd name="connsiteY4-70" fmla="*/ 77983 h 152978"/>
                    <a:gd name="connsiteX0-71" fmla="*/ 2884 w 191643"/>
                    <a:gd name="connsiteY0-72" fmla="*/ 77983 h 152978"/>
                    <a:gd name="connsiteX1-73" fmla="*/ 75274 w 191643"/>
                    <a:gd name="connsiteY1-74" fmla="*/ 5532 h 152978"/>
                    <a:gd name="connsiteX2-75" fmla="*/ 185764 w 191643"/>
                    <a:gd name="connsiteY2-76" fmla="*/ 34168 h 152978"/>
                    <a:gd name="connsiteX3-77" fmla="*/ 174334 w 191643"/>
                    <a:gd name="connsiteY3-78" fmla="*/ 152339 h 152978"/>
                    <a:gd name="connsiteX4-79" fmla="*/ 2884 w 191643"/>
                    <a:gd name="connsiteY4-80" fmla="*/ 77983 h 152978"/>
                    <a:gd name="connsiteX0-81" fmla="*/ 2896 w 192612"/>
                    <a:gd name="connsiteY0-82" fmla="*/ 78766 h 153811"/>
                    <a:gd name="connsiteX1-83" fmla="*/ 75286 w 192612"/>
                    <a:gd name="connsiteY1-84" fmla="*/ 6315 h 153811"/>
                    <a:gd name="connsiteX2-85" fmla="*/ 187681 w 192612"/>
                    <a:gd name="connsiteY2-86" fmla="*/ 33046 h 153811"/>
                    <a:gd name="connsiteX3-87" fmla="*/ 174346 w 192612"/>
                    <a:gd name="connsiteY3-88" fmla="*/ 153122 h 153811"/>
                    <a:gd name="connsiteX4-89" fmla="*/ 2896 w 192612"/>
                    <a:gd name="connsiteY4-90" fmla="*/ 78766 h 153811"/>
                    <a:gd name="connsiteX0-91" fmla="*/ 3075 w 195018"/>
                    <a:gd name="connsiteY0-92" fmla="*/ 78766 h 157588"/>
                    <a:gd name="connsiteX1-93" fmla="*/ 75465 w 195018"/>
                    <a:gd name="connsiteY1-94" fmla="*/ 6315 h 157588"/>
                    <a:gd name="connsiteX2-95" fmla="*/ 187860 w 195018"/>
                    <a:gd name="connsiteY2-96" fmla="*/ 33046 h 157588"/>
                    <a:gd name="connsiteX3-97" fmla="*/ 178335 w 195018"/>
                    <a:gd name="connsiteY3-98" fmla="*/ 156932 h 157588"/>
                    <a:gd name="connsiteX4-99" fmla="*/ 3075 w 195018"/>
                    <a:gd name="connsiteY4-100" fmla="*/ 78766 h 157588"/>
                    <a:gd name="connsiteX0-101" fmla="*/ 3075 w 195018"/>
                    <a:gd name="connsiteY0-102" fmla="*/ 77984 h 156758"/>
                    <a:gd name="connsiteX1-103" fmla="*/ 75465 w 195018"/>
                    <a:gd name="connsiteY1-104" fmla="*/ 5533 h 156758"/>
                    <a:gd name="connsiteX2-105" fmla="*/ 187860 w 195018"/>
                    <a:gd name="connsiteY2-106" fmla="*/ 34169 h 156758"/>
                    <a:gd name="connsiteX3-107" fmla="*/ 178335 w 195018"/>
                    <a:gd name="connsiteY3-108" fmla="*/ 156150 h 156758"/>
                    <a:gd name="connsiteX4-109" fmla="*/ 3075 w 195018"/>
                    <a:gd name="connsiteY4-110" fmla="*/ 77984 h 156758"/>
                    <a:gd name="connsiteX0-111" fmla="*/ 2809 w 191523"/>
                    <a:gd name="connsiteY0-112" fmla="*/ 77984 h 154868"/>
                    <a:gd name="connsiteX1-113" fmla="*/ 75199 w 191523"/>
                    <a:gd name="connsiteY1-114" fmla="*/ 5533 h 154868"/>
                    <a:gd name="connsiteX2-115" fmla="*/ 187594 w 191523"/>
                    <a:gd name="connsiteY2-116" fmla="*/ 34169 h 154868"/>
                    <a:gd name="connsiteX3-117" fmla="*/ 172354 w 191523"/>
                    <a:gd name="connsiteY3-118" fmla="*/ 154245 h 154868"/>
                    <a:gd name="connsiteX4-119" fmla="*/ 2809 w 191523"/>
                    <a:gd name="connsiteY4-120" fmla="*/ 77984 h 154868"/>
                    <a:gd name="connsiteX0-121" fmla="*/ 2803 w 195330"/>
                    <a:gd name="connsiteY0-122" fmla="*/ 82297 h 159181"/>
                    <a:gd name="connsiteX1-123" fmla="*/ 75193 w 195330"/>
                    <a:gd name="connsiteY1-124" fmla="*/ 9846 h 159181"/>
                    <a:gd name="connsiteX2-125" fmla="*/ 186639 w 195330"/>
                    <a:gd name="connsiteY2-126" fmla="*/ 3721 h 159181"/>
                    <a:gd name="connsiteX3-127" fmla="*/ 187588 w 195330"/>
                    <a:gd name="connsiteY3-128" fmla="*/ 38482 h 159181"/>
                    <a:gd name="connsiteX4-129" fmla="*/ 172348 w 195330"/>
                    <a:gd name="connsiteY4-130" fmla="*/ 158558 h 159181"/>
                    <a:gd name="connsiteX5" fmla="*/ 2803 w 195330"/>
                    <a:gd name="connsiteY5" fmla="*/ 82297 h 159181"/>
                    <a:gd name="connsiteX0-131" fmla="*/ 2733 w 191270"/>
                    <a:gd name="connsiteY0-132" fmla="*/ 81145 h 158029"/>
                    <a:gd name="connsiteX1-133" fmla="*/ 75123 w 191270"/>
                    <a:gd name="connsiteY1-134" fmla="*/ 8694 h 158029"/>
                    <a:gd name="connsiteX2-135" fmla="*/ 175139 w 191270"/>
                    <a:gd name="connsiteY2-136" fmla="*/ 4474 h 158029"/>
                    <a:gd name="connsiteX3-137" fmla="*/ 187518 w 191270"/>
                    <a:gd name="connsiteY3-138" fmla="*/ 37330 h 158029"/>
                    <a:gd name="connsiteX4-139" fmla="*/ 172278 w 191270"/>
                    <a:gd name="connsiteY4-140" fmla="*/ 157406 h 158029"/>
                    <a:gd name="connsiteX5-141" fmla="*/ 2733 w 191270"/>
                    <a:gd name="connsiteY5-142" fmla="*/ 81145 h 158029"/>
                    <a:gd name="connsiteX0-143" fmla="*/ 2814 w 196741"/>
                    <a:gd name="connsiteY0-144" fmla="*/ 84985 h 161869"/>
                    <a:gd name="connsiteX1-145" fmla="*/ 75204 w 196741"/>
                    <a:gd name="connsiteY1-146" fmla="*/ 12534 h 161869"/>
                    <a:gd name="connsiteX2-147" fmla="*/ 188555 w 196741"/>
                    <a:gd name="connsiteY2-148" fmla="*/ 2599 h 161869"/>
                    <a:gd name="connsiteX3-149" fmla="*/ 187599 w 196741"/>
                    <a:gd name="connsiteY3-150" fmla="*/ 41170 h 161869"/>
                    <a:gd name="connsiteX4-151" fmla="*/ 172359 w 196741"/>
                    <a:gd name="connsiteY4-152" fmla="*/ 161246 h 161869"/>
                    <a:gd name="connsiteX5-153" fmla="*/ 2814 w 196741"/>
                    <a:gd name="connsiteY5-154" fmla="*/ 84985 h 161869"/>
                    <a:gd name="connsiteX0-155" fmla="*/ 2814 w 197246"/>
                    <a:gd name="connsiteY0-156" fmla="*/ 84985 h 161604"/>
                    <a:gd name="connsiteX1-157" fmla="*/ 75204 w 197246"/>
                    <a:gd name="connsiteY1-158" fmla="*/ 12534 h 161604"/>
                    <a:gd name="connsiteX2-159" fmla="*/ 188555 w 197246"/>
                    <a:gd name="connsiteY2-160" fmla="*/ 2599 h 161604"/>
                    <a:gd name="connsiteX3-161" fmla="*/ 189504 w 197246"/>
                    <a:gd name="connsiteY3-162" fmla="*/ 52600 h 161604"/>
                    <a:gd name="connsiteX4-163" fmla="*/ 172359 w 197246"/>
                    <a:gd name="connsiteY4-164" fmla="*/ 161246 h 161604"/>
                    <a:gd name="connsiteX5-165" fmla="*/ 2814 w 197246"/>
                    <a:gd name="connsiteY5-166" fmla="*/ 84985 h 161604"/>
                    <a:gd name="connsiteX0-167" fmla="*/ 2582 w 204634"/>
                    <a:gd name="connsiteY0-168" fmla="*/ 36117 h 160057"/>
                    <a:gd name="connsiteX1-169" fmla="*/ 82592 w 204634"/>
                    <a:gd name="connsiteY1-170" fmla="*/ 11291 h 160057"/>
                    <a:gd name="connsiteX2-171" fmla="*/ 195943 w 204634"/>
                    <a:gd name="connsiteY2-172" fmla="*/ 1356 h 160057"/>
                    <a:gd name="connsiteX3-173" fmla="*/ 196892 w 204634"/>
                    <a:gd name="connsiteY3-174" fmla="*/ 51357 h 160057"/>
                    <a:gd name="connsiteX4-175" fmla="*/ 179747 w 204634"/>
                    <a:gd name="connsiteY4-176" fmla="*/ 160003 h 160057"/>
                    <a:gd name="connsiteX5-177" fmla="*/ 2582 w 204634"/>
                    <a:gd name="connsiteY5-178" fmla="*/ 36117 h 16005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41" y="connsiteY5-142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/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/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/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/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/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/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-1" fmla="*/ 0 w 129540"/>
                    <a:gd name="connsiteY0-2" fmla="*/ 67071 h 134142"/>
                    <a:gd name="connsiteX1-3" fmla="*/ 68580 w 129540"/>
                    <a:gd name="connsiteY1-4" fmla="*/ 0 h 134142"/>
                    <a:gd name="connsiteX2-5" fmla="*/ 129540 w 129540"/>
                    <a:gd name="connsiteY2-6" fmla="*/ 67071 h 134142"/>
                    <a:gd name="connsiteX3-7" fmla="*/ 68580 w 129540"/>
                    <a:gd name="connsiteY3-8" fmla="*/ 134142 h 134142"/>
                    <a:gd name="connsiteX4-9" fmla="*/ 0 w 129540"/>
                    <a:gd name="connsiteY4-10" fmla="*/ 67071 h 134142"/>
                    <a:gd name="connsiteX0-11" fmla="*/ 0 w 123825"/>
                    <a:gd name="connsiteY0-12" fmla="*/ 67071 h 134142"/>
                    <a:gd name="connsiteX1-13" fmla="*/ 68580 w 123825"/>
                    <a:gd name="connsiteY1-14" fmla="*/ 0 h 134142"/>
                    <a:gd name="connsiteX2-15" fmla="*/ 123825 w 123825"/>
                    <a:gd name="connsiteY2-16" fmla="*/ 67071 h 134142"/>
                    <a:gd name="connsiteX3-17" fmla="*/ 68580 w 123825"/>
                    <a:gd name="connsiteY3-18" fmla="*/ 134142 h 134142"/>
                    <a:gd name="connsiteX4-19" fmla="*/ 0 w 123825"/>
                    <a:gd name="connsiteY4-20" fmla="*/ 67071 h 134142"/>
                    <a:gd name="connsiteX0-21" fmla="*/ 0 w 127848"/>
                    <a:gd name="connsiteY0-22" fmla="*/ 67071 h 134142"/>
                    <a:gd name="connsiteX1-23" fmla="*/ 68580 w 127848"/>
                    <a:gd name="connsiteY1-24" fmla="*/ 0 h 134142"/>
                    <a:gd name="connsiteX2-25" fmla="*/ 123825 w 127848"/>
                    <a:gd name="connsiteY2-26" fmla="*/ 67071 h 134142"/>
                    <a:gd name="connsiteX3-27" fmla="*/ 68580 w 127848"/>
                    <a:gd name="connsiteY3-28" fmla="*/ 134142 h 134142"/>
                    <a:gd name="connsiteX4-29" fmla="*/ 0 w 127848"/>
                    <a:gd name="connsiteY4-30" fmla="*/ 67071 h 134142"/>
                    <a:gd name="connsiteX0-31" fmla="*/ 0 w 127848"/>
                    <a:gd name="connsiteY0-32" fmla="*/ 67071 h 134142"/>
                    <a:gd name="connsiteX1-33" fmla="*/ 68580 w 127848"/>
                    <a:gd name="connsiteY1-34" fmla="*/ 0 h 134142"/>
                    <a:gd name="connsiteX2-35" fmla="*/ 123825 w 127848"/>
                    <a:gd name="connsiteY2-36" fmla="*/ 67071 h 134142"/>
                    <a:gd name="connsiteX3-37" fmla="*/ 68580 w 127848"/>
                    <a:gd name="connsiteY3-38" fmla="*/ 134142 h 134142"/>
                    <a:gd name="connsiteX4-39" fmla="*/ 0 w 127848"/>
                    <a:gd name="connsiteY4-40" fmla="*/ 67071 h 134142"/>
                    <a:gd name="connsiteX0-41" fmla="*/ 0 w 131120"/>
                    <a:gd name="connsiteY0-42" fmla="*/ 67071 h 134142"/>
                    <a:gd name="connsiteX1-43" fmla="*/ 68580 w 131120"/>
                    <a:gd name="connsiteY1-44" fmla="*/ 0 h 134142"/>
                    <a:gd name="connsiteX2-45" fmla="*/ 123825 w 131120"/>
                    <a:gd name="connsiteY2-46" fmla="*/ 67071 h 134142"/>
                    <a:gd name="connsiteX3-47" fmla="*/ 68580 w 131120"/>
                    <a:gd name="connsiteY3-48" fmla="*/ 134142 h 134142"/>
                    <a:gd name="connsiteX4-49" fmla="*/ 0 w 131120"/>
                    <a:gd name="connsiteY4-50" fmla="*/ 67071 h 134142"/>
                    <a:gd name="connsiteX0-51" fmla="*/ 0 w 131120"/>
                    <a:gd name="connsiteY0-52" fmla="*/ 67071 h 134142"/>
                    <a:gd name="connsiteX1-53" fmla="*/ 68580 w 131120"/>
                    <a:gd name="connsiteY1-54" fmla="*/ 0 h 134142"/>
                    <a:gd name="connsiteX2-55" fmla="*/ 123825 w 131120"/>
                    <a:gd name="connsiteY2-56" fmla="*/ 67071 h 134142"/>
                    <a:gd name="connsiteX3-57" fmla="*/ 68580 w 131120"/>
                    <a:gd name="connsiteY3-58" fmla="*/ 134142 h 134142"/>
                    <a:gd name="connsiteX4-59" fmla="*/ 0 w 131120"/>
                    <a:gd name="connsiteY4-60" fmla="*/ 67071 h 134142"/>
                    <a:gd name="connsiteX0-61" fmla="*/ 0 w 125152"/>
                    <a:gd name="connsiteY0-62" fmla="*/ 67071 h 134142"/>
                    <a:gd name="connsiteX1-63" fmla="*/ 68580 w 125152"/>
                    <a:gd name="connsiteY1-64" fmla="*/ 0 h 134142"/>
                    <a:gd name="connsiteX2-65" fmla="*/ 123825 w 125152"/>
                    <a:gd name="connsiteY2-66" fmla="*/ 67071 h 134142"/>
                    <a:gd name="connsiteX3-67" fmla="*/ 68580 w 125152"/>
                    <a:gd name="connsiteY3-68" fmla="*/ 134142 h 134142"/>
                    <a:gd name="connsiteX4-69" fmla="*/ 0 w 125152"/>
                    <a:gd name="connsiteY4-70" fmla="*/ 67071 h 134142"/>
                    <a:gd name="connsiteX0-71" fmla="*/ 0 w 109469"/>
                    <a:gd name="connsiteY0-72" fmla="*/ 67073 h 134228"/>
                    <a:gd name="connsiteX1-73" fmla="*/ 68580 w 109469"/>
                    <a:gd name="connsiteY1-74" fmla="*/ 2 h 134228"/>
                    <a:gd name="connsiteX2-75" fmla="*/ 107677 w 109469"/>
                    <a:gd name="connsiteY2-76" fmla="*/ 69114 h 134228"/>
                    <a:gd name="connsiteX3-77" fmla="*/ 68580 w 109469"/>
                    <a:gd name="connsiteY3-78" fmla="*/ 134144 h 134228"/>
                    <a:gd name="connsiteX4-79" fmla="*/ 0 w 109469"/>
                    <a:gd name="connsiteY4-80" fmla="*/ 67073 h 134228"/>
                    <a:gd name="connsiteX0-81" fmla="*/ 147 w 109616"/>
                    <a:gd name="connsiteY0-82" fmla="*/ 67073 h 140852"/>
                    <a:gd name="connsiteX1-83" fmla="*/ 68727 w 109616"/>
                    <a:gd name="connsiteY1-84" fmla="*/ 2 h 140852"/>
                    <a:gd name="connsiteX2-85" fmla="*/ 107824 w 109616"/>
                    <a:gd name="connsiteY2-86" fmla="*/ 69114 h 140852"/>
                    <a:gd name="connsiteX3-87" fmla="*/ 88675 w 109616"/>
                    <a:gd name="connsiteY3-88" fmla="*/ 140837 h 140852"/>
                    <a:gd name="connsiteX4-89" fmla="*/ 147 w 109616"/>
                    <a:gd name="connsiteY4-90" fmla="*/ 67073 h 140852"/>
                    <a:gd name="connsiteX0-91" fmla="*/ 3 w 110817"/>
                    <a:gd name="connsiteY0-92" fmla="*/ 64969 h 138748"/>
                    <a:gd name="connsiteX1-93" fmla="*/ 85704 w 110817"/>
                    <a:gd name="connsiteY1-94" fmla="*/ 3 h 138748"/>
                    <a:gd name="connsiteX2-95" fmla="*/ 107680 w 110817"/>
                    <a:gd name="connsiteY2-96" fmla="*/ 67010 h 138748"/>
                    <a:gd name="connsiteX3-97" fmla="*/ 88531 w 110817"/>
                    <a:gd name="connsiteY3-98" fmla="*/ 138733 h 138748"/>
                    <a:gd name="connsiteX4-99" fmla="*/ 3 w 110817"/>
                    <a:gd name="connsiteY4-100" fmla="*/ 64969 h 138748"/>
                    <a:gd name="connsiteX0-101" fmla="*/ 6 w 110820"/>
                    <a:gd name="connsiteY0-102" fmla="*/ 64969 h 139187"/>
                    <a:gd name="connsiteX1-103" fmla="*/ 85707 w 110820"/>
                    <a:gd name="connsiteY1-104" fmla="*/ 3 h 139187"/>
                    <a:gd name="connsiteX2-105" fmla="*/ 107683 w 110820"/>
                    <a:gd name="connsiteY2-106" fmla="*/ 67010 h 139187"/>
                    <a:gd name="connsiteX3-107" fmla="*/ 90388 w 110820"/>
                    <a:gd name="connsiteY3-108" fmla="*/ 139173 h 139187"/>
                    <a:gd name="connsiteX4-109" fmla="*/ 6 w 110820"/>
                    <a:gd name="connsiteY4-110" fmla="*/ 64969 h 139187"/>
                    <a:gd name="connsiteX0-111" fmla="*/ 6 w 117570"/>
                    <a:gd name="connsiteY0-112" fmla="*/ 64973 h 139233"/>
                    <a:gd name="connsiteX1-113" fmla="*/ 85707 w 117570"/>
                    <a:gd name="connsiteY1-114" fmla="*/ 7 h 139233"/>
                    <a:gd name="connsiteX2-115" fmla="*/ 115097 w 117570"/>
                    <a:gd name="connsiteY2-116" fmla="*/ 68773 h 139233"/>
                    <a:gd name="connsiteX3-117" fmla="*/ 90388 w 117570"/>
                    <a:gd name="connsiteY3-118" fmla="*/ 139177 h 139233"/>
                    <a:gd name="connsiteX4-119" fmla="*/ 6 w 117570"/>
                    <a:gd name="connsiteY4-120" fmla="*/ 64973 h 13923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/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/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/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-1" fmla="*/ 0 w 144780"/>
                    <a:gd name="connsiteY0-2" fmla="*/ 52074 h 134524"/>
                    <a:gd name="connsiteX1-3" fmla="*/ 76200 w 144780"/>
                    <a:gd name="connsiteY1-4" fmla="*/ 243 h 134524"/>
                    <a:gd name="connsiteX2-5" fmla="*/ 144780 w 144780"/>
                    <a:gd name="connsiteY2-6" fmla="*/ 67314 h 134524"/>
                    <a:gd name="connsiteX3-7" fmla="*/ 76200 w 144780"/>
                    <a:gd name="connsiteY3-8" fmla="*/ 134385 h 134524"/>
                    <a:gd name="connsiteX4-9" fmla="*/ 0 w 144780"/>
                    <a:gd name="connsiteY4-10" fmla="*/ 52074 h 134524"/>
                    <a:gd name="connsiteX0-11" fmla="*/ 195 w 144975"/>
                    <a:gd name="connsiteY0-12" fmla="*/ 51984 h 147730"/>
                    <a:gd name="connsiteX1-13" fmla="*/ 76395 w 144975"/>
                    <a:gd name="connsiteY1-14" fmla="*/ 153 h 147730"/>
                    <a:gd name="connsiteX2-15" fmla="*/ 144975 w 144975"/>
                    <a:gd name="connsiteY2-16" fmla="*/ 67224 h 147730"/>
                    <a:gd name="connsiteX3-17" fmla="*/ 57345 w 144975"/>
                    <a:gd name="connsiteY3-18" fmla="*/ 147630 h 147730"/>
                    <a:gd name="connsiteX4-19" fmla="*/ 195 w 144975"/>
                    <a:gd name="connsiteY4-20" fmla="*/ 51984 h 147730"/>
                    <a:gd name="connsiteX0-21" fmla="*/ 368 w 145148"/>
                    <a:gd name="connsiteY0-22" fmla="*/ 51986 h 151535"/>
                    <a:gd name="connsiteX1-23" fmla="*/ 76568 w 145148"/>
                    <a:gd name="connsiteY1-24" fmla="*/ 155 h 151535"/>
                    <a:gd name="connsiteX2-25" fmla="*/ 145148 w 145148"/>
                    <a:gd name="connsiteY2-26" fmla="*/ 67226 h 151535"/>
                    <a:gd name="connsiteX3-27" fmla="*/ 51803 w 145148"/>
                    <a:gd name="connsiteY3-28" fmla="*/ 151442 h 151535"/>
                    <a:gd name="connsiteX4-29" fmla="*/ 368 w 145148"/>
                    <a:gd name="connsiteY4-30" fmla="*/ 51986 h 1515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/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-1" fmla="*/ 0 w 150495"/>
                    <a:gd name="connsiteY0-2" fmla="*/ 103930 h 137803"/>
                    <a:gd name="connsiteX1-3" fmla="*/ 81915 w 150495"/>
                    <a:gd name="connsiteY1-4" fmla="*/ 664 h 137803"/>
                    <a:gd name="connsiteX2-5" fmla="*/ 150495 w 150495"/>
                    <a:gd name="connsiteY2-6" fmla="*/ 67735 h 137803"/>
                    <a:gd name="connsiteX3-7" fmla="*/ 81915 w 150495"/>
                    <a:gd name="connsiteY3-8" fmla="*/ 134806 h 137803"/>
                    <a:gd name="connsiteX4-9" fmla="*/ 0 w 150495"/>
                    <a:gd name="connsiteY4-10" fmla="*/ 103930 h 137803"/>
                    <a:gd name="connsiteX0-11" fmla="*/ 0 w 167640"/>
                    <a:gd name="connsiteY0-12" fmla="*/ 103528 h 136567"/>
                    <a:gd name="connsiteX1-13" fmla="*/ 81915 w 167640"/>
                    <a:gd name="connsiteY1-14" fmla="*/ 262 h 136567"/>
                    <a:gd name="connsiteX2-15" fmla="*/ 167640 w 167640"/>
                    <a:gd name="connsiteY2-16" fmla="*/ 78763 h 136567"/>
                    <a:gd name="connsiteX3-17" fmla="*/ 81915 w 167640"/>
                    <a:gd name="connsiteY3-18" fmla="*/ 134404 h 136567"/>
                    <a:gd name="connsiteX4-19" fmla="*/ 0 w 167640"/>
                    <a:gd name="connsiteY4-20" fmla="*/ 103528 h 136567"/>
                    <a:gd name="connsiteX0-21" fmla="*/ 0 w 171450"/>
                    <a:gd name="connsiteY0-22" fmla="*/ 119130 h 143340"/>
                    <a:gd name="connsiteX1-23" fmla="*/ 85725 w 171450"/>
                    <a:gd name="connsiteY1-24" fmla="*/ 624 h 143340"/>
                    <a:gd name="connsiteX2-25" fmla="*/ 171450 w 171450"/>
                    <a:gd name="connsiteY2-26" fmla="*/ 79125 h 143340"/>
                    <a:gd name="connsiteX3-27" fmla="*/ 85725 w 171450"/>
                    <a:gd name="connsiteY3-28" fmla="*/ 134766 h 143340"/>
                    <a:gd name="connsiteX4-29" fmla="*/ 0 w 171450"/>
                    <a:gd name="connsiteY4-30" fmla="*/ 119130 h 143340"/>
                    <a:gd name="connsiteX0-31" fmla="*/ 0 w 171450"/>
                    <a:gd name="connsiteY0-32" fmla="*/ 117174 h 142259"/>
                    <a:gd name="connsiteX1-33" fmla="*/ 85725 w 171450"/>
                    <a:gd name="connsiteY1-34" fmla="*/ 573 h 142259"/>
                    <a:gd name="connsiteX2-35" fmla="*/ 171450 w 171450"/>
                    <a:gd name="connsiteY2-36" fmla="*/ 79074 h 142259"/>
                    <a:gd name="connsiteX3-37" fmla="*/ 85725 w 171450"/>
                    <a:gd name="connsiteY3-38" fmla="*/ 134715 h 142259"/>
                    <a:gd name="connsiteX4-39" fmla="*/ 0 w 171450"/>
                    <a:gd name="connsiteY4-40" fmla="*/ 117174 h 142259"/>
                    <a:gd name="connsiteX0-41" fmla="*/ 0 w 171450"/>
                    <a:gd name="connsiteY0-42" fmla="*/ 121088 h 144477"/>
                    <a:gd name="connsiteX1-43" fmla="*/ 85725 w 171450"/>
                    <a:gd name="connsiteY1-44" fmla="*/ 677 h 144477"/>
                    <a:gd name="connsiteX2-45" fmla="*/ 171450 w 171450"/>
                    <a:gd name="connsiteY2-46" fmla="*/ 79178 h 144477"/>
                    <a:gd name="connsiteX3-47" fmla="*/ 85725 w 171450"/>
                    <a:gd name="connsiteY3-48" fmla="*/ 134819 h 144477"/>
                    <a:gd name="connsiteX4-49" fmla="*/ 0 w 171450"/>
                    <a:gd name="connsiteY4-50" fmla="*/ 121088 h 144477"/>
                    <a:gd name="connsiteX0-51" fmla="*/ 0 w 177165"/>
                    <a:gd name="connsiteY0-52" fmla="*/ 120946 h 144105"/>
                    <a:gd name="connsiteX1-53" fmla="*/ 85725 w 177165"/>
                    <a:gd name="connsiteY1-54" fmla="*/ 535 h 144105"/>
                    <a:gd name="connsiteX2-55" fmla="*/ 177165 w 177165"/>
                    <a:gd name="connsiteY2-56" fmla="*/ 82846 h 144105"/>
                    <a:gd name="connsiteX3-57" fmla="*/ 85725 w 177165"/>
                    <a:gd name="connsiteY3-58" fmla="*/ 134677 h 144105"/>
                    <a:gd name="connsiteX4-59" fmla="*/ 0 w 177165"/>
                    <a:gd name="connsiteY4-60" fmla="*/ 120946 h 14410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/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/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/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/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/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/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/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/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-1" fmla="*/ 366373 w 12565120"/>
                <a:gd name="connsiteY0-2" fmla="*/ 865738 h 5013694"/>
                <a:gd name="connsiteX1-3" fmla="*/ 711813 w 12565120"/>
                <a:gd name="connsiteY1-4" fmla="*/ 398378 h 5013694"/>
                <a:gd name="connsiteX2-5" fmla="*/ 1108053 w 12565120"/>
                <a:gd name="connsiteY2-6" fmla="*/ 520298 h 5013694"/>
                <a:gd name="connsiteX3-7" fmla="*/ 1412853 w 12565120"/>
                <a:gd name="connsiteY3-8" fmla="*/ 388218 h 5013694"/>
                <a:gd name="connsiteX4-9" fmla="*/ 1951333 w 12565120"/>
                <a:gd name="connsiteY4-10" fmla="*/ 489818 h 5013694"/>
                <a:gd name="connsiteX5-11" fmla="*/ 2215493 w 12565120"/>
                <a:gd name="connsiteY5-12" fmla="*/ 347578 h 5013694"/>
                <a:gd name="connsiteX6-13" fmla="*/ 2753973 w 12565120"/>
                <a:gd name="connsiteY6-14" fmla="*/ 499978 h 5013694"/>
                <a:gd name="connsiteX7-15" fmla="*/ 3190853 w 12565120"/>
                <a:gd name="connsiteY7-16" fmla="*/ 337418 h 5013694"/>
                <a:gd name="connsiteX8-17" fmla="*/ 3617573 w 12565120"/>
                <a:gd name="connsiteY8-18" fmla="*/ 581258 h 5013694"/>
                <a:gd name="connsiteX9-19" fmla="*/ 4176373 w 12565120"/>
                <a:gd name="connsiteY9-20" fmla="*/ 327258 h 5013694"/>
                <a:gd name="connsiteX10-21" fmla="*/ 4359253 w 12565120"/>
                <a:gd name="connsiteY10-22" fmla="*/ 469498 h 5013694"/>
                <a:gd name="connsiteX11-23" fmla="*/ 5070453 w 12565120"/>
                <a:gd name="connsiteY11-24" fmla="*/ 317098 h 5013694"/>
                <a:gd name="connsiteX12-25" fmla="*/ 5233013 w 12565120"/>
                <a:gd name="connsiteY12-26" fmla="*/ 510138 h 5013694"/>
                <a:gd name="connsiteX13-27" fmla="*/ 5903573 w 12565120"/>
                <a:gd name="connsiteY13-28" fmla="*/ 367898 h 5013694"/>
                <a:gd name="connsiteX14-29" fmla="*/ 6289653 w 12565120"/>
                <a:gd name="connsiteY14-30" fmla="*/ 571098 h 5013694"/>
                <a:gd name="connsiteX15-31" fmla="*/ 6736693 w 12565120"/>
                <a:gd name="connsiteY15-32" fmla="*/ 306938 h 5013694"/>
                <a:gd name="connsiteX16-33" fmla="*/ 7265013 w 12565120"/>
                <a:gd name="connsiteY16-34" fmla="*/ 378058 h 5013694"/>
                <a:gd name="connsiteX17-35" fmla="*/ 7559653 w 12565120"/>
                <a:gd name="connsiteY17-36" fmla="*/ 185018 h 5013694"/>
                <a:gd name="connsiteX18-37" fmla="*/ 8006693 w 12565120"/>
                <a:gd name="connsiteY18-38" fmla="*/ 357738 h 5013694"/>
                <a:gd name="connsiteX19-39" fmla="*/ 8402933 w 12565120"/>
                <a:gd name="connsiteY19-40" fmla="*/ 174858 h 5013694"/>
                <a:gd name="connsiteX20-41" fmla="*/ 8829653 w 12565120"/>
                <a:gd name="connsiteY20-42" fmla="*/ 327258 h 5013694"/>
                <a:gd name="connsiteX21-43" fmla="*/ 9418933 w 12565120"/>
                <a:gd name="connsiteY21-44" fmla="*/ 134218 h 5013694"/>
                <a:gd name="connsiteX22-45" fmla="*/ 9835493 w 12565120"/>
                <a:gd name="connsiteY22-46" fmla="*/ 428858 h 5013694"/>
                <a:gd name="connsiteX23-47" fmla="*/ 10414613 w 12565120"/>
                <a:gd name="connsiteY23-48" fmla="*/ 215498 h 5013694"/>
                <a:gd name="connsiteX24-49" fmla="*/ 10729573 w 12565120"/>
                <a:gd name="connsiteY24-50" fmla="*/ 418698 h 5013694"/>
                <a:gd name="connsiteX25-51" fmla="*/ 11207093 w 12565120"/>
                <a:gd name="connsiteY25-52" fmla="*/ 174858 h 5013694"/>
                <a:gd name="connsiteX26-53" fmla="*/ 11562693 w 12565120"/>
                <a:gd name="connsiteY26-54" fmla="*/ 276458 h 5013694"/>
                <a:gd name="connsiteX27-55" fmla="*/ 12030053 w 12565120"/>
                <a:gd name="connsiteY27-56" fmla="*/ 124058 h 5013694"/>
                <a:gd name="connsiteX28-57" fmla="*/ 12284053 w 12565120"/>
                <a:gd name="connsiteY28-58" fmla="*/ 317098 h 5013694"/>
                <a:gd name="connsiteX29-59" fmla="*/ 12405973 w 12565120"/>
                <a:gd name="connsiteY29-60" fmla="*/ 205338 h 5013694"/>
                <a:gd name="connsiteX30-61" fmla="*/ 12558373 w 12565120"/>
                <a:gd name="connsiteY30-62" fmla="*/ 357738 h 5013694"/>
                <a:gd name="connsiteX31-63" fmla="*/ 12517733 w 12565120"/>
                <a:gd name="connsiteY31-64" fmla="*/ 4452218 h 5013694"/>
                <a:gd name="connsiteX32-65" fmla="*/ 12334853 w 12565120"/>
                <a:gd name="connsiteY32-66" fmla="*/ 4817978 h 5013694"/>
                <a:gd name="connsiteX33-67" fmla="*/ 11237573 w 12565120"/>
                <a:gd name="connsiteY33-68" fmla="*/ 4889098 h 5013694"/>
                <a:gd name="connsiteX34-69" fmla="*/ 965813 w 12565120"/>
                <a:gd name="connsiteY34-70" fmla="*/ 4889098 h 5013694"/>
                <a:gd name="connsiteX35-71" fmla="*/ 366373 w 12565120"/>
                <a:gd name="connsiteY35-72" fmla="*/ 3243178 h 5013694"/>
                <a:gd name="connsiteX36" fmla="*/ 366373 w 12565120"/>
                <a:gd name="connsiteY36" fmla="*/ 865738 h 5013694"/>
                <a:gd name="connsiteX0-73" fmla="*/ 339731 w 12538478"/>
                <a:gd name="connsiteY0-74" fmla="*/ 865738 h 4965347"/>
                <a:gd name="connsiteX1-75" fmla="*/ 685171 w 12538478"/>
                <a:gd name="connsiteY1-76" fmla="*/ 398378 h 4965347"/>
                <a:gd name="connsiteX2-77" fmla="*/ 1081411 w 12538478"/>
                <a:gd name="connsiteY2-78" fmla="*/ 520298 h 4965347"/>
                <a:gd name="connsiteX3-79" fmla="*/ 1386211 w 12538478"/>
                <a:gd name="connsiteY3-80" fmla="*/ 388218 h 4965347"/>
                <a:gd name="connsiteX4-81" fmla="*/ 1924691 w 12538478"/>
                <a:gd name="connsiteY4-82" fmla="*/ 489818 h 4965347"/>
                <a:gd name="connsiteX5-83" fmla="*/ 2188851 w 12538478"/>
                <a:gd name="connsiteY5-84" fmla="*/ 347578 h 4965347"/>
                <a:gd name="connsiteX6-85" fmla="*/ 2727331 w 12538478"/>
                <a:gd name="connsiteY6-86" fmla="*/ 499978 h 4965347"/>
                <a:gd name="connsiteX7-87" fmla="*/ 3164211 w 12538478"/>
                <a:gd name="connsiteY7-88" fmla="*/ 337418 h 4965347"/>
                <a:gd name="connsiteX8-89" fmla="*/ 3590931 w 12538478"/>
                <a:gd name="connsiteY8-90" fmla="*/ 581258 h 4965347"/>
                <a:gd name="connsiteX9-91" fmla="*/ 4149731 w 12538478"/>
                <a:gd name="connsiteY9-92" fmla="*/ 327258 h 4965347"/>
                <a:gd name="connsiteX10-93" fmla="*/ 4332611 w 12538478"/>
                <a:gd name="connsiteY10-94" fmla="*/ 469498 h 4965347"/>
                <a:gd name="connsiteX11-95" fmla="*/ 5043811 w 12538478"/>
                <a:gd name="connsiteY11-96" fmla="*/ 317098 h 4965347"/>
                <a:gd name="connsiteX12-97" fmla="*/ 5206371 w 12538478"/>
                <a:gd name="connsiteY12-98" fmla="*/ 510138 h 4965347"/>
                <a:gd name="connsiteX13-99" fmla="*/ 5876931 w 12538478"/>
                <a:gd name="connsiteY13-100" fmla="*/ 367898 h 4965347"/>
                <a:gd name="connsiteX14-101" fmla="*/ 6263011 w 12538478"/>
                <a:gd name="connsiteY14-102" fmla="*/ 571098 h 4965347"/>
                <a:gd name="connsiteX15-103" fmla="*/ 6710051 w 12538478"/>
                <a:gd name="connsiteY15-104" fmla="*/ 306938 h 4965347"/>
                <a:gd name="connsiteX16-105" fmla="*/ 7238371 w 12538478"/>
                <a:gd name="connsiteY16-106" fmla="*/ 378058 h 4965347"/>
                <a:gd name="connsiteX17-107" fmla="*/ 7533011 w 12538478"/>
                <a:gd name="connsiteY17-108" fmla="*/ 185018 h 4965347"/>
                <a:gd name="connsiteX18-109" fmla="*/ 7980051 w 12538478"/>
                <a:gd name="connsiteY18-110" fmla="*/ 357738 h 4965347"/>
                <a:gd name="connsiteX19-111" fmla="*/ 8376291 w 12538478"/>
                <a:gd name="connsiteY19-112" fmla="*/ 174858 h 4965347"/>
                <a:gd name="connsiteX20-113" fmla="*/ 8803011 w 12538478"/>
                <a:gd name="connsiteY20-114" fmla="*/ 327258 h 4965347"/>
                <a:gd name="connsiteX21-115" fmla="*/ 9392291 w 12538478"/>
                <a:gd name="connsiteY21-116" fmla="*/ 134218 h 4965347"/>
                <a:gd name="connsiteX22-117" fmla="*/ 9808851 w 12538478"/>
                <a:gd name="connsiteY22-118" fmla="*/ 428858 h 4965347"/>
                <a:gd name="connsiteX23-119" fmla="*/ 10387971 w 12538478"/>
                <a:gd name="connsiteY23-120" fmla="*/ 215498 h 4965347"/>
                <a:gd name="connsiteX24-121" fmla="*/ 10702931 w 12538478"/>
                <a:gd name="connsiteY24-122" fmla="*/ 418698 h 4965347"/>
                <a:gd name="connsiteX25-123" fmla="*/ 11180451 w 12538478"/>
                <a:gd name="connsiteY25-124" fmla="*/ 174858 h 4965347"/>
                <a:gd name="connsiteX26-125" fmla="*/ 11536051 w 12538478"/>
                <a:gd name="connsiteY26-126" fmla="*/ 276458 h 4965347"/>
                <a:gd name="connsiteX27-127" fmla="*/ 12003411 w 12538478"/>
                <a:gd name="connsiteY27-128" fmla="*/ 124058 h 4965347"/>
                <a:gd name="connsiteX28-129" fmla="*/ 12257411 w 12538478"/>
                <a:gd name="connsiteY28-130" fmla="*/ 317098 h 4965347"/>
                <a:gd name="connsiteX29-131" fmla="*/ 12379331 w 12538478"/>
                <a:gd name="connsiteY29-132" fmla="*/ 205338 h 4965347"/>
                <a:gd name="connsiteX30-133" fmla="*/ 12531731 w 12538478"/>
                <a:gd name="connsiteY30-134" fmla="*/ 357738 h 4965347"/>
                <a:gd name="connsiteX31-135" fmla="*/ 12491091 w 12538478"/>
                <a:gd name="connsiteY31-136" fmla="*/ 4452218 h 4965347"/>
                <a:gd name="connsiteX32-137" fmla="*/ 12308211 w 12538478"/>
                <a:gd name="connsiteY32-138" fmla="*/ 4817978 h 4965347"/>
                <a:gd name="connsiteX33-139" fmla="*/ 11210931 w 12538478"/>
                <a:gd name="connsiteY33-140" fmla="*/ 4889098 h 4965347"/>
                <a:gd name="connsiteX34-141" fmla="*/ 939171 w 12538478"/>
                <a:gd name="connsiteY34-142" fmla="*/ 4889098 h 4965347"/>
                <a:gd name="connsiteX35-143" fmla="*/ 400690 w 12538478"/>
                <a:gd name="connsiteY35-144" fmla="*/ 4828138 h 4965347"/>
                <a:gd name="connsiteX36-145" fmla="*/ 339731 w 12538478"/>
                <a:gd name="connsiteY36-146" fmla="*/ 3243178 h 4965347"/>
                <a:gd name="connsiteX37" fmla="*/ 339731 w 12538478"/>
                <a:gd name="connsiteY37" fmla="*/ 865738 h 4965347"/>
                <a:gd name="connsiteX0-147" fmla="*/ 366372 w 12565119"/>
                <a:gd name="connsiteY0-148" fmla="*/ 865738 h 4889101"/>
                <a:gd name="connsiteX1-149" fmla="*/ 711812 w 12565119"/>
                <a:gd name="connsiteY1-150" fmla="*/ 398378 h 4889101"/>
                <a:gd name="connsiteX2-151" fmla="*/ 1108052 w 12565119"/>
                <a:gd name="connsiteY2-152" fmla="*/ 520298 h 4889101"/>
                <a:gd name="connsiteX3-153" fmla="*/ 1412852 w 12565119"/>
                <a:gd name="connsiteY3-154" fmla="*/ 388218 h 4889101"/>
                <a:gd name="connsiteX4-155" fmla="*/ 1951332 w 12565119"/>
                <a:gd name="connsiteY4-156" fmla="*/ 489818 h 4889101"/>
                <a:gd name="connsiteX5-157" fmla="*/ 2215492 w 12565119"/>
                <a:gd name="connsiteY5-158" fmla="*/ 347578 h 4889101"/>
                <a:gd name="connsiteX6-159" fmla="*/ 2753972 w 12565119"/>
                <a:gd name="connsiteY6-160" fmla="*/ 499978 h 4889101"/>
                <a:gd name="connsiteX7-161" fmla="*/ 3190852 w 12565119"/>
                <a:gd name="connsiteY7-162" fmla="*/ 337418 h 4889101"/>
                <a:gd name="connsiteX8-163" fmla="*/ 3617572 w 12565119"/>
                <a:gd name="connsiteY8-164" fmla="*/ 581258 h 4889101"/>
                <a:gd name="connsiteX9-165" fmla="*/ 4176372 w 12565119"/>
                <a:gd name="connsiteY9-166" fmla="*/ 327258 h 4889101"/>
                <a:gd name="connsiteX10-167" fmla="*/ 4359252 w 12565119"/>
                <a:gd name="connsiteY10-168" fmla="*/ 469498 h 4889101"/>
                <a:gd name="connsiteX11-169" fmla="*/ 5070452 w 12565119"/>
                <a:gd name="connsiteY11-170" fmla="*/ 317098 h 4889101"/>
                <a:gd name="connsiteX12-171" fmla="*/ 5233012 w 12565119"/>
                <a:gd name="connsiteY12-172" fmla="*/ 510138 h 4889101"/>
                <a:gd name="connsiteX13-173" fmla="*/ 5903572 w 12565119"/>
                <a:gd name="connsiteY13-174" fmla="*/ 367898 h 4889101"/>
                <a:gd name="connsiteX14-175" fmla="*/ 6289652 w 12565119"/>
                <a:gd name="connsiteY14-176" fmla="*/ 571098 h 4889101"/>
                <a:gd name="connsiteX15-177" fmla="*/ 6736692 w 12565119"/>
                <a:gd name="connsiteY15-178" fmla="*/ 306938 h 4889101"/>
                <a:gd name="connsiteX16-179" fmla="*/ 7265012 w 12565119"/>
                <a:gd name="connsiteY16-180" fmla="*/ 378058 h 4889101"/>
                <a:gd name="connsiteX17-181" fmla="*/ 7559652 w 12565119"/>
                <a:gd name="connsiteY17-182" fmla="*/ 185018 h 4889101"/>
                <a:gd name="connsiteX18-183" fmla="*/ 8006692 w 12565119"/>
                <a:gd name="connsiteY18-184" fmla="*/ 357738 h 4889101"/>
                <a:gd name="connsiteX19-185" fmla="*/ 8402932 w 12565119"/>
                <a:gd name="connsiteY19-186" fmla="*/ 174858 h 4889101"/>
                <a:gd name="connsiteX20-187" fmla="*/ 8829652 w 12565119"/>
                <a:gd name="connsiteY20-188" fmla="*/ 327258 h 4889101"/>
                <a:gd name="connsiteX21-189" fmla="*/ 9418932 w 12565119"/>
                <a:gd name="connsiteY21-190" fmla="*/ 134218 h 4889101"/>
                <a:gd name="connsiteX22-191" fmla="*/ 9835492 w 12565119"/>
                <a:gd name="connsiteY22-192" fmla="*/ 428858 h 4889101"/>
                <a:gd name="connsiteX23-193" fmla="*/ 10414612 w 12565119"/>
                <a:gd name="connsiteY23-194" fmla="*/ 215498 h 4889101"/>
                <a:gd name="connsiteX24-195" fmla="*/ 10729572 w 12565119"/>
                <a:gd name="connsiteY24-196" fmla="*/ 418698 h 4889101"/>
                <a:gd name="connsiteX25-197" fmla="*/ 11207092 w 12565119"/>
                <a:gd name="connsiteY25-198" fmla="*/ 174858 h 4889101"/>
                <a:gd name="connsiteX26-199" fmla="*/ 11562692 w 12565119"/>
                <a:gd name="connsiteY26-200" fmla="*/ 276458 h 4889101"/>
                <a:gd name="connsiteX27-201" fmla="*/ 12030052 w 12565119"/>
                <a:gd name="connsiteY27-202" fmla="*/ 124058 h 4889101"/>
                <a:gd name="connsiteX28-203" fmla="*/ 12284052 w 12565119"/>
                <a:gd name="connsiteY28-204" fmla="*/ 317098 h 4889101"/>
                <a:gd name="connsiteX29-205" fmla="*/ 12405972 w 12565119"/>
                <a:gd name="connsiteY29-206" fmla="*/ 205338 h 4889101"/>
                <a:gd name="connsiteX30-207" fmla="*/ 12558372 w 12565119"/>
                <a:gd name="connsiteY30-208" fmla="*/ 357738 h 4889101"/>
                <a:gd name="connsiteX31-209" fmla="*/ 12517732 w 12565119"/>
                <a:gd name="connsiteY31-210" fmla="*/ 4452218 h 4889101"/>
                <a:gd name="connsiteX32-211" fmla="*/ 12334852 w 12565119"/>
                <a:gd name="connsiteY32-212" fmla="*/ 4817978 h 4889101"/>
                <a:gd name="connsiteX33-213" fmla="*/ 11237572 w 12565119"/>
                <a:gd name="connsiteY33-214" fmla="*/ 4889098 h 4889101"/>
                <a:gd name="connsiteX34-215" fmla="*/ 965812 w 12565119"/>
                <a:gd name="connsiteY34-216" fmla="*/ 4889098 h 4889101"/>
                <a:gd name="connsiteX35-217" fmla="*/ 366372 w 12565119"/>
                <a:gd name="connsiteY35-218" fmla="*/ 3243178 h 4889101"/>
                <a:gd name="connsiteX36-219" fmla="*/ 366372 w 12565119"/>
                <a:gd name="connsiteY36-220" fmla="*/ 865738 h 4889101"/>
                <a:gd name="connsiteX0-221" fmla="*/ 341162 w 12539909"/>
                <a:gd name="connsiteY0-222" fmla="*/ 865738 h 5011018"/>
                <a:gd name="connsiteX1-223" fmla="*/ 686602 w 12539909"/>
                <a:gd name="connsiteY1-224" fmla="*/ 398378 h 5011018"/>
                <a:gd name="connsiteX2-225" fmla="*/ 1082842 w 12539909"/>
                <a:gd name="connsiteY2-226" fmla="*/ 520298 h 5011018"/>
                <a:gd name="connsiteX3-227" fmla="*/ 1387642 w 12539909"/>
                <a:gd name="connsiteY3-228" fmla="*/ 388218 h 5011018"/>
                <a:gd name="connsiteX4-229" fmla="*/ 1926122 w 12539909"/>
                <a:gd name="connsiteY4-230" fmla="*/ 489818 h 5011018"/>
                <a:gd name="connsiteX5-231" fmla="*/ 2190282 w 12539909"/>
                <a:gd name="connsiteY5-232" fmla="*/ 347578 h 5011018"/>
                <a:gd name="connsiteX6-233" fmla="*/ 2728762 w 12539909"/>
                <a:gd name="connsiteY6-234" fmla="*/ 499978 h 5011018"/>
                <a:gd name="connsiteX7-235" fmla="*/ 3165642 w 12539909"/>
                <a:gd name="connsiteY7-236" fmla="*/ 337418 h 5011018"/>
                <a:gd name="connsiteX8-237" fmla="*/ 3592362 w 12539909"/>
                <a:gd name="connsiteY8-238" fmla="*/ 581258 h 5011018"/>
                <a:gd name="connsiteX9-239" fmla="*/ 4151162 w 12539909"/>
                <a:gd name="connsiteY9-240" fmla="*/ 327258 h 5011018"/>
                <a:gd name="connsiteX10-241" fmla="*/ 4334042 w 12539909"/>
                <a:gd name="connsiteY10-242" fmla="*/ 469498 h 5011018"/>
                <a:gd name="connsiteX11-243" fmla="*/ 5045242 w 12539909"/>
                <a:gd name="connsiteY11-244" fmla="*/ 317098 h 5011018"/>
                <a:gd name="connsiteX12-245" fmla="*/ 5207802 w 12539909"/>
                <a:gd name="connsiteY12-246" fmla="*/ 510138 h 5011018"/>
                <a:gd name="connsiteX13-247" fmla="*/ 5878362 w 12539909"/>
                <a:gd name="connsiteY13-248" fmla="*/ 367898 h 5011018"/>
                <a:gd name="connsiteX14-249" fmla="*/ 6264442 w 12539909"/>
                <a:gd name="connsiteY14-250" fmla="*/ 571098 h 5011018"/>
                <a:gd name="connsiteX15-251" fmla="*/ 6711482 w 12539909"/>
                <a:gd name="connsiteY15-252" fmla="*/ 306938 h 5011018"/>
                <a:gd name="connsiteX16-253" fmla="*/ 7239802 w 12539909"/>
                <a:gd name="connsiteY16-254" fmla="*/ 378058 h 5011018"/>
                <a:gd name="connsiteX17-255" fmla="*/ 7534442 w 12539909"/>
                <a:gd name="connsiteY17-256" fmla="*/ 185018 h 5011018"/>
                <a:gd name="connsiteX18-257" fmla="*/ 7981482 w 12539909"/>
                <a:gd name="connsiteY18-258" fmla="*/ 357738 h 5011018"/>
                <a:gd name="connsiteX19-259" fmla="*/ 8377722 w 12539909"/>
                <a:gd name="connsiteY19-260" fmla="*/ 174858 h 5011018"/>
                <a:gd name="connsiteX20-261" fmla="*/ 8804442 w 12539909"/>
                <a:gd name="connsiteY20-262" fmla="*/ 327258 h 5011018"/>
                <a:gd name="connsiteX21-263" fmla="*/ 9393722 w 12539909"/>
                <a:gd name="connsiteY21-264" fmla="*/ 134218 h 5011018"/>
                <a:gd name="connsiteX22-265" fmla="*/ 9810282 w 12539909"/>
                <a:gd name="connsiteY22-266" fmla="*/ 428858 h 5011018"/>
                <a:gd name="connsiteX23-267" fmla="*/ 10389402 w 12539909"/>
                <a:gd name="connsiteY23-268" fmla="*/ 215498 h 5011018"/>
                <a:gd name="connsiteX24-269" fmla="*/ 10704362 w 12539909"/>
                <a:gd name="connsiteY24-270" fmla="*/ 418698 h 5011018"/>
                <a:gd name="connsiteX25-271" fmla="*/ 11181882 w 12539909"/>
                <a:gd name="connsiteY25-272" fmla="*/ 174858 h 5011018"/>
                <a:gd name="connsiteX26-273" fmla="*/ 11537482 w 12539909"/>
                <a:gd name="connsiteY26-274" fmla="*/ 276458 h 5011018"/>
                <a:gd name="connsiteX27-275" fmla="*/ 12004842 w 12539909"/>
                <a:gd name="connsiteY27-276" fmla="*/ 124058 h 5011018"/>
                <a:gd name="connsiteX28-277" fmla="*/ 12258842 w 12539909"/>
                <a:gd name="connsiteY28-278" fmla="*/ 317098 h 5011018"/>
                <a:gd name="connsiteX29-279" fmla="*/ 12380762 w 12539909"/>
                <a:gd name="connsiteY29-280" fmla="*/ 205338 h 5011018"/>
                <a:gd name="connsiteX30-281" fmla="*/ 12533162 w 12539909"/>
                <a:gd name="connsiteY30-282" fmla="*/ 357738 h 5011018"/>
                <a:gd name="connsiteX31-283" fmla="*/ 12492522 w 12539909"/>
                <a:gd name="connsiteY31-284" fmla="*/ 4452218 h 5011018"/>
                <a:gd name="connsiteX32-285" fmla="*/ 12309642 w 12539909"/>
                <a:gd name="connsiteY32-286" fmla="*/ 4817978 h 5011018"/>
                <a:gd name="connsiteX33-287" fmla="*/ 11212362 w 12539909"/>
                <a:gd name="connsiteY33-288" fmla="*/ 4889098 h 5011018"/>
                <a:gd name="connsiteX34-289" fmla="*/ 981242 w 12539909"/>
                <a:gd name="connsiteY34-290" fmla="*/ 5011018 h 5011018"/>
                <a:gd name="connsiteX35-291" fmla="*/ 341162 w 12539909"/>
                <a:gd name="connsiteY35-292" fmla="*/ 3243178 h 5011018"/>
                <a:gd name="connsiteX36-293" fmla="*/ 341162 w 12539909"/>
                <a:gd name="connsiteY36-294" fmla="*/ 865738 h 5011018"/>
                <a:gd name="connsiteX0-295" fmla="*/ 348362 w 12547109"/>
                <a:gd name="connsiteY0-296" fmla="*/ 865738 h 5011018"/>
                <a:gd name="connsiteX1-297" fmla="*/ 693802 w 12547109"/>
                <a:gd name="connsiteY1-298" fmla="*/ 398378 h 5011018"/>
                <a:gd name="connsiteX2-299" fmla="*/ 1090042 w 12547109"/>
                <a:gd name="connsiteY2-300" fmla="*/ 520298 h 5011018"/>
                <a:gd name="connsiteX3-301" fmla="*/ 1394842 w 12547109"/>
                <a:gd name="connsiteY3-302" fmla="*/ 388218 h 5011018"/>
                <a:gd name="connsiteX4-303" fmla="*/ 1933322 w 12547109"/>
                <a:gd name="connsiteY4-304" fmla="*/ 489818 h 5011018"/>
                <a:gd name="connsiteX5-305" fmla="*/ 2197482 w 12547109"/>
                <a:gd name="connsiteY5-306" fmla="*/ 347578 h 5011018"/>
                <a:gd name="connsiteX6-307" fmla="*/ 2735962 w 12547109"/>
                <a:gd name="connsiteY6-308" fmla="*/ 499978 h 5011018"/>
                <a:gd name="connsiteX7-309" fmla="*/ 3172842 w 12547109"/>
                <a:gd name="connsiteY7-310" fmla="*/ 337418 h 5011018"/>
                <a:gd name="connsiteX8-311" fmla="*/ 3599562 w 12547109"/>
                <a:gd name="connsiteY8-312" fmla="*/ 581258 h 5011018"/>
                <a:gd name="connsiteX9-313" fmla="*/ 4158362 w 12547109"/>
                <a:gd name="connsiteY9-314" fmla="*/ 327258 h 5011018"/>
                <a:gd name="connsiteX10-315" fmla="*/ 4341242 w 12547109"/>
                <a:gd name="connsiteY10-316" fmla="*/ 469498 h 5011018"/>
                <a:gd name="connsiteX11-317" fmla="*/ 5052442 w 12547109"/>
                <a:gd name="connsiteY11-318" fmla="*/ 317098 h 5011018"/>
                <a:gd name="connsiteX12-319" fmla="*/ 5215002 w 12547109"/>
                <a:gd name="connsiteY12-320" fmla="*/ 510138 h 5011018"/>
                <a:gd name="connsiteX13-321" fmla="*/ 5885562 w 12547109"/>
                <a:gd name="connsiteY13-322" fmla="*/ 367898 h 5011018"/>
                <a:gd name="connsiteX14-323" fmla="*/ 6271642 w 12547109"/>
                <a:gd name="connsiteY14-324" fmla="*/ 571098 h 5011018"/>
                <a:gd name="connsiteX15-325" fmla="*/ 6718682 w 12547109"/>
                <a:gd name="connsiteY15-326" fmla="*/ 306938 h 5011018"/>
                <a:gd name="connsiteX16-327" fmla="*/ 7247002 w 12547109"/>
                <a:gd name="connsiteY16-328" fmla="*/ 378058 h 5011018"/>
                <a:gd name="connsiteX17-329" fmla="*/ 7541642 w 12547109"/>
                <a:gd name="connsiteY17-330" fmla="*/ 185018 h 5011018"/>
                <a:gd name="connsiteX18-331" fmla="*/ 7988682 w 12547109"/>
                <a:gd name="connsiteY18-332" fmla="*/ 357738 h 5011018"/>
                <a:gd name="connsiteX19-333" fmla="*/ 8384922 w 12547109"/>
                <a:gd name="connsiteY19-334" fmla="*/ 174858 h 5011018"/>
                <a:gd name="connsiteX20-335" fmla="*/ 8811642 w 12547109"/>
                <a:gd name="connsiteY20-336" fmla="*/ 327258 h 5011018"/>
                <a:gd name="connsiteX21-337" fmla="*/ 9400922 w 12547109"/>
                <a:gd name="connsiteY21-338" fmla="*/ 134218 h 5011018"/>
                <a:gd name="connsiteX22-339" fmla="*/ 9817482 w 12547109"/>
                <a:gd name="connsiteY22-340" fmla="*/ 428858 h 5011018"/>
                <a:gd name="connsiteX23-341" fmla="*/ 10396602 w 12547109"/>
                <a:gd name="connsiteY23-342" fmla="*/ 215498 h 5011018"/>
                <a:gd name="connsiteX24-343" fmla="*/ 10711562 w 12547109"/>
                <a:gd name="connsiteY24-344" fmla="*/ 418698 h 5011018"/>
                <a:gd name="connsiteX25-345" fmla="*/ 11189082 w 12547109"/>
                <a:gd name="connsiteY25-346" fmla="*/ 174858 h 5011018"/>
                <a:gd name="connsiteX26-347" fmla="*/ 11544682 w 12547109"/>
                <a:gd name="connsiteY26-348" fmla="*/ 276458 h 5011018"/>
                <a:gd name="connsiteX27-349" fmla="*/ 12012042 w 12547109"/>
                <a:gd name="connsiteY27-350" fmla="*/ 124058 h 5011018"/>
                <a:gd name="connsiteX28-351" fmla="*/ 12266042 w 12547109"/>
                <a:gd name="connsiteY28-352" fmla="*/ 317098 h 5011018"/>
                <a:gd name="connsiteX29-353" fmla="*/ 12387962 w 12547109"/>
                <a:gd name="connsiteY29-354" fmla="*/ 205338 h 5011018"/>
                <a:gd name="connsiteX30-355" fmla="*/ 12540362 w 12547109"/>
                <a:gd name="connsiteY30-356" fmla="*/ 357738 h 5011018"/>
                <a:gd name="connsiteX31-357" fmla="*/ 12499722 w 12547109"/>
                <a:gd name="connsiteY31-358" fmla="*/ 4452218 h 5011018"/>
                <a:gd name="connsiteX32-359" fmla="*/ 12316842 w 12547109"/>
                <a:gd name="connsiteY32-360" fmla="*/ 4817978 h 5011018"/>
                <a:gd name="connsiteX33-361" fmla="*/ 11219562 w 12547109"/>
                <a:gd name="connsiteY33-362" fmla="*/ 4889098 h 5011018"/>
                <a:gd name="connsiteX34-363" fmla="*/ 988442 w 12547109"/>
                <a:gd name="connsiteY34-364" fmla="*/ 5011018 h 5011018"/>
                <a:gd name="connsiteX35-365" fmla="*/ 328042 w 12547109"/>
                <a:gd name="connsiteY35-366" fmla="*/ 4655418 h 5011018"/>
                <a:gd name="connsiteX36-367" fmla="*/ 348362 w 12547109"/>
                <a:gd name="connsiteY36-368" fmla="*/ 3243178 h 5011018"/>
                <a:gd name="connsiteX37-369" fmla="*/ 348362 w 12547109"/>
                <a:gd name="connsiteY37-370" fmla="*/ 865738 h 5011018"/>
                <a:gd name="connsiteX0-371" fmla="*/ 326429 w 12525176"/>
                <a:gd name="connsiteY0-372" fmla="*/ 865738 h 5011018"/>
                <a:gd name="connsiteX1-373" fmla="*/ 671869 w 12525176"/>
                <a:gd name="connsiteY1-374" fmla="*/ 398378 h 5011018"/>
                <a:gd name="connsiteX2-375" fmla="*/ 1068109 w 12525176"/>
                <a:gd name="connsiteY2-376" fmla="*/ 520298 h 5011018"/>
                <a:gd name="connsiteX3-377" fmla="*/ 1372909 w 12525176"/>
                <a:gd name="connsiteY3-378" fmla="*/ 388218 h 5011018"/>
                <a:gd name="connsiteX4-379" fmla="*/ 1911389 w 12525176"/>
                <a:gd name="connsiteY4-380" fmla="*/ 489818 h 5011018"/>
                <a:gd name="connsiteX5-381" fmla="*/ 2175549 w 12525176"/>
                <a:gd name="connsiteY5-382" fmla="*/ 347578 h 5011018"/>
                <a:gd name="connsiteX6-383" fmla="*/ 2714029 w 12525176"/>
                <a:gd name="connsiteY6-384" fmla="*/ 499978 h 5011018"/>
                <a:gd name="connsiteX7-385" fmla="*/ 3150909 w 12525176"/>
                <a:gd name="connsiteY7-386" fmla="*/ 337418 h 5011018"/>
                <a:gd name="connsiteX8-387" fmla="*/ 3577629 w 12525176"/>
                <a:gd name="connsiteY8-388" fmla="*/ 581258 h 5011018"/>
                <a:gd name="connsiteX9-389" fmla="*/ 4136429 w 12525176"/>
                <a:gd name="connsiteY9-390" fmla="*/ 327258 h 5011018"/>
                <a:gd name="connsiteX10-391" fmla="*/ 4319309 w 12525176"/>
                <a:gd name="connsiteY10-392" fmla="*/ 469498 h 5011018"/>
                <a:gd name="connsiteX11-393" fmla="*/ 5030509 w 12525176"/>
                <a:gd name="connsiteY11-394" fmla="*/ 317098 h 5011018"/>
                <a:gd name="connsiteX12-395" fmla="*/ 5193069 w 12525176"/>
                <a:gd name="connsiteY12-396" fmla="*/ 510138 h 5011018"/>
                <a:gd name="connsiteX13-397" fmla="*/ 5863629 w 12525176"/>
                <a:gd name="connsiteY13-398" fmla="*/ 367898 h 5011018"/>
                <a:gd name="connsiteX14-399" fmla="*/ 6249709 w 12525176"/>
                <a:gd name="connsiteY14-400" fmla="*/ 571098 h 5011018"/>
                <a:gd name="connsiteX15-401" fmla="*/ 6696749 w 12525176"/>
                <a:gd name="connsiteY15-402" fmla="*/ 306938 h 5011018"/>
                <a:gd name="connsiteX16-403" fmla="*/ 7225069 w 12525176"/>
                <a:gd name="connsiteY16-404" fmla="*/ 378058 h 5011018"/>
                <a:gd name="connsiteX17-405" fmla="*/ 7519709 w 12525176"/>
                <a:gd name="connsiteY17-406" fmla="*/ 185018 h 5011018"/>
                <a:gd name="connsiteX18-407" fmla="*/ 7966749 w 12525176"/>
                <a:gd name="connsiteY18-408" fmla="*/ 357738 h 5011018"/>
                <a:gd name="connsiteX19-409" fmla="*/ 8362989 w 12525176"/>
                <a:gd name="connsiteY19-410" fmla="*/ 174858 h 5011018"/>
                <a:gd name="connsiteX20-411" fmla="*/ 8789709 w 12525176"/>
                <a:gd name="connsiteY20-412" fmla="*/ 327258 h 5011018"/>
                <a:gd name="connsiteX21-413" fmla="*/ 9378989 w 12525176"/>
                <a:gd name="connsiteY21-414" fmla="*/ 134218 h 5011018"/>
                <a:gd name="connsiteX22-415" fmla="*/ 9795549 w 12525176"/>
                <a:gd name="connsiteY22-416" fmla="*/ 428858 h 5011018"/>
                <a:gd name="connsiteX23-417" fmla="*/ 10374669 w 12525176"/>
                <a:gd name="connsiteY23-418" fmla="*/ 215498 h 5011018"/>
                <a:gd name="connsiteX24-419" fmla="*/ 10689629 w 12525176"/>
                <a:gd name="connsiteY24-420" fmla="*/ 418698 h 5011018"/>
                <a:gd name="connsiteX25-421" fmla="*/ 11167149 w 12525176"/>
                <a:gd name="connsiteY25-422" fmla="*/ 174858 h 5011018"/>
                <a:gd name="connsiteX26-423" fmla="*/ 11522749 w 12525176"/>
                <a:gd name="connsiteY26-424" fmla="*/ 276458 h 5011018"/>
                <a:gd name="connsiteX27-425" fmla="*/ 11990109 w 12525176"/>
                <a:gd name="connsiteY27-426" fmla="*/ 124058 h 5011018"/>
                <a:gd name="connsiteX28-427" fmla="*/ 12244109 w 12525176"/>
                <a:gd name="connsiteY28-428" fmla="*/ 317098 h 5011018"/>
                <a:gd name="connsiteX29-429" fmla="*/ 12366029 w 12525176"/>
                <a:gd name="connsiteY29-430" fmla="*/ 205338 h 5011018"/>
                <a:gd name="connsiteX30-431" fmla="*/ 12518429 w 12525176"/>
                <a:gd name="connsiteY30-432" fmla="*/ 357738 h 5011018"/>
                <a:gd name="connsiteX31-433" fmla="*/ 12477789 w 12525176"/>
                <a:gd name="connsiteY31-434" fmla="*/ 4452218 h 5011018"/>
                <a:gd name="connsiteX32-435" fmla="*/ 12294909 w 12525176"/>
                <a:gd name="connsiteY32-436" fmla="*/ 4817978 h 5011018"/>
                <a:gd name="connsiteX33-437" fmla="*/ 11197629 w 12525176"/>
                <a:gd name="connsiteY33-438" fmla="*/ 4889098 h 5011018"/>
                <a:gd name="connsiteX34-439" fmla="*/ 966509 w 12525176"/>
                <a:gd name="connsiteY34-440" fmla="*/ 5011018 h 5011018"/>
                <a:gd name="connsiteX35-441" fmla="*/ 306109 w 12525176"/>
                <a:gd name="connsiteY35-442" fmla="*/ 4655418 h 5011018"/>
                <a:gd name="connsiteX36-443" fmla="*/ 326429 w 12525176"/>
                <a:gd name="connsiteY36-444" fmla="*/ 3243178 h 5011018"/>
                <a:gd name="connsiteX37-445" fmla="*/ 326429 w 12525176"/>
                <a:gd name="connsiteY37-446" fmla="*/ 865738 h 5011018"/>
                <a:gd name="connsiteX0-447" fmla="*/ 339065 w 12537812"/>
                <a:gd name="connsiteY0-448" fmla="*/ 865738 h 5011018"/>
                <a:gd name="connsiteX1-449" fmla="*/ 684505 w 12537812"/>
                <a:gd name="connsiteY1-450" fmla="*/ 398378 h 5011018"/>
                <a:gd name="connsiteX2-451" fmla="*/ 1080745 w 12537812"/>
                <a:gd name="connsiteY2-452" fmla="*/ 520298 h 5011018"/>
                <a:gd name="connsiteX3-453" fmla="*/ 1385545 w 12537812"/>
                <a:gd name="connsiteY3-454" fmla="*/ 388218 h 5011018"/>
                <a:gd name="connsiteX4-455" fmla="*/ 1924025 w 12537812"/>
                <a:gd name="connsiteY4-456" fmla="*/ 489818 h 5011018"/>
                <a:gd name="connsiteX5-457" fmla="*/ 2188185 w 12537812"/>
                <a:gd name="connsiteY5-458" fmla="*/ 347578 h 5011018"/>
                <a:gd name="connsiteX6-459" fmla="*/ 2726665 w 12537812"/>
                <a:gd name="connsiteY6-460" fmla="*/ 499978 h 5011018"/>
                <a:gd name="connsiteX7-461" fmla="*/ 3163545 w 12537812"/>
                <a:gd name="connsiteY7-462" fmla="*/ 337418 h 5011018"/>
                <a:gd name="connsiteX8-463" fmla="*/ 3590265 w 12537812"/>
                <a:gd name="connsiteY8-464" fmla="*/ 581258 h 5011018"/>
                <a:gd name="connsiteX9-465" fmla="*/ 4149065 w 12537812"/>
                <a:gd name="connsiteY9-466" fmla="*/ 327258 h 5011018"/>
                <a:gd name="connsiteX10-467" fmla="*/ 4331945 w 12537812"/>
                <a:gd name="connsiteY10-468" fmla="*/ 469498 h 5011018"/>
                <a:gd name="connsiteX11-469" fmla="*/ 5043145 w 12537812"/>
                <a:gd name="connsiteY11-470" fmla="*/ 317098 h 5011018"/>
                <a:gd name="connsiteX12-471" fmla="*/ 5205705 w 12537812"/>
                <a:gd name="connsiteY12-472" fmla="*/ 510138 h 5011018"/>
                <a:gd name="connsiteX13-473" fmla="*/ 5876265 w 12537812"/>
                <a:gd name="connsiteY13-474" fmla="*/ 367898 h 5011018"/>
                <a:gd name="connsiteX14-475" fmla="*/ 6262345 w 12537812"/>
                <a:gd name="connsiteY14-476" fmla="*/ 571098 h 5011018"/>
                <a:gd name="connsiteX15-477" fmla="*/ 6709385 w 12537812"/>
                <a:gd name="connsiteY15-478" fmla="*/ 306938 h 5011018"/>
                <a:gd name="connsiteX16-479" fmla="*/ 7237705 w 12537812"/>
                <a:gd name="connsiteY16-480" fmla="*/ 378058 h 5011018"/>
                <a:gd name="connsiteX17-481" fmla="*/ 7532345 w 12537812"/>
                <a:gd name="connsiteY17-482" fmla="*/ 185018 h 5011018"/>
                <a:gd name="connsiteX18-483" fmla="*/ 7979385 w 12537812"/>
                <a:gd name="connsiteY18-484" fmla="*/ 357738 h 5011018"/>
                <a:gd name="connsiteX19-485" fmla="*/ 8375625 w 12537812"/>
                <a:gd name="connsiteY19-486" fmla="*/ 174858 h 5011018"/>
                <a:gd name="connsiteX20-487" fmla="*/ 8802345 w 12537812"/>
                <a:gd name="connsiteY20-488" fmla="*/ 327258 h 5011018"/>
                <a:gd name="connsiteX21-489" fmla="*/ 9391625 w 12537812"/>
                <a:gd name="connsiteY21-490" fmla="*/ 134218 h 5011018"/>
                <a:gd name="connsiteX22-491" fmla="*/ 9808185 w 12537812"/>
                <a:gd name="connsiteY22-492" fmla="*/ 428858 h 5011018"/>
                <a:gd name="connsiteX23-493" fmla="*/ 10387305 w 12537812"/>
                <a:gd name="connsiteY23-494" fmla="*/ 215498 h 5011018"/>
                <a:gd name="connsiteX24-495" fmla="*/ 10702265 w 12537812"/>
                <a:gd name="connsiteY24-496" fmla="*/ 418698 h 5011018"/>
                <a:gd name="connsiteX25-497" fmla="*/ 11179785 w 12537812"/>
                <a:gd name="connsiteY25-498" fmla="*/ 174858 h 5011018"/>
                <a:gd name="connsiteX26-499" fmla="*/ 11535385 w 12537812"/>
                <a:gd name="connsiteY26-500" fmla="*/ 276458 h 5011018"/>
                <a:gd name="connsiteX27-501" fmla="*/ 12002745 w 12537812"/>
                <a:gd name="connsiteY27-502" fmla="*/ 124058 h 5011018"/>
                <a:gd name="connsiteX28-503" fmla="*/ 12256745 w 12537812"/>
                <a:gd name="connsiteY28-504" fmla="*/ 317098 h 5011018"/>
                <a:gd name="connsiteX29-505" fmla="*/ 12378665 w 12537812"/>
                <a:gd name="connsiteY29-506" fmla="*/ 205338 h 5011018"/>
                <a:gd name="connsiteX30-507" fmla="*/ 12531065 w 12537812"/>
                <a:gd name="connsiteY30-508" fmla="*/ 357738 h 5011018"/>
                <a:gd name="connsiteX31-509" fmla="*/ 12490425 w 12537812"/>
                <a:gd name="connsiteY31-510" fmla="*/ 4452218 h 5011018"/>
                <a:gd name="connsiteX32-511" fmla="*/ 12307545 w 12537812"/>
                <a:gd name="connsiteY32-512" fmla="*/ 4817978 h 5011018"/>
                <a:gd name="connsiteX33-513" fmla="*/ 11210265 w 12537812"/>
                <a:gd name="connsiteY33-514" fmla="*/ 4889098 h 5011018"/>
                <a:gd name="connsiteX34-515" fmla="*/ 979145 w 12537812"/>
                <a:gd name="connsiteY34-516" fmla="*/ 5011018 h 5011018"/>
                <a:gd name="connsiteX35-517" fmla="*/ 339065 w 12537812"/>
                <a:gd name="connsiteY35-518" fmla="*/ 3243178 h 5011018"/>
                <a:gd name="connsiteX36-519" fmla="*/ 339065 w 12537812"/>
                <a:gd name="connsiteY36-520" fmla="*/ 865738 h 5011018"/>
                <a:gd name="connsiteX0-521" fmla="*/ 367294 w 12566041"/>
                <a:gd name="connsiteY0-522" fmla="*/ 865738 h 5112603"/>
                <a:gd name="connsiteX1-523" fmla="*/ 712734 w 12566041"/>
                <a:gd name="connsiteY1-524" fmla="*/ 398378 h 5112603"/>
                <a:gd name="connsiteX2-525" fmla="*/ 1108974 w 12566041"/>
                <a:gd name="connsiteY2-526" fmla="*/ 520298 h 5112603"/>
                <a:gd name="connsiteX3-527" fmla="*/ 1413774 w 12566041"/>
                <a:gd name="connsiteY3-528" fmla="*/ 388218 h 5112603"/>
                <a:gd name="connsiteX4-529" fmla="*/ 1952254 w 12566041"/>
                <a:gd name="connsiteY4-530" fmla="*/ 489818 h 5112603"/>
                <a:gd name="connsiteX5-531" fmla="*/ 2216414 w 12566041"/>
                <a:gd name="connsiteY5-532" fmla="*/ 347578 h 5112603"/>
                <a:gd name="connsiteX6-533" fmla="*/ 2754894 w 12566041"/>
                <a:gd name="connsiteY6-534" fmla="*/ 499978 h 5112603"/>
                <a:gd name="connsiteX7-535" fmla="*/ 3191774 w 12566041"/>
                <a:gd name="connsiteY7-536" fmla="*/ 337418 h 5112603"/>
                <a:gd name="connsiteX8-537" fmla="*/ 3618494 w 12566041"/>
                <a:gd name="connsiteY8-538" fmla="*/ 581258 h 5112603"/>
                <a:gd name="connsiteX9-539" fmla="*/ 4177294 w 12566041"/>
                <a:gd name="connsiteY9-540" fmla="*/ 327258 h 5112603"/>
                <a:gd name="connsiteX10-541" fmla="*/ 4360174 w 12566041"/>
                <a:gd name="connsiteY10-542" fmla="*/ 469498 h 5112603"/>
                <a:gd name="connsiteX11-543" fmla="*/ 5071374 w 12566041"/>
                <a:gd name="connsiteY11-544" fmla="*/ 317098 h 5112603"/>
                <a:gd name="connsiteX12-545" fmla="*/ 5233934 w 12566041"/>
                <a:gd name="connsiteY12-546" fmla="*/ 510138 h 5112603"/>
                <a:gd name="connsiteX13-547" fmla="*/ 5904494 w 12566041"/>
                <a:gd name="connsiteY13-548" fmla="*/ 367898 h 5112603"/>
                <a:gd name="connsiteX14-549" fmla="*/ 6290574 w 12566041"/>
                <a:gd name="connsiteY14-550" fmla="*/ 571098 h 5112603"/>
                <a:gd name="connsiteX15-551" fmla="*/ 6737614 w 12566041"/>
                <a:gd name="connsiteY15-552" fmla="*/ 306938 h 5112603"/>
                <a:gd name="connsiteX16-553" fmla="*/ 7265934 w 12566041"/>
                <a:gd name="connsiteY16-554" fmla="*/ 378058 h 5112603"/>
                <a:gd name="connsiteX17-555" fmla="*/ 7560574 w 12566041"/>
                <a:gd name="connsiteY17-556" fmla="*/ 185018 h 5112603"/>
                <a:gd name="connsiteX18-557" fmla="*/ 8007614 w 12566041"/>
                <a:gd name="connsiteY18-558" fmla="*/ 357738 h 5112603"/>
                <a:gd name="connsiteX19-559" fmla="*/ 8403854 w 12566041"/>
                <a:gd name="connsiteY19-560" fmla="*/ 174858 h 5112603"/>
                <a:gd name="connsiteX20-561" fmla="*/ 8830574 w 12566041"/>
                <a:gd name="connsiteY20-562" fmla="*/ 327258 h 5112603"/>
                <a:gd name="connsiteX21-563" fmla="*/ 9419854 w 12566041"/>
                <a:gd name="connsiteY21-564" fmla="*/ 134218 h 5112603"/>
                <a:gd name="connsiteX22-565" fmla="*/ 9836414 w 12566041"/>
                <a:gd name="connsiteY22-566" fmla="*/ 428858 h 5112603"/>
                <a:gd name="connsiteX23-567" fmla="*/ 10415534 w 12566041"/>
                <a:gd name="connsiteY23-568" fmla="*/ 215498 h 5112603"/>
                <a:gd name="connsiteX24-569" fmla="*/ 10730494 w 12566041"/>
                <a:gd name="connsiteY24-570" fmla="*/ 418698 h 5112603"/>
                <a:gd name="connsiteX25-571" fmla="*/ 11208014 w 12566041"/>
                <a:gd name="connsiteY25-572" fmla="*/ 174858 h 5112603"/>
                <a:gd name="connsiteX26-573" fmla="*/ 11563614 w 12566041"/>
                <a:gd name="connsiteY26-574" fmla="*/ 276458 h 5112603"/>
                <a:gd name="connsiteX27-575" fmla="*/ 12030974 w 12566041"/>
                <a:gd name="connsiteY27-576" fmla="*/ 124058 h 5112603"/>
                <a:gd name="connsiteX28-577" fmla="*/ 12284974 w 12566041"/>
                <a:gd name="connsiteY28-578" fmla="*/ 317098 h 5112603"/>
                <a:gd name="connsiteX29-579" fmla="*/ 12406894 w 12566041"/>
                <a:gd name="connsiteY29-580" fmla="*/ 205338 h 5112603"/>
                <a:gd name="connsiteX30-581" fmla="*/ 12559294 w 12566041"/>
                <a:gd name="connsiteY30-582" fmla="*/ 357738 h 5112603"/>
                <a:gd name="connsiteX31-583" fmla="*/ 12518654 w 12566041"/>
                <a:gd name="connsiteY31-584" fmla="*/ 4452218 h 5112603"/>
                <a:gd name="connsiteX32-585" fmla="*/ 12335774 w 12566041"/>
                <a:gd name="connsiteY32-586" fmla="*/ 4817978 h 5112603"/>
                <a:gd name="connsiteX33-587" fmla="*/ 11238494 w 12566041"/>
                <a:gd name="connsiteY33-588" fmla="*/ 4889098 h 5112603"/>
                <a:gd name="connsiteX34-589" fmla="*/ 1007374 w 12566041"/>
                <a:gd name="connsiteY34-590" fmla="*/ 5011018 h 5112603"/>
                <a:gd name="connsiteX35-591" fmla="*/ 306334 w 12566041"/>
                <a:gd name="connsiteY35-592" fmla="*/ 3263498 h 5112603"/>
                <a:gd name="connsiteX36-593" fmla="*/ 367294 w 12566041"/>
                <a:gd name="connsiteY36-594" fmla="*/ 865738 h 5112603"/>
                <a:gd name="connsiteX0-595" fmla="*/ 333049 w 12531796"/>
                <a:gd name="connsiteY0-596" fmla="*/ 865738 h 5160787"/>
                <a:gd name="connsiteX1-597" fmla="*/ 678489 w 12531796"/>
                <a:gd name="connsiteY1-598" fmla="*/ 398378 h 5160787"/>
                <a:gd name="connsiteX2-599" fmla="*/ 1074729 w 12531796"/>
                <a:gd name="connsiteY2-600" fmla="*/ 520298 h 5160787"/>
                <a:gd name="connsiteX3-601" fmla="*/ 1379529 w 12531796"/>
                <a:gd name="connsiteY3-602" fmla="*/ 388218 h 5160787"/>
                <a:gd name="connsiteX4-603" fmla="*/ 1918009 w 12531796"/>
                <a:gd name="connsiteY4-604" fmla="*/ 489818 h 5160787"/>
                <a:gd name="connsiteX5-605" fmla="*/ 2182169 w 12531796"/>
                <a:gd name="connsiteY5-606" fmla="*/ 347578 h 5160787"/>
                <a:gd name="connsiteX6-607" fmla="*/ 2720649 w 12531796"/>
                <a:gd name="connsiteY6-608" fmla="*/ 499978 h 5160787"/>
                <a:gd name="connsiteX7-609" fmla="*/ 3157529 w 12531796"/>
                <a:gd name="connsiteY7-610" fmla="*/ 337418 h 5160787"/>
                <a:gd name="connsiteX8-611" fmla="*/ 3584249 w 12531796"/>
                <a:gd name="connsiteY8-612" fmla="*/ 581258 h 5160787"/>
                <a:gd name="connsiteX9-613" fmla="*/ 4143049 w 12531796"/>
                <a:gd name="connsiteY9-614" fmla="*/ 327258 h 5160787"/>
                <a:gd name="connsiteX10-615" fmla="*/ 4325929 w 12531796"/>
                <a:gd name="connsiteY10-616" fmla="*/ 469498 h 5160787"/>
                <a:gd name="connsiteX11-617" fmla="*/ 5037129 w 12531796"/>
                <a:gd name="connsiteY11-618" fmla="*/ 317098 h 5160787"/>
                <a:gd name="connsiteX12-619" fmla="*/ 5199689 w 12531796"/>
                <a:gd name="connsiteY12-620" fmla="*/ 510138 h 5160787"/>
                <a:gd name="connsiteX13-621" fmla="*/ 5870249 w 12531796"/>
                <a:gd name="connsiteY13-622" fmla="*/ 367898 h 5160787"/>
                <a:gd name="connsiteX14-623" fmla="*/ 6256329 w 12531796"/>
                <a:gd name="connsiteY14-624" fmla="*/ 571098 h 5160787"/>
                <a:gd name="connsiteX15-625" fmla="*/ 6703369 w 12531796"/>
                <a:gd name="connsiteY15-626" fmla="*/ 306938 h 5160787"/>
                <a:gd name="connsiteX16-627" fmla="*/ 7231689 w 12531796"/>
                <a:gd name="connsiteY16-628" fmla="*/ 378058 h 5160787"/>
                <a:gd name="connsiteX17-629" fmla="*/ 7526329 w 12531796"/>
                <a:gd name="connsiteY17-630" fmla="*/ 185018 h 5160787"/>
                <a:gd name="connsiteX18-631" fmla="*/ 7973369 w 12531796"/>
                <a:gd name="connsiteY18-632" fmla="*/ 357738 h 5160787"/>
                <a:gd name="connsiteX19-633" fmla="*/ 8369609 w 12531796"/>
                <a:gd name="connsiteY19-634" fmla="*/ 174858 h 5160787"/>
                <a:gd name="connsiteX20-635" fmla="*/ 8796329 w 12531796"/>
                <a:gd name="connsiteY20-636" fmla="*/ 327258 h 5160787"/>
                <a:gd name="connsiteX21-637" fmla="*/ 9385609 w 12531796"/>
                <a:gd name="connsiteY21-638" fmla="*/ 134218 h 5160787"/>
                <a:gd name="connsiteX22-639" fmla="*/ 9802169 w 12531796"/>
                <a:gd name="connsiteY22-640" fmla="*/ 428858 h 5160787"/>
                <a:gd name="connsiteX23-641" fmla="*/ 10381289 w 12531796"/>
                <a:gd name="connsiteY23-642" fmla="*/ 215498 h 5160787"/>
                <a:gd name="connsiteX24-643" fmla="*/ 10696249 w 12531796"/>
                <a:gd name="connsiteY24-644" fmla="*/ 418698 h 5160787"/>
                <a:gd name="connsiteX25-645" fmla="*/ 11173769 w 12531796"/>
                <a:gd name="connsiteY25-646" fmla="*/ 174858 h 5160787"/>
                <a:gd name="connsiteX26-647" fmla="*/ 11529369 w 12531796"/>
                <a:gd name="connsiteY26-648" fmla="*/ 276458 h 5160787"/>
                <a:gd name="connsiteX27-649" fmla="*/ 11996729 w 12531796"/>
                <a:gd name="connsiteY27-650" fmla="*/ 124058 h 5160787"/>
                <a:gd name="connsiteX28-651" fmla="*/ 12250729 w 12531796"/>
                <a:gd name="connsiteY28-652" fmla="*/ 317098 h 5160787"/>
                <a:gd name="connsiteX29-653" fmla="*/ 12372649 w 12531796"/>
                <a:gd name="connsiteY29-654" fmla="*/ 205338 h 5160787"/>
                <a:gd name="connsiteX30-655" fmla="*/ 12525049 w 12531796"/>
                <a:gd name="connsiteY30-656" fmla="*/ 357738 h 5160787"/>
                <a:gd name="connsiteX31-657" fmla="*/ 12484409 w 12531796"/>
                <a:gd name="connsiteY31-658" fmla="*/ 4452218 h 5160787"/>
                <a:gd name="connsiteX32-659" fmla="*/ 12301529 w 12531796"/>
                <a:gd name="connsiteY32-660" fmla="*/ 4817978 h 5160787"/>
                <a:gd name="connsiteX33-661" fmla="*/ 11204249 w 12531796"/>
                <a:gd name="connsiteY33-662" fmla="*/ 4889098 h 5160787"/>
                <a:gd name="connsiteX34-663" fmla="*/ 973129 w 12531796"/>
                <a:gd name="connsiteY34-664" fmla="*/ 5011018 h 5160787"/>
                <a:gd name="connsiteX35-665" fmla="*/ 339425 w 12531796"/>
                <a:gd name="connsiteY35-666" fmla="*/ 5031338 h 5160787"/>
                <a:gd name="connsiteX36-667" fmla="*/ 272089 w 12531796"/>
                <a:gd name="connsiteY36-668" fmla="*/ 3263498 h 5160787"/>
                <a:gd name="connsiteX37-669" fmla="*/ 333049 w 12531796"/>
                <a:gd name="connsiteY37-670" fmla="*/ 865738 h 5160787"/>
                <a:gd name="connsiteX0-671" fmla="*/ 367294 w 12566041"/>
                <a:gd name="connsiteY0-672" fmla="*/ 865738 h 5011018"/>
                <a:gd name="connsiteX1-673" fmla="*/ 712734 w 12566041"/>
                <a:gd name="connsiteY1-674" fmla="*/ 398378 h 5011018"/>
                <a:gd name="connsiteX2-675" fmla="*/ 1108974 w 12566041"/>
                <a:gd name="connsiteY2-676" fmla="*/ 520298 h 5011018"/>
                <a:gd name="connsiteX3-677" fmla="*/ 1413774 w 12566041"/>
                <a:gd name="connsiteY3-678" fmla="*/ 388218 h 5011018"/>
                <a:gd name="connsiteX4-679" fmla="*/ 1952254 w 12566041"/>
                <a:gd name="connsiteY4-680" fmla="*/ 489818 h 5011018"/>
                <a:gd name="connsiteX5-681" fmla="*/ 2216414 w 12566041"/>
                <a:gd name="connsiteY5-682" fmla="*/ 347578 h 5011018"/>
                <a:gd name="connsiteX6-683" fmla="*/ 2754894 w 12566041"/>
                <a:gd name="connsiteY6-684" fmla="*/ 499978 h 5011018"/>
                <a:gd name="connsiteX7-685" fmla="*/ 3191774 w 12566041"/>
                <a:gd name="connsiteY7-686" fmla="*/ 337418 h 5011018"/>
                <a:gd name="connsiteX8-687" fmla="*/ 3618494 w 12566041"/>
                <a:gd name="connsiteY8-688" fmla="*/ 581258 h 5011018"/>
                <a:gd name="connsiteX9-689" fmla="*/ 4177294 w 12566041"/>
                <a:gd name="connsiteY9-690" fmla="*/ 327258 h 5011018"/>
                <a:gd name="connsiteX10-691" fmla="*/ 4360174 w 12566041"/>
                <a:gd name="connsiteY10-692" fmla="*/ 469498 h 5011018"/>
                <a:gd name="connsiteX11-693" fmla="*/ 5071374 w 12566041"/>
                <a:gd name="connsiteY11-694" fmla="*/ 317098 h 5011018"/>
                <a:gd name="connsiteX12-695" fmla="*/ 5233934 w 12566041"/>
                <a:gd name="connsiteY12-696" fmla="*/ 510138 h 5011018"/>
                <a:gd name="connsiteX13-697" fmla="*/ 5904494 w 12566041"/>
                <a:gd name="connsiteY13-698" fmla="*/ 367898 h 5011018"/>
                <a:gd name="connsiteX14-699" fmla="*/ 6290574 w 12566041"/>
                <a:gd name="connsiteY14-700" fmla="*/ 571098 h 5011018"/>
                <a:gd name="connsiteX15-701" fmla="*/ 6737614 w 12566041"/>
                <a:gd name="connsiteY15-702" fmla="*/ 306938 h 5011018"/>
                <a:gd name="connsiteX16-703" fmla="*/ 7265934 w 12566041"/>
                <a:gd name="connsiteY16-704" fmla="*/ 378058 h 5011018"/>
                <a:gd name="connsiteX17-705" fmla="*/ 7560574 w 12566041"/>
                <a:gd name="connsiteY17-706" fmla="*/ 185018 h 5011018"/>
                <a:gd name="connsiteX18-707" fmla="*/ 8007614 w 12566041"/>
                <a:gd name="connsiteY18-708" fmla="*/ 357738 h 5011018"/>
                <a:gd name="connsiteX19-709" fmla="*/ 8403854 w 12566041"/>
                <a:gd name="connsiteY19-710" fmla="*/ 174858 h 5011018"/>
                <a:gd name="connsiteX20-711" fmla="*/ 8830574 w 12566041"/>
                <a:gd name="connsiteY20-712" fmla="*/ 327258 h 5011018"/>
                <a:gd name="connsiteX21-713" fmla="*/ 9419854 w 12566041"/>
                <a:gd name="connsiteY21-714" fmla="*/ 134218 h 5011018"/>
                <a:gd name="connsiteX22-715" fmla="*/ 9836414 w 12566041"/>
                <a:gd name="connsiteY22-716" fmla="*/ 428858 h 5011018"/>
                <a:gd name="connsiteX23-717" fmla="*/ 10415534 w 12566041"/>
                <a:gd name="connsiteY23-718" fmla="*/ 215498 h 5011018"/>
                <a:gd name="connsiteX24-719" fmla="*/ 10730494 w 12566041"/>
                <a:gd name="connsiteY24-720" fmla="*/ 418698 h 5011018"/>
                <a:gd name="connsiteX25-721" fmla="*/ 11208014 w 12566041"/>
                <a:gd name="connsiteY25-722" fmla="*/ 174858 h 5011018"/>
                <a:gd name="connsiteX26-723" fmla="*/ 11563614 w 12566041"/>
                <a:gd name="connsiteY26-724" fmla="*/ 276458 h 5011018"/>
                <a:gd name="connsiteX27-725" fmla="*/ 12030974 w 12566041"/>
                <a:gd name="connsiteY27-726" fmla="*/ 124058 h 5011018"/>
                <a:gd name="connsiteX28-727" fmla="*/ 12284974 w 12566041"/>
                <a:gd name="connsiteY28-728" fmla="*/ 317098 h 5011018"/>
                <a:gd name="connsiteX29-729" fmla="*/ 12406894 w 12566041"/>
                <a:gd name="connsiteY29-730" fmla="*/ 205338 h 5011018"/>
                <a:gd name="connsiteX30-731" fmla="*/ 12559294 w 12566041"/>
                <a:gd name="connsiteY30-732" fmla="*/ 357738 h 5011018"/>
                <a:gd name="connsiteX31-733" fmla="*/ 12518654 w 12566041"/>
                <a:gd name="connsiteY31-734" fmla="*/ 4452218 h 5011018"/>
                <a:gd name="connsiteX32-735" fmla="*/ 12335774 w 12566041"/>
                <a:gd name="connsiteY32-736" fmla="*/ 4817978 h 5011018"/>
                <a:gd name="connsiteX33-737" fmla="*/ 11238494 w 12566041"/>
                <a:gd name="connsiteY33-738" fmla="*/ 4889098 h 5011018"/>
                <a:gd name="connsiteX34-739" fmla="*/ 1007374 w 12566041"/>
                <a:gd name="connsiteY34-740" fmla="*/ 5011018 h 5011018"/>
                <a:gd name="connsiteX35-741" fmla="*/ 306334 w 12566041"/>
                <a:gd name="connsiteY35-742" fmla="*/ 3263498 h 5011018"/>
                <a:gd name="connsiteX36-743" fmla="*/ 367294 w 12566041"/>
                <a:gd name="connsiteY36-744" fmla="*/ 865738 h 5011018"/>
                <a:gd name="connsiteX0-745" fmla="*/ 107740 w 12306487"/>
                <a:gd name="connsiteY0-746" fmla="*/ 865738 h 5031338"/>
                <a:gd name="connsiteX1-747" fmla="*/ 453180 w 12306487"/>
                <a:gd name="connsiteY1-748" fmla="*/ 398378 h 5031338"/>
                <a:gd name="connsiteX2-749" fmla="*/ 849420 w 12306487"/>
                <a:gd name="connsiteY2-750" fmla="*/ 520298 h 5031338"/>
                <a:gd name="connsiteX3-751" fmla="*/ 1154220 w 12306487"/>
                <a:gd name="connsiteY3-752" fmla="*/ 388218 h 5031338"/>
                <a:gd name="connsiteX4-753" fmla="*/ 1692700 w 12306487"/>
                <a:gd name="connsiteY4-754" fmla="*/ 489818 h 5031338"/>
                <a:gd name="connsiteX5-755" fmla="*/ 1956860 w 12306487"/>
                <a:gd name="connsiteY5-756" fmla="*/ 347578 h 5031338"/>
                <a:gd name="connsiteX6-757" fmla="*/ 2495340 w 12306487"/>
                <a:gd name="connsiteY6-758" fmla="*/ 499978 h 5031338"/>
                <a:gd name="connsiteX7-759" fmla="*/ 2932220 w 12306487"/>
                <a:gd name="connsiteY7-760" fmla="*/ 337418 h 5031338"/>
                <a:gd name="connsiteX8-761" fmla="*/ 3358940 w 12306487"/>
                <a:gd name="connsiteY8-762" fmla="*/ 581258 h 5031338"/>
                <a:gd name="connsiteX9-763" fmla="*/ 3917740 w 12306487"/>
                <a:gd name="connsiteY9-764" fmla="*/ 327258 h 5031338"/>
                <a:gd name="connsiteX10-765" fmla="*/ 4100620 w 12306487"/>
                <a:gd name="connsiteY10-766" fmla="*/ 469498 h 5031338"/>
                <a:gd name="connsiteX11-767" fmla="*/ 4811820 w 12306487"/>
                <a:gd name="connsiteY11-768" fmla="*/ 317098 h 5031338"/>
                <a:gd name="connsiteX12-769" fmla="*/ 4974380 w 12306487"/>
                <a:gd name="connsiteY12-770" fmla="*/ 510138 h 5031338"/>
                <a:gd name="connsiteX13-771" fmla="*/ 5644940 w 12306487"/>
                <a:gd name="connsiteY13-772" fmla="*/ 367898 h 5031338"/>
                <a:gd name="connsiteX14-773" fmla="*/ 6031020 w 12306487"/>
                <a:gd name="connsiteY14-774" fmla="*/ 571098 h 5031338"/>
                <a:gd name="connsiteX15-775" fmla="*/ 6478060 w 12306487"/>
                <a:gd name="connsiteY15-776" fmla="*/ 306938 h 5031338"/>
                <a:gd name="connsiteX16-777" fmla="*/ 7006380 w 12306487"/>
                <a:gd name="connsiteY16-778" fmla="*/ 378058 h 5031338"/>
                <a:gd name="connsiteX17-779" fmla="*/ 7301020 w 12306487"/>
                <a:gd name="connsiteY17-780" fmla="*/ 185018 h 5031338"/>
                <a:gd name="connsiteX18-781" fmla="*/ 7748060 w 12306487"/>
                <a:gd name="connsiteY18-782" fmla="*/ 357738 h 5031338"/>
                <a:gd name="connsiteX19-783" fmla="*/ 8144300 w 12306487"/>
                <a:gd name="connsiteY19-784" fmla="*/ 174858 h 5031338"/>
                <a:gd name="connsiteX20-785" fmla="*/ 8571020 w 12306487"/>
                <a:gd name="connsiteY20-786" fmla="*/ 327258 h 5031338"/>
                <a:gd name="connsiteX21-787" fmla="*/ 9160300 w 12306487"/>
                <a:gd name="connsiteY21-788" fmla="*/ 134218 h 5031338"/>
                <a:gd name="connsiteX22-789" fmla="*/ 9576860 w 12306487"/>
                <a:gd name="connsiteY22-790" fmla="*/ 428858 h 5031338"/>
                <a:gd name="connsiteX23-791" fmla="*/ 10155980 w 12306487"/>
                <a:gd name="connsiteY23-792" fmla="*/ 215498 h 5031338"/>
                <a:gd name="connsiteX24-793" fmla="*/ 10470940 w 12306487"/>
                <a:gd name="connsiteY24-794" fmla="*/ 418698 h 5031338"/>
                <a:gd name="connsiteX25-795" fmla="*/ 10948460 w 12306487"/>
                <a:gd name="connsiteY25-796" fmla="*/ 174858 h 5031338"/>
                <a:gd name="connsiteX26-797" fmla="*/ 11304060 w 12306487"/>
                <a:gd name="connsiteY26-798" fmla="*/ 276458 h 5031338"/>
                <a:gd name="connsiteX27-799" fmla="*/ 11771420 w 12306487"/>
                <a:gd name="connsiteY27-800" fmla="*/ 124058 h 5031338"/>
                <a:gd name="connsiteX28-801" fmla="*/ 12025420 w 12306487"/>
                <a:gd name="connsiteY28-802" fmla="*/ 317098 h 5031338"/>
                <a:gd name="connsiteX29-803" fmla="*/ 12147340 w 12306487"/>
                <a:gd name="connsiteY29-804" fmla="*/ 205338 h 5031338"/>
                <a:gd name="connsiteX30-805" fmla="*/ 12299740 w 12306487"/>
                <a:gd name="connsiteY30-806" fmla="*/ 357738 h 5031338"/>
                <a:gd name="connsiteX31-807" fmla="*/ 12259100 w 12306487"/>
                <a:gd name="connsiteY31-808" fmla="*/ 4452218 h 5031338"/>
                <a:gd name="connsiteX32-809" fmla="*/ 12076220 w 12306487"/>
                <a:gd name="connsiteY32-810" fmla="*/ 4817978 h 5031338"/>
                <a:gd name="connsiteX33-811" fmla="*/ 10978940 w 12306487"/>
                <a:gd name="connsiteY33-812" fmla="*/ 4889098 h 5031338"/>
                <a:gd name="connsiteX34-813" fmla="*/ 1713020 w 12306487"/>
                <a:gd name="connsiteY34-814" fmla="*/ 5031338 h 5031338"/>
                <a:gd name="connsiteX35-815" fmla="*/ 46780 w 12306487"/>
                <a:gd name="connsiteY35-816" fmla="*/ 3263498 h 5031338"/>
                <a:gd name="connsiteX36-817" fmla="*/ 107740 w 12306487"/>
                <a:gd name="connsiteY36-818" fmla="*/ 865738 h 5031338"/>
                <a:gd name="connsiteX0-819" fmla="*/ 185751 w 12384498"/>
                <a:gd name="connsiteY0-820" fmla="*/ 865738 h 5043588"/>
                <a:gd name="connsiteX1-821" fmla="*/ 531191 w 12384498"/>
                <a:gd name="connsiteY1-822" fmla="*/ 398378 h 5043588"/>
                <a:gd name="connsiteX2-823" fmla="*/ 927431 w 12384498"/>
                <a:gd name="connsiteY2-824" fmla="*/ 520298 h 5043588"/>
                <a:gd name="connsiteX3-825" fmla="*/ 1232231 w 12384498"/>
                <a:gd name="connsiteY3-826" fmla="*/ 388218 h 5043588"/>
                <a:gd name="connsiteX4-827" fmla="*/ 1770711 w 12384498"/>
                <a:gd name="connsiteY4-828" fmla="*/ 489818 h 5043588"/>
                <a:gd name="connsiteX5-829" fmla="*/ 2034871 w 12384498"/>
                <a:gd name="connsiteY5-830" fmla="*/ 347578 h 5043588"/>
                <a:gd name="connsiteX6-831" fmla="*/ 2573351 w 12384498"/>
                <a:gd name="connsiteY6-832" fmla="*/ 499978 h 5043588"/>
                <a:gd name="connsiteX7-833" fmla="*/ 3010231 w 12384498"/>
                <a:gd name="connsiteY7-834" fmla="*/ 337418 h 5043588"/>
                <a:gd name="connsiteX8-835" fmla="*/ 3436951 w 12384498"/>
                <a:gd name="connsiteY8-836" fmla="*/ 581258 h 5043588"/>
                <a:gd name="connsiteX9-837" fmla="*/ 3995751 w 12384498"/>
                <a:gd name="connsiteY9-838" fmla="*/ 327258 h 5043588"/>
                <a:gd name="connsiteX10-839" fmla="*/ 4178631 w 12384498"/>
                <a:gd name="connsiteY10-840" fmla="*/ 469498 h 5043588"/>
                <a:gd name="connsiteX11-841" fmla="*/ 4889831 w 12384498"/>
                <a:gd name="connsiteY11-842" fmla="*/ 317098 h 5043588"/>
                <a:gd name="connsiteX12-843" fmla="*/ 5052391 w 12384498"/>
                <a:gd name="connsiteY12-844" fmla="*/ 510138 h 5043588"/>
                <a:gd name="connsiteX13-845" fmla="*/ 5722951 w 12384498"/>
                <a:gd name="connsiteY13-846" fmla="*/ 367898 h 5043588"/>
                <a:gd name="connsiteX14-847" fmla="*/ 6109031 w 12384498"/>
                <a:gd name="connsiteY14-848" fmla="*/ 571098 h 5043588"/>
                <a:gd name="connsiteX15-849" fmla="*/ 6556071 w 12384498"/>
                <a:gd name="connsiteY15-850" fmla="*/ 306938 h 5043588"/>
                <a:gd name="connsiteX16-851" fmla="*/ 7084391 w 12384498"/>
                <a:gd name="connsiteY16-852" fmla="*/ 378058 h 5043588"/>
                <a:gd name="connsiteX17-853" fmla="*/ 7379031 w 12384498"/>
                <a:gd name="connsiteY17-854" fmla="*/ 185018 h 5043588"/>
                <a:gd name="connsiteX18-855" fmla="*/ 7826071 w 12384498"/>
                <a:gd name="connsiteY18-856" fmla="*/ 357738 h 5043588"/>
                <a:gd name="connsiteX19-857" fmla="*/ 8222311 w 12384498"/>
                <a:gd name="connsiteY19-858" fmla="*/ 174858 h 5043588"/>
                <a:gd name="connsiteX20-859" fmla="*/ 8649031 w 12384498"/>
                <a:gd name="connsiteY20-860" fmla="*/ 327258 h 5043588"/>
                <a:gd name="connsiteX21-861" fmla="*/ 9238311 w 12384498"/>
                <a:gd name="connsiteY21-862" fmla="*/ 134218 h 5043588"/>
                <a:gd name="connsiteX22-863" fmla="*/ 9654871 w 12384498"/>
                <a:gd name="connsiteY22-864" fmla="*/ 428858 h 5043588"/>
                <a:gd name="connsiteX23-865" fmla="*/ 10233991 w 12384498"/>
                <a:gd name="connsiteY23-866" fmla="*/ 215498 h 5043588"/>
                <a:gd name="connsiteX24-867" fmla="*/ 10548951 w 12384498"/>
                <a:gd name="connsiteY24-868" fmla="*/ 418698 h 5043588"/>
                <a:gd name="connsiteX25-869" fmla="*/ 11026471 w 12384498"/>
                <a:gd name="connsiteY25-870" fmla="*/ 174858 h 5043588"/>
                <a:gd name="connsiteX26-871" fmla="*/ 11382071 w 12384498"/>
                <a:gd name="connsiteY26-872" fmla="*/ 276458 h 5043588"/>
                <a:gd name="connsiteX27-873" fmla="*/ 11849431 w 12384498"/>
                <a:gd name="connsiteY27-874" fmla="*/ 124058 h 5043588"/>
                <a:gd name="connsiteX28-875" fmla="*/ 12103431 w 12384498"/>
                <a:gd name="connsiteY28-876" fmla="*/ 317098 h 5043588"/>
                <a:gd name="connsiteX29-877" fmla="*/ 12225351 w 12384498"/>
                <a:gd name="connsiteY29-878" fmla="*/ 205338 h 5043588"/>
                <a:gd name="connsiteX30-879" fmla="*/ 12377751 w 12384498"/>
                <a:gd name="connsiteY30-880" fmla="*/ 357738 h 5043588"/>
                <a:gd name="connsiteX31-881" fmla="*/ 12337111 w 12384498"/>
                <a:gd name="connsiteY31-882" fmla="*/ 4452218 h 5043588"/>
                <a:gd name="connsiteX32-883" fmla="*/ 12154231 w 12384498"/>
                <a:gd name="connsiteY32-884" fmla="*/ 4817978 h 5043588"/>
                <a:gd name="connsiteX33-885" fmla="*/ 11056951 w 12384498"/>
                <a:gd name="connsiteY33-886" fmla="*/ 4889098 h 5043588"/>
                <a:gd name="connsiteX34-887" fmla="*/ 1791031 w 12384498"/>
                <a:gd name="connsiteY34-888" fmla="*/ 5031338 h 5043588"/>
                <a:gd name="connsiteX35-889" fmla="*/ 33351 w 12384498"/>
                <a:gd name="connsiteY35-890" fmla="*/ 4553818 h 5043588"/>
                <a:gd name="connsiteX36-891" fmla="*/ 185751 w 12384498"/>
                <a:gd name="connsiteY36-892" fmla="*/ 865738 h 5043588"/>
                <a:gd name="connsiteX0-893" fmla="*/ 152400 w 12351147"/>
                <a:gd name="connsiteY0-894" fmla="*/ 865738 h 5043588"/>
                <a:gd name="connsiteX1-895" fmla="*/ 497840 w 12351147"/>
                <a:gd name="connsiteY1-896" fmla="*/ 398378 h 5043588"/>
                <a:gd name="connsiteX2-897" fmla="*/ 894080 w 12351147"/>
                <a:gd name="connsiteY2-898" fmla="*/ 520298 h 5043588"/>
                <a:gd name="connsiteX3-899" fmla="*/ 1198880 w 12351147"/>
                <a:gd name="connsiteY3-900" fmla="*/ 388218 h 5043588"/>
                <a:gd name="connsiteX4-901" fmla="*/ 1737360 w 12351147"/>
                <a:gd name="connsiteY4-902" fmla="*/ 489818 h 5043588"/>
                <a:gd name="connsiteX5-903" fmla="*/ 2001520 w 12351147"/>
                <a:gd name="connsiteY5-904" fmla="*/ 347578 h 5043588"/>
                <a:gd name="connsiteX6-905" fmla="*/ 2540000 w 12351147"/>
                <a:gd name="connsiteY6-906" fmla="*/ 499978 h 5043588"/>
                <a:gd name="connsiteX7-907" fmla="*/ 2976880 w 12351147"/>
                <a:gd name="connsiteY7-908" fmla="*/ 337418 h 5043588"/>
                <a:gd name="connsiteX8-909" fmla="*/ 3403600 w 12351147"/>
                <a:gd name="connsiteY8-910" fmla="*/ 581258 h 5043588"/>
                <a:gd name="connsiteX9-911" fmla="*/ 3962400 w 12351147"/>
                <a:gd name="connsiteY9-912" fmla="*/ 327258 h 5043588"/>
                <a:gd name="connsiteX10-913" fmla="*/ 4145280 w 12351147"/>
                <a:gd name="connsiteY10-914" fmla="*/ 469498 h 5043588"/>
                <a:gd name="connsiteX11-915" fmla="*/ 4856480 w 12351147"/>
                <a:gd name="connsiteY11-916" fmla="*/ 317098 h 5043588"/>
                <a:gd name="connsiteX12-917" fmla="*/ 5019040 w 12351147"/>
                <a:gd name="connsiteY12-918" fmla="*/ 510138 h 5043588"/>
                <a:gd name="connsiteX13-919" fmla="*/ 5689600 w 12351147"/>
                <a:gd name="connsiteY13-920" fmla="*/ 367898 h 5043588"/>
                <a:gd name="connsiteX14-921" fmla="*/ 6075680 w 12351147"/>
                <a:gd name="connsiteY14-922" fmla="*/ 571098 h 5043588"/>
                <a:gd name="connsiteX15-923" fmla="*/ 6522720 w 12351147"/>
                <a:gd name="connsiteY15-924" fmla="*/ 306938 h 5043588"/>
                <a:gd name="connsiteX16-925" fmla="*/ 7051040 w 12351147"/>
                <a:gd name="connsiteY16-926" fmla="*/ 378058 h 5043588"/>
                <a:gd name="connsiteX17-927" fmla="*/ 7345680 w 12351147"/>
                <a:gd name="connsiteY17-928" fmla="*/ 185018 h 5043588"/>
                <a:gd name="connsiteX18-929" fmla="*/ 7792720 w 12351147"/>
                <a:gd name="connsiteY18-930" fmla="*/ 357738 h 5043588"/>
                <a:gd name="connsiteX19-931" fmla="*/ 8188960 w 12351147"/>
                <a:gd name="connsiteY19-932" fmla="*/ 174858 h 5043588"/>
                <a:gd name="connsiteX20-933" fmla="*/ 8615680 w 12351147"/>
                <a:gd name="connsiteY20-934" fmla="*/ 327258 h 5043588"/>
                <a:gd name="connsiteX21-935" fmla="*/ 9204960 w 12351147"/>
                <a:gd name="connsiteY21-936" fmla="*/ 134218 h 5043588"/>
                <a:gd name="connsiteX22-937" fmla="*/ 9621520 w 12351147"/>
                <a:gd name="connsiteY22-938" fmla="*/ 428858 h 5043588"/>
                <a:gd name="connsiteX23-939" fmla="*/ 10200640 w 12351147"/>
                <a:gd name="connsiteY23-940" fmla="*/ 215498 h 5043588"/>
                <a:gd name="connsiteX24-941" fmla="*/ 10515600 w 12351147"/>
                <a:gd name="connsiteY24-942" fmla="*/ 418698 h 5043588"/>
                <a:gd name="connsiteX25-943" fmla="*/ 10993120 w 12351147"/>
                <a:gd name="connsiteY25-944" fmla="*/ 174858 h 5043588"/>
                <a:gd name="connsiteX26-945" fmla="*/ 11348720 w 12351147"/>
                <a:gd name="connsiteY26-946" fmla="*/ 276458 h 5043588"/>
                <a:gd name="connsiteX27-947" fmla="*/ 11816080 w 12351147"/>
                <a:gd name="connsiteY27-948" fmla="*/ 124058 h 5043588"/>
                <a:gd name="connsiteX28-949" fmla="*/ 12070080 w 12351147"/>
                <a:gd name="connsiteY28-950" fmla="*/ 317098 h 5043588"/>
                <a:gd name="connsiteX29-951" fmla="*/ 12192000 w 12351147"/>
                <a:gd name="connsiteY29-952" fmla="*/ 205338 h 5043588"/>
                <a:gd name="connsiteX30-953" fmla="*/ 12344400 w 12351147"/>
                <a:gd name="connsiteY30-954" fmla="*/ 357738 h 5043588"/>
                <a:gd name="connsiteX31-955" fmla="*/ 12303760 w 12351147"/>
                <a:gd name="connsiteY31-956" fmla="*/ 4452218 h 5043588"/>
                <a:gd name="connsiteX32-957" fmla="*/ 12120880 w 12351147"/>
                <a:gd name="connsiteY32-958" fmla="*/ 4817978 h 5043588"/>
                <a:gd name="connsiteX33-959" fmla="*/ 11023600 w 12351147"/>
                <a:gd name="connsiteY33-960" fmla="*/ 4889098 h 5043588"/>
                <a:gd name="connsiteX34-961" fmla="*/ 1757680 w 12351147"/>
                <a:gd name="connsiteY34-962" fmla="*/ 5031338 h 5043588"/>
                <a:gd name="connsiteX35-963" fmla="*/ 0 w 12351147"/>
                <a:gd name="connsiteY35-964" fmla="*/ 4553818 h 5043588"/>
                <a:gd name="connsiteX36-965" fmla="*/ 152400 w 12351147"/>
                <a:gd name="connsiteY36-966" fmla="*/ 865738 h 5043588"/>
                <a:gd name="connsiteX0-967" fmla="*/ 152400 w 12351147"/>
                <a:gd name="connsiteY0-968" fmla="*/ 865738 h 5043588"/>
                <a:gd name="connsiteX1-969" fmla="*/ 497840 w 12351147"/>
                <a:gd name="connsiteY1-970" fmla="*/ 398378 h 5043588"/>
                <a:gd name="connsiteX2-971" fmla="*/ 894080 w 12351147"/>
                <a:gd name="connsiteY2-972" fmla="*/ 520298 h 5043588"/>
                <a:gd name="connsiteX3-973" fmla="*/ 1198880 w 12351147"/>
                <a:gd name="connsiteY3-974" fmla="*/ 388218 h 5043588"/>
                <a:gd name="connsiteX4-975" fmla="*/ 1737360 w 12351147"/>
                <a:gd name="connsiteY4-976" fmla="*/ 489818 h 5043588"/>
                <a:gd name="connsiteX5-977" fmla="*/ 2001520 w 12351147"/>
                <a:gd name="connsiteY5-978" fmla="*/ 347578 h 5043588"/>
                <a:gd name="connsiteX6-979" fmla="*/ 2540000 w 12351147"/>
                <a:gd name="connsiteY6-980" fmla="*/ 499978 h 5043588"/>
                <a:gd name="connsiteX7-981" fmla="*/ 2976880 w 12351147"/>
                <a:gd name="connsiteY7-982" fmla="*/ 337418 h 5043588"/>
                <a:gd name="connsiteX8-983" fmla="*/ 3403600 w 12351147"/>
                <a:gd name="connsiteY8-984" fmla="*/ 581258 h 5043588"/>
                <a:gd name="connsiteX9-985" fmla="*/ 3962400 w 12351147"/>
                <a:gd name="connsiteY9-986" fmla="*/ 327258 h 5043588"/>
                <a:gd name="connsiteX10-987" fmla="*/ 4145280 w 12351147"/>
                <a:gd name="connsiteY10-988" fmla="*/ 469498 h 5043588"/>
                <a:gd name="connsiteX11-989" fmla="*/ 4856480 w 12351147"/>
                <a:gd name="connsiteY11-990" fmla="*/ 317098 h 5043588"/>
                <a:gd name="connsiteX12-991" fmla="*/ 5019040 w 12351147"/>
                <a:gd name="connsiteY12-992" fmla="*/ 510138 h 5043588"/>
                <a:gd name="connsiteX13-993" fmla="*/ 5689600 w 12351147"/>
                <a:gd name="connsiteY13-994" fmla="*/ 367898 h 5043588"/>
                <a:gd name="connsiteX14-995" fmla="*/ 6075680 w 12351147"/>
                <a:gd name="connsiteY14-996" fmla="*/ 571098 h 5043588"/>
                <a:gd name="connsiteX15-997" fmla="*/ 6522720 w 12351147"/>
                <a:gd name="connsiteY15-998" fmla="*/ 306938 h 5043588"/>
                <a:gd name="connsiteX16-999" fmla="*/ 7051040 w 12351147"/>
                <a:gd name="connsiteY16-1000" fmla="*/ 378058 h 5043588"/>
                <a:gd name="connsiteX17-1001" fmla="*/ 7345680 w 12351147"/>
                <a:gd name="connsiteY17-1002" fmla="*/ 185018 h 5043588"/>
                <a:gd name="connsiteX18-1003" fmla="*/ 7792720 w 12351147"/>
                <a:gd name="connsiteY18-1004" fmla="*/ 357738 h 5043588"/>
                <a:gd name="connsiteX19-1005" fmla="*/ 8188960 w 12351147"/>
                <a:gd name="connsiteY19-1006" fmla="*/ 174858 h 5043588"/>
                <a:gd name="connsiteX20-1007" fmla="*/ 8615680 w 12351147"/>
                <a:gd name="connsiteY20-1008" fmla="*/ 327258 h 5043588"/>
                <a:gd name="connsiteX21-1009" fmla="*/ 9204960 w 12351147"/>
                <a:gd name="connsiteY21-1010" fmla="*/ 134218 h 5043588"/>
                <a:gd name="connsiteX22-1011" fmla="*/ 9621520 w 12351147"/>
                <a:gd name="connsiteY22-1012" fmla="*/ 428858 h 5043588"/>
                <a:gd name="connsiteX23-1013" fmla="*/ 10200640 w 12351147"/>
                <a:gd name="connsiteY23-1014" fmla="*/ 215498 h 5043588"/>
                <a:gd name="connsiteX24-1015" fmla="*/ 10515600 w 12351147"/>
                <a:gd name="connsiteY24-1016" fmla="*/ 418698 h 5043588"/>
                <a:gd name="connsiteX25-1017" fmla="*/ 10993120 w 12351147"/>
                <a:gd name="connsiteY25-1018" fmla="*/ 174858 h 5043588"/>
                <a:gd name="connsiteX26-1019" fmla="*/ 11348720 w 12351147"/>
                <a:gd name="connsiteY26-1020" fmla="*/ 276458 h 5043588"/>
                <a:gd name="connsiteX27-1021" fmla="*/ 11816080 w 12351147"/>
                <a:gd name="connsiteY27-1022" fmla="*/ 124058 h 5043588"/>
                <a:gd name="connsiteX28-1023" fmla="*/ 12070080 w 12351147"/>
                <a:gd name="connsiteY28-1024" fmla="*/ 317098 h 5043588"/>
                <a:gd name="connsiteX29-1025" fmla="*/ 12192000 w 12351147"/>
                <a:gd name="connsiteY29-1026" fmla="*/ 205338 h 5043588"/>
                <a:gd name="connsiteX30-1027" fmla="*/ 12344400 w 12351147"/>
                <a:gd name="connsiteY30-1028" fmla="*/ 357738 h 5043588"/>
                <a:gd name="connsiteX31-1029" fmla="*/ 12303760 w 12351147"/>
                <a:gd name="connsiteY31-1030" fmla="*/ 4452218 h 5043588"/>
                <a:gd name="connsiteX32-1031" fmla="*/ 12120880 w 12351147"/>
                <a:gd name="connsiteY32-1032" fmla="*/ 4817978 h 5043588"/>
                <a:gd name="connsiteX33-1033" fmla="*/ 11023600 w 12351147"/>
                <a:gd name="connsiteY33-1034" fmla="*/ 4889098 h 5043588"/>
                <a:gd name="connsiteX34-1035" fmla="*/ 1757680 w 12351147"/>
                <a:gd name="connsiteY34-1036" fmla="*/ 5031338 h 5043588"/>
                <a:gd name="connsiteX35-1037" fmla="*/ 0 w 12351147"/>
                <a:gd name="connsiteY35-1038" fmla="*/ 4553818 h 5043588"/>
                <a:gd name="connsiteX36-1039" fmla="*/ 152400 w 12351147"/>
                <a:gd name="connsiteY36-1040" fmla="*/ 865738 h 5043588"/>
                <a:gd name="connsiteX0-1041" fmla="*/ 152400 w 12351147"/>
                <a:gd name="connsiteY0-1042" fmla="*/ 865738 h 5043588"/>
                <a:gd name="connsiteX1-1043" fmla="*/ 497840 w 12351147"/>
                <a:gd name="connsiteY1-1044" fmla="*/ 398378 h 5043588"/>
                <a:gd name="connsiteX2-1045" fmla="*/ 894080 w 12351147"/>
                <a:gd name="connsiteY2-1046" fmla="*/ 520298 h 5043588"/>
                <a:gd name="connsiteX3-1047" fmla="*/ 1198880 w 12351147"/>
                <a:gd name="connsiteY3-1048" fmla="*/ 388218 h 5043588"/>
                <a:gd name="connsiteX4-1049" fmla="*/ 1737360 w 12351147"/>
                <a:gd name="connsiteY4-1050" fmla="*/ 489818 h 5043588"/>
                <a:gd name="connsiteX5-1051" fmla="*/ 2001520 w 12351147"/>
                <a:gd name="connsiteY5-1052" fmla="*/ 347578 h 5043588"/>
                <a:gd name="connsiteX6-1053" fmla="*/ 2540000 w 12351147"/>
                <a:gd name="connsiteY6-1054" fmla="*/ 499978 h 5043588"/>
                <a:gd name="connsiteX7-1055" fmla="*/ 2976880 w 12351147"/>
                <a:gd name="connsiteY7-1056" fmla="*/ 337418 h 5043588"/>
                <a:gd name="connsiteX8-1057" fmla="*/ 3403600 w 12351147"/>
                <a:gd name="connsiteY8-1058" fmla="*/ 581258 h 5043588"/>
                <a:gd name="connsiteX9-1059" fmla="*/ 3962400 w 12351147"/>
                <a:gd name="connsiteY9-1060" fmla="*/ 327258 h 5043588"/>
                <a:gd name="connsiteX10-1061" fmla="*/ 4145280 w 12351147"/>
                <a:gd name="connsiteY10-1062" fmla="*/ 469498 h 5043588"/>
                <a:gd name="connsiteX11-1063" fmla="*/ 4856480 w 12351147"/>
                <a:gd name="connsiteY11-1064" fmla="*/ 317098 h 5043588"/>
                <a:gd name="connsiteX12-1065" fmla="*/ 5019040 w 12351147"/>
                <a:gd name="connsiteY12-1066" fmla="*/ 510138 h 5043588"/>
                <a:gd name="connsiteX13-1067" fmla="*/ 5689600 w 12351147"/>
                <a:gd name="connsiteY13-1068" fmla="*/ 367898 h 5043588"/>
                <a:gd name="connsiteX14-1069" fmla="*/ 6075680 w 12351147"/>
                <a:gd name="connsiteY14-1070" fmla="*/ 571098 h 5043588"/>
                <a:gd name="connsiteX15-1071" fmla="*/ 6522720 w 12351147"/>
                <a:gd name="connsiteY15-1072" fmla="*/ 306938 h 5043588"/>
                <a:gd name="connsiteX16-1073" fmla="*/ 7051040 w 12351147"/>
                <a:gd name="connsiteY16-1074" fmla="*/ 378058 h 5043588"/>
                <a:gd name="connsiteX17-1075" fmla="*/ 7345680 w 12351147"/>
                <a:gd name="connsiteY17-1076" fmla="*/ 185018 h 5043588"/>
                <a:gd name="connsiteX18-1077" fmla="*/ 7792720 w 12351147"/>
                <a:gd name="connsiteY18-1078" fmla="*/ 357738 h 5043588"/>
                <a:gd name="connsiteX19-1079" fmla="*/ 8188960 w 12351147"/>
                <a:gd name="connsiteY19-1080" fmla="*/ 174858 h 5043588"/>
                <a:gd name="connsiteX20-1081" fmla="*/ 8615680 w 12351147"/>
                <a:gd name="connsiteY20-1082" fmla="*/ 327258 h 5043588"/>
                <a:gd name="connsiteX21-1083" fmla="*/ 9204960 w 12351147"/>
                <a:gd name="connsiteY21-1084" fmla="*/ 134218 h 5043588"/>
                <a:gd name="connsiteX22-1085" fmla="*/ 9621520 w 12351147"/>
                <a:gd name="connsiteY22-1086" fmla="*/ 428858 h 5043588"/>
                <a:gd name="connsiteX23-1087" fmla="*/ 10200640 w 12351147"/>
                <a:gd name="connsiteY23-1088" fmla="*/ 215498 h 5043588"/>
                <a:gd name="connsiteX24-1089" fmla="*/ 10515600 w 12351147"/>
                <a:gd name="connsiteY24-1090" fmla="*/ 418698 h 5043588"/>
                <a:gd name="connsiteX25-1091" fmla="*/ 10993120 w 12351147"/>
                <a:gd name="connsiteY25-1092" fmla="*/ 174858 h 5043588"/>
                <a:gd name="connsiteX26-1093" fmla="*/ 11348720 w 12351147"/>
                <a:gd name="connsiteY26-1094" fmla="*/ 276458 h 5043588"/>
                <a:gd name="connsiteX27-1095" fmla="*/ 11816080 w 12351147"/>
                <a:gd name="connsiteY27-1096" fmla="*/ 124058 h 5043588"/>
                <a:gd name="connsiteX28-1097" fmla="*/ 12070080 w 12351147"/>
                <a:gd name="connsiteY28-1098" fmla="*/ 317098 h 5043588"/>
                <a:gd name="connsiteX29-1099" fmla="*/ 12192000 w 12351147"/>
                <a:gd name="connsiteY29-1100" fmla="*/ 205338 h 5043588"/>
                <a:gd name="connsiteX30-1101" fmla="*/ 12344400 w 12351147"/>
                <a:gd name="connsiteY30-1102" fmla="*/ 357738 h 5043588"/>
                <a:gd name="connsiteX31-1103" fmla="*/ 12303760 w 12351147"/>
                <a:gd name="connsiteY31-1104" fmla="*/ 4452218 h 5043588"/>
                <a:gd name="connsiteX32-1105" fmla="*/ 12120880 w 12351147"/>
                <a:gd name="connsiteY32-1106" fmla="*/ 4817978 h 5043588"/>
                <a:gd name="connsiteX33-1107" fmla="*/ 11023600 w 12351147"/>
                <a:gd name="connsiteY33-1108" fmla="*/ 4889098 h 5043588"/>
                <a:gd name="connsiteX34-1109" fmla="*/ 1757680 w 12351147"/>
                <a:gd name="connsiteY34-1110" fmla="*/ 5031338 h 5043588"/>
                <a:gd name="connsiteX35-1111" fmla="*/ 0 w 12351147"/>
                <a:gd name="connsiteY35-1112" fmla="*/ 4553818 h 5043588"/>
                <a:gd name="connsiteX36-1113" fmla="*/ 152400 w 12351147"/>
                <a:gd name="connsiteY36-1114" fmla="*/ 865738 h 5043588"/>
                <a:gd name="connsiteX0-1115" fmla="*/ 152400 w 12351147"/>
                <a:gd name="connsiteY0-1116" fmla="*/ 865738 h 5043588"/>
                <a:gd name="connsiteX1-1117" fmla="*/ 497840 w 12351147"/>
                <a:gd name="connsiteY1-1118" fmla="*/ 398378 h 5043588"/>
                <a:gd name="connsiteX2-1119" fmla="*/ 894080 w 12351147"/>
                <a:gd name="connsiteY2-1120" fmla="*/ 520298 h 5043588"/>
                <a:gd name="connsiteX3-1121" fmla="*/ 1198880 w 12351147"/>
                <a:gd name="connsiteY3-1122" fmla="*/ 388218 h 5043588"/>
                <a:gd name="connsiteX4-1123" fmla="*/ 1737360 w 12351147"/>
                <a:gd name="connsiteY4-1124" fmla="*/ 489818 h 5043588"/>
                <a:gd name="connsiteX5-1125" fmla="*/ 2001520 w 12351147"/>
                <a:gd name="connsiteY5-1126" fmla="*/ 347578 h 5043588"/>
                <a:gd name="connsiteX6-1127" fmla="*/ 2540000 w 12351147"/>
                <a:gd name="connsiteY6-1128" fmla="*/ 499978 h 5043588"/>
                <a:gd name="connsiteX7-1129" fmla="*/ 2976880 w 12351147"/>
                <a:gd name="connsiteY7-1130" fmla="*/ 337418 h 5043588"/>
                <a:gd name="connsiteX8-1131" fmla="*/ 3403600 w 12351147"/>
                <a:gd name="connsiteY8-1132" fmla="*/ 581258 h 5043588"/>
                <a:gd name="connsiteX9-1133" fmla="*/ 3962400 w 12351147"/>
                <a:gd name="connsiteY9-1134" fmla="*/ 327258 h 5043588"/>
                <a:gd name="connsiteX10-1135" fmla="*/ 4145280 w 12351147"/>
                <a:gd name="connsiteY10-1136" fmla="*/ 469498 h 5043588"/>
                <a:gd name="connsiteX11-1137" fmla="*/ 4856480 w 12351147"/>
                <a:gd name="connsiteY11-1138" fmla="*/ 317098 h 5043588"/>
                <a:gd name="connsiteX12-1139" fmla="*/ 5019040 w 12351147"/>
                <a:gd name="connsiteY12-1140" fmla="*/ 510138 h 5043588"/>
                <a:gd name="connsiteX13-1141" fmla="*/ 5689600 w 12351147"/>
                <a:gd name="connsiteY13-1142" fmla="*/ 367898 h 5043588"/>
                <a:gd name="connsiteX14-1143" fmla="*/ 6075680 w 12351147"/>
                <a:gd name="connsiteY14-1144" fmla="*/ 571098 h 5043588"/>
                <a:gd name="connsiteX15-1145" fmla="*/ 6522720 w 12351147"/>
                <a:gd name="connsiteY15-1146" fmla="*/ 306938 h 5043588"/>
                <a:gd name="connsiteX16-1147" fmla="*/ 7051040 w 12351147"/>
                <a:gd name="connsiteY16-1148" fmla="*/ 378058 h 5043588"/>
                <a:gd name="connsiteX17-1149" fmla="*/ 7345680 w 12351147"/>
                <a:gd name="connsiteY17-1150" fmla="*/ 185018 h 5043588"/>
                <a:gd name="connsiteX18-1151" fmla="*/ 7792720 w 12351147"/>
                <a:gd name="connsiteY18-1152" fmla="*/ 357738 h 5043588"/>
                <a:gd name="connsiteX19-1153" fmla="*/ 8188960 w 12351147"/>
                <a:gd name="connsiteY19-1154" fmla="*/ 174858 h 5043588"/>
                <a:gd name="connsiteX20-1155" fmla="*/ 8615680 w 12351147"/>
                <a:gd name="connsiteY20-1156" fmla="*/ 327258 h 5043588"/>
                <a:gd name="connsiteX21-1157" fmla="*/ 9204960 w 12351147"/>
                <a:gd name="connsiteY21-1158" fmla="*/ 134218 h 5043588"/>
                <a:gd name="connsiteX22-1159" fmla="*/ 9621520 w 12351147"/>
                <a:gd name="connsiteY22-1160" fmla="*/ 428858 h 5043588"/>
                <a:gd name="connsiteX23-1161" fmla="*/ 10200640 w 12351147"/>
                <a:gd name="connsiteY23-1162" fmla="*/ 215498 h 5043588"/>
                <a:gd name="connsiteX24-1163" fmla="*/ 10515600 w 12351147"/>
                <a:gd name="connsiteY24-1164" fmla="*/ 418698 h 5043588"/>
                <a:gd name="connsiteX25-1165" fmla="*/ 10993120 w 12351147"/>
                <a:gd name="connsiteY25-1166" fmla="*/ 174858 h 5043588"/>
                <a:gd name="connsiteX26-1167" fmla="*/ 11348720 w 12351147"/>
                <a:gd name="connsiteY26-1168" fmla="*/ 276458 h 5043588"/>
                <a:gd name="connsiteX27-1169" fmla="*/ 11816080 w 12351147"/>
                <a:gd name="connsiteY27-1170" fmla="*/ 124058 h 5043588"/>
                <a:gd name="connsiteX28-1171" fmla="*/ 12070080 w 12351147"/>
                <a:gd name="connsiteY28-1172" fmla="*/ 317098 h 5043588"/>
                <a:gd name="connsiteX29-1173" fmla="*/ 12192000 w 12351147"/>
                <a:gd name="connsiteY29-1174" fmla="*/ 205338 h 5043588"/>
                <a:gd name="connsiteX30-1175" fmla="*/ 12344400 w 12351147"/>
                <a:gd name="connsiteY30-1176" fmla="*/ 357738 h 5043588"/>
                <a:gd name="connsiteX31-1177" fmla="*/ 12303760 w 12351147"/>
                <a:gd name="connsiteY31-1178" fmla="*/ 4452218 h 5043588"/>
                <a:gd name="connsiteX32-1179" fmla="*/ 12120880 w 12351147"/>
                <a:gd name="connsiteY32-1180" fmla="*/ 4817978 h 5043588"/>
                <a:gd name="connsiteX33-1181" fmla="*/ 11023600 w 12351147"/>
                <a:gd name="connsiteY33-1182" fmla="*/ 4889098 h 5043588"/>
                <a:gd name="connsiteX34-1183" fmla="*/ 1757680 w 12351147"/>
                <a:gd name="connsiteY34-1184" fmla="*/ 5031338 h 5043588"/>
                <a:gd name="connsiteX35-1185" fmla="*/ 0 w 12351147"/>
                <a:gd name="connsiteY35-1186" fmla="*/ 4553818 h 5043588"/>
                <a:gd name="connsiteX36-1187" fmla="*/ 152400 w 12351147"/>
                <a:gd name="connsiteY36-1188" fmla="*/ 865738 h 5043588"/>
                <a:gd name="connsiteX0-1189" fmla="*/ 71120 w 12269867"/>
                <a:gd name="connsiteY0-1190" fmla="*/ 865738 h 5253891"/>
                <a:gd name="connsiteX1-1191" fmla="*/ 416560 w 12269867"/>
                <a:gd name="connsiteY1-1192" fmla="*/ 398378 h 5253891"/>
                <a:gd name="connsiteX2-1193" fmla="*/ 812800 w 12269867"/>
                <a:gd name="connsiteY2-1194" fmla="*/ 520298 h 5253891"/>
                <a:gd name="connsiteX3-1195" fmla="*/ 1117600 w 12269867"/>
                <a:gd name="connsiteY3-1196" fmla="*/ 388218 h 5253891"/>
                <a:gd name="connsiteX4-1197" fmla="*/ 1656080 w 12269867"/>
                <a:gd name="connsiteY4-1198" fmla="*/ 489818 h 5253891"/>
                <a:gd name="connsiteX5-1199" fmla="*/ 1920240 w 12269867"/>
                <a:gd name="connsiteY5-1200" fmla="*/ 347578 h 5253891"/>
                <a:gd name="connsiteX6-1201" fmla="*/ 2458720 w 12269867"/>
                <a:gd name="connsiteY6-1202" fmla="*/ 499978 h 5253891"/>
                <a:gd name="connsiteX7-1203" fmla="*/ 2895600 w 12269867"/>
                <a:gd name="connsiteY7-1204" fmla="*/ 337418 h 5253891"/>
                <a:gd name="connsiteX8-1205" fmla="*/ 3322320 w 12269867"/>
                <a:gd name="connsiteY8-1206" fmla="*/ 581258 h 5253891"/>
                <a:gd name="connsiteX9-1207" fmla="*/ 3881120 w 12269867"/>
                <a:gd name="connsiteY9-1208" fmla="*/ 327258 h 5253891"/>
                <a:gd name="connsiteX10-1209" fmla="*/ 4064000 w 12269867"/>
                <a:gd name="connsiteY10-1210" fmla="*/ 469498 h 5253891"/>
                <a:gd name="connsiteX11-1211" fmla="*/ 4775200 w 12269867"/>
                <a:gd name="connsiteY11-1212" fmla="*/ 317098 h 5253891"/>
                <a:gd name="connsiteX12-1213" fmla="*/ 4937760 w 12269867"/>
                <a:gd name="connsiteY12-1214" fmla="*/ 510138 h 5253891"/>
                <a:gd name="connsiteX13-1215" fmla="*/ 5608320 w 12269867"/>
                <a:gd name="connsiteY13-1216" fmla="*/ 367898 h 5253891"/>
                <a:gd name="connsiteX14-1217" fmla="*/ 5994400 w 12269867"/>
                <a:gd name="connsiteY14-1218" fmla="*/ 571098 h 5253891"/>
                <a:gd name="connsiteX15-1219" fmla="*/ 6441440 w 12269867"/>
                <a:gd name="connsiteY15-1220" fmla="*/ 306938 h 5253891"/>
                <a:gd name="connsiteX16-1221" fmla="*/ 6969760 w 12269867"/>
                <a:gd name="connsiteY16-1222" fmla="*/ 378058 h 5253891"/>
                <a:gd name="connsiteX17-1223" fmla="*/ 7264400 w 12269867"/>
                <a:gd name="connsiteY17-1224" fmla="*/ 185018 h 5253891"/>
                <a:gd name="connsiteX18-1225" fmla="*/ 7711440 w 12269867"/>
                <a:gd name="connsiteY18-1226" fmla="*/ 357738 h 5253891"/>
                <a:gd name="connsiteX19-1227" fmla="*/ 8107680 w 12269867"/>
                <a:gd name="connsiteY19-1228" fmla="*/ 174858 h 5253891"/>
                <a:gd name="connsiteX20-1229" fmla="*/ 8534400 w 12269867"/>
                <a:gd name="connsiteY20-1230" fmla="*/ 327258 h 5253891"/>
                <a:gd name="connsiteX21-1231" fmla="*/ 9123680 w 12269867"/>
                <a:gd name="connsiteY21-1232" fmla="*/ 134218 h 5253891"/>
                <a:gd name="connsiteX22-1233" fmla="*/ 9540240 w 12269867"/>
                <a:gd name="connsiteY22-1234" fmla="*/ 428858 h 5253891"/>
                <a:gd name="connsiteX23-1235" fmla="*/ 10119360 w 12269867"/>
                <a:gd name="connsiteY23-1236" fmla="*/ 215498 h 5253891"/>
                <a:gd name="connsiteX24-1237" fmla="*/ 10434320 w 12269867"/>
                <a:gd name="connsiteY24-1238" fmla="*/ 418698 h 5253891"/>
                <a:gd name="connsiteX25-1239" fmla="*/ 10911840 w 12269867"/>
                <a:gd name="connsiteY25-1240" fmla="*/ 174858 h 5253891"/>
                <a:gd name="connsiteX26-1241" fmla="*/ 11267440 w 12269867"/>
                <a:gd name="connsiteY26-1242" fmla="*/ 276458 h 5253891"/>
                <a:gd name="connsiteX27-1243" fmla="*/ 11734800 w 12269867"/>
                <a:gd name="connsiteY27-1244" fmla="*/ 124058 h 5253891"/>
                <a:gd name="connsiteX28-1245" fmla="*/ 11988800 w 12269867"/>
                <a:gd name="connsiteY28-1246" fmla="*/ 317098 h 5253891"/>
                <a:gd name="connsiteX29-1247" fmla="*/ 12110720 w 12269867"/>
                <a:gd name="connsiteY29-1248" fmla="*/ 205338 h 5253891"/>
                <a:gd name="connsiteX30-1249" fmla="*/ 12263120 w 12269867"/>
                <a:gd name="connsiteY30-1250" fmla="*/ 357738 h 5253891"/>
                <a:gd name="connsiteX31-1251" fmla="*/ 12222480 w 12269867"/>
                <a:gd name="connsiteY31-1252" fmla="*/ 4452218 h 5253891"/>
                <a:gd name="connsiteX32-1253" fmla="*/ 12039600 w 12269867"/>
                <a:gd name="connsiteY32-1254" fmla="*/ 4817978 h 5253891"/>
                <a:gd name="connsiteX33-1255" fmla="*/ 10942320 w 12269867"/>
                <a:gd name="connsiteY33-1256" fmla="*/ 4889098 h 5253891"/>
                <a:gd name="connsiteX34-1257" fmla="*/ 1676400 w 12269867"/>
                <a:gd name="connsiteY34-1258" fmla="*/ 5031338 h 5253891"/>
                <a:gd name="connsiteX35-1259" fmla="*/ 0 w 12269867"/>
                <a:gd name="connsiteY35-1260" fmla="*/ 4960218 h 5253891"/>
                <a:gd name="connsiteX36-1261" fmla="*/ 71120 w 12269867"/>
                <a:gd name="connsiteY36-1262" fmla="*/ 865738 h 5253891"/>
                <a:gd name="connsiteX0-1263" fmla="*/ 71120 w 12269867"/>
                <a:gd name="connsiteY0-1264" fmla="*/ 865738 h 5036678"/>
                <a:gd name="connsiteX1-1265" fmla="*/ 416560 w 12269867"/>
                <a:gd name="connsiteY1-1266" fmla="*/ 398378 h 5036678"/>
                <a:gd name="connsiteX2-1267" fmla="*/ 812800 w 12269867"/>
                <a:gd name="connsiteY2-1268" fmla="*/ 520298 h 5036678"/>
                <a:gd name="connsiteX3-1269" fmla="*/ 1117600 w 12269867"/>
                <a:gd name="connsiteY3-1270" fmla="*/ 388218 h 5036678"/>
                <a:gd name="connsiteX4-1271" fmla="*/ 1656080 w 12269867"/>
                <a:gd name="connsiteY4-1272" fmla="*/ 489818 h 5036678"/>
                <a:gd name="connsiteX5-1273" fmla="*/ 1920240 w 12269867"/>
                <a:gd name="connsiteY5-1274" fmla="*/ 347578 h 5036678"/>
                <a:gd name="connsiteX6-1275" fmla="*/ 2458720 w 12269867"/>
                <a:gd name="connsiteY6-1276" fmla="*/ 499978 h 5036678"/>
                <a:gd name="connsiteX7-1277" fmla="*/ 2895600 w 12269867"/>
                <a:gd name="connsiteY7-1278" fmla="*/ 337418 h 5036678"/>
                <a:gd name="connsiteX8-1279" fmla="*/ 3322320 w 12269867"/>
                <a:gd name="connsiteY8-1280" fmla="*/ 581258 h 5036678"/>
                <a:gd name="connsiteX9-1281" fmla="*/ 3881120 w 12269867"/>
                <a:gd name="connsiteY9-1282" fmla="*/ 327258 h 5036678"/>
                <a:gd name="connsiteX10-1283" fmla="*/ 4064000 w 12269867"/>
                <a:gd name="connsiteY10-1284" fmla="*/ 469498 h 5036678"/>
                <a:gd name="connsiteX11-1285" fmla="*/ 4775200 w 12269867"/>
                <a:gd name="connsiteY11-1286" fmla="*/ 317098 h 5036678"/>
                <a:gd name="connsiteX12-1287" fmla="*/ 4937760 w 12269867"/>
                <a:gd name="connsiteY12-1288" fmla="*/ 510138 h 5036678"/>
                <a:gd name="connsiteX13-1289" fmla="*/ 5608320 w 12269867"/>
                <a:gd name="connsiteY13-1290" fmla="*/ 367898 h 5036678"/>
                <a:gd name="connsiteX14-1291" fmla="*/ 5994400 w 12269867"/>
                <a:gd name="connsiteY14-1292" fmla="*/ 571098 h 5036678"/>
                <a:gd name="connsiteX15-1293" fmla="*/ 6441440 w 12269867"/>
                <a:gd name="connsiteY15-1294" fmla="*/ 306938 h 5036678"/>
                <a:gd name="connsiteX16-1295" fmla="*/ 6969760 w 12269867"/>
                <a:gd name="connsiteY16-1296" fmla="*/ 378058 h 5036678"/>
                <a:gd name="connsiteX17-1297" fmla="*/ 7264400 w 12269867"/>
                <a:gd name="connsiteY17-1298" fmla="*/ 185018 h 5036678"/>
                <a:gd name="connsiteX18-1299" fmla="*/ 7711440 w 12269867"/>
                <a:gd name="connsiteY18-1300" fmla="*/ 357738 h 5036678"/>
                <a:gd name="connsiteX19-1301" fmla="*/ 8107680 w 12269867"/>
                <a:gd name="connsiteY19-1302" fmla="*/ 174858 h 5036678"/>
                <a:gd name="connsiteX20-1303" fmla="*/ 8534400 w 12269867"/>
                <a:gd name="connsiteY20-1304" fmla="*/ 327258 h 5036678"/>
                <a:gd name="connsiteX21-1305" fmla="*/ 9123680 w 12269867"/>
                <a:gd name="connsiteY21-1306" fmla="*/ 134218 h 5036678"/>
                <a:gd name="connsiteX22-1307" fmla="*/ 9540240 w 12269867"/>
                <a:gd name="connsiteY22-1308" fmla="*/ 428858 h 5036678"/>
                <a:gd name="connsiteX23-1309" fmla="*/ 10119360 w 12269867"/>
                <a:gd name="connsiteY23-1310" fmla="*/ 215498 h 5036678"/>
                <a:gd name="connsiteX24-1311" fmla="*/ 10434320 w 12269867"/>
                <a:gd name="connsiteY24-1312" fmla="*/ 418698 h 5036678"/>
                <a:gd name="connsiteX25-1313" fmla="*/ 10911840 w 12269867"/>
                <a:gd name="connsiteY25-1314" fmla="*/ 174858 h 5036678"/>
                <a:gd name="connsiteX26-1315" fmla="*/ 11267440 w 12269867"/>
                <a:gd name="connsiteY26-1316" fmla="*/ 276458 h 5036678"/>
                <a:gd name="connsiteX27-1317" fmla="*/ 11734800 w 12269867"/>
                <a:gd name="connsiteY27-1318" fmla="*/ 124058 h 5036678"/>
                <a:gd name="connsiteX28-1319" fmla="*/ 11988800 w 12269867"/>
                <a:gd name="connsiteY28-1320" fmla="*/ 317098 h 5036678"/>
                <a:gd name="connsiteX29-1321" fmla="*/ 12110720 w 12269867"/>
                <a:gd name="connsiteY29-1322" fmla="*/ 205338 h 5036678"/>
                <a:gd name="connsiteX30-1323" fmla="*/ 12263120 w 12269867"/>
                <a:gd name="connsiteY30-1324" fmla="*/ 357738 h 5036678"/>
                <a:gd name="connsiteX31-1325" fmla="*/ 12222480 w 12269867"/>
                <a:gd name="connsiteY31-1326" fmla="*/ 4452218 h 5036678"/>
                <a:gd name="connsiteX32-1327" fmla="*/ 12039600 w 12269867"/>
                <a:gd name="connsiteY32-1328" fmla="*/ 4817978 h 5036678"/>
                <a:gd name="connsiteX33-1329" fmla="*/ 10942320 w 12269867"/>
                <a:gd name="connsiteY33-1330" fmla="*/ 4889098 h 5036678"/>
                <a:gd name="connsiteX34-1331" fmla="*/ 1676400 w 12269867"/>
                <a:gd name="connsiteY34-1332" fmla="*/ 5031338 h 5036678"/>
                <a:gd name="connsiteX35-1333" fmla="*/ 0 w 12269867"/>
                <a:gd name="connsiteY35-1334" fmla="*/ 4960218 h 5036678"/>
                <a:gd name="connsiteX36-1335" fmla="*/ 71120 w 12269867"/>
                <a:gd name="connsiteY36-1336" fmla="*/ 865738 h 5036678"/>
                <a:gd name="connsiteX0-1337" fmla="*/ 71120 w 12269867"/>
                <a:gd name="connsiteY0-1338" fmla="*/ 865738 h 5032817"/>
                <a:gd name="connsiteX1-1339" fmla="*/ 416560 w 12269867"/>
                <a:gd name="connsiteY1-1340" fmla="*/ 398378 h 5032817"/>
                <a:gd name="connsiteX2-1341" fmla="*/ 812800 w 12269867"/>
                <a:gd name="connsiteY2-1342" fmla="*/ 520298 h 5032817"/>
                <a:gd name="connsiteX3-1343" fmla="*/ 1117600 w 12269867"/>
                <a:gd name="connsiteY3-1344" fmla="*/ 388218 h 5032817"/>
                <a:gd name="connsiteX4-1345" fmla="*/ 1656080 w 12269867"/>
                <a:gd name="connsiteY4-1346" fmla="*/ 489818 h 5032817"/>
                <a:gd name="connsiteX5-1347" fmla="*/ 1920240 w 12269867"/>
                <a:gd name="connsiteY5-1348" fmla="*/ 347578 h 5032817"/>
                <a:gd name="connsiteX6-1349" fmla="*/ 2458720 w 12269867"/>
                <a:gd name="connsiteY6-1350" fmla="*/ 499978 h 5032817"/>
                <a:gd name="connsiteX7-1351" fmla="*/ 2895600 w 12269867"/>
                <a:gd name="connsiteY7-1352" fmla="*/ 337418 h 5032817"/>
                <a:gd name="connsiteX8-1353" fmla="*/ 3322320 w 12269867"/>
                <a:gd name="connsiteY8-1354" fmla="*/ 581258 h 5032817"/>
                <a:gd name="connsiteX9-1355" fmla="*/ 3881120 w 12269867"/>
                <a:gd name="connsiteY9-1356" fmla="*/ 327258 h 5032817"/>
                <a:gd name="connsiteX10-1357" fmla="*/ 4064000 w 12269867"/>
                <a:gd name="connsiteY10-1358" fmla="*/ 469498 h 5032817"/>
                <a:gd name="connsiteX11-1359" fmla="*/ 4775200 w 12269867"/>
                <a:gd name="connsiteY11-1360" fmla="*/ 317098 h 5032817"/>
                <a:gd name="connsiteX12-1361" fmla="*/ 4937760 w 12269867"/>
                <a:gd name="connsiteY12-1362" fmla="*/ 510138 h 5032817"/>
                <a:gd name="connsiteX13-1363" fmla="*/ 5608320 w 12269867"/>
                <a:gd name="connsiteY13-1364" fmla="*/ 367898 h 5032817"/>
                <a:gd name="connsiteX14-1365" fmla="*/ 5994400 w 12269867"/>
                <a:gd name="connsiteY14-1366" fmla="*/ 571098 h 5032817"/>
                <a:gd name="connsiteX15-1367" fmla="*/ 6441440 w 12269867"/>
                <a:gd name="connsiteY15-1368" fmla="*/ 306938 h 5032817"/>
                <a:gd name="connsiteX16-1369" fmla="*/ 6969760 w 12269867"/>
                <a:gd name="connsiteY16-1370" fmla="*/ 378058 h 5032817"/>
                <a:gd name="connsiteX17-1371" fmla="*/ 7264400 w 12269867"/>
                <a:gd name="connsiteY17-1372" fmla="*/ 185018 h 5032817"/>
                <a:gd name="connsiteX18-1373" fmla="*/ 7711440 w 12269867"/>
                <a:gd name="connsiteY18-1374" fmla="*/ 357738 h 5032817"/>
                <a:gd name="connsiteX19-1375" fmla="*/ 8107680 w 12269867"/>
                <a:gd name="connsiteY19-1376" fmla="*/ 174858 h 5032817"/>
                <a:gd name="connsiteX20-1377" fmla="*/ 8534400 w 12269867"/>
                <a:gd name="connsiteY20-1378" fmla="*/ 327258 h 5032817"/>
                <a:gd name="connsiteX21-1379" fmla="*/ 9123680 w 12269867"/>
                <a:gd name="connsiteY21-1380" fmla="*/ 134218 h 5032817"/>
                <a:gd name="connsiteX22-1381" fmla="*/ 9540240 w 12269867"/>
                <a:gd name="connsiteY22-1382" fmla="*/ 428858 h 5032817"/>
                <a:gd name="connsiteX23-1383" fmla="*/ 10119360 w 12269867"/>
                <a:gd name="connsiteY23-1384" fmla="*/ 215498 h 5032817"/>
                <a:gd name="connsiteX24-1385" fmla="*/ 10434320 w 12269867"/>
                <a:gd name="connsiteY24-1386" fmla="*/ 418698 h 5032817"/>
                <a:gd name="connsiteX25-1387" fmla="*/ 10911840 w 12269867"/>
                <a:gd name="connsiteY25-1388" fmla="*/ 174858 h 5032817"/>
                <a:gd name="connsiteX26-1389" fmla="*/ 11267440 w 12269867"/>
                <a:gd name="connsiteY26-1390" fmla="*/ 276458 h 5032817"/>
                <a:gd name="connsiteX27-1391" fmla="*/ 11734800 w 12269867"/>
                <a:gd name="connsiteY27-1392" fmla="*/ 124058 h 5032817"/>
                <a:gd name="connsiteX28-1393" fmla="*/ 11988800 w 12269867"/>
                <a:gd name="connsiteY28-1394" fmla="*/ 317098 h 5032817"/>
                <a:gd name="connsiteX29-1395" fmla="*/ 12110720 w 12269867"/>
                <a:gd name="connsiteY29-1396" fmla="*/ 205338 h 5032817"/>
                <a:gd name="connsiteX30-1397" fmla="*/ 12263120 w 12269867"/>
                <a:gd name="connsiteY30-1398" fmla="*/ 357738 h 5032817"/>
                <a:gd name="connsiteX31-1399" fmla="*/ 12222480 w 12269867"/>
                <a:gd name="connsiteY31-1400" fmla="*/ 4452218 h 5032817"/>
                <a:gd name="connsiteX32-1401" fmla="*/ 12039600 w 12269867"/>
                <a:gd name="connsiteY32-1402" fmla="*/ 4817978 h 5032817"/>
                <a:gd name="connsiteX33-1403" fmla="*/ 10942320 w 12269867"/>
                <a:gd name="connsiteY33-1404" fmla="*/ 4889098 h 5032817"/>
                <a:gd name="connsiteX34-1405" fmla="*/ 1676400 w 12269867"/>
                <a:gd name="connsiteY34-1406" fmla="*/ 5031338 h 5032817"/>
                <a:gd name="connsiteX35-1407" fmla="*/ 0 w 12269867"/>
                <a:gd name="connsiteY35-1408" fmla="*/ 4960218 h 5032817"/>
                <a:gd name="connsiteX36-1409" fmla="*/ 71120 w 12269867"/>
                <a:gd name="connsiteY36-1410" fmla="*/ 865738 h 5032817"/>
                <a:gd name="connsiteX0-1411" fmla="*/ 71120 w 12269867"/>
                <a:gd name="connsiteY0-1412" fmla="*/ 865738 h 5032142"/>
                <a:gd name="connsiteX1-1413" fmla="*/ 416560 w 12269867"/>
                <a:gd name="connsiteY1-1414" fmla="*/ 398378 h 5032142"/>
                <a:gd name="connsiteX2-1415" fmla="*/ 812800 w 12269867"/>
                <a:gd name="connsiteY2-1416" fmla="*/ 520298 h 5032142"/>
                <a:gd name="connsiteX3-1417" fmla="*/ 1117600 w 12269867"/>
                <a:gd name="connsiteY3-1418" fmla="*/ 388218 h 5032142"/>
                <a:gd name="connsiteX4-1419" fmla="*/ 1656080 w 12269867"/>
                <a:gd name="connsiteY4-1420" fmla="*/ 489818 h 5032142"/>
                <a:gd name="connsiteX5-1421" fmla="*/ 1920240 w 12269867"/>
                <a:gd name="connsiteY5-1422" fmla="*/ 347578 h 5032142"/>
                <a:gd name="connsiteX6-1423" fmla="*/ 2458720 w 12269867"/>
                <a:gd name="connsiteY6-1424" fmla="*/ 499978 h 5032142"/>
                <a:gd name="connsiteX7-1425" fmla="*/ 2895600 w 12269867"/>
                <a:gd name="connsiteY7-1426" fmla="*/ 337418 h 5032142"/>
                <a:gd name="connsiteX8-1427" fmla="*/ 3322320 w 12269867"/>
                <a:gd name="connsiteY8-1428" fmla="*/ 581258 h 5032142"/>
                <a:gd name="connsiteX9-1429" fmla="*/ 3881120 w 12269867"/>
                <a:gd name="connsiteY9-1430" fmla="*/ 327258 h 5032142"/>
                <a:gd name="connsiteX10-1431" fmla="*/ 4064000 w 12269867"/>
                <a:gd name="connsiteY10-1432" fmla="*/ 469498 h 5032142"/>
                <a:gd name="connsiteX11-1433" fmla="*/ 4775200 w 12269867"/>
                <a:gd name="connsiteY11-1434" fmla="*/ 317098 h 5032142"/>
                <a:gd name="connsiteX12-1435" fmla="*/ 4937760 w 12269867"/>
                <a:gd name="connsiteY12-1436" fmla="*/ 510138 h 5032142"/>
                <a:gd name="connsiteX13-1437" fmla="*/ 5608320 w 12269867"/>
                <a:gd name="connsiteY13-1438" fmla="*/ 367898 h 5032142"/>
                <a:gd name="connsiteX14-1439" fmla="*/ 5994400 w 12269867"/>
                <a:gd name="connsiteY14-1440" fmla="*/ 571098 h 5032142"/>
                <a:gd name="connsiteX15-1441" fmla="*/ 6441440 w 12269867"/>
                <a:gd name="connsiteY15-1442" fmla="*/ 306938 h 5032142"/>
                <a:gd name="connsiteX16-1443" fmla="*/ 6969760 w 12269867"/>
                <a:gd name="connsiteY16-1444" fmla="*/ 378058 h 5032142"/>
                <a:gd name="connsiteX17-1445" fmla="*/ 7264400 w 12269867"/>
                <a:gd name="connsiteY17-1446" fmla="*/ 185018 h 5032142"/>
                <a:gd name="connsiteX18-1447" fmla="*/ 7711440 w 12269867"/>
                <a:gd name="connsiteY18-1448" fmla="*/ 357738 h 5032142"/>
                <a:gd name="connsiteX19-1449" fmla="*/ 8107680 w 12269867"/>
                <a:gd name="connsiteY19-1450" fmla="*/ 174858 h 5032142"/>
                <a:gd name="connsiteX20-1451" fmla="*/ 8534400 w 12269867"/>
                <a:gd name="connsiteY20-1452" fmla="*/ 327258 h 5032142"/>
                <a:gd name="connsiteX21-1453" fmla="*/ 9123680 w 12269867"/>
                <a:gd name="connsiteY21-1454" fmla="*/ 134218 h 5032142"/>
                <a:gd name="connsiteX22-1455" fmla="*/ 9540240 w 12269867"/>
                <a:gd name="connsiteY22-1456" fmla="*/ 428858 h 5032142"/>
                <a:gd name="connsiteX23-1457" fmla="*/ 10119360 w 12269867"/>
                <a:gd name="connsiteY23-1458" fmla="*/ 215498 h 5032142"/>
                <a:gd name="connsiteX24-1459" fmla="*/ 10434320 w 12269867"/>
                <a:gd name="connsiteY24-1460" fmla="*/ 418698 h 5032142"/>
                <a:gd name="connsiteX25-1461" fmla="*/ 10911840 w 12269867"/>
                <a:gd name="connsiteY25-1462" fmla="*/ 174858 h 5032142"/>
                <a:gd name="connsiteX26-1463" fmla="*/ 11267440 w 12269867"/>
                <a:gd name="connsiteY26-1464" fmla="*/ 276458 h 5032142"/>
                <a:gd name="connsiteX27-1465" fmla="*/ 11734800 w 12269867"/>
                <a:gd name="connsiteY27-1466" fmla="*/ 124058 h 5032142"/>
                <a:gd name="connsiteX28-1467" fmla="*/ 11988800 w 12269867"/>
                <a:gd name="connsiteY28-1468" fmla="*/ 317098 h 5032142"/>
                <a:gd name="connsiteX29-1469" fmla="*/ 12110720 w 12269867"/>
                <a:gd name="connsiteY29-1470" fmla="*/ 205338 h 5032142"/>
                <a:gd name="connsiteX30-1471" fmla="*/ 12263120 w 12269867"/>
                <a:gd name="connsiteY30-1472" fmla="*/ 357738 h 5032142"/>
                <a:gd name="connsiteX31-1473" fmla="*/ 12222480 w 12269867"/>
                <a:gd name="connsiteY31-1474" fmla="*/ 4452218 h 5032142"/>
                <a:gd name="connsiteX32-1475" fmla="*/ 12039600 w 12269867"/>
                <a:gd name="connsiteY32-1476" fmla="*/ 4817978 h 5032142"/>
                <a:gd name="connsiteX33-1477" fmla="*/ 10942320 w 12269867"/>
                <a:gd name="connsiteY33-1478" fmla="*/ 4889098 h 5032142"/>
                <a:gd name="connsiteX34-1479" fmla="*/ 1676400 w 12269867"/>
                <a:gd name="connsiteY34-1480" fmla="*/ 5031338 h 5032142"/>
                <a:gd name="connsiteX35-1481" fmla="*/ 0 w 12269867"/>
                <a:gd name="connsiteY35-1482" fmla="*/ 4960218 h 5032142"/>
                <a:gd name="connsiteX36-1483" fmla="*/ 71120 w 12269867"/>
                <a:gd name="connsiteY36-1484" fmla="*/ 865738 h 5032142"/>
                <a:gd name="connsiteX0-1485" fmla="*/ 71120 w 12269867"/>
                <a:gd name="connsiteY0-1486" fmla="*/ 865738 h 4960218"/>
                <a:gd name="connsiteX1-1487" fmla="*/ 416560 w 12269867"/>
                <a:gd name="connsiteY1-1488" fmla="*/ 398378 h 4960218"/>
                <a:gd name="connsiteX2-1489" fmla="*/ 812800 w 12269867"/>
                <a:gd name="connsiteY2-1490" fmla="*/ 520298 h 4960218"/>
                <a:gd name="connsiteX3-1491" fmla="*/ 1117600 w 12269867"/>
                <a:gd name="connsiteY3-1492" fmla="*/ 388218 h 4960218"/>
                <a:gd name="connsiteX4-1493" fmla="*/ 1656080 w 12269867"/>
                <a:gd name="connsiteY4-1494" fmla="*/ 489818 h 4960218"/>
                <a:gd name="connsiteX5-1495" fmla="*/ 1920240 w 12269867"/>
                <a:gd name="connsiteY5-1496" fmla="*/ 347578 h 4960218"/>
                <a:gd name="connsiteX6-1497" fmla="*/ 2458720 w 12269867"/>
                <a:gd name="connsiteY6-1498" fmla="*/ 499978 h 4960218"/>
                <a:gd name="connsiteX7-1499" fmla="*/ 2895600 w 12269867"/>
                <a:gd name="connsiteY7-1500" fmla="*/ 337418 h 4960218"/>
                <a:gd name="connsiteX8-1501" fmla="*/ 3322320 w 12269867"/>
                <a:gd name="connsiteY8-1502" fmla="*/ 581258 h 4960218"/>
                <a:gd name="connsiteX9-1503" fmla="*/ 3881120 w 12269867"/>
                <a:gd name="connsiteY9-1504" fmla="*/ 327258 h 4960218"/>
                <a:gd name="connsiteX10-1505" fmla="*/ 4064000 w 12269867"/>
                <a:gd name="connsiteY10-1506" fmla="*/ 469498 h 4960218"/>
                <a:gd name="connsiteX11-1507" fmla="*/ 4775200 w 12269867"/>
                <a:gd name="connsiteY11-1508" fmla="*/ 317098 h 4960218"/>
                <a:gd name="connsiteX12-1509" fmla="*/ 4937760 w 12269867"/>
                <a:gd name="connsiteY12-1510" fmla="*/ 510138 h 4960218"/>
                <a:gd name="connsiteX13-1511" fmla="*/ 5608320 w 12269867"/>
                <a:gd name="connsiteY13-1512" fmla="*/ 367898 h 4960218"/>
                <a:gd name="connsiteX14-1513" fmla="*/ 5994400 w 12269867"/>
                <a:gd name="connsiteY14-1514" fmla="*/ 571098 h 4960218"/>
                <a:gd name="connsiteX15-1515" fmla="*/ 6441440 w 12269867"/>
                <a:gd name="connsiteY15-1516" fmla="*/ 306938 h 4960218"/>
                <a:gd name="connsiteX16-1517" fmla="*/ 6969760 w 12269867"/>
                <a:gd name="connsiteY16-1518" fmla="*/ 378058 h 4960218"/>
                <a:gd name="connsiteX17-1519" fmla="*/ 7264400 w 12269867"/>
                <a:gd name="connsiteY17-1520" fmla="*/ 185018 h 4960218"/>
                <a:gd name="connsiteX18-1521" fmla="*/ 7711440 w 12269867"/>
                <a:gd name="connsiteY18-1522" fmla="*/ 357738 h 4960218"/>
                <a:gd name="connsiteX19-1523" fmla="*/ 8107680 w 12269867"/>
                <a:gd name="connsiteY19-1524" fmla="*/ 174858 h 4960218"/>
                <a:gd name="connsiteX20-1525" fmla="*/ 8534400 w 12269867"/>
                <a:gd name="connsiteY20-1526" fmla="*/ 327258 h 4960218"/>
                <a:gd name="connsiteX21-1527" fmla="*/ 9123680 w 12269867"/>
                <a:gd name="connsiteY21-1528" fmla="*/ 134218 h 4960218"/>
                <a:gd name="connsiteX22-1529" fmla="*/ 9540240 w 12269867"/>
                <a:gd name="connsiteY22-1530" fmla="*/ 428858 h 4960218"/>
                <a:gd name="connsiteX23-1531" fmla="*/ 10119360 w 12269867"/>
                <a:gd name="connsiteY23-1532" fmla="*/ 215498 h 4960218"/>
                <a:gd name="connsiteX24-1533" fmla="*/ 10434320 w 12269867"/>
                <a:gd name="connsiteY24-1534" fmla="*/ 418698 h 4960218"/>
                <a:gd name="connsiteX25-1535" fmla="*/ 10911840 w 12269867"/>
                <a:gd name="connsiteY25-1536" fmla="*/ 174858 h 4960218"/>
                <a:gd name="connsiteX26-1537" fmla="*/ 11267440 w 12269867"/>
                <a:gd name="connsiteY26-1538" fmla="*/ 276458 h 4960218"/>
                <a:gd name="connsiteX27-1539" fmla="*/ 11734800 w 12269867"/>
                <a:gd name="connsiteY27-1540" fmla="*/ 124058 h 4960218"/>
                <a:gd name="connsiteX28-1541" fmla="*/ 11988800 w 12269867"/>
                <a:gd name="connsiteY28-1542" fmla="*/ 317098 h 4960218"/>
                <a:gd name="connsiteX29-1543" fmla="*/ 12110720 w 12269867"/>
                <a:gd name="connsiteY29-1544" fmla="*/ 205338 h 4960218"/>
                <a:gd name="connsiteX30-1545" fmla="*/ 12263120 w 12269867"/>
                <a:gd name="connsiteY30-1546" fmla="*/ 357738 h 4960218"/>
                <a:gd name="connsiteX31-1547" fmla="*/ 12222480 w 12269867"/>
                <a:gd name="connsiteY31-1548" fmla="*/ 4452218 h 4960218"/>
                <a:gd name="connsiteX32-1549" fmla="*/ 12039600 w 12269867"/>
                <a:gd name="connsiteY32-1550" fmla="*/ 4817978 h 4960218"/>
                <a:gd name="connsiteX33-1551" fmla="*/ 10942320 w 12269867"/>
                <a:gd name="connsiteY33-1552" fmla="*/ 4889098 h 4960218"/>
                <a:gd name="connsiteX34-1553" fmla="*/ 2377440 w 12269867"/>
                <a:gd name="connsiteY34-1554" fmla="*/ 4950058 h 4960218"/>
                <a:gd name="connsiteX35-1555" fmla="*/ 0 w 12269867"/>
                <a:gd name="connsiteY35-1556" fmla="*/ 4960218 h 4960218"/>
                <a:gd name="connsiteX36-1557" fmla="*/ 71120 w 12269867"/>
                <a:gd name="connsiteY36-1558" fmla="*/ 865738 h 4960218"/>
                <a:gd name="connsiteX0-1559" fmla="*/ 71120 w 12270109"/>
                <a:gd name="connsiteY0-1560" fmla="*/ 865738 h 4960218"/>
                <a:gd name="connsiteX1-1561" fmla="*/ 416560 w 12270109"/>
                <a:gd name="connsiteY1-1562" fmla="*/ 398378 h 4960218"/>
                <a:gd name="connsiteX2-1563" fmla="*/ 812800 w 12270109"/>
                <a:gd name="connsiteY2-1564" fmla="*/ 520298 h 4960218"/>
                <a:gd name="connsiteX3-1565" fmla="*/ 1117600 w 12270109"/>
                <a:gd name="connsiteY3-1566" fmla="*/ 388218 h 4960218"/>
                <a:gd name="connsiteX4-1567" fmla="*/ 1656080 w 12270109"/>
                <a:gd name="connsiteY4-1568" fmla="*/ 489818 h 4960218"/>
                <a:gd name="connsiteX5-1569" fmla="*/ 1920240 w 12270109"/>
                <a:gd name="connsiteY5-1570" fmla="*/ 347578 h 4960218"/>
                <a:gd name="connsiteX6-1571" fmla="*/ 2458720 w 12270109"/>
                <a:gd name="connsiteY6-1572" fmla="*/ 499978 h 4960218"/>
                <a:gd name="connsiteX7-1573" fmla="*/ 2895600 w 12270109"/>
                <a:gd name="connsiteY7-1574" fmla="*/ 337418 h 4960218"/>
                <a:gd name="connsiteX8-1575" fmla="*/ 3322320 w 12270109"/>
                <a:gd name="connsiteY8-1576" fmla="*/ 581258 h 4960218"/>
                <a:gd name="connsiteX9-1577" fmla="*/ 3881120 w 12270109"/>
                <a:gd name="connsiteY9-1578" fmla="*/ 327258 h 4960218"/>
                <a:gd name="connsiteX10-1579" fmla="*/ 4064000 w 12270109"/>
                <a:gd name="connsiteY10-1580" fmla="*/ 469498 h 4960218"/>
                <a:gd name="connsiteX11-1581" fmla="*/ 4775200 w 12270109"/>
                <a:gd name="connsiteY11-1582" fmla="*/ 317098 h 4960218"/>
                <a:gd name="connsiteX12-1583" fmla="*/ 4937760 w 12270109"/>
                <a:gd name="connsiteY12-1584" fmla="*/ 510138 h 4960218"/>
                <a:gd name="connsiteX13-1585" fmla="*/ 5608320 w 12270109"/>
                <a:gd name="connsiteY13-1586" fmla="*/ 367898 h 4960218"/>
                <a:gd name="connsiteX14-1587" fmla="*/ 5994400 w 12270109"/>
                <a:gd name="connsiteY14-1588" fmla="*/ 571098 h 4960218"/>
                <a:gd name="connsiteX15-1589" fmla="*/ 6441440 w 12270109"/>
                <a:gd name="connsiteY15-1590" fmla="*/ 306938 h 4960218"/>
                <a:gd name="connsiteX16-1591" fmla="*/ 6969760 w 12270109"/>
                <a:gd name="connsiteY16-1592" fmla="*/ 378058 h 4960218"/>
                <a:gd name="connsiteX17-1593" fmla="*/ 7264400 w 12270109"/>
                <a:gd name="connsiteY17-1594" fmla="*/ 185018 h 4960218"/>
                <a:gd name="connsiteX18-1595" fmla="*/ 7711440 w 12270109"/>
                <a:gd name="connsiteY18-1596" fmla="*/ 357738 h 4960218"/>
                <a:gd name="connsiteX19-1597" fmla="*/ 8107680 w 12270109"/>
                <a:gd name="connsiteY19-1598" fmla="*/ 174858 h 4960218"/>
                <a:gd name="connsiteX20-1599" fmla="*/ 8534400 w 12270109"/>
                <a:gd name="connsiteY20-1600" fmla="*/ 327258 h 4960218"/>
                <a:gd name="connsiteX21-1601" fmla="*/ 9123680 w 12270109"/>
                <a:gd name="connsiteY21-1602" fmla="*/ 134218 h 4960218"/>
                <a:gd name="connsiteX22-1603" fmla="*/ 9540240 w 12270109"/>
                <a:gd name="connsiteY22-1604" fmla="*/ 428858 h 4960218"/>
                <a:gd name="connsiteX23-1605" fmla="*/ 10119360 w 12270109"/>
                <a:gd name="connsiteY23-1606" fmla="*/ 215498 h 4960218"/>
                <a:gd name="connsiteX24-1607" fmla="*/ 10434320 w 12270109"/>
                <a:gd name="connsiteY24-1608" fmla="*/ 418698 h 4960218"/>
                <a:gd name="connsiteX25-1609" fmla="*/ 10911840 w 12270109"/>
                <a:gd name="connsiteY25-1610" fmla="*/ 174858 h 4960218"/>
                <a:gd name="connsiteX26-1611" fmla="*/ 11267440 w 12270109"/>
                <a:gd name="connsiteY26-1612" fmla="*/ 276458 h 4960218"/>
                <a:gd name="connsiteX27-1613" fmla="*/ 11734800 w 12270109"/>
                <a:gd name="connsiteY27-1614" fmla="*/ 124058 h 4960218"/>
                <a:gd name="connsiteX28-1615" fmla="*/ 11988800 w 12270109"/>
                <a:gd name="connsiteY28-1616" fmla="*/ 317098 h 4960218"/>
                <a:gd name="connsiteX29-1617" fmla="*/ 12110720 w 12270109"/>
                <a:gd name="connsiteY29-1618" fmla="*/ 205338 h 4960218"/>
                <a:gd name="connsiteX30-1619" fmla="*/ 12263120 w 12270109"/>
                <a:gd name="connsiteY30-1620" fmla="*/ 357738 h 4960218"/>
                <a:gd name="connsiteX31-1621" fmla="*/ 12222480 w 12270109"/>
                <a:gd name="connsiteY31-1622" fmla="*/ 4452218 h 4960218"/>
                <a:gd name="connsiteX32-1623" fmla="*/ 12029440 w 12270109"/>
                <a:gd name="connsiteY32-1624" fmla="*/ 4919578 h 4960218"/>
                <a:gd name="connsiteX33-1625" fmla="*/ 10942320 w 12270109"/>
                <a:gd name="connsiteY33-1626" fmla="*/ 4889098 h 4960218"/>
                <a:gd name="connsiteX34-1627" fmla="*/ 2377440 w 12270109"/>
                <a:gd name="connsiteY34-1628" fmla="*/ 4950058 h 4960218"/>
                <a:gd name="connsiteX35-1629" fmla="*/ 0 w 12270109"/>
                <a:gd name="connsiteY35-1630" fmla="*/ 4960218 h 4960218"/>
                <a:gd name="connsiteX36-1631" fmla="*/ 71120 w 12270109"/>
                <a:gd name="connsiteY36-1632" fmla="*/ 865738 h 4960218"/>
                <a:gd name="connsiteX0-1633" fmla="*/ 71120 w 12270109"/>
                <a:gd name="connsiteY0-1634" fmla="*/ 865738 h 4970141"/>
                <a:gd name="connsiteX1-1635" fmla="*/ 416560 w 12270109"/>
                <a:gd name="connsiteY1-1636" fmla="*/ 398378 h 4970141"/>
                <a:gd name="connsiteX2-1637" fmla="*/ 812800 w 12270109"/>
                <a:gd name="connsiteY2-1638" fmla="*/ 520298 h 4970141"/>
                <a:gd name="connsiteX3-1639" fmla="*/ 1117600 w 12270109"/>
                <a:gd name="connsiteY3-1640" fmla="*/ 388218 h 4970141"/>
                <a:gd name="connsiteX4-1641" fmla="*/ 1656080 w 12270109"/>
                <a:gd name="connsiteY4-1642" fmla="*/ 489818 h 4970141"/>
                <a:gd name="connsiteX5-1643" fmla="*/ 1920240 w 12270109"/>
                <a:gd name="connsiteY5-1644" fmla="*/ 347578 h 4970141"/>
                <a:gd name="connsiteX6-1645" fmla="*/ 2458720 w 12270109"/>
                <a:gd name="connsiteY6-1646" fmla="*/ 499978 h 4970141"/>
                <a:gd name="connsiteX7-1647" fmla="*/ 2895600 w 12270109"/>
                <a:gd name="connsiteY7-1648" fmla="*/ 337418 h 4970141"/>
                <a:gd name="connsiteX8-1649" fmla="*/ 3322320 w 12270109"/>
                <a:gd name="connsiteY8-1650" fmla="*/ 581258 h 4970141"/>
                <a:gd name="connsiteX9-1651" fmla="*/ 3881120 w 12270109"/>
                <a:gd name="connsiteY9-1652" fmla="*/ 327258 h 4970141"/>
                <a:gd name="connsiteX10-1653" fmla="*/ 4064000 w 12270109"/>
                <a:gd name="connsiteY10-1654" fmla="*/ 469498 h 4970141"/>
                <a:gd name="connsiteX11-1655" fmla="*/ 4775200 w 12270109"/>
                <a:gd name="connsiteY11-1656" fmla="*/ 317098 h 4970141"/>
                <a:gd name="connsiteX12-1657" fmla="*/ 4937760 w 12270109"/>
                <a:gd name="connsiteY12-1658" fmla="*/ 510138 h 4970141"/>
                <a:gd name="connsiteX13-1659" fmla="*/ 5608320 w 12270109"/>
                <a:gd name="connsiteY13-1660" fmla="*/ 367898 h 4970141"/>
                <a:gd name="connsiteX14-1661" fmla="*/ 5994400 w 12270109"/>
                <a:gd name="connsiteY14-1662" fmla="*/ 571098 h 4970141"/>
                <a:gd name="connsiteX15-1663" fmla="*/ 6441440 w 12270109"/>
                <a:gd name="connsiteY15-1664" fmla="*/ 306938 h 4970141"/>
                <a:gd name="connsiteX16-1665" fmla="*/ 6969760 w 12270109"/>
                <a:gd name="connsiteY16-1666" fmla="*/ 378058 h 4970141"/>
                <a:gd name="connsiteX17-1667" fmla="*/ 7264400 w 12270109"/>
                <a:gd name="connsiteY17-1668" fmla="*/ 185018 h 4970141"/>
                <a:gd name="connsiteX18-1669" fmla="*/ 7711440 w 12270109"/>
                <a:gd name="connsiteY18-1670" fmla="*/ 357738 h 4970141"/>
                <a:gd name="connsiteX19-1671" fmla="*/ 8107680 w 12270109"/>
                <a:gd name="connsiteY19-1672" fmla="*/ 174858 h 4970141"/>
                <a:gd name="connsiteX20-1673" fmla="*/ 8534400 w 12270109"/>
                <a:gd name="connsiteY20-1674" fmla="*/ 327258 h 4970141"/>
                <a:gd name="connsiteX21-1675" fmla="*/ 9123680 w 12270109"/>
                <a:gd name="connsiteY21-1676" fmla="*/ 134218 h 4970141"/>
                <a:gd name="connsiteX22-1677" fmla="*/ 9540240 w 12270109"/>
                <a:gd name="connsiteY22-1678" fmla="*/ 428858 h 4970141"/>
                <a:gd name="connsiteX23-1679" fmla="*/ 10119360 w 12270109"/>
                <a:gd name="connsiteY23-1680" fmla="*/ 215498 h 4970141"/>
                <a:gd name="connsiteX24-1681" fmla="*/ 10434320 w 12270109"/>
                <a:gd name="connsiteY24-1682" fmla="*/ 418698 h 4970141"/>
                <a:gd name="connsiteX25-1683" fmla="*/ 10911840 w 12270109"/>
                <a:gd name="connsiteY25-1684" fmla="*/ 174858 h 4970141"/>
                <a:gd name="connsiteX26-1685" fmla="*/ 11267440 w 12270109"/>
                <a:gd name="connsiteY26-1686" fmla="*/ 276458 h 4970141"/>
                <a:gd name="connsiteX27-1687" fmla="*/ 11734800 w 12270109"/>
                <a:gd name="connsiteY27-1688" fmla="*/ 124058 h 4970141"/>
                <a:gd name="connsiteX28-1689" fmla="*/ 11988800 w 12270109"/>
                <a:gd name="connsiteY28-1690" fmla="*/ 317098 h 4970141"/>
                <a:gd name="connsiteX29-1691" fmla="*/ 12110720 w 12270109"/>
                <a:gd name="connsiteY29-1692" fmla="*/ 205338 h 4970141"/>
                <a:gd name="connsiteX30-1693" fmla="*/ 12263120 w 12270109"/>
                <a:gd name="connsiteY30-1694" fmla="*/ 357738 h 4970141"/>
                <a:gd name="connsiteX31-1695" fmla="*/ 12222480 w 12270109"/>
                <a:gd name="connsiteY31-1696" fmla="*/ 4452218 h 4970141"/>
                <a:gd name="connsiteX32-1697" fmla="*/ 12029440 w 12270109"/>
                <a:gd name="connsiteY32-1698" fmla="*/ 4919578 h 4970141"/>
                <a:gd name="connsiteX33-1699" fmla="*/ 10942320 w 12270109"/>
                <a:gd name="connsiteY33-1700" fmla="*/ 4889098 h 4970141"/>
                <a:gd name="connsiteX34-1701" fmla="*/ 2377440 w 12270109"/>
                <a:gd name="connsiteY34-1702" fmla="*/ 4950058 h 4970141"/>
                <a:gd name="connsiteX35-1703" fmla="*/ 0 w 12270109"/>
                <a:gd name="connsiteY35-1704" fmla="*/ 4960218 h 4970141"/>
                <a:gd name="connsiteX36-1705" fmla="*/ 71120 w 12270109"/>
                <a:gd name="connsiteY36-1706" fmla="*/ 865738 h 4970141"/>
                <a:gd name="connsiteX0-1707" fmla="*/ 71120 w 12270109"/>
                <a:gd name="connsiteY0-1708" fmla="*/ 865738 h 4992300"/>
                <a:gd name="connsiteX1-1709" fmla="*/ 416560 w 12270109"/>
                <a:gd name="connsiteY1-1710" fmla="*/ 398378 h 4992300"/>
                <a:gd name="connsiteX2-1711" fmla="*/ 812800 w 12270109"/>
                <a:gd name="connsiteY2-1712" fmla="*/ 520298 h 4992300"/>
                <a:gd name="connsiteX3-1713" fmla="*/ 1117600 w 12270109"/>
                <a:gd name="connsiteY3-1714" fmla="*/ 388218 h 4992300"/>
                <a:gd name="connsiteX4-1715" fmla="*/ 1656080 w 12270109"/>
                <a:gd name="connsiteY4-1716" fmla="*/ 489818 h 4992300"/>
                <a:gd name="connsiteX5-1717" fmla="*/ 1920240 w 12270109"/>
                <a:gd name="connsiteY5-1718" fmla="*/ 347578 h 4992300"/>
                <a:gd name="connsiteX6-1719" fmla="*/ 2458720 w 12270109"/>
                <a:gd name="connsiteY6-1720" fmla="*/ 499978 h 4992300"/>
                <a:gd name="connsiteX7-1721" fmla="*/ 2895600 w 12270109"/>
                <a:gd name="connsiteY7-1722" fmla="*/ 337418 h 4992300"/>
                <a:gd name="connsiteX8-1723" fmla="*/ 3322320 w 12270109"/>
                <a:gd name="connsiteY8-1724" fmla="*/ 581258 h 4992300"/>
                <a:gd name="connsiteX9-1725" fmla="*/ 3881120 w 12270109"/>
                <a:gd name="connsiteY9-1726" fmla="*/ 327258 h 4992300"/>
                <a:gd name="connsiteX10-1727" fmla="*/ 4064000 w 12270109"/>
                <a:gd name="connsiteY10-1728" fmla="*/ 469498 h 4992300"/>
                <a:gd name="connsiteX11-1729" fmla="*/ 4775200 w 12270109"/>
                <a:gd name="connsiteY11-1730" fmla="*/ 317098 h 4992300"/>
                <a:gd name="connsiteX12-1731" fmla="*/ 4937760 w 12270109"/>
                <a:gd name="connsiteY12-1732" fmla="*/ 510138 h 4992300"/>
                <a:gd name="connsiteX13-1733" fmla="*/ 5608320 w 12270109"/>
                <a:gd name="connsiteY13-1734" fmla="*/ 367898 h 4992300"/>
                <a:gd name="connsiteX14-1735" fmla="*/ 5994400 w 12270109"/>
                <a:gd name="connsiteY14-1736" fmla="*/ 571098 h 4992300"/>
                <a:gd name="connsiteX15-1737" fmla="*/ 6441440 w 12270109"/>
                <a:gd name="connsiteY15-1738" fmla="*/ 306938 h 4992300"/>
                <a:gd name="connsiteX16-1739" fmla="*/ 6969760 w 12270109"/>
                <a:gd name="connsiteY16-1740" fmla="*/ 378058 h 4992300"/>
                <a:gd name="connsiteX17-1741" fmla="*/ 7264400 w 12270109"/>
                <a:gd name="connsiteY17-1742" fmla="*/ 185018 h 4992300"/>
                <a:gd name="connsiteX18-1743" fmla="*/ 7711440 w 12270109"/>
                <a:gd name="connsiteY18-1744" fmla="*/ 357738 h 4992300"/>
                <a:gd name="connsiteX19-1745" fmla="*/ 8107680 w 12270109"/>
                <a:gd name="connsiteY19-1746" fmla="*/ 174858 h 4992300"/>
                <a:gd name="connsiteX20-1747" fmla="*/ 8534400 w 12270109"/>
                <a:gd name="connsiteY20-1748" fmla="*/ 327258 h 4992300"/>
                <a:gd name="connsiteX21-1749" fmla="*/ 9123680 w 12270109"/>
                <a:gd name="connsiteY21-1750" fmla="*/ 134218 h 4992300"/>
                <a:gd name="connsiteX22-1751" fmla="*/ 9540240 w 12270109"/>
                <a:gd name="connsiteY22-1752" fmla="*/ 428858 h 4992300"/>
                <a:gd name="connsiteX23-1753" fmla="*/ 10119360 w 12270109"/>
                <a:gd name="connsiteY23-1754" fmla="*/ 215498 h 4992300"/>
                <a:gd name="connsiteX24-1755" fmla="*/ 10434320 w 12270109"/>
                <a:gd name="connsiteY24-1756" fmla="*/ 418698 h 4992300"/>
                <a:gd name="connsiteX25-1757" fmla="*/ 10911840 w 12270109"/>
                <a:gd name="connsiteY25-1758" fmla="*/ 174858 h 4992300"/>
                <a:gd name="connsiteX26-1759" fmla="*/ 11267440 w 12270109"/>
                <a:gd name="connsiteY26-1760" fmla="*/ 276458 h 4992300"/>
                <a:gd name="connsiteX27-1761" fmla="*/ 11734800 w 12270109"/>
                <a:gd name="connsiteY27-1762" fmla="*/ 124058 h 4992300"/>
                <a:gd name="connsiteX28-1763" fmla="*/ 11988800 w 12270109"/>
                <a:gd name="connsiteY28-1764" fmla="*/ 317098 h 4992300"/>
                <a:gd name="connsiteX29-1765" fmla="*/ 12110720 w 12270109"/>
                <a:gd name="connsiteY29-1766" fmla="*/ 205338 h 4992300"/>
                <a:gd name="connsiteX30-1767" fmla="*/ 12263120 w 12270109"/>
                <a:gd name="connsiteY30-1768" fmla="*/ 357738 h 4992300"/>
                <a:gd name="connsiteX31-1769" fmla="*/ 12222480 w 12270109"/>
                <a:gd name="connsiteY31-1770" fmla="*/ 4452218 h 4992300"/>
                <a:gd name="connsiteX32-1771" fmla="*/ 12029440 w 12270109"/>
                <a:gd name="connsiteY32-1772" fmla="*/ 4919578 h 4992300"/>
                <a:gd name="connsiteX33-1773" fmla="*/ 10962640 w 12270109"/>
                <a:gd name="connsiteY33-1774" fmla="*/ 4990698 h 4992300"/>
                <a:gd name="connsiteX34-1775" fmla="*/ 2377440 w 12270109"/>
                <a:gd name="connsiteY34-1776" fmla="*/ 4950058 h 4992300"/>
                <a:gd name="connsiteX35-1777" fmla="*/ 0 w 12270109"/>
                <a:gd name="connsiteY35-1778" fmla="*/ 4960218 h 4992300"/>
                <a:gd name="connsiteX36-1779" fmla="*/ 71120 w 12270109"/>
                <a:gd name="connsiteY36-1780" fmla="*/ 865738 h 4992300"/>
                <a:gd name="connsiteX0-1781" fmla="*/ 71120 w 12270109"/>
                <a:gd name="connsiteY0-1782" fmla="*/ 865738 h 4992300"/>
                <a:gd name="connsiteX1-1783" fmla="*/ 416560 w 12270109"/>
                <a:gd name="connsiteY1-1784" fmla="*/ 398378 h 4992300"/>
                <a:gd name="connsiteX2-1785" fmla="*/ 812800 w 12270109"/>
                <a:gd name="connsiteY2-1786" fmla="*/ 520298 h 4992300"/>
                <a:gd name="connsiteX3-1787" fmla="*/ 1117600 w 12270109"/>
                <a:gd name="connsiteY3-1788" fmla="*/ 388218 h 4992300"/>
                <a:gd name="connsiteX4-1789" fmla="*/ 1656080 w 12270109"/>
                <a:gd name="connsiteY4-1790" fmla="*/ 489818 h 4992300"/>
                <a:gd name="connsiteX5-1791" fmla="*/ 1920240 w 12270109"/>
                <a:gd name="connsiteY5-1792" fmla="*/ 347578 h 4992300"/>
                <a:gd name="connsiteX6-1793" fmla="*/ 2458720 w 12270109"/>
                <a:gd name="connsiteY6-1794" fmla="*/ 499978 h 4992300"/>
                <a:gd name="connsiteX7-1795" fmla="*/ 2895600 w 12270109"/>
                <a:gd name="connsiteY7-1796" fmla="*/ 337418 h 4992300"/>
                <a:gd name="connsiteX8-1797" fmla="*/ 3322320 w 12270109"/>
                <a:gd name="connsiteY8-1798" fmla="*/ 581258 h 4992300"/>
                <a:gd name="connsiteX9-1799" fmla="*/ 3881120 w 12270109"/>
                <a:gd name="connsiteY9-1800" fmla="*/ 327258 h 4992300"/>
                <a:gd name="connsiteX10-1801" fmla="*/ 4064000 w 12270109"/>
                <a:gd name="connsiteY10-1802" fmla="*/ 469498 h 4992300"/>
                <a:gd name="connsiteX11-1803" fmla="*/ 4775200 w 12270109"/>
                <a:gd name="connsiteY11-1804" fmla="*/ 317098 h 4992300"/>
                <a:gd name="connsiteX12-1805" fmla="*/ 4937760 w 12270109"/>
                <a:gd name="connsiteY12-1806" fmla="*/ 510138 h 4992300"/>
                <a:gd name="connsiteX13-1807" fmla="*/ 5608320 w 12270109"/>
                <a:gd name="connsiteY13-1808" fmla="*/ 367898 h 4992300"/>
                <a:gd name="connsiteX14-1809" fmla="*/ 5994400 w 12270109"/>
                <a:gd name="connsiteY14-1810" fmla="*/ 571098 h 4992300"/>
                <a:gd name="connsiteX15-1811" fmla="*/ 6441440 w 12270109"/>
                <a:gd name="connsiteY15-1812" fmla="*/ 306938 h 4992300"/>
                <a:gd name="connsiteX16-1813" fmla="*/ 6969760 w 12270109"/>
                <a:gd name="connsiteY16-1814" fmla="*/ 378058 h 4992300"/>
                <a:gd name="connsiteX17-1815" fmla="*/ 7264400 w 12270109"/>
                <a:gd name="connsiteY17-1816" fmla="*/ 185018 h 4992300"/>
                <a:gd name="connsiteX18-1817" fmla="*/ 7711440 w 12270109"/>
                <a:gd name="connsiteY18-1818" fmla="*/ 357738 h 4992300"/>
                <a:gd name="connsiteX19-1819" fmla="*/ 8107680 w 12270109"/>
                <a:gd name="connsiteY19-1820" fmla="*/ 174858 h 4992300"/>
                <a:gd name="connsiteX20-1821" fmla="*/ 8534400 w 12270109"/>
                <a:gd name="connsiteY20-1822" fmla="*/ 327258 h 4992300"/>
                <a:gd name="connsiteX21-1823" fmla="*/ 9123680 w 12270109"/>
                <a:gd name="connsiteY21-1824" fmla="*/ 134218 h 4992300"/>
                <a:gd name="connsiteX22-1825" fmla="*/ 9540240 w 12270109"/>
                <a:gd name="connsiteY22-1826" fmla="*/ 428858 h 4992300"/>
                <a:gd name="connsiteX23-1827" fmla="*/ 10119360 w 12270109"/>
                <a:gd name="connsiteY23-1828" fmla="*/ 215498 h 4992300"/>
                <a:gd name="connsiteX24-1829" fmla="*/ 10434320 w 12270109"/>
                <a:gd name="connsiteY24-1830" fmla="*/ 418698 h 4992300"/>
                <a:gd name="connsiteX25-1831" fmla="*/ 10911840 w 12270109"/>
                <a:gd name="connsiteY25-1832" fmla="*/ 174858 h 4992300"/>
                <a:gd name="connsiteX26-1833" fmla="*/ 11267440 w 12270109"/>
                <a:gd name="connsiteY26-1834" fmla="*/ 276458 h 4992300"/>
                <a:gd name="connsiteX27-1835" fmla="*/ 11734800 w 12270109"/>
                <a:gd name="connsiteY27-1836" fmla="*/ 124058 h 4992300"/>
                <a:gd name="connsiteX28-1837" fmla="*/ 11988800 w 12270109"/>
                <a:gd name="connsiteY28-1838" fmla="*/ 317098 h 4992300"/>
                <a:gd name="connsiteX29-1839" fmla="*/ 12110720 w 12270109"/>
                <a:gd name="connsiteY29-1840" fmla="*/ 205338 h 4992300"/>
                <a:gd name="connsiteX30-1841" fmla="*/ 12263120 w 12270109"/>
                <a:gd name="connsiteY30-1842" fmla="*/ 357738 h 4992300"/>
                <a:gd name="connsiteX31-1843" fmla="*/ 12222480 w 12270109"/>
                <a:gd name="connsiteY31-1844" fmla="*/ 4452218 h 4992300"/>
                <a:gd name="connsiteX32-1845" fmla="*/ 12029440 w 12270109"/>
                <a:gd name="connsiteY32-1846" fmla="*/ 4919578 h 4992300"/>
                <a:gd name="connsiteX33-1847" fmla="*/ 10962640 w 12270109"/>
                <a:gd name="connsiteY33-1848" fmla="*/ 4990698 h 4992300"/>
                <a:gd name="connsiteX34-1849" fmla="*/ 2387600 w 12270109"/>
                <a:gd name="connsiteY34-1850" fmla="*/ 4990698 h 4992300"/>
                <a:gd name="connsiteX35-1851" fmla="*/ 0 w 12270109"/>
                <a:gd name="connsiteY35-1852" fmla="*/ 4960218 h 4992300"/>
                <a:gd name="connsiteX36-1853" fmla="*/ 71120 w 12270109"/>
                <a:gd name="connsiteY36-1854" fmla="*/ 865738 h 4992300"/>
                <a:gd name="connsiteX0-1855" fmla="*/ 71120 w 12270109"/>
                <a:gd name="connsiteY0-1856" fmla="*/ 865738 h 4995022"/>
                <a:gd name="connsiteX1-1857" fmla="*/ 416560 w 12270109"/>
                <a:gd name="connsiteY1-1858" fmla="*/ 398378 h 4995022"/>
                <a:gd name="connsiteX2-1859" fmla="*/ 812800 w 12270109"/>
                <a:gd name="connsiteY2-1860" fmla="*/ 520298 h 4995022"/>
                <a:gd name="connsiteX3-1861" fmla="*/ 1117600 w 12270109"/>
                <a:gd name="connsiteY3-1862" fmla="*/ 388218 h 4995022"/>
                <a:gd name="connsiteX4-1863" fmla="*/ 1656080 w 12270109"/>
                <a:gd name="connsiteY4-1864" fmla="*/ 489818 h 4995022"/>
                <a:gd name="connsiteX5-1865" fmla="*/ 1920240 w 12270109"/>
                <a:gd name="connsiteY5-1866" fmla="*/ 347578 h 4995022"/>
                <a:gd name="connsiteX6-1867" fmla="*/ 2458720 w 12270109"/>
                <a:gd name="connsiteY6-1868" fmla="*/ 499978 h 4995022"/>
                <a:gd name="connsiteX7-1869" fmla="*/ 2895600 w 12270109"/>
                <a:gd name="connsiteY7-1870" fmla="*/ 337418 h 4995022"/>
                <a:gd name="connsiteX8-1871" fmla="*/ 3322320 w 12270109"/>
                <a:gd name="connsiteY8-1872" fmla="*/ 581258 h 4995022"/>
                <a:gd name="connsiteX9-1873" fmla="*/ 3881120 w 12270109"/>
                <a:gd name="connsiteY9-1874" fmla="*/ 327258 h 4995022"/>
                <a:gd name="connsiteX10-1875" fmla="*/ 4064000 w 12270109"/>
                <a:gd name="connsiteY10-1876" fmla="*/ 469498 h 4995022"/>
                <a:gd name="connsiteX11-1877" fmla="*/ 4775200 w 12270109"/>
                <a:gd name="connsiteY11-1878" fmla="*/ 317098 h 4995022"/>
                <a:gd name="connsiteX12-1879" fmla="*/ 4937760 w 12270109"/>
                <a:gd name="connsiteY12-1880" fmla="*/ 510138 h 4995022"/>
                <a:gd name="connsiteX13-1881" fmla="*/ 5608320 w 12270109"/>
                <a:gd name="connsiteY13-1882" fmla="*/ 367898 h 4995022"/>
                <a:gd name="connsiteX14-1883" fmla="*/ 5994400 w 12270109"/>
                <a:gd name="connsiteY14-1884" fmla="*/ 571098 h 4995022"/>
                <a:gd name="connsiteX15-1885" fmla="*/ 6441440 w 12270109"/>
                <a:gd name="connsiteY15-1886" fmla="*/ 306938 h 4995022"/>
                <a:gd name="connsiteX16-1887" fmla="*/ 6969760 w 12270109"/>
                <a:gd name="connsiteY16-1888" fmla="*/ 378058 h 4995022"/>
                <a:gd name="connsiteX17-1889" fmla="*/ 7264400 w 12270109"/>
                <a:gd name="connsiteY17-1890" fmla="*/ 185018 h 4995022"/>
                <a:gd name="connsiteX18-1891" fmla="*/ 7711440 w 12270109"/>
                <a:gd name="connsiteY18-1892" fmla="*/ 357738 h 4995022"/>
                <a:gd name="connsiteX19-1893" fmla="*/ 8107680 w 12270109"/>
                <a:gd name="connsiteY19-1894" fmla="*/ 174858 h 4995022"/>
                <a:gd name="connsiteX20-1895" fmla="*/ 8534400 w 12270109"/>
                <a:gd name="connsiteY20-1896" fmla="*/ 327258 h 4995022"/>
                <a:gd name="connsiteX21-1897" fmla="*/ 9123680 w 12270109"/>
                <a:gd name="connsiteY21-1898" fmla="*/ 134218 h 4995022"/>
                <a:gd name="connsiteX22-1899" fmla="*/ 9540240 w 12270109"/>
                <a:gd name="connsiteY22-1900" fmla="*/ 428858 h 4995022"/>
                <a:gd name="connsiteX23-1901" fmla="*/ 10119360 w 12270109"/>
                <a:gd name="connsiteY23-1902" fmla="*/ 215498 h 4995022"/>
                <a:gd name="connsiteX24-1903" fmla="*/ 10434320 w 12270109"/>
                <a:gd name="connsiteY24-1904" fmla="*/ 418698 h 4995022"/>
                <a:gd name="connsiteX25-1905" fmla="*/ 10911840 w 12270109"/>
                <a:gd name="connsiteY25-1906" fmla="*/ 174858 h 4995022"/>
                <a:gd name="connsiteX26-1907" fmla="*/ 11267440 w 12270109"/>
                <a:gd name="connsiteY26-1908" fmla="*/ 276458 h 4995022"/>
                <a:gd name="connsiteX27-1909" fmla="*/ 11734800 w 12270109"/>
                <a:gd name="connsiteY27-1910" fmla="*/ 124058 h 4995022"/>
                <a:gd name="connsiteX28-1911" fmla="*/ 11988800 w 12270109"/>
                <a:gd name="connsiteY28-1912" fmla="*/ 317098 h 4995022"/>
                <a:gd name="connsiteX29-1913" fmla="*/ 12110720 w 12270109"/>
                <a:gd name="connsiteY29-1914" fmla="*/ 205338 h 4995022"/>
                <a:gd name="connsiteX30-1915" fmla="*/ 12263120 w 12270109"/>
                <a:gd name="connsiteY30-1916" fmla="*/ 357738 h 4995022"/>
                <a:gd name="connsiteX31-1917" fmla="*/ 12222480 w 12270109"/>
                <a:gd name="connsiteY31-1918" fmla="*/ 4452218 h 4995022"/>
                <a:gd name="connsiteX32-1919" fmla="*/ 12029440 w 12270109"/>
                <a:gd name="connsiteY32-1920" fmla="*/ 4919578 h 4995022"/>
                <a:gd name="connsiteX33-1921" fmla="*/ 10962640 w 12270109"/>
                <a:gd name="connsiteY33-1922" fmla="*/ 4990698 h 4995022"/>
                <a:gd name="connsiteX34-1923" fmla="*/ 2387600 w 12270109"/>
                <a:gd name="connsiteY34-1924" fmla="*/ 4990698 h 4995022"/>
                <a:gd name="connsiteX35-1925" fmla="*/ 0 w 12270109"/>
                <a:gd name="connsiteY35-1926" fmla="*/ 4960218 h 4995022"/>
                <a:gd name="connsiteX36-1927" fmla="*/ 71120 w 12270109"/>
                <a:gd name="connsiteY36-1928" fmla="*/ 865738 h 4995022"/>
                <a:gd name="connsiteX0-1929" fmla="*/ 71120 w 12270109"/>
                <a:gd name="connsiteY0-1930" fmla="*/ 865738 h 4992300"/>
                <a:gd name="connsiteX1-1931" fmla="*/ 416560 w 12270109"/>
                <a:gd name="connsiteY1-1932" fmla="*/ 398378 h 4992300"/>
                <a:gd name="connsiteX2-1933" fmla="*/ 812800 w 12270109"/>
                <a:gd name="connsiteY2-1934" fmla="*/ 520298 h 4992300"/>
                <a:gd name="connsiteX3-1935" fmla="*/ 1117600 w 12270109"/>
                <a:gd name="connsiteY3-1936" fmla="*/ 388218 h 4992300"/>
                <a:gd name="connsiteX4-1937" fmla="*/ 1656080 w 12270109"/>
                <a:gd name="connsiteY4-1938" fmla="*/ 489818 h 4992300"/>
                <a:gd name="connsiteX5-1939" fmla="*/ 1920240 w 12270109"/>
                <a:gd name="connsiteY5-1940" fmla="*/ 347578 h 4992300"/>
                <a:gd name="connsiteX6-1941" fmla="*/ 2458720 w 12270109"/>
                <a:gd name="connsiteY6-1942" fmla="*/ 499978 h 4992300"/>
                <a:gd name="connsiteX7-1943" fmla="*/ 2895600 w 12270109"/>
                <a:gd name="connsiteY7-1944" fmla="*/ 337418 h 4992300"/>
                <a:gd name="connsiteX8-1945" fmla="*/ 3322320 w 12270109"/>
                <a:gd name="connsiteY8-1946" fmla="*/ 581258 h 4992300"/>
                <a:gd name="connsiteX9-1947" fmla="*/ 3881120 w 12270109"/>
                <a:gd name="connsiteY9-1948" fmla="*/ 327258 h 4992300"/>
                <a:gd name="connsiteX10-1949" fmla="*/ 4064000 w 12270109"/>
                <a:gd name="connsiteY10-1950" fmla="*/ 469498 h 4992300"/>
                <a:gd name="connsiteX11-1951" fmla="*/ 4775200 w 12270109"/>
                <a:gd name="connsiteY11-1952" fmla="*/ 317098 h 4992300"/>
                <a:gd name="connsiteX12-1953" fmla="*/ 4937760 w 12270109"/>
                <a:gd name="connsiteY12-1954" fmla="*/ 510138 h 4992300"/>
                <a:gd name="connsiteX13-1955" fmla="*/ 5608320 w 12270109"/>
                <a:gd name="connsiteY13-1956" fmla="*/ 367898 h 4992300"/>
                <a:gd name="connsiteX14-1957" fmla="*/ 5994400 w 12270109"/>
                <a:gd name="connsiteY14-1958" fmla="*/ 571098 h 4992300"/>
                <a:gd name="connsiteX15-1959" fmla="*/ 6441440 w 12270109"/>
                <a:gd name="connsiteY15-1960" fmla="*/ 306938 h 4992300"/>
                <a:gd name="connsiteX16-1961" fmla="*/ 6969760 w 12270109"/>
                <a:gd name="connsiteY16-1962" fmla="*/ 378058 h 4992300"/>
                <a:gd name="connsiteX17-1963" fmla="*/ 7264400 w 12270109"/>
                <a:gd name="connsiteY17-1964" fmla="*/ 185018 h 4992300"/>
                <a:gd name="connsiteX18-1965" fmla="*/ 7711440 w 12270109"/>
                <a:gd name="connsiteY18-1966" fmla="*/ 357738 h 4992300"/>
                <a:gd name="connsiteX19-1967" fmla="*/ 8107680 w 12270109"/>
                <a:gd name="connsiteY19-1968" fmla="*/ 174858 h 4992300"/>
                <a:gd name="connsiteX20-1969" fmla="*/ 8534400 w 12270109"/>
                <a:gd name="connsiteY20-1970" fmla="*/ 327258 h 4992300"/>
                <a:gd name="connsiteX21-1971" fmla="*/ 9123680 w 12270109"/>
                <a:gd name="connsiteY21-1972" fmla="*/ 134218 h 4992300"/>
                <a:gd name="connsiteX22-1973" fmla="*/ 9540240 w 12270109"/>
                <a:gd name="connsiteY22-1974" fmla="*/ 428858 h 4992300"/>
                <a:gd name="connsiteX23-1975" fmla="*/ 10119360 w 12270109"/>
                <a:gd name="connsiteY23-1976" fmla="*/ 215498 h 4992300"/>
                <a:gd name="connsiteX24-1977" fmla="*/ 10434320 w 12270109"/>
                <a:gd name="connsiteY24-1978" fmla="*/ 418698 h 4992300"/>
                <a:gd name="connsiteX25-1979" fmla="*/ 10911840 w 12270109"/>
                <a:gd name="connsiteY25-1980" fmla="*/ 174858 h 4992300"/>
                <a:gd name="connsiteX26-1981" fmla="*/ 11267440 w 12270109"/>
                <a:gd name="connsiteY26-1982" fmla="*/ 276458 h 4992300"/>
                <a:gd name="connsiteX27-1983" fmla="*/ 11734800 w 12270109"/>
                <a:gd name="connsiteY27-1984" fmla="*/ 124058 h 4992300"/>
                <a:gd name="connsiteX28-1985" fmla="*/ 11988800 w 12270109"/>
                <a:gd name="connsiteY28-1986" fmla="*/ 317098 h 4992300"/>
                <a:gd name="connsiteX29-1987" fmla="*/ 12110720 w 12270109"/>
                <a:gd name="connsiteY29-1988" fmla="*/ 205338 h 4992300"/>
                <a:gd name="connsiteX30-1989" fmla="*/ 12263120 w 12270109"/>
                <a:gd name="connsiteY30-1990" fmla="*/ 357738 h 4992300"/>
                <a:gd name="connsiteX31-1991" fmla="*/ 12222480 w 12270109"/>
                <a:gd name="connsiteY31-1992" fmla="*/ 4452218 h 4992300"/>
                <a:gd name="connsiteX32-1993" fmla="*/ 12029440 w 12270109"/>
                <a:gd name="connsiteY32-1994" fmla="*/ 4919578 h 4992300"/>
                <a:gd name="connsiteX33-1995" fmla="*/ 10962640 w 12270109"/>
                <a:gd name="connsiteY33-1996" fmla="*/ 4990698 h 4992300"/>
                <a:gd name="connsiteX34-1997" fmla="*/ 2387600 w 12270109"/>
                <a:gd name="connsiteY34-1998" fmla="*/ 4990698 h 4992300"/>
                <a:gd name="connsiteX35-1999" fmla="*/ 0 w 12270109"/>
                <a:gd name="connsiteY35-2000" fmla="*/ 4960218 h 4992300"/>
                <a:gd name="connsiteX36-2001" fmla="*/ 71120 w 12270109"/>
                <a:gd name="connsiteY36-2002" fmla="*/ 865738 h 4992300"/>
                <a:gd name="connsiteX0-2003" fmla="*/ 50800 w 12270109"/>
                <a:gd name="connsiteY0-2004" fmla="*/ 855578 h 4992300"/>
                <a:gd name="connsiteX1-2005" fmla="*/ 416560 w 12270109"/>
                <a:gd name="connsiteY1-2006" fmla="*/ 398378 h 4992300"/>
                <a:gd name="connsiteX2-2007" fmla="*/ 812800 w 12270109"/>
                <a:gd name="connsiteY2-2008" fmla="*/ 520298 h 4992300"/>
                <a:gd name="connsiteX3-2009" fmla="*/ 1117600 w 12270109"/>
                <a:gd name="connsiteY3-2010" fmla="*/ 388218 h 4992300"/>
                <a:gd name="connsiteX4-2011" fmla="*/ 1656080 w 12270109"/>
                <a:gd name="connsiteY4-2012" fmla="*/ 489818 h 4992300"/>
                <a:gd name="connsiteX5-2013" fmla="*/ 1920240 w 12270109"/>
                <a:gd name="connsiteY5-2014" fmla="*/ 347578 h 4992300"/>
                <a:gd name="connsiteX6-2015" fmla="*/ 2458720 w 12270109"/>
                <a:gd name="connsiteY6-2016" fmla="*/ 499978 h 4992300"/>
                <a:gd name="connsiteX7-2017" fmla="*/ 2895600 w 12270109"/>
                <a:gd name="connsiteY7-2018" fmla="*/ 337418 h 4992300"/>
                <a:gd name="connsiteX8-2019" fmla="*/ 3322320 w 12270109"/>
                <a:gd name="connsiteY8-2020" fmla="*/ 581258 h 4992300"/>
                <a:gd name="connsiteX9-2021" fmla="*/ 3881120 w 12270109"/>
                <a:gd name="connsiteY9-2022" fmla="*/ 327258 h 4992300"/>
                <a:gd name="connsiteX10-2023" fmla="*/ 4064000 w 12270109"/>
                <a:gd name="connsiteY10-2024" fmla="*/ 469498 h 4992300"/>
                <a:gd name="connsiteX11-2025" fmla="*/ 4775200 w 12270109"/>
                <a:gd name="connsiteY11-2026" fmla="*/ 317098 h 4992300"/>
                <a:gd name="connsiteX12-2027" fmla="*/ 4937760 w 12270109"/>
                <a:gd name="connsiteY12-2028" fmla="*/ 510138 h 4992300"/>
                <a:gd name="connsiteX13-2029" fmla="*/ 5608320 w 12270109"/>
                <a:gd name="connsiteY13-2030" fmla="*/ 367898 h 4992300"/>
                <a:gd name="connsiteX14-2031" fmla="*/ 5994400 w 12270109"/>
                <a:gd name="connsiteY14-2032" fmla="*/ 571098 h 4992300"/>
                <a:gd name="connsiteX15-2033" fmla="*/ 6441440 w 12270109"/>
                <a:gd name="connsiteY15-2034" fmla="*/ 306938 h 4992300"/>
                <a:gd name="connsiteX16-2035" fmla="*/ 6969760 w 12270109"/>
                <a:gd name="connsiteY16-2036" fmla="*/ 378058 h 4992300"/>
                <a:gd name="connsiteX17-2037" fmla="*/ 7264400 w 12270109"/>
                <a:gd name="connsiteY17-2038" fmla="*/ 185018 h 4992300"/>
                <a:gd name="connsiteX18-2039" fmla="*/ 7711440 w 12270109"/>
                <a:gd name="connsiteY18-2040" fmla="*/ 357738 h 4992300"/>
                <a:gd name="connsiteX19-2041" fmla="*/ 8107680 w 12270109"/>
                <a:gd name="connsiteY19-2042" fmla="*/ 174858 h 4992300"/>
                <a:gd name="connsiteX20-2043" fmla="*/ 8534400 w 12270109"/>
                <a:gd name="connsiteY20-2044" fmla="*/ 327258 h 4992300"/>
                <a:gd name="connsiteX21-2045" fmla="*/ 9123680 w 12270109"/>
                <a:gd name="connsiteY21-2046" fmla="*/ 134218 h 4992300"/>
                <a:gd name="connsiteX22-2047" fmla="*/ 9540240 w 12270109"/>
                <a:gd name="connsiteY22-2048" fmla="*/ 428858 h 4992300"/>
                <a:gd name="connsiteX23-2049" fmla="*/ 10119360 w 12270109"/>
                <a:gd name="connsiteY23-2050" fmla="*/ 215498 h 4992300"/>
                <a:gd name="connsiteX24-2051" fmla="*/ 10434320 w 12270109"/>
                <a:gd name="connsiteY24-2052" fmla="*/ 418698 h 4992300"/>
                <a:gd name="connsiteX25-2053" fmla="*/ 10911840 w 12270109"/>
                <a:gd name="connsiteY25-2054" fmla="*/ 174858 h 4992300"/>
                <a:gd name="connsiteX26-2055" fmla="*/ 11267440 w 12270109"/>
                <a:gd name="connsiteY26-2056" fmla="*/ 276458 h 4992300"/>
                <a:gd name="connsiteX27-2057" fmla="*/ 11734800 w 12270109"/>
                <a:gd name="connsiteY27-2058" fmla="*/ 124058 h 4992300"/>
                <a:gd name="connsiteX28-2059" fmla="*/ 11988800 w 12270109"/>
                <a:gd name="connsiteY28-2060" fmla="*/ 317098 h 4992300"/>
                <a:gd name="connsiteX29-2061" fmla="*/ 12110720 w 12270109"/>
                <a:gd name="connsiteY29-2062" fmla="*/ 205338 h 4992300"/>
                <a:gd name="connsiteX30-2063" fmla="*/ 12263120 w 12270109"/>
                <a:gd name="connsiteY30-2064" fmla="*/ 357738 h 4992300"/>
                <a:gd name="connsiteX31-2065" fmla="*/ 12222480 w 12270109"/>
                <a:gd name="connsiteY31-2066" fmla="*/ 4452218 h 4992300"/>
                <a:gd name="connsiteX32-2067" fmla="*/ 12029440 w 12270109"/>
                <a:gd name="connsiteY32-2068" fmla="*/ 4919578 h 4992300"/>
                <a:gd name="connsiteX33-2069" fmla="*/ 10962640 w 12270109"/>
                <a:gd name="connsiteY33-2070" fmla="*/ 4990698 h 4992300"/>
                <a:gd name="connsiteX34-2071" fmla="*/ 2387600 w 12270109"/>
                <a:gd name="connsiteY34-2072" fmla="*/ 4990698 h 4992300"/>
                <a:gd name="connsiteX35-2073" fmla="*/ 0 w 12270109"/>
                <a:gd name="connsiteY35-2074" fmla="*/ 4960218 h 4992300"/>
                <a:gd name="connsiteX36-2075" fmla="*/ 50800 w 12270109"/>
                <a:gd name="connsiteY36-2076" fmla="*/ 855578 h 4992300"/>
                <a:gd name="connsiteX0-2077" fmla="*/ 101600 w 12320909"/>
                <a:gd name="connsiteY0-2078" fmla="*/ 855578 h 4992300"/>
                <a:gd name="connsiteX1-2079" fmla="*/ 467360 w 12320909"/>
                <a:gd name="connsiteY1-2080" fmla="*/ 398378 h 4992300"/>
                <a:gd name="connsiteX2-2081" fmla="*/ 863600 w 12320909"/>
                <a:gd name="connsiteY2-2082" fmla="*/ 520298 h 4992300"/>
                <a:gd name="connsiteX3-2083" fmla="*/ 1168400 w 12320909"/>
                <a:gd name="connsiteY3-2084" fmla="*/ 388218 h 4992300"/>
                <a:gd name="connsiteX4-2085" fmla="*/ 1706880 w 12320909"/>
                <a:gd name="connsiteY4-2086" fmla="*/ 489818 h 4992300"/>
                <a:gd name="connsiteX5-2087" fmla="*/ 1971040 w 12320909"/>
                <a:gd name="connsiteY5-2088" fmla="*/ 347578 h 4992300"/>
                <a:gd name="connsiteX6-2089" fmla="*/ 2509520 w 12320909"/>
                <a:gd name="connsiteY6-2090" fmla="*/ 499978 h 4992300"/>
                <a:gd name="connsiteX7-2091" fmla="*/ 2946400 w 12320909"/>
                <a:gd name="connsiteY7-2092" fmla="*/ 337418 h 4992300"/>
                <a:gd name="connsiteX8-2093" fmla="*/ 3373120 w 12320909"/>
                <a:gd name="connsiteY8-2094" fmla="*/ 581258 h 4992300"/>
                <a:gd name="connsiteX9-2095" fmla="*/ 3931920 w 12320909"/>
                <a:gd name="connsiteY9-2096" fmla="*/ 327258 h 4992300"/>
                <a:gd name="connsiteX10-2097" fmla="*/ 4114800 w 12320909"/>
                <a:gd name="connsiteY10-2098" fmla="*/ 469498 h 4992300"/>
                <a:gd name="connsiteX11-2099" fmla="*/ 4826000 w 12320909"/>
                <a:gd name="connsiteY11-2100" fmla="*/ 317098 h 4992300"/>
                <a:gd name="connsiteX12-2101" fmla="*/ 4988560 w 12320909"/>
                <a:gd name="connsiteY12-2102" fmla="*/ 510138 h 4992300"/>
                <a:gd name="connsiteX13-2103" fmla="*/ 5659120 w 12320909"/>
                <a:gd name="connsiteY13-2104" fmla="*/ 367898 h 4992300"/>
                <a:gd name="connsiteX14-2105" fmla="*/ 6045200 w 12320909"/>
                <a:gd name="connsiteY14-2106" fmla="*/ 571098 h 4992300"/>
                <a:gd name="connsiteX15-2107" fmla="*/ 6492240 w 12320909"/>
                <a:gd name="connsiteY15-2108" fmla="*/ 306938 h 4992300"/>
                <a:gd name="connsiteX16-2109" fmla="*/ 7020560 w 12320909"/>
                <a:gd name="connsiteY16-2110" fmla="*/ 378058 h 4992300"/>
                <a:gd name="connsiteX17-2111" fmla="*/ 7315200 w 12320909"/>
                <a:gd name="connsiteY17-2112" fmla="*/ 185018 h 4992300"/>
                <a:gd name="connsiteX18-2113" fmla="*/ 7762240 w 12320909"/>
                <a:gd name="connsiteY18-2114" fmla="*/ 357738 h 4992300"/>
                <a:gd name="connsiteX19-2115" fmla="*/ 8158480 w 12320909"/>
                <a:gd name="connsiteY19-2116" fmla="*/ 174858 h 4992300"/>
                <a:gd name="connsiteX20-2117" fmla="*/ 8585200 w 12320909"/>
                <a:gd name="connsiteY20-2118" fmla="*/ 327258 h 4992300"/>
                <a:gd name="connsiteX21-2119" fmla="*/ 9174480 w 12320909"/>
                <a:gd name="connsiteY21-2120" fmla="*/ 134218 h 4992300"/>
                <a:gd name="connsiteX22-2121" fmla="*/ 9591040 w 12320909"/>
                <a:gd name="connsiteY22-2122" fmla="*/ 428858 h 4992300"/>
                <a:gd name="connsiteX23-2123" fmla="*/ 10170160 w 12320909"/>
                <a:gd name="connsiteY23-2124" fmla="*/ 215498 h 4992300"/>
                <a:gd name="connsiteX24-2125" fmla="*/ 10485120 w 12320909"/>
                <a:gd name="connsiteY24-2126" fmla="*/ 418698 h 4992300"/>
                <a:gd name="connsiteX25-2127" fmla="*/ 10962640 w 12320909"/>
                <a:gd name="connsiteY25-2128" fmla="*/ 174858 h 4992300"/>
                <a:gd name="connsiteX26-2129" fmla="*/ 11318240 w 12320909"/>
                <a:gd name="connsiteY26-2130" fmla="*/ 276458 h 4992300"/>
                <a:gd name="connsiteX27-2131" fmla="*/ 11785600 w 12320909"/>
                <a:gd name="connsiteY27-2132" fmla="*/ 124058 h 4992300"/>
                <a:gd name="connsiteX28-2133" fmla="*/ 12039600 w 12320909"/>
                <a:gd name="connsiteY28-2134" fmla="*/ 317098 h 4992300"/>
                <a:gd name="connsiteX29-2135" fmla="*/ 12161520 w 12320909"/>
                <a:gd name="connsiteY29-2136" fmla="*/ 205338 h 4992300"/>
                <a:gd name="connsiteX30-2137" fmla="*/ 12313920 w 12320909"/>
                <a:gd name="connsiteY30-2138" fmla="*/ 357738 h 4992300"/>
                <a:gd name="connsiteX31-2139" fmla="*/ 12273280 w 12320909"/>
                <a:gd name="connsiteY31-2140" fmla="*/ 4452218 h 4992300"/>
                <a:gd name="connsiteX32-2141" fmla="*/ 12080240 w 12320909"/>
                <a:gd name="connsiteY32-2142" fmla="*/ 4919578 h 4992300"/>
                <a:gd name="connsiteX33-2143" fmla="*/ 11013440 w 12320909"/>
                <a:gd name="connsiteY33-2144" fmla="*/ 4990698 h 4992300"/>
                <a:gd name="connsiteX34-2145" fmla="*/ 2438400 w 12320909"/>
                <a:gd name="connsiteY34-2146" fmla="*/ 4990698 h 4992300"/>
                <a:gd name="connsiteX35-2147" fmla="*/ 0 w 12320909"/>
                <a:gd name="connsiteY35-2148" fmla="*/ 4990698 h 4992300"/>
                <a:gd name="connsiteX36-2149" fmla="*/ 101600 w 12320909"/>
                <a:gd name="connsiteY36-2150" fmla="*/ 855578 h 4992300"/>
                <a:gd name="connsiteX0-2151" fmla="*/ 101600 w 12320909"/>
                <a:gd name="connsiteY0-2152" fmla="*/ 855578 h 4992300"/>
                <a:gd name="connsiteX1-2153" fmla="*/ 467360 w 12320909"/>
                <a:gd name="connsiteY1-2154" fmla="*/ 398378 h 4992300"/>
                <a:gd name="connsiteX2-2155" fmla="*/ 863600 w 12320909"/>
                <a:gd name="connsiteY2-2156" fmla="*/ 520298 h 4992300"/>
                <a:gd name="connsiteX3-2157" fmla="*/ 1168400 w 12320909"/>
                <a:gd name="connsiteY3-2158" fmla="*/ 388218 h 4992300"/>
                <a:gd name="connsiteX4-2159" fmla="*/ 1706880 w 12320909"/>
                <a:gd name="connsiteY4-2160" fmla="*/ 489818 h 4992300"/>
                <a:gd name="connsiteX5-2161" fmla="*/ 1971040 w 12320909"/>
                <a:gd name="connsiteY5-2162" fmla="*/ 347578 h 4992300"/>
                <a:gd name="connsiteX6-2163" fmla="*/ 2509520 w 12320909"/>
                <a:gd name="connsiteY6-2164" fmla="*/ 499978 h 4992300"/>
                <a:gd name="connsiteX7-2165" fmla="*/ 2946400 w 12320909"/>
                <a:gd name="connsiteY7-2166" fmla="*/ 337418 h 4992300"/>
                <a:gd name="connsiteX8-2167" fmla="*/ 3373120 w 12320909"/>
                <a:gd name="connsiteY8-2168" fmla="*/ 581258 h 4992300"/>
                <a:gd name="connsiteX9-2169" fmla="*/ 3931920 w 12320909"/>
                <a:gd name="connsiteY9-2170" fmla="*/ 327258 h 4992300"/>
                <a:gd name="connsiteX10-2171" fmla="*/ 4114800 w 12320909"/>
                <a:gd name="connsiteY10-2172" fmla="*/ 469498 h 4992300"/>
                <a:gd name="connsiteX11-2173" fmla="*/ 4826000 w 12320909"/>
                <a:gd name="connsiteY11-2174" fmla="*/ 317098 h 4992300"/>
                <a:gd name="connsiteX12-2175" fmla="*/ 4988560 w 12320909"/>
                <a:gd name="connsiteY12-2176" fmla="*/ 510138 h 4992300"/>
                <a:gd name="connsiteX13-2177" fmla="*/ 5659120 w 12320909"/>
                <a:gd name="connsiteY13-2178" fmla="*/ 367898 h 4992300"/>
                <a:gd name="connsiteX14-2179" fmla="*/ 6045200 w 12320909"/>
                <a:gd name="connsiteY14-2180" fmla="*/ 571098 h 4992300"/>
                <a:gd name="connsiteX15-2181" fmla="*/ 6492240 w 12320909"/>
                <a:gd name="connsiteY15-2182" fmla="*/ 306938 h 4992300"/>
                <a:gd name="connsiteX16-2183" fmla="*/ 7020560 w 12320909"/>
                <a:gd name="connsiteY16-2184" fmla="*/ 378058 h 4992300"/>
                <a:gd name="connsiteX17-2185" fmla="*/ 7315200 w 12320909"/>
                <a:gd name="connsiteY17-2186" fmla="*/ 185018 h 4992300"/>
                <a:gd name="connsiteX18-2187" fmla="*/ 7762240 w 12320909"/>
                <a:gd name="connsiteY18-2188" fmla="*/ 357738 h 4992300"/>
                <a:gd name="connsiteX19-2189" fmla="*/ 8158480 w 12320909"/>
                <a:gd name="connsiteY19-2190" fmla="*/ 174858 h 4992300"/>
                <a:gd name="connsiteX20-2191" fmla="*/ 8585200 w 12320909"/>
                <a:gd name="connsiteY20-2192" fmla="*/ 327258 h 4992300"/>
                <a:gd name="connsiteX21-2193" fmla="*/ 9174480 w 12320909"/>
                <a:gd name="connsiteY21-2194" fmla="*/ 134218 h 4992300"/>
                <a:gd name="connsiteX22-2195" fmla="*/ 9591040 w 12320909"/>
                <a:gd name="connsiteY22-2196" fmla="*/ 428858 h 4992300"/>
                <a:gd name="connsiteX23-2197" fmla="*/ 10170160 w 12320909"/>
                <a:gd name="connsiteY23-2198" fmla="*/ 215498 h 4992300"/>
                <a:gd name="connsiteX24-2199" fmla="*/ 10485120 w 12320909"/>
                <a:gd name="connsiteY24-2200" fmla="*/ 418698 h 4992300"/>
                <a:gd name="connsiteX25-2201" fmla="*/ 10962640 w 12320909"/>
                <a:gd name="connsiteY25-2202" fmla="*/ 174858 h 4992300"/>
                <a:gd name="connsiteX26-2203" fmla="*/ 11318240 w 12320909"/>
                <a:gd name="connsiteY26-2204" fmla="*/ 276458 h 4992300"/>
                <a:gd name="connsiteX27-2205" fmla="*/ 11785600 w 12320909"/>
                <a:gd name="connsiteY27-2206" fmla="*/ 124058 h 4992300"/>
                <a:gd name="connsiteX28-2207" fmla="*/ 12039600 w 12320909"/>
                <a:gd name="connsiteY28-2208" fmla="*/ 317098 h 4992300"/>
                <a:gd name="connsiteX29-2209" fmla="*/ 12161520 w 12320909"/>
                <a:gd name="connsiteY29-2210" fmla="*/ 205338 h 4992300"/>
                <a:gd name="connsiteX30-2211" fmla="*/ 12313920 w 12320909"/>
                <a:gd name="connsiteY30-2212" fmla="*/ 357738 h 4992300"/>
                <a:gd name="connsiteX31-2213" fmla="*/ 12273280 w 12320909"/>
                <a:gd name="connsiteY31-2214" fmla="*/ 4452218 h 4992300"/>
                <a:gd name="connsiteX32-2215" fmla="*/ 12080240 w 12320909"/>
                <a:gd name="connsiteY32-2216" fmla="*/ 4919578 h 4992300"/>
                <a:gd name="connsiteX33-2217" fmla="*/ 11013440 w 12320909"/>
                <a:gd name="connsiteY33-2218" fmla="*/ 4990698 h 4992300"/>
                <a:gd name="connsiteX34-2219" fmla="*/ 2438400 w 12320909"/>
                <a:gd name="connsiteY34-2220" fmla="*/ 4990698 h 4992300"/>
                <a:gd name="connsiteX35-2221" fmla="*/ 0 w 12320909"/>
                <a:gd name="connsiteY35-2222" fmla="*/ 4990698 h 4992300"/>
                <a:gd name="connsiteX36-2223" fmla="*/ 101600 w 12320909"/>
                <a:gd name="connsiteY36-2224" fmla="*/ 855578 h 4992300"/>
                <a:gd name="connsiteX0-2225" fmla="*/ 101600 w 12320667"/>
                <a:gd name="connsiteY0-2226" fmla="*/ 855578 h 5030585"/>
                <a:gd name="connsiteX1-2227" fmla="*/ 467360 w 12320667"/>
                <a:gd name="connsiteY1-2228" fmla="*/ 398378 h 5030585"/>
                <a:gd name="connsiteX2-2229" fmla="*/ 863600 w 12320667"/>
                <a:gd name="connsiteY2-2230" fmla="*/ 520298 h 5030585"/>
                <a:gd name="connsiteX3-2231" fmla="*/ 1168400 w 12320667"/>
                <a:gd name="connsiteY3-2232" fmla="*/ 388218 h 5030585"/>
                <a:gd name="connsiteX4-2233" fmla="*/ 1706880 w 12320667"/>
                <a:gd name="connsiteY4-2234" fmla="*/ 489818 h 5030585"/>
                <a:gd name="connsiteX5-2235" fmla="*/ 1971040 w 12320667"/>
                <a:gd name="connsiteY5-2236" fmla="*/ 347578 h 5030585"/>
                <a:gd name="connsiteX6-2237" fmla="*/ 2509520 w 12320667"/>
                <a:gd name="connsiteY6-2238" fmla="*/ 499978 h 5030585"/>
                <a:gd name="connsiteX7-2239" fmla="*/ 2946400 w 12320667"/>
                <a:gd name="connsiteY7-2240" fmla="*/ 337418 h 5030585"/>
                <a:gd name="connsiteX8-2241" fmla="*/ 3373120 w 12320667"/>
                <a:gd name="connsiteY8-2242" fmla="*/ 581258 h 5030585"/>
                <a:gd name="connsiteX9-2243" fmla="*/ 3931920 w 12320667"/>
                <a:gd name="connsiteY9-2244" fmla="*/ 327258 h 5030585"/>
                <a:gd name="connsiteX10-2245" fmla="*/ 4114800 w 12320667"/>
                <a:gd name="connsiteY10-2246" fmla="*/ 469498 h 5030585"/>
                <a:gd name="connsiteX11-2247" fmla="*/ 4826000 w 12320667"/>
                <a:gd name="connsiteY11-2248" fmla="*/ 317098 h 5030585"/>
                <a:gd name="connsiteX12-2249" fmla="*/ 4988560 w 12320667"/>
                <a:gd name="connsiteY12-2250" fmla="*/ 510138 h 5030585"/>
                <a:gd name="connsiteX13-2251" fmla="*/ 5659120 w 12320667"/>
                <a:gd name="connsiteY13-2252" fmla="*/ 367898 h 5030585"/>
                <a:gd name="connsiteX14-2253" fmla="*/ 6045200 w 12320667"/>
                <a:gd name="connsiteY14-2254" fmla="*/ 571098 h 5030585"/>
                <a:gd name="connsiteX15-2255" fmla="*/ 6492240 w 12320667"/>
                <a:gd name="connsiteY15-2256" fmla="*/ 306938 h 5030585"/>
                <a:gd name="connsiteX16-2257" fmla="*/ 7020560 w 12320667"/>
                <a:gd name="connsiteY16-2258" fmla="*/ 378058 h 5030585"/>
                <a:gd name="connsiteX17-2259" fmla="*/ 7315200 w 12320667"/>
                <a:gd name="connsiteY17-2260" fmla="*/ 185018 h 5030585"/>
                <a:gd name="connsiteX18-2261" fmla="*/ 7762240 w 12320667"/>
                <a:gd name="connsiteY18-2262" fmla="*/ 357738 h 5030585"/>
                <a:gd name="connsiteX19-2263" fmla="*/ 8158480 w 12320667"/>
                <a:gd name="connsiteY19-2264" fmla="*/ 174858 h 5030585"/>
                <a:gd name="connsiteX20-2265" fmla="*/ 8585200 w 12320667"/>
                <a:gd name="connsiteY20-2266" fmla="*/ 327258 h 5030585"/>
                <a:gd name="connsiteX21-2267" fmla="*/ 9174480 w 12320667"/>
                <a:gd name="connsiteY21-2268" fmla="*/ 134218 h 5030585"/>
                <a:gd name="connsiteX22-2269" fmla="*/ 9591040 w 12320667"/>
                <a:gd name="connsiteY22-2270" fmla="*/ 428858 h 5030585"/>
                <a:gd name="connsiteX23-2271" fmla="*/ 10170160 w 12320667"/>
                <a:gd name="connsiteY23-2272" fmla="*/ 215498 h 5030585"/>
                <a:gd name="connsiteX24-2273" fmla="*/ 10485120 w 12320667"/>
                <a:gd name="connsiteY24-2274" fmla="*/ 418698 h 5030585"/>
                <a:gd name="connsiteX25-2275" fmla="*/ 10962640 w 12320667"/>
                <a:gd name="connsiteY25-2276" fmla="*/ 174858 h 5030585"/>
                <a:gd name="connsiteX26-2277" fmla="*/ 11318240 w 12320667"/>
                <a:gd name="connsiteY26-2278" fmla="*/ 276458 h 5030585"/>
                <a:gd name="connsiteX27-2279" fmla="*/ 11785600 w 12320667"/>
                <a:gd name="connsiteY27-2280" fmla="*/ 124058 h 5030585"/>
                <a:gd name="connsiteX28-2281" fmla="*/ 12039600 w 12320667"/>
                <a:gd name="connsiteY28-2282" fmla="*/ 317098 h 5030585"/>
                <a:gd name="connsiteX29-2283" fmla="*/ 12161520 w 12320667"/>
                <a:gd name="connsiteY29-2284" fmla="*/ 205338 h 5030585"/>
                <a:gd name="connsiteX30-2285" fmla="*/ 12313920 w 12320667"/>
                <a:gd name="connsiteY30-2286" fmla="*/ 357738 h 5030585"/>
                <a:gd name="connsiteX31-2287" fmla="*/ 12273280 w 12320667"/>
                <a:gd name="connsiteY31-2288" fmla="*/ 4452218 h 5030585"/>
                <a:gd name="connsiteX32-2289" fmla="*/ 12090400 w 12320667"/>
                <a:gd name="connsiteY32-2290" fmla="*/ 4990698 h 5030585"/>
                <a:gd name="connsiteX33-2291" fmla="*/ 11013440 w 12320667"/>
                <a:gd name="connsiteY33-2292" fmla="*/ 4990698 h 5030585"/>
                <a:gd name="connsiteX34-2293" fmla="*/ 2438400 w 12320667"/>
                <a:gd name="connsiteY34-2294" fmla="*/ 4990698 h 5030585"/>
                <a:gd name="connsiteX35-2295" fmla="*/ 0 w 12320667"/>
                <a:gd name="connsiteY35-2296" fmla="*/ 4990698 h 5030585"/>
                <a:gd name="connsiteX36-2297" fmla="*/ 101600 w 12320667"/>
                <a:gd name="connsiteY36-2298" fmla="*/ 855578 h 5030585"/>
                <a:gd name="connsiteX0-2299" fmla="*/ 101600 w 12319629"/>
                <a:gd name="connsiteY0-2300" fmla="*/ 855578 h 5038271"/>
                <a:gd name="connsiteX1-2301" fmla="*/ 467360 w 12319629"/>
                <a:gd name="connsiteY1-2302" fmla="*/ 398378 h 5038271"/>
                <a:gd name="connsiteX2-2303" fmla="*/ 863600 w 12319629"/>
                <a:gd name="connsiteY2-2304" fmla="*/ 520298 h 5038271"/>
                <a:gd name="connsiteX3-2305" fmla="*/ 1168400 w 12319629"/>
                <a:gd name="connsiteY3-2306" fmla="*/ 388218 h 5038271"/>
                <a:gd name="connsiteX4-2307" fmla="*/ 1706880 w 12319629"/>
                <a:gd name="connsiteY4-2308" fmla="*/ 489818 h 5038271"/>
                <a:gd name="connsiteX5-2309" fmla="*/ 1971040 w 12319629"/>
                <a:gd name="connsiteY5-2310" fmla="*/ 347578 h 5038271"/>
                <a:gd name="connsiteX6-2311" fmla="*/ 2509520 w 12319629"/>
                <a:gd name="connsiteY6-2312" fmla="*/ 499978 h 5038271"/>
                <a:gd name="connsiteX7-2313" fmla="*/ 2946400 w 12319629"/>
                <a:gd name="connsiteY7-2314" fmla="*/ 337418 h 5038271"/>
                <a:gd name="connsiteX8-2315" fmla="*/ 3373120 w 12319629"/>
                <a:gd name="connsiteY8-2316" fmla="*/ 581258 h 5038271"/>
                <a:gd name="connsiteX9-2317" fmla="*/ 3931920 w 12319629"/>
                <a:gd name="connsiteY9-2318" fmla="*/ 327258 h 5038271"/>
                <a:gd name="connsiteX10-2319" fmla="*/ 4114800 w 12319629"/>
                <a:gd name="connsiteY10-2320" fmla="*/ 469498 h 5038271"/>
                <a:gd name="connsiteX11-2321" fmla="*/ 4826000 w 12319629"/>
                <a:gd name="connsiteY11-2322" fmla="*/ 317098 h 5038271"/>
                <a:gd name="connsiteX12-2323" fmla="*/ 4988560 w 12319629"/>
                <a:gd name="connsiteY12-2324" fmla="*/ 510138 h 5038271"/>
                <a:gd name="connsiteX13-2325" fmla="*/ 5659120 w 12319629"/>
                <a:gd name="connsiteY13-2326" fmla="*/ 367898 h 5038271"/>
                <a:gd name="connsiteX14-2327" fmla="*/ 6045200 w 12319629"/>
                <a:gd name="connsiteY14-2328" fmla="*/ 571098 h 5038271"/>
                <a:gd name="connsiteX15-2329" fmla="*/ 6492240 w 12319629"/>
                <a:gd name="connsiteY15-2330" fmla="*/ 306938 h 5038271"/>
                <a:gd name="connsiteX16-2331" fmla="*/ 7020560 w 12319629"/>
                <a:gd name="connsiteY16-2332" fmla="*/ 378058 h 5038271"/>
                <a:gd name="connsiteX17-2333" fmla="*/ 7315200 w 12319629"/>
                <a:gd name="connsiteY17-2334" fmla="*/ 185018 h 5038271"/>
                <a:gd name="connsiteX18-2335" fmla="*/ 7762240 w 12319629"/>
                <a:gd name="connsiteY18-2336" fmla="*/ 357738 h 5038271"/>
                <a:gd name="connsiteX19-2337" fmla="*/ 8158480 w 12319629"/>
                <a:gd name="connsiteY19-2338" fmla="*/ 174858 h 5038271"/>
                <a:gd name="connsiteX20-2339" fmla="*/ 8585200 w 12319629"/>
                <a:gd name="connsiteY20-2340" fmla="*/ 327258 h 5038271"/>
                <a:gd name="connsiteX21-2341" fmla="*/ 9174480 w 12319629"/>
                <a:gd name="connsiteY21-2342" fmla="*/ 134218 h 5038271"/>
                <a:gd name="connsiteX22-2343" fmla="*/ 9591040 w 12319629"/>
                <a:gd name="connsiteY22-2344" fmla="*/ 428858 h 5038271"/>
                <a:gd name="connsiteX23-2345" fmla="*/ 10170160 w 12319629"/>
                <a:gd name="connsiteY23-2346" fmla="*/ 215498 h 5038271"/>
                <a:gd name="connsiteX24-2347" fmla="*/ 10485120 w 12319629"/>
                <a:gd name="connsiteY24-2348" fmla="*/ 418698 h 5038271"/>
                <a:gd name="connsiteX25-2349" fmla="*/ 10962640 w 12319629"/>
                <a:gd name="connsiteY25-2350" fmla="*/ 174858 h 5038271"/>
                <a:gd name="connsiteX26-2351" fmla="*/ 11318240 w 12319629"/>
                <a:gd name="connsiteY26-2352" fmla="*/ 276458 h 5038271"/>
                <a:gd name="connsiteX27-2353" fmla="*/ 11785600 w 12319629"/>
                <a:gd name="connsiteY27-2354" fmla="*/ 124058 h 5038271"/>
                <a:gd name="connsiteX28-2355" fmla="*/ 12039600 w 12319629"/>
                <a:gd name="connsiteY28-2356" fmla="*/ 317098 h 5038271"/>
                <a:gd name="connsiteX29-2357" fmla="*/ 12161520 w 12319629"/>
                <a:gd name="connsiteY29-2358" fmla="*/ 205338 h 5038271"/>
                <a:gd name="connsiteX30-2359" fmla="*/ 12313920 w 12319629"/>
                <a:gd name="connsiteY30-2360" fmla="*/ 357738 h 5038271"/>
                <a:gd name="connsiteX31-2361" fmla="*/ 12273280 w 12319629"/>
                <a:gd name="connsiteY31-2362" fmla="*/ 4452218 h 5038271"/>
                <a:gd name="connsiteX32-2363" fmla="*/ 12141200 w 12319629"/>
                <a:gd name="connsiteY32-2364" fmla="*/ 5000858 h 5038271"/>
                <a:gd name="connsiteX33-2365" fmla="*/ 11013440 w 12319629"/>
                <a:gd name="connsiteY33-2366" fmla="*/ 4990698 h 5038271"/>
                <a:gd name="connsiteX34-2367" fmla="*/ 2438400 w 12319629"/>
                <a:gd name="connsiteY34-2368" fmla="*/ 4990698 h 5038271"/>
                <a:gd name="connsiteX35-2369" fmla="*/ 0 w 12319629"/>
                <a:gd name="connsiteY35-2370" fmla="*/ 4990698 h 5038271"/>
                <a:gd name="connsiteX36-2371" fmla="*/ 101600 w 12319629"/>
                <a:gd name="connsiteY36-2372" fmla="*/ 855578 h 5038271"/>
                <a:gd name="connsiteX0-2373" fmla="*/ 71120 w 12319629"/>
                <a:gd name="connsiteY0-2374" fmla="*/ 825098 h 5038271"/>
                <a:gd name="connsiteX1-2375" fmla="*/ 467360 w 12319629"/>
                <a:gd name="connsiteY1-2376" fmla="*/ 398378 h 5038271"/>
                <a:gd name="connsiteX2-2377" fmla="*/ 863600 w 12319629"/>
                <a:gd name="connsiteY2-2378" fmla="*/ 520298 h 5038271"/>
                <a:gd name="connsiteX3-2379" fmla="*/ 1168400 w 12319629"/>
                <a:gd name="connsiteY3-2380" fmla="*/ 388218 h 5038271"/>
                <a:gd name="connsiteX4-2381" fmla="*/ 1706880 w 12319629"/>
                <a:gd name="connsiteY4-2382" fmla="*/ 489818 h 5038271"/>
                <a:gd name="connsiteX5-2383" fmla="*/ 1971040 w 12319629"/>
                <a:gd name="connsiteY5-2384" fmla="*/ 347578 h 5038271"/>
                <a:gd name="connsiteX6-2385" fmla="*/ 2509520 w 12319629"/>
                <a:gd name="connsiteY6-2386" fmla="*/ 499978 h 5038271"/>
                <a:gd name="connsiteX7-2387" fmla="*/ 2946400 w 12319629"/>
                <a:gd name="connsiteY7-2388" fmla="*/ 337418 h 5038271"/>
                <a:gd name="connsiteX8-2389" fmla="*/ 3373120 w 12319629"/>
                <a:gd name="connsiteY8-2390" fmla="*/ 581258 h 5038271"/>
                <a:gd name="connsiteX9-2391" fmla="*/ 3931920 w 12319629"/>
                <a:gd name="connsiteY9-2392" fmla="*/ 327258 h 5038271"/>
                <a:gd name="connsiteX10-2393" fmla="*/ 4114800 w 12319629"/>
                <a:gd name="connsiteY10-2394" fmla="*/ 469498 h 5038271"/>
                <a:gd name="connsiteX11-2395" fmla="*/ 4826000 w 12319629"/>
                <a:gd name="connsiteY11-2396" fmla="*/ 317098 h 5038271"/>
                <a:gd name="connsiteX12-2397" fmla="*/ 4988560 w 12319629"/>
                <a:gd name="connsiteY12-2398" fmla="*/ 510138 h 5038271"/>
                <a:gd name="connsiteX13-2399" fmla="*/ 5659120 w 12319629"/>
                <a:gd name="connsiteY13-2400" fmla="*/ 367898 h 5038271"/>
                <a:gd name="connsiteX14-2401" fmla="*/ 6045200 w 12319629"/>
                <a:gd name="connsiteY14-2402" fmla="*/ 571098 h 5038271"/>
                <a:gd name="connsiteX15-2403" fmla="*/ 6492240 w 12319629"/>
                <a:gd name="connsiteY15-2404" fmla="*/ 306938 h 5038271"/>
                <a:gd name="connsiteX16-2405" fmla="*/ 7020560 w 12319629"/>
                <a:gd name="connsiteY16-2406" fmla="*/ 378058 h 5038271"/>
                <a:gd name="connsiteX17-2407" fmla="*/ 7315200 w 12319629"/>
                <a:gd name="connsiteY17-2408" fmla="*/ 185018 h 5038271"/>
                <a:gd name="connsiteX18-2409" fmla="*/ 7762240 w 12319629"/>
                <a:gd name="connsiteY18-2410" fmla="*/ 357738 h 5038271"/>
                <a:gd name="connsiteX19-2411" fmla="*/ 8158480 w 12319629"/>
                <a:gd name="connsiteY19-2412" fmla="*/ 174858 h 5038271"/>
                <a:gd name="connsiteX20-2413" fmla="*/ 8585200 w 12319629"/>
                <a:gd name="connsiteY20-2414" fmla="*/ 327258 h 5038271"/>
                <a:gd name="connsiteX21-2415" fmla="*/ 9174480 w 12319629"/>
                <a:gd name="connsiteY21-2416" fmla="*/ 134218 h 5038271"/>
                <a:gd name="connsiteX22-2417" fmla="*/ 9591040 w 12319629"/>
                <a:gd name="connsiteY22-2418" fmla="*/ 428858 h 5038271"/>
                <a:gd name="connsiteX23-2419" fmla="*/ 10170160 w 12319629"/>
                <a:gd name="connsiteY23-2420" fmla="*/ 215498 h 5038271"/>
                <a:gd name="connsiteX24-2421" fmla="*/ 10485120 w 12319629"/>
                <a:gd name="connsiteY24-2422" fmla="*/ 418698 h 5038271"/>
                <a:gd name="connsiteX25-2423" fmla="*/ 10962640 w 12319629"/>
                <a:gd name="connsiteY25-2424" fmla="*/ 174858 h 5038271"/>
                <a:gd name="connsiteX26-2425" fmla="*/ 11318240 w 12319629"/>
                <a:gd name="connsiteY26-2426" fmla="*/ 276458 h 5038271"/>
                <a:gd name="connsiteX27-2427" fmla="*/ 11785600 w 12319629"/>
                <a:gd name="connsiteY27-2428" fmla="*/ 124058 h 5038271"/>
                <a:gd name="connsiteX28-2429" fmla="*/ 12039600 w 12319629"/>
                <a:gd name="connsiteY28-2430" fmla="*/ 317098 h 5038271"/>
                <a:gd name="connsiteX29-2431" fmla="*/ 12161520 w 12319629"/>
                <a:gd name="connsiteY29-2432" fmla="*/ 205338 h 5038271"/>
                <a:gd name="connsiteX30-2433" fmla="*/ 12313920 w 12319629"/>
                <a:gd name="connsiteY30-2434" fmla="*/ 357738 h 5038271"/>
                <a:gd name="connsiteX31-2435" fmla="*/ 12273280 w 12319629"/>
                <a:gd name="connsiteY31-2436" fmla="*/ 4452218 h 5038271"/>
                <a:gd name="connsiteX32-2437" fmla="*/ 12141200 w 12319629"/>
                <a:gd name="connsiteY32-2438" fmla="*/ 5000858 h 5038271"/>
                <a:gd name="connsiteX33-2439" fmla="*/ 11013440 w 12319629"/>
                <a:gd name="connsiteY33-2440" fmla="*/ 4990698 h 5038271"/>
                <a:gd name="connsiteX34-2441" fmla="*/ 2438400 w 12319629"/>
                <a:gd name="connsiteY34-2442" fmla="*/ 4990698 h 5038271"/>
                <a:gd name="connsiteX35-2443" fmla="*/ 0 w 12319629"/>
                <a:gd name="connsiteY35-2444" fmla="*/ 4990698 h 5038271"/>
                <a:gd name="connsiteX36-2445" fmla="*/ 71120 w 12319629"/>
                <a:gd name="connsiteY36-2446" fmla="*/ 825098 h 50382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/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/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/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/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-1" fmla="*/ 0 w 12211050"/>
                <a:gd name="connsiteY0-2" fmla="*/ 9525 h 1178399"/>
                <a:gd name="connsiteX1-3" fmla="*/ 4048125 w 12211050"/>
                <a:gd name="connsiteY1-4" fmla="*/ 1114425 h 1178399"/>
                <a:gd name="connsiteX2-5" fmla="*/ 9848850 w 12211050"/>
                <a:gd name="connsiteY2-6" fmla="*/ 933450 h 1178399"/>
                <a:gd name="connsiteX3-7" fmla="*/ 12211050 w 12211050"/>
                <a:gd name="connsiteY3-8" fmla="*/ 0 h 1178399"/>
                <a:gd name="connsiteX0-9" fmla="*/ 0 w 12211050"/>
                <a:gd name="connsiteY0-10" fmla="*/ 9525 h 1178399"/>
                <a:gd name="connsiteX1-11" fmla="*/ 4048125 w 12211050"/>
                <a:gd name="connsiteY1-12" fmla="*/ 1114425 h 1178399"/>
                <a:gd name="connsiteX2-13" fmla="*/ 9848850 w 12211050"/>
                <a:gd name="connsiteY2-14" fmla="*/ 933450 h 1178399"/>
                <a:gd name="connsiteX3-15" fmla="*/ 12211050 w 12211050"/>
                <a:gd name="connsiteY3-16" fmla="*/ 0 h 1178399"/>
                <a:gd name="connsiteX0-17" fmla="*/ 0 w 12211050"/>
                <a:gd name="connsiteY0-18" fmla="*/ 9525 h 1065653"/>
                <a:gd name="connsiteX1-19" fmla="*/ 4124325 w 12211050"/>
                <a:gd name="connsiteY1-20" fmla="*/ 942975 h 1065653"/>
                <a:gd name="connsiteX2-21" fmla="*/ 9848850 w 12211050"/>
                <a:gd name="connsiteY2-22" fmla="*/ 933450 h 1065653"/>
                <a:gd name="connsiteX3-23" fmla="*/ 12211050 w 12211050"/>
                <a:gd name="connsiteY3-24" fmla="*/ 0 h 1065653"/>
                <a:gd name="connsiteX0-25" fmla="*/ 0 w 12211050"/>
                <a:gd name="connsiteY0-26" fmla="*/ 9525 h 1049977"/>
                <a:gd name="connsiteX1-27" fmla="*/ 4124325 w 12211050"/>
                <a:gd name="connsiteY1-28" fmla="*/ 942975 h 1049977"/>
                <a:gd name="connsiteX2-29" fmla="*/ 9601200 w 12211050"/>
                <a:gd name="connsiteY2-30" fmla="*/ 904875 h 1049977"/>
                <a:gd name="connsiteX3-31" fmla="*/ 12211050 w 12211050"/>
                <a:gd name="connsiteY3-32" fmla="*/ 0 h 1049977"/>
                <a:gd name="connsiteX0-33" fmla="*/ 0 w 12211050"/>
                <a:gd name="connsiteY0-34" fmla="*/ 9525 h 1049977"/>
                <a:gd name="connsiteX1-35" fmla="*/ 4124325 w 12211050"/>
                <a:gd name="connsiteY1-36" fmla="*/ 942975 h 1049977"/>
                <a:gd name="connsiteX2-37" fmla="*/ 9601200 w 12211050"/>
                <a:gd name="connsiteY2-38" fmla="*/ 904875 h 1049977"/>
                <a:gd name="connsiteX3-39" fmla="*/ 12211050 w 12211050"/>
                <a:gd name="connsiteY3-40" fmla="*/ 0 h 1049977"/>
                <a:gd name="connsiteX0-41" fmla="*/ 0 w 12211050"/>
                <a:gd name="connsiteY0-42" fmla="*/ 9525 h 1015516"/>
                <a:gd name="connsiteX1-43" fmla="*/ 4124325 w 12211050"/>
                <a:gd name="connsiteY1-44" fmla="*/ 942975 h 1015516"/>
                <a:gd name="connsiteX2-45" fmla="*/ 9601200 w 12211050"/>
                <a:gd name="connsiteY2-46" fmla="*/ 904875 h 1015516"/>
                <a:gd name="connsiteX3-47" fmla="*/ 12211050 w 12211050"/>
                <a:gd name="connsiteY3-48" fmla="*/ 0 h 1015516"/>
                <a:gd name="connsiteX0-49" fmla="*/ 0 w 12211050"/>
                <a:gd name="connsiteY0-50" fmla="*/ 9525 h 995209"/>
                <a:gd name="connsiteX1-51" fmla="*/ 4124325 w 12211050"/>
                <a:gd name="connsiteY1-52" fmla="*/ 942975 h 995209"/>
                <a:gd name="connsiteX2-53" fmla="*/ 9772650 w 12211050"/>
                <a:gd name="connsiteY2-54" fmla="*/ 838200 h 995209"/>
                <a:gd name="connsiteX3-55" fmla="*/ 12211050 w 12211050"/>
                <a:gd name="connsiteY3-56" fmla="*/ 0 h 995209"/>
                <a:gd name="connsiteX0-57" fmla="*/ 0 w 12211050"/>
                <a:gd name="connsiteY0-58" fmla="*/ 9525 h 995209"/>
                <a:gd name="connsiteX1-59" fmla="*/ 4124325 w 12211050"/>
                <a:gd name="connsiteY1-60" fmla="*/ 942975 h 995209"/>
                <a:gd name="connsiteX2-61" fmla="*/ 9772650 w 12211050"/>
                <a:gd name="connsiteY2-62" fmla="*/ 838200 h 995209"/>
                <a:gd name="connsiteX3-63" fmla="*/ 12211050 w 12211050"/>
                <a:gd name="connsiteY3-64" fmla="*/ 0 h 995209"/>
                <a:gd name="connsiteX0-65" fmla="*/ 0 w 12211050"/>
                <a:gd name="connsiteY0-66" fmla="*/ 9525 h 1014589"/>
                <a:gd name="connsiteX1-67" fmla="*/ 4124325 w 12211050"/>
                <a:gd name="connsiteY1-68" fmla="*/ 942975 h 1014589"/>
                <a:gd name="connsiteX2-69" fmla="*/ 9772650 w 12211050"/>
                <a:gd name="connsiteY2-70" fmla="*/ 838200 h 1014589"/>
                <a:gd name="connsiteX3-71" fmla="*/ 12211050 w 12211050"/>
                <a:gd name="connsiteY3-72" fmla="*/ 0 h 1014589"/>
                <a:gd name="connsiteX0-73" fmla="*/ 0 w 12211050"/>
                <a:gd name="connsiteY0-74" fmla="*/ 9525 h 1014589"/>
                <a:gd name="connsiteX1-75" fmla="*/ 4124325 w 12211050"/>
                <a:gd name="connsiteY1-76" fmla="*/ 942975 h 1014589"/>
                <a:gd name="connsiteX2-77" fmla="*/ 9772650 w 12211050"/>
                <a:gd name="connsiteY2-78" fmla="*/ 838200 h 1014589"/>
                <a:gd name="connsiteX3-79" fmla="*/ 12211050 w 12211050"/>
                <a:gd name="connsiteY3-80" fmla="*/ 0 h 10145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/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/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-1" fmla="*/ 85401 w 608079"/>
                  <a:gd name="connsiteY0-2" fmla="*/ 0 h 499110"/>
                  <a:gd name="connsiteX1-3" fmla="*/ 507041 w 608079"/>
                  <a:gd name="connsiteY1-4" fmla="*/ 12700 h 499110"/>
                  <a:gd name="connsiteX2-5" fmla="*/ 562921 w 608079"/>
                  <a:gd name="connsiteY2-6" fmla="*/ 111760 h 499110"/>
                  <a:gd name="connsiteX3-7" fmla="*/ 590861 w 608079"/>
                  <a:gd name="connsiteY3-8" fmla="*/ 274320 h 499110"/>
                  <a:gd name="connsiteX4-9" fmla="*/ 601021 w 608079"/>
                  <a:gd name="connsiteY4-10" fmla="*/ 449580 h 499110"/>
                  <a:gd name="connsiteX5-11" fmla="*/ 481641 w 608079"/>
                  <a:gd name="connsiteY5-12" fmla="*/ 492760 h 499110"/>
                  <a:gd name="connsiteX6-13" fmla="*/ 329241 w 608079"/>
                  <a:gd name="connsiteY6-14" fmla="*/ 485140 h 499110"/>
                  <a:gd name="connsiteX7-15" fmla="*/ 293681 w 608079"/>
                  <a:gd name="connsiteY7-16" fmla="*/ 365760 h 499110"/>
                  <a:gd name="connsiteX8-17" fmla="*/ 263201 w 608079"/>
                  <a:gd name="connsiteY8-18" fmla="*/ 485140 h 499110"/>
                  <a:gd name="connsiteX9-19" fmla="*/ 100641 w 608079"/>
                  <a:gd name="connsiteY9-20" fmla="*/ 469900 h 499110"/>
                  <a:gd name="connsiteX10-21" fmla="*/ 4121 w 608079"/>
                  <a:gd name="connsiteY10-22" fmla="*/ 431800 h 499110"/>
                  <a:gd name="connsiteX11-23" fmla="*/ 21901 w 608079"/>
                  <a:gd name="connsiteY11-24" fmla="*/ 246380 h 499110"/>
                  <a:gd name="connsiteX12-25" fmla="*/ 60001 w 608079"/>
                  <a:gd name="connsiteY12-26" fmla="*/ 93980 h 499110"/>
                  <a:gd name="connsiteX13-27" fmla="*/ 85401 w 608079"/>
                  <a:gd name="connsiteY13-28" fmla="*/ 0 h 499110"/>
                  <a:gd name="connsiteX0-29" fmla="*/ 85401 w 607601"/>
                  <a:gd name="connsiteY0-30" fmla="*/ 1508 h 500618"/>
                  <a:gd name="connsiteX1-31" fmla="*/ 507041 w 607601"/>
                  <a:gd name="connsiteY1-32" fmla="*/ 14208 h 500618"/>
                  <a:gd name="connsiteX2-33" fmla="*/ 580701 w 607601"/>
                  <a:gd name="connsiteY2-34" fmla="*/ 141208 h 500618"/>
                  <a:gd name="connsiteX3-35" fmla="*/ 590861 w 607601"/>
                  <a:gd name="connsiteY3-36" fmla="*/ 275828 h 500618"/>
                  <a:gd name="connsiteX4-37" fmla="*/ 601021 w 607601"/>
                  <a:gd name="connsiteY4-38" fmla="*/ 451088 h 500618"/>
                  <a:gd name="connsiteX5-39" fmla="*/ 481641 w 607601"/>
                  <a:gd name="connsiteY5-40" fmla="*/ 494268 h 500618"/>
                  <a:gd name="connsiteX6-41" fmla="*/ 329241 w 607601"/>
                  <a:gd name="connsiteY6-42" fmla="*/ 486648 h 500618"/>
                  <a:gd name="connsiteX7-43" fmla="*/ 293681 w 607601"/>
                  <a:gd name="connsiteY7-44" fmla="*/ 367268 h 500618"/>
                  <a:gd name="connsiteX8-45" fmla="*/ 263201 w 607601"/>
                  <a:gd name="connsiteY8-46" fmla="*/ 486648 h 500618"/>
                  <a:gd name="connsiteX9-47" fmla="*/ 100641 w 607601"/>
                  <a:gd name="connsiteY9-48" fmla="*/ 471408 h 500618"/>
                  <a:gd name="connsiteX10-49" fmla="*/ 4121 w 607601"/>
                  <a:gd name="connsiteY10-50" fmla="*/ 433308 h 500618"/>
                  <a:gd name="connsiteX11-51" fmla="*/ 21901 w 607601"/>
                  <a:gd name="connsiteY11-52" fmla="*/ 247888 h 500618"/>
                  <a:gd name="connsiteX12-53" fmla="*/ 60001 w 607601"/>
                  <a:gd name="connsiteY12-54" fmla="*/ 95488 h 500618"/>
                  <a:gd name="connsiteX13-55" fmla="*/ 85401 w 607601"/>
                  <a:gd name="connsiteY13-56" fmla="*/ 1508 h 500618"/>
                  <a:gd name="connsiteX0-57" fmla="*/ 85401 w 611669"/>
                  <a:gd name="connsiteY0-58" fmla="*/ 1508 h 500618"/>
                  <a:gd name="connsiteX1-59" fmla="*/ 507041 w 611669"/>
                  <a:gd name="connsiteY1-60" fmla="*/ 14208 h 500618"/>
                  <a:gd name="connsiteX2-61" fmla="*/ 580701 w 611669"/>
                  <a:gd name="connsiteY2-62" fmla="*/ 141208 h 500618"/>
                  <a:gd name="connsiteX3-63" fmla="*/ 603561 w 611669"/>
                  <a:gd name="connsiteY3-64" fmla="*/ 308848 h 500618"/>
                  <a:gd name="connsiteX4-65" fmla="*/ 601021 w 611669"/>
                  <a:gd name="connsiteY4-66" fmla="*/ 451088 h 500618"/>
                  <a:gd name="connsiteX5-67" fmla="*/ 481641 w 611669"/>
                  <a:gd name="connsiteY5-68" fmla="*/ 494268 h 500618"/>
                  <a:gd name="connsiteX6-69" fmla="*/ 329241 w 611669"/>
                  <a:gd name="connsiteY6-70" fmla="*/ 486648 h 500618"/>
                  <a:gd name="connsiteX7-71" fmla="*/ 293681 w 611669"/>
                  <a:gd name="connsiteY7-72" fmla="*/ 367268 h 500618"/>
                  <a:gd name="connsiteX8-73" fmla="*/ 263201 w 611669"/>
                  <a:gd name="connsiteY8-74" fmla="*/ 486648 h 500618"/>
                  <a:gd name="connsiteX9-75" fmla="*/ 100641 w 611669"/>
                  <a:gd name="connsiteY9-76" fmla="*/ 471408 h 500618"/>
                  <a:gd name="connsiteX10-77" fmla="*/ 4121 w 611669"/>
                  <a:gd name="connsiteY10-78" fmla="*/ 433308 h 500618"/>
                  <a:gd name="connsiteX11-79" fmla="*/ 21901 w 611669"/>
                  <a:gd name="connsiteY11-80" fmla="*/ 247888 h 500618"/>
                  <a:gd name="connsiteX12-81" fmla="*/ 60001 w 611669"/>
                  <a:gd name="connsiteY12-82" fmla="*/ 95488 h 500618"/>
                  <a:gd name="connsiteX13-83" fmla="*/ 85401 w 611669"/>
                  <a:gd name="connsiteY13-84" fmla="*/ 1508 h 500618"/>
                  <a:gd name="connsiteX0-85" fmla="*/ 85401 w 611669"/>
                  <a:gd name="connsiteY0-86" fmla="*/ 7953 h 507063"/>
                  <a:gd name="connsiteX1-87" fmla="*/ 486721 w 611669"/>
                  <a:gd name="connsiteY1-88" fmla="*/ 10493 h 507063"/>
                  <a:gd name="connsiteX2-89" fmla="*/ 580701 w 611669"/>
                  <a:gd name="connsiteY2-90" fmla="*/ 147653 h 507063"/>
                  <a:gd name="connsiteX3-91" fmla="*/ 603561 w 611669"/>
                  <a:gd name="connsiteY3-92" fmla="*/ 315293 h 507063"/>
                  <a:gd name="connsiteX4-93" fmla="*/ 601021 w 611669"/>
                  <a:gd name="connsiteY4-94" fmla="*/ 457533 h 507063"/>
                  <a:gd name="connsiteX5-95" fmla="*/ 481641 w 611669"/>
                  <a:gd name="connsiteY5-96" fmla="*/ 500713 h 507063"/>
                  <a:gd name="connsiteX6-97" fmla="*/ 329241 w 611669"/>
                  <a:gd name="connsiteY6-98" fmla="*/ 493093 h 507063"/>
                  <a:gd name="connsiteX7-99" fmla="*/ 293681 w 611669"/>
                  <a:gd name="connsiteY7-100" fmla="*/ 373713 h 507063"/>
                  <a:gd name="connsiteX8-101" fmla="*/ 263201 w 611669"/>
                  <a:gd name="connsiteY8-102" fmla="*/ 493093 h 507063"/>
                  <a:gd name="connsiteX9-103" fmla="*/ 100641 w 611669"/>
                  <a:gd name="connsiteY9-104" fmla="*/ 477853 h 507063"/>
                  <a:gd name="connsiteX10-105" fmla="*/ 4121 w 611669"/>
                  <a:gd name="connsiteY10-106" fmla="*/ 439753 h 507063"/>
                  <a:gd name="connsiteX11-107" fmla="*/ 21901 w 611669"/>
                  <a:gd name="connsiteY11-108" fmla="*/ 254333 h 507063"/>
                  <a:gd name="connsiteX12-109" fmla="*/ 60001 w 611669"/>
                  <a:gd name="connsiteY12-110" fmla="*/ 101933 h 507063"/>
                  <a:gd name="connsiteX13-111" fmla="*/ 85401 w 611669"/>
                  <a:gd name="connsiteY13-112" fmla="*/ 7953 h 507063"/>
                  <a:gd name="connsiteX0-113" fmla="*/ 85401 w 611913"/>
                  <a:gd name="connsiteY0-114" fmla="*/ 7953 h 507063"/>
                  <a:gd name="connsiteX1-115" fmla="*/ 486721 w 611913"/>
                  <a:gd name="connsiteY1-116" fmla="*/ 10493 h 507063"/>
                  <a:gd name="connsiteX2-117" fmla="*/ 575621 w 611913"/>
                  <a:gd name="connsiteY2-118" fmla="*/ 147653 h 507063"/>
                  <a:gd name="connsiteX3-119" fmla="*/ 603561 w 611913"/>
                  <a:gd name="connsiteY3-120" fmla="*/ 315293 h 507063"/>
                  <a:gd name="connsiteX4-121" fmla="*/ 601021 w 611913"/>
                  <a:gd name="connsiteY4-122" fmla="*/ 457533 h 507063"/>
                  <a:gd name="connsiteX5-123" fmla="*/ 481641 w 611913"/>
                  <a:gd name="connsiteY5-124" fmla="*/ 500713 h 507063"/>
                  <a:gd name="connsiteX6-125" fmla="*/ 329241 w 611913"/>
                  <a:gd name="connsiteY6-126" fmla="*/ 493093 h 507063"/>
                  <a:gd name="connsiteX7-127" fmla="*/ 293681 w 611913"/>
                  <a:gd name="connsiteY7-128" fmla="*/ 373713 h 507063"/>
                  <a:gd name="connsiteX8-129" fmla="*/ 263201 w 611913"/>
                  <a:gd name="connsiteY8-130" fmla="*/ 493093 h 507063"/>
                  <a:gd name="connsiteX9-131" fmla="*/ 100641 w 611913"/>
                  <a:gd name="connsiteY9-132" fmla="*/ 477853 h 507063"/>
                  <a:gd name="connsiteX10-133" fmla="*/ 4121 w 611913"/>
                  <a:gd name="connsiteY10-134" fmla="*/ 439753 h 507063"/>
                  <a:gd name="connsiteX11-135" fmla="*/ 21901 w 611913"/>
                  <a:gd name="connsiteY11-136" fmla="*/ 254333 h 507063"/>
                  <a:gd name="connsiteX12-137" fmla="*/ 60001 w 611913"/>
                  <a:gd name="connsiteY12-138" fmla="*/ 101933 h 507063"/>
                  <a:gd name="connsiteX13-139" fmla="*/ 85401 w 611913"/>
                  <a:gd name="connsiteY13-140" fmla="*/ 7953 h 507063"/>
                  <a:gd name="connsiteX0-141" fmla="*/ 85401 w 609960"/>
                  <a:gd name="connsiteY0-142" fmla="*/ 7953 h 507063"/>
                  <a:gd name="connsiteX1-143" fmla="*/ 486721 w 609960"/>
                  <a:gd name="connsiteY1-144" fmla="*/ 10493 h 507063"/>
                  <a:gd name="connsiteX2-145" fmla="*/ 575621 w 609960"/>
                  <a:gd name="connsiteY2-146" fmla="*/ 147653 h 507063"/>
                  <a:gd name="connsiteX3-147" fmla="*/ 598481 w 609960"/>
                  <a:gd name="connsiteY3-148" fmla="*/ 320373 h 507063"/>
                  <a:gd name="connsiteX4-149" fmla="*/ 601021 w 609960"/>
                  <a:gd name="connsiteY4-150" fmla="*/ 457533 h 507063"/>
                  <a:gd name="connsiteX5-151" fmla="*/ 481641 w 609960"/>
                  <a:gd name="connsiteY5-152" fmla="*/ 500713 h 507063"/>
                  <a:gd name="connsiteX6-153" fmla="*/ 329241 w 609960"/>
                  <a:gd name="connsiteY6-154" fmla="*/ 493093 h 507063"/>
                  <a:gd name="connsiteX7-155" fmla="*/ 293681 w 609960"/>
                  <a:gd name="connsiteY7-156" fmla="*/ 373713 h 507063"/>
                  <a:gd name="connsiteX8-157" fmla="*/ 263201 w 609960"/>
                  <a:gd name="connsiteY8-158" fmla="*/ 493093 h 507063"/>
                  <a:gd name="connsiteX9-159" fmla="*/ 100641 w 609960"/>
                  <a:gd name="connsiteY9-160" fmla="*/ 477853 h 507063"/>
                  <a:gd name="connsiteX10-161" fmla="*/ 4121 w 609960"/>
                  <a:gd name="connsiteY10-162" fmla="*/ 439753 h 507063"/>
                  <a:gd name="connsiteX11-163" fmla="*/ 21901 w 609960"/>
                  <a:gd name="connsiteY11-164" fmla="*/ 254333 h 507063"/>
                  <a:gd name="connsiteX12-165" fmla="*/ 60001 w 609960"/>
                  <a:gd name="connsiteY12-166" fmla="*/ 101933 h 507063"/>
                  <a:gd name="connsiteX13-167" fmla="*/ 85401 w 609960"/>
                  <a:gd name="connsiteY13-168" fmla="*/ 7953 h 507063"/>
                  <a:gd name="connsiteX0-169" fmla="*/ 82861 w 609960"/>
                  <a:gd name="connsiteY0-170" fmla="*/ 9663 h 506233"/>
                  <a:gd name="connsiteX1-171" fmla="*/ 486721 w 609960"/>
                  <a:gd name="connsiteY1-172" fmla="*/ 9663 h 506233"/>
                  <a:gd name="connsiteX2-173" fmla="*/ 575621 w 609960"/>
                  <a:gd name="connsiteY2-174" fmla="*/ 146823 h 506233"/>
                  <a:gd name="connsiteX3-175" fmla="*/ 598481 w 609960"/>
                  <a:gd name="connsiteY3-176" fmla="*/ 319543 h 506233"/>
                  <a:gd name="connsiteX4-177" fmla="*/ 601021 w 609960"/>
                  <a:gd name="connsiteY4-178" fmla="*/ 456703 h 506233"/>
                  <a:gd name="connsiteX5-179" fmla="*/ 481641 w 609960"/>
                  <a:gd name="connsiteY5-180" fmla="*/ 499883 h 506233"/>
                  <a:gd name="connsiteX6-181" fmla="*/ 329241 w 609960"/>
                  <a:gd name="connsiteY6-182" fmla="*/ 492263 h 506233"/>
                  <a:gd name="connsiteX7-183" fmla="*/ 293681 w 609960"/>
                  <a:gd name="connsiteY7-184" fmla="*/ 372883 h 506233"/>
                  <a:gd name="connsiteX8-185" fmla="*/ 263201 w 609960"/>
                  <a:gd name="connsiteY8-186" fmla="*/ 492263 h 506233"/>
                  <a:gd name="connsiteX9-187" fmla="*/ 100641 w 609960"/>
                  <a:gd name="connsiteY9-188" fmla="*/ 477023 h 506233"/>
                  <a:gd name="connsiteX10-189" fmla="*/ 4121 w 609960"/>
                  <a:gd name="connsiteY10-190" fmla="*/ 438923 h 506233"/>
                  <a:gd name="connsiteX11-191" fmla="*/ 21901 w 609960"/>
                  <a:gd name="connsiteY11-192" fmla="*/ 253503 h 506233"/>
                  <a:gd name="connsiteX12-193" fmla="*/ 60001 w 609960"/>
                  <a:gd name="connsiteY12-194" fmla="*/ 101103 h 506233"/>
                  <a:gd name="connsiteX13-195" fmla="*/ 82861 w 609960"/>
                  <a:gd name="connsiteY13-196" fmla="*/ 9663 h 506233"/>
                  <a:gd name="connsiteX0-197" fmla="*/ 82861 w 609960"/>
                  <a:gd name="connsiteY0-198" fmla="*/ 9663 h 506233"/>
                  <a:gd name="connsiteX1-199" fmla="*/ 486721 w 609960"/>
                  <a:gd name="connsiteY1-200" fmla="*/ 9663 h 506233"/>
                  <a:gd name="connsiteX2-201" fmla="*/ 575621 w 609960"/>
                  <a:gd name="connsiteY2-202" fmla="*/ 146823 h 506233"/>
                  <a:gd name="connsiteX3-203" fmla="*/ 598481 w 609960"/>
                  <a:gd name="connsiteY3-204" fmla="*/ 319543 h 506233"/>
                  <a:gd name="connsiteX4-205" fmla="*/ 601021 w 609960"/>
                  <a:gd name="connsiteY4-206" fmla="*/ 456703 h 506233"/>
                  <a:gd name="connsiteX5-207" fmla="*/ 481641 w 609960"/>
                  <a:gd name="connsiteY5-208" fmla="*/ 499883 h 506233"/>
                  <a:gd name="connsiteX6-209" fmla="*/ 329241 w 609960"/>
                  <a:gd name="connsiteY6-210" fmla="*/ 492263 h 506233"/>
                  <a:gd name="connsiteX7-211" fmla="*/ 293681 w 609960"/>
                  <a:gd name="connsiteY7-212" fmla="*/ 372883 h 506233"/>
                  <a:gd name="connsiteX8-213" fmla="*/ 263201 w 609960"/>
                  <a:gd name="connsiteY8-214" fmla="*/ 492263 h 506233"/>
                  <a:gd name="connsiteX9-215" fmla="*/ 100641 w 609960"/>
                  <a:gd name="connsiteY9-216" fmla="*/ 477023 h 506233"/>
                  <a:gd name="connsiteX10-217" fmla="*/ 4121 w 609960"/>
                  <a:gd name="connsiteY10-218" fmla="*/ 438923 h 506233"/>
                  <a:gd name="connsiteX11-219" fmla="*/ 21901 w 609960"/>
                  <a:gd name="connsiteY11-220" fmla="*/ 253503 h 506233"/>
                  <a:gd name="connsiteX12-221" fmla="*/ 47301 w 609960"/>
                  <a:gd name="connsiteY12-222" fmla="*/ 129043 h 506233"/>
                  <a:gd name="connsiteX13-223" fmla="*/ 82861 w 609960"/>
                  <a:gd name="connsiteY13-224" fmla="*/ 9663 h 50623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/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-1" fmla="*/ 27407 w 475610"/>
                  <a:gd name="connsiteY0-2" fmla="*/ 71120 h 83587"/>
                  <a:gd name="connsiteX1-3" fmla="*/ 416027 w 475610"/>
                  <a:gd name="connsiteY1-4" fmla="*/ 76200 h 83587"/>
                  <a:gd name="connsiteX2-5" fmla="*/ 475082 w 475610"/>
                  <a:gd name="connsiteY2-6" fmla="*/ 80010 h 83587"/>
                  <a:gd name="connsiteX3-7" fmla="*/ 441427 w 475610"/>
                  <a:gd name="connsiteY3-8" fmla="*/ 20320 h 83587"/>
                  <a:gd name="connsiteX4-9" fmla="*/ 380467 w 475610"/>
                  <a:gd name="connsiteY4-10" fmla="*/ 7620 h 83587"/>
                  <a:gd name="connsiteX5-11" fmla="*/ 250927 w 475610"/>
                  <a:gd name="connsiteY5-12" fmla="*/ 0 h 83587"/>
                  <a:gd name="connsiteX6-13" fmla="*/ 146787 w 475610"/>
                  <a:gd name="connsiteY6-14" fmla="*/ 7620 h 83587"/>
                  <a:gd name="connsiteX7-15" fmla="*/ 57887 w 475610"/>
                  <a:gd name="connsiteY7-16" fmla="*/ 7620 h 83587"/>
                  <a:gd name="connsiteX8-17" fmla="*/ 35027 w 475610"/>
                  <a:gd name="connsiteY8-18" fmla="*/ 12700 h 83587"/>
                  <a:gd name="connsiteX9-19" fmla="*/ 27407 w 475610"/>
                  <a:gd name="connsiteY9-20" fmla="*/ 71120 h 83587"/>
                  <a:gd name="connsiteX0-21" fmla="*/ 27407 w 475610"/>
                  <a:gd name="connsiteY0-22" fmla="*/ 71120 h 84281"/>
                  <a:gd name="connsiteX1-23" fmla="*/ 416027 w 475610"/>
                  <a:gd name="connsiteY1-24" fmla="*/ 76200 h 84281"/>
                  <a:gd name="connsiteX2-25" fmla="*/ 475082 w 475610"/>
                  <a:gd name="connsiteY2-26" fmla="*/ 80010 h 84281"/>
                  <a:gd name="connsiteX3-27" fmla="*/ 441427 w 475610"/>
                  <a:gd name="connsiteY3-28" fmla="*/ 10795 h 84281"/>
                  <a:gd name="connsiteX4-29" fmla="*/ 380467 w 475610"/>
                  <a:gd name="connsiteY4-30" fmla="*/ 7620 h 84281"/>
                  <a:gd name="connsiteX5-31" fmla="*/ 250927 w 475610"/>
                  <a:gd name="connsiteY5-32" fmla="*/ 0 h 84281"/>
                  <a:gd name="connsiteX6-33" fmla="*/ 146787 w 475610"/>
                  <a:gd name="connsiteY6-34" fmla="*/ 7620 h 84281"/>
                  <a:gd name="connsiteX7-35" fmla="*/ 57887 w 475610"/>
                  <a:gd name="connsiteY7-36" fmla="*/ 7620 h 84281"/>
                  <a:gd name="connsiteX8-37" fmla="*/ 35027 w 475610"/>
                  <a:gd name="connsiteY8-38" fmla="*/ 12700 h 84281"/>
                  <a:gd name="connsiteX9-39" fmla="*/ 27407 w 475610"/>
                  <a:gd name="connsiteY9-40" fmla="*/ 71120 h 84281"/>
                  <a:gd name="connsiteX0-41" fmla="*/ 27407 w 475610"/>
                  <a:gd name="connsiteY0-42" fmla="*/ 78740 h 91901"/>
                  <a:gd name="connsiteX1-43" fmla="*/ 416027 w 475610"/>
                  <a:gd name="connsiteY1-44" fmla="*/ 83820 h 91901"/>
                  <a:gd name="connsiteX2-45" fmla="*/ 475082 w 475610"/>
                  <a:gd name="connsiteY2-46" fmla="*/ 87630 h 91901"/>
                  <a:gd name="connsiteX3-47" fmla="*/ 441427 w 475610"/>
                  <a:gd name="connsiteY3-48" fmla="*/ 18415 h 91901"/>
                  <a:gd name="connsiteX4-49" fmla="*/ 380467 w 475610"/>
                  <a:gd name="connsiteY4-50" fmla="*/ 0 h 91901"/>
                  <a:gd name="connsiteX5-51" fmla="*/ 250927 w 475610"/>
                  <a:gd name="connsiteY5-52" fmla="*/ 7620 h 91901"/>
                  <a:gd name="connsiteX6-53" fmla="*/ 146787 w 475610"/>
                  <a:gd name="connsiteY6-54" fmla="*/ 15240 h 91901"/>
                  <a:gd name="connsiteX7-55" fmla="*/ 57887 w 475610"/>
                  <a:gd name="connsiteY7-56" fmla="*/ 15240 h 91901"/>
                  <a:gd name="connsiteX8-57" fmla="*/ 35027 w 475610"/>
                  <a:gd name="connsiteY8-58" fmla="*/ 20320 h 91901"/>
                  <a:gd name="connsiteX9-59" fmla="*/ 27407 w 475610"/>
                  <a:gd name="connsiteY9-60" fmla="*/ 78740 h 91901"/>
                  <a:gd name="connsiteX0-61" fmla="*/ 27407 w 475610"/>
                  <a:gd name="connsiteY0-62" fmla="*/ 80725 h 93886"/>
                  <a:gd name="connsiteX1-63" fmla="*/ 416027 w 475610"/>
                  <a:gd name="connsiteY1-64" fmla="*/ 85805 h 93886"/>
                  <a:gd name="connsiteX2-65" fmla="*/ 475082 w 475610"/>
                  <a:gd name="connsiteY2-66" fmla="*/ 89615 h 93886"/>
                  <a:gd name="connsiteX3-67" fmla="*/ 441427 w 475610"/>
                  <a:gd name="connsiteY3-68" fmla="*/ 20400 h 93886"/>
                  <a:gd name="connsiteX4-69" fmla="*/ 380467 w 475610"/>
                  <a:gd name="connsiteY4-70" fmla="*/ 1985 h 93886"/>
                  <a:gd name="connsiteX5-71" fmla="*/ 245212 w 475610"/>
                  <a:gd name="connsiteY5-72" fmla="*/ 80 h 93886"/>
                  <a:gd name="connsiteX6-73" fmla="*/ 146787 w 475610"/>
                  <a:gd name="connsiteY6-74" fmla="*/ 17225 h 93886"/>
                  <a:gd name="connsiteX7-75" fmla="*/ 57887 w 475610"/>
                  <a:gd name="connsiteY7-76" fmla="*/ 17225 h 93886"/>
                  <a:gd name="connsiteX8-77" fmla="*/ 35027 w 475610"/>
                  <a:gd name="connsiteY8-78" fmla="*/ 22305 h 93886"/>
                  <a:gd name="connsiteX9-79" fmla="*/ 27407 w 475610"/>
                  <a:gd name="connsiteY9-80" fmla="*/ 80725 h 93886"/>
                  <a:gd name="connsiteX0-81" fmla="*/ 27407 w 475610"/>
                  <a:gd name="connsiteY0-82" fmla="*/ 81362 h 94523"/>
                  <a:gd name="connsiteX1-83" fmla="*/ 416027 w 475610"/>
                  <a:gd name="connsiteY1-84" fmla="*/ 86442 h 94523"/>
                  <a:gd name="connsiteX2-85" fmla="*/ 475082 w 475610"/>
                  <a:gd name="connsiteY2-86" fmla="*/ 90252 h 94523"/>
                  <a:gd name="connsiteX3-87" fmla="*/ 441427 w 475610"/>
                  <a:gd name="connsiteY3-88" fmla="*/ 21037 h 94523"/>
                  <a:gd name="connsiteX4-89" fmla="*/ 380467 w 475610"/>
                  <a:gd name="connsiteY4-90" fmla="*/ 2622 h 94523"/>
                  <a:gd name="connsiteX5-91" fmla="*/ 245212 w 475610"/>
                  <a:gd name="connsiteY5-92" fmla="*/ 717 h 94523"/>
                  <a:gd name="connsiteX6-93" fmla="*/ 137262 w 475610"/>
                  <a:gd name="connsiteY6-94" fmla="*/ 8337 h 94523"/>
                  <a:gd name="connsiteX7-95" fmla="*/ 57887 w 475610"/>
                  <a:gd name="connsiteY7-96" fmla="*/ 17862 h 94523"/>
                  <a:gd name="connsiteX8-97" fmla="*/ 35027 w 475610"/>
                  <a:gd name="connsiteY8-98" fmla="*/ 22942 h 94523"/>
                  <a:gd name="connsiteX9-99" fmla="*/ 27407 w 475610"/>
                  <a:gd name="connsiteY9-100" fmla="*/ 81362 h 94523"/>
                  <a:gd name="connsiteX0-101" fmla="*/ 27210 w 475413"/>
                  <a:gd name="connsiteY0-102" fmla="*/ 81362 h 94523"/>
                  <a:gd name="connsiteX1-103" fmla="*/ 415830 w 475413"/>
                  <a:gd name="connsiteY1-104" fmla="*/ 86442 h 94523"/>
                  <a:gd name="connsiteX2-105" fmla="*/ 474885 w 475413"/>
                  <a:gd name="connsiteY2-106" fmla="*/ 90252 h 94523"/>
                  <a:gd name="connsiteX3-107" fmla="*/ 441230 w 475413"/>
                  <a:gd name="connsiteY3-108" fmla="*/ 21037 h 94523"/>
                  <a:gd name="connsiteX4-109" fmla="*/ 380270 w 475413"/>
                  <a:gd name="connsiteY4-110" fmla="*/ 2622 h 94523"/>
                  <a:gd name="connsiteX5-111" fmla="*/ 245015 w 475413"/>
                  <a:gd name="connsiteY5-112" fmla="*/ 717 h 94523"/>
                  <a:gd name="connsiteX6-113" fmla="*/ 137065 w 475413"/>
                  <a:gd name="connsiteY6-114" fmla="*/ 8337 h 94523"/>
                  <a:gd name="connsiteX7-115" fmla="*/ 51975 w 475413"/>
                  <a:gd name="connsiteY7-116" fmla="*/ 10242 h 94523"/>
                  <a:gd name="connsiteX8-117" fmla="*/ 34830 w 475413"/>
                  <a:gd name="connsiteY8-118" fmla="*/ 22942 h 94523"/>
                  <a:gd name="connsiteX9-119" fmla="*/ 27210 w 475413"/>
                  <a:gd name="connsiteY9-120" fmla="*/ 81362 h 94523"/>
                  <a:gd name="connsiteX0-121" fmla="*/ 31254 w 462312"/>
                  <a:gd name="connsiteY0-122" fmla="*/ 88982 h 94308"/>
                  <a:gd name="connsiteX1-123" fmla="*/ 402729 w 462312"/>
                  <a:gd name="connsiteY1-124" fmla="*/ 86442 h 94308"/>
                  <a:gd name="connsiteX2-125" fmla="*/ 461784 w 462312"/>
                  <a:gd name="connsiteY2-126" fmla="*/ 90252 h 94308"/>
                  <a:gd name="connsiteX3-127" fmla="*/ 428129 w 462312"/>
                  <a:gd name="connsiteY3-128" fmla="*/ 21037 h 94308"/>
                  <a:gd name="connsiteX4-129" fmla="*/ 367169 w 462312"/>
                  <a:gd name="connsiteY4-130" fmla="*/ 2622 h 94308"/>
                  <a:gd name="connsiteX5-131" fmla="*/ 231914 w 462312"/>
                  <a:gd name="connsiteY5-132" fmla="*/ 717 h 94308"/>
                  <a:gd name="connsiteX6-133" fmla="*/ 123964 w 462312"/>
                  <a:gd name="connsiteY6-134" fmla="*/ 8337 h 94308"/>
                  <a:gd name="connsiteX7-135" fmla="*/ 38874 w 462312"/>
                  <a:gd name="connsiteY7-136" fmla="*/ 10242 h 94308"/>
                  <a:gd name="connsiteX8-137" fmla="*/ 21729 w 462312"/>
                  <a:gd name="connsiteY8-138" fmla="*/ 22942 h 94308"/>
                  <a:gd name="connsiteX9-139" fmla="*/ 31254 w 462312"/>
                  <a:gd name="connsiteY9-140" fmla="*/ 88982 h 94308"/>
                  <a:gd name="connsiteX0-141" fmla="*/ 36106 w 467164"/>
                  <a:gd name="connsiteY0-142" fmla="*/ 88982 h 94308"/>
                  <a:gd name="connsiteX1-143" fmla="*/ 407581 w 467164"/>
                  <a:gd name="connsiteY1-144" fmla="*/ 86442 h 94308"/>
                  <a:gd name="connsiteX2-145" fmla="*/ 466636 w 467164"/>
                  <a:gd name="connsiteY2-146" fmla="*/ 90252 h 94308"/>
                  <a:gd name="connsiteX3-147" fmla="*/ 432981 w 467164"/>
                  <a:gd name="connsiteY3-148" fmla="*/ 21037 h 94308"/>
                  <a:gd name="connsiteX4-149" fmla="*/ 372021 w 467164"/>
                  <a:gd name="connsiteY4-150" fmla="*/ 2622 h 94308"/>
                  <a:gd name="connsiteX5-151" fmla="*/ 236766 w 467164"/>
                  <a:gd name="connsiteY5-152" fmla="*/ 717 h 94308"/>
                  <a:gd name="connsiteX6-153" fmla="*/ 128816 w 467164"/>
                  <a:gd name="connsiteY6-154" fmla="*/ 8337 h 94308"/>
                  <a:gd name="connsiteX7-155" fmla="*/ 43726 w 467164"/>
                  <a:gd name="connsiteY7-156" fmla="*/ 10242 h 94308"/>
                  <a:gd name="connsiteX8-157" fmla="*/ 15151 w 467164"/>
                  <a:gd name="connsiteY8-158" fmla="*/ 30562 h 94308"/>
                  <a:gd name="connsiteX9-159" fmla="*/ 36106 w 467164"/>
                  <a:gd name="connsiteY9-160" fmla="*/ 88982 h 94308"/>
                  <a:gd name="connsiteX0-161" fmla="*/ 50084 w 452567"/>
                  <a:gd name="connsiteY0-162" fmla="*/ 96602 h 99223"/>
                  <a:gd name="connsiteX1-163" fmla="*/ 392984 w 452567"/>
                  <a:gd name="connsiteY1-164" fmla="*/ 86442 h 99223"/>
                  <a:gd name="connsiteX2-165" fmla="*/ 452039 w 452567"/>
                  <a:gd name="connsiteY2-166" fmla="*/ 90252 h 99223"/>
                  <a:gd name="connsiteX3-167" fmla="*/ 418384 w 452567"/>
                  <a:gd name="connsiteY3-168" fmla="*/ 21037 h 99223"/>
                  <a:gd name="connsiteX4-169" fmla="*/ 357424 w 452567"/>
                  <a:gd name="connsiteY4-170" fmla="*/ 2622 h 99223"/>
                  <a:gd name="connsiteX5-171" fmla="*/ 222169 w 452567"/>
                  <a:gd name="connsiteY5-172" fmla="*/ 717 h 99223"/>
                  <a:gd name="connsiteX6-173" fmla="*/ 114219 w 452567"/>
                  <a:gd name="connsiteY6-174" fmla="*/ 8337 h 99223"/>
                  <a:gd name="connsiteX7-175" fmla="*/ 29129 w 452567"/>
                  <a:gd name="connsiteY7-176" fmla="*/ 10242 h 99223"/>
                  <a:gd name="connsiteX8-177" fmla="*/ 554 w 452567"/>
                  <a:gd name="connsiteY8-178" fmla="*/ 30562 h 99223"/>
                  <a:gd name="connsiteX9-179" fmla="*/ 50084 w 452567"/>
                  <a:gd name="connsiteY9-180" fmla="*/ 96602 h 99223"/>
                  <a:gd name="connsiteX0-181" fmla="*/ 41322 w 459045"/>
                  <a:gd name="connsiteY0-182" fmla="*/ 96602 h 99223"/>
                  <a:gd name="connsiteX1-183" fmla="*/ 399462 w 459045"/>
                  <a:gd name="connsiteY1-184" fmla="*/ 86442 h 99223"/>
                  <a:gd name="connsiteX2-185" fmla="*/ 458517 w 459045"/>
                  <a:gd name="connsiteY2-186" fmla="*/ 90252 h 99223"/>
                  <a:gd name="connsiteX3-187" fmla="*/ 424862 w 459045"/>
                  <a:gd name="connsiteY3-188" fmla="*/ 21037 h 99223"/>
                  <a:gd name="connsiteX4-189" fmla="*/ 363902 w 459045"/>
                  <a:gd name="connsiteY4-190" fmla="*/ 2622 h 99223"/>
                  <a:gd name="connsiteX5-191" fmla="*/ 228647 w 459045"/>
                  <a:gd name="connsiteY5-192" fmla="*/ 717 h 99223"/>
                  <a:gd name="connsiteX6-193" fmla="*/ 120697 w 459045"/>
                  <a:gd name="connsiteY6-194" fmla="*/ 8337 h 99223"/>
                  <a:gd name="connsiteX7-195" fmla="*/ 35607 w 459045"/>
                  <a:gd name="connsiteY7-196" fmla="*/ 10242 h 99223"/>
                  <a:gd name="connsiteX8-197" fmla="*/ 7032 w 459045"/>
                  <a:gd name="connsiteY8-198" fmla="*/ 30562 h 99223"/>
                  <a:gd name="connsiteX9-199" fmla="*/ 41322 w 459045"/>
                  <a:gd name="connsiteY9-200" fmla="*/ 96602 h 99223"/>
                  <a:gd name="connsiteX0-201" fmla="*/ 41322 w 459160"/>
                  <a:gd name="connsiteY0-202" fmla="*/ 96356 h 98977"/>
                  <a:gd name="connsiteX1-203" fmla="*/ 399462 w 459160"/>
                  <a:gd name="connsiteY1-204" fmla="*/ 86196 h 98977"/>
                  <a:gd name="connsiteX2-205" fmla="*/ 458517 w 459160"/>
                  <a:gd name="connsiteY2-206" fmla="*/ 90006 h 98977"/>
                  <a:gd name="connsiteX3-207" fmla="*/ 426767 w 459160"/>
                  <a:gd name="connsiteY3-208" fmla="*/ 15076 h 98977"/>
                  <a:gd name="connsiteX4-209" fmla="*/ 363902 w 459160"/>
                  <a:gd name="connsiteY4-210" fmla="*/ 2376 h 98977"/>
                  <a:gd name="connsiteX5-211" fmla="*/ 228647 w 459160"/>
                  <a:gd name="connsiteY5-212" fmla="*/ 471 h 98977"/>
                  <a:gd name="connsiteX6-213" fmla="*/ 120697 w 459160"/>
                  <a:gd name="connsiteY6-214" fmla="*/ 8091 h 98977"/>
                  <a:gd name="connsiteX7-215" fmla="*/ 35607 w 459160"/>
                  <a:gd name="connsiteY7-216" fmla="*/ 9996 h 98977"/>
                  <a:gd name="connsiteX8-217" fmla="*/ 7032 w 459160"/>
                  <a:gd name="connsiteY8-218" fmla="*/ 30316 h 98977"/>
                  <a:gd name="connsiteX9-219" fmla="*/ 41322 w 459160"/>
                  <a:gd name="connsiteY9-220" fmla="*/ 96356 h 98977"/>
                  <a:gd name="connsiteX0-221" fmla="*/ 38166 w 463624"/>
                  <a:gd name="connsiteY0-222" fmla="*/ 100166 h 102488"/>
                  <a:gd name="connsiteX1-223" fmla="*/ 403926 w 463624"/>
                  <a:gd name="connsiteY1-224" fmla="*/ 86196 h 102488"/>
                  <a:gd name="connsiteX2-225" fmla="*/ 462981 w 463624"/>
                  <a:gd name="connsiteY2-226" fmla="*/ 90006 h 102488"/>
                  <a:gd name="connsiteX3-227" fmla="*/ 431231 w 463624"/>
                  <a:gd name="connsiteY3-228" fmla="*/ 15076 h 102488"/>
                  <a:gd name="connsiteX4-229" fmla="*/ 368366 w 463624"/>
                  <a:gd name="connsiteY4-230" fmla="*/ 2376 h 102488"/>
                  <a:gd name="connsiteX5-231" fmla="*/ 233111 w 463624"/>
                  <a:gd name="connsiteY5-232" fmla="*/ 471 h 102488"/>
                  <a:gd name="connsiteX6-233" fmla="*/ 125161 w 463624"/>
                  <a:gd name="connsiteY6-234" fmla="*/ 8091 h 102488"/>
                  <a:gd name="connsiteX7-235" fmla="*/ 40071 w 463624"/>
                  <a:gd name="connsiteY7-236" fmla="*/ 9996 h 102488"/>
                  <a:gd name="connsiteX8-237" fmla="*/ 11496 w 463624"/>
                  <a:gd name="connsiteY8-238" fmla="*/ 30316 h 102488"/>
                  <a:gd name="connsiteX9-239" fmla="*/ 38166 w 463624"/>
                  <a:gd name="connsiteY9-240" fmla="*/ 100166 h 102488"/>
                  <a:gd name="connsiteX0-241" fmla="*/ 37735 w 463193"/>
                  <a:gd name="connsiteY0-242" fmla="*/ 100166 h 102488"/>
                  <a:gd name="connsiteX1-243" fmla="*/ 403495 w 463193"/>
                  <a:gd name="connsiteY1-244" fmla="*/ 86196 h 102488"/>
                  <a:gd name="connsiteX2-245" fmla="*/ 462550 w 463193"/>
                  <a:gd name="connsiteY2-246" fmla="*/ 90006 h 102488"/>
                  <a:gd name="connsiteX3-247" fmla="*/ 430800 w 463193"/>
                  <a:gd name="connsiteY3-248" fmla="*/ 15076 h 102488"/>
                  <a:gd name="connsiteX4-249" fmla="*/ 367935 w 463193"/>
                  <a:gd name="connsiteY4-250" fmla="*/ 2376 h 102488"/>
                  <a:gd name="connsiteX5-251" fmla="*/ 232680 w 463193"/>
                  <a:gd name="connsiteY5-252" fmla="*/ 471 h 102488"/>
                  <a:gd name="connsiteX6-253" fmla="*/ 124730 w 463193"/>
                  <a:gd name="connsiteY6-254" fmla="*/ 8091 h 102488"/>
                  <a:gd name="connsiteX7-255" fmla="*/ 32009 w 463193"/>
                  <a:gd name="connsiteY7-256" fmla="*/ 9225 h 102488"/>
                  <a:gd name="connsiteX8-257" fmla="*/ 11065 w 463193"/>
                  <a:gd name="connsiteY8-258" fmla="*/ 30316 h 102488"/>
                  <a:gd name="connsiteX9-259" fmla="*/ 37735 w 463193"/>
                  <a:gd name="connsiteY9-260" fmla="*/ 100166 h 102488"/>
                  <a:gd name="connsiteX0-261" fmla="*/ 40384 w 465842"/>
                  <a:gd name="connsiteY0-262" fmla="*/ 100166 h 102396"/>
                  <a:gd name="connsiteX1-263" fmla="*/ 406144 w 465842"/>
                  <a:gd name="connsiteY1-264" fmla="*/ 86196 h 102396"/>
                  <a:gd name="connsiteX2-265" fmla="*/ 465199 w 465842"/>
                  <a:gd name="connsiteY2-266" fmla="*/ 90006 h 102396"/>
                  <a:gd name="connsiteX3-267" fmla="*/ 433449 w 465842"/>
                  <a:gd name="connsiteY3-268" fmla="*/ 15076 h 102396"/>
                  <a:gd name="connsiteX4-269" fmla="*/ 370584 w 465842"/>
                  <a:gd name="connsiteY4-270" fmla="*/ 2376 h 102396"/>
                  <a:gd name="connsiteX5-271" fmla="*/ 235329 w 465842"/>
                  <a:gd name="connsiteY5-272" fmla="*/ 471 h 102396"/>
                  <a:gd name="connsiteX6-273" fmla="*/ 127379 w 465842"/>
                  <a:gd name="connsiteY6-274" fmla="*/ 8091 h 102396"/>
                  <a:gd name="connsiteX7-275" fmla="*/ 34658 w 465842"/>
                  <a:gd name="connsiteY7-276" fmla="*/ 9225 h 102396"/>
                  <a:gd name="connsiteX8-277" fmla="*/ 8627 w 465842"/>
                  <a:gd name="connsiteY8-278" fmla="*/ 31858 h 102396"/>
                  <a:gd name="connsiteX9-279" fmla="*/ 40384 w 465842"/>
                  <a:gd name="connsiteY9-280" fmla="*/ 100166 h 102396"/>
                  <a:gd name="connsiteX0-281" fmla="*/ 41321 w 466779"/>
                  <a:gd name="connsiteY0-282" fmla="*/ 100166 h 102396"/>
                  <a:gd name="connsiteX1-283" fmla="*/ 407081 w 466779"/>
                  <a:gd name="connsiteY1-284" fmla="*/ 86196 h 102396"/>
                  <a:gd name="connsiteX2-285" fmla="*/ 466136 w 466779"/>
                  <a:gd name="connsiteY2-286" fmla="*/ 90006 h 102396"/>
                  <a:gd name="connsiteX3-287" fmla="*/ 434386 w 466779"/>
                  <a:gd name="connsiteY3-288" fmla="*/ 15076 h 102396"/>
                  <a:gd name="connsiteX4-289" fmla="*/ 371521 w 466779"/>
                  <a:gd name="connsiteY4-290" fmla="*/ 2376 h 102396"/>
                  <a:gd name="connsiteX5-291" fmla="*/ 236266 w 466779"/>
                  <a:gd name="connsiteY5-292" fmla="*/ 471 h 102396"/>
                  <a:gd name="connsiteX6-293" fmla="*/ 128316 w 466779"/>
                  <a:gd name="connsiteY6-294" fmla="*/ 8091 h 102396"/>
                  <a:gd name="connsiteX7-295" fmla="*/ 35595 w 466779"/>
                  <a:gd name="connsiteY7-296" fmla="*/ 9225 h 102396"/>
                  <a:gd name="connsiteX8-297" fmla="*/ 9564 w 466779"/>
                  <a:gd name="connsiteY8-298" fmla="*/ 31858 h 102396"/>
                  <a:gd name="connsiteX9-299" fmla="*/ 41321 w 466779"/>
                  <a:gd name="connsiteY9-300" fmla="*/ 100166 h 102396"/>
                  <a:gd name="connsiteX0-301" fmla="*/ 41321 w 466779"/>
                  <a:gd name="connsiteY0-302" fmla="*/ 100166 h 102305"/>
                  <a:gd name="connsiteX1-303" fmla="*/ 407081 w 466779"/>
                  <a:gd name="connsiteY1-304" fmla="*/ 86196 h 102305"/>
                  <a:gd name="connsiteX2-305" fmla="*/ 466136 w 466779"/>
                  <a:gd name="connsiteY2-306" fmla="*/ 90006 h 102305"/>
                  <a:gd name="connsiteX3-307" fmla="*/ 434386 w 466779"/>
                  <a:gd name="connsiteY3-308" fmla="*/ 15076 h 102305"/>
                  <a:gd name="connsiteX4-309" fmla="*/ 371521 w 466779"/>
                  <a:gd name="connsiteY4-310" fmla="*/ 2376 h 102305"/>
                  <a:gd name="connsiteX5-311" fmla="*/ 236266 w 466779"/>
                  <a:gd name="connsiteY5-312" fmla="*/ 471 h 102305"/>
                  <a:gd name="connsiteX6-313" fmla="*/ 128316 w 466779"/>
                  <a:gd name="connsiteY6-314" fmla="*/ 8091 h 102305"/>
                  <a:gd name="connsiteX7-315" fmla="*/ 35595 w 466779"/>
                  <a:gd name="connsiteY7-316" fmla="*/ 9225 h 102305"/>
                  <a:gd name="connsiteX8-317" fmla="*/ 9564 w 466779"/>
                  <a:gd name="connsiteY8-318" fmla="*/ 33400 h 102305"/>
                  <a:gd name="connsiteX9-319" fmla="*/ 41321 w 466779"/>
                  <a:gd name="connsiteY9-320" fmla="*/ 100166 h 102305"/>
                  <a:gd name="connsiteX0-321" fmla="*/ 43247 w 468705"/>
                  <a:gd name="connsiteY0-322" fmla="*/ 100166 h 102305"/>
                  <a:gd name="connsiteX1-323" fmla="*/ 409007 w 468705"/>
                  <a:gd name="connsiteY1-324" fmla="*/ 86196 h 102305"/>
                  <a:gd name="connsiteX2-325" fmla="*/ 468062 w 468705"/>
                  <a:gd name="connsiteY2-326" fmla="*/ 90006 h 102305"/>
                  <a:gd name="connsiteX3-327" fmla="*/ 436312 w 468705"/>
                  <a:gd name="connsiteY3-328" fmla="*/ 15076 h 102305"/>
                  <a:gd name="connsiteX4-329" fmla="*/ 373447 w 468705"/>
                  <a:gd name="connsiteY4-330" fmla="*/ 2376 h 102305"/>
                  <a:gd name="connsiteX5-331" fmla="*/ 238192 w 468705"/>
                  <a:gd name="connsiteY5-332" fmla="*/ 471 h 102305"/>
                  <a:gd name="connsiteX6-333" fmla="*/ 130242 w 468705"/>
                  <a:gd name="connsiteY6-334" fmla="*/ 8091 h 102305"/>
                  <a:gd name="connsiteX7-335" fmla="*/ 37521 w 468705"/>
                  <a:gd name="connsiteY7-336" fmla="*/ 9225 h 102305"/>
                  <a:gd name="connsiteX8-337" fmla="*/ 11490 w 468705"/>
                  <a:gd name="connsiteY8-338" fmla="*/ 33400 h 102305"/>
                  <a:gd name="connsiteX9-339" fmla="*/ 43247 w 468705"/>
                  <a:gd name="connsiteY9-340" fmla="*/ 100166 h 102305"/>
                  <a:gd name="connsiteX0-341" fmla="*/ 43247 w 479551"/>
                  <a:gd name="connsiteY0-342" fmla="*/ 100166 h 102543"/>
                  <a:gd name="connsiteX1-343" fmla="*/ 409007 w 479551"/>
                  <a:gd name="connsiteY1-344" fmla="*/ 86196 h 102543"/>
                  <a:gd name="connsiteX2-345" fmla="*/ 479084 w 479551"/>
                  <a:gd name="connsiteY2-346" fmla="*/ 72275 h 102543"/>
                  <a:gd name="connsiteX3-347" fmla="*/ 436312 w 479551"/>
                  <a:gd name="connsiteY3-348" fmla="*/ 15076 h 102543"/>
                  <a:gd name="connsiteX4-349" fmla="*/ 373447 w 479551"/>
                  <a:gd name="connsiteY4-350" fmla="*/ 2376 h 102543"/>
                  <a:gd name="connsiteX5-351" fmla="*/ 238192 w 479551"/>
                  <a:gd name="connsiteY5-352" fmla="*/ 471 h 102543"/>
                  <a:gd name="connsiteX6-353" fmla="*/ 130242 w 479551"/>
                  <a:gd name="connsiteY6-354" fmla="*/ 8091 h 102543"/>
                  <a:gd name="connsiteX7-355" fmla="*/ 37521 w 479551"/>
                  <a:gd name="connsiteY7-356" fmla="*/ 9225 h 102543"/>
                  <a:gd name="connsiteX8-357" fmla="*/ 11490 w 479551"/>
                  <a:gd name="connsiteY8-358" fmla="*/ 33400 h 102543"/>
                  <a:gd name="connsiteX9-359" fmla="*/ 43247 w 479551"/>
                  <a:gd name="connsiteY9-360" fmla="*/ 100166 h 102543"/>
                  <a:gd name="connsiteX0-361" fmla="*/ 39349 w 478197"/>
                  <a:gd name="connsiteY0-362" fmla="*/ 93999 h 97002"/>
                  <a:gd name="connsiteX1-363" fmla="*/ 407653 w 478197"/>
                  <a:gd name="connsiteY1-364" fmla="*/ 86196 h 97002"/>
                  <a:gd name="connsiteX2-365" fmla="*/ 477730 w 478197"/>
                  <a:gd name="connsiteY2-366" fmla="*/ 72275 h 97002"/>
                  <a:gd name="connsiteX3-367" fmla="*/ 434958 w 478197"/>
                  <a:gd name="connsiteY3-368" fmla="*/ 15076 h 97002"/>
                  <a:gd name="connsiteX4-369" fmla="*/ 372093 w 478197"/>
                  <a:gd name="connsiteY4-370" fmla="*/ 2376 h 97002"/>
                  <a:gd name="connsiteX5-371" fmla="*/ 236838 w 478197"/>
                  <a:gd name="connsiteY5-372" fmla="*/ 471 h 97002"/>
                  <a:gd name="connsiteX6-373" fmla="*/ 128888 w 478197"/>
                  <a:gd name="connsiteY6-374" fmla="*/ 8091 h 97002"/>
                  <a:gd name="connsiteX7-375" fmla="*/ 36167 w 478197"/>
                  <a:gd name="connsiteY7-376" fmla="*/ 9225 h 97002"/>
                  <a:gd name="connsiteX8-377" fmla="*/ 10136 w 478197"/>
                  <a:gd name="connsiteY8-378" fmla="*/ 33400 h 97002"/>
                  <a:gd name="connsiteX9-379" fmla="*/ 39349 w 478197"/>
                  <a:gd name="connsiteY9-380" fmla="*/ 93999 h 97002"/>
                  <a:gd name="connsiteX0-381" fmla="*/ 39200 w 478048"/>
                  <a:gd name="connsiteY0-382" fmla="*/ 93999 h 97002"/>
                  <a:gd name="connsiteX1-383" fmla="*/ 407504 w 478048"/>
                  <a:gd name="connsiteY1-384" fmla="*/ 86196 h 97002"/>
                  <a:gd name="connsiteX2-385" fmla="*/ 477581 w 478048"/>
                  <a:gd name="connsiteY2-386" fmla="*/ 72275 h 97002"/>
                  <a:gd name="connsiteX3-387" fmla="*/ 434809 w 478048"/>
                  <a:gd name="connsiteY3-388" fmla="*/ 15076 h 97002"/>
                  <a:gd name="connsiteX4-389" fmla="*/ 371944 w 478048"/>
                  <a:gd name="connsiteY4-390" fmla="*/ 2376 h 97002"/>
                  <a:gd name="connsiteX5-391" fmla="*/ 236689 w 478048"/>
                  <a:gd name="connsiteY5-392" fmla="*/ 471 h 97002"/>
                  <a:gd name="connsiteX6-393" fmla="*/ 128739 w 478048"/>
                  <a:gd name="connsiteY6-394" fmla="*/ 8091 h 97002"/>
                  <a:gd name="connsiteX7-395" fmla="*/ 33474 w 478048"/>
                  <a:gd name="connsiteY7-396" fmla="*/ 6912 h 97002"/>
                  <a:gd name="connsiteX8-397" fmla="*/ 9987 w 478048"/>
                  <a:gd name="connsiteY8-398" fmla="*/ 33400 h 97002"/>
                  <a:gd name="connsiteX9-399" fmla="*/ 39200 w 478048"/>
                  <a:gd name="connsiteY9-400" fmla="*/ 93999 h 97002"/>
                  <a:gd name="connsiteX0-401" fmla="*/ 40092 w 478940"/>
                  <a:gd name="connsiteY0-402" fmla="*/ 93999 h 95738"/>
                  <a:gd name="connsiteX1-403" fmla="*/ 408396 w 478940"/>
                  <a:gd name="connsiteY1-404" fmla="*/ 86196 h 95738"/>
                  <a:gd name="connsiteX2-405" fmla="*/ 478473 w 478940"/>
                  <a:gd name="connsiteY2-406" fmla="*/ 72275 h 95738"/>
                  <a:gd name="connsiteX3-407" fmla="*/ 435701 w 478940"/>
                  <a:gd name="connsiteY3-408" fmla="*/ 15076 h 95738"/>
                  <a:gd name="connsiteX4-409" fmla="*/ 372836 w 478940"/>
                  <a:gd name="connsiteY4-410" fmla="*/ 2376 h 95738"/>
                  <a:gd name="connsiteX5-411" fmla="*/ 237581 w 478940"/>
                  <a:gd name="connsiteY5-412" fmla="*/ 471 h 95738"/>
                  <a:gd name="connsiteX6-413" fmla="*/ 129631 w 478940"/>
                  <a:gd name="connsiteY6-414" fmla="*/ 8091 h 95738"/>
                  <a:gd name="connsiteX7-415" fmla="*/ 34366 w 478940"/>
                  <a:gd name="connsiteY7-416" fmla="*/ 6912 h 95738"/>
                  <a:gd name="connsiteX8-417" fmla="*/ 9183 w 478940"/>
                  <a:gd name="connsiteY8-418" fmla="*/ 51902 h 95738"/>
                  <a:gd name="connsiteX9-419" fmla="*/ 40092 w 478940"/>
                  <a:gd name="connsiteY9-420" fmla="*/ 93999 h 95738"/>
                  <a:gd name="connsiteX0-421" fmla="*/ 41639 w 480487"/>
                  <a:gd name="connsiteY0-422" fmla="*/ 93999 h 95738"/>
                  <a:gd name="connsiteX1-423" fmla="*/ 409943 w 480487"/>
                  <a:gd name="connsiteY1-424" fmla="*/ 86196 h 95738"/>
                  <a:gd name="connsiteX2-425" fmla="*/ 480020 w 480487"/>
                  <a:gd name="connsiteY2-426" fmla="*/ 72275 h 95738"/>
                  <a:gd name="connsiteX3-427" fmla="*/ 437248 w 480487"/>
                  <a:gd name="connsiteY3-428" fmla="*/ 15076 h 95738"/>
                  <a:gd name="connsiteX4-429" fmla="*/ 374383 w 480487"/>
                  <a:gd name="connsiteY4-430" fmla="*/ 2376 h 95738"/>
                  <a:gd name="connsiteX5-431" fmla="*/ 239128 w 480487"/>
                  <a:gd name="connsiteY5-432" fmla="*/ 471 h 95738"/>
                  <a:gd name="connsiteX6-433" fmla="*/ 131178 w 480487"/>
                  <a:gd name="connsiteY6-434" fmla="*/ 8091 h 95738"/>
                  <a:gd name="connsiteX7-435" fmla="*/ 35913 w 480487"/>
                  <a:gd name="connsiteY7-436" fmla="*/ 6912 h 95738"/>
                  <a:gd name="connsiteX8-437" fmla="*/ 10730 w 480487"/>
                  <a:gd name="connsiteY8-438" fmla="*/ 51902 h 95738"/>
                  <a:gd name="connsiteX9-439" fmla="*/ 41639 w 480487"/>
                  <a:gd name="connsiteY9-440" fmla="*/ 93999 h 95738"/>
                  <a:gd name="connsiteX0-441" fmla="*/ 39840 w 478688"/>
                  <a:gd name="connsiteY0-442" fmla="*/ 93999 h 95738"/>
                  <a:gd name="connsiteX1-443" fmla="*/ 408144 w 478688"/>
                  <a:gd name="connsiteY1-444" fmla="*/ 86196 h 95738"/>
                  <a:gd name="connsiteX2-445" fmla="*/ 478221 w 478688"/>
                  <a:gd name="connsiteY2-446" fmla="*/ 72275 h 95738"/>
                  <a:gd name="connsiteX3-447" fmla="*/ 435449 w 478688"/>
                  <a:gd name="connsiteY3-448" fmla="*/ 15076 h 95738"/>
                  <a:gd name="connsiteX4-449" fmla="*/ 372584 w 478688"/>
                  <a:gd name="connsiteY4-450" fmla="*/ 2376 h 95738"/>
                  <a:gd name="connsiteX5-451" fmla="*/ 237329 w 478688"/>
                  <a:gd name="connsiteY5-452" fmla="*/ 471 h 95738"/>
                  <a:gd name="connsiteX6-453" fmla="*/ 129379 w 478688"/>
                  <a:gd name="connsiteY6-454" fmla="*/ 8091 h 95738"/>
                  <a:gd name="connsiteX7-455" fmla="*/ 29875 w 478688"/>
                  <a:gd name="connsiteY7-456" fmla="*/ 9996 h 95738"/>
                  <a:gd name="connsiteX8-457" fmla="*/ 8931 w 478688"/>
                  <a:gd name="connsiteY8-458" fmla="*/ 51902 h 95738"/>
                  <a:gd name="connsiteX9-459" fmla="*/ 39840 w 478688"/>
                  <a:gd name="connsiteY9-460" fmla="*/ 93999 h 95738"/>
                  <a:gd name="connsiteX0-461" fmla="*/ 40292 w 479140"/>
                  <a:gd name="connsiteY0-462" fmla="*/ 93999 h 95686"/>
                  <a:gd name="connsiteX1-463" fmla="*/ 408596 w 479140"/>
                  <a:gd name="connsiteY1-464" fmla="*/ 86196 h 95686"/>
                  <a:gd name="connsiteX2-465" fmla="*/ 478673 w 479140"/>
                  <a:gd name="connsiteY2-466" fmla="*/ 72275 h 95686"/>
                  <a:gd name="connsiteX3-467" fmla="*/ 435901 w 479140"/>
                  <a:gd name="connsiteY3-468" fmla="*/ 15076 h 95686"/>
                  <a:gd name="connsiteX4-469" fmla="*/ 373036 w 479140"/>
                  <a:gd name="connsiteY4-470" fmla="*/ 2376 h 95686"/>
                  <a:gd name="connsiteX5-471" fmla="*/ 237781 w 479140"/>
                  <a:gd name="connsiteY5-472" fmla="*/ 471 h 95686"/>
                  <a:gd name="connsiteX6-473" fmla="*/ 129831 w 479140"/>
                  <a:gd name="connsiteY6-474" fmla="*/ 8091 h 95686"/>
                  <a:gd name="connsiteX7-475" fmla="*/ 30327 w 479140"/>
                  <a:gd name="connsiteY7-476" fmla="*/ 9996 h 95686"/>
                  <a:gd name="connsiteX8-477" fmla="*/ 8535 w 479140"/>
                  <a:gd name="connsiteY8-478" fmla="*/ 52673 h 95686"/>
                  <a:gd name="connsiteX9-479" fmla="*/ 40292 w 479140"/>
                  <a:gd name="connsiteY9-480" fmla="*/ 93999 h 95686"/>
                  <a:gd name="connsiteX0-481" fmla="*/ 43456 w 482304"/>
                  <a:gd name="connsiteY0-482" fmla="*/ 93999 h 95686"/>
                  <a:gd name="connsiteX1-483" fmla="*/ 411760 w 482304"/>
                  <a:gd name="connsiteY1-484" fmla="*/ 86196 h 95686"/>
                  <a:gd name="connsiteX2-485" fmla="*/ 481837 w 482304"/>
                  <a:gd name="connsiteY2-486" fmla="*/ 72275 h 95686"/>
                  <a:gd name="connsiteX3-487" fmla="*/ 439065 w 482304"/>
                  <a:gd name="connsiteY3-488" fmla="*/ 15076 h 95686"/>
                  <a:gd name="connsiteX4-489" fmla="*/ 376200 w 482304"/>
                  <a:gd name="connsiteY4-490" fmla="*/ 2376 h 95686"/>
                  <a:gd name="connsiteX5-491" fmla="*/ 240945 w 482304"/>
                  <a:gd name="connsiteY5-492" fmla="*/ 471 h 95686"/>
                  <a:gd name="connsiteX6-493" fmla="*/ 132995 w 482304"/>
                  <a:gd name="connsiteY6-494" fmla="*/ 8091 h 95686"/>
                  <a:gd name="connsiteX7-495" fmla="*/ 33491 w 482304"/>
                  <a:gd name="connsiteY7-496" fmla="*/ 9996 h 95686"/>
                  <a:gd name="connsiteX8-497" fmla="*/ 11699 w 482304"/>
                  <a:gd name="connsiteY8-498" fmla="*/ 52673 h 95686"/>
                  <a:gd name="connsiteX9-499" fmla="*/ 43456 w 482304"/>
                  <a:gd name="connsiteY9-500" fmla="*/ 93999 h 95686"/>
                  <a:gd name="connsiteX0-501" fmla="*/ 43456 w 483143"/>
                  <a:gd name="connsiteY0-502" fmla="*/ 93999 h 95758"/>
                  <a:gd name="connsiteX1-503" fmla="*/ 411760 w 483143"/>
                  <a:gd name="connsiteY1-504" fmla="*/ 86196 h 95758"/>
                  <a:gd name="connsiteX2-505" fmla="*/ 482685 w 483143"/>
                  <a:gd name="connsiteY2-506" fmla="*/ 68421 h 95758"/>
                  <a:gd name="connsiteX3-507" fmla="*/ 439065 w 483143"/>
                  <a:gd name="connsiteY3-508" fmla="*/ 15076 h 95758"/>
                  <a:gd name="connsiteX4-509" fmla="*/ 376200 w 483143"/>
                  <a:gd name="connsiteY4-510" fmla="*/ 2376 h 95758"/>
                  <a:gd name="connsiteX5-511" fmla="*/ 240945 w 483143"/>
                  <a:gd name="connsiteY5-512" fmla="*/ 471 h 95758"/>
                  <a:gd name="connsiteX6-513" fmla="*/ 132995 w 483143"/>
                  <a:gd name="connsiteY6-514" fmla="*/ 8091 h 95758"/>
                  <a:gd name="connsiteX7-515" fmla="*/ 33491 w 483143"/>
                  <a:gd name="connsiteY7-516" fmla="*/ 9996 h 95758"/>
                  <a:gd name="connsiteX8-517" fmla="*/ 11699 w 483143"/>
                  <a:gd name="connsiteY8-518" fmla="*/ 52673 h 95758"/>
                  <a:gd name="connsiteX9-519" fmla="*/ 43456 w 483143"/>
                  <a:gd name="connsiteY9-520" fmla="*/ 93999 h 9575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/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/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/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/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/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/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/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/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/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/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/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/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/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/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-1" fmla="*/ 79846 w 1082523"/>
                  <a:gd name="connsiteY0-2" fmla="*/ 44543 h 852293"/>
                  <a:gd name="connsiteX1-3" fmla="*/ 91276 w 1082523"/>
                  <a:gd name="connsiteY1-4" fmla="*/ 772253 h 852293"/>
                  <a:gd name="connsiteX2-5" fmla="*/ 483706 w 1082523"/>
                  <a:gd name="connsiteY2-6" fmla="*/ 840833 h 852293"/>
                  <a:gd name="connsiteX3-7" fmla="*/ 937096 w 1082523"/>
                  <a:gd name="connsiteY3-8" fmla="*/ 837023 h 852293"/>
                  <a:gd name="connsiteX4-9" fmla="*/ 1051396 w 1082523"/>
                  <a:gd name="connsiteY4-10" fmla="*/ 833213 h 852293"/>
                  <a:gd name="connsiteX5-11" fmla="*/ 1051396 w 1082523"/>
                  <a:gd name="connsiteY5-12" fmla="*/ 661763 h 852293"/>
                  <a:gd name="connsiteX6-13" fmla="*/ 1032346 w 1082523"/>
                  <a:gd name="connsiteY6-14" fmla="*/ 322673 h 852293"/>
                  <a:gd name="connsiteX7-15" fmla="*/ 1060921 w 1082523"/>
                  <a:gd name="connsiteY7-16" fmla="*/ 107408 h 852293"/>
                  <a:gd name="connsiteX8-17" fmla="*/ 986626 w 1082523"/>
                  <a:gd name="connsiteY8-18" fmla="*/ 82643 h 852293"/>
                  <a:gd name="connsiteX9-19" fmla="*/ 79846 w 1082523"/>
                  <a:gd name="connsiteY9-20" fmla="*/ 44543 h 852293"/>
                  <a:gd name="connsiteX0-21" fmla="*/ 105693 w 1035291"/>
                  <a:gd name="connsiteY0-22" fmla="*/ 40747 h 874859"/>
                  <a:gd name="connsiteX1-23" fmla="*/ 48543 w 1035291"/>
                  <a:gd name="connsiteY1-24" fmla="*/ 793222 h 874859"/>
                  <a:gd name="connsiteX2-25" fmla="*/ 440973 w 1035291"/>
                  <a:gd name="connsiteY2-26" fmla="*/ 861802 h 874859"/>
                  <a:gd name="connsiteX3-27" fmla="*/ 894363 w 1035291"/>
                  <a:gd name="connsiteY3-28" fmla="*/ 857992 h 874859"/>
                  <a:gd name="connsiteX4-29" fmla="*/ 1008663 w 1035291"/>
                  <a:gd name="connsiteY4-30" fmla="*/ 854182 h 874859"/>
                  <a:gd name="connsiteX5-31" fmla="*/ 1008663 w 1035291"/>
                  <a:gd name="connsiteY5-32" fmla="*/ 682732 h 874859"/>
                  <a:gd name="connsiteX6-33" fmla="*/ 989613 w 1035291"/>
                  <a:gd name="connsiteY6-34" fmla="*/ 343642 h 874859"/>
                  <a:gd name="connsiteX7-35" fmla="*/ 1018188 w 1035291"/>
                  <a:gd name="connsiteY7-36" fmla="*/ 128377 h 874859"/>
                  <a:gd name="connsiteX8-37" fmla="*/ 943893 w 1035291"/>
                  <a:gd name="connsiteY8-38" fmla="*/ 103612 h 874859"/>
                  <a:gd name="connsiteX9-39" fmla="*/ 105693 w 1035291"/>
                  <a:gd name="connsiteY9-40" fmla="*/ 40747 h 874859"/>
                  <a:gd name="connsiteX0-41" fmla="*/ 105693 w 1020524"/>
                  <a:gd name="connsiteY0-42" fmla="*/ 46663 h 880775"/>
                  <a:gd name="connsiteX1-43" fmla="*/ 48543 w 1020524"/>
                  <a:gd name="connsiteY1-44" fmla="*/ 799138 h 880775"/>
                  <a:gd name="connsiteX2-45" fmla="*/ 440973 w 1020524"/>
                  <a:gd name="connsiteY2-46" fmla="*/ 867718 h 880775"/>
                  <a:gd name="connsiteX3-47" fmla="*/ 894363 w 1020524"/>
                  <a:gd name="connsiteY3-48" fmla="*/ 863908 h 880775"/>
                  <a:gd name="connsiteX4-49" fmla="*/ 1008663 w 1020524"/>
                  <a:gd name="connsiteY4-50" fmla="*/ 860098 h 880775"/>
                  <a:gd name="connsiteX5-51" fmla="*/ 1008663 w 1020524"/>
                  <a:gd name="connsiteY5-52" fmla="*/ 688648 h 880775"/>
                  <a:gd name="connsiteX6-53" fmla="*/ 989613 w 1020524"/>
                  <a:gd name="connsiteY6-54" fmla="*/ 349558 h 880775"/>
                  <a:gd name="connsiteX7-55" fmla="*/ 943893 w 1020524"/>
                  <a:gd name="connsiteY7-56" fmla="*/ 109528 h 880775"/>
                  <a:gd name="connsiteX8-57" fmla="*/ 105693 w 1020524"/>
                  <a:gd name="connsiteY8-58" fmla="*/ 46663 h 880775"/>
                  <a:gd name="connsiteX0-59" fmla="*/ 105693 w 1031192"/>
                  <a:gd name="connsiteY0-60" fmla="*/ 47310 h 881422"/>
                  <a:gd name="connsiteX1-61" fmla="*/ 48543 w 1031192"/>
                  <a:gd name="connsiteY1-62" fmla="*/ 799785 h 881422"/>
                  <a:gd name="connsiteX2-63" fmla="*/ 440973 w 1031192"/>
                  <a:gd name="connsiteY2-64" fmla="*/ 868365 h 881422"/>
                  <a:gd name="connsiteX3-65" fmla="*/ 894363 w 1031192"/>
                  <a:gd name="connsiteY3-66" fmla="*/ 864555 h 881422"/>
                  <a:gd name="connsiteX4-67" fmla="*/ 1008663 w 1031192"/>
                  <a:gd name="connsiteY4-68" fmla="*/ 860745 h 881422"/>
                  <a:gd name="connsiteX5-69" fmla="*/ 1008663 w 1031192"/>
                  <a:gd name="connsiteY5-70" fmla="*/ 689295 h 881422"/>
                  <a:gd name="connsiteX6-71" fmla="*/ 1012473 w 1031192"/>
                  <a:gd name="connsiteY6-72" fmla="*/ 371160 h 881422"/>
                  <a:gd name="connsiteX7-73" fmla="*/ 943893 w 1031192"/>
                  <a:gd name="connsiteY7-74" fmla="*/ 110175 h 881422"/>
                  <a:gd name="connsiteX8-75" fmla="*/ 105693 w 1031192"/>
                  <a:gd name="connsiteY8-76" fmla="*/ 47310 h 881422"/>
                  <a:gd name="connsiteX0-77" fmla="*/ 105693 w 1038675"/>
                  <a:gd name="connsiteY0-78" fmla="*/ 47310 h 881422"/>
                  <a:gd name="connsiteX1-79" fmla="*/ 48543 w 1038675"/>
                  <a:gd name="connsiteY1-80" fmla="*/ 799785 h 881422"/>
                  <a:gd name="connsiteX2-81" fmla="*/ 440973 w 1038675"/>
                  <a:gd name="connsiteY2-82" fmla="*/ 868365 h 881422"/>
                  <a:gd name="connsiteX3-83" fmla="*/ 894363 w 1038675"/>
                  <a:gd name="connsiteY3-84" fmla="*/ 864555 h 881422"/>
                  <a:gd name="connsiteX4-85" fmla="*/ 1008663 w 1038675"/>
                  <a:gd name="connsiteY4-86" fmla="*/ 860745 h 881422"/>
                  <a:gd name="connsiteX5-87" fmla="*/ 1008663 w 1038675"/>
                  <a:gd name="connsiteY5-88" fmla="*/ 689295 h 881422"/>
                  <a:gd name="connsiteX6-89" fmla="*/ 1012473 w 1038675"/>
                  <a:gd name="connsiteY6-90" fmla="*/ 371160 h 881422"/>
                  <a:gd name="connsiteX7-91" fmla="*/ 943893 w 1038675"/>
                  <a:gd name="connsiteY7-92" fmla="*/ 110175 h 881422"/>
                  <a:gd name="connsiteX8-93" fmla="*/ 105693 w 1038675"/>
                  <a:gd name="connsiteY8-94" fmla="*/ 47310 h 881422"/>
                  <a:gd name="connsiteX0-95" fmla="*/ 105693 w 1030866"/>
                  <a:gd name="connsiteY0-96" fmla="*/ 47310 h 881422"/>
                  <a:gd name="connsiteX1-97" fmla="*/ 48543 w 1030866"/>
                  <a:gd name="connsiteY1-98" fmla="*/ 799785 h 881422"/>
                  <a:gd name="connsiteX2-99" fmla="*/ 440973 w 1030866"/>
                  <a:gd name="connsiteY2-100" fmla="*/ 868365 h 881422"/>
                  <a:gd name="connsiteX3-101" fmla="*/ 894363 w 1030866"/>
                  <a:gd name="connsiteY3-102" fmla="*/ 864555 h 881422"/>
                  <a:gd name="connsiteX4-103" fmla="*/ 1008663 w 1030866"/>
                  <a:gd name="connsiteY4-104" fmla="*/ 860745 h 881422"/>
                  <a:gd name="connsiteX5-105" fmla="*/ 1014378 w 1030866"/>
                  <a:gd name="connsiteY5-106" fmla="*/ 691200 h 881422"/>
                  <a:gd name="connsiteX6-107" fmla="*/ 1012473 w 1030866"/>
                  <a:gd name="connsiteY6-108" fmla="*/ 371160 h 881422"/>
                  <a:gd name="connsiteX7-109" fmla="*/ 943893 w 1030866"/>
                  <a:gd name="connsiteY7-110" fmla="*/ 110175 h 881422"/>
                  <a:gd name="connsiteX8-111" fmla="*/ 105693 w 1030866"/>
                  <a:gd name="connsiteY8-112" fmla="*/ 47310 h 881422"/>
                  <a:gd name="connsiteX0-113" fmla="*/ 105693 w 1036895"/>
                  <a:gd name="connsiteY0-114" fmla="*/ 47310 h 881422"/>
                  <a:gd name="connsiteX1-115" fmla="*/ 48543 w 1036895"/>
                  <a:gd name="connsiteY1-116" fmla="*/ 799785 h 881422"/>
                  <a:gd name="connsiteX2-117" fmla="*/ 440973 w 1036895"/>
                  <a:gd name="connsiteY2-118" fmla="*/ 868365 h 881422"/>
                  <a:gd name="connsiteX3-119" fmla="*/ 894363 w 1036895"/>
                  <a:gd name="connsiteY3-120" fmla="*/ 864555 h 881422"/>
                  <a:gd name="connsiteX4-121" fmla="*/ 1008663 w 1036895"/>
                  <a:gd name="connsiteY4-122" fmla="*/ 860745 h 881422"/>
                  <a:gd name="connsiteX5-123" fmla="*/ 1014378 w 1036895"/>
                  <a:gd name="connsiteY5-124" fmla="*/ 691200 h 881422"/>
                  <a:gd name="connsiteX6-125" fmla="*/ 1023903 w 1036895"/>
                  <a:gd name="connsiteY6-126" fmla="*/ 371160 h 881422"/>
                  <a:gd name="connsiteX7-127" fmla="*/ 943893 w 1036895"/>
                  <a:gd name="connsiteY7-128" fmla="*/ 110175 h 881422"/>
                  <a:gd name="connsiteX8-129" fmla="*/ 105693 w 1036895"/>
                  <a:gd name="connsiteY8-130" fmla="*/ 47310 h 881422"/>
                  <a:gd name="connsiteX0-131" fmla="*/ 105693 w 1044147"/>
                  <a:gd name="connsiteY0-132" fmla="*/ 47310 h 881422"/>
                  <a:gd name="connsiteX1-133" fmla="*/ 48543 w 1044147"/>
                  <a:gd name="connsiteY1-134" fmla="*/ 799785 h 881422"/>
                  <a:gd name="connsiteX2-135" fmla="*/ 440973 w 1044147"/>
                  <a:gd name="connsiteY2-136" fmla="*/ 868365 h 881422"/>
                  <a:gd name="connsiteX3-137" fmla="*/ 894363 w 1044147"/>
                  <a:gd name="connsiteY3-138" fmla="*/ 864555 h 881422"/>
                  <a:gd name="connsiteX4-139" fmla="*/ 1008663 w 1044147"/>
                  <a:gd name="connsiteY4-140" fmla="*/ 860745 h 881422"/>
                  <a:gd name="connsiteX5-141" fmla="*/ 1014378 w 1044147"/>
                  <a:gd name="connsiteY5-142" fmla="*/ 691200 h 881422"/>
                  <a:gd name="connsiteX6-143" fmla="*/ 1023903 w 1044147"/>
                  <a:gd name="connsiteY6-144" fmla="*/ 371160 h 881422"/>
                  <a:gd name="connsiteX7-145" fmla="*/ 943893 w 1044147"/>
                  <a:gd name="connsiteY7-146" fmla="*/ 110175 h 881422"/>
                  <a:gd name="connsiteX8-147" fmla="*/ 105693 w 1044147"/>
                  <a:gd name="connsiteY8-148" fmla="*/ 47310 h 881422"/>
                  <a:gd name="connsiteX0-149" fmla="*/ 88900 w 1027354"/>
                  <a:gd name="connsiteY0-150" fmla="*/ 47310 h 881422"/>
                  <a:gd name="connsiteX1-151" fmla="*/ 62230 w 1027354"/>
                  <a:gd name="connsiteY1-152" fmla="*/ 799785 h 881422"/>
                  <a:gd name="connsiteX2-153" fmla="*/ 424180 w 1027354"/>
                  <a:gd name="connsiteY2-154" fmla="*/ 868365 h 881422"/>
                  <a:gd name="connsiteX3-155" fmla="*/ 877570 w 1027354"/>
                  <a:gd name="connsiteY3-156" fmla="*/ 864555 h 881422"/>
                  <a:gd name="connsiteX4-157" fmla="*/ 991870 w 1027354"/>
                  <a:gd name="connsiteY4-158" fmla="*/ 860745 h 881422"/>
                  <a:gd name="connsiteX5-159" fmla="*/ 997585 w 1027354"/>
                  <a:gd name="connsiteY5-160" fmla="*/ 691200 h 881422"/>
                  <a:gd name="connsiteX6-161" fmla="*/ 1007110 w 1027354"/>
                  <a:gd name="connsiteY6-162" fmla="*/ 371160 h 881422"/>
                  <a:gd name="connsiteX7-163" fmla="*/ 927100 w 1027354"/>
                  <a:gd name="connsiteY7-164" fmla="*/ 110175 h 881422"/>
                  <a:gd name="connsiteX8-165" fmla="*/ 88900 w 1027354"/>
                  <a:gd name="connsiteY8-166" fmla="*/ 47310 h 881422"/>
                  <a:gd name="connsiteX0-167" fmla="*/ 77336 w 1052143"/>
                  <a:gd name="connsiteY0-168" fmla="*/ 73669 h 806523"/>
                  <a:gd name="connsiteX1-169" fmla="*/ 84956 w 1052143"/>
                  <a:gd name="connsiteY1-170" fmla="*/ 730894 h 806523"/>
                  <a:gd name="connsiteX2-171" fmla="*/ 446906 w 1052143"/>
                  <a:gd name="connsiteY2-172" fmla="*/ 799474 h 806523"/>
                  <a:gd name="connsiteX3-173" fmla="*/ 900296 w 1052143"/>
                  <a:gd name="connsiteY3-174" fmla="*/ 795664 h 806523"/>
                  <a:gd name="connsiteX4-175" fmla="*/ 1014596 w 1052143"/>
                  <a:gd name="connsiteY4-176" fmla="*/ 791854 h 806523"/>
                  <a:gd name="connsiteX5-177" fmla="*/ 1020311 w 1052143"/>
                  <a:gd name="connsiteY5-178" fmla="*/ 622309 h 806523"/>
                  <a:gd name="connsiteX6-179" fmla="*/ 1029836 w 1052143"/>
                  <a:gd name="connsiteY6-180" fmla="*/ 302269 h 806523"/>
                  <a:gd name="connsiteX7-181" fmla="*/ 949826 w 1052143"/>
                  <a:gd name="connsiteY7-182" fmla="*/ 41284 h 806523"/>
                  <a:gd name="connsiteX8-183" fmla="*/ 77336 w 1052143"/>
                  <a:gd name="connsiteY8-184" fmla="*/ 73669 h 806523"/>
                  <a:gd name="connsiteX0-185" fmla="*/ 77426 w 1052233"/>
                  <a:gd name="connsiteY0-186" fmla="*/ 73669 h 815540"/>
                  <a:gd name="connsiteX1-187" fmla="*/ 85046 w 1052233"/>
                  <a:gd name="connsiteY1-188" fmla="*/ 730894 h 815540"/>
                  <a:gd name="connsiteX2-189" fmla="*/ 448901 w 1052233"/>
                  <a:gd name="connsiteY2-190" fmla="*/ 812809 h 815540"/>
                  <a:gd name="connsiteX3-191" fmla="*/ 900386 w 1052233"/>
                  <a:gd name="connsiteY3-192" fmla="*/ 795664 h 815540"/>
                  <a:gd name="connsiteX4-193" fmla="*/ 1014686 w 1052233"/>
                  <a:gd name="connsiteY4-194" fmla="*/ 791854 h 815540"/>
                  <a:gd name="connsiteX5-195" fmla="*/ 1020401 w 1052233"/>
                  <a:gd name="connsiteY5-196" fmla="*/ 622309 h 815540"/>
                  <a:gd name="connsiteX6-197" fmla="*/ 1029926 w 1052233"/>
                  <a:gd name="connsiteY6-198" fmla="*/ 302269 h 815540"/>
                  <a:gd name="connsiteX7-199" fmla="*/ 949916 w 1052233"/>
                  <a:gd name="connsiteY7-200" fmla="*/ 41284 h 815540"/>
                  <a:gd name="connsiteX8-201" fmla="*/ 77426 w 1052233"/>
                  <a:gd name="connsiteY8-202" fmla="*/ 73669 h 815540"/>
                  <a:gd name="connsiteX0-203" fmla="*/ 77426 w 1052233"/>
                  <a:gd name="connsiteY0-204" fmla="*/ 73669 h 822204"/>
                  <a:gd name="connsiteX1-205" fmla="*/ 85046 w 1052233"/>
                  <a:gd name="connsiteY1-206" fmla="*/ 730894 h 822204"/>
                  <a:gd name="connsiteX2-207" fmla="*/ 448901 w 1052233"/>
                  <a:gd name="connsiteY2-208" fmla="*/ 812809 h 822204"/>
                  <a:gd name="connsiteX3-209" fmla="*/ 900386 w 1052233"/>
                  <a:gd name="connsiteY3-210" fmla="*/ 795664 h 822204"/>
                  <a:gd name="connsiteX4-211" fmla="*/ 1014686 w 1052233"/>
                  <a:gd name="connsiteY4-212" fmla="*/ 791854 h 822204"/>
                  <a:gd name="connsiteX5-213" fmla="*/ 1020401 w 1052233"/>
                  <a:gd name="connsiteY5-214" fmla="*/ 622309 h 822204"/>
                  <a:gd name="connsiteX6-215" fmla="*/ 1029926 w 1052233"/>
                  <a:gd name="connsiteY6-216" fmla="*/ 302269 h 822204"/>
                  <a:gd name="connsiteX7-217" fmla="*/ 949916 w 1052233"/>
                  <a:gd name="connsiteY7-218" fmla="*/ 41284 h 822204"/>
                  <a:gd name="connsiteX8-219" fmla="*/ 77426 w 1052233"/>
                  <a:gd name="connsiteY8-220" fmla="*/ 73669 h 822204"/>
                  <a:gd name="connsiteX0-221" fmla="*/ 77426 w 1052233"/>
                  <a:gd name="connsiteY0-222" fmla="*/ 73669 h 816544"/>
                  <a:gd name="connsiteX1-223" fmla="*/ 85046 w 1052233"/>
                  <a:gd name="connsiteY1-224" fmla="*/ 730894 h 816544"/>
                  <a:gd name="connsiteX2-225" fmla="*/ 448901 w 1052233"/>
                  <a:gd name="connsiteY2-226" fmla="*/ 812809 h 816544"/>
                  <a:gd name="connsiteX3-227" fmla="*/ 902291 w 1052233"/>
                  <a:gd name="connsiteY3-228" fmla="*/ 801379 h 816544"/>
                  <a:gd name="connsiteX4-229" fmla="*/ 1014686 w 1052233"/>
                  <a:gd name="connsiteY4-230" fmla="*/ 791854 h 816544"/>
                  <a:gd name="connsiteX5-231" fmla="*/ 1020401 w 1052233"/>
                  <a:gd name="connsiteY5-232" fmla="*/ 622309 h 816544"/>
                  <a:gd name="connsiteX6-233" fmla="*/ 1029926 w 1052233"/>
                  <a:gd name="connsiteY6-234" fmla="*/ 302269 h 816544"/>
                  <a:gd name="connsiteX7-235" fmla="*/ 949916 w 1052233"/>
                  <a:gd name="connsiteY7-236" fmla="*/ 41284 h 816544"/>
                  <a:gd name="connsiteX8-237" fmla="*/ 77426 w 1052233"/>
                  <a:gd name="connsiteY8-238" fmla="*/ 73669 h 816544"/>
                  <a:gd name="connsiteX0-239" fmla="*/ 82226 w 1040870"/>
                  <a:gd name="connsiteY0-240" fmla="*/ 71381 h 819971"/>
                  <a:gd name="connsiteX1-241" fmla="*/ 74606 w 1040870"/>
                  <a:gd name="connsiteY1-242" fmla="*/ 734321 h 819971"/>
                  <a:gd name="connsiteX2-243" fmla="*/ 438461 w 1040870"/>
                  <a:gd name="connsiteY2-244" fmla="*/ 816236 h 819971"/>
                  <a:gd name="connsiteX3-245" fmla="*/ 891851 w 1040870"/>
                  <a:gd name="connsiteY3-246" fmla="*/ 804806 h 819971"/>
                  <a:gd name="connsiteX4-247" fmla="*/ 1004246 w 1040870"/>
                  <a:gd name="connsiteY4-248" fmla="*/ 795281 h 819971"/>
                  <a:gd name="connsiteX5-249" fmla="*/ 1009961 w 1040870"/>
                  <a:gd name="connsiteY5-250" fmla="*/ 625736 h 819971"/>
                  <a:gd name="connsiteX6-251" fmla="*/ 1019486 w 1040870"/>
                  <a:gd name="connsiteY6-252" fmla="*/ 305696 h 819971"/>
                  <a:gd name="connsiteX7-253" fmla="*/ 939476 w 1040870"/>
                  <a:gd name="connsiteY7-254" fmla="*/ 44711 h 819971"/>
                  <a:gd name="connsiteX8-255" fmla="*/ 82226 w 1040870"/>
                  <a:gd name="connsiteY8-256" fmla="*/ 71381 h 819971"/>
                  <a:gd name="connsiteX0-257" fmla="*/ 79761 w 1046485"/>
                  <a:gd name="connsiteY0-258" fmla="*/ 68517 h 824727"/>
                  <a:gd name="connsiteX1-259" fmla="*/ 79761 w 1046485"/>
                  <a:gd name="connsiteY1-260" fmla="*/ 739077 h 824727"/>
                  <a:gd name="connsiteX2-261" fmla="*/ 443616 w 1046485"/>
                  <a:gd name="connsiteY2-262" fmla="*/ 820992 h 824727"/>
                  <a:gd name="connsiteX3-263" fmla="*/ 897006 w 1046485"/>
                  <a:gd name="connsiteY3-264" fmla="*/ 809562 h 824727"/>
                  <a:gd name="connsiteX4-265" fmla="*/ 1009401 w 1046485"/>
                  <a:gd name="connsiteY4-266" fmla="*/ 800037 h 824727"/>
                  <a:gd name="connsiteX5-267" fmla="*/ 1015116 w 1046485"/>
                  <a:gd name="connsiteY5-268" fmla="*/ 630492 h 824727"/>
                  <a:gd name="connsiteX6-269" fmla="*/ 1024641 w 1046485"/>
                  <a:gd name="connsiteY6-270" fmla="*/ 310452 h 824727"/>
                  <a:gd name="connsiteX7-271" fmla="*/ 944631 w 1046485"/>
                  <a:gd name="connsiteY7-272" fmla="*/ 49467 h 824727"/>
                  <a:gd name="connsiteX8-273" fmla="*/ 79761 w 1046485"/>
                  <a:gd name="connsiteY8-274" fmla="*/ 68517 h 824727"/>
                  <a:gd name="connsiteX0-275" fmla="*/ 87576 w 1030067"/>
                  <a:gd name="connsiteY0-276" fmla="*/ 74459 h 815429"/>
                  <a:gd name="connsiteX1-277" fmla="*/ 64716 w 1030067"/>
                  <a:gd name="connsiteY1-278" fmla="*/ 729779 h 815429"/>
                  <a:gd name="connsiteX2-279" fmla="*/ 428571 w 1030067"/>
                  <a:gd name="connsiteY2-280" fmla="*/ 811694 h 815429"/>
                  <a:gd name="connsiteX3-281" fmla="*/ 881961 w 1030067"/>
                  <a:gd name="connsiteY3-282" fmla="*/ 800264 h 815429"/>
                  <a:gd name="connsiteX4-283" fmla="*/ 994356 w 1030067"/>
                  <a:gd name="connsiteY4-284" fmla="*/ 790739 h 815429"/>
                  <a:gd name="connsiteX5-285" fmla="*/ 1000071 w 1030067"/>
                  <a:gd name="connsiteY5-286" fmla="*/ 621194 h 815429"/>
                  <a:gd name="connsiteX6-287" fmla="*/ 1009596 w 1030067"/>
                  <a:gd name="connsiteY6-288" fmla="*/ 301154 h 815429"/>
                  <a:gd name="connsiteX7-289" fmla="*/ 929586 w 1030067"/>
                  <a:gd name="connsiteY7-290" fmla="*/ 40169 h 815429"/>
                  <a:gd name="connsiteX8-291" fmla="*/ 87576 w 1030067"/>
                  <a:gd name="connsiteY8-292" fmla="*/ 74459 h 815429"/>
                  <a:gd name="connsiteX0-293" fmla="*/ 86874 w 1031383"/>
                  <a:gd name="connsiteY0-294" fmla="*/ 70646 h 821141"/>
                  <a:gd name="connsiteX1-295" fmla="*/ 65919 w 1031383"/>
                  <a:gd name="connsiteY1-296" fmla="*/ 735491 h 821141"/>
                  <a:gd name="connsiteX2-297" fmla="*/ 429774 w 1031383"/>
                  <a:gd name="connsiteY2-298" fmla="*/ 817406 h 821141"/>
                  <a:gd name="connsiteX3-299" fmla="*/ 883164 w 1031383"/>
                  <a:gd name="connsiteY3-300" fmla="*/ 805976 h 821141"/>
                  <a:gd name="connsiteX4-301" fmla="*/ 995559 w 1031383"/>
                  <a:gd name="connsiteY4-302" fmla="*/ 796451 h 821141"/>
                  <a:gd name="connsiteX5-303" fmla="*/ 1001274 w 1031383"/>
                  <a:gd name="connsiteY5-304" fmla="*/ 626906 h 821141"/>
                  <a:gd name="connsiteX6-305" fmla="*/ 1010799 w 1031383"/>
                  <a:gd name="connsiteY6-306" fmla="*/ 306866 h 821141"/>
                  <a:gd name="connsiteX7-307" fmla="*/ 930789 w 1031383"/>
                  <a:gd name="connsiteY7-308" fmla="*/ 45881 h 821141"/>
                  <a:gd name="connsiteX8-309" fmla="*/ 86874 w 1031383"/>
                  <a:gd name="connsiteY8-310" fmla="*/ 70646 h 821141"/>
                  <a:gd name="connsiteX0-311" fmla="*/ 85500 w 1034047"/>
                  <a:gd name="connsiteY0-312" fmla="*/ 70646 h 821141"/>
                  <a:gd name="connsiteX1-313" fmla="*/ 68355 w 1034047"/>
                  <a:gd name="connsiteY1-314" fmla="*/ 735491 h 821141"/>
                  <a:gd name="connsiteX2-315" fmla="*/ 432210 w 1034047"/>
                  <a:gd name="connsiteY2-316" fmla="*/ 817406 h 821141"/>
                  <a:gd name="connsiteX3-317" fmla="*/ 885600 w 1034047"/>
                  <a:gd name="connsiteY3-318" fmla="*/ 805976 h 821141"/>
                  <a:gd name="connsiteX4-319" fmla="*/ 997995 w 1034047"/>
                  <a:gd name="connsiteY4-320" fmla="*/ 796451 h 821141"/>
                  <a:gd name="connsiteX5-321" fmla="*/ 1003710 w 1034047"/>
                  <a:gd name="connsiteY5-322" fmla="*/ 626906 h 821141"/>
                  <a:gd name="connsiteX6-323" fmla="*/ 1013235 w 1034047"/>
                  <a:gd name="connsiteY6-324" fmla="*/ 306866 h 821141"/>
                  <a:gd name="connsiteX7-325" fmla="*/ 933225 w 1034047"/>
                  <a:gd name="connsiteY7-326" fmla="*/ 45881 h 821141"/>
                  <a:gd name="connsiteX8-327" fmla="*/ 85500 w 1034047"/>
                  <a:gd name="connsiteY8-328" fmla="*/ 70646 h 821141"/>
                  <a:gd name="connsiteX0-329" fmla="*/ 83272 w 1017114"/>
                  <a:gd name="connsiteY0-330" fmla="*/ 74619 h 825114"/>
                  <a:gd name="connsiteX1-331" fmla="*/ 66127 w 1017114"/>
                  <a:gd name="connsiteY1-332" fmla="*/ 739464 h 825114"/>
                  <a:gd name="connsiteX2-333" fmla="*/ 429982 w 1017114"/>
                  <a:gd name="connsiteY2-334" fmla="*/ 821379 h 825114"/>
                  <a:gd name="connsiteX3-335" fmla="*/ 883372 w 1017114"/>
                  <a:gd name="connsiteY3-336" fmla="*/ 809949 h 825114"/>
                  <a:gd name="connsiteX4-337" fmla="*/ 995767 w 1017114"/>
                  <a:gd name="connsiteY4-338" fmla="*/ 800424 h 825114"/>
                  <a:gd name="connsiteX5-339" fmla="*/ 1001482 w 1017114"/>
                  <a:gd name="connsiteY5-340" fmla="*/ 630879 h 825114"/>
                  <a:gd name="connsiteX6-341" fmla="*/ 1011007 w 1017114"/>
                  <a:gd name="connsiteY6-342" fmla="*/ 310839 h 825114"/>
                  <a:gd name="connsiteX7-343" fmla="*/ 898612 w 1017114"/>
                  <a:gd name="connsiteY7-344" fmla="*/ 42234 h 825114"/>
                  <a:gd name="connsiteX8-345" fmla="*/ 83272 w 1017114"/>
                  <a:gd name="connsiteY8-346" fmla="*/ 74619 h 825114"/>
                  <a:gd name="connsiteX0-347" fmla="*/ 84449 w 1017516"/>
                  <a:gd name="connsiteY0-348" fmla="*/ 81009 h 831504"/>
                  <a:gd name="connsiteX1-349" fmla="*/ 67304 w 1017516"/>
                  <a:gd name="connsiteY1-350" fmla="*/ 745854 h 831504"/>
                  <a:gd name="connsiteX2-351" fmla="*/ 431159 w 1017516"/>
                  <a:gd name="connsiteY2-352" fmla="*/ 827769 h 831504"/>
                  <a:gd name="connsiteX3-353" fmla="*/ 884549 w 1017516"/>
                  <a:gd name="connsiteY3-354" fmla="*/ 816339 h 831504"/>
                  <a:gd name="connsiteX4-355" fmla="*/ 996944 w 1017516"/>
                  <a:gd name="connsiteY4-356" fmla="*/ 806814 h 831504"/>
                  <a:gd name="connsiteX5-357" fmla="*/ 1002659 w 1017516"/>
                  <a:gd name="connsiteY5-358" fmla="*/ 637269 h 831504"/>
                  <a:gd name="connsiteX6-359" fmla="*/ 1012184 w 1017516"/>
                  <a:gd name="connsiteY6-360" fmla="*/ 317229 h 831504"/>
                  <a:gd name="connsiteX7-361" fmla="*/ 916934 w 1017516"/>
                  <a:gd name="connsiteY7-362" fmla="*/ 37194 h 831504"/>
                  <a:gd name="connsiteX8-363" fmla="*/ 84449 w 1017516"/>
                  <a:gd name="connsiteY8-364" fmla="*/ 81009 h 831504"/>
                  <a:gd name="connsiteX0-365" fmla="*/ 84449 w 1017516"/>
                  <a:gd name="connsiteY0-366" fmla="*/ 81009 h 831504"/>
                  <a:gd name="connsiteX1-367" fmla="*/ 67304 w 1017516"/>
                  <a:gd name="connsiteY1-368" fmla="*/ 745854 h 831504"/>
                  <a:gd name="connsiteX2-369" fmla="*/ 431159 w 1017516"/>
                  <a:gd name="connsiteY2-370" fmla="*/ 827769 h 831504"/>
                  <a:gd name="connsiteX3-371" fmla="*/ 884549 w 1017516"/>
                  <a:gd name="connsiteY3-372" fmla="*/ 816339 h 831504"/>
                  <a:gd name="connsiteX4-373" fmla="*/ 996944 w 1017516"/>
                  <a:gd name="connsiteY4-374" fmla="*/ 806814 h 831504"/>
                  <a:gd name="connsiteX5-375" fmla="*/ 1002659 w 1017516"/>
                  <a:gd name="connsiteY5-376" fmla="*/ 637269 h 831504"/>
                  <a:gd name="connsiteX6-377" fmla="*/ 1012184 w 1017516"/>
                  <a:gd name="connsiteY6-378" fmla="*/ 317229 h 831504"/>
                  <a:gd name="connsiteX7-379" fmla="*/ 916934 w 1017516"/>
                  <a:gd name="connsiteY7-380" fmla="*/ 37194 h 831504"/>
                  <a:gd name="connsiteX8-381" fmla="*/ 84449 w 1017516"/>
                  <a:gd name="connsiteY8-382" fmla="*/ 81009 h 831504"/>
                  <a:gd name="connsiteX0-383" fmla="*/ 82444 w 1021552"/>
                  <a:gd name="connsiteY0-384" fmla="*/ 76838 h 836858"/>
                  <a:gd name="connsiteX1-385" fmla="*/ 71014 w 1021552"/>
                  <a:gd name="connsiteY1-386" fmla="*/ 751208 h 836858"/>
                  <a:gd name="connsiteX2-387" fmla="*/ 434869 w 1021552"/>
                  <a:gd name="connsiteY2-388" fmla="*/ 833123 h 836858"/>
                  <a:gd name="connsiteX3-389" fmla="*/ 888259 w 1021552"/>
                  <a:gd name="connsiteY3-390" fmla="*/ 821693 h 836858"/>
                  <a:gd name="connsiteX4-391" fmla="*/ 1000654 w 1021552"/>
                  <a:gd name="connsiteY4-392" fmla="*/ 812168 h 836858"/>
                  <a:gd name="connsiteX5-393" fmla="*/ 1006369 w 1021552"/>
                  <a:gd name="connsiteY5-394" fmla="*/ 642623 h 836858"/>
                  <a:gd name="connsiteX6-395" fmla="*/ 1015894 w 1021552"/>
                  <a:gd name="connsiteY6-396" fmla="*/ 322583 h 836858"/>
                  <a:gd name="connsiteX7-397" fmla="*/ 920644 w 1021552"/>
                  <a:gd name="connsiteY7-398" fmla="*/ 42548 h 836858"/>
                  <a:gd name="connsiteX8-399" fmla="*/ 82444 w 1021552"/>
                  <a:gd name="connsiteY8-400" fmla="*/ 76838 h 836858"/>
                  <a:gd name="connsiteX0-401" fmla="*/ 85138 w 1016193"/>
                  <a:gd name="connsiteY0-402" fmla="*/ 78464 h 834674"/>
                  <a:gd name="connsiteX1-403" fmla="*/ 66088 w 1016193"/>
                  <a:gd name="connsiteY1-404" fmla="*/ 749024 h 834674"/>
                  <a:gd name="connsiteX2-405" fmla="*/ 429943 w 1016193"/>
                  <a:gd name="connsiteY2-406" fmla="*/ 830939 h 834674"/>
                  <a:gd name="connsiteX3-407" fmla="*/ 883333 w 1016193"/>
                  <a:gd name="connsiteY3-408" fmla="*/ 819509 h 834674"/>
                  <a:gd name="connsiteX4-409" fmla="*/ 995728 w 1016193"/>
                  <a:gd name="connsiteY4-410" fmla="*/ 809984 h 834674"/>
                  <a:gd name="connsiteX5-411" fmla="*/ 1001443 w 1016193"/>
                  <a:gd name="connsiteY5-412" fmla="*/ 640439 h 834674"/>
                  <a:gd name="connsiteX6-413" fmla="*/ 1010968 w 1016193"/>
                  <a:gd name="connsiteY6-414" fmla="*/ 320399 h 834674"/>
                  <a:gd name="connsiteX7-415" fmla="*/ 915718 w 1016193"/>
                  <a:gd name="connsiteY7-416" fmla="*/ 40364 h 834674"/>
                  <a:gd name="connsiteX8-417" fmla="*/ 85138 w 1016193"/>
                  <a:gd name="connsiteY8-418" fmla="*/ 78464 h 834674"/>
                  <a:gd name="connsiteX0-419" fmla="*/ 81152 w 1024288"/>
                  <a:gd name="connsiteY0-420" fmla="*/ 79298 h 833603"/>
                  <a:gd name="connsiteX1-421" fmla="*/ 73532 w 1024288"/>
                  <a:gd name="connsiteY1-422" fmla="*/ 747953 h 833603"/>
                  <a:gd name="connsiteX2-423" fmla="*/ 437387 w 1024288"/>
                  <a:gd name="connsiteY2-424" fmla="*/ 829868 h 833603"/>
                  <a:gd name="connsiteX3-425" fmla="*/ 890777 w 1024288"/>
                  <a:gd name="connsiteY3-426" fmla="*/ 818438 h 833603"/>
                  <a:gd name="connsiteX4-427" fmla="*/ 1003172 w 1024288"/>
                  <a:gd name="connsiteY4-428" fmla="*/ 808913 h 833603"/>
                  <a:gd name="connsiteX5-429" fmla="*/ 1008887 w 1024288"/>
                  <a:gd name="connsiteY5-430" fmla="*/ 639368 h 833603"/>
                  <a:gd name="connsiteX6-431" fmla="*/ 1018412 w 1024288"/>
                  <a:gd name="connsiteY6-432" fmla="*/ 319328 h 833603"/>
                  <a:gd name="connsiteX7-433" fmla="*/ 923162 w 1024288"/>
                  <a:gd name="connsiteY7-434" fmla="*/ 39293 h 833603"/>
                  <a:gd name="connsiteX8-435" fmla="*/ 81152 w 1024288"/>
                  <a:gd name="connsiteY8-436" fmla="*/ 79298 h 833603"/>
                  <a:gd name="connsiteX0-437" fmla="*/ 81794 w 1022916"/>
                  <a:gd name="connsiteY0-438" fmla="*/ 78463 h 834673"/>
                  <a:gd name="connsiteX1-439" fmla="*/ 72269 w 1022916"/>
                  <a:gd name="connsiteY1-440" fmla="*/ 749023 h 834673"/>
                  <a:gd name="connsiteX2-441" fmla="*/ 436124 w 1022916"/>
                  <a:gd name="connsiteY2-442" fmla="*/ 830938 h 834673"/>
                  <a:gd name="connsiteX3-443" fmla="*/ 889514 w 1022916"/>
                  <a:gd name="connsiteY3-444" fmla="*/ 819508 h 834673"/>
                  <a:gd name="connsiteX4-445" fmla="*/ 1001909 w 1022916"/>
                  <a:gd name="connsiteY4-446" fmla="*/ 809983 h 834673"/>
                  <a:gd name="connsiteX5-447" fmla="*/ 1007624 w 1022916"/>
                  <a:gd name="connsiteY5-448" fmla="*/ 640438 h 834673"/>
                  <a:gd name="connsiteX6-449" fmla="*/ 1017149 w 1022916"/>
                  <a:gd name="connsiteY6-450" fmla="*/ 320398 h 834673"/>
                  <a:gd name="connsiteX7-451" fmla="*/ 921899 w 1022916"/>
                  <a:gd name="connsiteY7-452" fmla="*/ 40363 h 834673"/>
                  <a:gd name="connsiteX8-453" fmla="*/ 81794 w 1022916"/>
                  <a:gd name="connsiteY8-454" fmla="*/ 78463 h 8346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/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-1" fmla="*/ 0 w 9805"/>
                  <a:gd name="connsiteY0-2" fmla="*/ 0 h 10000"/>
                  <a:gd name="connsiteX1-3" fmla="*/ 9805 w 9805"/>
                  <a:gd name="connsiteY1-4" fmla="*/ 10000 h 10000"/>
                  <a:gd name="connsiteX2-5" fmla="*/ 9805 w 9805"/>
                  <a:gd name="connsiteY2-6" fmla="*/ 10000 h 10000"/>
                  <a:gd name="connsiteX0-7" fmla="*/ 0 w 10159"/>
                  <a:gd name="connsiteY0-8" fmla="*/ 0 h 10000"/>
                  <a:gd name="connsiteX1-9" fmla="*/ 10159 w 10159"/>
                  <a:gd name="connsiteY1-10" fmla="*/ 10000 h 10000"/>
                  <a:gd name="connsiteX2-11" fmla="*/ 10159 w 10159"/>
                  <a:gd name="connsiteY2-12" fmla="*/ 10000 h 10000"/>
                  <a:gd name="connsiteX0-13" fmla="*/ 0 w 10159"/>
                  <a:gd name="connsiteY0-14" fmla="*/ 0 h 10000"/>
                  <a:gd name="connsiteX1-15" fmla="*/ 10159 w 10159"/>
                  <a:gd name="connsiteY1-16" fmla="*/ 10000 h 10000"/>
                  <a:gd name="connsiteX2-17" fmla="*/ 9940 w 10159"/>
                  <a:gd name="connsiteY2-18" fmla="*/ 10000 h 10000"/>
                  <a:gd name="connsiteX0-19" fmla="*/ 0 w 9940"/>
                  <a:gd name="connsiteY0-20" fmla="*/ 0 h 10000"/>
                  <a:gd name="connsiteX1-21" fmla="*/ 9940 w 9940"/>
                  <a:gd name="connsiteY1-22" fmla="*/ 10000 h 10000"/>
                  <a:gd name="connsiteX0-23" fmla="*/ 0 w 10060"/>
                  <a:gd name="connsiteY0-24" fmla="*/ 0 h 15000"/>
                  <a:gd name="connsiteX1-25" fmla="*/ 10060 w 10060"/>
                  <a:gd name="connsiteY1-26" fmla="*/ 15000 h 15000"/>
                  <a:gd name="connsiteX0-27" fmla="*/ 0 w 9900"/>
                  <a:gd name="connsiteY0-28" fmla="*/ 0 h 15000"/>
                  <a:gd name="connsiteX1-29" fmla="*/ 9900 w 9900"/>
                  <a:gd name="connsiteY1-30" fmla="*/ 15000 h 15000"/>
                  <a:gd name="connsiteX0-31" fmla="*/ 0 w 10081"/>
                  <a:gd name="connsiteY0-32" fmla="*/ 0 h 8333"/>
                  <a:gd name="connsiteX1-33" fmla="*/ 10081 w 10081"/>
                  <a:gd name="connsiteY1-34" fmla="*/ 8333 h 8333"/>
                  <a:gd name="connsiteX0-35" fmla="*/ 0 w 9940"/>
                  <a:gd name="connsiteY0-36" fmla="*/ 0 h 10000"/>
                  <a:gd name="connsiteX1-37" fmla="*/ 9940 w 9940"/>
                  <a:gd name="connsiteY1-38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/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-1" fmla="*/ 0 w 10044"/>
                  <a:gd name="connsiteY0-2" fmla="*/ 0 h 10000"/>
                  <a:gd name="connsiteX1-3" fmla="*/ 10000 w 10044"/>
                  <a:gd name="connsiteY1-4" fmla="*/ 10000 h 10000"/>
                  <a:gd name="connsiteX2-5" fmla="*/ 10044 w 10044"/>
                  <a:gd name="connsiteY2-6" fmla="*/ 10000 h 10000"/>
                  <a:gd name="connsiteX0-7" fmla="*/ 0 w 10903"/>
                  <a:gd name="connsiteY0-8" fmla="*/ 4584 h 14584"/>
                  <a:gd name="connsiteX1-9" fmla="*/ 10000 w 10903"/>
                  <a:gd name="connsiteY1-10" fmla="*/ 14584 h 14584"/>
                  <a:gd name="connsiteX2-11" fmla="*/ 10903 w 10903"/>
                  <a:gd name="connsiteY2-12" fmla="*/ 0 h 14584"/>
                  <a:gd name="connsiteX0-13" fmla="*/ 0 w 10903"/>
                  <a:gd name="connsiteY0-14" fmla="*/ 4584 h 4584"/>
                  <a:gd name="connsiteX1-15" fmla="*/ 10903 w 10903"/>
                  <a:gd name="connsiteY1-16" fmla="*/ 0 h 4584"/>
                  <a:gd name="connsiteX0-17" fmla="*/ 0 w 9939"/>
                  <a:gd name="connsiteY0-18" fmla="*/ 1819 h 1819"/>
                  <a:gd name="connsiteX1-19" fmla="*/ 9939 w 9939"/>
                  <a:gd name="connsiteY1-20" fmla="*/ 0 h 1819"/>
                  <a:gd name="connsiteX0-21" fmla="*/ 0 w 9939"/>
                  <a:gd name="connsiteY0-22" fmla="*/ 5003 h 5003"/>
                  <a:gd name="connsiteX1-23" fmla="*/ 9939 w 9939"/>
                  <a:gd name="connsiteY1-24" fmla="*/ 0 h 5003"/>
                  <a:gd name="connsiteX0-25" fmla="*/ 0 w 9918"/>
                  <a:gd name="connsiteY0-26" fmla="*/ 10000 h 10000"/>
                  <a:gd name="connsiteX1-27" fmla="*/ 9918 w 9918"/>
                  <a:gd name="connsiteY1-28" fmla="*/ 0 h 10000"/>
                  <a:gd name="connsiteX0-29" fmla="*/ 0 w 9918"/>
                  <a:gd name="connsiteY0-30" fmla="*/ 19990 h 19990"/>
                  <a:gd name="connsiteX1-31" fmla="*/ 9918 w 9918"/>
                  <a:gd name="connsiteY1-32" fmla="*/ 0 h 19990"/>
                  <a:gd name="connsiteX0-33" fmla="*/ 0 w 10146"/>
                  <a:gd name="connsiteY0-34" fmla="*/ 5 h 5"/>
                  <a:gd name="connsiteX1-35" fmla="*/ 10146 w 10146"/>
                  <a:gd name="connsiteY1-36" fmla="*/ 0 h 5"/>
                  <a:gd name="connsiteX0-37" fmla="*/ 0 w 9857"/>
                  <a:gd name="connsiteY0-38" fmla="*/ 9535000 h 9535000"/>
                  <a:gd name="connsiteX1-39" fmla="*/ 9857 w 9857"/>
                  <a:gd name="connsiteY1-40" fmla="*/ 0 h 9535000"/>
                  <a:gd name="connsiteX0-41" fmla="*/ 0 w 10000"/>
                  <a:gd name="connsiteY0-42" fmla="*/ 10000 h 10000"/>
                  <a:gd name="connsiteX1-43" fmla="*/ 10000 w 10000"/>
                  <a:gd name="connsiteY1-44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/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-1" fmla="*/ 0 w 10000"/>
                  <a:gd name="connsiteY0-2" fmla="*/ 0 h 10000"/>
                  <a:gd name="connsiteX1-3" fmla="*/ 10000 w 10000"/>
                  <a:gd name="connsiteY1-4" fmla="*/ 10000 h 10000"/>
                  <a:gd name="connsiteX2-5" fmla="*/ 9238 w 10000"/>
                  <a:gd name="connsiteY2-6" fmla="*/ 10000 h 10000"/>
                  <a:gd name="connsiteX0-7" fmla="*/ 0 w 10000"/>
                  <a:gd name="connsiteY0-8" fmla="*/ 0 h 10000"/>
                  <a:gd name="connsiteX1-9" fmla="*/ 10000 w 10000"/>
                  <a:gd name="connsiteY1-10" fmla="*/ 10000 h 10000"/>
                  <a:gd name="connsiteX0-11" fmla="*/ 0 w 9316"/>
                  <a:gd name="connsiteY0-12" fmla="*/ 0 h 7500"/>
                  <a:gd name="connsiteX1-13" fmla="*/ 9316 w 9316"/>
                  <a:gd name="connsiteY1-14" fmla="*/ 7500 h 7500"/>
                  <a:gd name="connsiteX0-15" fmla="*/ 0 w 10042"/>
                  <a:gd name="connsiteY0-16" fmla="*/ 0 h 16667"/>
                  <a:gd name="connsiteX1-17" fmla="*/ 10042 w 10042"/>
                  <a:gd name="connsiteY1-18" fmla="*/ 16667 h 16667"/>
                  <a:gd name="connsiteX0-19" fmla="*/ 0 w 9728"/>
                  <a:gd name="connsiteY0-20" fmla="*/ 0 h 16667"/>
                  <a:gd name="connsiteX1-21" fmla="*/ 9728 w 9728"/>
                  <a:gd name="connsiteY1-22" fmla="*/ 16667 h 16667"/>
                  <a:gd name="connsiteX0-23" fmla="*/ 0 w 9763"/>
                  <a:gd name="connsiteY0-24" fmla="*/ 0 h 10000"/>
                  <a:gd name="connsiteX1-25" fmla="*/ 9763 w 9763"/>
                  <a:gd name="connsiteY1-26" fmla="*/ 10000 h 10000"/>
                  <a:gd name="connsiteX0-27" fmla="*/ 0 w 10287"/>
                  <a:gd name="connsiteY0-28" fmla="*/ 0 h 8000"/>
                  <a:gd name="connsiteX1-29" fmla="*/ 10287 w 10287"/>
                  <a:gd name="connsiteY1-30" fmla="*/ 8000 h 8000"/>
                  <a:gd name="connsiteX0-31" fmla="*/ 0 w 10043"/>
                  <a:gd name="connsiteY0-32" fmla="*/ 0 h 12500"/>
                  <a:gd name="connsiteX1-33" fmla="*/ 10043 w 10043"/>
                  <a:gd name="connsiteY1-34" fmla="*/ 12500 h 125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/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-1" fmla="*/ 0 w 10000"/>
                  <a:gd name="connsiteY0-2" fmla="*/ 0 h 10000"/>
                  <a:gd name="connsiteX1-3" fmla="*/ 10000 w 10000"/>
                  <a:gd name="connsiteY1-4" fmla="*/ 10000 h 10000"/>
                  <a:gd name="connsiteX2-5" fmla="*/ 9238 w 10000"/>
                  <a:gd name="connsiteY2-6" fmla="*/ 7500 h 10000"/>
                  <a:gd name="connsiteX0-7" fmla="*/ 0 w 10000"/>
                  <a:gd name="connsiteY0-8" fmla="*/ 0 h 10000"/>
                  <a:gd name="connsiteX1-9" fmla="*/ 10000 w 10000"/>
                  <a:gd name="connsiteY1-10" fmla="*/ 10000 h 10000"/>
                  <a:gd name="connsiteX0-11" fmla="*/ 0 w 9199"/>
                  <a:gd name="connsiteY0-12" fmla="*/ 0 h 7500"/>
                  <a:gd name="connsiteX1-13" fmla="*/ 9199 w 9199"/>
                  <a:gd name="connsiteY1-14" fmla="*/ 7500 h 7500"/>
                  <a:gd name="connsiteX0-15" fmla="*/ 0 w 10234"/>
                  <a:gd name="connsiteY0-16" fmla="*/ 0 h 10000"/>
                  <a:gd name="connsiteX1-17" fmla="*/ 10234 w 10234"/>
                  <a:gd name="connsiteY1-18" fmla="*/ 10000 h 10000"/>
                  <a:gd name="connsiteX0-19" fmla="*/ 0 w 10170"/>
                  <a:gd name="connsiteY0-20" fmla="*/ 0 h 10000"/>
                  <a:gd name="connsiteX1-21" fmla="*/ 10170 w 10170"/>
                  <a:gd name="connsiteY1-22" fmla="*/ 10000 h 10000"/>
                  <a:gd name="connsiteX0-23" fmla="*/ 0 w 10234"/>
                  <a:gd name="connsiteY0-24" fmla="*/ 0 h 10000"/>
                  <a:gd name="connsiteX1-25" fmla="*/ 10234 w 10234"/>
                  <a:gd name="connsiteY1-26" fmla="*/ 10000 h 10000"/>
                  <a:gd name="connsiteX0-27" fmla="*/ 0 w 10192"/>
                  <a:gd name="connsiteY0-28" fmla="*/ 0 h 10000"/>
                  <a:gd name="connsiteX1-29" fmla="*/ 10192 w 10192"/>
                  <a:gd name="connsiteY1-30" fmla="*/ 10000 h 10000"/>
                  <a:gd name="connsiteX0-31" fmla="*/ 0 w 10065"/>
                  <a:gd name="connsiteY0-32" fmla="*/ 0 h 10000"/>
                  <a:gd name="connsiteX1-33" fmla="*/ 10065 w 10065"/>
                  <a:gd name="connsiteY1-34" fmla="*/ 10000 h 10000"/>
                  <a:gd name="connsiteX0-35" fmla="*/ 0 w 10065"/>
                  <a:gd name="connsiteY0-36" fmla="*/ 0 h 10000"/>
                  <a:gd name="connsiteX1-37" fmla="*/ 10065 w 10065"/>
                  <a:gd name="connsiteY1-38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/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/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/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/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/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/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/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/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-1" fmla="*/ 12862 w 1011445"/>
                  <a:gd name="connsiteY0-2" fmla="*/ 89028 h 742753"/>
                  <a:gd name="connsiteX1-3" fmla="*/ 162722 w 1011445"/>
                  <a:gd name="connsiteY1-4" fmla="*/ 20448 h 742753"/>
                  <a:gd name="connsiteX2-5" fmla="*/ 233842 w 1011445"/>
                  <a:gd name="connsiteY2-6" fmla="*/ 7748 h 742753"/>
                  <a:gd name="connsiteX3-7" fmla="*/ 363382 w 1011445"/>
                  <a:gd name="connsiteY3-8" fmla="*/ 2668 h 742753"/>
                  <a:gd name="connsiteX4-9" fmla="*/ 426882 w 1011445"/>
                  <a:gd name="connsiteY4-10" fmla="*/ 50928 h 742753"/>
                  <a:gd name="connsiteX5-11" fmla="*/ 546262 w 1011445"/>
                  <a:gd name="connsiteY5-12" fmla="*/ 111888 h 742753"/>
                  <a:gd name="connsiteX6-13" fmla="*/ 650402 w 1011445"/>
                  <a:gd name="connsiteY6-14" fmla="*/ 73788 h 742753"/>
                  <a:gd name="connsiteX7-15" fmla="*/ 731682 w 1011445"/>
                  <a:gd name="connsiteY7-16" fmla="*/ 45848 h 742753"/>
                  <a:gd name="connsiteX8-17" fmla="*/ 820582 w 1011445"/>
                  <a:gd name="connsiteY8-18" fmla="*/ 43308 h 742753"/>
                  <a:gd name="connsiteX9-19" fmla="*/ 909482 w 1011445"/>
                  <a:gd name="connsiteY9-20" fmla="*/ 43308 h 742753"/>
                  <a:gd name="connsiteX10-21" fmla="*/ 995842 w 1011445"/>
                  <a:gd name="connsiteY10-22" fmla="*/ 71248 h 742753"/>
                  <a:gd name="connsiteX11-23" fmla="*/ 1011082 w 1011445"/>
                  <a:gd name="connsiteY11-24" fmla="*/ 81408 h 742753"/>
                  <a:gd name="connsiteX12-25" fmla="*/ 1006002 w 1011445"/>
                  <a:gd name="connsiteY12-26" fmla="*/ 177928 h 742753"/>
                  <a:gd name="connsiteX13-27" fmla="*/ 998382 w 1011445"/>
                  <a:gd name="connsiteY13-28" fmla="*/ 216028 h 742753"/>
                  <a:gd name="connsiteX14-29" fmla="*/ 904402 w 1011445"/>
                  <a:gd name="connsiteY14-30" fmla="*/ 210948 h 742753"/>
                  <a:gd name="connsiteX15-31" fmla="*/ 805342 w 1011445"/>
                  <a:gd name="connsiteY15-32" fmla="*/ 205868 h 742753"/>
                  <a:gd name="connsiteX16-33" fmla="*/ 774862 w 1011445"/>
                  <a:gd name="connsiteY16-34" fmla="*/ 210948 h 742753"/>
                  <a:gd name="connsiteX17-35" fmla="*/ 769782 w 1011445"/>
                  <a:gd name="connsiteY17-36" fmla="*/ 287148 h 742753"/>
                  <a:gd name="connsiteX18-37" fmla="*/ 767242 w 1011445"/>
                  <a:gd name="connsiteY18-38" fmla="*/ 607188 h 742753"/>
                  <a:gd name="connsiteX19-39" fmla="*/ 767242 w 1011445"/>
                  <a:gd name="connsiteY19-40" fmla="*/ 670688 h 742753"/>
                  <a:gd name="connsiteX20-41" fmla="*/ 762162 w 1011445"/>
                  <a:gd name="connsiteY20-42" fmla="*/ 724028 h 742753"/>
                  <a:gd name="connsiteX21-43" fmla="*/ 668182 w 1011445"/>
                  <a:gd name="connsiteY21-44" fmla="*/ 739268 h 742753"/>
                  <a:gd name="connsiteX22-45" fmla="*/ 571662 w 1011445"/>
                  <a:gd name="connsiteY22-46" fmla="*/ 741808 h 742753"/>
                  <a:gd name="connsiteX23-47" fmla="*/ 444662 w 1011445"/>
                  <a:gd name="connsiteY23-48" fmla="*/ 726568 h 742753"/>
                  <a:gd name="connsiteX24-49" fmla="*/ 287182 w 1011445"/>
                  <a:gd name="connsiteY24-50" fmla="*/ 711328 h 742753"/>
                  <a:gd name="connsiteX25-51" fmla="*/ 223682 w 1011445"/>
                  <a:gd name="connsiteY25-52" fmla="*/ 698628 h 742753"/>
                  <a:gd name="connsiteX26-53" fmla="*/ 205902 w 1011445"/>
                  <a:gd name="connsiteY26-54" fmla="*/ 647828 h 742753"/>
                  <a:gd name="connsiteX27-55" fmla="*/ 231302 w 1011445"/>
                  <a:gd name="connsiteY27-56" fmla="*/ 533528 h 742753"/>
                  <a:gd name="connsiteX28-57" fmla="*/ 236382 w 1011445"/>
                  <a:gd name="connsiteY28-58" fmla="*/ 447168 h 742753"/>
                  <a:gd name="connsiteX29-59" fmla="*/ 259242 w 1011445"/>
                  <a:gd name="connsiteY29-60" fmla="*/ 332868 h 742753"/>
                  <a:gd name="connsiteX30-61" fmla="*/ 261782 w 1011445"/>
                  <a:gd name="connsiteY30-62" fmla="*/ 256668 h 742753"/>
                  <a:gd name="connsiteX31-63" fmla="*/ 264322 w 1011445"/>
                  <a:gd name="connsiteY31-64" fmla="*/ 198248 h 742753"/>
                  <a:gd name="connsiteX32-65" fmla="*/ 152562 w 1011445"/>
                  <a:gd name="connsiteY32-66" fmla="*/ 216028 h 742753"/>
                  <a:gd name="connsiteX33-67" fmla="*/ 58582 w 1011445"/>
                  <a:gd name="connsiteY33-68" fmla="*/ 241428 h 742753"/>
                  <a:gd name="connsiteX34-69" fmla="*/ 30642 w 1011445"/>
                  <a:gd name="connsiteY34-70" fmla="*/ 238888 h 742753"/>
                  <a:gd name="connsiteX35-71" fmla="*/ 10322 w 1011445"/>
                  <a:gd name="connsiteY35-72" fmla="*/ 152528 h 742753"/>
                  <a:gd name="connsiteX36-73" fmla="*/ 12862 w 1011445"/>
                  <a:gd name="connsiteY36-74" fmla="*/ 89028 h 742753"/>
                  <a:gd name="connsiteX0-75" fmla="*/ 12862 w 1011445"/>
                  <a:gd name="connsiteY0-76" fmla="*/ 89028 h 742753"/>
                  <a:gd name="connsiteX1-77" fmla="*/ 162722 w 1011445"/>
                  <a:gd name="connsiteY1-78" fmla="*/ 20448 h 742753"/>
                  <a:gd name="connsiteX2-79" fmla="*/ 233842 w 1011445"/>
                  <a:gd name="connsiteY2-80" fmla="*/ 7748 h 742753"/>
                  <a:gd name="connsiteX3-81" fmla="*/ 363382 w 1011445"/>
                  <a:gd name="connsiteY3-82" fmla="*/ 2668 h 742753"/>
                  <a:gd name="connsiteX4-83" fmla="*/ 426882 w 1011445"/>
                  <a:gd name="connsiteY4-84" fmla="*/ 50928 h 742753"/>
                  <a:gd name="connsiteX5-85" fmla="*/ 546262 w 1011445"/>
                  <a:gd name="connsiteY5-86" fmla="*/ 111888 h 742753"/>
                  <a:gd name="connsiteX6-87" fmla="*/ 650402 w 1011445"/>
                  <a:gd name="connsiteY6-88" fmla="*/ 83948 h 742753"/>
                  <a:gd name="connsiteX7-89" fmla="*/ 731682 w 1011445"/>
                  <a:gd name="connsiteY7-90" fmla="*/ 45848 h 742753"/>
                  <a:gd name="connsiteX8-91" fmla="*/ 820582 w 1011445"/>
                  <a:gd name="connsiteY8-92" fmla="*/ 43308 h 742753"/>
                  <a:gd name="connsiteX9-93" fmla="*/ 909482 w 1011445"/>
                  <a:gd name="connsiteY9-94" fmla="*/ 43308 h 742753"/>
                  <a:gd name="connsiteX10-95" fmla="*/ 995842 w 1011445"/>
                  <a:gd name="connsiteY10-96" fmla="*/ 71248 h 742753"/>
                  <a:gd name="connsiteX11-97" fmla="*/ 1011082 w 1011445"/>
                  <a:gd name="connsiteY11-98" fmla="*/ 81408 h 742753"/>
                  <a:gd name="connsiteX12-99" fmla="*/ 1006002 w 1011445"/>
                  <a:gd name="connsiteY12-100" fmla="*/ 177928 h 742753"/>
                  <a:gd name="connsiteX13-101" fmla="*/ 998382 w 1011445"/>
                  <a:gd name="connsiteY13-102" fmla="*/ 216028 h 742753"/>
                  <a:gd name="connsiteX14-103" fmla="*/ 904402 w 1011445"/>
                  <a:gd name="connsiteY14-104" fmla="*/ 210948 h 742753"/>
                  <a:gd name="connsiteX15-105" fmla="*/ 805342 w 1011445"/>
                  <a:gd name="connsiteY15-106" fmla="*/ 205868 h 742753"/>
                  <a:gd name="connsiteX16-107" fmla="*/ 774862 w 1011445"/>
                  <a:gd name="connsiteY16-108" fmla="*/ 210948 h 742753"/>
                  <a:gd name="connsiteX17-109" fmla="*/ 769782 w 1011445"/>
                  <a:gd name="connsiteY17-110" fmla="*/ 287148 h 742753"/>
                  <a:gd name="connsiteX18-111" fmla="*/ 767242 w 1011445"/>
                  <a:gd name="connsiteY18-112" fmla="*/ 607188 h 742753"/>
                  <a:gd name="connsiteX19-113" fmla="*/ 767242 w 1011445"/>
                  <a:gd name="connsiteY19-114" fmla="*/ 670688 h 742753"/>
                  <a:gd name="connsiteX20-115" fmla="*/ 762162 w 1011445"/>
                  <a:gd name="connsiteY20-116" fmla="*/ 724028 h 742753"/>
                  <a:gd name="connsiteX21-117" fmla="*/ 668182 w 1011445"/>
                  <a:gd name="connsiteY21-118" fmla="*/ 739268 h 742753"/>
                  <a:gd name="connsiteX22-119" fmla="*/ 571662 w 1011445"/>
                  <a:gd name="connsiteY22-120" fmla="*/ 741808 h 742753"/>
                  <a:gd name="connsiteX23-121" fmla="*/ 444662 w 1011445"/>
                  <a:gd name="connsiteY23-122" fmla="*/ 726568 h 742753"/>
                  <a:gd name="connsiteX24-123" fmla="*/ 287182 w 1011445"/>
                  <a:gd name="connsiteY24-124" fmla="*/ 711328 h 742753"/>
                  <a:gd name="connsiteX25-125" fmla="*/ 223682 w 1011445"/>
                  <a:gd name="connsiteY25-126" fmla="*/ 698628 h 742753"/>
                  <a:gd name="connsiteX26-127" fmla="*/ 205902 w 1011445"/>
                  <a:gd name="connsiteY26-128" fmla="*/ 647828 h 742753"/>
                  <a:gd name="connsiteX27-129" fmla="*/ 231302 w 1011445"/>
                  <a:gd name="connsiteY27-130" fmla="*/ 533528 h 742753"/>
                  <a:gd name="connsiteX28-131" fmla="*/ 236382 w 1011445"/>
                  <a:gd name="connsiteY28-132" fmla="*/ 447168 h 742753"/>
                  <a:gd name="connsiteX29-133" fmla="*/ 259242 w 1011445"/>
                  <a:gd name="connsiteY29-134" fmla="*/ 332868 h 742753"/>
                  <a:gd name="connsiteX30-135" fmla="*/ 261782 w 1011445"/>
                  <a:gd name="connsiteY30-136" fmla="*/ 256668 h 742753"/>
                  <a:gd name="connsiteX31-137" fmla="*/ 264322 w 1011445"/>
                  <a:gd name="connsiteY31-138" fmla="*/ 198248 h 742753"/>
                  <a:gd name="connsiteX32-139" fmla="*/ 152562 w 1011445"/>
                  <a:gd name="connsiteY32-140" fmla="*/ 216028 h 742753"/>
                  <a:gd name="connsiteX33-141" fmla="*/ 58582 w 1011445"/>
                  <a:gd name="connsiteY33-142" fmla="*/ 241428 h 742753"/>
                  <a:gd name="connsiteX34-143" fmla="*/ 30642 w 1011445"/>
                  <a:gd name="connsiteY34-144" fmla="*/ 238888 h 742753"/>
                  <a:gd name="connsiteX35-145" fmla="*/ 10322 w 1011445"/>
                  <a:gd name="connsiteY35-146" fmla="*/ 152528 h 742753"/>
                  <a:gd name="connsiteX36-147" fmla="*/ 12862 w 1011445"/>
                  <a:gd name="connsiteY36-148" fmla="*/ 89028 h 742753"/>
                  <a:gd name="connsiteX0-149" fmla="*/ 12862 w 1011445"/>
                  <a:gd name="connsiteY0-150" fmla="*/ 90314 h 744039"/>
                  <a:gd name="connsiteX1-151" fmla="*/ 162722 w 1011445"/>
                  <a:gd name="connsiteY1-152" fmla="*/ 21734 h 744039"/>
                  <a:gd name="connsiteX2-153" fmla="*/ 233842 w 1011445"/>
                  <a:gd name="connsiteY2-154" fmla="*/ 9034 h 744039"/>
                  <a:gd name="connsiteX3-155" fmla="*/ 363382 w 1011445"/>
                  <a:gd name="connsiteY3-156" fmla="*/ 3954 h 744039"/>
                  <a:gd name="connsiteX4-157" fmla="*/ 426882 w 1011445"/>
                  <a:gd name="connsiteY4-158" fmla="*/ 69994 h 744039"/>
                  <a:gd name="connsiteX5-159" fmla="*/ 546262 w 1011445"/>
                  <a:gd name="connsiteY5-160" fmla="*/ 113174 h 744039"/>
                  <a:gd name="connsiteX6-161" fmla="*/ 650402 w 1011445"/>
                  <a:gd name="connsiteY6-162" fmla="*/ 85234 h 744039"/>
                  <a:gd name="connsiteX7-163" fmla="*/ 731682 w 1011445"/>
                  <a:gd name="connsiteY7-164" fmla="*/ 47134 h 744039"/>
                  <a:gd name="connsiteX8-165" fmla="*/ 820582 w 1011445"/>
                  <a:gd name="connsiteY8-166" fmla="*/ 44594 h 744039"/>
                  <a:gd name="connsiteX9-167" fmla="*/ 909482 w 1011445"/>
                  <a:gd name="connsiteY9-168" fmla="*/ 44594 h 744039"/>
                  <a:gd name="connsiteX10-169" fmla="*/ 995842 w 1011445"/>
                  <a:gd name="connsiteY10-170" fmla="*/ 72534 h 744039"/>
                  <a:gd name="connsiteX11-171" fmla="*/ 1011082 w 1011445"/>
                  <a:gd name="connsiteY11-172" fmla="*/ 82694 h 744039"/>
                  <a:gd name="connsiteX12-173" fmla="*/ 1006002 w 1011445"/>
                  <a:gd name="connsiteY12-174" fmla="*/ 179214 h 744039"/>
                  <a:gd name="connsiteX13-175" fmla="*/ 998382 w 1011445"/>
                  <a:gd name="connsiteY13-176" fmla="*/ 217314 h 744039"/>
                  <a:gd name="connsiteX14-177" fmla="*/ 904402 w 1011445"/>
                  <a:gd name="connsiteY14-178" fmla="*/ 212234 h 744039"/>
                  <a:gd name="connsiteX15-179" fmla="*/ 805342 w 1011445"/>
                  <a:gd name="connsiteY15-180" fmla="*/ 207154 h 744039"/>
                  <a:gd name="connsiteX16-181" fmla="*/ 774862 w 1011445"/>
                  <a:gd name="connsiteY16-182" fmla="*/ 212234 h 744039"/>
                  <a:gd name="connsiteX17-183" fmla="*/ 769782 w 1011445"/>
                  <a:gd name="connsiteY17-184" fmla="*/ 288434 h 744039"/>
                  <a:gd name="connsiteX18-185" fmla="*/ 767242 w 1011445"/>
                  <a:gd name="connsiteY18-186" fmla="*/ 608474 h 744039"/>
                  <a:gd name="connsiteX19-187" fmla="*/ 767242 w 1011445"/>
                  <a:gd name="connsiteY19-188" fmla="*/ 671974 h 744039"/>
                  <a:gd name="connsiteX20-189" fmla="*/ 762162 w 1011445"/>
                  <a:gd name="connsiteY20-190" fmla="*/ 725314 h 744039"/>
                  <a:gd name="connsiteX21-191" fmla="*/ 668182 w 1011445"/>
                  <a:gd name="connsiteY21-192" fmla="*/ 740554 h 744039"/>
                  <a:gd name="connsiteX22-193" fmla="*/ 571662 w 1011445"/>
                  <a:gd name="connsiteY22-194" fmla="*/ 743094 h 744039"/>
                  <a:gd name="connsiteX23-195" fmla="*/ 444662 w 1011445"/>
                  <a:gd name="connsiteY23-196" fmla="*/ 727854 h 744039"/>
                  <a:gd name="connsiteX24-197" fmla="*/ 287182 w 1011445"/>
                  <a:gd name="connsiteY24-198" fmla="*/ 712614 h 744039"/>
                  <a:gd name="connsiteX25-199" fmla="*/ 223682 w 1011445"/>
                  <a:gd name="connsiteY25-200" fmla="*/ 699914 h 744039"/>
                  <a:gd name="connsiteX26-201" fmla="*/ 205902 w 1011445"/>
                  <a:gd name="connsiteY26-202" fmla="*/ 649114 h 744039"/>
                  <a:gd name="connsiteX27-203" fmla="*/ 231302 w 1011445"/>
                  <a:gd name="connsiteY27-204" fmla="*/ 534814 h 744039"/>
                  <a:gd name="connsiteX28-205" fmla="*/ 236382 w 1011445"/>
                  <a:gd name="connsiteY28-206" fmla="*/ 448454 h 744039"/>
                  <a:gd name="connsiteX29-207" fmla="*/ 259242 w 1011445"/>
                  <a:gd name="connsiteY29-208" fmla="*/ 334154 h 744039"/>
                  <a:gd name="connsiteX30-209" fmla="*/ 261782 w 1011445"/>
                  <a:gd name="connsiteY30-210" fmla="*/ 257954 h 744039"/>
                  <a:gd name="connsiteX31-211" fmla="*/ 264322 w 1011445"/>
                  <a:gd name="connsiteY31-212" fmla="*/ 199534 h 744039"/>
                  <a:gd name="connsiteX32-213" fmla="*/ 152562 w 1011445"/>
                  <a:gd name="connsiteY32-214" fmla="*/ 217314 h 744039"/>
                  <a:gd name="connsiteX33-215" fmla="*/ 58582 w 1011445"/>
                  <a:gd name="connsiteY33-216" fmla="*/ 242714 h 744039"/>
                  <a:gd name="connsiteX34-217" fmla="*/ 30642 w 1011445"/>
                  <a:gd name="connsiteY34-218" fmla="*/ 240174 h 744039"/>
                  <a:gd name="connsiteX35-219" fmla="*/ 10322 w 1011445"/>
                  <a:gd name="connsiteY35-220" fmla="*/ 153814 h 744039"/>
                  <a:gd name="connsiteX36-221" fmla="*/ 12862 w 1011445"/>
                  <a:gd name="connsiteY36-222" fmla="*/ 90314 h 744039"/>
                  <a:gd name="connsiteX0-223" fmla="*/ 12862 w 1011445"/>
                  <a:gd name="connsiteY0-224" fmla="*/ 90314 h 740554"/>
                  <a:gd name="connsiteX1-225" fmla="*/ 162722 w 1011445"/>
                  <a:gd name="connsiteY1-226" fmla="*/ 21734 h 740554"/>
                  <a:gd name="connsiteX2-227" fmla="*/ 233842 w 1011445"/>
                  <a:gd name="connsiteY2-228" fmla="*/ 9034 h 740554"/>
                  <a:gd name="connsiteX3-229" fmla="*/ 363382 w 1011445"/>
                  <a:gd name="connsiteY3-230" fmla="*/ 3954 h 740554"/>
                  <a:gd name="connsiteX4-231" fmla="*/ 426882 w 1011445"/>
                  <a:gd name="connsiteY4-232" fmla="*/ 69994 h 740554"/>
                  <a:gd name="connsiteX5-233" fmla="*/ 546262 w 1011445"/>
                  <a:gd name="connsiteY5-234" fmla="*/ 113174 h 740554"/>
                  <a:gd name="connsiteX6-235" fmla="*/ 650402 w 1011445"/>
                  <a:gd name="connsiteY6-236" fmla="*/ 85234 h 740554"/>
                  <a:gd name="connsiteX7-237" fmla="*/ 731682 w 1011445"/>
                  <a:gd name="connsiteY7-238" fmla="*/ 47134 h 740554"/>
                  <a:gd name="connsiteX8-239" fmla="*/ 820582 w 1011445"/>
                  <a:gd name="connsiteY8-240" fmla="*/ 44594 h 740554"/>
                  <a:gd name="connsiteX9-241" fmla="*/ 909482 w 1011445"/>
                  <a:gd name="connsiteY9-242" fmla="*/ 44594 h 740554"/>
                  <a:gd name="connsiteX10-243" fmla="*/ 995842 w 1011445"/>
                  <a:gd name="connsiteY10-244" fmla="*/ 72534 h 740554"/>
                  <a:gd name="connsiteX11-245" fmla="*/ 1011082 w 1011445"/>
                  <a:gd name="connsiteY11-246" fmla="*/ 82694 h 740554"/>
                  <a:gd name="connsiteX12-247" fmla="*/ 1006002 w 1011445"/>
                  <a:gd name="connsiteY12-248" fmla="*/ 179214 h 740554"/>
                  <a:gd name="connsiteX13-249" fmla="*/ 998382 w 1011445"/>
                  <a:gd name="connsiteY13-250" fmla="*/ 217314 h 740554"/>
                  <a:gd name="connsiteX14-251" fmla="*/ 904402 w 1011445"/>
                  <a:gd name="connsiteY14-252" fmla="*/ 212234 h 740554"/>
                  <a:gd name="connsiteX15-253" fmla="*/ 805342 w 1011445"/>
                  <a:gd name="connsiteY15-254" fmla="*/ 207154 h 740554"/>
                  <a:gd name="connsiteX16-255" fmla="*/ 774862 w 1011445"/>
                  <a:gd name="connsiteY16-256" fmla="*/ 212234 h 740554"/>
                  <a:gd name="connsiteX17-257" fmla="*/ 769782 w 1011445"/>
                  <a:gd name="connsiteY17-258" fmla="*/ 288434 h 740554"/>
                  <a:gd name="connsiteX18-259" fmla="*/ 767242 w 1011445"/>
                  <a:gd name="connsiteY18-260" fmla="*/ 608474 h 740554"/>
                  <a:gd name="connsiteX19-261" fmla="*/ 767242 w 1011445"/>
                  <a:gd name="connsiteY19-262" fmla="*/ 671974 h 740554"/>
                  <a:gd name="connsiteX20-263" fmla="*/ 762162 w 1011445"/>
                  <a:gd name="connsiteY20-264" fmla="*/ 725314 h 740554"/>
                  <a:gd name="connsiteX21-265" fmla="*/ 668182 w 1011445"/>
                  <a:gd name="connsiteY21-266" fmla="*/ 740554 h 740554"/>
                  <a:gd name="connsiteX22-267" fmla="*/ 579282 w 1011445"/>
                  <a:gd name="connsiteY22-268" fmla="*/ 735474 h 740554"/>
                  <a:gd name="connsiteX23-269" fmla="*/ 444662 w 1011445"/>
                  <a:gd name="connsiteY23-270" fmla="*/ 727854 h 740554"/>
                  <a:gd name="connsiteX24-271" fmla="*/ 287182 w 1011445"/>
                  <a:gd name="connsiteY24-272" fmla="*/ 712614 h 740554"/>
                  <a:gd name="connsiteX25-273" fmla="*/ 223682 w 1011445"/>
                  <a:gd name="connsiteY25-274" fmla="*/ 699914 h 740554"/>
                  <a:gd name="connsiteX26-275" fmla="*/ 205902 w 1011445"/>
                  <a:gd name="connsiteY26-276" fmla="*/ 649114 h 740554"/>
                  <a:gd name="connsiteX27-277" fmla="*/ 231302 w 1011445"/>
                  <a:gd name="connsiteY27-278" fmla="*/ 534814 h 740554"/>
                  <a:gd name="connsiteX28-279" fmla="*/ 236382 w 1011445"/>
                  <a:gd name="connsiteY28-280" fmla="*/ 448454 h 740554"/>
                  <a:gd name="connsiteX29-281" fmla="*/ 259242 w 1011445"/>
                  <a:gd name="connsiteY29-282" fmla="*/ 334154 h 740554"/>
                  <a:gd name="connsiteX30-283" fmla="*/ 261782 w 1011445"/>
                  <a:gd name="connsiteY30-284" fmla="*/ 257954 h 740554"/>
                  <a:gd name="connsiteX31-285" fmla="*/ 264322 w 1011445"/>
                  <a:gd name="connsiteY31-286" fmla="*/ 199534 h 740554"/>
                  <a:gd name="connsiteX32-287" fmla="*/ 152562 w 1011445"/>
                  <a:gd name="connsiteY32-288" fmla="*/ 217314 h 740554"/>
                  <a:gd name="connsiteX33-289" fmla="*/ 58582 w 1011445"/>
                  <a:gd name="connsiteY33-290" fmla="*/ 242714 h 740554"/>
                  <a:gd name="connsiteX34-291" fmla="*/ 30642 w 1011445"/>
                  <a:gd name="connsiteY34-292" fmla="*/ 240174 h 740554"/>
                  <a:gd name="connsiteX35-293" fmla="*/ 10322 w 1011445"/>
                  <a:gd name="connsiteY35-294" fmla="*/ 153814 h 740554"/>
                  <a:gd name="connsiteX36-295" fmla="*/ 12862 w 1011445"/>
                  <a:gd name="connsiteY36-296" fmla="*/ 90314 h 740554"/>
                  <a:gd name="connsiteX0-297" fmla="*/ 12862 w 1011445"/>
                  <a:gd name="connsiteY0-298" fmla="*/ 90314 h 740554"/>
                  <a:gd name="connsiteX1-299" fmla="*/ 162722 w 1011445"/>
                  <a:gd name="connsiteY1-300" fmla="*/ 21734 h 740554"/>
                  <a:gd name="connsiteX2-301" fmla="*/ 233842 w 1011445"/>
                  <a:gd name="connsiteY2-302" fmla="*/ 9034 h 740554"/>
                  <a:gd name="connsiteX3-303" fmla="*/ 363382 w 1011445"/>
                  <a:gd name="connsiteY3-304" fmla="*/ 3954 h 740554"/>
                  <a:gd name="connsiteX4-305" fmla="*/ 426882 w 1011445"/>
                  <a:gd name="connsiteY4-306" fmla="*/ 69994 h 740554"/>
                  <a:gd name="connsiteX5-307" fmla="*/ 546262 w 1011445"/>
                  <a:gd name="connsiteY5-308" fmla="*/ 113174 h 740554"/>
                  <a:gd name="connsiteX6-309" fmla="*/ 650402 w 1011445"/>
                  <a:gd name="connsiteY6-310" fmla="*/ 85234 h 740554"/>
                  <a:gd name="connsiteX7-311" fmla="*/ 739302 w 1011445"/>
                  <a:gd name="connsiteY7-312" fmla="*/ 29989 h 740554"/>
                  <a:gd name="connsiteX8-313" fmla="*/ 820582 w 1011445"/>
                  <a:gd name="connsiteY8-314" fmla="*/ 44594 h 740554"/>
                  <a:gd name="connsiteX9-315" fmla="*/ 909482 w 1011445"/>
                  <a:gd name="connsiteY9-316" fmla="*/ 44594 h 740554"/>
                  <a:gd name="connsiteX10-317" fmla="*/ 995842 w 1011445"/>
                  <a:gd name="connsiteY10-318" fmla="*/ 72534 h 740554"/>
                  <a:gd name="connsiteX11-319" fmla="*/ 1011082 w 1011445"/>
                  <a:gd name="connsiteY11-320" fmla="*/ 82694 h 740554"/>
                  <a:gd name="connsiteX12-321" fmla="*/ 1006002 w 1011445"/>
                  <a:gd name="connsiteY12-322" fmla="*/ 179214 h 740554"/>
                  <a:gd name="connsiteX13-323" fmla="*/ 998382 w 1011445"/>
                  <a:gd name="connsiteY13-324" fmla="*/ 217314 h 740554"/>
                  <a:gd name="connsiteX14-325" fmla="*/ 904402 w 1011445"/>
                  <a:gd name="connsiteY14-326" fmla="*/ 212234 h 740554"/>
                  <a:gd name="connsiteX15-327" fmla="*/ 805342 w 1011445"/>
                  <a:gd name="connsiteY15-328" fmla="*/ 207154 h 740554"/>
                  <a:gd name="connsiteX16-329" fmla="*/ 774862 w 1011445"/>
                  <a:gd name="connsiteY16-330" fmla="*/ 212234 h 740554"/>
                  <a:gd name="connsiteX17-331" fmla="*/ 769782 w 1011445"/>
                  <a:gd name="connsiteY17-332" fmla="*/ 288434 h 740554"/>
                  <a:gd name="connsiteX18-333" fmla="*/ 767242 w 1011445"/>
                  <a:gd name="connsiteY18-334" fmla="*/ 608474 h 740554"/>
                  <a:gd name="connsiteX19-335" fmla="*/ 767242 w 1011445"/>
                  <a:gd name="connsiteY19-336" fmla="*/ 671974 h 740554"/>
                  <a:gd name="connsiteX20-337" fmla="*/ 762162 w 1011445"/>
                  <a:gd name="connsiteY20-338" fmla="*/ 725314 h 740554"/>
                  <a:gd name="connsiteX21-339" fmla="*/ 668182 w 1011445"/>
                  <a:gd name="connsiteY21-340" fmla="*/ 740554 h 740554"/>
                  <a:gd name="connsiteX22-341" fmla="*/ 579282 w 1011445"/>
                  <a:gd name="connsiteY22-342" fmla="*/ 735474 h 740554"/>
                  <a:gd name="connsiteX23-343" fmla="*/ 444662 w 1011445"/>
                  <a:gd name="connsiteY23-344" fmla="*/ 727854 h 740554"/>
                  <a:gd name="connsiteX24-345" fmla="*/ 287182 w 1011445"/>
                  <a:gd name="connsiteY24-346" fmla="*/ 712614 h 740554"/>
                  <a:gd name="connsiteX25-347" fmla="*/ 223682 w 1011445"/>
                  <a:gd name="connsiteY25-348" fmla="*/ 699914 h 740554"/>
                  <a:gd name="connsiteX26-349" fmla="*/ 205902 w 1011445"/>
                  <a:gd name="connsiteY26-350" fmla="*/ 649114 h 740554"/>
                  <a:gd name="connsiteX27-351" fmla="*/ 231302 w 1011445"/>
                  <a:gd name="connsiteY27-352" fmla="*/ 534814 h 740554"/>
                  <a:gd name="connsiteX28-353" fmla="*/ 236382 w 1011445"/>
                  <a:gd name="connsiteY28-354" fmla="*/ 448454 h 740554"/>
                  <a:gd name="connsiteX29-355" fmla="*/ 259242 w 1011445"/>
                  <a:gd name="connsiteY29-356" fmla="*/ 334154 h 740554"/>
                  <a:gd name="connsiteX30-357" fmla="*/ 261782 w 1011445"/>
                  <a:gd name="connsiteY30-358" fmla="*/ 257954 h 740554"/>
                  <a:gd name="connsiteX31-359" fmla="*/ 264322 w 1011445"/>
                  <a:gd name="connsiteY31-360" fmla="*/ 199534 h 740554"/>
                  <a:gd name="connsiteX32-361" fmla="*/ 152562 w 1011445"/>
                  <a:gd name="connsiteY32-362" fmla="*/ 217314 h 740554"/>
                  <a:gd name="connsiteX33-363" fmla="*/ 58582 w 1011445"/>
                  <a:gd name="connsiteY33-364" fmla="*/ 242714 h 740554"/>
                  <a:gd name="connsiteX34-365" fmla="*/ 30642 w 1011445"/>
                  <a:gd name="connsiteY34-366" fmla="*/ 240174 h 740554"/>
                  <a:gd name="connsiteX35-367" fmla="*/ 10322 w 1011445"/>
                  <a:gd name="connsiteY35-368" fmla="*/ 153814 h 740554"/>
                  <a:gd name="connsiteX36-369" fmla="*/ 12862 w 1011445"/>
                  <a:gd name="connsiteY36-370" fmla="*/ 90314 h 740554"/>
                  <a:gd name="connsiteX0-371" fmla="*/ 12862 w 1011445"/>
                  <a:gd name="connsiteY0-372" fmla="*/ 90314 h 740554"/>
                  <a:gd name="connsiteX1-373" fmla="*/ 162722 w 1011445"/>
                  <a:gd name="connsiteY1-374" fmla="*/ 21734 h 740554"/>
                  <a:gd name="connsiteX2-375" fmla="*/ 233842 w 1011445"/>
                  <a:gd name="connsiteY2-376" fmla="*/ 9034 h 740554"/>
                  <a:gd name="connsiteX3-377" fmla="*/ 363382 w 1011445"/>
                  <a:gd name="connsiteY3-378" fmla="*/ 3954 h 740554"/>
                  <a:gd name="connsiteX4-379" fmla="*/ 426882 w 1011445"/>
                  <a:gd name="connsiteY4-380" fmla="*/ 69994 h 740554"/>
                  <a:gd name="connsiteX5-381" fmla="*/ 546262 w 1011445"/>
                  <a:gd name="connsiteY5-382" fmla="*/ 113174 h 740554"/>
                  <a:gd name="connsiteX6-383" fmla="*/ 650402 w 1011445"/>
                  <a:gd name="connsiteY6-384" fmla="*/ 85234 h 740554"/>
                  <a:gd name="connsiteX7-385" fmla="*/ 739302 w 1011445"/>
                  <a:gd name="connsiteY7-386" fmla="*/ 29989 h 740554"/>
                  <a:gd name="connsiteX8-387" fmla="*/ 828202 w 1011445"/>
                  <a:gd name="connsiteY8-388" fmla="*/ 38879 h 740554"/>
                  <a:gd name="connsiteX9-389" fmla="*/ 909482 w 1011445"/>
                  <a:gd name="connsiteY9-390" fmla="*/ 44594 h 740554"/>
                  <a:gd name="connsiteX10-391" fmla="*/ 995842 w 1011445"/>
                  <a:gd name="connsiteY10-392" fmla="*/ 72534 h 740554"/>
                  <a:gd name="connsiteX11-393" fmla="*/ 1011082 w 1011445"/>
                  <a:gd name="connsiteY11-394" fmla="*/ 82694 h 740554"/>
                  <a:gd name="connsiteX12-395" fmla="*/ 1006002 w 1011445"/>
                  <a:gd name="connsiteY12-396" fmla="*/ 179214 h 740554"/>
                  <a:gd name="connsiteX13-397" fmla="*/ 998382 w 1011445"/>
                  <a:gd name="connsiteY13-398" fmla="*/ 217314 h 740554"/>
                  <a:gd name="connsiteX14-399" fmla="*/ 904402 w 1011445"/>
                  <a:gd name="connsiteY14-400" fmla="*/ 212234 h 740554"/>
                  <a:gd name="connsiteX15-401" fmla="*/ 805342 w 1011445"/>
                  <a:gd name="connsiteY15-402" fmla="*/ 207154 h 740554"/>
                  <a:gd name="connsiteX16-403" fmla="*/ 774862 w 1011445"/>
                  <a:gd name="connsiteY16-404" fmla="*/ 212234 h 740554"/>
                  <a:gd name="connsiteX17-405" fmla="*/ 769782 w 1011445"/>
                  <a:gd name="connsiteY17-406" fmla="*/ 288434 h 740554"/>
                  <a:gd name="connsiteX18-407" fmla="*/ 767242 w 1011445"/>
                  <a:gd name="connsiteY18-408" fmla="*/ 608474 h 740554"/>
                  <a:gd name="connsiteX19-409" fmla="*/ 767242 w 1011445"/>
                  <a:gd name="connsiteY19-410" fmla="*/ 671974 h 740554"/>
                  <a:gd name="connsiteX20-411" fmla="*/ 762162 w 1011445"/>
                  <a:gd name="connsiteY20-412" fmla="*/ 725314 h 740554"/>
                  <a:gd name="connsiteX21-413" fmla="*/ 668182 w 1011445"/>
                  <a:gd name="connsiteY21-414" fmla="*/ 740554 h 740554"/>
                  <a:gd name="connsiteX22-415" fmla="*/ 579282 w 1011445"/>
                  <a:gd name="connsiteY22-416" fmla="*/ 735474 h 740554"/>
                  <a:gd name="connsiteX23-417" fmla="*/ 444662 w 1011445"/>
                  <a:gd name="connsiteY23-418" fmla="*/ 727854 h 740554"/>
                  <a:gd name="connsiteX24-419" fmla="*/ 287182 w 1011445"/>
                  <a:gd name="connsiteY24-420" fmla="*/ 712614 h 740554"/>
                  <a:gd name="connsiteX25-421" fmla="*/ 223682 w 1011445"/>
                  <a:gd name="connsiteY25-422" fmla="*/ 699914 h 740554"/>
                  <a:gd name="connsiteX26-423" fmla="*/ 205902 w 1011445"/>
                  <a:gd name="connsiteY26-424" fmla="*/ 649114 h 740554"/>
                  <a:gd name="connsiteX27-425" fmla="*/ 231302 w 1011445"/>
                  <a:gd name="connsiteY27-426" fmla="*/ 534814 h 740554"/>
                  <a:gd name="connsiteX28-427" fmla="*/ 236382 w 1011445"/>
                  <a:gd name="connsiteY28-428" fmla="*/ 448454 h 740554"/>
                  <a:gd name="connsiteX29-429" fmla="*/ 259242 w 1011445"/>
                  <a:gd name="connsiteY29-430" fmla="*/ 334154 h 740554"/>
                  <a:gd name="connsiteX30-431" fmla="*/ 261782 w 1011445"/>
                  <a:gd name="connsiteY30-432" fmla="*/ 257954 h 740554"/>
                  <a:gd name="connsiteX31-433" fmla="*/ 264322 w 1011445"/>
                  <a:gd name="connsiteY31-434" fmla="*/ 199534 h 740554"/>
                  <a:gd name="connsiteX32-435" fmla="*/ 152562 w 1011445"/>
                  <a:gd name="connsiteY32-436" fmla="*/ 217314 h 740554"/>
                  <a:gd name="connsiteX33-437" fmla="*/ 58582 w 1011445"/>
                  <a:gd name="connsiteY33-438" fmla="*/ 242714 h 740554"/>
                  <a:gd name="connsiteX34-439" fmla="*/ 30642 w 1011445"/>
                  <a:gd name="connsiteY34-440" fmla="*/ 240174 h 740554"/>
                  <a:gd name="connsiteX35-441" fmla="*/ 10322 w 1011445"/>
                  <a:gd name="connsiteY35-442" fmla="*/ 153814 h 740554"/>
                  <a:gd name="connsiteX36-443" fmla="*/ 12862 w 1011445"/>
                  <a:gd name="connsiteY36-444" fmla="*/ 90314 h 740554"/>
                  <a:gd name="connsiteX0-445" fmla="*/ 12862 w 1011445"/>
                  <a:gd name="connsiteY0-446" fmla="*/ 90314 h 740554"/>
                  <a:gd name="connsiteX1-447" fmla="*/ 162722 w 1011445"/>
                  <a:gd name="connsiteY1-448" fmla="*/ 21734 h 740554"/>
                  <a:gd name="connsiteX2-449" fmla="*/ 233842 w 1011445"/>
                  <a:gd name="connsiteY2-450" fmla="*/ 9034 h 740554"/>
                  <a:gd name="connsiteX3-451" fmla="*/ 363382 w 1011445"/>
                  <a:gd name="connsiteY3-452" fmla="*/ 3954 h 740554"/>
                  <a:gd name="connsiteX4-453" fmla="*/ 426882 w 1011445"/>
                  <a:gd name="connsiteY4-454" fmla="*/ 69994 h 740554"/>
                  <a:gd name="connsiteX5-455" fmla="*/ 546262 w 1011445"/>
                  <a:gd name="connsiteY5-456" fmla="*/ 113174 h 740554"/>
                  <a:gd name="connsiteX6-457" fmla="*/ 650402 w 1011445"/>
                  <a:gd name="connsiteY6-458" fmla="*/ 85234 h 740554"/>
                  <a:gd name="connsiteX7-459" fmla="*/ 739302 w 1011445"/>
                  <a:gd name="connsiteY7-460" fmla="*/ 29989 h 740554"/>
                  <a:gd name="connsiteX8-461" fmla="*/ 828202 w 1011445"/>
                  <a:gd name="connsiteY8-462" fmla="*/ 38879 h 740554"/>
                  <a:gd name="connsiteX9-463" fmla="*/ 909482 w 1011445"/>
                  <a:gd name="connsiteY9-464" fmla="*/ 44594 h 740554"/>
                  <a:gd name="connsiteX10-465" fmla="*/ 995842 w 1011445"/>
                  <a:gd name="connsiteY10-466" fmla="*/ 72534 h 740554"/>
                  <a:gd name="connsiteX11-467" fmla="*/ 1011082 w 1011445"/>
                  <a:gd name="connsiteY11-468" fmla="*/ 82694 h 740554"/>
                  <a:gd name="connsiteX12-469" fmla="*/ 1006002 w 1011445"/>
                  <a:gd name="connsiteY12-470" fmla="*/ 179214 h 740554"/>
                  <a:gd name="connsiteX13-471" fmla="*/ 998382 w 1011445"/>
                  <a:gd name="connsiteY13-472" fmla="*/ 217314 h 740554"/>
                  <a:gd name="connsiteX14-473" fmla="*/ 904402 w 1011445"/>
                  <a:gd name="connsiteY14-474" fmla="*/ 212234 h 740554"/>
                  <a:gd name="connsiteX15-475" fmla="*/ 805342 w 1011445"/>
                  <a:gd name="connsiteY15-476" fmla="*/ 207154 h 740554"/>
                  <a:gd name="connsiteX16-477" fmla="*/ 774862 w 1011445"/>
                  <a:gd name="connsiteY16-478" fmla="*/ 212234 h 740554"/>
                  <a:gd name="connsiteX17-479" fmla="*/ 769782 w 1011445"/>
                  <a:gd name="connsiteY17-480" fmla="*/ 288434 h 740554"/>
                  <a:gd name="connsiteX18-481" fmla="*/ 767242 w 1011445"/>
                  <a:gd name="connsiteY18-482" fmla="*/ 608474 h 740554"/>
                  <a:gd name="connsiteX19-483" fmla="*/ 767242 w 1011445"/>
                  <a:gd name="connsiteY19-484" fmla="*/ 671974 h 740554"/>
                  <a:gd name="connsiteX20-485" fmla="*/ 762162 w 1011445"/>
                  <a:gd name="connsiteY20-486" fmla="*/ 725314 h 740554"/>
                  <a:gd name="connsiteX21-487" fmla="*/ 668182 w 1011445"/>
                  <a:gd name="connsiteY21-488" fmla="*/ 740554 h 740554"/>
                  <a:gd name="connsiteX22-489" fmla="*/ 579282 w 1011445"/>
                  <a:gd name="connsiteY22-490" fmla="*/ 735474 h 740554"/>
                  <a:gd name="connsiteX23-491" fmla="*/ 444662 w 1011445"/>
                  <a:gd name="connsiteY23-492" fmla="*/ 727854 h 740554"/>
                  <a:gd name="connsiteX24-493" fmla="*/ 287182 w 1011445"/>
                  <a:gd name="connsiteY24-494" fmla="*/ 712614 h 740554"/>
                  <a:gd name="connsiteX25-495" fmla="*/ 223682 w 1011445"/>
                  <a:gd name="connsiteY25-496" fmla="*/ 699914 h 740554"/>
                  <a:gd name="connsiteX26-497" fmla="*/ 205902 w 1011445"/>
                  <a:gd name="connsiteY26-498" fmla="*/ 649114 h 740554"/>
                  <a:gd name="connsiteX27-499" fmla="*/ 231302 w 1011445"/>
                  <a:gd name="connsiteY27-500" fmla="*/ 534814 h 740554"/>
                  <a:gd name="connsiteX28-501" fmla="*/ 236382 w 1011445"/>
                  <a:gd name="connsiteY28-502" fmla="*/ 448454 h 740554"/>
                  <a:gd name="connsiteX29-503" fmla="*/ 259242 w 1011445"/>
                  <a:gd name="connsiteY29-504" fmla="*/ 334154 h 740554"/>
                  <a:gd name="connsiteX30-505" fmla="*/ 261782 w 1011445"/>
                  <a:gd name="connsiteY30-506" fmla="*/ 257954 h 740554"/>
                  <a:gd name="connsiteX31-507" fmla="*/ 264322 w 1011445"/>
                  <a:gd name="connsiteY31-508" fmla="*/ 199534 h 740554"/>
                  <a:gd name="connsiteX32-509" fmla="*/ 152562 w 1011445"/>
                  <a:gd name="connsiteY32-510" fmla="*/ 217314 h 740554"/>
                  <a:gd name="connsiteX33-511" fmla="*/ 58582 w 1011445"/>
                  <a:gd name="connsiteY33-512" fmla="*/ 242714 h 740554"/>
                  <a:gd name="connsiteX34-513" fmla="*/ 30642 w 1011445"/>
                  <a:gd name="connsiteY34-514" fmla="*/ 240174 h 740554"/>
                  <a:gd name="connsiteX35-515" fmla="*/ 10322 w 1011445"/>
                  <a:gd name="connsiteY35-516" fmla="*/ 153814 h 740554"/>
                  <a:gd name="connsiteX36-517" fmla="*/ 12862 w 1011445"/>
                  <a:gd name="connsiteY36-518" fmla="*/ 90314 h 740554"/>
                  <a:gd name="connsiteX0-519" fmla="*/ 12862 w 1011445"/>
                  <a:gd name="connsiteY0-520" fmla="*/ 90314 h 740554"/>
                  <a:gd name="connsiteX1-521" fmla="*/ 162722 w 1011445"/>
                  <a:gd name="connsiteY1-522" fmla="*/ 21734 h 740554"/>
                  <a:gd name="connsiteX2-523" fmla="*/ 233842 w 1011445"/>
                  <a:gd name="connsiteY2-524" fmla="*/ 9034 h 740554"/>
                  <a:gd name="connsiteX3-525" fmla="*/ 363382 w 1011445"/>
                  <a:gd name="connsiteY3-526" fmla="*/ 3954 h 740554"/>
                  <a:gd name="connsiteX4-527" fmla="*/ 426882 w 1011445"/>
                  <a:gd name="connsiteY4-528" fmla="*/ 69994 h 740554"/>
                  <a:gd name="connsiteX5-529" fmla="*/ 546262 w 1011445"/>
                  <a:gd name="connsiteY5-530" fmla="*/ 113174 h 740554"/>
                  <a:gd name="connsiteX6-531" fmla="*/ 650402 w 1011445"/>
                  <a:gd name="connsiteY6-532" fmla="*/ 85234 h 740554"/>
                  <a:gd name="connsiteX7-533" fmla="*/ 739302 w 1011445"/>
                  <a:gd name="connsiteY7-534" fmla="*/ 29989 h 740554"/>
                  <a:gd name="connsiteX8-535" fmla="*/ 909482 w 1011445"/>
                  <a:gd name="connsiteY8-536" fmla="*/ 44594 h 740554"/>
                  <a:gd name="connsiteX9-537" fmla="*/ 995842 w 1011445"/>
                  <a:gd name="connsiteY9-538" fmla="*/ 72534 h 740554"/>
                  <a:gd name="connsiteX10-539" fmla="*/ 1011082 w 1011445"/>
                  <a:gd name="connsiteY10-540" fmla="*/ 82694 h 740554"/>
                  <a:gd name="connsiteX11-541" fmla="*/ 1006002 w 1011445"/>
                  <a:gd name="connsiteY11-542" fmla="*/ 179214 h 740554"/>
                  <a:gd name="connsiteX12-543" fmla="*/ 998382 w 1011445"/>
                  <a:gd name="connsiteY12-544" fmla="*/ 217314 h 740554"/>
                  <a:gd name="connsiteX13-545" fmla="*/ 904402 w 1011445"/>
                  <a:gd name="connsiteY13-546" fmla="*/ 212234 h 740554"/>
                  <a:gd name="connsiteX14-547" fmla="*/ 805342 w 1011445"/>
                  <a:gd name="connsiteY14-548" fmla="*/ 207154 h 740554"/>
                  <a:gd name="connsiteX15-549" fmla="*/ 774862 w 1011445"/>
                  <a:gd name="connsiteY15-550" fmla="*/ 212234 h 740554"/>
                  <a:gd name="connsiteX16-551" fmla="*/ 769782 w 1011445"/>
                  <a:gd name="connsiteY16-552" fmla="*/ 288434 h 740554"/>
                  <a:gd name="connsiteX17-553" fmla="*/ 767242 w 1011445"/>
                  <a:gd name="connsiteY17-554" fmla="*/ 608474 h 740554"/>
                  <a:gd name="connsiteX18-555" fmla="*/ 767242 w 1011445"/>
                  <a:gd name="connsiteY18-556" fmla="*/ 671974 h 740554"/>
                  <a:gd name="connsiteX19-557" fmla="*/ 762162 w 1011445"/>
                  <a:gd name="connsiteY19-558" fmla="*/ 725314 h 740554"/>
                  <a:gd name="connsiteX20-559" fmla="*/ 668182 w 1011445"/>
                  <a:gd name="connsiteY20-560" fmla="*/ 740554 h 740554"/>
                  <a:gd name="connsiteX21-561" fmla="*/ 579282 w 1011445"/>
                  <a:gd name="connsiteY21-562" fmla="*/ 735474 h 740554"/>
                  <a:gd name="connsiteX22-563" fmla="*/ 444662 w 1011445"/>
                  <a:gd name="connsiteY22-564" fmla="*/ 727854 h 740554"/>
                  <a:gd name="connsiteX23-565" fmla="*/ 287182 w 1011445"/>
                  <a:gd name="connsiteY23-566" fmla="*/ 712614 h 740554"/>
                  <a:gd name="connsiteX24-567" fmla="*/ 223682 w 1011445"/>
                  <a:gd name="connsiteY24-568" fmla="*/ 699914 h 740554"/>
                  <a:gd name="connsiteX25-569" fmla="*/ 205902 w 1011445"/>
                  <a:gd name="connsiteY25-570" fmla="*/ 649114 h 740554"/>
                  <a:gd name="connsiteX26-571" fmla="*/ 231302 w 1011445"/>
                  <a:gd name="connsiteY26-572" fmla="*/ 534814 h 740554"/>
                  <a:gd name="connsiteX27-573" fmla="*/ 236382 w 1011445"/>
                  <a:gd name="connsiteY27-574" fmla="*/ 448454 h 740554"/>
                  <a:gd name="connsiteX28-575" fmla="*/ 259242 w 1011445"/>
                  <a:gd name="connsiteY28-576" fmla="*/ 334154 h 740554"/>
                  <a:gd name="connsiteX29-577" fmla="*/ 261782 w 1011445"/>
                  <a:gd name="connsiteY29-578" fmla="*/ 257954 h 740554"/>
                  <a:gd name="connsiteX30-579" fmla="*/ 264322 w 1011445"/>
                  <a:gd name="connsiteY30-580" fmla="*/ 199534 h 740554"/>
                  <a:gd name="connsiteX31-581" fmla="*/ 152562 w 1011445"/>
                  <a:gd name="connsiteY31-582" fmla="*/ 217314 h 740554"/>
                  <a:gd name="connsiteX32-583" fmla="*/ 58582 w 1011445"/>
                  <a:gd name="connsiteY32-584" fmla="*/ 242714 h 740554"/>
                  <a:gd name="connsiteX33-585" fmla="*/ 30642 w 1011445"/>
                  <a:gd name="connsiteY33-586" fmla="*/ 240174 h 740554"/>
                  <a:gd name="connsiteX34-587" fmla="*/ 10322 w 1011445"/>
                  <a:gd name="connsiteY34-588" fmla="*/ 153814 h 740554"/>
                  <a:gd name="connsiteX35-589" fmla="*/ 12862 w 1011445"/>
                  <a:gd name="connsiteY35-590" fmla="*/ 90314 h 740554"/>
                  <a:gd name="connsiteX0-591" fmla="*/ 12862 w 1011445"/>
                  <a:gd name="connsiteY0-592" fmla="*/ 90314 h 740554"/>
                  <a:gd name="connsiteX1-593" fmla="*/ 162722 w 1011445"/>
                  <a:gd name="connsiteY1-594" fmla="*/ 21734 h 740554"/>
                  <a:gd name="connsiteX2-595" fmla="*/ 233842 w 1011445"/>
                  <a:gd name="connsiteY2-596" fmla="*/ 9034 h 740554"/>
                  <a:gd name="connsiteX3-597" fmla="*/ 363382 w 1011445"/>
                  <a:gd name="connsiteY3-598" fmla="*/ 3954 h 740554"/>
                  <a:gd name="connsiteX4-599" fmla="*/ 426882 w 1011445"/>
                  <a:gd name="connsiteY4-600" fmla="*/ 69994 h 740554"/>
                  <a:gd name="connsiteX5-601" fmla="*/ 546262 w 1011445"/>
                  <a:gd name="connsiteY5-602" fmla="*/ 113174 h 740554"/>
                  <a:gd name="connsiteX6-603" fmla="*/ 650402 w 1011445"/>
                  <a:gd name="connsiteY6-604" fmla="*/ 85234 h 740554"/>
                  <a:gd name="connsiteX7-605" fmla="*/ 739302 w 1011445"/>
                  <a:gd name="connsiteY7-606" fmla="*/ 29989 h 740554"/>
                  <a:gd name="connsiteX8-607" fmla="*/ 909482 w 1011445"/>
                  <a:gd name="connsiteY8-608" fmla="*/ 44594 h 740554"/>
                  <a:gd name="connsiteX9-609" fmla="*/ 995842 w 1011445"/>
                  <a:gd name="connsiteY9-610" fmla="*/ 72534 h 740554"/>
                  <a:gd name="connsiteX10-611" fmla="*/ 1011082 w 1011445"/>
                  <a:gd name="connsiteY10-612" fmla="*/ 82694 h 740554"/>
                  <a:gd name="connsiteX11-613" fmla="*/ 1006002 w 1011445"/>
                  <a:gd name="connsiteY11-614" fmla="*/ 179214 h 740554"/>
                  <a:gd name="connsiteX12-615" fmla="*/ 998382 w 1011445"/>
                  <a:gd name="connsiteY12-616" fmla="*/ 217314 h 740554"/>
                  <a:gd name="connsiteX13-617" fmla="*/ 904402 w 1011445"/>
                  <a:gd name="connsiteY13-618" fmla="*/ 212234 h 740554"/>
                  <a:gd name="connsiteX14-619" fmla="*/ 805342 w 1011445"/>
                  <a:gd name="connsiteY14-620" fmla="*/ 207154 h 740554"/>
                  <a:gd name="connsiteX15-621" fmla="*/ 774862 w 1011445"/>
                  <a:gd name="connsiteY15-622" fmla="*/ 212234 h 740554"/>
                  <a:gd name="connsiteX16-623" fmla="*/ 769782 w 1011445"/>
                  <a:gd name="connsiteY16-624" fmla="*/ 288434 h 740554"/>
                  <a:gd name="connsiteX17-625" fmla="*/ 767242 w 1011445"/>
                  <a:gd name="connsiteY17-626" fmla="*/ 608474 h 740554"/>
                  <a:gd name="connsiteX18-627" fmla="*/ 767242 w 1011445"/>
                  <a:gd name="connsiteY18-628" fmla="*/ 671974 h 740554"/>
                  <a:gd name="connsiteX19-629" fmla="*/ 762162 w 1011445"/>
                  <a:gd name="connsiteY19-630" fmla="*/ 725314 h 740554"/>
                  <a:gd name="connsiteX20-631" fmla="*/ 668182 w 1011445"/>
                  <a:gd name="connsiteY20-632" fmla="*/ 740554 h 740554"/>
                  <a:gd name="connsiteX21-633" fmla="*/ 579282 w 1011445"/>
                  <a:gd name="connsiteY21-634" fmla="*/ 735474 h 740554"/>
                  <a:gd name="connsiteX22-635" fmla="*/ 444662 w 1011445"/>
                  <a:gd name="connsiteY22-636" fmla="*/ 727854 h 740554"/>
                  <a:gd name="connsiteX23-637" fmla="*/ 287182 w 1011445"/>
                  <a:gd name="connsiteY23-638" fmla="*/ 712614 h 740554"/>
                  <a:gd name="connsiteX24-639" fmla="*/ 223682 w 1011445"/>
                  <a:gd name="connsiteY24-640" fmla="*/ 699914 h 740554"/>
                  <a:gd name="connsiteX25-641" fmla="*/ 205902 w 1011445"/>
                  <a:gd name="connsiteY25-642" fmla="*/ 649114 h 740554"/>
                  <a:gd name="connsiteX26-643" fmla="*/ 216062 w 1011445"/>
                  <a:gd name="connsiteY26-644" fmla="*/ 540529 h 740554"/>
                  <a:gd name="connsiteX27-645" fmla="*/ 236382 w 1011445"/>
                  <a:gd name="connsiteY27-646" fmla="*/ 448454 h 740554"/>
                  <a:gd name="connsiteX28-647" fmla="*/ 259242 w 1011445"/>
                  <a:gd name="connsiteY28-648" fmla="*/ 334154 h 740554"/>
                  <a:gd name="connsiteX29-649" fmla="*/ 261782 w 1011445"/>
                  <a:gd name="connsiteY29-650" fmla="*/ 257954 h 740554"/>
                  <a:gd name="connsiteX30-651" fmla="*/ 264322 w 1011445"/>
                  <a:gd name="connsiteY30-652" fmla="*/ 199534 h 740554"/>
                  <a:gd name="connsiteX31-653" fmla="*/ 152562 w 1011445"/>
                  <a:gd name="connsiteY31-654" fmla="*/ 217314 h 740554"/>
                  <a:gd name="connsiteX32-655" fmla="*/ 58582 w 1011445"/>
                  <a:gd name="connsiteY32-656" fmla="*/ 242714 h 740554"/>
                  <a:gd name="connsiteX33-657" fmla="*/ 30642 w 1011445"/>
                  <a:gd name="connsiteY33-658" fmla="*/ 240174 h 740554"/>
                  <a:gd name="connsiteX34-659" fmla="*/ 10322 w 1011445"/>
                  <a:gd name="connsiteY34-660" fmla="*/ 153814 h 740554"/>
                  <a:gd name="connsiteX35-661" fmla="*/ 12862 w 1011445"/>
                  <a:gd name="connsiteY35-662" fmla="*/ 90314 h 740554"/>
                  <a:gd name="connsiteX0-663" fmla="*/ 12862 w 1011445"/>
                  <a:gd name="connsiteY0-664" fmla="*/ 90314 h 740554"/>
                  <a:gd name="connsiteX1-665" fmla="*/ 162722 w 1011445"/>
                  <a:gd name="connsiteY1-666" fmla="*/ 21734 h 740554"/>
                  <a:gd name="connsiteX2-667" fmla="*/ 233842 w 1011445"/>
                  <a:gd name="connsiteY2-668" fmla="*/ 9034 h 740554"/>
                  <a:gd name="connsiteX3-669" fmla="*/ 363382 w 1011445"/>
                  <a:gd name="connsiteY3-670" fmla="*/ 3954 h 740554"/>
                  <a:gd name="connsiteX4-671" fmla="*/ 426882 w 1011445"/>
                  <a:gd name="connsiteY4-672" fmla="*/ 69994 h 740554"/>
                  <a:gd name="connsiteX5-673" fmla="*/ 546262 w 1011445"/>
                  <a:gd name="connsiteY5-674" fmla="*/ 113174 h 740554"/>
                  <a:gd name="connsiteX6-675" fmla="*/ 650402 w 1011445"/>
                  <a:gd name="connsiteY6-676" fmla="*/ 85234 h 740554"/>
                  <a:gd name="connsiteX7-677" fmla="*/ 739302 w 1011445"/>
                  <a:gd name="connsiteY7-678" fmla="*/ 29989 h 740554"/>
                  <a:gd name="connsiteX8-679" fmla="*/ 909482 w 1011445"/>
                  <a:gd name="connsiteY8-680" fmla="*/ 44594 h 740554"/>
                  <a:gd name="connsiteX9-681" fmla="*/ 995842 w 1011445"/>
                  <a:gd name="connsiteY9-682" fmla="*/ 72534 h 740554"/>
                  <a:gd name="connsiteX10-683" fmla="*/ 1011082 w 1011445"/>
                  <a:gd name="connsiteY10-684" fmla="*/ 82694 h 740554"/>
                  <a:gd name="connsiteX11-685" fmla="*/ 1006002 w 1011445"/>
                  <a:gd name="connsiteY11-686" fmla="*/ 179214 h 740554"/>
                  <a:gd name="connsiteX12-687" fmla="*/ 998382 w 1011445"/>
                  <a:gd name="connsiteY12-688" fmla="*/ 217314 h 740554"/>
                  <a:gd name="connsiteX13-689" fmla="*/ 904402 w 1011445"/>
                  <a:gd name="connsiteY13-690" fmla="*/ 212234 h 740554"/>
                  <a:gd name="connsiteX14-691" fmla="*/ 805342 w 1011445"/>
                  <a:gd name="connsiteY14-692" fmla="*/ 207154 h 740554"/>
                  <a:gd name="connsiteX15-693" fmla="*/ 774862 w 1011445"/>
                  <a:gd name="connsiteY15-694" fmla="*/ 212234 h 740554"/>
                  <a:gd name="connsiteX16-695" fmla="*/ 769782 w 1011445"/>
                  <a:gd name="connsiteY16-696" fmla="*/ 288434 h 740554"/>
                  <a:gd name="connsiteX17-697" fmla="*/ 767242 w 1011445"/>
                  <a:gd name="connsiteY17-698" fmla="*/ 608474 h 740554"/>
                  <a:gd name="connsiteX18-699" fmla="*/ 767242 w 1011445"/>
                  <a:gd name="connsiteY18-700" fmla="*/ 671974 h 740554"/>
                  <a:gd name="connsiteX19-701" fmla="*/ 762162 w 1011445"/>
                  <a:gd name="connsiteY19-702" fmla="*/ 725314 h 740554"/>
                  <a:gd name="connsiteX20-703" fmla="*/ 668182 w 1011445"/>
                  <a:gd name="connsiteY20-704" fmla="*/ 740554 h 740554"/>
                  <a:gd name="connsiteX21-705" fmla="*/ 579282 w 1011445"/>
                  <a:gd name="connsiteY21-706" fmla="*/ 735474 h 740554"/>
                  <a:gd name="connsiteX22-707" fmla="*/ 444662 w 1011445"/>
                  <a:gd name="connsiteY22-708" fmla="*/ 727854 h 740554"/>
                  <a:gd name="connsiteX23-709" fmla="*/ 287182 w 1011445"/>
                  <a:gd name="connsiteY23-710" fmla="*/ 712614 h 740554"/>
                  <a:gd name="connsiteX24-711" fmla="*/ 223682 w 1011445"/>
                  <a:gd name="connsiteY24-712" fmla="*/ 699914 h 740554"/>
                  <a:gd name="connsiteX25-713" fmla="*/ 205902 w 1011445"/>
                  <a:gd name="connsiteY25-714" fmla="*/ 649114 h 740554"/>
                  <a:gd name="connsiteX26-715" fmla="*/ 216062 w 1011445"/>
                  <a:gd name="connsiteY26-716" fmla="*/ 540529 h 740554"/>
                  <a:gd name="connsiteX27-717" fmla="*/ 259242 w 1011445"/>
                  <a:gd name="connsiteY27-718" fmla="*/ 334154 h 740554"/>
                  <a:gd name="connsiteX28-719" fmla="*/ 261782 w 1011445"/>
                  <a:gd name="connsiteY28-720" fmla="*/ 257954 h 740554"/>
                  <a:gd name="connsiteX29-721" fmla="*/ 264322 w 1011445"/>
                  <a:gd name="connsiteY29-722" fmla="*/ 199534 h 740554"/>
                  <a:gd name="connsiteX30-723" fmla="*/ 152562 w 1011445"/>
                  <a:gd name="connsiteY30-724" fmla="*/ 217314 h 740554"/>
                  <a:gd name="connsiteX31-725" fmla="*/ 58582 w 1011445"/>
                  <a:gd name="connsiteY31-726" fmla="*/ 242714 h 740554"/>
                  <a:gd name="connsiteX32-727" fmla="*/ 30642 w 1011445"/>
                  <a:gd name="connsiteY32-728" fmla="*/ 240174 h 740554"/>
                  <a:gd name="connsiteX33-729" fmla="*/ 10322 w 1011445"/>
                  <a:gd name="connsiteY33-730" fmla="*/ 153814 h 740554"/>
                  <a:gd name="connsiteX34-731" fmla="*/ 12862 w 1011445"/>
                  <a:gd name="connsiteY34-732" fmla="*/ 90314 h 740554"/>
                  <a:gd name="connsiteX0-733" fmla="*/ 12862 w 1011445"/>
                  <a:gd name="connsiteY0-734" fmla="*/ 90314 h 740554"/>
                  <a:gd name="connsiteX1-735" fmla="*/ 162722 w 1011445"/>
                  <a:gd name="connsiteY1-736" fmla="*/ 21734 h 740554"/>
                  <a:gd name="connsiteX2-737" fmla="*/ 233842 w 1011445"/>
                  <a:gd name="connsiteY2-738" fmla="*/ 9034 h 740554"/>
                  <a:gd name="connsiteX3-739" fmla="*/ 363382 w 1011445"/>
                  <a:gd name="connsiteY3-740" fmla="*/ 3954 h 740554"/>
                  <a:gd name="connsiteX4-741" fmla="*/ 426882 w 1011445"/>
                  <a:gd name="connsiteY4-742" fmla="*/ 69994 h 740554"/>
                  <a:gd name="connsiteX5-743" fmla="*/ 546262 w 1011445"/>
                  <a:gd name="connsiteY5-744" fmla="*/ 113174 h 740554"/>
                  <a:gd name="connsiteX6-745" fmla="*/ 650402 w 1011445"/>
                  <a:gd name="connsiteY6-746" fmla="*/ 85234 h 740554"/>
                  <a:gd name="connsiteX7-747" fmla="*/ 739302 w 1011445"/>
                  <a:gd name="connsiteY7-748" fmla="*/ 29989 h 740554"/>
                  <a:gd name="connsiteX8-749" fmla="*/ 909482 w 1011445"/>
                  <a:gd name="connsiteY8-750" fmla="*/ 44594 h 740554"/>
                  <a:gd name="connsiteX9-751" fmla="*/ 995842 w 1011445"/>
                  <a:gd name="connsiteY9-752" fmla="*/ 72534 h 740554"/>
                  <a:gd name="connsiteX10-753" fmla="*/ 1011082 w 1011445"/>
                  <a:gd name="connsiteY10-754" fmla="*/ 82694 h 740554"/>
                  <a:gd name="connsiteX11-755" fmla="*/ 1006002 w 1011445"/>
                  <a:gd name="connsiteY11-756" fmla="*/ 179214 h 740554"/>
                  <a:gd name="connsiteX12-757" fmla="*/ 998382 w 1011445"/>
                  <a:gd name="connsiteY12-758" fmla="*/ 217314 h 740554"/>
                  <a:gd name="connsiteX13-759" fmla="*/ 904402 w 1011445"/>
                  <a:gd name="connsiteY13-760" fmla="*/ 212234 h 740554"/>
                  <a:gd name="connsiteX14-761" fmla="*/ 805342 w 1011445"/>
                  <a:gd name="connsiteY14-762" fmla="*/ 207154 h 740554"/>
                  <a:gd name="connsiteX15-763" fmla="*/ 774862 w 1011445"/>
                  <a:gd name="connsiteY15-764" fmla="*/ 212234 h 740554"/>
                  <a:gd name="connsiteX16-765" fmla="*/ 769782 w 1011445"/>
                  <a:gd name="connsiteY16-766" fmla="*/ 288434 h 740554"/>
                  <a:gd name="connsiteX17-767" fmla="*/ 767242 w 1011445"/>
                  <a:gd name="connsiteY17-768" fmla="*/ 608474 h 740554"/>
                  <a:gd name="connsiteX18-769" fmla="*/ 767242 w 1011445"/>
                  <a:gd name="connsiteY18-770" fmla="*/ 671974 h 740554"/>
                  <a:gd name="connsiteX19-771" fmla="*/ 762162 w 1011445"/>
                  <a:gd name="connsiteY19-772" fmla="*/ 725314 h 740554"/>
                  <a:gd name="connsiteX20-773" fmla="*/ 668182 w 1011445"/>
                  <a:gd name="connsiteY20-774" fmla="*/ 740554 h 740554"/>
                  <a:gd name="connsiteX21-775" fmla="*/ 579282 w 1011445"/>
                  <a:gd name="connsiteY21-776" fmla="*/ 735474 h 740554"/>
                  <a:gd name="connsiteX22-777" fmla="*/ 444662 w 1011445"/>
                  <a:gd name="connsiteY22-778" fmla="*/ 727854 h 740554"/>
                  <a:gd name="connsiteX23-779" fmla="*/ 287182 w 1011445"/>
                  <a:gd name="connsiteY23-780" fmla="*/ 712614 h 740554"/>
                  <a:gd name="connsiteX24-781" fmla="*/ 223682 w 1011445"/>
                  <a:gd name="connsiteY24-782" fmla="*/ 699914 h 740554"/>
                  <a:gd name="connsiteX25-783" fmla="*/ 205902 w 1011445"/>
                  <a:gd name="connsiteY25-784" fmla="*/ 649114 h 740554"/>
                  <a:gd name="connsiteX26-785" fmla="*/ 216062 w 1011445"/>
                  <a:gd name="connsiteY26-786" fmla="*/ 540529 h 740554"/>
                  <a:gd name="connsiteX27-787" fmla="*/ 244002 w 1011445"/>
                  <a:gd name="connsiteY27-788" fmla="*/ 343679 h 740554"/>
                  <a:gd name="connsiteX28-789" fmla="*/ 261782 w 1011445"/>
                  <a:gd name="connsiteY28-790" fmla="*/ 257954 h 740554"/>
                  <a:gd name="connsiteX29-791" fmla="*/ 264322 w 1011445"/>
                  <a:gd name="connsiteY29-792" fmla="*/ 199534 h 740554"/>
                  <a:gd name="connsiteX30-793" fmla="*/ 152562 w 1011445"/>
                  <a:gd name="connsiteY30-794" fmla="*/ 217314 h 740554"/>
                  <a:gd name="connsiteX31-795" fmla="*/ 58582 w 1011445"/>
                  <a:gd name="connsiteY31-796" fmla="*/ 242714 h 740554"/>
                  <a:gd name="connsiteX32-797" fmla="*/ 30642 w 1011445"/>
                  <a:gd name="connsiteY32-798" fmla="*/ 240174 h 740554"/>
                  <a:gd name="connsiteX33-799" fmla="*/ 10322 w 1011445"/>
                  <a:gd name="connsiteY33-800" fmla="*/ 153814 h 740554"/>
                  <a:gd name="connsiteX34-801" fmla="*/ 12862 w 1011445"/>
                  <a:gd name="connsiteY34-802" fmla="*/ 90314 h 740554"/>
                  <a:gd name="connsiteX0-803" fmla="*/ 12862 w 1011445"/>
                  <a:gd name="connsiteY0-804" fmla="*/ 90314 h 740714"/>
                  <a:gd name="connsiteX1-805" fmla="*/ 162722 w 1011445"/>
                  <a:gd name="connsiteY1-806" fmla="*/ 21734 h 740714"/>
                  <a:gd name="connsiteX2-807" fmla="*/ 233842 w 1011445"/>
                  <a:gd name="connsiteY2-808" fmla="*/ 9034 h 740714"/>
                  <a:gd name="connsiteX3-809" fmla="*/ 363382 w 1011445"/>
                  <a:gd name="connsiteY3-810" fmla="*/ 3954 h 740714"/>
                  <a:gd name="connsiteX4-811" fmla="*/ 426882 w 1011445"/>
                  <a:gd name="connsiteY4-812" fmla="*/ 69994 h 740714"/>
                  <a:gd name="connsiteX5-813" fmla="*/ 546262 w 1011445"/>
                  <a:gd name="connsiteY5-814" fmla="*/ 113174 h 740714"/>
                  <a:gd name="connsiteX6-815" fmla="*/ 650402 w 1011445"/>
                  <a:gd name="connsiteY6-816" fmla="*/ 85234 h 740714"/>
                  <a:gd name="connsiteX7-817" fmla="*/ 739302 w 1011445"/>
                  <a:gd name="connsiteY7-818" fmla="*/ 29989 h 740714"/>
                  <a:gd name="connsiteX8-819" fmla="*/ 909482 w 1011445"/>
                  <a:gd name="connsiteY8-820" fmla="*/ 44594 h 740714"/>
                  <a:gd name="connsiteX9-821" fmla="*/ 995842 w 1011445"/>
                  <a:gd name="connsiteY9-822" fmla="*/ 72534 h 740714"/>
                  <a:gd name="connsiteX10-823" fmla="*/ 1011082 w 1011445"/>
                  <a:gd name="connsiteY10-824" fmla="*/ 82694 h 740714"/>
                  <a:gd name="connsiteX11-825" fmla="*/ 1006002 w 1011445"/>
                  <a:gd name="connsiteY11-826" fmla="*/ 179214 h 740714"/>
                  <a:gd name="connsiteX12-827" fmla="*/ 998382 w 1011445"/>
                  <a:gd name="connsiteY12-828" fmla="*/ 217314 h 740714"/>
                  <a:gd name="connsiteX13-829" fmla="*/ 904402 w 1011445"/>
                  <a:gd name="connsiteY13-830" fmla="*/ 212234 h 740714"/>
                  <a:gd name="connsiteX14-831" fmla="*/ 805342 w 1011445"/>
                  <a:gd name="connsiteY14-832" fmla="*/ 207154 h 740714"/>
                  <a:gd name="connsiteX15-833" fmla="*/ 774862 w 1011445"/>
                  <a:gd name="connsiteY15-834" fmla="*/ 212234 h 740714"/>
                  <a:gd name="connsiteX16-835" fmla="*/ 769782 w 1011445"/>
                  <a:gd name="connsiteY16-836" fmla="*/ 288434 h 740714"/>
                  <a:gd name="connsiteX17-837" fmla="*/ 767242 w 1011445"/>
                  <a:gd name="connsiteY17-838" fmla="*/ 608474 h 740714"/>
                  <a:gd name="connsiteX18-839" fmla="*/ 767242 w 1011445"/>
                  <a:gd name="connsiteY18-840" fmla="*/ 671974 h 740714"/>
                  <a:gd name="connsiteX19-841" fmla="*/ 746922 w 1011445"/>
                  <a:gd name="connsiteY19-842" fmla="*/ 729124 h 740714"/>
                  <a:gd name="connsiteX20-843" fmla="*/ 668182 w 1011445"/>
                  <a:gd name="connsiteY20-844" fmla="*/ 740554 h 740714"/>
                  <a:gd name="connsiteX21-845" fmla="*/ 579282 w 1011445"/>
                  <a:gd name="connsiteY21-846" fmla="*/ 735474 h 740714"/>
                  <a:gd name="connsiteX22-847" fmla="*/ 444662 w 1011445"/>
                  <a:gd name="connsiteY22-848" fmla="*/ 727854 h 740714"/>
                  <a:gd name="connsiteX23-849" fmla="*/ 287182 w 1011445"/>
                  <a:gd name="connsiteY23-850" fmla="*/ 712614 h 740714"/>
                  <a:gd name="connsiteX24-851" fmla="*/ 223682 w 1011445"/>
                  <a:gd name="connsiteY24-852" fmla="*/ 699914 h 740714"/>
                  <a:gd name="connsiteX25-853" fmla="*/ 205902 w 1011445"/>
                  <a:gd name="connsiteY25-854" fmla="*/ 649114 h 740714"/>
                  <a:gd name="connsiteX26-855" fmla="*/ 216062 w 1011445"/>
                  <a:gd name="connsiteY26-856" fmla="*/ 540529 h 740714"/>
                  <a:gd name="connsiteX27-857" fmla="*/ 244002 w 1011445"/>
                  <a:gd name="connsiteY27-858" fmla="*/ 343679 h 740714"/>
                  <a:gd name="connsiteX28-859" fmla="*/ 261782 w 1011445"/>
                  <a:gd name="connsiteY28-860" fmla="*/ 257954 h 740714"/>
                  <a:gd name="connsiteX29-861" fmla="*/ 264322 w 1011445"/>
                  <a:gd name="connsiteY29-862" fmla="*/ 199534 h 740714"/>
                  <a:gd name="connsiteX30-863" fmla="*/ 152562 w 1011445"/>
                  <a:gd name="connsiteY30-864" fmla="*/ 217314 h 740714"/>
                  <a:gd name="connsiteX31-865" fmla="*/ 58582 w 1011445"/>
                  <a:gd name="connsiteY31-866" fmla="*/ 242714 h 740714"/>
                  <a:gd name="connsiteX32-867" fmla="*/ 30642 w 1011445"/>
                  <a:gd name="connsiteY32-868" fmla="*/ 240174 h 740714"/>
                  <a:gd name="connsiteX33-869" fmla="*/ 10322 w 1011445"/>
                  <a:gd name="connsiteY33-870" fmla="*/ 153814 h 740714"/>
                  <a:gd name="connsiteX34-871" fmla="*/ 12862 w 1011445"/>
                  <a:gd name="connsiteY34-872" fmla="*/ 90314 h 740714"/>
                  <a:gd name="connsiteX0-873" fmla="*/ 12862 w 1011445"/>
                  <a:gd name="connsiteY0-874" fmla="*/ 90314 h 740981"/>
                  <a:gd name="connsiteX1-875" fmla="*/ 162722 w 1011445"/>
                  <a:gd name="connsiteY1-876" fmla="*/ 21734 h 740981"/>
                  <a:gd name="connsiteX2-877" fmla="*/ 233842 w 1011445"/>
                  <a:gd name="connsiteY2-878" fmla="*/ 9034 h 740981"/>
                  <a:gd name="connsiteX3-879" fmla="*/ 363382 w 1011445"/>
                  <a:gd name="connsiteY3-880" fmla="*/ 3954 h 740981"/>
                  <a:gd name="connsiteX4-881" fmla="*/ 426882 w 1011445"/>
                  <a:gd name="connsiteY4-882" fmla="*/ 69994 h 740981"/>
                  <a:gd name="connsiteX5-883" fmla="*/ 546262 w 1011445"/>
                  <a:gd name="connsiteY5-884" fmla="*/ 113174 h 740981"/>
                  <a:gd name="connsiteX6-885" fmla="*/ 650402 w 1011445"/>
                  <a:gd name="connsiteY6-886" fmla="*/ 85234 h 740981"/>
                  <a:gd name="connsiteX7-887" fmla="*/ 739302 w 1011445"/>
                  <a:gd name="connsiteY7-888" fmla="*/ 29989 h 740981"/>
                  <a:gd name="connsiteX8-889" fmla="*/ 909482 w 1011445"/>
                  <a:gd name="connsiteY8-890" fmla="*/ 44594 h 740981"/>
                  <a:gd name="connsiteX9-891" fmla="*/ 995842 w 1011445"/>
                  <a:gd name="connsiteY9-892" fmla="*/ 72534 h 740981"/>
                  <a:gd name="connsiteX10-893" fmla="*/ 1011082 w 1011445"/>
                  <a:gd name="connsiteY10-894" fmla="*/ 82694 h 740981"/>
                  <a:gd name="connsiteX11-895" fmla="*/ 1006002 w 1011445"/>
                  <a:gd name="connsiteY11-896" fmla="*/ 179214 h 740981"/>
                  <a:gd name="connsiteX12-897" fmla="*/ 998382 w 1011445"/>
                  <a:gd name="connsiteY12-898" fmla="*/ 217314 h 740981"/>
                  <a:gd name="connsiteX13-899" fmla="*/ 904402 w 1011445"/>
                  <a:gd name="connsiteY13-900" fmla="*/ 212234 h 740981"/>
                  <a:gd name="connsiteX14-901" fmla="*/ 805342 w 1011445"/>
                  <a:gd name="connsiteY14-902" fmla="*/ 207154 h 740981"/>
                  <a:gd name="connsiteX15-903" fmla="*/ 774862 w 1011445"/>
                  <a:gd name="connsiteY15-904" fmla="*/ 212234 h 740981"/>
                  <a:gd name="connsiteX16-905" fmla="*/ 769782 w 1011445"/>
                  <a:gd name="connsiteY16-906" fmla="*/ 288434 h 740981"/>
                  <a:gd name="connsiteX17-907" fmla="*/ 767242 w 1011445"/>
                  <a:gd name="connsiteY17-908" fmla="*/ 608474 h 740981"/>
                  <a:gd name="connsiteX18-909" fmla="*/ 767242 w 1011445"/>
                  <a:gd name="connsiteY18-910" fmla="*/ 671974 h 740981"/>
                  <a:gd name="connsiteX19-911" fmla="*/ 764067 w 1011445"/>
                  <a:gd name="connsiteY19-912" fmla="*/ 732934 h 740981"/>
                  <a:gd name="connsiteX20-913" fmla="*/ 668182 w 1011445"/>
                  <a:gd name="connsiteY20-914" fmla="*/ 740554 h 740981"/>
                  <a:gd name="connsiteX21-915" fmla="*/ 579282 w 1011445"/>
                  <a:gd name="connsiteY21-916" fmla="*/ 735474 h 740981"/>
                  <a:gd name="connsiteX22-917" fmla="*/ 444662 w 1011445"/>
                  <a:gd name="connsiteY22-918" fmla="*/ 727854 h 740981"/>
                  <a:gd name="connsiteX23-919" fmla="*/ 287182 w 1011445"/>
                  <a:gd name="connsiteY23-920" fmla="*/ 712614 h 740981"/>
                  <a:gd name="connsiteX24-921" fmla="*/ 223682 w 1011445"/>
                  <a:gd name="connsiteY24-922" fmla="*/ 699914 h 740981"/>
                  <a:gd name="connsiteX25-923" fmla="*/ 205902 w 1011445"/>
                  <a:gd name="connsiteY25-924" fmla="*/ 649114 h 740981"/>
                  <a:gd name="connsiteX26-925" fmla="*/ 216062 w 1011445"/>
                  <a:gd name="connsiteY26-926" fmla="*/ 540529 h 740981"/>
                  <a:gd name="connsiteX27-927" fmla="*/ 244002 w 1011445"/>
                  <a:gd name="connsiteY27-928" fmla="*/ 343679 h 740981"/>
                  <a:gd name="connsiteX28-929" fmla="*/ 261782 w 1011445"/>
                  <a:gd name="connsiteY28-930" fmla="*/ 257954 h 740981"/>
                  <a:gd name="connsiteX29-931" fmla="*/ 264322 w 1011445"/>
                  <a:gd name="connsiteY29-932" fmla="*/ 199534 h 740981"/>
                  <a:gd name="connsiteX30-933" fmla="*/ 152562 w 1011445"/>
                  <a:gd name="connsiteY30-934" fmla="*/ 217314 h 740981"/>
                  <a:gd name="connsiteX31-935" fmla="*/ 58582 w 1011445"/>
                  <a:gd name="connsiteY31-936" fmla="*/ 242714 h 740981"/>
                  <a:gd name="connsiteX32-937" fmla="*/ 30642 w 1011445"/>
                  <a:gd name="connsiteY32-938" fmla="*/ 240174 h 740981"/>
                  <a:gd name="connsiteX33-939" fmla="*/ 10322 w 1011445"/>
                  <a:gd name="connsiteY33-940" fmla="*/ 153814 h 740981"/>
                  <a:gd name="connsiteX34-941" fmla="*/ 12862 w 1011445"/>
                  <a:gd name="connsiteY34-942" fmla="*/ 90314 h 740981"/>
                  <a:gd name="connsiteX0-943" fmla="*/ 12862 w 1011445"/>
                  <a:gd name="connsiteY0-944" fmla="*/ 90314 h 740981"/>
                  <a:gd name="connsiteX1-945" fmla="*/ 162722 w 1011445"/>
                  <a:gd name="connsiteY1-946" fmla="*/ 21734 h 740981"/>
                  <a:gd name="connsiteX2-947" fmla="*/ 233842 w 1011445"/>
                  <a:gd name="connsiteY2-948" fmla="*/ 9034 h 740981"/>
                  <a:gd name="connsiteX3-949" fmla="*/ 363382 w 1011445"/>
                  <a:gd name="connsiteY3-950" fmla="*/ 3954 h 740981"/>
                  <a:gd name="connsiteX4-951" fmla="*/ 426882 w 1011445"/>
                  <a:gd name="connsiteY4-952" fmla="*/ 69994 h 740981"/>
                  <a:gd name="connsiteX5-953" fmla="*/ 546262 w 1011445"/>
                  <a:gd name="connsiteY5-954" fmla="*/ 113174 h 740981"/>
                  <a:gd name="connsiteX6-955" fmla="*/ 650402 w 1011445"/>
                  <a:gd name="connsiteY6-956" fmla="*/ 85234 h 740981"/>
                  <a:gd name="connsiteX7-957" fmla="*/ 739302 w 1011445"/>
                  <a:gd name="connsiteY7-958" fmla="*/ 29989 h 740981"/>
                  <a:gd name="connsiteX8-959" fmla="*/ 909482 w 1011445"/>
                  <a:gd name="connsiteY8-960" fmla="*/ 44594 h 740981"/>
                  <a:gd name="connsiteX9-961" fmla="*/ 995842 w 1011445"/>
                  <a:gd name="connsiteY9-962" fmla="*/ 72534 h 740981"/>
                  <a:gd name="connsiteX10-963" fmla="*/ 1011082 w 1011445"/>
                  <a:gd name="connsiteY10-964" fmla="*/ 82694 h 740981"/>
                  <a:gd name="connsiteX11-965" fmla="*/ 1006002 w 1011445"/>
                  <a:gd name="connsiteY11-966" fmla="*/ 179214 h 740981"/>
                  <a:gd name="connsiteX12-967" fmla="*/ 998382 w 1011445"/>
                  <a:gd name="connsiteY12-968" fmla="*/ 217314 h 740981"/>
                  <a:gd name="connsiteX13-969" fmla="*/ 904402 w 1011445"/>
                  <a:gd name="connsiteY13-970" fmla="*/ 212234 h 740981"/>
                  <a:gd name="connsiteX14-971" fmla="*/ 805342 w 1011445"/>
                  <a:gd name="connsiteY14-972" fmla="*/ 207154 h 740981"/>
                  <a:gd name="connsiteX15-973" fmla="*/ 774862 w 1011445"/>
                  <a:gd name="connsiteY15-974" fmla="*/ 212234 h 740981"/>
                  <a:gd name="connsiteX16-975" fmla="*/ 769782 w 1011445"/>
                  <a:gd name="connsiteY16-976" fmla="*/ 288434 h 740981"/>
                  <a:gd name="connsiteX17-977" fmla="*/ 767242 w 1011445"/>
                  <a:gd name="connsiteY17-978" fmla="*/ 608474 h 740981"/>
                  <a:gd name="connsiteX18-979" fmla="*/ 780577 w 1011445"/>
                  <a:gd name="connsiteY18-980" fmla="*/ 671974 h 740981"/>
                  <a:gd name="connsiteX19-981" fmla="*/ 764067 w 1011445"/>
                  <a:gd name="connsiteY19-982" fmla="*/ 732934 h 740981"/>
                  <a:gd name="connsiteX20-983" fmla="*/ 668182 w 1011445"/>
                  <a:gd name="connsiteY20-984" fmla="*/ 740554 h 740981"/>
                  <a:gd name="connsiteX21-985" fmla="*/ 579282 w 1011445"/>
                  <a:gd name="connsiteY21-986" fmla="*/ 735474 h 740981"/>
                  <a:gd name="connsiteX22-987" fmla="*/ 444662 w 1011445"/>
                  <a:gd name="connsiteY22-988" fmla="*/ 727854 h 740981"/>
                  <a:gd name="connsiteX23-989" fmla="*/ 287182 w 1011445"/>
                  <a:gd name="connsiteY23-990" fmla="*/ 712614 h 740981"/>
                  <a:gd name="connsiteX24-991" fmla="*/ 223682 w 1011445"/>
                  <a:gd name="connsiteY24-992" fmla="*/ 699914 h 740981"/>
                  <a:gd name="connsiteX25-993" fmla="*/ 205902 w 1011445"/>
                  <a:gd name="connsiteY25-994" fmla="*/ 649114 h 740981"/>
                  <a:gd name="connsiteX26-995" fmla="*/ 216062 w 1011445"/>
                  <a:gd name="connsiteY26-996" fmla="*/ 540529 h 740981"/>
                  <a:gd name="connsiteX27-997" fmla="*/ 244002 w 1011445"/>
                  <a:gd name="connsiteY27-998" fmla="*/ 343679 h 740981"/>
                  <a:gd name="connsiteX28-999" fmla="*/ 261782 w 1011445"/>
                  <a:gd name="connsiteY28-1000" fmla="*/ 257954 h 740981"/>
                  <a:gd name="connsiteX29-1001" fmla="*/ 264322 w 1011445"/>
                  <a:gd name="connsiteY29-1002" fmla="*/ 199534 h 740981"/>
                  <a:gd name="connsiteX30-1003" fmla="*/ 152562 w 1011445"/>
                  <a:gd name="connsiteY30-1004" fmla="*/ 217314 h 740981"/>
                  <a:gd name="connsiteX31-1005" fmla="*/ 58582 w 1011445"/>
                  <a:gd name="connsiteY31-1006" fmla="*/ 242714 h 740981"/>
                  <a:gd name="connsiteX32-1007" fmla="*/ 30642 w 1011445"/>
                  <a:gd name="connsiteY32-1008" fmla="*/ 240174 h 740981"/>
                  <a:gd name="connsiteX33-1009" fmla="*/ 10322 w 1011445"/>
                  <a:gd name="connsiteY33-1010" fmla="*/ 153814 h 740981"/>
                  <a:gd name="connsiteX34-1011" fmla="*/ 12862 w 1011445"/>
                  <a:gd name="connsiteY34-1012" fmla="*/ 90314 h 740981"/>
                  <a:gd name="connsiteX0-1013" fmla="*/ 12862 w 1011445"/>
                  <a:gd name="connsiteY0-1014" fmla="*/ 90314 h 745041"/>
                  <a:gd name="connsiteX1-1015" fmla="*/ 162722 w 1011445"/>
                  <a:gd name="connsiteY1-1016" fmla="*/ 21734 h 745041"/>
                  <a:gd name="connsiteX2-1017" fmla="*/ 233842 w 1011445"/>
                  <a:gd name="connsiteY2-1018" fmla="*/ 9034 h 745041"/>
                  <a:gd name="connsiteX3-1019" fmla="*/ 363382 w 1011445"/>
                  <a:gd name="connsiteY3-1020" fmla="*/ 3954 h 745041"/>
                  <a:gd name="connsiteX4-1021" fmla="*/ 426882 w 1011445"/>
                  <a:gd name="connsiteY4-1022" fmla="*/ 69994 h 745041"/>
                  <a:gd name="connsiteX5-1023" fmla="*/ 546262 w 1011445"/>
                  <a:gd name="connsiteY5-1024" fmla="*/ 113174 h 745041"/>
                  <a:gd name="connsiteX6-1025" fmla="*/ 650402 w 1011445"/>
                  <a:gd name="connsiteY6-1026" fmla="*/ 85234 h 745041"/>
                  <a:gd name="connsiteX7-1027" fmla="*/ 739302 w 1011445"/>
                  <a:gd name="connsiteY7-1028" fmla="*/ 29989 h 745041"/>
                  <a:gd name="connsiteX8-1029" fmla="*/ 909482 w 1011445"/>
                  <a:gd name="connsiteY8-1030" fmla="*/ 44594 h 745041"/>
                  <a:gd name="connsiteX9-1031" fmla="*/ 995842 w 1011445"/>
                  <a:gd name="connsiteY9-1032" fmla="*/ 72534 h 745041"/>
                  <a:gd name="connsiteX10-1033" fmla="*/ 1011082 w 1011445"/>
                  <a:gd name="connsiteY10-1034" fmla="*/ 82694 h 745041"/>
                  <a:gd name="connsiteX11-1035" fmla="*/ 1006002 w 1011445"/>
                  <a:gd name="connsiteY11-1036" fmla="*/ 179214 h 745041"/>
                  <a:gd name="connsiteX12-1037" fmla="*/ 998382 w 1011445"/>
                  <a:gd name="connsiteY12-1038" fmla="*/ 217314 h 745041"/>
                  <a:gd name="connsiteX13-1039" fmla="*/ 904402 w 1011445"/>
                  <a:gd name="connsiteY13-1040" fmla="*/ 212234 h 745041"/>
                  <a:gd name="connsiteX14-1041" fmla="*/ 805342 w 1011445"/>
                  <a:gd name="connsiteY14-1042" fmla="*/ 207154 h 745041"/>
                  <a:gd name="connsiteX15-1043" fmla="*/ 774862 w 1011445"/>
                  <a:gd name="connsiteY15-1044" fmla="*/ 212234 h 745041"/>
                  <a:gd name="connsiteX16-1045" fmla="*/ 769782 w 1011445"/>
                  <a:gd name="connsiteY16-1046" fmla="*/ 288434 h 745041"/>
                  <a:gd name="connsiteX17-1047" fmla="*/ 767242 w 1011445"/>
                  <a:gd name="connsiteY17-1048" fmla="*/ 608474 h 745041"/>
                  <a:gd name="connsiteX18-1049" fmla="*/ 764067 w 1011445"/>
                  <a:gd name="connsiteY18-1050" fmla="*/ 732934 h 745041"/>
                  <a:gd name="connsiteX19-1051" fmla="*/ 668182 w 1011445"/>
                  <a:gd name="connsiteY19-1052" fmla="*/ 740554 h 745041"/>
                  <a:gd name="connsiteX20-1053" fmla="*/ 579282 w 1011445"/>
                  <a:gd name="connsiteY20-1054" fmla="*/ 735474 h 745041"/>
                  <a:gd name="connsiteX21-1055" fmla="*/ 444662 w 1011445"/>
                  <a:gd name="connsiteY21-1056" fmla="*/ 727854 h 745041"/>
                  <a:gd name="connsiteX22-1057" fmla="*/ 287182 w 1011445"/>
                  <a:gd name="connsiteY22-1058" fmla="*/ 712614 h 745041"/>
                  <a:gd name="connsiteX23-1059" fmla="*/ 223682 w 1011445"/>
                  <a:gd name="connsiteY23-1060" fmla="*/ 699914 h 745041"/>
                  <a:gd name="connsiteX24-1061" fmla="*/ 205902 w 1011445"/>
                  <a:gd name="connsiteY24-1062" fmla="*/ 649114 h 745041"/>
                  <a:gd name="connsiteX25-1063" fmla="*/ 216062 w 1011445"/>
                  <a:gd name="connsiteY25-1064" fmla="*/ 540529 h 745041"/>
                  <a:gd name="connsiteX26-1065" fmla="*/ 244002 w 1011445"/>
                  <a:gd name="connsiteY26-1066" fmla="*/ 343679 h 745041"/>
                  <a:gd name="connsiteX27-1067" fmla="*/ 261782 w 1011445"/>
                  <a:gd name="connsiteY27-1068" fmla="*/ 257954 h 745041"/>
                  <a:gd name="connsiteX28-1069" fmla="*/ 264322 w 1011445"/>
                  <a:gd name="connsiteY28-1070" fmla="*/ 199534 h 745041"/>
                  <a:gd name="connsiteX29-1071" fmla="*/ 152562 w 1011445"/>
                  <a:gd name="connsiteY29-1072" fmla="*/ 217314 h 745041"/>
                  <a:gd name="connsiteX30-1073" fmla="*/ 58582 w 1011445"/>
                  <a:gd name="connsiteY30-1074" fmla="*/ 242714 h 745041"/>
                  <a:gd name="connsiteX31-1075" fmla="*/ 30642 w 1011445"/>
                  <a:gd name="connsiteY31-1076" fmla="*/ 240174 h 745041"/>
                  <a:gd name="connsiteX32-1077" fmla="*/ 10322 w 1011445"/>
                  <a:gd name="connsiteY32-1078" fmla="*/ 153814 h 745041"/>
                  <a:gd name="connsiteX33-1079" fmla="*/ 12862 w 1011445"/>
                  <a:gd name="connsiteY33-1080" fmla="*/ 90314 h 745041"/>
                  <a:gd name="connsiteX0-1081" fmla="*/ 12862 w 1011940"/>
                  <a:gd name="connsiteY0-1082" fmla="*/ 90314 h 745041"/>
                  <a:gd name="connsiteX1-1083" fmla="*/ 162722 w 1011940"/>
                  <a:gd name="connsiteY1-1084" fmla="*/ 21734 h 745041"/>
                  <a:gd name="connsiteX2-1085" fmla="*/ 233842 w 1011940"/>
                  <a:gd name="connsiteY2-1086" fmla="*/ 9034 h 745041"/>
                  <a:gd name="connsiteX3-1087" fmla="*/ 363382 w 1011940"/>
                  <a:gd name="connsiteY3-1088" fmla="*/ 3954 h 745041"/>
                  <a:gd name="connsiteX4-1089" fmla="*/ 426882 w 1011940"/>
                  <a:gd name="connsiteY4-1090" fmla="*/ 69994 h 745041"/>
                  <a:gd name="connsiteX5-1091" fmla="*/ 546262 w 1011940"/>
                  <a:gd name="connsiteY5-1092" fmla="*/ 113174 h 745041"/>
                  <a:gd name="connsiteX6-1093" fmla="*/ 650402 w 1011940"/>
                  <a:gd name="connsiteY6-1094" fmla="*/ 85234 h 745041"/>
                  <a:gd name="connsiteX7-1095" fmla="*/ 739302 w 1011940"/>
                  <a:gd name="connsiteY7-1096" fmla="*/ 29989 h 745041"/>
                  <a:gd name="connsiteX8-1097" fmla="*/ 909482 w 1011940"/>
                  <a:gd name="connsiteY8-1098" fmla="*/ 44594 h 745041"/>
                  <a:gd name="connsiteX9-1099" fmla="*/ 995842 w 1011940"/>
                  <a:gd name="connsiteY9-1100" fmla="*/ 72534 h 745041"/>
                  <a:gd name="connsiteX10-1101" fmla="*/ 1011082 w 1011940"/>
                  <a:gd name="connsiteY10-1102" fmla="*/ 82694 h 745041"/>
                  <a:gd name="connsiteX11-1103" fmla="*/ 998382 w 1011940"/>
                  <a:gd name="connsiteY11-1104" fmla="*/ 217314 h 745041"/>
                  <a:gd name="connsiteX12-1105" fmla="*/ 904402 w 1011940"/>
                  <a:gd name="connsiteY12-1106" fmla="*/ 212234 h 745041"/>
                  <a:gd name="connsiteX13-1107" fmla="*/ 805342 w 1011940"/>
                  <a:gd name="connsiteY13-1108" fmla="*/ 207154 h 745041"/>
                  <a:gd name="connsiteX14-1109" fmla="*/ 774862 w 1011940"/>
                  <a:gd name="connsiteY14-1110" fmla="*/ 212234 h 745041"/>
                  <a:gd name="connsiteX15-1111" fmla="*/ 769782 w 1011940"/>
                  <a:gd name="connsiteY15-1112" fmla="*/ 288434 h 745041"/>
                  <a:gd name="connsiteX16-1113" fmla="*/ 767242 w 1011940"/>
                  <a:gd name="connsiteY16-1114" fmla="*/ 608474 h 745041"/>
                  <a:gd name="connsiteX17-1115" fmla="*/ 764067 w 1011940"/>
                  <a:gd name="connsiteY17-1116" fmla="*/ 732934 h 745041"/>
                  <a:gd name="connsiteX18-1117" fmla="*/ 668182 w 1011940"/>
                  <a:gd name="connsiteY18-1118" fmla="*/ 740554 h 745041"/>
                  <a:gd name="connsiteX19-1119" fmla="*/ 579282 w 1011940"/>
                  <a:gd name="connsiteY19-1120" fmla="*/ 735474 h 745041"/>
                  <a:gd name="connsiteX20-1121" fmla="*/ 444662 w 1011940"/>
                  <a:gd name="connsiteY20-1122" fmla="*/ 727854 h 745041"/>
                  <a:gd name="connsiteX21-1123" fmla="*/ 287182 w 1011940"/>
                  <a:gd name="connsiteY21-1124" fmla="*/ 712614 h 745041"/>
                  <a:gd name="connsiteX22-1125" fmla="*/ 223682 w 1011940"/>
                  <a:gd name="connsiteY22-1126" fmla="*/ 699914 h 745041"/>
                  <a:gd name="connsiteX23-1127" fmla="*/ 205902 w 1011940"/>
                  <a:gd name="connsiteY23-1128" fmla="*/ 649114 h 745041"/>
                  <a:gd name="connsiteX24-1129" fmla="*/ 216062 w 1011940"/>
                  <a:gd name="connsiteY24-1130" fmla="*/ 540529 h 745041"/>
                  <a:gd name="connsiteX25-1131" fmla="*/ 244002 w 1011940"/>
                  <a:gd name="connsiteY25-1132" fmla="*/ 343679 h 745041"/>
                  <a:gd name="connsiteX26-1133" fmla="*/ 261782 w 1011940"/>
                  <a:gd name="connsiteY26-1134" fmla="*/ 257954 h 745041"/>
                  <a:gd name="connsiteX27-1135" fmla="*/ 264322 w 1011940"/>
                  <a:gd name="connsiteY27-1136" fmla="*/ 199534 h 745041"/>
                  <a:gd name="connsiteX28-1137" fmla="*/ 152562 w 1011940"/>
                  <a:gd name="connsiteY28-1138" fmla="*/ 217314 h 745041"/>
                  <a:gd name="connsiteX29-1139" fmla="*/ 58582 w 1011940"/>
                  <a:gd name="connsiteY29-1140" fmla="*/ 242714 h 745041"/>
                  <a:gd name="connsiteX30-1141" fmla="*/ 30642 w 1011940"/>
                  <a:gd name="connsiteY30-1142" fmla="*/ 240174 h 745041"/>
                  <a:gd name="connsiteX31-1143" fmla="*/ 10322 w 1011940"/>
                  <a:gd name="connsiteY31-1144" fmla="*/ 153814 h 745041"/>
                  <a:gd name="connsiteX32-1145" fmla="*/ 12862 w 1011940"/>
                  <a:gd name="connsiteY32-1146" fmla="*/ 90314 h 745041"/>
                  <a:gd name="connsiteX0-1147" fmla="*/ 7581 w 1006659"/>
                  <a:gd name="connsiteY0-1148" fmla="*/ 90314 h 745041"/>
                  <a:gd name="connsiteX1-1149" fmla="*/ 157441 w 1006659"/>
                  <a:gd name="connsiteY1-1150" fmla="*/ 21734 h 745041"/>
                  <a:gd name="connsiteX2-1151" fmla="*/ 228561 w 1006659"/>
                  <a:gd name="connsiteY2-1152" fmla="*/ 9034 h 745041"/>
                  <a:gd name="connsiteX3-1153" fmla="*/ 358101 w 1006659"/>
                  <a:gd name="connsiteY3-1154" fmla="*/ 3954 h 745041"/>
                  <a:gd name="connsiteX4-1155" fmla="*/ 421601 w 1006659"/>
                  <a:gd name="connsiteY4-1156" fmla="*/ 69994 h 745041"/>
                  <a:gd name="connsiteX5-1157" fmla="*/ 540981 w 1006659"/>
                  <a:gd name="connsiteY5-1158" fmla="*/ 113174 h 745041"/>
                  <a:gd name="connsiteX6-1159" fmla="*/ 645121 w 1006659"/>
                  <a:gd name="connsiteY6-1160" fmla="*/ 85234 h 745041"/>
                  <a:gd name="connsiteX7-1161" fmla="*/ 734021 w 1006659"/>
                  <a:gd name="connsiteY7-1162" fmla="*/ 29989 h 745041"/>
                  <a:gd name="connsiteX8-1163" fmla="*/ 904201 w 1006659"/>
                  <a:gd name="connsiteY8-1164" fmla="*/ 44594 h 745041"/>
                  <a:gd name="connsiteX9-1165" fmla="*/ 990561 w 1006659"/>
                  <a:gd name="connsiteY9-1166" fmla="*/ 72534 h 745041"/>
                  <a:gd name="connsiteX10-1167" fmla="*/ 1005801 w 1006659"/>
                  <a:gd name="connsiteY10-1168" fmla="*/ 82694 h 745041"/>
                  <a:gd name="connsiteX11-1169" fmla="*/ 993101 w 1006659"/>
                  <a:gd name="connsiteY11-1170" fmla="*/ 217314 h 745041"/>
                  <a:gd name="connsiteX12-1171" fmla="*/ 899121 w 1006659"/>
                  <a:gd name="connsiteY12-1172" fmla="*/ 212234 h 745041"/>
                  <a:gd name="connsiteX13-1173" fmla="*/ 800061 w 1006659"/>
                  <a:gd name="connsiteY13-1174" fmla="*/ 207154 h 745041"/>
                  <a:gd name="connsiteX14-1175" fmla="*/ 769581 w 1006659"/>
                  <a:gd name="connsiteY14-1176" fmla="*/ 212234 h 745041"/>
                  <a:gd name="connsiteX15-1177" fmla="*/ 764501 w 1006659"/>
                  <a:gd name="connsiteY15-1178" fmla="*/ 288434 h 745041"/>
                  <a:gd name="connsiteX16-1179" fmla="*/ 761961 w 1006659"/>
                  <a:gd name="connsiteY16-1180" fmla="*/ 608474 h 745041"/>
                  <a:gd name="connsiteX17-1181" fmla="*/ 758786 w 1006659"/>
                  <a:gd name="connsiteY17-1182" fmla="*/ 732934 h 745041"/>
                  <a:gd name="connsiteX18-1183" fmla="*/ 662901 w 1006659"/>
                  <a:gd name="connsiteY18-1184" fmla="*/ 740554 h 745041"/>
                  <a:gd name="connsiteX19-1185" fmla="*/ 574001 w 1006659"/>
                  <a:gd name="connsiteY19-1186" fmla="*/ 735474 h 745041"/>
                  <a:gd name="connsiteX20-1187" fmla="*/ 439381 w 1006659"/>
                  <a:gd name="connsiteY20-1188" fmla="*/ 727854 h 745041"/>
                  <a:gd name="connsiteX21-1189" fmla="*/ 281901 w 1006659"/>
                  <a:gd name="connsiteY21-1190" fmla="*/ 712614 h 745041"/>
                  <a:gd name="connsiteX22-1191" fmla="*/ 218401 w 1006659"/>
                  <a:gd name="connsiteY22-1192" fmla="*/ 699914 h 745041"/>
                  <a:gd name="connsiteX23-1193" fmla="*/ 200621 w 1006659"/>
                  <a:gd name="connsiteY23-1194" fmla="*/ 649114 h 745041"/>
                  <a:gd name="connsiteX24-1195" fmla="*/ 210781 w 1006659"/>
                  <a:gd name="connsiteY24-1196" fmla="*/ 540529 h 745041"/>
                  <a:gd name="connsiteX25-1197" fmla="*/ 238721 w 1006659"/>
                  <a:gd name="connsiteY25-1198" fmla="*/ 343679 h 745041"/>
                  <a:gd name="connsiteX26-1199" fmla="*/ 256501 w 1006659"/>
                  <a:gd name="connsiteY26-1200" fmla="*/ 257954 h 745041"/>
                  <a:gd name="connsiteX27-1201" fmla="*/ 259041 w 1006659"/>
                  <a:gd name="connsiteY27-1202" fmla="*/ 199534 h 745041"/>
                  <a:gd name="connsiteX28-1203" fmla="*/ 147281 w 1006659"/>
                  <a:gd name="connsiteY28-1204" fmla="*/ 217314 h 745041"/>
                  <a:gd name="connsiteX29-1205" fmla="*/ 53301 w 1006659"/>
                  <a:gd name="connsiteY29-1206" fmla="*/ 242714 h 745041"/>
                  <a:gd name="connsiteX30-1207" fmla="*/ 25361 w 1006659"/>
                  <a:gd name="connsiteY30-1208" fmla="*/ 240174 h 745041"/>
                  <a:gd name="connsiteX31-1209" fmla="*/ 7581 w 1006659"/>
                  <a:gd name="connsiteY31-1210" fmla="*/ 90314 h 745041"/>
                  <a:gd name="connsiteX0-1211" fmla="*/ 7581 w 1006659"/>
                  <a:gd name="connsiteY0-1212" fmla="*/ 90314 h 745041"/>
                  <a:gd name="connsiteX1-1213" fmla="*/ 157441 w 1006659"/>
                  <a:gd name="connsiteY1-1214" fmla="*/ 21734 h 745041"/>
                  <a:gd name="connsiteX2-1215" fmla="*/ 228561 w 1006659"/>
                  <a:gd name="connsiteY2-1216" fmla="*/ 9034 h 745041"/>
                  <a:gd name="connsiteX3-1217" fmla="*/ 358101 w 1006659"/>
                  <a:gd name="connsiteY3-1218" fmla="*/ 3954 h 745041"/>
                  <a:gd name="connsiteX4-1219" fmla="*/ 421601 w 1006659"/>
                  <a:gd name="connsiteY4-1220" fmla="*/ 69994 h 745041"/>
                  <a:gd name="connsiteX5-1221" fmla="*/ 540981 w 1006659"/>
                  <a:gd name="connsiteY5-1222" fmla="*/ 113174 h 745041"/>
                  <a:gd name="connsiteX6-1223" fmla="*/ 645121 w 1006659"/>
                  <a:gd name="connsiteY6-1224" fmla="*/ 85234 h 745041"/>
                  <a:gd name="connsiteX7-1225" fmla="*/ 734021 w 1006659"/>
                  <a:gd name="connsiteY7-1226" fmla="*/ 29989 h 745041"/>
                  <a:gd name="connsiteX8-1227" fmla="*/ 904201 w 1006659"/>
                  <a:gd name="connsiteY8-1228" fmla="*/ 44594 h 745041"/>
                  <a:gd name="connsiteX9-1229" fmla="*/ 990561 w 1006659"/>
                  <a:gd name="connsiteY9-1230" fmla="*/ 72534 h 745041"/>
                  <a:gd name="connsiteX10-1231" fmla="*/ 1005801 w 1006659"/>
                  <a:gd name="connsiteY10-1232" fmla="*/ 82694 h 745041"/>
                  <a:gd name="connsiteX11-1233" fmla="*/ 993101 w 1006659"/>
                  <a:gd name="connsiteY11-1234" fmla="*/ 217314 h 745041"/>
                  <a:gd name="connsiteX12-1235" fmla="*/ 899121 w 1006659"/>
                  <a:gd name="connsiteY12-1236" fmla="*/ 212234 h 745041"/>
                  <a:gd name="connsiteX13-1237" fmla="*/ 800061 w 1006659"/>
                  <a:gd name="connsiteY13-1238" fmla="*/ 207154 h 745041"/>
                  <a:gd name="connsiteX14-1239" fmla="*/ 769581 w 1006659"/>
                  <a:gd name="connsiteY14-1240" fmla="*/ 212234 h 745041"/>
                  <a:gd name="connsiteX15-1241" fmla="*/ 764501 w 1006659"/>
                  <a:gd name="connsiteY15-1242" fmla="*/ 288434 h 745041"/>
                  <a:gd name="connsiteX16-1243" fmla="*/ 761961 w 1006659"/>
                  <a:gd name="connsiteY16-1244" fmla="*/ 608474 h 745041"/>
                  <a:gd name="connsiteX17-1245" fmla="*/ 758786 w 1006659"/>
                  <a:gd name="connsiteY17-1246" fmla="*/ 732934 h 745041"/>
                  <a:gd name="connsiteX18-1247" fmla="*/ 662901 w 1006659"/>
                  <a:gd name="connsiteY18-1248" fmla="*/ 740554 h 745041"/>
                  <a:gd name="connsiteX19-1249" fmla="*/ 574001 w 1006659"/>
                  <a:gd name="connsiteY19-1250" fmla="*/ 735474 h 745041"/>
                  <a:gd name="connsiteX20-1251" fmla="*/ 439381 w 1006659"/>
                  <a:gd name="connsiteY20-1252" fmla="*/ 727854 h 745041"/>
                  <a:gd name="connsiteX21-1253" fmla="*/ 281901 w 1006659"/>
                  <a:gd name="connsiteY21-1254" fmla="*/ 712614 h 745041"/>
                  <a:gd name="connsiteX22-1255" fmla="*/ 218401 w 1006659"/>
                  <a:gd name="connsiteY22-1256" fmla="*/ 699914 h 745041"/>
                  <a:gd name="connsiteX23-1257" fmla="*/ 200621 w 1006659"/>
                  <a:gd name="connsiteY23-1258" fmla="*/ 649114 h 745041"/>
                  <a:gd name="connsiteX24-1259" fmla="*/ 210781 w 1006659"/>
                  <a:gd name="connsiteY24-1260" fmla="*/ 540529 h 745041"/>
                  <a:gd name="connsiteX25-1261" fmla="*/ 256501 w 1006659"/>
                  <a:gd name="connsiteY25-1262" fmla="*/ 257954 h 745041"/>
                  <a:gd name="connsiteX26-1263" fmla="*/ 259041 w 1006659"/>
                  <a:gd name="connsiteY26-1264" fmla="*/ 199534 h 745041"/>
                  <a:gd name="connsiteX27-1265" fmla="*/ 147281 w 1006659"/>
                  <a:gd name="connsiteY27-1266" fmla="*/ 217314 h 745041"/>
                  <a:gd name="connsiteX28-1267" fmla="*/ 53301 w 1006659"/>
                  <a:gd name="connsiteY28-1268" fmla="*/ 242714 h 745041"/>
                  <a:gd name="connsiteX29-1269" fmla="*/ 25361 w 1006659"/>
                  <a:gd name="connsiteY29-1270" fmla="*/ 240174 h 745041"/>
                  <a:gd name="connsiteX30-1271" fmla="*/ 7581 w 1006659"/>
                  <a:gd name="connsiteY30-1272" fmla="*/ 90314 h 745041"/>
                  <a:gd name="connsiteX0-1273" fmla="*/ 7581 w 1006659"/>
                  <a:gd name="connsiteY0-1274" fmla="*/ 90314 h 745041"/>
                  <a:gd name="connsiteX1-1275" fmla="*/ 157441 w 1006659"/>
                  <a:gd name="connsiteY1-1276" fmla="*/ 21734 h 745041"/>
                  <a:gd name="connsiteX2-1277" fmla="*/ 228561 w 1006659"/>
                  <a:gd name="connsiteY2-1278" fmla="*/ 9034 h 745041"/>
                  <a:gd name="connsiteX3-1279" fmla="*/ 358101 w 1006659"/>
                  <a:gd name="connsiteY3-1280" fmla="*/ 3954 h 745041"/>
                  <a:gd name="connsiteX4-1281" fmla="*/ 421601 w 1006659"/>
                  <a:gd name="connsiteY4-1282" fmla="*/ 69994 h 745041"/>
                  <a:gd name="connsiteX5-1283" fmla="*/ 540981 w 1006659"/>
                  <a:gd name="connsiteY5-1284" fmla="*/ 113174 h 745041"/>
                  <a:gd name="connsiteX6-1285" fmla="*/ 645121 w 1006659"/>
                  <a:gd name="connsiteY6-1286" fmla="*/ 85234 h 745041"/>
                  <a:gd name="connsiteX7-1287" fmla="*/ 734021 w 1006659"/>
                  <a:gd name="connsiteY7-1288" fmla="*/ 29989 h 745041"/>
                  <a:gd name="connsiteX8-1289" fmla="*/ 904201 w 1006659"/>
                  <a:gd name="connsiteY8-1290" fmla="*/ 44594 h 745041"/>
                  <a:gd name="connsiteX9-1291" fmla="*/ 990561 w 1006659"/>
                  <a:gd name="connsiteY9-1292" fmla="*/ 72534 h 745041"/>
                  <a:gd name="connsiteX10-1293" fmla="*/ 1005801 w 1006659"/>
                  <a:gd name="connsiteY10-1294" fmla="*/ 82694 h 745041"/>
                  <a:gd name="connsiteX11-1295" fmla="*/ 993101 w 1006659"/>
                  <a:gd name="connsiteY11-1296" fmla="*/ 217314 h 745041"/>
                  <a:gd name="connsiteX12-1297" fmla="*/ 899121 w 1006659"/>
                  <a:gd name="connsiteY12-1298" fmla="*/ 212234 h 745041"/>
                  <a:gd name="connsiteX13-1299" fmla="*/ 800061 w 1006659"/>
                  <a:gd name="connsiteY13-1300" fmla="*/ 207154 h 745041"/>
                  <a:gd name="connsiteX14-1301" fmla="*/ 769581 w 1006659"/>
                  <a:gd name="connsiteY14-1302" fmla="*/ 212234 h 745041"/>
                  <a:gd name="connsiteX15-1303" fmla="*/ 764501 w 1006659"/>
                  <a:gd name="connsiteY15-1304" fmla="*/ 288434 h 745041"/>
                  <a:gd name="connsiteX16-1305" fmla="*/ 761961 w 1006659"/>
                  <a:gd name="connsiteY16-1306" fmla="*/ 608474 h 745041"/>
                  <a:gd name="connsiteX17-1307" fmla="*/ 758786 w 1006659"/>
                  <a:gd name="connsiteY17-1308" fmla="*/ 732934 h 745041"/>
                  <a:gd name="connsiteX18-1309" fmla="*/ 662901 w 1006659"/>
                  <a:gd name="connsiteY18-1310" fmla="*/ 740554 h 745041"/>
                  <a:gd name="connsiteX19-1311" fmla="*/ 574001 w 1006659"/>
                  <a:gd name="connsiteY19-1312" fmla="*/ 735474 h 745041"/>
                  <a:gd name="connsiteX20-1313" fmla="*/ 439381 w 1006659"/>
                  <a:gd name="connsiteY20-1314" fmla="*/ 727854 h 745041"/>
                  <a:gd name="connsiteX21-1315" fmla="*/ 281901 w 1006659"/>
                  <a:gd name="connsiteY21-1316" fmla="*/ 712614 h 745041"/>
                  <a:gd name="connsiteX22-1317" fmla="*/ 218401 w 1006659"/>
                  <a:gd name="connsiteY22-1318" fmla="*/ 699914 h 745041"/>
                  <a:gd name="connsiteX23-1319" fmla="*/ 200621 w 1006659"/>
                  <a:gd name="connsiteY23-1320" fmla="*/ 649114 h 745041"/>
                  <a:gd name="connsiteX24-1321" fmla="*/ 210781 w 1006659"/>
                  <a:gd name="connsiteY24-1322" fmla="*/ 540529 h 745041"/>
                  <a:gd name="connsiteX25-1323" fmla="*/ 264121 w 1006659"/>
                  <a:gd name="connsiteY25-1324" fmla="*/ 278909 h 745041"/>
                  <a:gd name="connsiteX26-1325" fmla="*/ 259041 w 1006659"/>
                  <a:gd name="connsiteY26-1326" fmla="*/ 199534 h 745041"/>
                  <a:gd name="connsiteX27-1327" fmla="*/ 147281 w 1006659"/>
                  <a:gd name="connsiteY27-1328" fmla="*/ 217314 h 745041"/>
                  <a:gd name="connsiteX28-1329" fmla="*/ 53301 w 1006659"/>
                  <a:gd name="connsiteY28-1330" fmla="*/ 242714 h 745041"/>
                  <a:gd name="connsiteX29-1331" fmla="*/ 25361 w 1006659"/>
                  <a:gd name="connsiteY29-1332" fmla="*/ 240174 h 745041"/>
                  <a:gd name="connsiteX30-1333" fmla="*/ 7581 w 1006659"/>
                  <a:gd name="connsiteY30-1334" fmla="*/ 90314 h 745041"/>
                  <a:gd name="connsiteX0-1335" fmla="*/ 7581 w 1006659"/>
                  <a:gd name="connsiteY0-1336" fmla="*/ 90314 h 745041"/>
                  <a:gd name="connsiteX1-1337" fmla="*/ 157441 w 1006659"/>
                  <a:gd name="connsiteY1-1338" fmla="*/ 21734 h 745041"/>
                  <a:gd name="connsiteX2-1339" fmla="*/ 228561 w 1006659"/>
                  <a:gd name="connsiteY2-1340" fmla="*/ 9034 h 745041"/>
                  <a:gd name="connsiteX3-1341" fmla="*/ 358101 w 1006659"/>
                  <a:gd name="connsiteY3-1342" fmla="*/ 3954 h 745041"/>
                  <a:gd name="connsiteX4-1343" fmla="*/ 421601 w 1006659"/>
                  <a:gd name="connsiteY4-1344" fmla="*/ 69994 h 745041"/>
                  <a:gd name="connsiteX5-1345" fmla="*/ 540981 w 1006659"/>
                  <a:gd name="connsiteY5-1346" fmla="*/ 113174 h 745041"/>
                  <a:gd name="connsiteX6-1347" fmla="*/ 645121 w 1006659"/>
                  <a:gd name="connsiteY6-1348" fmla="*/ 85234 h 745041"/>
                  <a:gd name="connsiteX7-1349" fmla="*/ 734021 w 1006659"/>
                  <a:gd name="connsiteY7-1350" fmla="*/ 29989 h 745041"/>
                  <a:gd name="connsiteX8-1351" fmla="*/ 904201 w 1006659"/>
                  <a:gd name="connsiteY8-1352" fmla="*/ 44594 h 745041"/>
                  <a:gd name="connsiteX9-1353" fmla="*/ 990561 w 1006659"/>
                  <a:gd name="connsiteY9-1354" fmla="*/ 72534 h 745041"/>
                  <a:gd name="connsiteX10-1355" fmla="*/ 1005801 w 1006659"/>
                  <a:gd name="connsiteY10-1356" fmla="*/ 82694 h 745041"/>
                  <a:gd name="connsiteX11-1357" fmla="*/ 993101 w 1006659"/>
                  <a:gd name="connsiteY11-1358" fmla="*/ 217314 h 745041"/>
                  <a:gd name="connsiteX12-1359" fmla="*/ 899121 w 1006659"/>
                  <a:gd name="connsiteY12-1360" fmla="*/ 212234 h 745041"/>
                  <a:gd name="connsiteX13-1361" fmla="*/ 800061 w 1006659"/>
                  <a:gd name="connsiteY13-1362" fmla="*/ 207154 h 745041"/>
                  <a:gd name="connsiteX14-1363" fmla="*/ 769581 w 1006659"/>
                  <a:gd name="connsiteY14-1364" fmla="*/ 212234 h 745041"/>
                  <a:gd name="connsiteX15-1365" fmla="*/ 764501 w 1006659"/>
                  <a:gd name="connsiteY15-1366" fmla="*/ 288434 h 745041"/>
                  <a:gd name="connsiteX16-1367" fmla="*/ 761961 w 1006659"/>
                  <a:gd name="connsiteY16-1368" fmla="*/ 608474 h 745041"/>
                  <a:gd name="connsiteX17-1369" fmla="*/ 758786 w 1006659"/>
                  <a:gd name="connsiteY17-1370" fmla="*/ 732934 h 745041"/>
                  <a:gd name="connsiteX18-1371" fmla="*/ 662901 w 1006659"/>
                  <a:gd name="connsiteY18-1372" fmla="*/ 740554 h 745041"/>
                  <a:gd name="connsiteX19-1373" fmla="*/ 574001 w 1006659"/>
                  <a:gd name="connsiteY19-1374" fmla="*/ 735474 h 745041"/>
                  <a:gd name="connsiteX20-1375" fmla="*/ 439381 w 1006659"/>
                  <a:gd name="connsiteY20-1376" fmla="*/ 727854 h 745041"/>
                  <a:gd name="connsiteX21-1377" fmla="*/ 281901 w 1006659"/>
                  <a:gd name="connsiteY21-1378" fmla="*/ 712614 h 745041"/>
                  <a:gd name="connsiteX22-1379" fmla="*/ 218401 w 1006659"/>
                  <a:gd name="connsiteY22-1380" fmla="*/ 699914 h 745041"/>
                  <a:gd name="connsiteX23-1381" fmla="*/ 200621 w 1006659"/>
                  <a:gd name="connsiteY23-1382" fmla="*/ 649114 h 745041"/>
                  <a:gd name="connsiteX24-1383" fmla="*/ 220306 w 1006659"/>
                  <a:gd name="connsiteY24-1384" fmla="*/ 540529 h 745041"/>
                  <a:gd name="connsiteX25-1385" fmla="*/ 264121 w 1006659"/>
                  <a:gd name="connsiteY25-1386" fmla="*/ 278909 h 745041"/>
                  <a:gd name="connsiteX26-1387" fmla="*/ 259041 w 1006659"/>
                  <a:gd name="connsiteY26-1388" fmla="*/ 199534 h 745041"/>
                  <a:gd name="connsiteX27-1389" fmla="*/ 147281 w 1006659"/>
                  <a:gd name="connsiteY27-1390" fmla="*/ 217314 h 745041"/>
                  <a:gd name="connsiteX28-1391" fmla="*/ 53301 w 1006659"/>
                  <a:gd name="connsiteY28-1392" fmla="*/ 242714 h 745041"/>
                  <a:gd name="connsiteX29-1393" fmla="*/ 25361 w 1006659"/>
                  <a:gd name="connsiteY29-1394" fmla="*/ 240174 h 745041"/>
                  <a:gd name="connsiteX30-1395" fmla="*/ 7581 w 1006659"/>
                  <a:gd name="connsiteY30-1396" fmla="*/ 90314 h 745041"/>
                  <a:gd name="connsiteX0-1397" fmla="*/ 7581 w 1006659"/>
                  <a:gd name="connsiteY0-1398" fmla="*/ 90314 h 745041"/>
                  <a:gd name="connsiteX1-1399" fmla="*/ 157441 w 1006659"/>
                  <a:gd name="connsiteY1-1400" fmla="*/ 21734 h 745041"/>
                  <a:gd name="connsiteX2-1401" fmla="*/ 228561 w 1006659"/>
                  <a:gd name="connsiteY2-1402" fmla="*/ 9034 h 745041"/>
                  <a:gd name="connsiteX3-1403" fmla="*/ 358101 w 1006659"/>
                  <a:gd name="connsiteY3-1404" fmla="*/ 3954 h 745041"/>
                  <a:gd name="connsiteX4-1405" fmla="*/ 421601 w 1006659"/>
                  <a:gd name="connsiteY4-1406" fmla="*/ 69994 h 745041"/>
                  <a:gd name="connsiteX5-1407" fmla="*/ 540981 w 1006659"/>
                  <a:gd name="connsiteY5-1408" fmla="*/ 113174 h 745041"/>
                  <a:gd name="connsiteX6-1409" fmla="*/ 645121 w 1006659"/>
                  <a:gd name="connsiteY6-1410" fmla="*/ 85234 h 745041"/>
                  <a:gd name="connsiteX7-1411" fmla="*/ 734021 w 1006659"/>
                  <a:gd name="connsiteY7-1412" fmla="*/ 29989 h 745041"/>
                  <a:gd name="connsiteX8-1413" fmla="*/ 904201 w 1006659"/>
                  <a:gd name="connsiteY8-1414" fmla="*/ 44594 h 745041"/>
                  <a:gd name="connsiteX9-1415" fmla="*/ 990561 w 1006659"/>
                  <a:gd name="connsiteY9-1416" fmla="*/ 72534 h 745041"/>
                  <a:gd name="connsiteX10-1417" fmla="*/ 1005801 w 1006659"/>
                  <a:gd name="connsiteY10-1418" fmla="*/ 82694 h 745041"/>
                  <a:gd name="connsiteX11-1419" fmla="*/ 993101 w 1006659"/>
                  <a:gd name="connsiteY11-1420" fmla="*/ 217314 h 745041"/>
                  <a:gd name="connsiteX12-1421" fmla="*/ 899121 w 1006659"/>
                  <a:gd name="connsiteY12-1422" fmla="*/ 212234 h 745041"/>
                  <a:gd name="connsiteX13-1423" fmla="*/ 800061 w 1006659"/>
                  <a:gd name="connsiteY13-1424" fmla="*/ 207154 h 745041"/>
                  <a:gd name="connsiteX14-1425" fmla="*/ 769581 w 1006659"/>
                  <a:gd name="connsiteY14-1426" fmla="*/ 212234 h 745041"/>
                  <a:gd name="connsiteX15-1427" fmla="*/ 764501 w 1006659"/>
                  <a:gd name="connsiteY15-1428" fmla="*/ 288434 h 745041"/>
                  <a:gd name="connsiteX16-1429" fmla="*/ 761961 w 1006659"/>
                  <a:gd name="connsiteY16-1430" fmla="*/ 608474 h 745041"/>
                  <a:gd name="connsiteX17-1431" fmla="*/ 758786 w 1006659"/>
                  <a:gd name="connsiteY17-1432" fmla="*/ 732934 h 745041"/>
                  <a:gd name="connsiteX18-1433" fmla="*/ 662901 w 1006659"/>
                  <a:gd name="connsiteY18-1434" fmla="*/ 740554 h 745041"/>
                  <a:gd name="connsiteX19-1435" fmla="*/ 574001 w 1006659"/>
                  <a:gd name="connsiteY19-1436" fmla="*/ 735474 h 745041"/>
                  <a:gd name="connsiteX20-1437" fmla="*/ 439381 w 1006659"/>
                  <a:gd name="connsiteY20-1438" fmla="*/ 727854 h 745041"/>
                  <a:gd name="connsiteX21-1439" fmla="*/ 281901 w 1006659"/>
                  <a:gd name="connsiteY21-1440" fmla="*/ 712614 h 745041"/>
                  <a:gd name="connsiteX22-1441" fmla="*/ 218401 w 1006659"/>
                  <a:gd name="connsiteY22-1442" fmla="*/ 699914 h 745041"/>
                  <a:gd name="connsiteX23-1443" fmla="*/ 202526 w 1006659"/>
                  <a:gd name="connsiteY23-1444" fmla="*/ 656734 h 745041"/>
                  <a:gd name="connsiteX24-1445" fmla="*/ 220306 w 1006659"/>
                  <a:gd name="connsiteY24-1446" fmla="*/ 540529 h 745041"/>
                  <a:gd name="connsiteX25-1447" fmla="*/ 264121 w 1006659"/>
                  <a:gd name="connsiteY25-1448" fmla="*/ 278909 h 745041"/>
                  <a:gd name="connsiteX26-1449" fmla="*/ 259041 w 1006659"/>
                  <a:gd name="connsiteY26-1450" fmla="*/ 199534 h 745041"/>
                  <a:gd name="connsiteX27-1451" fmla="*/ 147281 w 1006659"/>
                  <a:gd name="connsiteY27-1452" fmla="*/ 217314 h 745041"/>
                  <a:gd name="connsiteX28-1453" fmla="*/ 53301 w 1006659"/>
                  <a:gd name="connsiteY28-1454" fmla="*/ 242714 h 745041"/>
                  <a:gd name="connsiteX29-1455" fmla="*/ 25361 w 1006659"/>
                  <a:gd name="connsiteY29-1456" fmla="*/ 240174 h 745041"/>
                  <a:gd name="connsiteX30-1457" fmla="*/ 7581 w 1006659"/>
                  <a:gd name="connsiteY30-1458" fmla="*/ 90314 h 745041"/>
                  <a:gd name="connsiteX0-1459" fmla="*/ 7581 w 1006659"/>
                  <a:gd name="connsiteY0-1460" fmla="*/ 91426 h 746153"/>
                  <a:gd name="connsiteX1-1461" fmla="*/ 157441 w 1006659"/>
                  <a:gd name="connsiteY1-1462" fmla="*/ 22846 h 746153"/>
                  <a:gd name="connsiteX2-1463" fmla="*/ 228561 w 1006659"/>
                  <a:gd name="connsiteY2-1464" fmla="*/ 10146 h 746153"/>
                  <a:gd name="connsiteX3-1465" fmla="*/ 358101 w 1006659"/>
                  <a:gd name="connsiteY3-1466" fmla="*/ 5066 h 746153"/>
                  <a:gd name="connsiteX4-1467" fmla="*/ 412076 w 1006659"/>
                  <a:gd name="connsiteY4-1468" fmla="*/ 86346 h 746153"/>
                  <a:gd name="connsiteX5-1469" fmla="*/ 540981 w 1006659"/>
                  <a:gd name="connsiteY5-1470" fmla="*/ 114286 h 746153"/>
                  <a:gd name="connsiteX6-1471" fmla="*/ 645121 w 1006659"/>
                  <a:gd name="connsiteY6-1472" fmla="*/ 86346 h 746153"/>
                  <a:gd name="connsiteX7-1473" fmla="*/ 734021 w 1006659"/>
                  <a:gd name="connsiteY7-1474" fmla="*/ 31101 h 746153"/>
                  <a:gd name="connsiteX8-1475" fmla="*/ 904201 w 1006659"/>
                  <a:gd name="connsiteY8-1476" fmla="*/ 45706 h 746153"/>
                  <a:gd name="connsiteX9-1477" fmla="*/ 990561 w 1006659"/>
                  <a:gd name="connsiteY9-1478" fmla="*/ 73646 h 746153"/>
                  <a:gd name="connsiteX10-1479" fmla="*/ 1005801 w 1006659"/>
                  <a:gd name="connsiteY10-1480" fmla="*/ 83806 h 746153"/>
                  <a:gd name="connsiteX11-1481" fmla="*/ 993101 w 1006659"/>
                  <a:gd name="connsiteY11-1482" fmla="*/ 218426 h 746153"/>
                  <a:gd name="connsiteX12-1483" fmla="*/ 899121 w 1006659"/>
                  <a:gd name="connsiteY12-1484" fmla="*/ 213346 h 746153"/>
                  <a:gd name="connsiteX13-1485" fmla="*/ 800061 w 1006659"/>
                  <a:gd name="connsiteY13-1486" fmla="*/ 208266 h 746153"/>
                  <a:gd name="connsiteX14-1487" fmla="*/ 769581 w 1006659"/>
                  <a:gd name="connsiteY14-1488" fmla="*/ 213346 h 746153"/>
                  <a:gd name="connsiteX15-1489" fmla="*/ 764501 w 1006659"/>
                  <a:gd name="connsiteY15-1490" fmla="*/ 289546 h 746153"/>
                  <a:gd name="connsiteX16-1491" fmla="*/ 761961 w 1006659"/>
                  <a:gd name="connsiteY16-1492" fmla="*/ 609586 h 746153"/>
                  <a:gd name="connsiteX17-1493" fmla="*/ 758786 w 1006659"/>
                  <a:gd name="connsiteY17-1494" fmla="*/ 734046 h 746153"/>
                  <a:gd name="connsiteX18-1495" fmla="*/ 662901 w 1006659"/>
                  <a:gd name="connsiteY18-1496" fmla="*/ 741666 h 746153"/>
                  <a:gd name="connsiteX19-1497" fmla="*/ 574001 w 1006659"/>
                  <a:gd name="connsiteY19-1498" fmla="*/ 736586 h 746153"/>
                  <a:gd name="connsiteX20-1499" fmla="*/ 439381 w 1006659"/>
                  <a:gd name="connsiteY20-1500" fmla="*/ 728966 h 746153"/>
                  <a:gd name="connsiteX21-1501" fmla="*/ 281901 w 1006659"/>
                  <a:gd name="connsiteY21-1502" fmla="*/ 713726 h 746153"/>
                  <a:gd name="connsiteX22-1503" fmla="*/ 218401 w 1006659"/>
                  <a:gd name="connsiteY22-1504" fmla="*/ 701026 h 746153"/>
                  <a:gd name="connsiteX23-1505" fmla="*/ 202526 w 1006659"/>
                  <a:gd name="connsiteY23-1506" fmla="*/ 657846 h 746153"/>
                  <a:gd name="connsiteX24-1507" fmla="*/ 220306 w 1006659"/>
                  <a:gd name="connsiteY24-1508" fmla="*/ 541641 h 746153"/>
                  <a:gd name="connsiteX25-1509" fmla="*/ 264121 w 1006659"/>
                  <a:gd name="connsiteY25-1510" fmla="*/ 280021 h 746153"/>
                  <a:gd name="connsiteX26-1511" fmla="*/ 259041 w 1006659"/>
                  <a:gd name="connsiteY26-1512" fmla="*/ 200646 h 746153"/>
                  <a:gd name="connsiteX27-1513" fmla="*/ 147281 w 1006659"/>
                  <a:gd name="connsiteY27-1514" fmla="*/ 218426 h 746153"/>
                  <a:gd name="connsiteX28-1515" fmla="*/ 53301 w 1006659"/>
                  <a:gd name="connsiteY28-1516" fmla="*/ 243826 h 746153"/>
                  <a:gd name="connsiteX29-1517" fmla="*/ 25361 w 1006659"/>
                  <a:gd name="connsiteY29-1518" fmla="*/ 241286 h 746153"/>
                  <a:gd name="connsiteX30-1519" fmla="*/ 7581 w 1006659"/>
                  <a:gd name="connsiteY30-1520" fmla="*/ 91426 h 746153"/>
                  <a:gd name="connsiteX0-1521" fmla="*/ 7581 w 1006659"/>
                  <a:gd name="connsiteY0-1522" fmla="*/ 91426 h 746153"/>
                  <a:gd name="connsiteX1-1523" fmla="*/ 157441 w 1006659"/>
                  <a:gd name="connsiteY1-1524" fmla="*/ 22846 h 746153"/>
                  <a:gd name="connsiteX2-1525" fmla="*/ 228561 w 1006659"/>
                  <a:gd name="connsiteY2-1526" fmla="*/ 10146 h 746153"/>
                  <a:gd name="connsiteX3-1527" fmla="*/ 358101 w 1006659"/>
                  <a:gd name="connsiteY3-1528" fmla="*/ 5066 h 746153"/>
                  <a:gd name="connsiteX4-1529" fmla="*/ 412076 w 1006659"/>
                  <a:gd name="connsiteY4-1530" fmla="*/ 86346 h 746153"/>
                  <a:gd name="connsiteX5-1531" fmla="*/ 540981 w 1006659"/>
                  <a:gd name="connsiteY5-1532" fmla="*/ 114286 h 746153"/>
                  <a:gd name="connsiteX6-1533" fmla="*/ 658456 w 1006659"/>
                  <a:gd name="connsiteY6-1534" fmla="*/ 101586 h 746153"/>
                  <a:gd name="connsiteX7-1535" fmla="*/ 734021 w 1006659"/>
                  <a:gd name="connsiteY7-1536" fmla="*/ 31101 h 746153"/>
                  <a:gd name="connsiteX8-1537" fmla="*/ 904201 w 1006659"/>
                  <a:gd name="connsiteY8-1538" fmla="*/ 45706 h 746153"/>
                  <a:gd name="connsiteX9-1539" fmla="*/ 990561 w 1006659"/>
                  <a:gd name="connsiteY9-1540" fmla="*/ 73646 h 746153"/>
                  <a:gd name="connsiteX10-1541" fmla="*/ 1005801 w 1006659"/>
                  <a:gd name="connsiteY10-1542" fmla="*/ 83806 h 746153"/>
                  <a:gd name="connsiteX11-1543" fmla="*/ 993101 w 1006659"/>
                  <a:gd name="connsiteY11-1544" fmla="*/ 218426 h 746153"/>
                  <a:gd name="connsiteX12-1545" fmla="*/ 899121 w 1006659"/>
                  <a:gd name="connsiteY12-1546" fmla="*/ 213346 h 746153"/>
                  <a:gd name="connsiteX13-1547" fmla="*/ 800061 w 1006659"/>
                  <a:gd name="connsiteY13-1548" fmla="*/ 208266 h 746153"/>
                  <a:gd name="connsiteX14-1549" fmla="*/ 769581 w 1006659"/>
                  <a:gd name="connsiteY14-1550" fmla="*/ 213346 h 746153"/>
                  <a:gd name="connsiteX15-1551" fmla="*/ 764501 w 1006659"/>
                  <a:gd name="connsiteY15-1552" fmla="*/ 289546 h 746153"/>
                  <a:gd name="connsiteX16-1553" fmla="*/ 761961 w 1006659"/>
                  <a:gd name="connsiteY16-1554" fmla="*/ 609586 h 746153"/>
                  <a:gd name="connsiteX17-1555" fmla="*/ 758786 w 1006659"/>
                  <a:gd name="connsiteY17-1556" fmla="*/ 734046 h 746153"/>
                  <a:gd name="connsiteX18-1557" fmla="*/ 662901 w 1006659"/>
                  <a:gd name="connsiteY18-1558" fmla="*/ 741666 h 746153"/>
                  <a:gd name="connsiteX19-1559" fmla="*/ 574001 w 1006659"/>
                  <a:gd name="connsiteY19-1560" fmla="*/ 736586 h 746153"/>
                  <a:gd name="connsiteX20-1561" fmla="*/ 439381 w 1006659"/>
                  <a:gd name="connsiteY20-1562" fmla="*/ 728966 h 746153"/>
                  <a:gd name="connsiteX21-1563" fmla="*/ 281901 w 1006659"/>
                  <a:gd name="connsiteY21-1564" fmla="*/ 713726 h 746153"/>
                  <a:gd name="connsiteX22-1565" fmla="*/ 218401 w 1006659"/>
                  <a:gd name="connsiteY22-1566" fmla="*/ 701026 h 746153"/>
                  <a:gd name="connsiteX23-1567" fmla="*/ 202526 w 1006659"/>
                  <a:gd name="connsiteY23-1568" fmla="*/ 657846 h 746153"/>
                  <a:gd name="connsiteX24-1569" fmla="*/ 220306 w 1006659"/>
                  <a:gd name="connsiteY24-1570" fmla="*/ 541641 h 746153"/>
                  <a:gd name="connsiteX25-1571" fmla="*/ 264121 w 1006659"/>
                  <a:gd name="connsiteY25-1572" fmla="*/ 280021 h 746153"/>
                  <a:gd name="connsiteX26-1573" fmla="*/ 259041 w 1006659"/>
                  <a:gd name="connsiteY26-1574" fmla="*/ 200646 h 746153"/>
                  <a:gd name="connsiteX27-1575" fmla="*/ 147281 w 1006659"/>
                  <a:gd name="connsiteY27-1576" fmla="*/ 218426 h 746153"/>
                  <a:gd name="connsiteX28-1577" fmla="*/ 53301 w 1006659"/>
                  <a:gd name="connsiteY28-1578" fmla="*/ 243826 h 746153"/>
                  <a:gd name="connsiteX29-1579" fmla="*/ 25361 w 1006659"/>
                  <a:gd name="connsiteY29-1580" fmla="*/ 241286 h 746153"/>
                  <a:gd name="connsiteX30-1581" fmla="*/ 7581 w 1006659"/>
                  <a:gd name="connsiteY30-1582" fmla="*/ 91426 h 746153"/>
                  <a:gd name="connsiteX0-1583" fmla="*/ 7581 w 1006659"/>
                  <a:gd name="connsiteY0-1584" fmla="*/ 91426 h 746153"/>
                  <a:gd name="connsiteX1-1585" fmla="*/ 157441 w 1006659"/>
                  <a:gd name="connsiteY1-1586" fmla="*/ 22846 h 746153"/>
                  <a:gd name="connsiteX2-1587" fmla="*/ 228561 w 1006659"/>
                  <a:gd name="connsiteY2-1588" fmla="*/ 10146 h 746153"/>
                  <a:gd name="connsiteX3-1589" fmla="*/ 358101 w 1006659"/>
                  <a:gd name="connsiteY3-1590" fmla="*/ 5066 h 746153"/>
                  <a:gd name="connsiteX4-1591" fmla="*/ 412076 w 1006659"/>
                  <a:gd name="connsiteY4-1592" fmla="*/ 86346 h 746153"/>
                  <a:gd name="connsiteX5-1593" fmla="*/ 540981 w 1006659"/>
                  <a:gd name="connsiteY5-1594" fmla="*/ 131431 h 746153"/>
                  <a:gd name="connsiteX6-1595" fmla="*/ 658456 w 1006659"/>
                  <a:gd name="connsiteY6-1596" fmla="*/ 101586 h 746153"/>
                  <a:gd name="connsiteX7-1597" fmla="*/ 734021 w 1006659"/>
                  <a:gd name="connsiteY7-1598" fmla="*/ 31101 h 746153"/>
                  <a:gd name="connsiteX8-1599" fmla="*/ 904201 w 1006659"/>
                  <a:gd name="connsiteY8-1600" fmla="*/ 45706 h 746153"/>
                  <a:gd name="connsiteX9-1601" fmla="*/ 990561 w 1006659"/>
                  <a:gd name="connsiteY9-1602" fmla="*/ 73646 h 746153"/>
                  <a:gd name="connsiteX10-1603" fmla="*/ 1005801 w 1006659"/>
                  <a:gd name="connsiteY10-1604" fmla="*/ 83806 h 746153"/>
                  <a:gd name="connsiteX11-1605" fmla="*/ 993101 w 1006659"/>
                  <a:gd name="connsiteY11-1606" fmla="*/ 218426 h 746153"/>
                  <a:gd name="connsiteX12-1607" fmla="*/ 899121 w 1006659"/>
                  <a:gd name="connsiteY12-1608" fmla="*/ 213346 h 746153"/>
                  <a:gd name="connsiteX13-1609" fmla="*/ 800061 w 1006659"/>
                  <a:gd name="connsiteY13-1610" fmla="*/ 208266 h 746153"/>
                  <a:gd name="connsiteX14-1611" fmla="*/ 769581 w 1006659"/>
                  <a:gd name="connsiteY14-1612" fmla="*/ 213346 h 746153"/>
                  <a:gd name="connsiteX15-1613" fmla="*/ 764501 w 1006659"/>
                  <a:gd name="connsiteY15-1614" fmla="*/ 289546 h 746153"/>
                  <a:gd name="connsiteX16-1615" fmla="*/ 761961 w 1006659"/>
                  <a:gd name="connsiteY16-1616" fmla="*/ 609586 h 746153"/>
                  <a:gd name="connsiteX17-1617" fmla="*/ 758786 w 1006659"/>
                  <a:gd name="connsiteY17-1618" fmla="*/ 734046 h 746153"/>
                  <a:gd name="connsiteX18-1619" fmla="*/ 662901 w 1006659"/>
                  <a:gd name="connsiteY18-1620" fmla="*/ 741666 h 746153"/>
                  <a:gd name="connsiteX19-1621" fmla="*/ 574001 w 1006659"/>
                  <a:gd name="connsiteY19-1622" fmla="*/ 736586 h 746153"/>
                  <a:gd name="connsiteX20-1623" fmla="*/ 439381 w 1006659"/>
                  <a:gd name="connsiteY20-1624" fmla="*/ 728966 h 746153"/>
                  <a:gd name="connsiteX21-1625" fmla="*/ 281901 w 1006659"/>
                  <a:gd name="connsiteY21-1626" fmla="*/ 713726 h 746153"/>
                  <a:gd name="connsiteX22-1627" fmla="*/ 218401 w 1006659"/>
                  <a:gd name="connsiteY22-1628" fmla="*/ 701026 h 746153"/>
                  <a:gd name="connsiteX23-1629" fmla="*/ 202526 w 1006659"/>
                  <a:gd name="connsiteY23-1630" fmla="*/ 657846 h 746153"/>
                  <a:gd name="connsiteX24-1631" fmla="*/ 220306 w 1006659"/>
                  <a:gd name="connsiteY24-1632" fmla="*/ 541641 h 746153"/>
                  <a:gd name="connsiteX25-1633" fmla="*/ 264121 w 1006659"/>
                  <a:gd name="connsiteY25-1634" fmla="*/ 280021 h 746153"/>
                  <a:gd name="connsiteX26-1635" fmla="*/ 259041 w 1006659"/>
                  <a:gd name="connsiteY26-1636" fmla="*/ 200646 h 746153"/>
                  <a:gd name="connsiteX27-1637" fmla="*/ 147281 w 1006659"/>
                  <a:gd name="connsiteY27-1638" fmla="*/ 218426 h 746153"/>
                  <a:gd name="connsiteX28-1639" fmla="*/ 53301 w 1006659"/>
                  <a:gd name="connsiteY28-1640" fmla="*/ 243826 h 746153"/>
                  <a:gd name="connsiteX29-1641" fmla="*/ 25361 w 1006659"/>
                  <a:gd name="connsiteY29-1642" fmla="*/ 241286 h 746153"/>
                  <a:gd name="connsiteX30-1643" fmla="*/ 7581 w 1006659"/>
                  <a:gd name="connsiteY30-1644" fmla="*/ 91426 h 746153"/>
                  <a:gd name="connsiteX0-1645" fmla="*/ 7581 w 1006659"/>
                  <a:gd name="connsiteY0-1646" fmla="*/ 91426 h 746153"/>
                  <a:gd name="connsiteX1-1647" fmla="*/ 157441 w 1006659"/>
                  <a:gd name="connsiteY1-1648" fmla="*/ 22846 h 746153"/>
                  <a:gd name="connsiteX2-1649" fmla="*/ 228561 w 1006659"/>
                  <a:gd name="connsiteY2-1650" fmla="*/ 10146 h 746153"/>
                  <a:gd name="connsiteX3-1651" fmla="*/ 358101 w 1006659"/>
                  <a:gd name="connsiteY3-1652" fmla="*/ 5066 h 746153"/>
                  <a:gd name="connsiteX4-1653" fmla="*/ 412076 w 1006659"/>
                  <a:gd name="connsiteY4-1654" fmla="*/ 86346 h 746153"/>
                  <a:gd name="connsiteX5-1655" fmla="*/ 533361 w 1006659"/>
                  <a:gd name="connsiteY5-1656" fmla="*/ 142861 h 746153"/>
                  <a:gd name="connsiteX6-1657" fmla="*/ 658456 w 1006659"/>
                  <a:gd name="connsiteY6-1658" fmla="*/ 101586 h 746153"/>
                  <a:gd name="connsiteX7-1659" fmla="*/ 734021 w 1006659"/>
                  <a:gd name="connsiteY7-1660" fmla="*/ 31101 h 746153"/>
                  <a:gd name="connsiteX8-1661" fmla="*/ 904201 w 1006659"/>
                  <a:gd name="connsiteY8-1662" fmla="*/ 45706 h 746153"/>
                  <a:gd name="connsiteX9-1663" fmla="*/ 990561 w 1006659"/>
                  <a:gd name="connsiteY9-1664" fmla="*/ 73646 h 746153"/>
                  <a:gd name="connsiteX10-1665" fmla="*/ 1005801 w 1006659"/>
                  <a:gd name="connsiteY10-1666" fmla="*/ 83806 h 746153"/>
                  <a:gd name="connsiteX11-1667" fmla="*/ 993101 w 1006659"/>
                  <a:gd name="connsiteY11-1668" fmla="*/ 218426 h 746153"/>
                  <a:gd name="connsiteX12-1669" fmla="*/ 899121 w 1006659"/>
                  <a:gd name="connsiteY12-1670" fmla="*/ 213346 h 746153"/>
                  <a:gd name="connsiteX13-1671" fmla="*/ 800061 w 1006659"/>
                  <a:gd name="connsiteY13-1672" fmla="*/ 208266 h 746153"/>
                  <a:gd name="connsiteX14-1673" fmla="*/ 769581 w 1006659"/>
                  <a:gd name="connsiteY14-1674" fmla="*/ 213346 h 746153"/>
                  <a:gd name="connsiteX15-1675" fmla="*/ 764501 w 1006659"/>
                  <a:gd name="connsiteY15-1676" fmla="*/ 289546 h 746153"/>
                  <a:gd name="connsiteX16-1677" fmla="*/ 761961 w 1006659"/>
                  <a:gd name="connsiteY16-1678" fmla="*/ 609586 h 746153"/>
                  <a:gd name="connsiteX17-1679" fmla="*/ 758786 w 1006659"/>
                  <a:gd name="connsiteY17-1680" fmla="*/ 734046 h 746153"/>
                  <a:gd name="connsiteX18-1681" fmla="*/ 662901 w 1006659"/>
                  <a:gd name="connsiteY18-1682" fmla="*/ 741666 h 746153"/>
                  <a:gd name="connsiteX19-1683" fmla="*/ 574001 w 1006659"/>
                  <a:gd name="connsiteY19-1684" fmla="*/ 736586 h 746153"/>
                  <a:gd name="connsiteX20-1685" fmla="*/ 439381 w 1006659"/>
                  <a:gd name="connsiteY20-1686" fmla="*/ 728966 h 746153"/>
                  <a:gd name="connsiteX21-1687" fmla="*/ 281901 w 1006659"/>
                  <a:gd name="connsiteY21-1688" fmla="*/ 713726 h 746153"/>
                  <a:gd name="connsiteX22-1689" fmla="*/ 218401 w 1006659"/>
                  <a:gd name="connsiteY22-1690" fmla="*/ 701026 h 746153"/>
                  <a:gd name="connsiteX23-1691" fmla="*/ 202526 w 1006659"/>
                  <a:gd name="connsiteY23-1692" fmla="*/ 657846 h 746153"/>
                  <a:gd name="connsiteX24-1693" fmla="*/ 220306 w 1006659"/>
                  <a:gd name="connsiteY24-1694" fmla="*/ 541641 h 746153"/>
                  <a:gd name="connsiteX25-1695" fmla="*/ 264121 w 1006659"/>
                  <a:gd name="connsiteY25-1696" fmla="*/ 280021 h 746153"/>
                  <a:gd name="connsiteX26-1697" fmla="*/ 259041 w 1006659"/>
                  <a:gd name="connsiteY26-1698" fmla="*/ 200646 h 746153"/>
                  <a:gd name="connsiteX27-1699" fmla="*/ 147281 w 1006659"/>
                  <a:gd name="connsiteY27-1700" fmla="*/ 218426 h 746153"/>
                  <a:gd name="connsiteX28-1701" fmla="*/ 53301 w 1006659"/>
                  <a:gd name="connsiteY28-1702" fmla="*/ 243826 h 746153"/>
                  <a:gd name="connsiteX29-1703" fmla="*/ 25361 w 1006659"/>
                  <a:gd name="connsiteY29-1704" fmla="*/ 241286 h 746153"/>
                  <a:gd name="connsiteX30-1705" fmla="*/ 7581 w 1006659"/>
                  <a:gd name="connsiteY30-1706" fmla="*/ 91426 h 746153"/>
                  <a:gd name="connsiteX0-1707" fmla="*/ 7581 w 1006659"/>
                  <a:gd name="connsiteY0-1708" fmla="*/ 91010 h 745737"/>
                  <a:gd name="connsiteX1-1709" fmla="*/ 157441 w 1006659"/>
                  <a:gd name="connsiteY1-1710" fmla="*/ 22430 h 745737"/>
                  <a:gd name="connsiteX2-1711" fmla="*/ 228561 w 1006659"/>
                  <a:gd name="connsiteY2-1712" fmla="*/ 9730 h 745737"/>
                  <a:gd name="connsiteX3-1713" fmla="*/ 358101 w 1006659"/>
                  <a:gd name="connsiteY3-1714" fmla="*/ 4650 h 745737"/>
                  <a:gd name="connsiteX4-1715" fmla="*/ 421601 w 1006659"/>
                  <a:gd name="connsiteY4-1716" fmla="*/ 80215 h 745737"/>
                  <a:gd name="connsiteX5-1717" fmla="*/ 533361 w 1006659"/>
                  <a:gd name="connsiteY5-1718" fmla="*/ 142445 h 745737"/>
                  <a:gd name="connsiteX6-1719" fmla="*/ 658456 w 1006659"/>
                  <a:gd name="connsiteY6-1720" fmla="*/ 101170 h 745737"/>
                  <a:gd name="connsiteX7-1721" fmla="*/ 734021 w 1006659"/>
                  <a:gd name="connsiteY7-1722" fmla="*/ 30685 h 745737"/>
                  <a:gd name="connsiteX8-1723" fmla="*/ 904201 w 1006659"/>
                  <a:gd name="connsiteY8-1724" fmla="*/ 45290 h 745737"/>
                  <a:gd name="connsiteX9-1725" fmla="*/ 990561 w 1006659"/>
                  <a:gd name="connsiteY9-1726" fmla="*/ 73230 h 745737"/>
                  <a:gd name="connsiteX10-1727" fmla="*/ 1005801 w 1006659"/>
                  <a:gd name="connsiteY10-1728" fmla="*/ 83390 h 745737"/>
                  <a:gd name="connsiteX11-1729" fmla="*/ 993101 w 1006659"/>
                  <a:gd name="connsiteY11-1730" fmla="*/ 218010 h 745737"/>
                  <a:gd name="connsiteX12-1731" fmla="*/ 899121 w 1006659"/>
                  <a:gd name="connsiteY12-1732" fmla="*/ 212930 h 745737"/>
                  <a:gd name="connsiteX13-1733" fmla="*/ 800061 w 1006659"/>
                  <a:gd name="connsiteY13-1734" fmla="*/ 207850 h 745737"/>
                  <a:gd name="connsiteX14-1735" fmla="*/ 769581 w 1006659"/>
                  <a:gd name="connsiteY14-1736" fmla="*/ 212930 h 745737"/>
                  <a:gd name="connsiteX15-1737" fmla="*/ 764501 w 1006659"/>
                  <a:gd name="connsiteY15-1738" fmla="*/ 289130 h 745737"/>
                  <a:gd name="connsiteX16-1739" fmla="*/ 761961 w 1006659"/>
                  <a:gd name="connsiteY16-1740" fmla="*/ 609170 h 745737"/>
                  <a:gd name="connsiteX17-1741" fmla="*/ 758786 w 1006659"/>
                  <a:gd name="connsiteY17-1742" fmla="*/ 733630 h 745737"/>
                  <a:gd name="connsiteX18-1743" fmla="*/ 662901 w 1006659"/>
                  <a:gd name="connsiteY18-1744" fmla="*/ 741250 h 745737"/>
                  <a:gd name="connsiteX19-1745" fmla="*/ 574001 w 1006659"/>
                  <a:gd name="connsiteY19-1746" fmla="*/ 736170 h 745737"/>
                  <a:gd name="connsiteX20-1747" fmla="*/ 439381 w 1006659"/>
                  <a:gd name="connsiteY20-1748" fmla="*/ 728550 h 745737"/>
                  <a:gd name="connsiteX21-1749" fmla="*/ 281901 w 1006659"/>
                  <a:gd name="connsiteY21-1750" fmla="*/ 713310 h 745737"/>
                  <a:gd name="connsiteX22-1751" fmla="*/ 218401 w 1006659"/>
                  <a:gd name="connsiteY22-1752" fmla="*/ 700610 h 745737"/>
                  <a:gd name="connsiteX23-1753" fmla="*/ 202526 w 1006659"/>
                  <a:gd name="connsiteY23-1754" fmla="*/ 657430 h 745737"/>
                  <a:gd name="connsiteX24-1755" fmla="*/ 220306 w 1006659"/>
                  <a:gd name="connsiteY24-1756" fmla="*/ 541225 h 745737"/>
                  <a:gd name="connsiteX25-1757" fmla="*/ 264121 w 1006659"/>
                  <a:gd name="connsiteY25-1758" fmla="*/ 279605 h 745737"/>
                  <a:gd name="connsiteX26-1759" fmla="*/ 259041 w 1006659"/>
                  <a:gd name="connsiteY26-1760" fmla="*/ 200230 h 745737"/>
                  <a:gd name="connsiteX27-1761" fmla="*/ 147281 w 1006659"/>
                  <a:gd name="connsiteY27-1762" fmla="*/ 218010 h 745737"/>
                  <a:gd name="connsiteX28-1763" fmla="*/ 53301 w 1006659"/>
                  <a:gd name="connsiteY28-1764" fmla="*/ 243410 h 745737"/>
                  <a:gd name="connsiteX29-1765" fmla="*/ 25361 w 1006659"/>
                  <a:gd name="connsiteY29-1766" fmla="*/ 240870 h 745737"/>
                  <a:gd name="connsiteX30-1767" fmla="*/ 7581 w 1006659"/>
                  <a:gd name="connsiteY30-1768" fmla="*/ 91010 h 745737"/>
                  <a:gd name="connsiteX0-1769" fmla="*/ 7581 w 1006659"/>
                  <a:gd name="connsiteY0-1770" fmla="*/ 91010 h 745737"/>
                  <a:gd name="connsiteX1-1771" fmla="*/ 157441 w 1006659"/>
                  <a:gd name="connsiteY1-1772" fmla="*/ 22430 h 745737"/>
                  <a:gd name="connsiteX2-1773" fmla="*/ 228561 w 1006659"/>
                  <a:gd name="connsiteY2-1774" fmla="*/ 9730 h 745737"/>
                  <a:gd name="connsiteX3-1775" fmla="*/ 358101 w 1006659"/>
                  <a:gd name="connsiteY3-1776" fmla="*/ 4650 h 745737"/>
                  <a:gd name="connsiteX4-1777" fmla="*/ 421601 w 1006659"/>
                  <a:gd name="connsiteY4-1778" fmla="*/ 80215 h 745737"/>
                  <a:gd name="connsiteX5-1779" fmla="*/ 533361 w 1006659"/>
                  <a:gd name="connsiteY5-1780" fmla="*/ 142445 h 745737"/>
                  <a:gd name="connsiteX6-1781" fmla="*/ 652741 w 1006659"/>
                  <a:gd name="connsiteY6-1782" fmla="*/ 101170 h 745737"/>
                  <a:gd name="connsiteX7-1783" fmla="*/ 734021 w 1006659"/>
                  <a:gd name="connsiteY7-1784" fmla="*/ 30685 h 745737"/>
                  <a:gd name="connsiteX8-1785" fmla="*/ 904201 w 1006659"/>
                  <a:gd name="connsiteY8-1786" fmla="*/ 45290 h 745737"/>
                  <a:gd name="connsiteX9-1787" fmla="*/ 990561 w 1006659"/>
                  <a:gd name="connsiteY9-1788" fmla="*/ 73230 h 745737"/>
                  <a:gd name="connsiteX10-1789" fmla="*/ 1005801 w 1006659"/>
                  <a:gd name="connsiteY10-1790" fmla="*/ 83390 h 745737"/>
                  <a:gd name="connsiteX11-1791" fmla="*/ 993101 w 1006659"/>
                  <a:gd name="connsiteY11-1792" fmla="*/ 218010 h 745737"/>
                  <a:gd name="connsiteX12-1793" fmla="*/ 899121 w 1006659"/>
                  <a:gd name="connsiteY12-1794" fmla="*/ 212930 h 745737"/>
                  <a:gd name="connsiteX13-1795" fmla="*/ 800061 w 1006659"/>
                  <a:gd name="connsiteY13-1796" fmla="*/ 207850 h 745737"/>
                  <a:gd name="connsiteX14-1797" fmla="*/ 769581 w 1006659"/>
                  <a:gd name="connsiteY14-1798" fmla="*/ 212930 h 745737"/>
                  <a:gd name="connsiteX15-1799" fmla="*/ 764501 w 1006659"/>
                  <a:gd name="connsiteY15-1800" fmla="*/ 289130 h 745737"/>
                  <a:gd name="connsiteX16-1801" fmla="*/ 761961 w 1006659"/>
                  <a:gd name="connsiteY16-1802" fmla="*/ 609170 h 745737"/>
                  <a:gd name="connsiteX17-1803" fmla="*/ 758786 w 1006659"/>
                  <a:gd name="connsiteY17-1804" fmla="*/ 733630 h 745737"/>
                  <a:gd name="connsiteX18-1805" fmla="*/ 662901 w 1006659"/>
                  <a:gd name="connsiteY18-1806" fmla="*/ 741250 h 745737"/>
                  <a:gd name="connsiteX19-1807" fmla="*/ 574001 w 1006659"/>
                  <a:gd name="connsiteY19-1808" fmla="*/ 736170 h 745737"/>
                  <a:gd name="connsiteX20-1809" fmla="*/ 439381 w 1006659"/>
                  <a:gd name="connsiteY20-1810" fmla="*/ 728550 h 745737"/>
                  <a:gd name="connsiteX21-1811" fmla="*/ 281901 w 1006659"/>
                  <a:gd name="connsiteY21-1812" fmla="*/ 713310 h 745737"/>
                  <a:gd name="connsiteX22-1813" fmla="*/ 218401 w 1006659"/>
                  <a:gd name="connsiteY22-1814" fmla="*/ 700610 h 745737"/>
                  <a:gd name="connsiteX23-1815" fmla="*/ 202526 w 1006659"/>
                  <a:gd name="connsiteY23-1816" fmla="*/ 657430 h 745737"/>
                  <a:gd name="connsiteX24-1817" fmla="*/ 220306 w 1006659"/>
                  <a:gd name="connsiteY24-1818" fmla="*/ 541225 h 745737"/>
                  <a:gd name="connsiteX25-1819" fmla="*/ 264121 w 1006659"/>
                  <a:gd name="connsiteY25-1820" fmla="*/ 279605 h 745737"/>
                  <a:gd name="connsiteX26-1821" fmla="*/ 259041 w 1006659"/>
                  <a:gd name="connsiteY26-1822" fmla="*/ 200230 h 745737"/>
                  <a:gd name="connsiteX27-1823" fmla="*/ 147281 w 1006659"/>
                  <a:gd name="connsiteY27-1824" fmla="*/ 218010 h 745737"/>
                  <a:gd name="connsiteX28-1825" fmla="*/ 53301 w 1006659"/>
                  <a:gd name="connsiteY28-1826" fmla="*/ 243410 h 745737"/>
                  <a:gd name="connsiteX29-1827" fmla="*/ 25361 w 1006659"/>
                  <a:gd name="connsiteY29-1828" fmla="*/ 240870 h 745737"/>
                  <a:gd name="connsiteX30-1829" fmla="*/ 7581 w 1006659"/>
                  <a:gd name="connsiteY30-1830" fmla="*/ 91010 h 745737"/>
                  <a:gd name="connsiteX0-1831" fmla="*/ 7581 w 1006659"/>
                  <a:gd name="connsiteY0-1832" fmla="*/ 91010 h 745737"/>
                  <a:gd name="connsiteX1-1833" fmla="*/ 157441 w 1006659"/>
                  <a:gd name="connsiteY1-1834" fmla="*/ 22430 h 745737"/>
                  <a:gd name="connsiteX2-1835" fmla="*/ 228561 w 1006659"/>
                  <a:gd name="connsiteY2-1836" fmla="*/ 9730 h 745737"/>
                  <a:gd name="connsiteX3-1837" fmla="*/ 358101 w 1006659"/>
                  <a:gd name="connsiteY3-1838" fmla="*/ 4650 h 745737"/>
                  <a:gd name="connsiteX4-1839" fmla="*/ 421601 w 1006659"/>
                  <a:gd name="connsiteY4-1840" fmla="*/ 80215 h 745737"/>
                  <a:gd name="connsiteX5-1841" fmla="*/ 533361 w 1006659"/>
                  <a:gd name="connsiteY5-1842" fmla="*/ 142445 h 745737"/>
                  <a:gd name="connsiteX6-1843" fmla="*/ 652741 w 1006659"/>
                  <a:gd name="connsiteY6-1844" fmla="*/ 101170 h 745737"/>
                  <a:gd name="connsiteX7-1845" fmla="*/ 734021 w 1006659"/>
                  <a:gd name="connsiteY7-1846" fmla="*/ 30685 h 745737"/>
                  <a:gd name="connsiteX8-1847" fmla="*/ 904201 w 1006659"/>
                  <a:gd name="connsiteY8-1848" fmla="*/ 45290 h 745737"/>
                  <a:gd name="connsiteX9-1849" fmla="*/ 990561 w 1006659"/>
                  <a:gd name="connsiteY9-1850" fmla="*/ 73230 h 745737"/>
                  <a:gd name="connsiteX10-1851" fmla="*/ 1005801 w 1006659"/>
                  <a:gd name="connsiteY10-1852" fmla="*/ 83390 h 745737"/>
                  <a:gd name="connsiteX11-1853" fmla="*/ 993101 w 1006659"/>
                  <a:gd name="connsiteY11-1854" fmla="*/ 218010 h 745737"/>
                  <a:gd name="connsiteX12-1855" fmla="*/ 899121 w 1006659"/>
                  <a:gd name="connsiteY12-1856" fmla="*/ 212930 h 745737"/>
                  <a:gd name="connsiteX13-1857" fmla="*/ 800061 w 1006659"/>
                  <a:gd name="connsiteY13-1858" fmla="*/ 207850 h 745737"/>
                  <a:gd name="connsiteX14-1859" fmla="*/ 769581 w 1006659"/>
                  <a:gd name="connsiteY14-1860" fmla="*/ 212930 h 745737"/>
                  <a:gd name="connsiteX15-1861" fmla="*/ 764501 w 1006659"/>
                  <a:gd name="connsiteY15-1862" fmla="*/ 289130 h 745737"/>
                  <a:gd name="connsiteX16-1863" fmla="*/ 761961 w 1006659"/>
                  <a:gd name="connsiteY16-1864" fmla="*/ 609170 h 745737"/>
                  <a:gd name="connsiteX17-1865" fmla="*/ 758786 w 1006659"/>
                  <a:gd name="connsiteY17-1866" fmla="*/ 733630 h 745737"/>
                  <a:gd name="connsiteX18-1867" fmla="*/ 662901 w 1006659"/>
                  <a:gd name="connsiteY18-1868" fmla="*/ 741250 h 745737"/>
                  <a:gd name="connsiteX19-1869" fmla="*/ 574001 w 1006659"/>
                  <a:gd name="connsiteY19-1870" fmla="*/ 736170 h 745737"/>
                  <a:gd name="connsiteX20-1871" fmla="*/ 439381 w 1006659"/>
                  <a:gd name="connsiteY20-1872" fmla="*/ 728550 h 745737"/>
                  <a:gd name="connsiteX21-1873" fmla="*/ 281901 w 1006659"/>
                  <a:gd name="connsiteY21-1874" fmla="*/ 713310 h 745737"/>
                  <a:gd name="connsiteX22-1875" fmla="*/ 218401 w 1006659"/>
                  <a:gd name="connsiteY22-1876" fmla="*/ 700610 h 745737"/>
                  <a:gd name="connsiteX23-1877" fmla="*/ 202526 w 1006659"/>
                  <a:gd name="connsiteY23-1878" fmla="*/ 657430 h 745737"/>
                  <a:gd name="connsiteX24-1879" fmla="*/ 220306 w 1006659"/>
                  <a:gd name="connsiteY24-1880" fmla="*/ 541225 h 745737"/>
                  <a:gd name="connsiteX25-1881" fmla="*/ 264121 w 1006659"/>
                  <a:gd name="connsiteY25-1882" fmla="*/ 279605 h 745737"/>
                  <a:gd name="connsiteX26-1883" fmla="*/ 259041 w 1006659"/>
                  <a:gd name="connsiteY26-1884" fmla="*/ 200230 h 745737"/>
                  <a:gd name="connsiteX27-1885" fmla="*/ 156806 w 1006659"/>
                  <a:gd name="connsiteY27-1886" fmla="*/ 219915 h 745737"/>
                  <a:gd name="connsiteX28-1887" fmla="*/ 53301 w 1006659"/>
                  <a:gd name="connsiteY28-1888" fmla="*/ 243410 h 745737"/>
                  <a:gd name="connsiteX29-1889" fmla="*/ 25361 w 1006659"/>
                  <a:gd name="connsiteY29-1890" fmla="*/ 240870 h 745737"/>
                  <a:gd name="connsiteX30-1891" fmla="*/ 7581 w 1006659"/>
                  <a:gd name="connsiteY30-1892" fmla="*/ 91010 h 745737"/>
                  <a:gd name="connsiteX0-1893" fmla="*/ 10704 w 1009782"/>
                  <a:gd name="connsiteY0-1894" fmla="*/ 91010 h 745737"/>
                  <a:gd name="connsiteX1-1895" fmla="*/ 160564 w 1009782"/>
                  <a:gd name="connsiteY1-1896" fmla="*/ 22430 h 745737"/>
                  <a:gd name="connsiteX2-1897" fmla="*/ 231684 w 1009782"/>
                  <a:gd name="connsiteY2-1898" fmla="*/ 9730 h 745737"/>
                  <a:gd name="connsiteX3-1899" fmla="*/ 361224 w 1009782"/>
                  <a:gd name="connsiteY3-1900" fmla="*/ 4650 h 745737"/>
                  <a:gd name="connsiteX4-1901" fmla="*/ 424724 w 1009782"/>
                  <a:gd name="connsiteY4-1902" fmla="*/ 80215 h 745737"/>
                  <a:gd name="connsiteX5-1903" fmla="*/ 536484 w 1009782"/>
                  <a:gd name="connsiteY5-1904" fmla="*/ 142445 h 745737"/>
                  <a:gd name="connsiteX6-1905" fmla="*/ 655864 w 1009782"/>
                  <a:gd name="connsiteY6-1906" fmla="*/ 101170 h 745737"/>
                  <a:gd name="connsiteX7-1907" fmla="*/ 737144 w 1009782"/>
                  <a:gd name="connsiteY7-1908" fmla="*/ 30685 h 745737"/>
                  <a:gd name="connsiteX8-1909" fmla="*/ 907324 w 1009782"/>
                  <a:gd name="connsiteY8-1910" fmla="*/ 45290 h 745737"/>
                  <a:gd name="connsiteX9-1911" fmla="*/ 993684 w 1009782"/>
                  <a:gd name="connsiteY9-1912" fmla="*/ 73230 h 745737"/>
                  <a:gd name="connsiteX10-1913" fmla="*/ 1008924 w 1009782"/>
                  <a:gd name="connsiteY10-1914" fmla="*/ 83390 h 745737"/>
                  <a:gd name="connsiteX11-1915" fmla="*/ 996224 w 1009782"/>
                  <a:gd name="connsiteY11-1916" fmla="*/ 218010 h 745737"/>
                  <a:gd name="connsiteX12-1917" fmla="*/ 902244 w 1009782"/>
                  <a:gd name="connsiteY12-1918" fmla="*/ 212930 h 745737"/>
                  <a:gd name="connsiteX13-1919" fmla="*/ 803184 w 1009782"/>
                  <a:gd name="connsiteY13-1920" fmla="*/ 207850 h 745737"/>
                  <a:gd name="connsiteX14-1921" fmla="*/ 772704 w 1009782"/>
                  <a:gd name="connsiteY14-1922" fmla="*/ 212930 h 745737"/>
                  <a:gd name="connsiteX15-1923" fmla="*/ 767624 w 1009782"/>
                  <a:gd name="connsiteY15-1924" fmla="*/ 289130 h 745737"/>
                  <a:gd name="connsiteX16-1925" fmla="*/ 765084 w 1009782"/>
                  <a:gd name="connsiteY16-1926" fmla="*/ 609170 h 745737"/>
                  <a:gd name="connsiteX17-1927" fmla="*/ 761909 w 1009782"/>
                  <a:gd name="connsiteY17-1928" fmla="*/ 733630 h 745737"/>
                  <a:gd name="connsiteX18-1929" fmla="*/ 666024 w 1009782"/>
                  <a:gd name="connsiteY18-1930" fmla="*/ 741250 h 745737"/>
                  <a:gd name="connsiteX19-1931" fmla="*/ 577124 w 1009782"/>
                  <a:gd name="connsiteY19-1932" fmla="*/ 736170 h 745737"/>
                  <a:gd name="connsiteX20-1933" fmla="*/ 442504 w 1009782"/>
                  <a:gd name="connsiteY20-1934" fmla="*/ 728550 h 745737"/>
                  <a:gd name="connsiteX21-1935" fmla="*/ 285024 w 1009782"/>
                  <a:gd name="connsiteY21-1936" fmla="*/ 713310 h 745737"/>
                  <a:gd name="connsiteX22-1937" fmla="*/ 221524 w 1009782"/>
                  <a:gd name="connsiteY22-1938" fmla="*/ 700610 h 745737"/>
                  <a:gd name="connsiteX23-1939" fmla="*/ 205649 w 1009782"/>
                  <a:gd name="connsiteY23-1940" fmla="*/ 657430 h 745737"/>
                  <a:gd name="connsiteX24-1941" fmla="*/ 223429 w 1009782"/>
                  <a:gd name="connsiteY24-1942" fmla="*/ 541225 h 745737"/>
                  <a:gd name="connsiteX25-1943" fmla="*/ 267244 w 1009782"/>
                  <a:gd name="connsiteY25-1944" fmla="*/ 279605 h 745737"/>
                  <a:gd name="connsiteX26-1945" fmla="*/ 262164 w 1009782"/>
                  <a:gd name="connsiteY26-1946" fmla="*/ 200230 h 745737"/>
                  <a:gd name="connsiteX27-1947" fmla="*/ 159929 w 1009782"/>
                  <a:gd name="connsiteY27-1948" fmla="*/ 219915 h 745737"/>
                  <a:gd name="connsiteX28-1949" fmla="*/ 28484 w 1009782"/>
                  <a:gd name="connsiteY28-1950" fmla="*/ 240870 h 745737"/>
                  <a:gd name="connsiteX29-1951" fmla="*/ 10704 w 1009782"/>
                  <a:gd name="connsiteY29-1952" fmla="*/ 91010 h 745737"/>
                  <a:gd name="connsiteX0-1953" fmla="*/ 4847 w 1003925"/>
                  <a:gd name="connsiteY0-1954" fmla="*/ 91010 h 745737"/>
                  <a:gd name="connsiteX1-1955" fmla="*/ 154707 w 1003925"/>
                  <a:gd name="connsiteY1-1956" fmla="*/ 22430 h 745737"/>
                  <a:gd name="connsiteX2-1957" fmla="*/ 225827 w 1003925"/>
                  <a:gd name="connsiteY2-1958" fmla="*/ 9730 h 745737"/>
                  <a:gd name="connsiteX3-1959" fmla="*/ 355367 w 1003925"/>
                  <a:gd name="connsiteY3-1960" fmla="*/ 4650 h 745737"/>
                  <a:gd name="connsiteX4-1961" fmla="*/ 418867 w 1003925"/>
                  <a:gd name="connsiteY4-1962" fmla="*/ 80215 h 745737"/>
                  <a:gd name="connsiteX5-1963" fmla="*/ 530627 w 1003925"/>
                  <a:gd name="connsiteY5-1964" fmla="*/ 142445 h 745737"/>
                  <a:gd name="connsiteX6-1965" fmla="*/ 650007 w 1003925"/>
                  <a:gd name="connsiteY6-1966" fmla="*/ 101170 h 745737"/>
                  <a:gd name="connsiteX7-1967" fmla="*/ 731287 w 1003925"/>
                  <a:gd name="connsiteY7-1968" fmla="*/ 30685 h 745737"/>
                  <a:gd name="connsiteX8-1969" fmla="*/ 901467 w 1003925"/>
                  <a:gd name="connsiteY8-1970" fmla="*/ 45290 h 745737"/>
                  <a:gd name="connsiteX9-1971" fmla="*/ 987827 w 1003925"/>
                  <a:gd name="connsiteY9-1972" fmla="*/ 73230 h 745737"/>
                  <a:gd name="connsiteX10-1973" fmla="*/ 1003067 w 1003925"/>
                  <a:gd name="connsiteY10-1974" fmla="*/ 83390 h 745737"/>
                  <a:gd name="connsiteX11-1975" fmla="*/ 990367 w 1003925"/>
                  <a:gd name="connsiteY11-1976" fmla="*/ 218010 h 745737"/>
                  <a:gd name="connsiteX12-1977" fmla="*/ 896387 w 1003925"/>
                  <a:gd name="connsiteY12-1978" fmla="*/ 212930 h 745737"/>
                  <a:gd name="connsiteX13-1979" fmla="*/ 797327 w 1003925"/>
                  <a:gd name="connsiteY13-1980" fmla="*/ 207850 h 745737"/>
                  <a:gd name="connsiteX14-1981" fmla="*/ 766847 w 1003925"/>
                  <a:gd name="connsiteY14-1982" fmla="*/ 212930 h 745737"/>
                  <a:gd name="connsiteX15-1983" fmla="*/ 761767 w 1003925"/>
                  <a:gd name="connsiteY15-1984" fmla="*/ 289130 h 745737"/>
                  <a:gd name="connsiteX16-1985" fmla="*/ 759227 w 1003925"/>
                  <a:gd name="connsiteY16-1986" fmla="*/ 609170 h 745737"/>
                  <a:gd name="connsiteX17-1987" fmla="*/ 756052 w 1003925"/>
                  <a:gd name="connsiteY17-1988" fmla="*/ 733630 h 745737"/>
                  <a:gd name="connsiteX18-1989" fmla="*/ 660167 w 1003925"/>
                  <a:gd name="connsiteY18-1990" fmla="*/ 741250 h 745737"/>
                  <a:gd name="connsiteX19-1991" fmla="*/ 571267 w 1003925"/>
                  <a:gd name="connsiteY19-1992" fmla="*/ 736170 h 745737"/>
                  <a:gd name="connsiteX20-1993" fmla="*/ 436647 w 1003925"/>
                  <a:gd name="connsiteY20-1994" fmla="*/ 728550 h 745737"/>
                  <a:gd name="connsiteX21-1995" fmla="*/ 279167 w 1003925"/>
                  <a:gd name="connsiteY21-1996" fmla="*/ 713310 h 745737"/>
                  <a:gd name="connsiteX22-1997" fmla="*/ 215667 w 1003925"/>
                  <a:gd name="connsiteY22-1998" fmla="*/ 700610 h 745737"/>
                  <a:gd name="connsiteX23-1999" fmla="*/ 199792 w 1003925"/>
                  <a:gd name="connsiteY23-2000" fmla="*/ 657430 h 745737"/>
                  <a:gd name="connsiteX24-2001" fmla="*/ 217572 w 1003925"/>
                  <a:gd name="connsiteY24-2002" fmla="*/ 541225 h 745737"/>
                  <a:gd name="connsiteX25-2003" fmla="*/ 261387 w 1003925"/>
                  <a:gd name="connsiteY25-2004" fmla="*/ 279605 h 745737"/>
                  <a:gd name="connsiteX26-2005" fmla="*/ 256307 w 1003925"/>
                  <a:gd name="connsiteY26-2006" fmla="*/ 200230 h 745737"/>
                  <a:gd name="connsiteX27-2007" fmla="*/ 154072 w 1003925"/>
                  <a:gd name="connsiteY27-2008" fmla="*/ 219915 h 745737"/>
                  <a:gd name="connsiteX28-2009" fmla="*/ 47392 w 1003925"/>
                  <a:gd name="connsiteY28-2010" fmla="*/ 238965 h 745737"/>
                  <a:gd name="connsiteX29-2011" fmla="*/ 4847 w 1003925"/>
                  <a:gd name="connsiteY29-2012" fmla="*/ 91010 h 745737"/>
                  <a:gd name="connsiteX0-2013" fmla="*/ 10000 w 980503"/>
                  <a:gd name="connsiteY0-2014" fmla="*/ 70055 h 745737"/>
                  <a:gd name="connsiteX1-2015" fmla="*/ 131285 w 980503"/>
                  <a:gd name="connsiteY1-2016" fmla="*/ 22430 h 745737"/>
                  <a:gd name="connsiteX2-2017" fmla="*/ 202405 w 980503"/>
                  <a:gd name="connsiteY2-2018" fmla="*/ 9730 h 745737"/>
                  <a:gd name="connsiteX3-2019" fmla="*/ 331945 w 980503"/>
                  <a:gd name="connsiteY3-2020" fmla="*/ 4650 h 745737"/>
                  <a:gd name="connsiteX4-2021" fmla="*/ 395445 w 980503"/>
                  <a:gd name="connsiteY4-2022" fmla="*/ 80215 h 745737"/>
                  <a:gd name="connsiteX5-2023" fmla="*/ 507205 w 980503"/>
                  <a:gd name="connsiteY5-2024" fmla="*/ 142445 h 745737"/>
                  <a:gd name="connsiteX6-2025" fmla="*/ 626585 w 980503"/>
                  <a:gd name="connsiteY6-2026" fmla="*/ 101170 h 745737"/>
                  <a:gd name="connsiteX7-2027" fmla="*/ 707865 w 980503"/>
                  <a:gd name="connsiteY7-2028" fmla="*/ 30685 h 745737"/>
                  <a:gd name="connsiteX8-2029" fmla="*/ 878045 w 980503"/>
                  <a:gd name="connsiteY8-2030" fmla="*/ 45290 h 745737"/>
                  <a:gd name="connsiteX9-2031" fmla="*/ 964405 w 980503"/>
                  <a:gd name="connsiteY9-2032" fmla="*/ 73230 h 745737"/>
                  <a:gd name="connsiteX10-2033" fmla="*/ 979645 w 980503"/>
                  <a:gd name="connsiteY10-2034" fmla="*/ 83390 h 745737"/>
                  <a:gd name="connsiteX11-2035" fmla="*/ 966945 w 980503"/>
                  <a:gd name="connsiteY11-2036" fmla="*/ 218010 h 745737"/>
                  <a:gd name="connsiteX12-2037" fmla="*/ 872965 w 980503"/>
                  <a:gd name="connsiteY12-2038" fmla="*/ 212930 h 745737"/>
                  <a:gd name="connsiteX13-2039" fmla="*/ 773905 w 980503"/>
                  <a:gd name="connsiteY13-2040" fmla="*/ 207850 h 745737"/>
                  <a:gd name="connsiteX14-2041" fmla="*/ 743425 w 980503"/>
                  <a:gd name="connsiteY14-2042" fmla="*/ 212930 h 745737"/>
                  <a:gd name="connsiteX15-2043" fmla="*/ 738345 w 980503"/>
                  <a:gd name="connsiteY15-2044" fmla="*/ 289130 h 745737"/>
                  <a:gd name="connsiteX16-2045" fmla="*/ 735805 w 980503"/>
                  <a:gd name="connsiteY16-2046" fmla="*/ 609170 h 745737"/>
                  <a:gd name="connsiteX17-2047" fmla="*/ 732630 w 980503"/>
                  <a:gd name="connsiteY17-2048" fmla="*/ 733630 h 745737"/>
                  <a:gd name="connsiteX18-2049" fmla="*/ 636745 w 980503"/>
                  <a:gd name="connsiteY18-2050" fmla="*/ 741250 h 745737"/>
                  <a:gd name="connsiteX19-2051" fmla="*/ 547845 w 980503"/>
                  <a:gd name="connsiteY19-2052" fmla="*/ 736170 h 745737"/>
                  <a:gd name="connsiteX20-2053" fmla="*/ 413225 w 980503"/>
                  <a:gd name="connsiteY20-2054" fmla="*/ 728550 h 745737"/>
                  <a:gd name="connsiteX21-2055" fmla="*/ 255745 w 980503"/>
                  <a:gd name="connsiteY21-2056" fmla="*/ 713310 h 745737"/>
                  <a:gd name="connsiteX22-2057" fmla="*/ 192245 w 980503"/>
                  <a:gd name="connsiteY22-2058" fmla="*/ 700610 h 745737"/>
                  <a:gd name="connsiteX23-2059" fmla="*/ 176370 w 980503"/>
                  <a:gd name="connsiteY23-2060" fmla="*/ 657430 h 745737"/>
                  <a:gd name="connsiteX24-2061" fmla="*/ 194150 w 980503"/>
                  <a:gd name="connsiteY24-2062" fmla="*/ 541225 h 745737"/>
                  <a:gd name="connsiteX25-2063" fmla="*/ 237965 w 980503"/>
                  <a:gd name="connsiteY25-2064" fmla="*/ 279605 h 745737"/>
                  <a:gd name="connsiteX26-2065" fmla="*/ 232885 w 980503"/>
                  <a:gd name="connsiteY26-2066" fmla="*/ 200230 h 745737"/>
                  <a:gd name="connsiteX27-2067" fmla="*/ 130650 w 980503"/>
                  <a:gd name="connsiteY27-2068" fmla="*/ 219915 h 745737"/>
                  <a:gd name="connsiteX28-2069" fmla="*/ 23970 w 980503"/>
                  <a:gd name="connsiteY28-2070" fmla="*/ 238965 h 745737"/>
                  <a:gd name="connsiteX29-2071" fmla="*/ 10000 w 980503"/>
                  <a:gd name="connsiteY29-2072" fmla="*/ 70055 h 745737"/>
                  <a:gd name="connsiteX0-2073" fmla="*/ 2672 w 973175"/>
                  <a:gd name="connsiteY0-2074" fmla="*/ 70055 h 745737"/>
                  <a:gd name="connsiteX1-2075" fmla="*/ 123957 w 973175"/>
                  <a:gd name="connsiteY1-2076" fmla="*/ 22430 h 745737"/>
                  <a:gd name="connsiteX2-2077" fmla="*/ 195077 w 973175"/>
                  <a:gd name="connsiteY2-2078" fmla="*/ 9730 h 745737"/>
                  <a:gd name="connsiteX3-2079" fmla="*/ 324617 w 973175"/>
                  <a:gd name="connsiteY3-2080" fmla="*/ 4650 h 745737"/>
                  <a:gd name="connsiteX4-2081" fmla="*/ 388117 w 973175"/>
                  <a:gd name="connsiteY4-2082" fmla="*/ 80215 h 745737"/>
                  <a:gd name="connsiteX5-2083" fmla="*/ 499877 w 973175"/>
                  <a:gd name="connsiteY5-2084" fmla="*/ 142445 h 745737"/>
                  <a:gd name="connsiteX6-2085" fmla="*/ 619257 w 973175"/>
                  <a:gd name="connsiteY6-2086" fmla="*/ 101170 h 745737"/>
                  <a:gd name="connsiteX7-2087" fmla="*/ 700537 w 973175"/>
                  <a:gd name="connsiteY7-2088" fmla="*/ 30685 h 745737"/>
                  <a:gd name="connsiteX8-2089" fmla="*/ 870717 w 973175"/>
                  <a:gd name="connsiteY8-2090" fmla="*/ 45290 h 745737"/>
                  <a:gd name="connsiteX9-2091" fmla="*/ 957077 w 973175"/>
                  <a:gd name="connsiteY9-2092" fmla="*/ 73230 h 745737"/>
                  <a:gd name="connsiteX10-2093" fmla="*/ 972317 w 973175"/>
                  <a:gd name="connsiteY10-2094" fmla="*/ 83390 h 745737"/>
                  <a:gd name="connsiteX11-2095" fmla="*/ 959617 w 973175"/>
                  <a:gd name="connsiteY11-2096" fmla="*/ 218010 h 745737"/>
                  <a:gd name="connsiteX12-2097" fmla="*/ 865637 w 973175"/>
                  <a:gd name="connsiteY12-2098" fmla="*/ 212930 h 745737"/>
                  <a:gd name="connsiteX13-2099" fmla="*/ 766577 w 973175"/>
                  <a:gd name="connsiteY13-2100" fmla="*/ 207850 h 745737"/>
                  <a:gd name="connsiteX14-2101" fmla="*/ 736097 w 973175"/>
                  <a:gd name="connsiteY14-2102" fmla="*/ 212930 h 745737"/>
                  <a:gd name="connsiteX15-2103" fmla="*/ 731017 w 973175"/>
                  <a:gd name="connsiteY15-2104" fmla="*/ 289130 h 745737"/>
                  <a:gd name="connsiteX16-2105" fmla="*/ 728477 w 973175"/>
                  <a:gd name="connsiteY16-2106" fmla="*/ 609170 h 745737"/>
                  <a:gd name="connsiteX17-2107" fmla="*/ 725302 w 973175"/>
                  <a:gd name="connsiteY17-2108" fmla="*/ 733630 h 745737"/>
                  <a:gd name="connsiteX18-2109" fmla="*/ 629417 w 973175"/>
                  <a:gd name="connsiteY18-2110" fmla="*/ 741250 h 745737"/>
                  <a:gd name="connsiteX19-2111" fmla="*/ 540517 w 973175"/>
                  <a:gd name="connsiteY19-2112" fmla="*/ 736170 h 745737"/>
                  <a:gd name="connsiteX20-2113" fmla="*/ 405897 w 973175"/>
                  <a:gd name="connsiteY20-2114" fmla="*/ 728550 h 745737"/>
                  <a:gd name="connsiteX21-2115" fmla="*/ 248417 w 973175"/>
                  <a:gd name="connsiteY21-2116" fmla="*/ 713310 h 745737"/>
                  <a:gd name="connsiteX22-2117" fmla="*/ 184917 w 973175"/>
                  <a:gd name="connsiteY22-2118" fmla="*/ 700610 h 745737"/>
                  <a:gd name="connsiteX23-2119" fmla="*/ 169042 w 973175"/>
                  <a:gd name="connsiteY23-2120" fmla="*/ 657430 h 745737"/>
                  <a:gd name="connsiteX24-2121" fmla="*/ 186822 w 973175"/>
                  <a:gd name="connsiteY24-2122" fmla="*/ 541225 h 745737"/>
                  <a:gd name="connsiteX25-2123" fmla="*/ 230637 w 973175"/>
                  <a:gd name="connsiteY25-2124" fmla="*/ 279605 h 745737"/>
                  <a:gd name="connsiteX26-2125" fmla="*/ 225557 w 973175"/>
                  <a:gd name="connsiteY26-2126" fmla="*/ 200230 h 745737"/>
                  <a:gd name="connsiteX27-2127" fmla="*/ 123322 w 973175"/>
                  <a:gd name="connsiteY27-2128" fmla="*/ 219915 h 745737"/>
                  <a:gd name="connsiteX28-2129" fmla="*/ 49027 w 973175"/>
                  <a:gd name="connsiteY28-2130" fmla="*/ 235155 h 745737"/>
                  <a:gd name="connsiteX29-2131" fmla="*/ 2672 w 973175"/>
                  <a:gd name="connsiteY29-2132" fmla="*/ 70055 h 745737"/>
                  <a:gd name="connsiteX0-2133" fmla="*/ 2672 w 973175"/>
                  <a:gd name="connsiteY0-2134" fmla="*/ 70055 h 745737"/>
                  <a:gd name="connsiteX1-2135" fmla="*/ 123957 w 973175"/>
                  <a:gd name="connsiteY1-2136" fmla="*/ 22430 h 745737"/>
                  <a:gd name="connsiteX2-2137" fmla="*/ 195077 w 973175"/>
                  <a:gd name="connsiteY2-2138" fmla="*/ 9730 h 745737"/>
                  <a:gd name="connsiteX3-2139" fmla="*/ 324617 w 973175"/>
                  <a:gd name="connsiteY3-2140" fmla="*/ 4650 h 745737"/>
                  <a:gd name="connsiteX4-2141" fmla="*/ 388117 w 973175"/>
                  <a:gd name="connsiteY4-2142" fmla="*/ 80215 h 745737"/>
                  <a:gd name="connsiteX5-2143" fmla="*/ 499877 w 973175"/>
                  <a:gd name="connsiteY5-2144" fmla="*/ 142445 h 745737"/>
                  <a:gd name="connsiteX6-2145" fmla="*/ 619257 w 973175"/>
                  <a:gd name="connsiteY6-2146" fmla="*/ 101170 h 745737"/>
                  <a:gd name="connsiteX7-2147" fmla="*/ 700537 w 973175"/>
                  <a:gd name="connsiteY7-2148" fmla="*/ 30685 h 745737"/>
                  <a:gd name="connsiteX8-2149" fmla="*/ 870717 w 973175"/>
                  <a:gd name="connsiteY8-2150" fmla="*/ 45290 h 745737"/>
                  <a:gd name="connsiteX9-2151" fmla="*/ 957077 w 973175"/>
                  <a:gd name="connsiteY9-2152" fmla="*/ 73230 h 745737"/>
                  <a:gd name="connsiteX10-2153" fmla="*/ 972317 w 973175"/>
                  <a:gd name="connsiteY10-2154" fmla="*/ 83390 h 745737"/>
                  <a:gd name="connsiteX11-2155" fmla="*/ 959617 w 973175"/>
                  <a:gd name="connsiteY11-2156" fmla="*/ 218010 h 745737"/>
                  <a:gd name="connsiteX12-2157" fmla="*/ 865637 w 973175"/>
                  <a:gd name="connsiteY12-2158" fmla="*/ 212930 h 745737"/>
                  <a:gd name="connsiteX13-2159" fmla="*/ 766577 w 973175"/>
                  <a:gd name="connsiteY13-2160" fmla="*/ 207850 h 745737"/>
                  <a:gd name="connsiteX14-2161" fmla="*/ 736097 w 973175"/>
                  <a:gd name="connsiteY14-2162" fmla="*/ 212930 h 745737"/>
                  <a:gd name="connsiteX15-2163" fmla="*/ 731017 w 973175"/>
                  <a:gd name="connsiteY15-2164" fmla="*/ 289130 h 745737"/>
                  <a:gd name="connsiteX16-2165" fmla="*/ 728477 w 973175"/>
                  <a:gd name="connsiteY16-2166" fmla="*/ 609170 h 745737"/>
                  <a:gd name="connsiteX17-2167" fmla="*/ 725302 w 973175"/>
                  <a:gd name="connsiteY17-2168" fmla="*/ 733630 h 745737"/>
                  <a:gd name="connsiteX18-2169" fmla="*/ 629417 w 973175"/>
                  <a:gd name="connsiteY18-2170" fmla="*/ 741250 h 745737"/>
                  <a:gd name="connsiteX19-2171" fmla="*/ 540517 w 973175"/>
                  <a:gd name="connsiteY19-2172" fmla="*/ 736170 h 745737"/>
                  <a:gd name="connsiteX20-2173" fmla="*/ 405897 w 973175"/>
                  <a:gd name="connsiteY20-2174" fmla="*/ 728550 h 745737"/>
                  <a:gd name="connsiteX21-2175" fmla="*/ 248417 w 973175"/>
                  <a:gd name="connsiteY21-2176" fmla="*/ 713310 h 745737"/>
                  <a:gd name="connsiteX22-2177" fmla="*/ 184917 w 973175"/>
                  <a:gd name="connsiteY22-2178" fmla="*/ 700610 h 745737"/>
                  <a:gd name="connsiteX23-2179" fmla="*/ 169042 w 973175"/>
                  <a:gd name="connsiteY23-2180" fmla="*/ 657430 h 745737"/>
                  <a:gd name="connsiteX24-2181" fmla="*/ 186822 w 973175"/>
                  <a:gd name="connsiteY24-2182" fmla="*/ 541225 h 745737"/>
                  <a:gd name="connsiteX25-2183" fmla="*/ 230637 w 973175"/>
                  <a:gd name="connsiteY25-2184" fmla="*/ 279605 h 745737"/>
                  <a:gd name="connsiteX26-2185" fmla="*/ 225557 w 973175"/>
                  <a:gd name="connsiteY26-2186" fmla="*/ 200230 h 745737"/>
                  <a:gd name="connsiteX27-2187" fmla="*/ 136657 w 973175"/>
                  <a:gd name="connsiteY27-2188" fmla="*/ 218010 h 745737"/>
                  <a:gd name="connsiteX28-2189" fmla="*/ 49027 w 973175"/>
                  <a:gd name="connsiteY28-2190" fmla="*/ 235155 h 745737"/>
                  <a:gd name="connsiteX29-2191" fmla="*/ 2672 w 973175"/>
                  <a:gd name="connsiteY29-2192" fmla="*/ 70055 h 745737"/>
                  <a:gd name="connsiteX0-2193" fmla="*/ 2672 w 974298"/>
                  <a:gd name="connsiteY0-2194" fmla="*/ 70055 h 745737"/>
                  <a:gd name="connsiteX1-2195" fmla="*/ 123957 w 974298"/>
                  <a:gd name="connsiteY1-2196" fmla="*/ 22430 h 745737"/>
                  <a:gd name="connsiteX2-2197" fmla="*/ 195077 w 974298"/>
                  <a:gd name="connsiteY2-2198" fmla="*/ 9730 h 745737"/>
                  <a:gd name="connsiteX3-2199" fmla="*/ 324617 w 974298"/>
                  <a:gd name="connsiteY3-2200" fmla="*/ 4650 h 745737"/>
                  <a:gd name="connsiteX4-2201" fmla="*/ 388117 w 974298"/>
                  <a:gd name="connsiteY4-2202" fmla="*/ 80215 h 745737"/>
                  <a:gd name="connsiteX5-2203" fmla="*/ 499877 w 974298"/>
                  <a:gd name="connsiteY5-2204" fmla="*/ 142445 h 745737"/>
                  <a:gd name="connsiteX6-2205" fmla="*/ 619257 w 974298"/>
                  <a:gd name="connsiteY6-2206" fmla="*/ 101170 h 745737"/>
                  <a:gd name="connsiteX7-2207" fmla="*/ 700537 w 974298"/>
                  <a:gd name="connsiteY7-2208" fmla="*/ 30685 h 745737"/>
                  <a:gd name="connsiteX8-2209" fmla="*/ 870717 w 974298"/>
                  <a:gd name="connsiteY8-2210" fmla="*/ 45290 h 745737"/>
                  <a:gd name="connsiteX9-2211" fmla="*/ 957077 w 974298"/>
                  <a:gd name="connsiteY9-2212" fmla="*/ 73230 h 745737"/>
                  <a:gd name="connsiteX10-2213" fmla="*/ 972317 w 974298"/>
                  <a:gd name="connsiteY10-2214" fmla="*/ 83390 h 745737"/>
                  <a:gd name="connsiteX11-2215" fmla="*/ 929137 w 974298"/>
                  <a:gd name="connsiteY11-2216" fmla="*/ 221820 h 745737"/>
                  <a:gd name="connsiteX12-2217" fmla="*/ 865637 w 974298"/>
                  <a:gd name="connsiteY12-2218" fmla="*/ 212930 h 745737"/>
                  <a:gd name="connsiteX13-2219" fmla="*/ 766577 w 974298"/>
                  <a:gd name="connsiteY13-2220" fmla="*/ 207850 h 745737"/>
                  <a:gd name="connsiteX14-2221" fmla="*/ 736097 w 974298"/>
                  <a:gd name="connsiteY14-2222" fmla="*/ 212930 h 745737"/>
                  <a:gd name="connsiteX15-2223" fmla="*/ 731017 w 974298"/>
                  <a:gd name="connsiteY15-2224" fmla="*/ 289130 h 745737"/>
                  <a:gd name="connsiteX16-2225" fmla="*/ 728477 w 974298"/>
                  <a:gd name="connsiteY16-2226" fmla="*/ 609170 h 745737"/>
                  <a:gd name="connsiteX17-2227" fmla="*/ 725302 w 974298"/>
                  <a:gd name="connsiteY17-2228" fmla="*/ 733630 h 745737"/>
                  <a:gd name="connsiteX18-2229" fmla="*/ 629417 w 974298"/>
                  <a:gd name="connsiteY18-2230" fmla="*/ 741250 h 745737"/>
                  <a:gd name="connsiteX19-2231" fmla="*/ 540517 w 974298"/>
                  <a:gd name="connsiteY19-2232" fmla="*/ 736170 h 745737"/>
                  <a:gd name="connsiteX20-2233" fmla="*/ 405897 w 974298"/>
                  <a:gd name="connsiteY20-2234" fmla="*/ 728550 h 745737"/>
                  <a:gd name="connsiteX21-2235" fmla="*/ 248417 w 974298"/>
                  <a:gd name="connsiteY21-2236" fmla="*/ 713310 h 745737"/>
                  <a:gd name="connsiteX22-2237" fmla="*/ 184917 w 974298"/>
                  <a:gd name="connsiteY22-2238" fmla="*/ 700610 h 745737"/>
                  <a:gd name="connsiteX23-2239" fmla="*/ 169042 w 974298"/>
                  <a:gd name="connsiteY23-2240" fmla="*/ 657430 h 745737"/>
                  <a:gd name="connsiteX24-2241" fmla="*/ 186822 w 974298"/>
                  <a:gd name="connsiteY24-2242" fmla="*/ 541225 h 745737"/>
                  <a:gd name="connsiteX25-2243" fmla="*/ 230637 w 974298"/>
                  <a:gd name="connsiteY25-2244" fmla="*/ 279605 h 745737"/>
                  <a:gd name="connsiteX26-2245" fmla="*/ 225557 w 974298"/>
                  <a:gd name="connsiteY26-2246" fmla="*/ 200230 h 745737"/>
                  <a:gd name="connsiteX27-2247" fmla="*/ 136657 w 974298"/>
                  <a:gd name="connsiteY27-2248" fmla="*/ 218010 h 745737"/>
                  <a:gd name="connsiteX28-2249" fmla="*/ 49027 w 974298"/>
                  <a:gd name="connsiteY28-2250" fmla="*/ 235155 h 745737"/>
                  <a:gd name="connsiteX29-2251" fmla="*/ 2672 w 974298"/>
                  <a:gd name="connsiteY29-2252" fmla="*/ 70055 h 745737"/>
                  <a:gd name="connsiteX0-2253" fmla="*/ 2672 w 964639"/>
                  <a:gd name="connsiteY0-2254" fmla="*/ 70055 h 745737"/>
                  <a:gd name="connsiteX1-2255" fmla="*/ 123957 w 964639"/>
                  <a:gd name="connsiteY1-2256" fmla="*/ 22430 h 745737"/>
                  <a:gd name="connsiteX2-2257" fmla="*/ 195077 w 964639"/>
                  <a:gd name="connsiteY2-2258" fmla="*/ 9730 h 745737"/>
                  <a:gd name="connsiteX3-2259" fmla="*/ 324617 w 964639"/>
                  <a:gd name="connsiteY3-2260" fmla="*/ 4650 h 745737"/>
                  <a:gd name="connsiteX4-2261" fmla="*/ 388117 w 964639"/>
                  <a:gd name="connsiteY4-2262" fmla="*/ 80215 h 745737"/>
                  <a:gd name="connsiteX5-2263" fmla="*/ 499877 w 964639"/>
                  <a:gd name="connsiteY5-2264" fmla="*/ 142445 h 745737"/>
                  <a:gd name="connsiteX6-2265" fmla="*/ 619257 w 964639"/>
                  <a:gd name="connsiteY6-2266" fmla="*/ 101170 h 745737"/>
                  <a:gd name="connsiteX7-2267" fmla="*/ 700537 w 964639"/>
                  <a:gd name="connsiteY7-2268" fmla="*/ 30685 h 745737"/>
                  <a:gd name="connsiteX8-2269" fmla="*/ 870717 w 964639"/>
                  <a:gd name="connsiteY8-2270" fmla="*/ 45290 h 745737"/>
                  <a:gd name="connsiteX9-2271" fmla="*/ 957077 w 964639"/>
                  <a:gd name="connsiteY9-2272" fmla="*/ 73230 h 745737"/>
                  <a:gd name="connsiteX10-2273" fmla="*/ 957077 w 964639"/>
                  <a:gd name="connsiteY10-2274" fmla="*/ 81485 h 745737"/>
                  <a:gd name="connsiteX11-2275" fmla="*/ 929137 w 964639"/>
                  <a:gd name="connsiteY11-2276" fmla="*/ 221820 h 745737"/>
                  <a:gd name="connsiteX12-2277" fmla="*/ 865637 w 964639"/>
                  <a:gd name="connsiteY12-2278" fmla="*/ 212930 h 745737"/>
                  <a:gd name="connsiteX13-2279" fmla="*/ 766577 w 964639"/>
                  <a:gd name="connsiteY13-2280" fmla="*/ 207850 h 745737"/>
                  <a:gd name="connsiteX14-2281" fmla="*/ 736097 w 964639"/>
                  <a:gd name="connsiteY14-2282" fmla="*/ 212930 h 745737"/>
                  <a:gd name="connsiteX15-2283" fmla="*/ 731017 w 964639"/>
                  <a:gd name="connsiteY15-2284" fmla="*/ 289130 h 745737"/>
                  <a:gd name="connsiteX16-2285" fmla="*/ 728477 w 964639"/>
                  <a:gd name="connsiteY16-2286" fmla="*/ 609170 h 745737"/>
                  <a:gd name="connsiteX17-2287" fmla="*/ 725302 w 964639"/>
                  <a:gd name="connsiteY17-2288" fmla="*/ 733630 h 745737"/>
                  <a:gd name="connsiteX18-2289" fmla="*/ 629417 w 964639"/>
                  <a:gd name="connsiteY18-2290" fmla="*/ 741250 h 745737"/>
                  <a:gd name="connsiteX19-2291" fmla="*/ 540517 w 964639"/>
                  <a:gd name="connsiteY19-2292" fmla="*/ 736170 h 745737"/>
                  <a:gd name="connsiteX20-2293" fmla="*/ 405897 w 964639"/>
                  <a:gd name="connsiteY20-2294" fmla="*/ 728550 h 745737"/>
                  <a:gd name="connsiteX21-2295" fmla="*/ 248417 w 964639"/>
                  <a:gd name="connsiteY21-2296" fmla="*/ 713310 h 745737"/>
                  <a:gd name="connsiteX22-2297" fmla="*/ 184917 w 964639"/>
                  <a:gd name="connsiteY22-2298" fmla="*/ 700610 h 745737"/>
                  <a:gd name="connsiteX23-2299" fmla="*/ 169042 w 964639"/>
                  <a:gd name="connsiteY23-2300" fmla="*/ 657430 h 745737"/>
                  <a:gd name="connsiteX24-2301" fmla="*/ 186822 w 964639"/>
                  <a:gd name="connsiteY24-2302" fmla="*/ 541225 h 745737"/>
                  <a:gd name="connsiteX25-2303" fmla="*/ 230637 w 964639"/>
                  <a:gd name="connsiteY25-2304" fmla="*/ 279605 h 745737"/>
                  <a:gd name="connsiteX26-2305" fmla="*/ 225557 w 964639"/>
                  <a:gd name="connsiteY26-2306" fmla="*/ 200230 h 745737"/>
                  <a:gd name="connsiteX27-2307" fmla="*/ 136657 w 964639"/>
                  <a:gd name="connsiteY27-2308" fmla="*/ 218010 h 745737"/>
                  <a:gd name="connsiteX28-2309" fmla="*/ 49027 w 964639"/>
                  <a:gd name="connsiteY28-2310" fmla="*/ 235155 h 745737"/>
                  <a:gd name="connsiteX29-2311" fmla="*/ 2672 w 964639"/>
                  <a:gd name="connsiteY29-2312" fmla="*/ 70055 h 745737"/>
                  <a:gd name="connsiteX0-2313" fmla="*/ 2672 w 959446"/>
                  <a:gd name="connsiteY0-2314" fmla="*/ 70055 h 745737"/>
                  <a:gd name="connsiteX1-2315" fmla="*/ 123957 w 959446"/>
                  <a:gd name="connsiteY1-2316" fmla="*/ 22430 h 745737"/>
                  <a:gd name="connsiteX2-2317" fmla="*/ 195077 w 959446"/>
                  <a:gd name="connsiteY2-2318" fmla="*/ 9730 h 745737"/>
                  <a:gd name="connsiteX3-2319" fmla="*/ 324617 w 959446"/>
                  <a:gd name="connsiteY3-2320" fmla="*/ 4650 h 745737"/>
                  <a:gd name="connsiteX4-2321" fmla="*/ 388117 w 959446"/>
                  <a:gd name="connsiteY4-2322" fmla="*/ 80215 h 745737"/>
                  <a:gd name="connsiteX5-2323" fmla="*/ 499877 w 959446"/>
                  <a:gd name="connsiteY5-2324" fmla="*/ 142445 h 745737"/>
                  <a:gd name="connsiteX6-2325" fmla="*/ 619257 w 959446"/>
                  <a:gd name="connsiteY6-2326" fmla="*/ 101170 h 745737"/>
                  <a:gd name="connsiteX7-2327" fmla="*/ 700537 w 959446"/>
                  <a:gd name="connsiteY7-2328" fmla="*/ 30685 h 745737"/>
                  <a:gd name="connsiteX8-2329" fmla="*/ 870717 w 959446"/>
                  <a:gd name="connsiteY8-2330" fmla="*/ 45290 h 745737"/>
                  <a:gd name="connsiteX9-2331" fmla="*/ 957077 w 959446"/>
                  <a:gd name="connsiteY9-2332" fmla="*/ 73230 h 745737"/>
                  <a:gd name="connsiteX10-2333" fmla="*/ 929137 w 959446"/>
                  <a:gd name="connsiteY10-2334" fmla="*/ 221820 h 745737"/>
                  <a:gd name="connsiteX11-2335" fmla="*/ 865637 w 959446"/>
                  <a:gd name="connsiteY11-2336" fmla="*/ 212930 h 745737"/>
                  <a:gd name="connsiteX12-2337" fmla="*/ 766577 w 959446"/>
                  <a:gd name="connsiteY12-2338" fmla="*/ 207850 h 745737"/>
                  <a:gd name="connsiteX13-2339" fmla="*/ 736097 w 959446"/>
                  <a:gd name="connsiteY13-2340" fmla="*/ 212930 h 745737"/>
                  <a:gd name="connsiteX14-2341" fmla="*/ 731017 w 959446"/>
                  <a:gd name="connsiteY14-2342" fmla="*/ 289130 h 745737"/>
                  <a:gd name="connsiteX15-2343" fmla="*/ 728477 w 959446"/>
                  <a:gd name="connsiteY15-2344" fmla="*/ 609170 h 745737"/>
                  <a:gd name="connsiteX16-2345" fmla="*/ 725302 w 959446"/>
                  <a:gd name="connsiteY16-2346" fmla="*/ 733630 h 745737"/>
                  <a:gd name="connsiteX17-2347" fmla="*/ 629417 w 959446"/>
                  <a:gd name="connsiteY17-2348" fmla="*/ 741250 h 745737"/>
                  <a:gd name="connsiteX18-2349" fmla="*/ 540517 w 959446"/>
                  <a:gd name="connsiteY18-2350" fmla="*/ 736170 h 745737"/>
                  <a:gd name="connsiteX19-2351" fmla="*/ 405897 w 959446"/>
                  <a:gd name="connsiteY19-2352" fmla="*/ 728550 h 745737"/>
                  <a:gd name="connsiteX20-2353" fmla="*/ 248417 w 959446"/>
                  <a:gd name="connsiteY20-2354" fmla="*/ 713310 h 745737"/>
                  <a:gd name="connsiteX21-2355" fmla="*/ 184917 w 959446"/>
                  <a:gd name="connsiteY21-2356" fmla="*/ 700610 h 745737"/>
                  <a:gd name="connsiteX22-2357" fmla="*/ 169042 w 959446"/>
                  <a:gd name="connsiteY22-2358" fmla="*/ 657430 h 745737"/>
                  <a:gd name="connsiteX23-2359" fmla="*/ 186822 w 959446"/>
                  <a:gd name="connsiteY23-2360" fmla="*/ 541225 h 745737"/>
                  <a:gd name="connsiteX24-2361" fmla="*/ 230637 w 959446"/>
                  <a:gd name="connsiteY24-2362" fmla="*/ 279605 h 745737"/>
                  <a:gd name="connsiteX25-2363" fmla="*/ 225557 w 959446"/>
                  <a:gd name="connsiteY25-2364" fmla="*/ 200230 h 745737"/>
                  <a:gd name="connsiteX26-2365" fmla="*/ 136657 w 959446"/>
                  <a:gd name="connsiteY26-2366" fmla="*/ 218010 h 745737"/>
                  <a:gd name="connsiteX27-2367" fmla="*/ 49027 w 959446"/>
                  <a:gd name="connsiteY27-2368" fmla="*/ 235155 h 745737"/>
                  <a:gd name="connsiteX28-2369" fmla="*/ 2672 w 959446"/>
                  <a:gd name="connsiteY28-2370" fmla="*/ 70055 h 745737"/>
                  <a:gd name="connsiteX0-2371" fmla="*/ 2672 w 949052"/>
                  <a:gd name="connsiteY0-2372" fmla="*/ 70055 h 745737"/>
                  <a:gd name="connsiteX1-2373" fmla="*/ 123957 w 949052"/>
                  <a:gd name="connsiteY1-2374" fmla="*/ 22430 h 745737"/>
                  <a:gd name="connsiteX2-2375" fmla="*/ 195077 w 949052"/>
                  <a:gd name="connsiteY2-2376" fmla="*/ 9730 h 745737"/>
                  <a:gd name="connsiteX3-2377" fmla="*/ 324617 w 949052"/>
                  <a:gd name="connsiteY3-2378" fmla="*/ 4650 h 745737"/>
                  <a:gd name="connsiteX4-2379" fmla="*/ 388117 w 949052"/>
                  <a:gd name="connsiteY4-2380" fmla="*/ 80215 h 745737"/>
                  <a:gd name="connsiteX5-2381" fmla="*/ 499877 w 949052"/>
                  <a:gd name="connsiteY5-2382" fmla="*/ 142445 h 745737"/>
                  <a:gd name="connsiteX6-2383" fmla="*/ 619257 w 949052"/>
                  <a:gd name="connsiteY6-2384" fmla="*/ 101170 h 745737"/>
                  <a:gd name="connsiteX7-2385" fmla="*/ 700537 w 949052"/>
                  <a:gd name="connsiteY7-2386" fmla="*/ 30685 h 745737"/>
                  <a:gd name="connsiteX8-2387" fmla="*/ 870717 w 949052"/>
                  <a:gd name="connsiteY8-2388" fmla="*/ 45290 h 745737"/>
                  <a:gd name="connsiteX9-2389" fmla="*/ 945647 w 949052"/>
                  <a:gd name="connsiteY9-2390" fmla="*/ 69420 h 745737"/>
                  <a:gd name="connsiteX10-2391" fmla="*/ 929137 w 949052"/>
                  <a:gd name="connsiteY10-2392" fmla="*/ 221820 h 745737"/>
                  <a:gd name="connsiteX11-2393" fmla="*/ 865637 w 949052"/>
                  <a:gd name="connsiteY11-2394" fmla="*/ 212930 h 745737"/>
                  <a:gd name="connsiteX12-2395" fmla="*/ 766577 w 949052"/>
                  <a:gd name="connsiteY12-2396" fmla="*/ 207850 h 745737"/>
                  <a:gd name="connsiteX13-2397" fmla="*/ 736097 w 949052"/>
                  <a:gd name="connsiteY13-2398" fmla="*/ 212930 h 745737"/>
                  <a:gd name="connsiteX14-2399" fmla="*/ 731017 w 949052"/>
                  <a:gd name="connsiteY14-2400" fmla="*/ 289130 h 745737"/>
                  <a:gd name="connsiteX15-2401" fmla="*/ 728477 w 949052"/>
                  <a:gd name="connsiteY15-2402" fmla="*/ 609170 h 745737"/>
                  <a:gd name="connsiteX16-2403" fmla="*/ 725302 w 949052"/>
                  <a:gd name="connsiteY16-2404" fmla="*/ 733630 h 745737"/>
                  <a:gd name="connsiteX17-2405" fmla="*/ 629417 w 949052"/>
                  <a:gd name="connsiteY17-2406" fmla="*/ 741250 h 745737"/>
                  <a:gd name="connsiteX18-2407" fmla="*/ 540517 w 949052"/>
                  <a:gd name="connsiteY18-2408" fmla="*/ 736170 h 745737"/>
                  <a:gd name="connsiteX19-2409" fmla="*/ 405897 w 949052"/>
                  <a:gd name="connsiteY19-2410" fmla="*/ 728550 h 745737"/>
                  <a:gd name="connsiteX20-2411" fmla="*/ 248417 w 949052"/>
                  <a:gd name="connsiteY20-2412" fmla="*/ 713310 h 745737"/>
                  <a:gd name="connsiteX21-2413" fmla="*/ 184917 w 949052"/>
                  <a:gd name="connsiteY21-2414" fmla="*/ 700610 h 745737"/>
                  <a:gd name="connsiteX22-2415" fmla="*/ 169042 w 949052"/>
                  <a:gd name="connsiteY22-2416" fmla="*/ 657430 h 745737"/>
                  <a:gd name="connsiteX23-2417" fmla="*/ 186822 w 949052"/>
                  <a:gd name="connsiteY23-2418" fmla="*/ 541225 h 745737"/>
                  <a:gd name="connsiteX24-2419" fmla="*/ 230637 w 949052"/>
                  <a:gd name="connsiteY24-2420" fmla="*/ 279605 h 745737"/>
                  <a:gd name="connsiteX25-2421" fmla="*/ 225557 w 949052"/>
                  <a:gd name="connsiteY25-2422" fmla="*/ 200230 h 745737"/>
                  <a:gd name="connsiteX26-2423" fmla="*/ 136657 w 949052"/>
                  <a:gd name="connsiteY26-2424" fmla="*/ 218010 h 745737"/>
                  <a:gd name="connsiteX27-2425" fmla="*/ 49027 w 949052"/>
                  <a:gd name="connsiteY27-2426" fmla="*/ 235155 h 745737"/>
                  <a:gd name="connsiteX28-2427" fmla="*/ 2672 w 949052"/>
                  <a:gd name="connsiteY28-2428" fmla="*/ 70055 h 745737"/>
                  <a:gd name="connsiteX0-2429" fmla="*/ 2672 w 947265"/>
                  <a:gd name="connsiteY0-2430" fmla="*/ 70055 h 745737"/>
                  <a:gd name="connsiteX1-2431" fmla="*/ 123957 w 947265"/>
                  <a:gd name="connsiteY1-2432" fmla="*/ 22430 h 745737"/>
                  <a:gd name="connsiteX2-2433" fmla="*/ 195077 w 947265"/>
                  <a:gd name="connsiteY2-2434" fmla="*/ 9730 h 745737"/>
                  <a:gd name="connsiteX3-2435" fmla="*/ 324617 w 947265"/>
                  <a:gd name="connsiteY3-2436" fmla="*/ 4650 h 745737"/>
                  <a:gd name="connsiteX4-2437" fmla="*/ 388117 w 947265"/>
                  <a:gd name="connsiteY4-2438" fmla="*/ 80215 h 745737"/>
                  <a:gd name="connsiteX5-2439" fmla="*/ 499877 w 947265"/>
                  <a:gd name="connsiteY5-2440" fmla="*/ 142445 h 745737"/>
                  <a:gd name="connsiteX6-2441" fmla="*/ 619257 w 947265"/>
                  <a:gd name="connsiteY6-2442" fmla="*/ 101170 h 745737"/>
                  <a:gd name="connsiteX7-2443" fmla="*/ 700537 w 947265"/>
                  <a:gd name="connsiteY7-2444" fmla="*/ 30685 h 745737"/>
                  <a:gd name="connsiteX8-2445" fmla="*/ 870717 w 947265"/>
                  <a:gd name="connsiteY8-2446" fmla="*/ 45290 h 745737"/>
                  <a:gd name="connsiteX9-2447" fmla="*/ 945647 w 947265"/>
                  <a:gd name="connsiteY9-2448" fmla="*/ 69420 h 745737"/>
                  <a:gd name="connsiteX10-2449" fmla="*/ 917707 w 947265"/>
                  <a:gd name="connsiteY10-2450" fmla="*/ 216105 h 745737"/>
                  <a:gd name="connsiteX11-2451" fmla="*/ 865637 w 947265"/>
                  <a:gd name="connsiteY11-2452" fmla="*/ 212930 h 745737"/>
                  <a:gd name="connsiteX12-2453" fmla="*/ 766577 w 947265"/>
                  <a:gd name="connsiteY12-2454" fmla="*/ 207850 h 745737"/>
                  <a:gd name="connsiteX13-2455" fmla="*/ 736097 w 947265"/>
                  <a:gd name="connsiteY13-2456" fmla="*/ 212930 h 745737"/>
                  <a:gd name="connsiteX14-2457" fmla="*/ 731017 w 947265"/>
                  <a:gd name="connsiteY14-2458" fmla="*/ 289130 h 745737"/>
                  <a:gd name="connsiteX15-2459" fmla="*/ 728477 w 947265"/>
                  <a:gd name="connsiteY15-2460" fmla="*/ 609170 h 745737"/>
                  <a:gd name="connsiteX16-2461" fmla="*/ 725302 w 947265"/>
                  <a:gd name="connsiteY16-2462" fmla="*/ 733630 h 745737"/>
                  <a:gd name="connsiteX17-2463" fmla="*/ 629417 w 947265"/>
                  <a:gd name="connsiteY17-2464" fmla="*/ 741250 h 745737"/>
                  <a:gd name="connsiteX18-2465" fmla="*/ 540517 w 947265"/>
                  <a:gd name="connsiteY18-2466" fmla="*/ 736170 h 745737"/>
                  <a:gd name="connsiteX19-2467" fmla="*/ 405897 w 947265"/>
                  <a:gd name="connsiteY19-2468" fmla="*/ 728550 h 745737"/>
                  <a:gd name="connsiteX20-2469" fmla="*/ 248417 w 947265"/>
                  <a:gd name="connsiteY20-2470" fmla="*/ 713310 h 745737"/>
                  <a:gd name="connsiteX21-2471" fmla="*/ 184917 w 947265"/>
                  <a:gd name="connsiteY21-2472" fmla="*/ 700610 h 745737"/>
                  <a:gd name="connsiteX22-2473" fmla="*/ 169042 w 947265"/>
                  <a:gd name="connsiteY22-2474" fmla="*/ 657430 h 745737"/>
                  <a:gd name="connsiteX23-2475" fmla="*/ 186822 w 947265"/>
                  <a:gd name="connsiteY23-2476" fmla="*/ 541225 h 745737"/>
                  <a:gd name="connsiteX24-2477" fmla="*/ 230637 w 947265"/>
                  <a:gd name="connsiteY24-2478" fmla="*/ 279605 h 745737"/>
                  <a:gd name="connsiteX25-2479" fmla="*/ 225557 w 947265"/>
                  <a:gd name="connsiteY25-2480" fmla="*/ 200230 h 745737"/>
                  <a:gd name="connsiteX26-2481" fmla="*/ 136657 w 947265"/>
                  <a:gd name="connsiteY26-2482" fmla="*/ 218010 h 745737"/>
                  <a:gd name="connsiteX27-2483" fmla="*/ 49027 w 947265"/>
                  <a:gd name="connsiteY27-2484" fmla="*/ 235155 h 745737"/>
                  <a:gd name="connsiteX28-2485" fmla="*/ 2672 w 947265"/>
                  <a:gd name="connsiteY28-2486" fmla="*/ 70055 h 745737"/>
                  <a:gd name="connsiteX0-2487" fmla="*/ 2672 w 948787"/>
                  <a:gd name="connsiteY0-2488" fmla="*/ 70055 h 745737"/>
                  <a:gd name="connsiteX1-2489" fmla="*/ 123957 w 948787"/>
                  <a:gd name="connsiteY1-2490" fmla="*/ 22430 h 745737"/>
                  <a:gd name="connsiteX2-2491" fmla="*/ 195077 w 948787"/>
                  <a:gd name="connsiteY2-2492" fmla="*/ 9730 h 745737"/>
                  <a:gd name="connsiteX3-2493" fmla="*/ 324617 w 948787"/>
                  <a:gd name="connsiteY3-2494" fmla="*/ 4650 h 745737"/>
                  <a:gd name="connsiteX4-2495" fmla="*/ 388117 w 948787"/>
                  <a:gd name="connsiteY4-2496" fmla="*/ 80215 h 745737"/>
                  <a:gd name="connsiteX5-2497" fmla="*/ 499877 w 948787"/>
                  <a:gd name="connsiteY5-2498" fmla="*/ 142445 h 745737"/>
                  <a:gd name="connsiteX6-2499" fmla="*/ 619257 w 948787"/>
                  <a:gd name="connsiteY6-2500" fmla="*/ 101170 h 745737"/>
                  <a:gd name="connsiteX7-2501" fmla="*/ 700537 w 948787"/>
                  <a:gd name="connsiteY7-2502" fmla="*/ 30685 h 745737"/>
                  <a:gd name="connsiteX8-2503" fmla="*/ 870717 w 948787"/>
                  <a:gd name="connsiteY8-2504" fmla="*/ 45290 h 745737"/>
                  <a:gd name="connsiteX9-2505" fmla="*/ 945647 w 948787"/>
                  <a:gd name="connsiteY9-2506" fmla="*/ 69420 h 745737"/>
                  <a:gd name="connsiteX10-2507" fmla="*/ 917707 w 948787"/>
                  <a:gd name="connsiteY10-2508" fmla="*/ 216105 h 745737"/>
                  <a:gd name="connsiteX11-2509" fmla="*/ 766577 w 948787"/>
                  <a:gd name="connsiteY11-2510" fmla="*/ 207850 h 745737"/>
                  <a:gd name="connsiteX12-2511" fmla="*/ 736097 w 948787"/>
                  <a:gd name="connsiteY12-2512" fmla="*/ 212930 h 745737"/>
                  <a:gd name="connsiteX13-2513" fmla="*/ 731017 w 948787"/>
                  <a:gd name="connsiteY13-2514" fmla="*/ 289130 h 745737"/>
                  <a:gd name="connsiteX14-2515" fmla="*/ 728477 w 948787"/>
                  <a:gd name="connsiteY14-2516" fmla="*/ 609170 h 745737"/>
                  <a:gd name="connsiteX15-2517" fmla="*/ 725302 w 948787"/>
                  <a:gd name="connsiteY15-2518" fmla="*/ 733630 h 745737"/>
                  <a:gd name="connsiteX16-2519" fmla="*/ 629417 w 948787"/>
                  <a:gd name="connsiteY16-2520" fmla="*/ 741250 h 745737"/>
                  <a:gd name="connsiteX17-2521" fmla="*/ 540517 w 948787"/>
                  <a:gd name="connsiteY17-2522" fmla="*/ 736170 h 745737"/>
                  <a:gd name="connsiteX18-2523" fmla="*/ 405897 w 948787"/>
                  <a:gd name="connsiteY18-2524" fmla="*/ 728550 h 745737"/>
                  <a:gd name="connsiteX19-2525" fmla="*/ 248417 w 948787"/>
                  <a:gd name="connsiteY19-2526" fmla="*/ 713310 h 745737"/>
                  <a:gd name="connsiteX20-2527" fmla="*/ 184917 w 948787"/>
                  <a:gd name="connsiteY20-2528" fmla="*/ 700610 h 745737"/>
                  <a:gd name="connsiteX21-2529" fmla="*/ 169042 w 948787"/>
                  <a:gd name="connsiteY21-2530" fmla="*/ 657430 h 745737"/>
                  <a:gd name="connsiteX22-2531" fmla="*/ 186822 w 948787"/>
                  <a:gd name="connsiteY22-2532" fmla="*/ 541225 h 745737"/>
                  <a:gd name="connsiteX23-2533" fmla="*/ 230637 w 948787"/>
                  <a:gd name="connsiteY23-2534" fmla="*/ 279605 h 745737"/>
                  <a:gd name="connsiteX24-2535" fmla="*/ 225557 w 948787"/>
                  <a:gd name="connsiteY24-2536" fmla="*/ 200230 h 745737"/>
                  <a:gd name="connsiteX25-2537" fmla="*/ 136657 w 948787"/>
                  <a:gd name="connsiteY25-2538" fmla="*/ 218010 h 745737"/>
                  <a:gd name="connsiteX26-2539" fmla="*/ 49027 w 948787"/>
                  <a:gd name="connsiteY26-2540" fmla="*/ 235155 h 745737"/>
                  <a:gd name="connsiteX27-2541" fmla="*/ 2672 w 948787"/>
                  <a:gd name="connsiteY27-2542" fmla="*/ 70055 h 745737"/>
                  <a:gd name="connsiteX0-2543" fmla="*/ 2672 w 947117"/>
                  <a:gd name="connsiteY0-2544" fmla="*/ 70055 h 745737"/>
                  <a:gd name="connsiteX1-2545" fmla="*/ 123957 w 947117"/>
                  <a:gd name="connsiteY1-2546" fmla="*/ 22430 h 745737"/>
                  <a:gd name="connsiteX2-2547" fmla="*/ 195077 w 947117"/>
                  <a:gd name="connsiteY2-2548" fmla="*/ 9730 h 745737"/>
                  <a:gd name="connsiteX3-2549" fmla="*/ 324617 w 947117"/>
                  <a:gd name="connsiteY3-2550" fmla="*/ 4650 h 745737"/>
                  <a:gd name="connsiteX4-2551" fmla="*/ 388117 w 947117"/>
                  <a:gd name="connsiteY4-2552" fmla="*/ 80215 h 745737"/>
                  <a:gd name="connsiteX5-2553" fmla="*/ 499877 w 947117"/>
                  <a:gd name="connsiteY5-2554" fmla="*/ 142445 h 745737"/>
                  <a:gd name="connsiteX6-2555" fmla="*/ 619257 w 947117"/>
                  <a:gd name="connsiteY6-2556" fmla="*/ 101170 h 745737"/>
                  <a:gd name="connsiteX7-2557" fmla="*/ 700537 w 947117"/>
                  <a:gd name="connsiteY7-2558" fmla="*/ 30685 h 745737"/>
                  <a:gd name="connsiteX8-2559" fmla="*/ 870717 w 947117"/>
                  <a:gd name="connsiteY8-2560" fmla="*/ 45290 h 745737"/>
                  <a:gd name="connsiteX9-2561" fmla="*/ 945647 w 947117"/>
                  <a:gd name="connsiteY9-2562" fmla="*/ 69420 h 745737"/>
                  <a:gd name="connsiteX10-2563" fmla="*/ 908182 w 947117"/>
                  <a:gd name="connsiteY10-2564" fmla="*/ 218010 h 745737"/>
                  <a:gd name="connsiteX11-2565" fmla="*/ 766577 w 947117"/>
                  <a:gd name="connsiteY11-2566" fmla="*/ 207850 h 745737"/>
                  <a:gd name="connsiteX12-2567" fmla="*/ 736097 w 947117"/>
                  <a:gd name="connsiteY12-2568" fmla="*/ 212930 h 745737"/>
                  <a:gd name="connsiteX13-2569" fmla="*/ 731017 w 947117"/>
                  <a:gd name="connsiteY13-2570" fmla="*/ 289130 h 745737"/>
                  <a:gd name="connsiteX14-2571" fmla="*/ 728477 w 947117"/>
                  <a:gd name="connsiteY14-2572" fmla="*/ 609170 h 745737"/>
                  <a:gd name="connsiteX15-2573" fmla="*/ 725302 w 947117"/>
                  <a:gd name="connsiteY15-2574" fmla="*/ 733630 h 745737"/>
                  <a:gd name="connsiteX16-2575" fmla="*/ 629417 w 947117"/>
                  <a:gd name="connsiteY16-2576" fmla="*/ 741250 h 745737"/>
                  <a:gd name="connsiteX17-2577" fmla="*/ 540517 w 947117"/>
                  <a:gd name="connsiteY17-2578" fmla="*/ 736170 h 745737"/>
                  <a:gd name="connsiteX18-2579" fmla="*/ 405897 w 947117"/>
                  <a:gd name="connsiteY18-2580" fmla="*/ 728550 h 745737"/>
                  <a:gd name="connsiteX19-2581" fmla="*/ 248417 w 947117"/>
                  <a:gd name="connsiteY19-2582" fmla="*/ 713310 h 745737"/>
                  <a:gd name="connsiteX20-2583" fmla="*/ 184917 w 947117"/>
                  <a:gd name="connsiteY20-2584" fmla="*/ 700610 h 745737"/>
                  <a:gd name="connsiteX21-2585" fmla="*/ 169042 w 947117"/>
                  <a:gd name="connsiteY21-2586" fmla="*/ 657430 h 745737"/>
                  <a:gd name="connsiteX22-2587" fmla="*/ 186822 w 947117"/>
                  <a:gd name="connsiteY22-2588" fmla="*/ 541225 h 745737"/>
                  <a:gd name="connsiteX23-2589" fmla="*/ 230637 w 947117"/>
                  <a:gd name="connsiteY23-2590" fmla="*/ 279605 h 745737"/>
                  <a:gd name="connsiteX24-2591" fmla="*/ 225557 w 947117"/>
                  <a:gd name="connsiteY24-2592" fmla="*/ 200230 h 745737"/>
                  <a:gd name="connsiteX25-2593" fmla="*/ 136657 w 947117"/>
                  <a:gd name="connsiteY25-2594" fmla="*/ 218010 h 745737"/>
                  <a:gd name="connsiteX26-2595" fmla="*/ 49027 w 947117"/>
                  <a:gd name="connsiteY26-2596" fmla="*/ 235155 h 745737"/>
                  <a:gd name="connsiteX27-2597" fmla="*/ 2672 w 947117"/>
                  <a:gd name="connsiteY27-2598" fmla="*/ 70055 h 745737"/>
                  <a:gd name="connsiteX0-2599" fmla="*/ 2672 w 940073"/>
                  <a:gd name="connsiteY0-2600" fmla="*/ 70055 h 745737"/>
                  <a:gd name="connsiteX1-2601" fmla="*/ 123957 w 940073"/>
                  <a:gd name="connsiteY1-2602" fmla="*/ 22430 h 745737"/>
                  <a:gd name="connsiteX2-2603" fmla="*/ 195077 w 940073"/>
                  <a:gd name="connsiteY2-2604" fmla="*/ 9730 h 745737"/>
                  <a:gd name="connsiteX3-2605" fmla="*/ 324617 w 940073"/>
                  <a:gd name="connsiteY3-2606" fmla="*/ 4650 h 745737"/>
                  <a:gd name="connsiteX4-2607" fmla="*/ 388117 w 940073"/>
                  <a:gd name="connsiteY4-2608" fmla="*/ 80215 h 745737"/>
                  <a:gd name="connsiteX5-2609" fmla="*/ 499877 w 940073"/>
                  <a:gd name="connsiteY5-2610" fmla="*/ 142445 h 745737"/>
                  <a:gd name="connsiteX6-2611" fmla="*/ 619257 w 940073"/>
                  <a:gd name="connsiteY6-2612" fmla="*/ 101170 h 745737"/>
                  <a:gd name="connsiteX7-2613" fmla="*/ 700537 w 940073"/>
                  <a:gd name="connsiteY7-2614" fmla="*/ 30685 h 745737"/>
                  <a:gd name="connsiteX8-2615" fmla="*/ 870717 w 940073"/>
                  <a:gd name="connsiteY8-2616" fmla="*/ 45290 h 745737"/>
                  <a:gd name="connsiteX9-2617" fmla="*/ 938027 w 940073"/>
                  <a:gd name="connsiteY9-2618" fmla="*/ 67515 h 745737"/>
                  <a:gd name="connsiteX10-2619" fmla="*/ 908182 w 940073"/>
                  <a:gd name="connsiteY10-2620" fmla="*/ 218010 h 745737"/>
                  <a:gd name="connsiteX11-2621" fmla="*/ 766577 w 940073"/>
                  <a:gd name="connsiteY11-2622" fmla="*/ 207850 h 745737"/>
                  <a:gd name="connsiteX12-2623" fmla="*/ 736097 w 940073"/>
                  <a:gd name="connsiteY12-2624" fmla="*/ 212930 h 745737"/>
                  <a:gd name="connsiteX13-2625" fmla="*/ 731017 w 940073"/>
                  <a:gd name="connsiteY13-2626" fmla="*/ 289130 h 745737"/>
                  <a:gd name="connsiteX14-2627" fmla="*/ 728477 w 940073"/>
                  <a:gd name="connsiteY14-2628" fmla="*/ 609170 h 745737"/>
                  <a:gd name="connsiteX15-2629" fmla="*/ 725302 w 940073"/>
                  <a:gd name="connsiteY15-2630" fmla="*/ 733630 h 745737"/>
                  <a:gd name="connsiteX16-2631" fmla="*/ 629417 w 940073"/>
                  <a:gd name="connsiteY16-2632" fmla="*/ 741250 h 745737"/>
                  <a:gd name="connsiteX17-2633" fmla="*/ 540517 w 940073"/>
                  <a:gd name="connsiteY17-2634" fmla="*/ 736170 h 745737"/>
                  <a:gd name="connsiteX18-2635" fmla="*/ 405897 w 940073"/>
                  <a:gd name="connsiteY18-2636" fmla="*/ 728550 h 745737"/>
                  <a:gd name="connsiteX19-2637" fmla="*/ 248417 w 940073"/>
                  <a:gd name="connsiteY19-2638" fmla="*/ 713310 h 745737"/>
                  <a:gd name="connsiteX20-2639" fmla="*/ 184917 w 940073"/>
                  <a:gd name="connsiteY20-2640" fmla="*/ 700610 h 745737"/>
                  <a:gd name="connsiteX21-2641" fmla="*/ 169042 w 940073"/>
                  <a:gd name="connsiteY21-2642" fmla="*/ 657430 h 745737"/>
                  <a:gd name="connsiteX22-2643" fmla="*/ 186822 w 940073"/>
                  <a:gd name="connsiteY22-2644" fmla="*/ 541225 h 745737"/>
                  <a:gd name="connsiteX23-2645" fmla="*/ 230637 w 940073"/>
                  <a:gd name="connsiteY23-2646" fmla="*/ 279605 h 745737"/>
                  <a:gd name="connsiteX24-2647" fmla="*/ 225557 w 940073"/>
                  <a:gd name="connsiteY24-2648" fmla="*/ 200230 h 745737"/>
                  <a:gd name="connsiteX25-2649" fmla="*/ 136657 w 940073"/>
                  <a:gd name="connsiteY25-2650" fmla="*/ 218010 h 745737"/>
                  <a:gd name="connsiteX26-2651" fmla="*/ 49027 w 940073"/>
                  <a:gd name="connsiteY26-2652" fmla="*/ 235155 h 745737"/>
                  <a:gd name="connsiteX27-2653" fmla="*/ 2672 w 940073"/>
                  <a:gd name="connsiteY27-2654" fmla="*/ 70055 h 745737"/>
                  <a:gd name="connsiteX0-2655" fmla="*/ 950 w 938351"/>
                  <a:gd name="connsiteY0-2656" fmla="*/ 70055 h 745737"/>
                  <a:gd name="connsiteX1-2657" fmla="*/ 122235 w 938351"/>
                  <a:gd name="connsiteY1-2658" fmla="*/ 22430 h 745737"/>
                  <a:gd name="connsiteX2-2659" fmla="*/ 193355 w 938351"/>
                  <a:gd name="connsiteY2-2660" fmla="*/ 9730 h 745737"/>
                  <a:gd name="connsiteX3-2661" fmla="*/ 322895 w 938351"/>
                  <a:gd name="connsiteY3-2662" fmla="*/ 4650 h 745737"/>
                  <a:gd name="connsiteX4-2663" fmla="*/ 386395 w 938351"/>
                  <a:gd name="connsiteY4-2664" fmla="*/ 80215 h 745737"/>
                  <a:gd name="connsiteX5-2665" fmla="*/ 498155 w 938351"/>
                  <a:gd name="connsiteY5-2666" fmla="*/ 142445 h 745737"/>
                  <a:gd name="connsiteX6-2667" fmla="*/ 617535 w 938351"/>
                  <a:gd name="connsiteY6-2668" fmla="*/ 101170 h 745737"/>
                  <a:gd name="connsiteX7-2669" fmla="*/ 698815 w 938351"/>
                  <a:gd name="connsiteY7-2670" fmla="*/ 30685 h 745737"/>
                  <a:gd name="connsiteX8-2671" fmla="*/ 868995 w 938351"/>
                  <a:gd name="connsiteY8-2672" fmla="*/ 45290 h 745737"/>
                  <a:gd name="connsiteX9-2673" fmla="*/ 936305 w 938351"/>
                  <a:gd name="connsiteY9-2674" fmla="*/ 67515 h 745737"/>
                  <a:gd name="connsiteX10-2675" fmla="*/ 906460 w 938351"/>
                  <a:gd name="connsiteY10-2676" fmla="*/ 218010 h 745737"/>
                  <a:gd name="connsiteX11-2677" fmla="*/ 764855 w 938351"/>
                  <a:gd name="connsiteY11-2678" fmla="*/ 207850 h 745737"/>
                  <a:gd name="connsiteX12-2679" fmla="*/ 734375 w 938351"/>
                  <a:gd name="connsiteY12-2680" fmla="*/ 212930 h 745737"/>
                  <a:gd name="connsiteX13-2681" fmla="*/ 729295 w 938351"/>
                  <a:gd name="connsiteY13-2682" fmla="*/ 289130 h 745737"/>
                  <a:gd name="connsiteX14-2683" fmla="*/ 726755 w 938351"/>
                  <a:gd name="connsiteY14-2684" fmla="*/ 609170 h 745737"/>
                  <a:gd name="connsiteX15-2685" fmla="*/ 723580 w 938351"/>
                  <a:gd name="connsiteY15-2686" fmla="*/ 733630 h 745737"/>
                  <a:gd name="connsiteX16-2687" fmla="*/ 627695 w 938351"/>
                  <a:gd name="connsiteY16-2688" fmla="*/ 741250 h 745737"/>
                  <a:gd name="connsiteX17-2689" fmla="*/ 538795 w 938351"/>
                  <a:gd name="connsiteY17-2690" fmla="*/ 736170 h 745737"/>
                  <a:gd name="connsiteX18-2691" fmla="*/ 404175 w 938351"/>
                  <a:gd name="connsiteY18-2692" fmla="*/ 728550 h 745737"/>
                  <a:gd name="connsiteX19-2693" fmla="*/ 246695 w 938351"/>
                  <a:gd name="connsiteY19-2694" fmla="*/ 713310 h 745737"/>
                  <a:gd name="connsiteX20-2695" fmla="*/ 183195 w 938351"/>
                  <a:gd name="connsiteY20-2696" fmla="*/ 700610 h 745737"/>
                  <a:gd name="connsiteX21-2697" fmla="*/ 167320 w 938351"/>
                  <a:gd name="connsiteY21-2698" fmla="*/ 657430 h 745737"/>
                  <a:gd name="connsiteX22-2699" fmla="*/ 185100 w 938351"/>
                  <a:gd name="connsiteY22-2700" fmla="*/ 541225 h 745737"/>
                  <a:gd name="connsiteX23-2701" fmla="*/ 228915 w 938351"/>
                  <a:gd name="connsiteY23-2702" fmla="*/ 279605 h 745737"/>
                  <a:gd name="connsiteX24-2703" fmla="*/ 223835 w 938351"/>
                  <a:gd name="connsiteY24-2704" fmla="*/ 200230 h 745737"/>
                  <a:gd name="connsiteX25-2705" fmla="*/ 134935 w 938351"/>
                  <a:gd name="connsiteY25-2706" fmla="*/ 218010 h 745737"/>
                  <a:gd name="connsiteX26-2707" fmla="*/ 70165 w 938351"/>
                  <a:gd name="connsiteY26-2708" fmla="*/ 231345 h 745737"/>
                  <a:gd name="connsiteX27-2709" fmla="*/ 950 w 938351"/>
                  <a:gd name="connsiteY27-2710" fmla="*/ 70055 h 745737"/>
                  <a:gd name="connsiteX0-2711" fmla="*/ 1171 w 927142"/>
                  <a:gd name="connsiteY0-2712" fmla="*/ 58625 h 745737"/>
                  <a:gd name="connsiteX1-2713" fmla="*/ 111026 w 927142"/>
                  <a:gd name="connsiteY1-2714" fmla="*/ 22430 h 745737"/>
                  <a:gd name="connsiteX2-2715" fmla="*/ 182146 w 927142"/>
                  <a:gd name="connsiteY2-2716" fmla="*/ 9730 h 745737"/>
                  <a:gd name="connsiteX3-2717" fmla="*/ 311686 w 927142"/>
                  <a:gd name="connsiteY3-2718" fmla="*/ 4650 h 745737"/>
                  <a:gd name="connsiteX4-2719" fmla="*/ 375186 w 927142"/>
                  <a:gd name="connsiteY4-2720" fmla="*/ 80215 h 745737"/>
                  <a:gd name="connsiteX5-2721" fmla="*/ 486946 w 927142"/>
                  <a:gd name="connsiteY5-2722" fmla="*/ 142445 h 745737"/>
                  <a:gd name="connsiteX6-2723" fmla="*/ 606326 w 927142"/>
                  <a:gd name="connsiteY6-2724" fmla="*/ 101170 h 745737"/>
                  <a:gd name="connsiteX7-2725" fmla="*/ 687606 w 927142"/>
                  <a:gd name="connsiteY7-2726" fmla="*/ 30685 h 745737"/>
                  <a:gd name="connsiteX8-2727" fmla="*/ 857786 w 927142"/>
                  <a:gd name="connsiteY8-2728" fmla="*/ 45290 h 745737"/>
                  <a:gd name="connsiteX9-2729" fmla="*/ 925096 w 927142"/>
                  <a:gd name="connsiteY9-2730" fmla="*/ 67515 h 745737"/>
                  <a:gd name="connsiteX10-2731" fmla="*/ 895251 w 927142"/>
                  <a:gd name="connsiteY10-2732" fmla="*/ 218010 h 745737"/>
                  <a:gd name="connsiteX11-2733" fmla="*/ 753646 w 927142"/>
                  <a:gd name="connsiteY11-2734" fmla="*/ 207850 h 745737"/>
                  <a:gd name="connsiteX12-2735" fmla="*/ 723166 w 927142"/>
                  <a:gd name="connsiteY12-2736" fmla="*/ 212930 h 745737"/>
                  <a:gd name="connsiteX13-2737" fmla="*/ 718086 w 927142"/>
                  <a:gd name="connsiteY13-2738" fmla="*/ 289130 h 745737"/>
                  <a:gd name="connsiteX14-2739" fmla="*/ 715546 w 927142"/>
                  <a:gd name="connsiteY14-2740" fmla="*/ 609170 h 745737"/>
                  <a:gd name="connsiteX15-2741" fmla="*/ 712371 w 927142"/>
                  <a:gd name="connsiteY15-2742" fmla="*/ 733630 h 745737"/>
                  <a:gd name="connsiteX16-2743" fmla="*/ 616486 w 927142"/>
                  <a:gd name="connsiteY16-2744" fmla="*/ 741250 h 745737"/>
                  <a:gd name="connsiteX17-2745" fmla="*/ 527586 w 927142"/>
                  <a:gd name="connsiteY17-2746" fmla="*/ 736170 h 745737"/>
                  <a:gd name="connsiteX18-2747" fmla="*/ 392966 w 927142"/>
                  <a:gd name="connsiteY18-2748" fmla="*/ 728550 h 745737"/>
                  <a:gd name="connsiteX19-2749" fmla="*/ 235486 w 927142"/>
                  <a:gd name="connsiteY19-2750" fmla="*/ 713310 h 745737"/>
                  <a:gd name="connsiteX20-2751" fmla="*/ 171986 w 927142"/>
                  <a:gd name="connsiteY20-2752" fmla="*/ 700610 h 745737"/>
                  <a:gd name="connsiteX21-2753" fmla="*/ 156111 w 927142"/>
                  <a:gd name="connsiteY21-2754" fmla="*/ 657430 h 745737"/>
                  <a:gd name="connsiteX22-2755" fmla="*/ 173891 w 927142"/>
                  <a:gd name="connsiteY22-2756" fmla="*/ 541225 h 745737"/>
                  <a:gd name="connsiteX23-2757" fmla="*/ 217706 w 927142"/>
                  <a:gd name="connsiteY23-2758" fmla="*/ 279605 h 745737"/>
                  <a:gd name="connsiteX24-2759" fmla="*/ 212626 w 927142"/>
                  <a:gd name="connsiteY24-2760" fmla="*/ 200230 h 745737"/>
                  <a:gd name="connsiteX25-2761" fmla="*/ 123726 w 927142"/>
                  <a:gd name="connsiteY25-2762" fmla="*/ 218010 h 745737"/>
                  <a:gd name="connsiteX26-2763" fmla="*/ 58956 w 927142"/>
                  <a:gd name="connsiteY26-2764" fmla="*/ 231345 h 745737"/>
                  <a:gd name="connsiteX27-2765" fmla="*/ 1171 w 927142"/>
                  <a:gd name="connsiteY27-2766" fmla="*/ 58625 h 74573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/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-1" fmla="*/ 49916 w 605390"/>
                  <a:gd name="connsiteY0-2" fmla="*/ 26965 h 583233"/>
                  <a:gd name="connsiteX1-3" fmla="*/ 15626 w 605390"/>
                  <a:gd name="connsiteY1-4" fmla="*/ 404155 h 583233"/>
                  <a:gd name="connsiteX2-5" fmla="*/ 320426 w 605390"/>
                  <a:gd name="connsiteY2-6" fmla="*/ 583225 h 583233"/>
                  <a:gd name="connsiteX3-7" fmla="*/ 602366 w 605390"/>
                  <a:gd name="connsiteY3-8" fmla="*/ 411775 h 583233"/>
                  <a:gd name="connsiteX4-9" fmla="*/ 461396 w 605390"/>
                  <a:gd name="connsiteY4-10" fmla="*/ 354625 h 583233"/>
                  <a:gd name="connsiteX5-11" fmla="*/ 333761 w 605390"/>
                  <a:gd name="connsiteY5-12" fmla="*/ 257470 h 583233"/>
                  <a:gd name="connsiteX6-13" fmla="*/ 228986 w 605390"/>
                  <a:gd name="connsiteY6-14" fmla="*/ 160315 h 583233"/>
                  <a:gd name="connsiteX7-15" fmla="*/ 171836 w 605390"/>
                  <a:gd name="connsiteY7-16" fmla="*/ 76495 h 583233"/>
                  <a:gd name="connsiteX8-17" fmla="*/ 99446 w 605390"/>
                  <a:gd name="connsiteY8-18" fmla="*/ 34585 h 583233"/>
                  <a:gd name="connsiteX9-19" fmla="*/ 49916 w 605390"/>
                  <a:gd name="connsiteY9-20" fmla="*/ 26965 h 583233"/>
                  <a:gd name="connsiteX0-21" fmla="*/ 49916 w 606255"/>
                  <a:gd name="connsiteY0-22" fmla="*/ 26965 h 583233"/>
                  <a:gd name="connsiteX1-23" fmla="*/ 15626 w 606255"/>
                  <a:gd name="connsiteY1-24" fmla="*/ 404155 h 583233"/>
                  <a:gd name="connsiteX2-25" fmla="*/ 320426 w 606255"/>
                  <a:gd name="connsiteY2-26" fmla="*/ 583225 h 583233"/>
                  <a:gd name="connsiteX3-27" fmla="*/ 602366 w 606255"/>
                  <a:gd name="connsiteY3-28" fmla="*/ 411775 h 583233"/>
                  <a:gd name="connsiteX4-29" fmla="*/ 474731 w 606255"/>
                  <a:gd name="connsiteY4-30" fmla="*/ 352720 h 583233"/>
                  <a:gd name="connsiteX5-31" fmla="*/ 333761 w 606255"/>
                  <a:gd name="connsiteY5-32" fmla="*/ 257470 h 583233"/>
                  <a:gd name="connsiteX6-33" fmla="*/ 228986 w 606255"/>
                  <a:gd name="connsiteY6-34" fmla="*/ 160315 h 583233"/>
                  <a:gd name="connsiteX7-35" fmla="*/ 171836 w 606255"/>
                  <a:gd name="connsiteY7-36" fmla="*/ 76495 h 583233"/>
                  <a:gd name="connsiteX8-37" fmla="*/ 99446 w 606255"/>
                  <a:gd name="connsiteY8-38" fmla="*/ 34585 h 583233"/>
                  <a:gd name="connsiteX9-39" fmla="*/ 49916 w 606255"/>
                  <a:gd name="connsiteY9-40" fmla="*/ 26965 h 583233"/>
                  <a:gd name="connsiteX0-41" fmla="*/ 50326 w 606665"/>
                  <a:gd name="connsiteY0-42" fmla="*/ 26359 h 582627"/>
                  <a:gd name="connsiteX1-43" fmla="*/ 16036 w 606665"/>
                  <a:gd name="connsiteY1-44" fmla="*/ 403549 h 582627"/>
                  <a:gd name="connsiteX2-45" fmla="*/ 320836 w 606665"/>
                  <a:gd name="connsiteY2-46" fmla="*/ 582619 h 582627"/>
                  <a:gd name="connsiteX3-47" fmla="*/ 602776 w 606665"/>
                  <a:gd name="connsiteY3-48" fmla="*/ 411169 h 582627"/>
                  <a:gd name="connsiteX4-49" fmla="*/ 475141 w 606665"/>
                  <a:gd name="connsiteY4-50" fmla="*/ 352114 h 582627"/>
                  <a:gd name="connsiteX5-51" fmla="*/ 334171 w 606665"/>
                  <a:gd name="connsiteY5-52" fmla="*/ 256864 h 582627"/>
                  <a:gd name="connsiteX6-53" fmla="*/ 229396 w 606665"/>
                  <a:gd name="connsiteY6-54" fmla="*/ 159709 h 582627"/>
                  <a:gd name="connsiteX7-55" fmla="*/ 172246 w 606665"/>
                  <a:gd name="connsiteY7-56" fmla="*/ 75889 h 582627"/>
                  <a:gd name="connsiteX8-57" fmla="*/ 117001 w 606665"/>
                  <a:gd name="connsiteY8-58" fmla="*/ 35884 h 582627"/>
                  <a:gd name="connsiteX9-59" fmla="*/ 50326 w 606665"/>
                  <a:gd name="connsiteY9-60" fmla="*/ 26359 h 582627"/>
                  <a:gd name="connsiteX0-61" fmla="*/ 51772 w 608111"/>
                  <a:gd name="connsiteY0-62" fmla="*/ 18442 h 574710"/>
                  <a:gd name="connsiteX1-63" fmla="*/ 17482 w 608111"/>
                  <a:gd name="connsiteY1-64" fmla="*/ 395632 h 574710"/>
                  <a:gd name="connsiteX2-65" fmla="*/ 322282 w 608111"/>
                  <a:gd name="connsiteY2-66" fmla="*/ 574702 h 574710"/>
                  <a:gd name="connsiteX3-67" fmla="*/ 604222 w 608111"/>
                  <a:gd name="connsiteY3-68" fmla="*/ 403252 h 574710"/>
                  <a:gd name="connsiteX4-69" fmla="*/ 476587 w 608111"/>
                  <a:gd name="connsiteY4-70" fmla="*/ 344197 h 574710"/>
                  <a:gd name="connsiteX5-71" fmla="*/ 335617 w 608111"/>
                  <a:gd name="connsiteY5-72" fmla="*/ 248947 h 574710"/>
                  <a:gd name="connsiteX6-73" fmla="*/ 230842 w 608111"/>
                  <a:gd name="connsiteY6-74" fmla="*/ 151792 h 574710"/>
                  <a:gd name="connsiteX7-75" fmla="*/ 173692 w 608111"/>
                  <a:gd name="connsiteY7-76" fmla="*/ 67972 h 574710"/>
                  <a:gd name="connsiteX8-77" fmla="*/ 51772 w 608111"/>
                  <a:gd name="connsiteY8-78" fmla="*/ 18442 h 574710"/>
                  <a:gd name="connsiteX0-79" fmla="*/ 51772 w 621136"/>
                  <a:gd name="connsiteY0-80" fmla="*/ 18442 h 574789"/>
                  <a:gd name="connsiteX1-81" fmla="*/ 17482 w 621136"/>
                  <a:gd name="connsiteY1-82" fmla="*/ 395632 h 574789"/>
                  <a:gd name="connsiteX2-83" fmla="*/ 322282 w 621136"/>
                  <a:gd name="connsiteY2-84" fmla="*/ 574702 h 574789"/>
                  <a:gd name="connsiteX3-85" fmla="*/ 617557 w 621136"/>
                  <a:gd name="connsiteY3-86" fmla="*/ 418492 h 574789"/>
                  <a:gd name="connsiteX4-87" fmla="*/ 476587 w 621136"/>
                  <a:gd name="connsiteY4-88" fmla="*/ 344197 h 574789"/>
                  <a:gd name="connsiteX5-89" fmla="*/ 335617 w 621136"/>
                  <a:gd name="connsiteY5-90" fmla="*/ 248947 h 574789"/>
                  <a:gd name="connsiteX6-91" fmla="*/ 230842 w 621136"/>
                  <a:gd name="connsiteY6-92" fmla="*/ 151792 h 574789"/>
                  <a:gd name="connsiteX7-93" fmla="*/ 173692 w 621136"/>
                  <a:gd name="connsiteY7-94" fmla="*/ 67972 h 574789"/>
                  <a:gd name="connsiteX8-95" fmla="*/ 51772 w 621136"/>
                  <a:gd name="connsiteY8-96" fmla="*/ 18442 h 574789"/>
                  <a:gd name="connsiteX0-97" fmla="*/ 51772 w 621136"/>
                  <a:gd name="connsiteY0-98" fmla="*/ 22120 h 557512"/>
                  <a:gd name="connsiteX1-99" fmla="*/ 17482 w 621136"/>
                  <a:gd name="connsiteY1-100" fmla="*/ 378355 h 557512"/>
                  <a:gd name="connsiteX2-101" fmla="*/ 322282 w 621136"/>
                  <a:gd name="connsiteY2-102" fmla="*/ 557425 h 557512"/>
                  <a:gd name="connsiteX3-103" fmla="*/ 617557 w 621136"/>
                  <a:gd name="connsiteY3-104" fmla="*/ 401215 h 557512"/>
                  <a:gd name="connsiteX4-105" fmla="*/ 476587 w 621136"/>
                  <a:gd name="connsiteY4-106" fmla="*/ 326920 h 557512"/>
                  <a:gd name="connsiteX5-107" fmla="*/ 335617 w 621136"/>
                  <a:gd name="connsiteY5-108" fmla="*/ 231670 h 557512"/>
                  <a:gd name="connsiteX6-109" fmla="*/ 230842 w 621136"/>
                  <a:gd name="connsiteY6-110" fmla="*/ 134515 h 557512"/>
                  <a:gd name="connsiteX7-111" fmla="*/ 173692 w 621136"/>
                  <a:gd name="connsiteY7-112" fmla="*/ 50695 h 557512"/>
                  <a:gd name="connsiteX8-113" fmla="*/ 51772 w 621136"/>
                  <a:gd name="connsiteY8-114" fmla="*/ 22120 h 557512"/>
                  <a:gd name="connsiteX0-115" fmla="*/ 46277 w 623261"/>
                  <a:gd name="connsiteY0-116" fmla="*/ 24285 h 550152"/>
                  <a:gd name="connsiteX1-117" fmla="*/ 19607 w 623261"/>
                  <a:gd name="connsiteY1-118" fmla="*/ 370995 h 550152"/>
                  <a:gd name="connsiteX2-119" fmla="*/ 324407 w 623261"/>
                  <a:gd name="connsiteY2-120" fmla="*/ 550065 h 550152"/>
                  <a:gd name="connsiteX3-121" fmla="*/ 619682 w 623261"/>
                  <a:gd name="connsiteY3-122" fmla="*/ 393855 h 550152"/>
                  <a:gd name="connsiteX4-123" fmla="*/ 478712 w 623261"/>
                  <a:gd name="connsiteY4-124" fmla="*/ 319560 h 550152"/>
                  <a:gd name="connsiteX5-125" fmla="*/ 337742 w 623261"/>
                  <a:gd name="connsiteY5-126" fmla="*/ 224310 h 550152"/>
                  <a:gd name="connsiteX6-127" fmla="*/ 232967 w 623261"/>
                  <a:gd name="connsiteY6-128" fmla="*/ 127155 h 550152"/>
                  <a:gd name="connsiteX7-129" fmla="*/ 175817 w 623261"/>
                  <a:gd name="connsiteY7-130" fmla="*/ 43335 h 550152"/>
                  <a:gd name="connsiteX8-131" fmla="*/ 46277 w 623261"/>
                  <a:gd name="connsiteY8-132" fmla="*/ 24285 h 550152"/>
                  <a:gd name="connsiteX0-133" fmla="*/ 46277 w 623261"/>
                  <a:gd name="connsiteY0-134" fmla="*/ 22940 h 554522"/>
                  <a:gd name="connsiteX1-135" fmla="*/ 19607 w 623261"/>
                  <a:gd name="connsiteY1-136" fmla="*/ 375365 h 554522"/>
                  <a:gd name="connsiteX2-137" fmla="*/ 324407 w 623261"/>
                  <a:gd name="connsiteY2-138" fmla="*/ 554435 h 554522"/>
                  <a:gd name="connsiteX3-139" fmla="*/ 619682 w 623261"/>
                  <a:gd name="connsiteY3-140" fmla="*/ 398225 h 554522"/>
                  <a:gd name="connsiteX4-141" fmla="*/ 478712 w 623261"/>
                  <a:gd name="connsiteY4-142" fmla="*/ 323930 h 554522"/>
                  <a:gd name="connsiteX5-143" fmla="*/ 337742 w 623261"/>
                  <a:gd name="connsiteY5-144" fmla="*/ 228680 h 554522"/>
                  <a:gd name="connsiteX6-145" fmla="*/ 232967 w 623261"/>
                  <a:gd name="connsiteY6-146" fmla="*/ 131525 h 554522"/>
                  <a:gd name="connsiteX7-147" fmla="*/ 175817 w 623261"/>
                  <a:gd name="connsiteY7-148" fmla="*/ 47705 h 554522"/>
                  <a:gd name="connsiteX8-149" fmla="*/ 46277 w 623261"/>
                  <a:gd name="connsiteY8-150" fmla="*/ 22940 h 554522"/>
                  <a:gd name="connsiteX0-151" fmla="*/ 56056 w 619705"/>
                  <a:gd name="connsiteY0-152" fmla="*/ 22522 h 556009"/>
                  <a:gd name="connsiteX1-153" fmla="*/ 16051 w 619705"/>
                  <a:gd name="connsiteY1-154" fmla="*/ 376852 h 556009"/>
                  <a:gd name="connsiteX2-155" fmla="*/ 320851 w 619705"/>
                  <a:gd name="connsiteY2-156" fmla="*/ 555922 h 556009"/>
                  <a:gd name="connsiteX3-157" fmla="*/ 616126 w 619705"/>
                  <a:gd name="connsiteY3-158" fmla="*/ 399712 h 556009"/>
                  <a:gd name="connsiteX4-159" fmla="*/ 475156 w 619705"/>
                  <a:gd name="connsiteY4-160" fmla="*/ 325417 h 556009"/>
                  <a:gd name="connsiteX5-161" fmla="*/ 334186 w 619705"/>
                  <a:gd name="connsiteY5-162" fmla="*/ 230167 h 556009"/>
                  <a:gd name="connsiteX6-163" fmla="*/ 229411 w 619705"/>
                  <a:gd name="connsiteY6-164" fmla="*/ 133012 h 556009"/>
                  <a:gd name="connsiteX7-165" fmla="*/ 172261 w 619705"/>
                  <a:gd name="connsiteY7-166" fmla="*/ 49192 h 556009"/>
                  <a:gd name="connsiteX8-167" fmla="*/ 56056 w 619705"/>
                  <a:gd name="connsiteY8-168" fmla="*/ 22522 h 55600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/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-1" fmla="*/ 49916 w 605390"/>
                  <a:gd name="connsiteY0-2" fmla="*/ 26965 h 583233"/>
                  <a:gd name="connsiteX1-3" fmla="*/ 15626 w 605390"/>
                  <a:gd name="connsiteY1-4" fmla="*/ 404155 h 583233"/>
                  <a:gd name="connsiteX2-5" fmla="*/ 320426 w 605390"/>
                  <a:gd name="connsiteY2-6" fmla="*/ 583225 h 583233"/>
                  <a:gd name="connsiteX3-7" fmla="*/ 602366 w 605390"/>
                  <a:gd name="connsiteY3-8" fmla="*/ 411775 h 583233"/>
                  <a:gd name="connsiteX4-9" fmla="*/ 461396 w 605390"/>
                  <a:gd name="connsiteY4-10" fmla="*/ 354625 h 583233"/>
                  <a:gd name="connsiteX5-11" fmla="*/ 333761 w 605390"/>
                  <a:gd name="connsiteY5-12" fmla="*/ 257470 h 583233"/>
                  <a:gd name="connsiteX6-13" fmla="*/ 228986 w 605390"/>
                  <a:gd name="connsiteY6-14" fmla="*/ 160315 h 583233"/>
                  <a:gd name="connsiteX7-15" fmla="*/ 171836 w 605390"/>
                  <a:gd name="connsiteY7-16" fmla="*/ 76495 h 583233"/>
                  <a:gd name="connsiteX8-17" fmla="*/ 99446 w 605390"/>
                  <a:gd name="connsiteY8-18" fmla="*/ 34585 h 583233"/>
                  <a:gd name="connsiteX9-19" fmla="*/ 49916 w 605390"/>
                  <a:gd name="connsiteY9-20" fmla="*/ 26965 h 583233"/>
                  <a:gd name="connsiteX0-21" fmla="*/ 49916 w 606255"/>
                  <a:gd name="connsiteY0-22" fmla="*/ 26965 h 583233"/>
                  <a:gd name="connsiteX1-23" fmla="*/ 15626 w 606255"/>
                  <a:gd name="connsiteY1-24" fmla="*/ 404155 h 583233"/>
                  <a:gd name="connsiteX2-25" fmla="*/ 320426 w 606255"/>
                  <a:gd name="connsiteY2-26" fmla="*/ 583225 h 583233"/>
                  <a:gd name="connsiteX3-27" fmla="*/ 602366 w 606255"/>
                  <a:gd name="connsiteY3-28" fmla="*/ 411775 h 583233"/>
                  <a:gd name="connsiteX4-29" fmla="*/ 474731 w 606255"/>
                  <a:gd name="connsiteY4-30" fmla="*/ 352720 h 583233"/>
                  <a:gd name="connsiteX5-31" fmla="*/ 333761 w 606255"/>
                  <a:gd name="connsiteY5-32" fmla="*/ 257470 h 583233"/>
                  <a:gd name="connsiteX6-33" fmla="*/ 228986 w 606255"/>
                  <a:gd name="connsiteY6-34" fmla="*/ 160315 h 583233"/>
                  <a:gd name="connsiteX7-35" fmla="*/ 171836 w 606255"/>
                  <a:gd name="connsiteY7-36" fmla="*/ 76495 h 583233"/>
                  <a:gd name="connsiteX8-37" fmla="*/ 99446 w 606255"/>
                  <a:gd name="connsiteY8-38" fmla="*/ 34585 h 583233"/>
                  <a:gd name="connsiteX9-39" fmla="*/ 49916 w 606255"/>
                  <a:gd name="connsiteY9-40" fmla="*/ 26965 h 583233"/>
                  <a:gd name="connsiteX0-41" fmla="*/ 50326 w 606665"/>
                  <a:gd name="connsiteY0-42" fmla="*/ 26359 h 582627"/>
                  <a:gd name="connsiteX1-43" fmla="*/ 16036 w 606665"/>
                  <a:gd name="connsiteY1-44" fmla="*/ 403549 h 582627"/>
                  <a:gd name="connsiteX2-45" fmla="*/ 320836 w 606665"/>
                  <a:gd name="connsiteY2-46" fmla="*/ 582619 h 582627"/>
                  <a:gd name="connsiteX3-47" fmla="*/ 602776 w 606665"/>
                  <a:gd name="connsiteY3-48" fmla="*/ 411169 h 582627"/>
                  <a:gd name="connsiteX4-49" fmla="*/ 475141 w 606665"/>
                  <a:gd name="connsiteY4-50" fmla="*/ 352114 h 582627"/>
                  <a:gd name="connsiteX5-51" fmla="*/ 334171 w 606665"/>
                  <a:gd name="connsiteY5-52" fmla="*/ 256864 h 582627"/>
                  <a:gd name="connsiteX6-53" fmla="*/ 229396 w 606665"/>
                  <a:gd name="connsiteY6-54" fmla="*/ 159709 h 582627"/>
                  <a:gd name="connsiteX7-55" fmla="*/ 172246 w 606665"/>
                  <a:gd name="connsiteY7-56" fmla="*/ 75889 h 582627"/>
                  <a:gd name="connsiteX8-57" fmla="*/ 117001 w 606665"/>
                  <a:gd name="connsiteY8-58" fmla="*/ 35884 h 582627"/>
                  <a:gd name="connsiteX9-59" fmla="*/ 50326 w 606665"/>
                  <a:gd name="connsiteY9-60" fmla="*/ 26359 h 582627"/>
                  <a:gd name="connsiteX0-61" fmla="*/ 51772 w 608111"/>
                  <a:gd name="connsiteY0-62" fmla="*/ 18442 h 574710"/>
                  <a:gd name="connsiteX1-63" fmla="*/ 17482 w 608111"/>
                  <a:gd name="connsiteY1-64" fmla="*/ 395632 h 574710"/>
                  <a:gd name="connsiteX2-65" fmla="*/ 322282 w 608111"/>
                  <a:gd name="connsiteY2-66" fmla="*/ 574702 h 574710"/>
                  <a:gd name="connsiteX3-67" fmla="*/ 604222 w 608111"/>
                  <a:gd name="connsiteY3-68" fmla="*/ 403252 h 574710"/>
                  <a:gd name="connsiteX4-69" fmla="*/ 476587 w 608111"/>
                  <a:gd name="connsiteY4-70" fmla="*/ 344197 h 574710"/>
                  <a:gd name="connsiteX5-71" fmla="*/ 335617 w 608111"/>
                  <a:gd name="connsiteY5-72" fmla="*/ 248947 h 574710"/>
                  <a:gd name="connsiteX6-73" fmla="*/ 230842 w 608111"/>
                  <a:gd name="connsiteY6-74" fmla="*/ 151792 h 574710"/>
                  <a:gd name="connsiteX7-75" fmla="*/ 173692 w 608111"/>
                  <a:gd name="connsiteY7-76" fmla="*/ 67972 h 574710"/>
                  <a:gd name="connsiteX8-77" fmla="*/ 51772 w 608111"/>
                  <a:gd name="connsiteY8-78" fmla="*/ 18442 h 574710"/>
                  <a:gd name="connsiteX0-79" fmla="*/ 51772 w 621136"/>
                  <a:gd name="connsiteY0-80" fmla="*/ 18442 h 574789"/>
                  <a:gd name="connsiteX1-81" fmla="*/ 17482 w 621136"/>
                  <a:gd name="connsiteY1-82" fmla="*/ 395632 h 574789"/>
                  <a:gd name="connsiteX2-83" fmla="*/ 322282 w 621136"/>
                  <a:gd name="connsiteY2-84" fmla="*/ 574702 h 574789"/>
                  <a:gd name="connsiteX3-85" fmla="*/ 617557 w 621136"/>
                  <a:gd name="connsiteY3-86" fmla="*/ 418492 h 574789"/>
                  <a:gd name="connsiteX4-87" fmla="*/ 476587 w 621136"/>
                  <a:gd name="connsiteY4-88" fmla="*/ 344197 h 574789"/>
                  <a:gd name="connsiteX5-89" fmla="*/ 335617 w 621136"/>
                  <a:gd name="connsiteY5-90" fmla="*/ 248947 h 574789"/>
                  <a:gd name="connsiteX6-91" fmla="*/ 230842 w 621136"/>
                  <a:gd name="connsiteY6-92" fmla="*/ 151792 h 574789"/>
                  <a:gd name="connsiteX7-93" fmla="*/ 173692 w 621136"/>
                  <a:gd name="connsiteY7-94" fmla="*/ 67972 h 574789"/>
                  <a:gd name="connsiteX8-95" fmla="*/ 51772 w 621136"/>
                  <a:gd name="connsiteY8-96" fmla="*/ 18442 h 574789"/>
                  <a:gd name="connsiteX0-97" fmla="*/ 51772 w 621136"/>
                  <a:gd name="connsiteY0-98" fmla="*/ 22120 h 557512"/>
                  <a:gd name="connsiteX1-99" fmla="*/ 17482 w 621136"/>
                  <a:gd name="connsiteY1-100" fmla="*/ 378355 h 557512"/>
                  <a:gd name="connsiteX2-101" fmla="*/ 322282 w 621136"/>
                  <a:gd name="connsiteY2-102" fmla="*/ 557425 h 557512"/>
                  <a:gd name="connsiteX3-103" fmla="*/ 617557 w 621136"/>
                  <a:gd name="connsiteY3-104" fmla="*/ 401215 h 557512"/>
                  <a:gd name="connsiteX4-105" fmla="*/ 476587 w 621136"/>
                  <a:gd name="connsiteY4-106" fmla="*/ 326920 h 557512"/>
                  <a:gd name="connsiteX5-107" fmla="*/ 335617 w 621136"/>
                  <a:gd name="connsiteY5-108" fmla="*/ 231670 h 557512"/>
                  <a:gd name="connsiteX6-109" fmla="*/ 230842 w 621136"/>
                  <a:gd name="connsiteY6-110" fmla="*/ 134515 h 557512"/>
                  <a:gd name="connsiteX7-111" fmla="*/ 173692 w 621136"/>
                  <a:gd name="connsiteY7-112" fmla="*/ 50695 h 557512"/>
                  <a:gd name="connsiteX8-113" fmla="*/ 51772 w 621136"/>
                  <a:gd name="connsiteY8-114" fmla="*/ 22120 h 557512"/>
                  <a:gd name="connsiteX0-115" fmla="*/ 46277 w 623261"/>
                  <a:gd name="connsiteY0-116" fmla="*/ 24285 h 550152"/>
                  <a:gd name="connsiteX1-117" fmla="*/ 19607 w 623261"/>
                  <a:gd name="connsiteY1-118" fmla="*/ 370995 h 550152"/>
                  <a:gd name="connsiteX2-119" fmla="*/ 324407 w 623261"/>
                  <a:gd name="connsiteY2-120" fmla="*/ 550065 h 550152"/>
                  <a:gd name="connsiteX3-121" fmla="*/ 619682 w 623261"/>
                  <a:gd name="connsiteY3-122" fmla="*/ 393855 h 550152"/>
                  <a:gd name="connsiteX4-123" fmla="*/ 478712 w 623261"/>
                  <a:gd name="connsiteY4-124" fmla="*/ 319560 h 550152"/>
                  <a:gd name="connsiteX5-125" fmla="*/ 337742 w 623261"/>
                  <a:gd name="connsiteY5-126" fmla="*/ 224310 h 550152"/>
                  <a:gd name="connsiteX6-127" fmla="*/ 232967 w 623261"/>
                  <a:gd name="connsiteY6-128" fmla="*/ 127155 h 550152"/>
                  <a:gd name="connsiteX7-129" fmla="*/ 175817 w 623261"/>
                  <a:gd name="connsiteY7-130" fmla="*/ 43335 h 550152"/>
                  <a:gd name="connsiteX8-131" fmla="*/ 46277 w 623261"/>
                  <a:gd name="connsiteY8-132" fmla="*/ 24285 h 550152"/>
                  <a:gd name="connsiteX0-133" fmla="*/ 46277 w 623261"/>
                  <a:gd name="connsiteY0-134" fmla="*/ 22940 h 554522"/>
                  <a:gd name="connsiteX1-135" fmla="*/ 19607 w 623261"/>
                  <a:gd name="connsiteY1-136" fmla="*/ 375365 h 554522"/>
                  <a:gd name="connsiteX2-137" fmla="*/ 324407 w 623261"/>
                  <a:gd name="connsiteY2-138" fmla="*/ 554435 h 554522"/>
                  <a:gd name="connsiteX3-139" fmla="*/ 619682 w 623261"/>
                  <a:gd name="connsiteY3-140" fmla="*/ 398225 h 554522"/>
                  <a:gd name="connsiteX4-141" fmla="*/ 478712 w 623261"/>
                  <a:gd name="connsiteY4-142" fmla="*/ 323930 h 554522"/>
                  <a:gd name="connsiteX5-143" fmla="*/ 337742 w 623261"/>
                  <a:gd name="connsiteY5-144" fmla="*/ 228680 h 554522"/>
                  <a:gd name="connsiteX6-145" fmla="*/ 232967 w 623261"/>
                  <a:gd name="connsiteY6-146" fmla="*/ 131525 h 554522"/>
                  <a:gd name="connsiteX7-147" fmla="*/ 175817 w 623261"/>
                  <a:gd name="connsiteY7-148" fmla="*/ 47705 h 554522"/>
                  <a:gd name="connsiteX8-149" fmla="*/ 46277 w 623261"/>
                  <a:gd name="connsiteY8-150" fmla="*/ 22940 h 554522"/>
                  <a:gd name="connsiteX0-151" fmla="*/ 56056 w 619705"/>
                  <a:gd name="connsiteY0-152" fmla="*/ 22522 h 556009"/>
                  <a:gd name="connsiteX1-153" fmla="*/ 16051 w 619705"/>
                  <a:gd name="connsiteY1-154" fmla="*/ 376852 h 556009"/>
                  <a:gd name="connsiteX2-155" fmla="*/ 320851 w 619705"/>
                  <a:gd name="connsiteY2-156" fmla="*/ 555922 h 556009"/>
                  <a:gd name="connsiteX3-157" fmla="*/ 616126 w 619705"/>
                  <a:gd name="connsiteY3-158" fmla="*/ 399712 h 556009"/>
                  <a:gd name="connsiteX4-159" fmla="*/ 475156 w 619705"/>
                  <a:gd name="connsiteY4-160" fmla="*/ 325417 h 556009"/>
                  <a:gd name="connsiteX5-161" fmla="*/ 334186 w 619705"/>
                  <a:gd name="connsiteY5-162" fmla="*/ 230167 h 556009"/>
                  <a:gd name="connsiteX6-163" fmla="*/ 229411 w 619705"/>
                  <a:gd name="connsiteY6-164" fmla="*/ 133012 h 556009"/>
                  <a:gd name="connsiteX7-165" fmla="*/ 172261 w 619705"/>
                  <a:gd name="connsiteY7-166" fmla="*/ 49192 h 556009"/>
                  <a:gd name="connsiteX8-167" fmla="*/ 56056 w 619705"/>
                  <a:gd name="connsiteY8-168" fmla="*/ 22522 h 556009"/>
                  <a:gd name="connsiteX0-169" fmla="*/ 56056 w 619705"/>
                  <a:gd name="connsiteY0-170" fmla="*/ 20631 h 563643"/>
                  <a:gd name="connsiteX1-171" fmla="*/ 16051 w 619705"/>
                  <a:gd name="connsiteY1-172" fmla="*/ 384486 h 563643"/>
                  <a:gd name="connsiteX2-173" fmla="*/ 320851 w 619705"/>
                  <a:gd name="connsiteY2-174" fmla="*/ 563556 h 563643"/>
                  <a:gd name="connsiteX3-175" fmla="*/ 616126 w 619705"/>
                  <a:gd name="connsiteY3-176" fmla="*/ 407346 h 563643"/>
                  <a:gd name="connsiteX4-177" fmla="*/ 475156 w 619705"/>
                  <a:gd name="connsiteY4-178" fmla="*/ 333051 h 563643"/>
                  <a:gd name="connsiteX5-179" fmla="*/ 334186 w 619705"/>
                  <a:gd name="connsiteY5-180" fmla="*/ 237801 h 563643"/>
                  <a:gd name="connsiteX6-181" fmla="*/ 229411 w 619705"/>
                  <a:gd name="connsiteY6-182" fmla="*/ 140646 h 563643"/>
                  <a:gd name="connsiteX7-183" fmla="*/ 172261 w 619705"/>
                  <a:gd name="connsiteY7-184" fmla="*/ 56826 h 563643"/>
                  <a:gd name="connsiteX8-185" fmla="*/ 56056 w 619705"/>
                  <a:gd name="connsiteY8-186" fmla="*/ 20631 h 5636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/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-1" fmla="*/ 105887 w 275947"/>
                  <a:gd name="connsiteY0-2" fmla="*/ 70838 h 758809"/>
                  <a:gd name="connsiteX1-3" fmla="*/ 12542 w 275947"/>
                  <a:gd name="connsiteY1-4" fmla="*/ 590903 h 758809"/>
                  <a:gd name="connsiteX2-5" fmla="*/ 8732 w 275947"/>
                  <a:gd name="connsiteY2-6" fmla="*/ 676628 h 758809"/>
                  <a:gd name="connsiteX3-7" fmla="*/ 84932 w 275947"/>
                  <a:gd name="connsiteY3-8" fmla="*/ 729968 h 758809"/>
                  <a:gd name="connsiteX4-9" fmla="*/ 145892 w 275947"/>
                  <a:gd name="connsiteY4-10" fmla="*/ 754733 h 758809"/>
                  <a:gd name="connsiteX5-11" fmla="*/ 273527 w 275947"/>
                  <a:gd name="connsiteY5-12" fmla="*/ 682343 h 758809"/>
                  <a:gd name="connsiteX6-13" fmla="*/ 220187 w 275947"/>
                  <a:gd name="connsiteY6-14" fmla="*/ 70838 h 758809"/>
                  <a:gd name="connsiteX7-15" fmla="*/ 105887 w 275947"/>
                  <a:gd name="connsiteY7-16" fmla="*/ 70838 h 758809"/>
                  <a:gd name="connsiteX0-17" fmla="*/ 105887 w 274842"/>
                  <a:gd name="connsiteY0-18" fmla="*/ 70838 h 744805"/>
                  <a:gd name="connsiteX1-19" fmla="*/ 12542 w 274842"/>
                  <a:gd name="connsiteY1-20" fmla="*/ 590903 h 744805"/>
                  <a:gd name="connsiteX2-21" fmla="*/ 8732 w 274842"/>
                  <a:gd name="connsiteY2-22" fmla="*/ 676628 h 744805"/>
                  <a:gd name="connsiteX3-23" fmla="*/ 84932 w 274842"/>
                  <a:gd name="connsiteY3-24" fmla="*/ 729968 h 744805"/>
                  <a:gd name="connsiteX4-25" fmla="*/ 243047 w 274842"/>
                  <a:gd name="connsiteY4-26" fmla="*/ 729968 h 744805"/>
                  <a:gd name="connsiteX5-27" fmla="*/ 273527 w 274842"/>
                  <a:gd name="connsiteY5-28" fmla="*/ 682343 h 744805"/>
                  <a:gd name="connsiteX6-29" fmla="*/ 220187 w 274842"/>
                  <a:gd name="connsiteY6-30" fmla="*/ 70838 h 744805"/>
                  <a:gd name="connsiteX7-31" fmla="*/ 105887 w 274842"/>
                  <a:gd name="connsiteY7-32" fmla="*/ 70838 h 744805"/>
                  <a:gd name="connsiteX0-33" fmla="*/ 105887 w 296815"/>
                  <a:gd name="connsiteY0-34" fmla="*/ 67775 h 736369"/>
                  <a:gd name="connsiteX1-35" fmla="*/ 12542 w 296815"/>
                  <a:gd name="connsiteY1-36" fmla="*/ 587840 h 736369"/>
                  <a:gd name="connsiteX2-37" fmla="*/ 8732 w 296815"/>
                  <a:gd name="connsiteY2-38" fmla="*/ 673565 h 736369"/>
                  <a:gd name="connsiteX3-39" fmla="*/ 84932 w 296815"/>
                  <a:gd name="connsiteY3-40" fmla="*/ 726905 h 736369"/>
                  <a:gd name="connsiteX4-41" fmla="*/ 243047 w 296815"/>
                  <a:gd name="connsiteY4-42" fmla="*/ 726905 h 736369"/>
                  <a:gd name="connsiteX5-43" fmla="*/ 296387 w 296815"/>
                  <a:gd name="connsiteY5-44" fmla="*/ 631655 h 736369"/>
                  <a:gd name="connsiteX6-45" fmla="*/ 220187 w 296815"/>
                  <a:gd name="connsiteY6-46" fmla="*/ 67775 h 736369"/>
                  <a:gd name="connsiteX7-47" fmla="*/ 105887 w 296815"/>
                  <a:gd name="connsiteY7-48" fmla="*/ 67775 h 736369"/>
                  <a:gd name="connsiteX0-49" fmla="*/ 107430 w 298305"/>
                  <a:gd name="connsiteY0-50" fmla="*/ 67775 h 735516"/>
                  <a:gd name="connsiteX1-51" fmla="*/ 14085 w 298305"/>
                  <a:gd name="connsiteY1-52" fmla="*/ 587840 h 735516"/>
                  <a:gd name="connsiteX2-53" fmla="*/ 10275 w 298305"/>
                  <a:gd name="connsiteY2-54" fmla="*/ 673565 h 735516"/>
                  <a:gd name="connsiteX3-55" fmla="*/ 109335 w 298305"/>
                  <a:gd name="connsiteY3-56" fmla="*/ 725000 h 735516"/>
                  <a:gd name="connsiteX4-57" fmla="*/ 244590 w 298305"/>
                  <a:gd name="connsiteY4-58" fmla="*/ 726905 h 735516"/>
                  <a:gd name="connsiteX5-59" fmla="*/ 297930 w 298305"/>
                  <a:gd name="connsiteY5-60" fmla="*/ 631655 h 735516"/>
                  <a:gd name="connsiteX6-61" fmla="*/ 221730 w 298305"/>
                  <a:gd name="connsiteY6-62" fmla="*/ 67775 h 735516"/>
                  <a:gd name="connsiteX7-63" fmla="*/ 107430 w 298305"/>
                  <a:gd name="connsiteY7-64" fmla="*/ 67775 h 735516"/>
                  <a:gd name="connsiteX0-65" fmla="*/ 107430 w 299945"/>
                  <a:gd name="connsiteY0-66" fmla="*/ 67775 h 730556"/>
                  <a:gd name="connsiteX1-67" fmla="*/ 14085 w 299945"/>
                  <a:gd name="connsiteY1-68" fmla="*/ 587840 h 730556"/>
                  <a:gd name="connsiteX2-69" fmla="*/ 10275 w 299945"/>
                  <a:gd name="connsiteY2-70" fmla="*/ 673565 h 730556"/>
                  <a:gd name="connsiteX3-71" fmla="*/ 109335 w 299945"/>
                  <a:gd name="connsiteY3-72" fmla="*/ 725000 h 730556"/>
                  <a:gd name="connsiteX4-73" fmla="*/ 244590 w 299945"/>
                  <a:gd name="connsiteY4-74" fmla="*/ 726905 h 730556"/>
                  <a:gd name="connsiteX5-75" fmla="*/ 275066 w 299945"/>
                  <a:gd name="connsiteY5-76" fmla="*/ 705052 h 730556"/>
                  <a:gd name="connsiteX6-77" fmla="*/ 297930 w 299945"/>
                  <a:gd name="connsiteY6-78" fmla="*/ 631655 h 730556"/>
                  <a:gd name="connsiteX7-79" fmla="*/ 221730 w 299945"/>
                  <a:gd name="connsiteY7-80" fmla="*/ 67775 h 730556"/>
                  <a:gd name="connsiteX8-81" fmla="*/ 107430 w 299945"/>
                  <a:gd name="connsiteY8-82" fmla="*/ 67775 h 730556"/>
                  <a:gd name="connsiteX0-83" fmla="*/ 107430 w 299945"/>
                  <a:gd name="connsiteY0-84" fmla="*/ 67775 h 726040"/>
                  <a:gd name="connsiteX1-85" fmla="*/ 14085 w 299945"/>
                  <a:gd name="connsiteY1-86" fmla="*/ 587840 h 726040"/>
                  <a:gd name="connsiteX2-87" fmla="*/ 10275 w 299945"/>
                  <a:gd name="connsiteY2-88" fmla="*/ 673565 h 726040"/>
                  <a:gd name="connsiteX3-89" fmla="*/ 109335 w 299945"/>
                  <a:gd name="connsiteY3-90" fmla="*/ 725000 h 726040"/>
                  <a:gd name="connsiteX4-91" fmla="*/ 238875 w 299945"/>
                  <a:gd name="connsiteY4-92" fmla="*/ 707855 h 726040"/>
                  <a:gd name="connsiteX5-93" fmla="*/ 275066 w 299945"/>
                  <a:gd name="connsiteY5-94" fmla="*/ 705052 h 726040"/>
                  <a:gd name="connsiteX6-95" fmla="*/ 297930 w 299945"/>
                  <a:gd name="connsiteY6-96" fmla="*/ 631655 h 726040"/>
                  <a:gd name="connsiteX7-97" fmla="*/ 221730 w 299945"/>
                  <a:gd name="connsiteY7-98" fmla="*/ 67775 h 726040"/>
                  <a:gd name="connsiteX8-99" fmla="*/ 107430 w 299945"/>
                  <a:gd name="connsiteY8-100" fmla="*/ 67775 h 726040"/>
                  <a:gd name="connsiteX0-101" fmla="*/ 107430 w 299945"/>
                  <a:gd name="connsiteY0-102" fmla="*/ 67775 h 726441"/>
                  <a:gd name="connsiteX1-103" fmla="*/ 14085 w 299945"/>
                  <a:gd name="connsiteY1-104" fmla="*/ 587840 h 726441"/>
                  <a:gd name="connsiteX2-105" fmla="*/ 10275 w 299945"/>
                  <a:gd name="connsiteY2-106" fmla="*/ 673565 h 726441"/>
                  <a:gd name="connsiteX3-107" fmla="*/ 109335 w 299945"/>
                  <a:gd name="connsiteY3-108" fmla="*/ 725000 h 726441"/>
                  <a:gd name="connsiteX4-109" fmla="*/ 275066 w 299945"/>
                  <a:gd name="connsiteY4-110" fmla="*/ 705052 h 726441"/>
                  <a:gd name="connsiteX5-111" fmla="*/ 297930 w 299945"/>
                  <a:gd name="connsiteY5-112" fmla="*/ 631655 h 726441"/>
                  <a:gd name="connsiteX6-113" fmla="*/ 221730 w 299945"/>
                  <a:gd name="connsiteY6-114" fmla="*/ 67775 h 726441"/>
                  <a:gd name="connsiteX7-115" fmla="*/ 107430 w 299945"/>
                  <a:gd name="connsiteY7-116" fmla="*/ 67775 h 7264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/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/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/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/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/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/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/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/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-1" fmla="*/ 49916 w 605390"/>
                  <a:gd name="connsiteY0-2" fmla="*/ 26965 h 583233"/>
                  <a:gd name="connsiteX1-3" fmla="*/ 15626 w 605390"/>
                  <a:gd name="connsiteY1-4" fmla="*/ 404155 h 583233"/>
                  <a:gd name="connsiteX2-5" fmla="*/ 320426 w 605390"/>
                  <a:gd name="connsiteY2-6" fmla="*/ 583225 h 583233"/>
                  <a:gd name="connsiteX3-7" fmla="*/ 602366 w 605390"/>
                  <a:gd name="connsiteY3-8" fmla="*/ 411775 h 583233"/>
                  <a:gd name="connsiteX4-9" fmla="*/ 461396 w 605390"/>
                  <a:gd name="connsiteY4-10" fmla="*/ 354625 h 583233"/>
                  <a:gd name="connsiteX5-11" fmla="*/ 333761 w 605390"/>
                  <a:gd name="connsiteY5-12" fmla="*/ 257470 h 583233"/>
                  <a:gd name="connsiteX6-13" fmla="*/ 228986 w 605390"/>
                  <a:gd name="connsiteY6-14" fmla="*/ 160315 h 583233"/>
                  <a:gd name="connsiteX7-15" fmla="*/ 171836 w 605390"/>
                  <a:gd name="connsiteY7-16" fmla="*/ 76495 h 583233"/>
                  <a:gd name="connsiteX8-17" fmla="*/ 99446 w 605390"/>
                  <a:gd name="connsiteY8-18" fmla="*/ 34585 h 583233"/>
                  <a:gd name="connsiteX9-19" fmla="*/ 49916 w 605390"/>
                  <a:gd name="connsiteY9-20" fmla="*/ 26965 h 583233"/>
                  <a:gd name="connsiteX0-21" fmla="*/ 49916 w 606255"/>
                  <a:gd name="connsiteY0-22" fmla="*/ 26965 h 583233"/>
                  <a:gd name="connsiteX1-23" fmla="*/ 15626 w 606255"/>
                  <a:gd name="connsiteY1-24" fmla="*/ 404155 h 583233"/>
                  <a:gd name="connsiteX2-25" fmla="*/ 320426 w 606255"/>
                  <a:gd name="connsiteY2-26" fmla="*/ 583225 h 583233"/>
                  <a:gd name="connsiteX3-27" fmla="*/ 602366 w 606255"/>
                  <a:gd name="connsiteY3-28" fmla="*/ 411775 h 583233"/>
                  <a:gd name="connsiteX4-29" fmla="*/ 474731 w 606255"/>
                  <a:gd name="connsiteY4-30" fmla="*/ 352720 h 583233"/>
                  <a:gd name="connsiteX5-31" fmla="*/ 333761 w 606255"/>
                  <a:gd name="connsiteY5-32" fmla="*/ 257470 h 583233"/>
                  <a:gd name="connsiteX6-33" fmla="*/ 228986 w 606255"/>
                  <a:gd name="connsiteY6-34" fmla="*/ 160315 h 583233"/>
                  <a:gd name="connsiteX7-35" fmla="*/ 171836 w 606255"/>
                  <a:gd name="connsiteY7-36" fmla="*/ 76495 h 583233"/>
                  <a:gd name="connsiteX8-37" fmla="*/ 99446 w 606255"/>
                  <a:gd name="connsiteY8-38" fmla="*/ 34585 h 583233"/>
                  <a:gd name="connsiteX9-39" fmla="*/ 49916 w 606255"/>
                  <a:gd name="connsiteY9-40" fmla="*/ 26965 h 583233"/>
                  <a:gd name="connsiteX0-41" fmla="*/ 50326 w 606665"/>
                  <a:gd name="connsiteY0-42" fmla="*/ 26359 h 582627"/>
                  <a:gd name="connsiteX1-43" fmla="*/ 16036 w 606665"/>
                  <a:gd name="connsiteY1-44" fmla="*/ 403549 h 582627"/>
                  <a:gd name="connsiteX2-45" fmla="*/ 320836 w 606665"/>
                  <a:gd name="connsiteY2-46" fmla="*/ 582619 h 582627"/>
                  <a:gd name="connsiteX3-47" fmla="*/ 602776 w 606665"/>
                  <a:gd name="connsiteY3-48" fmla="*/ 411169 h 582627"/>
                  <a:gd name="connsiteX4-49" fmla="*/ 475141 w 606665"/>
                  <a:gd name="connsiteY4-50" fmla="*/ 352114 h 582627"/>
                  <a:gd name="connsiteX5-51" fmla="*/ 334171 w 606665"/>
                  <a:gd name="connsiteY5-52" fmla="*/ 256864 h 582627"/>
                  <a:gd name="connsiteX6-53" fmla="*/ 229396 w 606665"/>
                  <a:gd name="connsiteY6-54" fmla="*/ 159709 h 582627"/>
                  <a:gd name="connsiteX7-55" fmla="*/ 172246 w 606665"/>
                  <a:gd name="connsiteY7-56" fmla="*/ 75889 h 582627"/>
                  <a:gd name="connsiteX8-57" fmla="*/ 117001 w 606665"/>
                  <a:gd name="connsiteY8-58" fmla="*/ 35884 h 582627"/>
                  <a:gd name="connsiteX9-59" fmla="*/ 50326 w 606665"/>
                  <a:gd name="connsiteY9-60" fmla="*/ 26359 h 582627"/>
                  <a:gd name="connsiteX0-61" fmla="*/ 51772 w 608111"/>
                  <a:gd name="connsiteY0-62" fmla="*/ 18442 h 574710"/>
                  <a:gd name="connsiteX1-63" fmla="*/ 17482 w 608111"/>
                  <a:gd name="connsiteY1-64" fmla="*/ 395632 h 574710"/>
                  <a:gd name="connsiteX2-65" fmla="*/ 322282 w 608111"/>
                  <a:gd name="connsiteY2-66" fmla="*/ 574702 h 574710"/>
                  <a:gd name="connsiteX3-67" fmla="*/ 604222 w 608111"/>
                  <a:gd name="connsiteY3-68" fmla="*/ 403252 h 574710"/>
                  <a:gd name="connsiteX4-69" fmla="*/ 476587 w 608111"/>
                  <a:gd name="connsiteY4-70" fmla="*/ 344197 h 574710"/>
                  <a:gd name="connsiteX5-71" fmla="*/ 335617 w 608111"/>
                  <a:gd name="connsiteY5-72" fmla="*/ 248947 h 574710"/>
                  <a:gd name="connsiteX6-73" fmla="*/ 230842 w 608111"/>
                  <a:gd name="connsiteY6-74" fmla="*/ 151792 h 574710"/>
                  <a:gd name="connsiteX7-75" fmla="*/ 173692 w 608111"/>
                  <a:gd name="connsiteY7-76" fmla="*/ 67972 h 574710"/>
                  <a:gd name="connsiteX8-77" fmla="*/ 51772 w 608111"/>
                  <a:gd name="connsiteY8-78" fmla="*/ 18442 h 574710"/>
                  <a:gd name="connsiteX0-79" fmla="*/ 51772 w 621136"/>
                  <a:gd name="connsiteY0-80" fmla="*/ 18442 h 574789"/>
                  <a:gd name="connsiteX1-81" fmla="*/ 17482 w 621136"/>
                  <a:gd name="connsiteY1-82" fmla="*/ 395632 h 574789"/>
                  <a:gd name="connsiteX2-83" fmla="*/ 322282 w 621136"/>
                  <a:gd name="connsiteY2-84" fmla="*/ 574702 h 574789"/>
                  <a:gd name="connsiteX3-85" fmla="*/ 617557 w 621136"/>
                  <a:gd name="connsiteY3-86" fmla="*/ 418492 h 574789"/>
                  <a:gd name="connsiteX4-87" fmla="*/ 476587 w 621136"/>
                  <a:gd name="connsiteY4-88" fmla="*/ 344197 h 574789"/>
                  <a:gd name="connsiteX5-89" fmla="*/ 335617 w 621136"/>
                  <a:gd name="connsiteY5-90" fmla="*/ 248947 h 574789"/>
                  <a:gd name="connsiteX6-91" fmla="*/ 230842 w 621136"/>
                  <a:gd name="connsiteY6-92" fmla="*/ 151792 h 574789"/>
                  <a:gd name="connsiteX7-93" fmla="*/ 173692 w 621136"/>
                  <a:gd name="connsiteY7-94" fmla="*/ 67972 h 574789"/>
                  <a:gd name="connsiteX8-95" fmla="*/ 51772 w 621136"/>
                  <a:gd name="connsiteY8-96" fmla="*/ 18442 h 574789"/>
                  <a:gd name="connsiteX0-97" fmla="*/ 51772 w 621136"/>
                  <a:gd name="connsiteY0-98" fmla="*/ 22120 h 557512"/>
                  <a:gd name="connsiteX1-99" fmla="*/ 17482 w 621136"/>
                  <a:gd name="connsiteY1-100" fmla="*/ 378355 h 557512"/>
                  <a:gd name="connsiteX2-101" fmla="*/ 322282 w 621136"/>
                  <a:gd name="connsiteY2-102" fmla="*/ 557425 h 557512"/>
                  <a:gd name="connsiteX3-103" fmla="*/ 617557 w 621136"/>
                  <a:gd name="connsiteY3-104" fmla="*/ 401215 h 557512"/>
                  <a:gd name="connsiteX4-105" fmla="*/ 476587 w 621136"/>
                  <a:gd name="connsiteY4-106" fmla="*/ 326920 h 557512"/>
                  <a:gd name="connsiteX5-107" fmla="*/ 335617 w 621136"/>
                  <a:gd name="connsiteY5-108" fmla="*/ 231670 h 557512"/>
                  <a:gd name="connsiteX6-109" fmla="*/ 230842 w 621136"/>
                  <a:gd name="connsiteY6-110" fmla="*/ 134515 h 557512"/>
                  <a:gd name="connsiteX7-111" fmla="*/ 173692 w 621136"/>
                  <a:gd name="connsiteY7-112" fmla="*/ 50695 h 557512"/>
                  <a:gd name="connsiteX8-113" fmla="*/ 51772 w 621136"/>
                  <a:gd name="connsiteY8-114" fmla="*/ 22120 h 557512"/>
                  <a:gd name="connsiteX0-115" fmla="*/ 46277 w 623261"/>
                  <a:gd name="connsiteY0-116" fmla="*/ 24285 h 550152"/>
                  <a:gd name="connsiteX1-117" fmla="*/ 19607 w 623261"/>
                  <a:gd name="connsiteY1-118" fmla="*/ 370995 h 550152"/>
                  <a:gd name="connsiteX2-119" fmla="*/ 324407 w 623261"/>
                  <a:gd name="connsiteY2-120" fmla="*/ 550065 h 550152"/>
                  <a:gd name="connsiteX3-121" fmla="*/ 619682 w 623261"/>
                  <a:gd name="connsiteY3-122" fmla="*/ 393855 h 550152"/>
                  <a:gd name="connsiteX4-123" fmla="*/ 478712 w 623261"/>
                  <a:gd name="connsiteY4-124" fmla="*/ 319560 h 550152"/>
                  <a:gd name="connsiteX5-125" fmla="*/ 337742 w 623261"/>
                  <a:gd name="connsiteY5-126" fmla="*/ 224310 h 550152"/>
                  <a:gd name="connsiteX6-127" fmla="*/ 232967 w 623261"/>
                  <a:gd name="connsiteY6-128" fmla="*/ 127155 h 550152"/>
                  <a:gd name="connsiteX7-129" fmla="*/ 175817 w 623261"/>
                  <a:gd name="connsiteY7-130" fmla="*/ 43335 h 550152"/>
                  <a:gd name="connsiteX8-131" fmla="*/ 46277 w 623261"/>
                  <a:gd name="connsiteY8-132" fmla="*/ 24285 h 550152"/>
                  <a:gd name="connsiteX0-133" fmla="*/ 46277 w 623261"/>
                  <a:gd name="connsiteY0-134" fmla="*/ 22940 h 554522"/>
                  <a:gd name="connsiteX1-135" fmla="*/ 19607 w 623261"/>
                  <a:gd name="connsiteY1-136" fmla="*/ 375365 h 554522"/>
                  <a:gd name="connsiteX2-137" fmla="*/ 324407 w 623261"/>
                  <a:gd name="connsiteY2-138" fmla="*/ 554435 h 554522"/>
                  <a:gd name="connsiteX3-139" fmla="*/ 619682 w 623261"/>
                  <a:gd name="connsiteY3-140" fmla="*/ 398225 h 554522"/>
                  <a:gd name="connsiteX4-141" fmla="*/ 478712 w 623261"/>
                  <a:gd name="connsiteY4-142" fmla="*/ 323930 h 554522"/>
                  <a:gd name="connsiteX5-143" fmla="*/ 337742 w 623261"/>
                  <a:gd name="connsiteY5-144" fmla="*/ 228680 h 554522"/>
                  <a:gd name="connsiteX6-145" fmla="*/ 232967 w 623261"/>
                  <a:gd name="connsiteY6-146" fmla="*/ 131525 h 554522"/>
                  <a:gd name="connsiteX7-147" fmla="*/ 175817 w 623261"/>
                  <a:gd name="connsiteY7-148" fmla="*/ 47705 h 554522"/>
                  <a:gd name="connsiteX8-149" fmla="*/ 46277 w 623261"/>
                  <a:gd name="connsiteY8-150" fmla="*/ 22940 h 554522"/>
                  <a:gd name="connsiteX0-151" fmla="*/ 56056 w 619705"/>
                  <a:gd name="connsiteY0-152" fmla="*/ 22522 h 556009"/>
                  <a:gd name="connsiteX1-153" fmla="*/ 16051 w 619705"/>
                  <a:gd name="connsiteY1-154" fmla="*/ 376852 h 556009"/>
                  <a:gd name="connsiteX2-155" fmla="*/ 320851 w 619705"/>
                  <a:gd name="connsiteY2-156" fmla="*/ 555922 h 556009"/>
                  <a:gd name="connsiteX3-157" fmla="*/ 616126 w 619705"/>
                  <a:gd name="connsiteY3-158" fmla="*/ 399712 h 556009"/>
                  <a:gd name="connsiteX4-159" fmla="*/ 475156 w 619705"/>
                  <a:gd name="connsiteY4-160" fmla="*/ 325417 h 556009"/>
                  <a:gd name="connsiteX5-161" fmla="*/ 334186 w 619705"/>
                  <a:gd name="connsiteY5-162" fmla="*/ 230167 h 556009"/>
                  <a:gd name="connsiteX6-163" fmla="*/ 229411 w 619705"/>
                  <a:gd name="connsiteY6-164" fmla="*/ 133012 h 556009"/>
                  <a:gd name="connsiteX7-165" fmla="*/ 172261 w 619705"/>
                  <a:gd name="connsiteY7-166" fmla="*/ 49192 h 556009"/>
                  <a:gd name="connsiteX8-167" fmla="*/ 56056 w 619705"/>
                  <a:gd name="connsiteY8-168" fmla="*/ 22522 h 55600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/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-1" fmla="*/ 49916 w 605390"/>
                  <a:gd name="connsiteY0-2" fmla="*/ 26965 h 583233"/>
                  <a:gd name="connsiteX1-3" fmla="*/ 15626 w 605390"/>
                  <a:gd name="connsiteY1-4" fmla="*/ 404155 h 583233"/>
                  <a:gd name="connsiteX2-5" fmla="*/ 320426 w 605390"/>
                  <a:gd name="connsiteY2-6" fmla="*/ 583225 h 583233"/>
                  <a:gd name="connsiteX3-7" fmla="*/ 602366 w 605390"/>
                  <a:gd name="connsiteY3-8" fmla="*/ 411775 h 583233"/>
                  <a:gd name="connsiteX4-9" fmla="*/ 461396 w 605390"/>
                  <a:gd name="connsiteY4-10" fmla="*/ 354625 h 583233"/>
                  <a:gd name="connsiteX5-11" fmla="*/ 333761 w 605390"/>
                  <a:gd name="connsiteY5-12" fmla="*/ 257470 h 583233"/>
                  <a:gd name="connsiteX6-13" fmla="*/ 228986 w 605390"/>
                  <a:gd name="connsiteY6-14" fmla="*/ 160315 h 583233"/>
                  <a:gd name="connsiteX7-15" fmla="*/ 171836 w 605390"/>
                  <a:gd name="connsiteY7-16" fmla="*/ 76495 h 583233"/>
                  <a:gd name="connsiteX8-17" fmla="*/ 99446 w 605390"/>
                  <a:gd name="connsiteY8-18" fmla="*/ 34585 h 583233"/>
                  <a:gd name="connsiteX9-19" fmla="*/ 49916 w 605390"/>
                  <a:gd name="connsiteY9-20" fmla="*/ 26965 h 583233"/>
                  <a:gd name="connsiteX0-21" fmla="*/ 49916 w 606255"/>
                  <a:gd name="connsiteY0-22" fmla="*/ 26965 h 583233"/>
                  <a:gd name="connsiteX1-23" fmla="*/ 15626 w 606255"/>
                  <a:gd name="connsiteY1-24" fmla="*/ 404155 h 583233"/>
                  <a:gd name="connsiteX2-25" fmla="*/ 320426 w 606255"/>
                  <a:gd name="connsiteY2-26" fmla="*/ 583225 h 583233"/>
                  <a:gd name="connsiteX3-27" fmla="*/ 602366 w 606255"/>
                  <a:gd name="connsiteY3-28" fmla="*/ 411775 h 583233"/>
                  <a:gd name="connsiteX4-29" fmla="*/ 474731 w 606255"/>
                  <a:gd name="connsiteY4-30" fmla="*/ 352720 h 583233"/>
                  <a:gd name="connsiteX5-31" fmla="*/ 333761 w 606255"/>
                  <a:gd name="connsiteY5-32" fmla="*/ 257470 h 583233"/>
                  <a:gd name="connsiteX6-33" fmla="*/ 228986 w 606255"/>
                  <a:gd name="connsiteY6-34" fmla="*/ 160315 h 583233"/>
                  <a:gd name="connsiteX7-35" fmla="*/ 171836 w 606255"/>
                  <a:gd name="connsiteY7-36" fmla="*/ 76495 h 583233"/>
                  <a:gd name="connsiteX8-37" fmla="*/ 99446 w 606255"/>
                  <a:gd name="connsiteY8-38" fmla="*/ 34585 h 583233"/>
                  <a:gd name="connsiteX9-39" fmla="*/ 49916 w 606255"/>
                  <a:gd name="connsiteY9-40" fmla="*/ 26965 h 583233"/>
                  <a:gd name="connsiteX0-41" fmla="*/ 50326 w 606665"/>
                  <a:gd name="connsiteY0-42" fmla="*/ 26359 h 582627"/>
                  <a:gd name="connsiteX1-43" fmla="*/ 16036 w 606665"/>
                  <a:gd name="connsiteY1-44" fmla="*/ 403549 h 582627"/>
                  <a:gd name="connsiteX2-45" fmla="*/ 320836 w 606665"/>
                  <a:gd name="connsiteY2-46" fmla="*/ 582619 h 582627"/>
                  <a:gd name="connsiteX3-47" fmla="*/ 602776 w 606665"/>
                  <a:gd name="connsiteY3-48" fmla="*/ 411169 h 582627"/>
                  <a:gd name="connsiteX4-49" fmla="*/ 475141 w 606665"/>
                  <a:gd name="connsiteY4-50" fmla="*/ 352114 h 582627"/>
                  <a:gd name="connsiteX5-51" fmla="*/ 334171 w 606665"/>
                  <a:gd name="connsiteY5-52" fmla="*/ 256864 h 582627"/>
                  <a:gd name="connsiteX6-53" fmla="*/ 229396 w 606665"/>
                  <a:gd name="connsiteY6-54" fmla="*/ 159709 h 582627"/>
                  <a:gd name="connsiteX7-55" fmla="*/ 172246 w 606665"/>
                  <a:gd name="connsiteY7-56" fmla="*/ 75889 h 582627"/>
                  <a:gd name="connsiteX8-57" fmla="*/ 117001 w 606665"/>
                  <a:gd name="connsiteY8-58" fmla="*/ 35884 h 582627"/>
                  <a:gd name="connsiteX9-59" fmla="*/ 50326 w 606665"/>
                  <a:gd name="connsiteY9-60" fmla="*/ 26359 h 582627"/>
                  <a:gd name="connsiteX0-61" fmla="*/ 51772 w 608111"/>
                  <a:gd name="connsiteY0-62" fmla="*/ 18442 h 574710"/>
                  <a:gd name="connsiteX1-63" fmla="*/ 17482 w 608111"/>
                  <a:gd name="connsiteY1-64" fmla="*/ 395632 h 574710"/>
                  <a:gd name="connsiteX2-65" fmla="*/ 322282 w 608111"/>
                  <a:gd name="connsiteY2-66" fmla="*/ 574702 h 574710"/>
                  <a:gd name="connsiteX3-67" fmla="*/ 604222 w 608111"/>
                  <a:gd name="connsiteY3-68" fmla="*/ 403252 h 574710"/>
                  <a:gd name="connsiteX4-69" fmla="*/ 476587 w 608111"/>
                  <a:gd name="connsiteY4-70" fmla="*/ 344197 h 574710"/>
                  <a:gd name="connsiteX5-71" fmla="*/ 335617 w 608111"/>
                  <a:gd name="connsiteY5-72" fmla="*/ 248947 h 574710"/>
                  <a:gd name="connsiteX6-73" fmla="*/ 230842 w 608111"/>
                  <a:gd name="connsiteY6-74" fmla="*/ 151792 h 574710"/>
                  <a:gd name="connsiteX7-75" fmla="*/ 173692 w 608111"/>
                  <a:gd name="connsiteY7-76" fmla="*/ 67972 h 574710"/>
                  <a:gd name="connsiteX8-77" fmla="*/ 51772 w 608111"/>
                  <a:gd name="connsiteY8-78" fmla="*/ 18442 h 574710"/>
                  <a:gd name="connsiteX0-79" fmla="*/ 51772 w 621136"/>
                  <a:gd name="connsiteY0-80" fmla="*/ 18442 h 574789"/>
                  <a:gd name="connsiteX1-81" fmla="*/ 17482 w 621136"/>
                  <a:gd name="connsiteY1-82" fmla="*/ 395632 h 574789"/>
                  <a:gd name="connsiteX2-83" fmla="*/ 322282 w 621136"/>
                  <a:gd name="connsiteY2-84" fmla="*/ 574702 h 574789"/>
                  <a:gd name="connsiteX3-85" fmla="*/ 617557 w 621136"/>
                  <a:gd name="connsiteY3-86" fmla="*/ 418492 h 574789"/>
                  <a:gd name="connsiteX4-87" fmla="*/ 476587 w 621136"/>
                  <a:gd name="connsiteY4-88" fmla="*/ 344197 h 574789"/>
                  <a:gd name="connsiteX5-89" fmla="*/ 335617 w 621136"/>
                  <a:gd name="connsiteY5-90" fmla="*/ 248947 h 574789"/>
                  <a:gd name="connsiteX6-91" fmla="*/ 230842 w 621136"/>
                  <a:gd name="connsiteY6-92" fmla="*/ 151792 h 574789"/>
                  <a:gd name="connsiteX7-93" fmla="*/ 173692 w 621136"/>
                  <a:gd name="connsiteY7-94" fmla="*/ 67972 h 574789"/>
                  <a:gd name="connsiteX8-95" fmla="*/ 51772 w 621136"/>
                  <a:gd name="connsiteY8-96" fmla="*/ 18442 h 574789"/>
                  <a:gd name="connsiteX0-97" fmla="*/ 51772 w 621136"/>
                  <a:gd name="connsiteY0-98" fmla="*/ 22120 h 557512"/>
                  <a:gd name="connsiteX1-99" fmla="*/ 17482 w 621136"/>
                  <a:gd name="connsiteY1-100" fmla="*/ 378355 h 557512"/>
                  <a:gd name="connsiteX2-101" fmla="*/ 322282 w 621136"/>
                  <a:gd name="connsiteY2-102" fmla="*/ 557425 h 557512"/>
                  <a:gd name="connsiteX3-103" fmla="*/ 617557 w 621136"/>
                  <a:gd name="connsiteY3-104" fmla="*/ 401215 h 557512"/>
                  <a:gd name="connsiteX4-105" fmla="*/ 476587 w 621136"/>
                  <a:gd name="connsiteY4-106" fmla="*/ 326920 h 557512"/>
                  <a:gd name="connsiteX5-107" fmla="*/ 335617 w 621136"/>
                  <a:gd name="connsiteY5-108" fmla="*/ 231670 h 557512"/>
                  <a:gd name="connsiteX6-109" fmla="*/ 230842 w 621136"/>
                  <a:gd name="connsiteY6-110" fmla="*/ 134515 h 557512"/>
                  <a:gd name="connsiteX7-111" fmla="*/ 173692 w 621136"/>
                  <a:gd name="connsiteY7-112" fmla="*/ 50695 h 557512"/>
                  <a:gd name="connsiteX8-113" fmla="*/ 51772 w 621136"/>
                  <a:gd name="connsiteY8-114" fmla="*/ 22120 h 557512"/>
                  <a:gd name="connsiteX0-115" fmla="*/ 46277 w 623261"/>
                  <a:gd name="connsiteY0-116" fmla="*/ 24285 h 550152"/>
                  <a:gd name="connsiteX1-117" fmla="*/ 19607 w 623261"/>
                  <a:gd name="connsiteY1-118" fmla="*/ 370995 h 550152"/>
                  <a:gd name="connsiteX2-119" fmla="*/ 324407 w 623261"/>
                  <a:gd name="connsiteY2-120" fmla="*/ 550065 h 550152"/>
                  <a:gd name="connsiteX3-121" fmla="*/ 619682 w 623261"/>
                  <a:gd name="connsiteY3-122" fmla="*/ 393855 h 550152"/>
                  <a:gd name="connsiteX4-123" fmla="*/ 478712 w 623261"/>
                  <a:gd name="connsiteY4-124" fmla="*/ 319560 h 550152"/>
                  <a:gd name="connsiteX5-125" fmla="*/ 337742 w 623261"/>
                  <a:gd name="connsiteY5-126" fmla="*/ 224310 h 550152"/>
                  <a:gd name="connsiteX6-127" fmla="*/ 232967 w 623261"/>
                  <a:gd name="connsiteY6-128" fmla="*/ 127155 h 550152"/>
                  <a:gd name="connsiteX7-129" fmla="*/ 175817 w 623261"/>
                  <a:gd name="connsiteY7-130" fmla="*/ 43335 h 550152"/>
                  <a:gd name="connsiteX8-131" fmla="*/ 46277 w 623261"/>
                  <a:gd name="connsiteY8-132" fmla="*/ 24285 h 550152"/>
                  <a:gd name="connsiteX0-133" fmla="*/ 46277 w 623261"/>
                  <a:gd name="connsiteY0-134" fmla="*/ 22940 h 554522"/>
                  <a:gd name="connsiteX1-135" fmla="*/ 19607 w 623261"/>
                  <a:gd name="connsiteY1-136" fmla="*/ 375365 h 554522"/>
                  <a:gd name="connsiteX2-137" fmla="*/ 324407 w 623261"/>
                  <a:gd name="connsiteY2-138" fmla="*/ 554435 h 554522"/>
                  <a:gd name="connsiteX3-139" fmla="*/ 619682 w 623261"/>
                  <a:gd name="connsiteY3-140" fmla="*/ 398225 h 554522"/>
                  <a:gd name="connsiteX4-141" fmla="*/ 478712 w 623261"/>
                  <a:gd name="connsiteY4-142" fmla="*/ 323930 h 554522"/>
                  <a:gd name="connsiteX5-143" fmla="*/ 337742 w 623261"/>
                  <a:gd name="connsiteY5-144" fmla="*/ 228680 h 554522"/>
                  <a:gd name="connsiteX6-145" fmla="*/ 232967 w 623261"/>
                  <a:gd name="connsiteY6-146" fmla="*/ 131525 h 554522"/>
                  <a:gd name="connsiteX7-147" fmla="*/ 175817 w 623261"/>
                  <a:gd name="connsiteY7-148" fmla="*/ 47705 h 554522"/>
                  <a:gd name="connsiteX8-149" fmla="*/ 46277 w 623261"/>
                  <a:gd name="connsiteY8-150" fmla="*/ 22940 h 554522"/>
                  <a:gd name="connsiteX0-151" fmla="*/ 56056 w 619705"/>
                  <a:gd name="connsiteY0-152" fmla="*/ 22522 h 556009"/>
                  <a:gd name="connsiteX1-153" fmla="*/ 16051 w 619705"/>
                  <a:gd name="connsiteY1-154" fmla="*/ 376852 h 556009"/>
                  <a:gd name="connsiteX2-155" fmla="*/ 320851 w 619705"/>
                  <a:gd name="connsiteY2-156" fmla="*/ 555922 h 556009"/>
                  <a:gd name="connsiteX3-157" fmla="*/ 616126 w 619705"/>
                  <a:gd name="connsiteY3-158" fmla="*/ 399712 h 556009"/>
                  <a:gd name="connsiteX4-159" fmla="*/ 475156 w 619705"/>
                  <a:gd name="connsiteY4-160" fmla="*/ 325417 h 556009"/>
                  <a:gd name="connsiteX5-161" fmla="*/ 334186 w 619705"/>
                  <a:gd name="connsiteY5-162" fmla="*/ 230167 h 556009"/>
                  <a:gd name="connsiteX6-163" fmla="*/ 229411 w 619705"/>
                  <a:gd name="connsiteY6-164" fmla="*/ 133012 h 556009"/>
                  <a:gd name="connsiteX7-165" fmla="*/ 172261 w 619705"/>
                  <a:gd name="connsiteY7-166" fmla="*/ 49192 h 556009"/>
                  <a:gd name="connsiteX8-167" fmla="*/ 56056 w 619705"/>
                  <a:gd name="connsiteY8-168" fmla="*/ 22522 h 556009"/>
                  <a:gd name="connsiteX0-169" fmla="*/ 56056 w 619705"/>
                  <a:gd name="connsiteY0-170" fmla="*/ 20631 h 563643"/>
                  <a:gd name="connsiteX1-171" fmla="*/ 16051 w 619705"/>
                  <a:gd name="connsiteY1-172" fmla="*/ 384486 h 563643"/>
                  <a:gd name="connsiteX2-173" fmla="*/ 320851 w 619705"/>
                  <a:gd name="connsiteY2-174" fmla="*/ 563556 h 563643"/>
                  <a:gd name="connsiteX3-175" fmla="*/ 616126 w 619705"/>
                  <a:gd name="connsiteY3-176" fmla="*/ 407346 h 563643"/>
                  <a:gd name="connsiteX4-177" fmla="*/ 475156 w 619705"/>
                  <a:gd name="connsiteY4-178" fmla="*/ 333051 h 563643"/>
                  <a:gd name="connsiteX5-179" fmla="*/ 334186 w 619705"/>
                  <a:gd name="connsiteY5-180" fmla="*/ 237801 h 563643"/>
                  <a:gd name="connsiteX6-181" fmla="*/ 229411 w 619705"/>
                  <a:gd name="connsiteY6-182" fmla="*/ 140646 h 563643"/>
                  <a:gd name="connsiteX7-183" fmla="*/ 172261 w 619705"/>
                  <a:gd name="connsiteY7-184" fmla="*/ 56826 h 563643"/>
                  <a:gd name="connsiteX8-185" fmla="*/ 56056 w 619705"/>
                  <a:gd name="connsiteY8-186" fmla="*/ 20631 h 5636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/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/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-1" fmla="*/ 0 w 2113280"/>
                  <a:gd name="connsiteY0-2" fmla="*/ 1336070 h 1336070"/>
                  <a:gd name="connsiteX1-3" fmla="*/ 567698 w 2113280"/>
                  <a:gd name="connsiteY1-4" fmla="*/ 50800 h 1336070"/>
                  <a:gd name="connsiteX2-5" fmla="*/ 1779263 w 2113280"/>
                  <a:gd name="connsiteY2-6" fmla="*/ 0 h 1336070"/>
                  <a:gd name="connsiteX3-7" fmla="*/ 2113280 w 2113280"/>
                  <a:gd name="connsiteY3-8" fmla="*/ 1336070 h 1336070"/>
                  <a:gd name="connsiteX4-9" fmla="*/ 0 w 2113280"/>
                  <a:gd name="connsiteY4-10" fmla="*/ 1336070 h 1336070"/>
                  <a:gd name="connsiteX0-11" fmla="*/ 0 w 2113280"/>
                  <a:gd name="connsiteY0-12" fmla="*/ 1285270 h 1285270"/>
                  <a:gd name="connsiteX1-13" fmla="*/ 567698 w 2113280"/>
                  <a:gd name="connsiteY1-14" fmla="*/ 0 h 1285270"/>
                  <a:gd name="connsiteX2-15" fmla="*/ 1626863 w 2113280"/>
                  <a:gd name="connsiteY2-16" fmla="*/ 10160 h 1285270"/>
                  <a:gd name="connsiteX3-17" fmla="*/ 2113280 w 2113280"/>
                  <a:gd name="connsiteY3-18" fmla="*/ 1285270 h 1285270"/>
                  <a:gd name="connsiteX4-19" fmla="*/ 0 w 2113280"/>
                  <a:gd name="connsiteY4-20" fmla="*/ 1285270 h 128527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/>
              <p:cNvCxnSpPr/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/>
              <p:cNvCxnSpPr/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/>
              <p:cNvCxnSpPr/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/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/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/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/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/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/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/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/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17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/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19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/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21" name="ตัวแทนข้อความ 216"/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/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/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/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/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/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/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/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/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/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/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/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/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/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/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/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/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/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/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/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/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/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155" name="ตัวแทนข้อความ 277"/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56" name="ตัวแทนข้อความ 98"/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/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/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/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/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/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/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/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/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/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-1" fmla="*/ 116550 w 878744"/>
                      <a:gd name="connsiteY0-2" fmla="*/ 913496 h 956006"/>
                      <a:gd name="connsiteX1-3" fmla="*/ 520410 w 878744"/>
                      <a:gd name="connsiteY1-4" fmla="*/ 946516 h 956006"/>
                      <a:gd name="connsiteX2-5" fmla="*/ 830290 w 878744"/>
                      <a:gd name="connsiteY2-6" fmla="*/ 778876 h 956006"/>
                      <a:gd name="connsiteX3-7" fmla="*/ 873470 w 878744"/>
                      <a:gd name="connsiteY3-8" fmla="*/ 430896 h 956006"/>
                      <a:gd name="connsiteX4-9" fmla="*/ 784570 w 878744"/>
                      <a:gd name="connsiteY4-10" fmla="*/ 166736 h 956006"/>
                      <a:gd name="connsiteX5-11" fmla="*/ 583910 w 878744"/>
                      <a:gd name="connsiteY5-12" fmla="*/ 202296 h 956006"/>
                      <a:gd name="connsiteX6-13" fmla="*/ 324830 w 878744"/>
                      <a:gd name="connsiteY6-14" fmla="*/ 110856 h 956006"/>
                      <a:gd name="connsiteX7-15" fmla="*/ 131790 w 878744"/>
                      <a:gd name="connsiteY7-16" fmla="*/ 27036 h 956006"/>
                      <a:gd name="connsiteX8-17" fmla="*/ 12410 w 878744"/>
                      <a:gd name="connsiteY8-18" fmla="*/ 9256 h 956006"/>
                      <a:gd name="connsiteX9-19" fmla="*/ 17490 w 878744"/>
                      <a:gd name="connsiteY9-20" fmla="*/ 161656 h 956006"/>
                      <a:gd name="connsiteX10-21" fmla="*/ 134330 w 878744"/>
                      <a:gd name="connsiteY10-22" fmla="*/ 489316 h 956006"/>
                      <a:gd name="connsiteX11-23" fmla="*/ 131790 w 878744"/>
                      <a:gd name="connsiteY11-24" fmla="*/ 733156 h 956006"/>
                      <a:gd name="connsiteX12" fmla="*/ 116550 w 878744"/>
                      <a:gd name="connsiteY12" fmla="*/ 913496 h 956006"/>
                      <a:gd name="connsiteX0-25" fmla="*/ 121630 w 878744"/>
                      <a:gd name="connsiteY0-26" fmla="*/ 918576 h 957529"/>
                      <a:gd name="connsiteX1-27" fmla="*/ 520410 w 878744"/>
                      <a:gd name="connsiteY1-28" fmla="*/ 946516 h 957529"/>
                      <a:gd name="connsiteX2-29" fmla="*/ 830290 w 878744"/>
                      <a:gd name="connsiteY2-30" fmla="*/ 778876 h 957529"/>
                      <a:gd name="connsiteX3-31" fmla="*/ 873470 w 878744"/>
                      <a:gd name="connsiteY3-32" fmla="*/ 430896 h 957529"/>
                      <a:gd name="connsiteX4-33" fmla="*/ 784570 w 878744"/>
                      <a:gd name="connsiteY4-34" fmla="*/ 166736 h 957529"/>
                      <a:gd name="connsiteX5-35" fmla="*/ 583910 w 878744"/>
                      <a:gd name="connsiteY5-36" fmla="*/ 202296 h 957529"/>
                      <a:gd name="connsiteX6-37" fmla="*/ 324830 w 878744"/>
                      <a:gd name="connsiteY6-38" fmla="*/ 110856 h 957529"/>
                      <a:gd name="connsiteX7-39" fmla="*/ 131790 w 878744"/>
                      <a:gd name="connsiteY7-40" fmla="*/ 27036 h 957529"/>
                      <a:gd name="connsiteX8-41" fmla="*/ 12410 w 878744"/>
                      <a:gd name="connsiteY8-42" fmla="*/ 9256 h 957529"/>
                      <a:gd name="connsiteX9-43" fmla="*/ 17490 w 878744"/>
                      <a:gd name="connsiteY9-44" fmla="*/ 161656 h 957529"/>
                      <a:gd name="connsiteX10-45" fmla="*/ 134330 w 878744"/>
                      <a:gd name="connsiteY10-46" fmla="*/ 489316 h 957529"/>
                      <a:gd name="connsiteX11-47" fmla="*/ 131790 w 878744"/>
                      <a:gd name="connsiteY11-48" fmla="*/ 733156 h 957529"/>
                      <a:gd name="connsiteX12-49" fmla="*/ 121630 w 878744"/>
                      <a:gd name="connsiteY12-50" fmla="*/ 918576 h 957529"/>
                      <a:gd name="connsiteX0-51" fmla="*/ 121630 w 878744"/>
                      <a:gd name="connsiteY0-52" fmla="*/ 918576 h 968012"/>
                      <a:gd name="connsiteX1-53" fmla="*/ 520410 w 878744"/>
                      <a:gd name="connsiteY1-54" fmla="*/ 946516 h 968012"/>
                      <a:gd name="connsiteX2-55" fmla="*/ 830290 w 878744"/>
                      <a:gd name="connsiteY2-56" fmla="*/ 778876 h 968012"/>
                      <a:gd name="connsiteX3-57" fmla="*/ 873470 w 878744"/>
                      <a:gd name="connsiteY3-58" fmla="*/ 430896 h 968012"/>
                      <a:gd name="connsiteX4-59" fmla="*/ 784570 w 878744"/>
                      <a:gd name="connsiteY4-60" fmla="*/ 166736 h 968012"/>
                      <a:gd name="connsiteX5-61" fmla="*/ 583910 w 878744"/>
                      <a:gd name="connsiteY5-62" fmla="*/ 202296 h 968012"/>
                      <a:gd name="connsiteX6-63" fmla="*/ 324830 w 878744"/>
                      <a:gd name="connsiteY6-64" fmla="*/ 110856 h 968012"/>
                      <a:gd name="connsiteX7-65" fmla="*/ 131790 w 878744"/>
                      <a:gd name="connsiteY7-66" fmla="*/ 27036 h 968012"/>
                      <a:gd name="connsiteX8-67" fmla="*/ 12410 w 878744"/>
                      <a:gd name="connsiteY8-68" fmla="*/ 9256 h 968012"/>
                      <a:gd name="connsiteX9-69" fmla="*/ 17490 w 878744"/>
                      <a:gd name="connsiteY9-70" fmla="*/ 161656 h 968012"/>
                      <a:gd name="connsiteX10-71" fmla="*/ 134330 w 878744"/>
                      <a:gd name="connsiteY10-72" fmla="*/ 489316 h 968012"/>
                      <a:gd name="connsiteX11-73" fmla="*/ 131790 w 878744"/>
                      <a:gd name="connsiteY11-74" fmla="*/ 733156 h 968012"/>
                      <a:gd name="connsiteX12-75" fmla="*/ 121630 w 878744"/>
                      <a:gd name="connsiteY12-76" fmla="*/ 918576 h 968012"/>
                      <a:gd name="connsiteX0-77" fmla="*/ 108930 w 878744"/>
                      <a:gd name="connsiteY0-78" fmla="*/ 916036 h 966682"/>
                      <a:gd name="connsiteX1-79" fmla="*/ 520410 w 878744"/>
                      <a:gd name="connsiteY1-80" fmla="*/ 946516 h 966682"/>
                      <a:gd name="connsiteX2-81" fmla="*/ 830290 w 878744"/>
                      <a:gd name="connsiteY2-82" fmla="*/ 778876 h 966682"/>
                      <a:gd name="connsiteX3-83" fmla="*/ 873470 w 878744"/>
                      <a:gd name="connsiteY3-84" fmla="*/ 430896 h 966682"/>
                      <a:gd name="connsiteX4-85" fmla="*/ 784570 w 878744"/>
                      <a:gd name="connsiteY4-86" fmla="*/ 166736 h 966682"/>
                      <a:gd name="connsiteX5-87" fmla="*/ 583910 w 878744"/>
                      <a:gd name="connsiteY5-88" fmla="*/ 202296 h 966682"/>
                      <a:gd name="connsiteX6-89" fmla="*/ 324830 w 878744"/>
                      <a:gd name="connsiteY6-90" fmla="*/ 110856 h 966682"/>
                      <a:gd name="connsiteX7-91" fmla="*/ 131790 w 878744"/>
                      <a:gd name="connsiteY7-92" fmla="*/ 27036 h 966682"/>
                      <a:gd name="connsiteX8-93" fmla="*/ 12410 w 878744"/>
                      <a:gd name="connsiteY8-94" fmla="*/ 9256 h 966682"/>
                      <a:gd name="connsiteX9-95" fmla="*/ 17490 w 878744"/>
                      <a:gd name="connsiteY9-96" fmla="*/ 161656 h 966682"/>
                      <a:gd name="connsiteX10-97" fmla="*/ 134330 w 878744"/>
                      <a:gd name="connsiteY10-98" fmla="*/ 489316 h 966682"/>
                      <a:gd name="connsiteX11-99" fmla="*/ 131790 w 878744"/>
                      <a:gd name="connsiteY11-100" fmla="*/ 733156 h 966682"/>
                      <a:gd name="connsiteX12-101" fmla="*/ 108930 w 878744"/>
                      <a:gd name="connsiteY12-102" fmla="*/ 916036 h 966682"/>
                      <a:gd name="connsiteX0-103" fmla="*/ 108930 w 878744"/>
                      <a:gd name="connsiteY0-104" fmla="*/ 916036 h 956909"/>
                      <a:gd name="connsiteX1-105" fmla="*/ 520410 w 878744"/>
                      <a:gd name="connsiteY1-106" fmla="*/ 946516 h 956909"/>
                      <a:gd name="connsiteX2-107" fmla="*/ 830290 w 878744"/>
                      <a:gd name="connsiteY2-108" fmla="*/ 778876 h 956909"/>
                      <a:gd name="connsiteX3-109" fmla="*/ 873470 w 878744"/>
                      <a:gd name="connsiteY3-110" fmla="*/ 430896 h 956909"/>
                      <a:gd name="connsiteX4-111" fmla="*/ 784570 w 878744"/>
                      <a:gd name="connsiteY4-112" fmla="*/ 166736 h 956909"/>
                      <a:gd name="connsiteX5-113" fmla="*/ 583910 w 878744"/>
                      <a:gd name="connsiteY5-114" fmla="*/ 202296 h 956909"/>
                      <a:gd name="connsiteX6-115" fmla="*/ 324830 w 878744"/>
                      <a:gd name="connsiteY6-116" fmla="*/ 110856 h 956909"/>
                      <a:gd name="connsiteX7-117" fmla="*/ 131790 w 878744"/>
                      <a:gd name="connsiteY7-118" fmla="*/ 27036 h 956909"/>
                      <a:gd name="connsiteX8-119" fmla="*/ 12410 w 878744"/>
                      <a:gd name="connsiteY8-120" fmla="*/ 9256 h 956909"/>
                      <a:gd name="connsiteX9-121" fmla="*/ 17490 w 878744"/>
                      <a:gd name="connsiteY9-122" fmla="*/ 161656 h 956909"/>
                      <a:gd name="connsiteX10-123" fmla="*/ 134330 w 878744"/>
                      <a:gd name="connsiteY10-124" fmla="*/ 489316 h 956909"/>
                      <a:gd name="connsiteX11-125" fmla="*/ 124170 w 878744"/>
                      <a:gd name="connsiteY11-126" fmla="*/ 728076 h 956909"/>
                      <a:gd name="connsiteX12-127" fmla="*/ 108930 w 878744"/>
                      <a:gd name="connsiteY12-128" fmla="*/ 916036 h 956909"/>
                      <a:gd name="connsiteX0-129" fmla="*/ 111470 w 878744"/>
                      <a:gd name="connsiteY0-130" fmla="*/ 976996 h 992714"/>
                      <a:gd name="connsiteX1-131" fmla="*/ 520410 w 878744"/>
                      <a:gd name="connsiteY1-132" fmla="*/ 946516 h 992714"/>
                      <a:gd name="connsiteX2-133" fmla="*/ 830290 w 878744"/>
                      <a:gd name="connsiteY2-134" fmla="*/ 778876 h 992714"/>
                      <a:gd name="connsiteX3-135" fmla="*/ 873470 w 878744"/>
                      <a:gd name="connsiteY3-136" fmla="*/ 430896 h 992714"/>
                      <a:gd name="connsiteX4-137" fmla="*/ 784570 w 878744"/>
                      <a:gd name="connsiteY4-138" fmla="*/ 166736 h 992714"/>
                      <a:gd name="connsiteX5-139" fmla="*/ 583910 w 878744"/>
                      <a:gd name="connsiteY5-140" fmla="*/ 202296 h 992714"/>
                      <a:gd name="connsiteX6-141" fmla="*/ 324830 w 878744"/>
                      <a:gd name="connsiteY6-142" fmla="*/ 110856 h 992714"/>
                      <a:gd name="connsiteX7-143" fmla="*/ 131790 w 878744"/>
                      <a:gd name="connsiteY7-144" fmla="*/ 27036 h 992714"/>
                      <a:gd name="connsiteX8-145" fmla="*/ 12410 w 878744"/>
                      <a:gd name="connsiteY8-146" fmla="*/ 9256 h 992714"/>
                      <a:gd name="connsiteX9-147" fmla="*/ 17490 w 878744"/>
                      <a:gd name="connsiteY9-148" fmla="*/ 161656 h 992714"/>
                      <a:gd name="connsiteX10-149" fmla="*/ 134330 w 878744"/>
                      <a:gd name="connsiteY10-150" fmla="*/ 489316 h 992714"/>
                      <a:gd name="connsiteX11-151" fmla="*/ 124170 w 878744"/>
                      <a:gd name="connsiteY11-152" fmla="*/ 728076 h 992714"/>
                      <a:gd name="connsiteX12-153" fmla="*/ 111470 w 878744"/>
                      <a:gd name="connsiteY12-154" fmla="*/ 976996 h 992714"/>
                      <a:gd name="connsiteX0-155" fmla="*/ 111470 w 878744"/>
                      <a:gd name="connsiteY0-156" fmla="*/ 976996 h 992714"/>
                      <a:gd name="connsiteX1-157" fmla="*/ 520410 w 878744"/>
                      <a:gd name="connsiteY1-158" fmla="*/ 946516 h 992714"/>
                      <a:gd name="connsiteX2-159" fmla="*/ 830290 w 878744"/>
                      <a:gd name="connsiteY2-160" fmla="*/ 778876 h 992714"/>
                      <a:gd name="connsiteX3-161" fmla="*/ 873470 w 878744"/>
                      <a:gd name="connsiteY3-162" fmla="*/ 430896 h 992714"/>
                      <a:gd name="connsiteX4-163" fmla="*/ 784570 w 878744"/>
                      <a:gd name="connsiteY4-164" fmla="*/ 166736 h 992714"/>
                      <a:gd name="connsiteX5-165" fmla="*/ 583910 w 878744"/>
                      <a:gd name="connsiteY5-166" fmla="*/ 202296 h 992714"/>
                      <a:gd name="connsiteX6-167" fmla="*/ 324830 w 878744"/>
                      <a:gd name="connsiteY6-168" fmla="*/ 110856 h 992714"/>
                      <a:gd name="connsiteX7-169" fmla="*/ 131790 w 878744"/>
                      <a:gd name="connsiteY7-170" fmla="*/ 27036 h 992714"/>
                      <a:gd name="connsiteX8-171" fmla="*/ 12410 w 878744"/>
                      <a:gd name="connsiteY8-172" fmla="*/ 9256 h 992714"/>
                      <a:gd name="connsiteX9-173" fmla="*/ 17490 w 878744"/>
                      <a:gd name="connsiteY9-174" fmla="*/ 161656 h 992714"/>
                      <a:gd name="connsiteX10-175" fmla="*/ 111470 w 878744"/>
                      <a:gd name="connsiteY10-176" fmla="*/ 494396 h 992714"/>
                      <a:gd name="connsiteX11-177" fmla="*/ 124170 w 878744"/>
                      <a:gd name="connsiteY11-178" fmla="*/ 728076 h 992714"/>
                      <a:gd name="connsiteX12-179" fmla="*/ 111470 w 878744"/>
                      <a:gd name="connsiteY12-180" fmla="*/ 976996 h 992714"/>
                      <a:gd name="connsiteX0-181" fmla="*/ 136870 w 878744"/>
                      <a:gd name="connsiteY0-182" fmla="*/ 979536 h 994781"/>
                      <a:gd name="connsiteX1-183" fmla="*/ 520410 w 878744"/>
                      <a:gd name="connsiteY1-184" fmla="*/ 946516 h 994781"/>
                      <a:gd name="connsiteX2-185" fmla="*/ 830290 w 878744"/>
                      <a:gd name="connsiteY2-186" fmla="*/ 778876 h 994781"/>
                      <a:gd name="connsiteX3-187" fmla="*/ 873470 w 878744"/>
                      <a:gd name="connsiteY3-188" fmla="*/ 430896 h 994781"/>
                      <a:gd name="connsiteX4-189" fmla="*/ 784570 w 878744"/>
                      <a:gd name="connsiteY4-190" fmla="*/ 166736 h 994781"/>
                      <a:gd name="connsiteX5-191" fmla="*/ 583910 w 878744"/>
                      <a:gd name="connsiteY5-192" fmla="*/ 202296 h 994781"/>
                      <a:gd name="connsiteX6-193" fmla="*/ 324830 w 878744"/>
                      <a:gd name="connsiteY6-194" fmla="*/ 110856 h 994781"/>
                      <a:gd name="connsiteX7-195" fmla="*/ 131790 w 878744"/>
                      <a:gd name="connsiteY7-196" fmla="*/ 27036 h 994781"/>
                      <a:gd name="connsiteX8-197" fmla="*/ 12410 w 878744"/>
                      <a:gd name="connsiteY8-198" fmla="*/ 9256 h 994781"/>
                      <a:gd name="connsiteX9-199" fmla="*/ 17490 w 878744"/>
                      <a:gd name="connsiteY9-200" fmla="*/ 161656 h 994781"/>
                      <a:gd name="connsiteX10-201" fmla="*/ 111470 w 878744"/>
                      <a:gd name="connsiteY10-202" fmla="*/ 494396 h 994781"/>
                      <a:gd name="connsiteX11-203" fmla="*/ 124170 w 878744"/>
                      <a:gd name="connsiteY11-204" fmla="*/ 728076 h 994781"/>
                      <a:gd name="connsiteX12-205" fmla="*/ 136870 w 878744"/>
                      <a:gd name="connsiteY12-206" fmla="*/ 979536 h 994781"/>
                      <a:gd name="connsiteX0-207" fmla="*/ 162270 w 878744"/>
                      <a:gd name="connsiteY0-208" fmla="*/ 979536 h 994781"/>
                      <a:gd name="connsiteX1-209" fmla="*/ 520410 w 878744"/>
                      <a:gd name="connsiteY1-210" fmla="*/ 946516 h 994781"/>
                      <a:gd name="connsiteX2-211" fmla="*/ 830290 w 878744"/>
                      <a:gd name="connsiteY2-212" fmla="*/ 778876 h 994781"/>
                      <a:gd name="connsiteX3-213" fmla="*/ 873470 w 878744"/>
                      <a:gd name="connsiteY3-214" fmla="*/ 430896 h 994781"/>
                      <a:gd name="connsiteX4-215" fmla="*/ 784570 w 878744"/>
                      <a:gd name="connsiteY4-216" fmla="*/ 166736 h 994781"/>
                      <a:gd name="connsiteX5-217" fmla="*/ 583910 w 878744"/>
                      <a:gd name="connsiteY5-218" fmla="*/ 202296 h 994781"/>
                      <a:gd name="connsiteX6-219" fmla="*/ 324830 w 878744"/>
                      <a:gd name="connsiteY6-220" fmla="*/ 110856 h 994781"/>
                      <a:gd name="connsiteX7-221" fmla="*/ 131790 w 878744"/>
                      <a:gd name="connsiteY7-222" fmla="*/ 27036 h 994781"/>
                      <a:gd name="connsiteX8-223" fmla="*/ 12410 w 878744"/>
                      <a:gd name="connsiteY8-224" fmla="*/ 9256 h 994781"/>
                      <a:gd name="connsiteX9-225" fmla="*/ 17490 w 878744"/>
                      <a:gd name="connsiteY9-226" fmla="*/ 161656 h 994781"/>
                      <a:gd name="connsiteX10-227" fmla="*/ 111470 w 878744"/>
                      <a:gd name="connsiteY10-228" fmla="*/ 494396 h 994781"/>
                      <a:gd name="connsiteX11-229" fmla="*/ 124170 w 878744"/>
                      <a:gd name="connsiteY11-230" fmla="*/ 728076 h 994781"/>
                      <a:gd name="connsiteX12-231" fmla="*/ 162270 w 878744"/>
                      <a:gd name="connsiteY12-232" fmla="*/ 979536 h 994781"/>
                      <a:gd name="connsiteX0-233" fmla="*/ 131790 w 878744"/>
                      <a:gd name="connsiteY0-234" fmla="*/ 979536 h 994781"/>
                      <a:gd name="connsiteX1-235" fmla="*/ 520410 w 878744"/>
                      <a:gd name="connsiteY1-236" fmla="*/ 946516 h 994781"/>
                      <a:gd name="connsiteX2-237" fmla="*/ 830290 w 878744"/>
                      <a:gd name="connsiteY2-238" fmla="*/ 778876 h 994781"/>
                      <a:gd name="connsiteX3-239" fmla="*/ 873470 w 878744"/>
                      <a:gd name="connsiteY3-240" fmla="*/ 430896 h 994781"/>
                      <a:gd name="connsiteX4-241" fmla="*/ 784570 w 878744"/>
                      <a:gd name="connsiteY4-242" fmla="*/ 166736 h 994781"/>
                      <a:gd name="connsiteX5-243" fmla="*/ 583910 w 878744"/>
                      <a:gd name="connsiteY5-244" fmla="*/ 202296 h 994781"/>
                      <a:gd name="connsiteX6-245" fmla="*/ 324830 w 878744"/>
                      <a:gd name="connsiteY6-246" fmla="*/ 110856 h 994781"/>
                      <a:gd name="connsiteX7-247" fmla="*/ 131790 w 878744"/>
                      <a:gd name="connsiteY7-248" fmla="*/ 27036 h 994781"/>
                      <a:gd name="connsiteX8-249" fmla="*/ 12410 w 878744"/>
                      <a:gd name="connsiteY8-250" fmla="*/ 9256 h 994781"/>
                      <a:gd name="connsiteX9-251" fmla="*/ 17490 w 878744"/>
                      <a:gd name="connsiteY9-252" fmla="*/ 161656 h 994781"/>
                      <a:gd name="connsiteX10-253" fmla="*/ 111470 w 878744"/>
                      <a:gd name="connsiteY10-254" fmla="*/ 494396 h 994781"/>
                      <a:gd name="connsiteX11-255" fmla="*/ 124170 w 878744"/>
                      <a:gd name="connsiteY11-256" fmla="*/ 728076 h 994781"/>
                      <a:gd name="connsiteX12-257" fmla="*/ 131790 w 878744"/>
                      <a:gd name="connsiteY12-258" fmla="*/ 979536 h 994781"/>
                      <a:gd name="connsiteX0-259" fmla="*/ 131790 w 878462"/>
                      <a:gd name="connsiteY0-260" fmla="*/ 979536 h 994781"/>
                      <a:gd name="connsiteX1-261" fmla="*/ 520410 w 878462"/>
                      <a:gd name="connsiteY1-262" fmla="*/ 946516 h 994781"/>
                      <a:gd name="connsiteX2-263" fmla="*/ 830290 w 878462"/>
                      <a:gd name="connsiteY2-264" fmla="*/ 778876 h 994781"/>
                      <a:gd name="connsiteX3-265" fmla="*/ 873470 w 878462"/>
                      <a:gd name="connsiteY3-266" fmla="*/ 430896 h 994781"/>
                      <a:gd name="connsiteX4-267" fmla="*/ 788380 w 878462"/>
                      <a:gd name="connsiteY4-268" fmla="*/ 193406 h 994781"/>
                      <a:gd name="connsiteX5-269" fmla="*/ 583910 w 878462"/>
                      <a:gd name="connsiteY5-270" fmla="*/ 202296 h 994781"/>
                      <a:gd name="connsiteX6-271" fmla="*/ 324830 w 878462"/>
                      <a:gd name="connsiteY6-272" fmla="*/ 110856 h 994781"/>
                      <a:gd name="connsiteX7-273" fmla="*/ 131790 w 878462"/>
                      <a:gd name="connsiteY7-274" fmla="*/ 27036 h 994781"/>
                      <a:gd name="connsiteX8-275" fmla="*/ 12410 w 878462"/>
                      <a:gd name="connsiteY8-276" fmla="*/ 9256 h 994781"/>
                      <a:gd name="connsiteX9-277" fmla="*/ 17490 w 878462"/>
                      <a:gd name="connsiteY9-278" fmla="*/ 161656 h 994781"/>
                      <a:gd name="connsiteX10-279" fmla="*/ 111470 w 878462"/>
                      <a:gd name="connsiteY10-280" fmla="*/ 494396 h 994781"/>
                      <a:gd name="connsiteX11-281" fmla="*/ 124170 w 878462"/>
                      <a:gd name="connsiteY11-282" fmla="*/ 728076 h 994781"/>
                      <a:gd name="connsiteX12-283" fmla="*/ 131790 w 878462"/>
                      <a:gd name="connsiteY12-284" fmla="*/ 979536 h 994781"/>
                      <a:gd name="connsiteX0-285" fmla="*/ 131790 w 878180"/>
                      <a:gd name="connsiteY0-286" fmla="*/ 979536 h 994781"/>
                      <a:gd name="connsiteX1-287" fmla="*/ 520410 w 878180"/>
                      <a:gd name="connsiteY1-288" fmla="*/ 946516 h 994781"/>
                      <a:gd name="connsiteX2-289" fmla="*/ 830290 w 878180"/>
                      <a:gd name="connsiteY2-290" fmla="*/ 778876 h 994781"/>
                      <a:gd name="connsiteX3-291" fmla="*/ 873470 w 878180"/>
                      <a:gd name="connsiteY3-292" fmla="*/ 430896 h 994781"/>
                      <a:gd name="connsiteX4-293" fmla="*/ 792190 w 878180"/>
                      <a:gd name="connsiteY4-294" fmla="*/ 185786 h 994781"/>
                      <a:gd name="connsiteX5-295" fmla="*/ 583910 w 878180"/>
                      <a:gd name="connsiteY5-296" fmla="*/ 202296 h 994781"/>
                      <a:gd name="connsiteX6-297" fmla="*/ 324830 w 878180"/>
                      <a:gd name="connsiteY6-298" fmla="*/ 110856 h 994781"/>
                      <a:gd name="connsiteX7-299" fmla="*/ 131790 w 878180"/>
                      <a:gd name="connsiteY7-300" fmla="*/ 27036 h 994781"/>
                      <a:gd name="connsiteX8-301" fmla="*/ 12410 w 878180"/>
                      <a:gd name="connsiteY8-302" fmla="*/ 9256 h 994781"/>
                      <a:gd name="connsiteX9-303" fmla="*/ 17490 w 878180"/>
                      <a:gd name="connsiteY9-304" fmla="*/ 161656 h 994781"/>
                      <a:gd name="connsiteX10-305" fmla="*/ 111470 w 878180"/>
                      <a:gd name="connsiteY10-306" fmla="*/ 494396 h 994781"/>
                      <a:gd name="connsiteX11-307" fmla="*/ 124170 w 878180"/>
                      <a:gd name="connsiteY11-308" fmla="*/ 728076 h 994781"/>
                      <a:gd name="connsiteX12-309" fmla="*/ 131790 w 878180"/>
                      <a:gd name="connsiteY12-310" fmla="*/ 979536 h 994781"/>
                      <a:gd name="connsiteX0-311" fmla="*/ 131790 w 878180"/>
                      <a:gd name="connsiteY0-312" fmla="*/ 979536 h 994781"/>
                      <a:gd name="connsiteX1-313" fmla="*/ 520410 w 878180"/>
                      <a:gd name="connsiteY1-314" fmla="*/ 946516 h 994781"/>
                      <a:gd name="connsiteX2-315" fmla="*/ 830290 w 878180"/>
                      <a:gd name="connsiteY2-316" fmla="*/ 778876 h 994781"/>
                      <a:gd name="connsiteX3-317" fmla="*/ 873470 w 878180"/>
                      <a:gd name="connsiteY3-318" fmla="*/ 430896 h 994781"/>
                      <a:gd name="connsiteX4-319" fmla="*/ 792190 w 878180"/>
                      <a:gd name="connsiteY4-320" fmla="*/ 185786 h 994781"/>
                      <a:gd name="connsiteX5-321" fmla="*/ 576290 w 878180"/>
                      <a:gd name="connsiteY5-322" fmla="*/ 221346 h 994781"/>
                      <a:gd name="connsiteX6-323" fmla="*/ 324830 w 878180"/>
                      <a:gd name="connsiteY6-324" fmla="*/ 110856 h 994781"/>
                      <a:gd name="connsiteX7-325" fmla="*/ 131790 w 878180"/>
                      <a:gd name="connsiteY7-326" fmla="*/ 27036 h 994781"/>
                      <a:gd name="connsiteX8-327" fmla="*/ 12410 w 878180"/>
                      <a:gd name="connsiteY8-328" fmla="*/ 9256 h 994781"/>
                      <a:gd name="connsiteX9-329" fmla="*/ 17490 w 878180"/>
                      <a:gd name="connsiteY9-330" fmla="*/ 161656 h 994781"/>
                      <a:gd name="connsiteX10-331" fmla="*/ 111470 w 878180"/>
                      <a:gd name="connsiteY10-332" fmla="*/ 494396 h 994781"/>
                      <a:gd name="connsiteX11-333" fmla="*/ 124170 w 878180"/>
                      <a:gd name="connsiteY11-334" fmla="*/ 728076 h 994781"/>
                      <a:gd name="connsiteX12-335" fmla="*/ 131790 w 878180"/>
                      <a:gd name="connsiteY12-336" fmla="*/ 979536 h 994781"/>
                      <a:gd name="connsiteX0-337" fmla="*/ 131790 w 878180"/>
                      <a:gd name="connsiteY0-338" fmla="*/ 980277 h 995522"/>
                      <a:gd name="connsiteX1-339" fmla="*/ 520410 w 878180"/>
                      <a:gd name="connsiteY1-340" fmla="*/ 947257 h 995522"/>
                      <a:gd name="connsiteX2-341" fmla="*/ 830290 w 878180"/>
                      <a:gd name="connsiteY2-342" fmla="*/ 779617 h 995522"/>
                      <a:gd name="connsiteX3-343" fmla="*/ 873470 w 878180"/>
                      <a:gd name="connsiteY3-344" fmla="*/ 431637 h 995522"/>
                      <a:gd name="connsiteX4-345" fmla="*/ 792190 w 878180"/>
                      <a:gd name="connsiteY4-346" fmla="*/ 186527 h 995522"/>
                      <a:gd name="connsiteX5-347" fmla="*/ 576290 w 878180"/>
                      <a:gd name="connsiteY5-348" fmla="*/ 222087 h 995522"/>
                      <a:gd name="connsiteX6-349" fmla="*/ 340070 w 878180"/>
                      <a:gd name="connsiteY6-350" fmla="*/ 134457 h 995522"/>
                      <a:gd name="connsiteX7-351" fmla="*/ 131790 w 878180"/>
                      <a:gd name="connsiteY7-352" fmla="*/ 27777 h 995522"/>
                      <a:gd name="connsiteX8-353" fmla="*/ 12410 w 878180"/>
                      <a:gd name="connsiteY8-354" fmla="*/ 9997 h 995522"/>
                      <a:gd name="connsiteX9-355" fmla="*/ 17490 w 878180"/>
                      <a:gd name="connsiteY9-356" fmla="*/ 162397 h 995522"/>
                      <a:gd name="connsiteX10-357" fmla="*/ 111470 w 878180"/>
                      <a:gd name="connsiteY10-358" fmla="*/ 495137 h 995522"/>
                      <a:gd name="connsiteX11-359" fmla="*/ 124170 w 878180"/>
                      <a:gd name="connsiteY11-360" fmla="*/ 728817 h 995522"/>
                      <a:gd name="connsiteX12-361" fmla="*/ 131790 w 878180"/>
                      <a:gd name="connsiteY12-362" fmla="*/ 980277 h 995522"/>
                      <a:gd name="connsiteX0-363" fmla="*/ 131790 w 878180"/>
                      <a:gd name="connsiteY0-364" fmla="*/ 980277 h 994404"/>
                      <a:gd name="connsiteX1-365" fmla="*/ 520410 w 878180"/>
                      <a:gd name="connsiteY1-366" fmla="*/ 947257 h 994404"/>
                      <a:gd name="connsiteX2-367" fmla="*/ 830290 w 878180"/>
                      <a:gd name="connsiteY2-368" fmla="*/ 779617 h 994404"/>
                      <a:gd name="connsiteX3-369" fmla="*/ 873470 w 878180"/>
                      <a:gd name="connsiteY3-370" fmla="*/ 431637 h 994404"/>
                      <a:gd name="connsiteX4-371" fmla="*/ 792190 w 878180"/>
                      <a:gd name="connsiteY4-372" fmla="*/ 186527 h 994404"/>
                      <a:gd name="connsiteX5-373" fmla="*/ 576290 w 878180"/>
                      <a:gd name="connsiteY5-374" fmla="*/ 222087 h 994404"/>
                      <a:gd name="connsiteX6-375" fmla="*/ 340070 w 878180"/>
                      <a:gd name="connsiteY6-376" fmla="*/ 134457 h 994404"/>
                      <a:gd name="connsiteX7-377" fmla="*/ 131790 w 878180"/>
                      <a:gd name="connsiteY7-378" fmla="*/ 27777 h 994404"/>
                      <a:gd name="connsiteX8-379" fmla="*/ 12410 w 878180"/>
                      <a:gd name="connsiteY8-380" fmla="*/ 9997 h 994404"/>
                      <a:gd name="connsiteX9-381" fmla="*/ 17490 w 878180"/>
                      <a:gd name="connsiteY9-382" fmla="*/ 162397 h 994404"/>
                      <a:gd name="connsiteX10-383" fmla="*/ 111470 w 878180"/>
                      <a:gd name="connsiteY10-384" fmla="*/ 495137 h 994404"/>
                      <a:gd name="connsiteX11-385" fmla="*/ 147030 w 878180"/>
                      <a:gd name="connsiteY11-386" fmla="*/ 744057 h 994404"/>
                      <a:gd name="connsiteX12-387" fmla="*/ 131790 w 878180"/>
                      <a:gd name="connsiteY12-388" fmla="*/ 980277 h 994404"/>
                      <a:gd name="connsiteX0-389" fmla="*/ 131790 w 878180"/>
                      <a:gd name="connsiteY0-390" fmla="*/ 980277 h 993845"/>
                      <a:gd name="connsiteX1-391" fmla="*/ 520410 w 878180"/>
                      <a:gd name="connsiteY1-392" fmla="*/ 947257 h 993845"/>
                      <a:gd name="connsiteX2-393" fmla="*/ 830290 w 878180"/>
                      <a:gd name="connsiteY2-394" fmla="*/ 779617 h 993845"/>
                      <a:gd name="connsiteX3-395" fmla="*/ 873470 w 878180"/>
                      <a:gd name="connsiteY3-396" fmla="*/ 431637 h 993845"/>
                      <a:gd name="connsiteX4-397" fmla="*/ 792190 w 878180"/>
                      <a:gd name="connsiteY4-398" fmla="*/ 186527 h 993845"/>
                      <a:gd name="connsiteX5-399" fmla="*/ 576290 w 878180"/>
                      <a:gd name="connsiteY5-400" fmla="*/ 222087 h 993845"/>
                      <a:gd name="connsiteX6-401" fmla="*/ 340070 w 878180"/>
                      <a:gd name="connsiteY6-402" fmla="*/ 134457 h 993845"/>
                      <a:gd name="connsiteX7-403" fmla="*/ 131790 w 878180"/>
                      <a:gd name="connsiteY7-404" fmla="*/ 27777 h 993845"/>
                      <a:gd name="connsiteX8-405" fmla="*/ 12410 w 878180"/>
                      <a:gd name="connsiteY8-406" fmla="*/ 9997 h 993845"/>
                      <a:gd name="connsiteX9-407" fmla="*/ 17490 w 878180"/>
                      <a:gd name="connsiteY9-408" fmla="*/ 162397 h 993845"/>
                      <a:gd name="connsiteX10-409" fmla="*/ 111470 w 878180"/>
                      <a:gd name="connsiteY10-410" fmla="*/ 495137 h 993845"/>
                      <a:gd name="connsiteX11-411" fmla="*/ 135600 w 878180"/>
                      <a:gd name="connsiteY11-412" fmla="*/ 751677 h 993845"/>
                      <a:gd name="connsiteX12-413" fmla="*/ 131790 w 878180"/>
                      <a:gd name="connsiteY12-414" fmla="*/ 980277 h 993845"/>
                      <a:gd name="connsiteX0-415" fmla="*/ 154650 w 878180"/>
                      <a:gd name="connsiteY0-416" fmla="*/ 987897 h 1000223"/>
                      <a:gd name="connsiteX1-417" fmla="*/ 520410 w 878180"/>
                      <a:gd name="connsiteY1-418" fmla="*/ 947257 h 1000223"/>
                      <a:gd name="connsiteX2-419" fmla="*/ 830290 w 878180"/>
                      <a:gd name="connsiteY2-420" fmla="*/ 779617 h 1000223"/>
                      <a:gd name="connsiteX3-421" fmla="*/ 873470 w 878180"/>
                      <a:gd name="connsiteY3-422" fmla="*/ 431637 h 1000223"/>
                      <a:gd name="connsiteX4-423" fmla="*/ 792190 w 878180"/>
                      <a:gd name="connsiteY4-424" fmla="*/ 186527 h 1000223"/>
                      <a:gd name="connsiteX5-425" fmla="*/ 576290 w 878180"/>
                      <a:gd name="connsiteY5-426" fmla="*/ 222087 h 1000223"/>
                      <a:gd name="connsiteX6-427" fmla="*/ 340070 w 878180"/>
                      <a:gd name="connsiteY6-428" fmla="*/ 134457 h 1000223"/>
                      <a:gd name="connsiteX7-429" fmla="*/ 131790 w 878180"/>
                      <a:gd name="connsiteY7-430" fmla="*/ 27777 h 1000223"/>
                      <a:gd name="connsiteX8-431" fmla="*/ 12410 w 878180"/>
                      <a:gd name="connsiteY8-432" fmla="*/ 9997 h 1000223"/>
                      <a:gd name="connsiteX9-433" fmla="*/ 17490 w 878180"/>
                      <a:gd name="connsiteY9-434" fmla="*/ 162397 h 1000223"/>
                      <a:gd name="connsiteX10-435" fmla="*/ 111470 w 878180"/>
                      <a:gd name="connsiteY10-436" fmla="*/ 495137 h 1000223"/>
                      <a:gd name="connsiteX11-437" fmla="*/ 135600 w 878180"/>
                      <a:gd name="connsiteY11-438" fmla="*/ 751677 h 1000223"/>
                      <a:gd name="connsiteX12-439" fmla="*/ 154650 w 878180"/>
                      <a:gd name="connsiteY12-440" fmla="*/ 987897 h 1000223"/>
                      <a:gd name="connsiteX0-441" fmla="*/ 154650 w 878180"/>
                      <a:gd name="connsiteY0-442" fmla="*/ 984087 h 997007"/>
                      <a:gd name="connsiteX1-443" fmla="*/ 520410 w 878180"/>
                      <a:gd name="connsiteY1-444" fmla="*/ 947257 h 997007"/>
                      <a:gd name="connsiteX2-445" fmla="*/ 830290 w 878180"/>
                      <a:gd name="connsiteY2-446" fmla="*/ 779617 h 997007"/>
                      <a:gd name="connsiteX3-447" fmla="*/ 873470 w 878180"/>
                      <a:gd name="connsiteY3-448" fmla="*/ 431637 h 997007"/>
                      <a:gd name="connsiteX4-449" fmla="*/ 792190 w 878180"/>
                      <a:gd name="connsiteY4-450" fmla="*/ 186527 h 997007"/>
                      <a:gd name="connsiteX5-451" fmla="*/ 576290 w 878180"/>
                      <a:gd name="connsiteY5-452" fmla="*/ 222087 h 997007"/>
                      <a:gd name="connsiteX6-453" fmla="*/ 340070 w 878180"/>
                      <a:gd name="connsiteY6-454" fmla="*/ 134457 h 997007"/>
                      <a:gd name="connsiteX7-455" fmla="*/ 131790 w 878180"/>
                      <a:gd name="connsiteY7-456" fmla="*/ 27777 h 997007"/>
                      <a:gd name="connsiteX8-457" fmla="*/ 12410 w 878180"/>
                      <a:gd name="connsiteY8-458" fmla="*/ 9997 h 997007"/>
                      <a:gd name="connsiteX9-459" fmla="*/ 17490 w 878180"/>
                      <a:gd name="connsiteY9-460" fmla="*/ 162397 h 997007"/>
                      <a:gd name="connsiteX10-461" fmla="*/ 111470 w 878180"/>
                      <a:gd name="connsiteY10-462" fmla="*/ 495137 h 997007"/>
                      <a:gd name="connsiteX11-463" fmla="*/ 135600 w 878180"/>
                      <a:gd name="connsiteY11-464" fmla="*/ 751677 h 997007"/>
                      <a:gd name="connsiteX12-465" fmla="*/ 154650 w 878180"/>
                      <a:gd name="connsiteY12-466" fmla="*/ 984087 h 997007"/>
                      <a:gd name="connsiteX0-467" fmla="*/ 154650 w 879308"/>
                      <a:gd name="connsiteY0-468" fmla="*/ 984087 h 997007"/>
                      <a:gd name="connsiteX1-469" fmla="*/ 520410 w 879308"/>
                      <a:gd name="connsiteY1-470" fmla="*/ 947257 h 997007"/>
                      <a:gd name="connsiteX2-471" fmla="*/ 830290 w 879308"/>
                      <a:gd name="connsiteY2-472" fmla="*/ 779617 h 997007"/>
                      <a:gd name="connsiteX3-473" fmla="*/ 873470 w 879308"/>
                      <a:gd name="connsiteY3-474" fmla="*/ 431637 h 997007"/>
                      <a:gd name="connsiteX4-475" fmla="*/ 776950 w 879308"/>
                      <a:gd name="connsiteY4-476" fmla="*/ 182717 h 997007"/>
                      <a:gd name="connsiteX5-477" fmla="*/ 576290 w 879308"/>
                      <a:gd name="connsiteY5-478" fmla="*/ 222087 h 997007"/>
                      <a:gd name="connsiteX6-479" fmla="*/ 340070 w 879308"/>
                      <a:gd name="connsiteY6-480" fmla="*/ 134457 h 997007"/>
                      <a:gd name="connsiteX7-481" fmla="*/ 131790 w 879308"/>
                      <a:gd name="connsiteY7-482" fmla="*/ 27777 h 997007"/>
                      <a:gd name="connsiteX8-483" fmla="*/ 12410 w 879308"/>
                      <a:gd name="connsiteY8-484" fmla="*/ 9997 h 997007"/>
                      <a:gd name="connsiteX9-485" fmla="*/ 17490 w 879308"/>
                      <a:gd name="connsiteY9-486" fmla="*/ 162397 h 997007"/>
                      <a:gd name="connsiteX10-487" fmla="*/ 111470 w 879308"/>
                      <a:gd name="connsiteY10-488" fmla="*/ 495137 h 997007"/>
                      <a:gd name="connsiteX11-489" fmla="*/ 135600 w 879308"/>
                      <a:gd name="connsiteY11-490" fmla="*/ 751677 h 997007"/>
                      <a:gd name="connsiteX12-491" fmla="*/ 154650 w 879308"/>
                      <a:gd name="connsiteY12-492" fmla="*/ 984087 h 997007"/>
                      <a:gd name="connsiteX0-493" fmla="*/ 154650 w 879308"/>
                      <a:gd name="connsiteY0-494" fmla="*/ 983749 h 996669"/>
                      <a:gd name="connsiteX1-495" fmla="*/ 520410 w 879308"/>
                      <a:gd name="connsiteY1-496" fmla="*/ 946919 h 996669"/>
                      <a:gd name="connsiteX2-497" fmla="*/ 830290 w 879308"/>
                      <a:gd name="connsiteY2-498" fmla="*/ 779279 h 996669"/>
                      <a:gd name="connsiteX3-499" fmla="*/ 873470 w 879308"/>
                      <a:gd name="connsiteY3-500" fmla="*/ 431299 h 996669"/>
                      <a:gd name="connsiteX4-501" fmla="*/ 776950 w 879308"/>
                      <a:gd name="connsiteY4-502" fmla="*/ 182379 h 996669"/>
                      <a:gd name="connsiteX5-503" fmla="*/ 576290 w 879308"/>
                      <a:gd name="connsiteY5-504" fmla="*/ 221749 h 996669"/>
                      <a:gd name="connsiteX6-505" fmla="*/ 340070 w 879308"/>
                      <a:gd name="connsiteY6-506" fmla="*/ 123959 h 996669"/>
                      <a:gd name="connsiteX7-507" fmla="*/ 131790 w 879308"/>
                      <a:gd name="connsiteY7-508" fmla="*/ 27439 h 996669"/>
                      <a:gd name="connsiteX8-509" fmla="*/ 12410 w 879308"/>
                      <a:gd name="connsiteY8-510" fmla="*/ 9659 h 996669"/>
                      <a:gd name="connsiteX9-511" fmla="*/ 17490 w 879308"/>
                      <a:gd name="connsiteY9-512" fmla="*/ 162059 h 996669"/>
                      <a:gd name="connsiteX10-513" fmla="*/ 111470 w 879308"/>
                      <a:gd name="connsiteY10-514" fmla="*/ 494799 h 996669"/>
                      <a:gd name="connsiteX11-515" fmla="*/ 135600 w 879308"/>
                      <a:gd name="connsiteY11-516" fmla="*/ 751339 h 996669"/>
                      <a:gd name="connsiteX12-517" fmla="*/ 154650 w 879308"/>
                      <a:gd name="connsiteY12-518" fmla="*/ 983749 h 996669"/>
                      <a:gd name="connsiteX0-519" fmla="*/ 154650 w 879308"/>
                      <a:gd name="connsiteY0-520" fmla="*/ 983749 h 996669"/>
                      <a:gd name="connsiteX1-521" fmla="*/ 520410 w 879308"/>
                      <a:gd name="connsiteY1-522" fmla="*/ 946919 h 996669"/>
                      <a:gd name="connsiteX2-523" fmla="*/ 830290 w 879308"/>
                      <a:gd name="connsiteY2-524" fmla="*/ 779279 h 996669"/>
                      <a:gd name="connsiteX3-525" fmla="*/ 873470 w 879308"/>
                      <a:gd name="connsiteY3-526" fmla="*/ 431299 h 996669"/>
                      <a:gd name="connsiteX4-527" fmla="*/ 776950 w 879308"/>
                      <a:gd name="connsiteY4-528" fmla="*/ 182379 h 996669"/>
                      <a:gd name="connsiteX5-529" fmla="*/ 578830 w 879308"/>
                      <a:gd name="connsiteY5-530" fmla="*/ 203969 h 996669"/>
                      <a:gd name="connsiteX6-531" fmla="*/ 340070 w 879308"/>
                      <a:gd name="connsiteY6-532" fmla="*/ 123959 h 996669"/>
                      <a:gd name="connsiteX7-533" fmla="*/ 131790 w 879308"/>
                      <a:gd name="connsiteY7-534" fmla="*/ 27439 h 996669"/>
                      <a:gd name="connsiteX8-535" fmla="*/ 12410 w 879308"/>
                      <a:gd name="connsiteY8-536" fmla="*/ 9659 h 996669"/>
                      <a:gd name="connsiteX9-537" fmla="*/ 17490 w 879308"/>
                      <a:gd name="connsiteY9-538" fmla="*/ 162059 h 996669"/>
                      <a:gd name="connsiteX10-539" fmla="*/ 111470 w 879308"/>
                      <a:gd name="connsiteY10-540" fmla="*/ 494799 h 996669"/>
                      <a:gd name="connsiteX11-541" fmla="*/ 135600 w 879308"/>
                      <a:gd name="connsiteY11-542" fmla="*/ 751339 h 996669"/>
                      <a:gd name="connsiteX12-543" fmla="*/ 154650 w 879308"/>
                      <a:gd name="connsiteY12-544" fmla="*/ 983749 h 99666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49" y="connsiteY12-50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/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/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/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/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-1" fmla="*/ 25979 w 512796"/>
                          <a:gd name="connsiteY0-2" fmla="*/ 45738 h 183163"/>
                          <a:gd name="connsiteX1-3" fmla="*/ 3119 w 512796"/>
                          <a:gd name="connsiteY1-4" fmla="*/ 99078 h 183163"/>
                          <a:gd name="connsiteX2-5" fmla="*/ 86939 w 512796"/>
                          <a:gd name="connsiteY2-6" fmla="*/ 167658 h 183163"/>
                          <a:gd name="connsiteX3-7" fmla="*/ 239339 w 512796"/>
                          <a:gd name="connsiteY3-8" fmla="*/ 99078 h 183163"/>
                          <a:gd name="connsiteX4-9" fmla="*/ 262199 w 512796"/>
                          <a:gd name="connsiteY4-10" fmla="*/ 18 h 183163"/>
                          <a:gd name="connsiteX5-11" fmla="*/ 262188 w 512796"/>
                          <a:gd name="connsiteY5-12" fmla="*/ 107103 h 183163"/>
                          <a:gd name="connsiteX6-13" fmla="*/ 361259 w 512796"/>
                          <a:gd name="connsiteY6-14" fmla="*/ 182898 h 183163"/>
                          <a:gd name="connsiteX7-15" fmla="*/ 506039 w 512796"/>
                          <a:gd name="connsiteY7-16" fmla="*/ 129558 h 183163"/>
                          <a:gd name="connsiteX8-17" fmla="*/ 475559 w 512796"/>
                          <a:gd name="connsiteY8-18" fmla="*/ 60978 h 183163"/>
                          <a:gd name="connsiteX0-19" fmla="*/ 25979 w 505781"/>
                          <a:gd name="connsiteY0-20" fmla="*/ 45738 h 184207"/>
                          <a:gd name="connsiteX1-21" fmla="*/ 3119 w 505781"/>
                          <a:gd name="connsiteY1-22" fmla="*/ 99078 h 184207"/>
                          <a:gd name="connsiteX2-23" fmla="*/ 86939 w 505781"/>
                          <a:gd name="connsiteY2-24" fmla="*/ 167658 h 184207"/>
                          <a:gd name="connsiteX3-25" fmla="*/ 239339 w 505781"/>
                          <a:gd name="connsiteY3-26" fmla="*/ 99078 h 184207"/>
                          <a:gd name="connsiteX4-27" fmla="*/ 262199 w 505781"/>
                          <a:gd name="connsiteY4-28" fmla="*/ 18 h 184207"/>
                          <a:gd name="connsiteX5-29" fmla="*/ 262188 w 505781"/>
                          <a:gd name="connsiteY5-30" fmla="*/ 107103 h 184207"/>
                          <a:gd name="connsiteX6-31" fmla="*/ 361259 w 505781"/>
                          <a:gd name="connsiteY6-32" fmla="*/ 182898 h 184207"/>
                          <a:gd name="connsiteX7-33" fmla="*/ 497419 w 505781"/>
                          <a:gd name="connsiteY7-34" fmla="*/ 148177 h 184207"/>
                          <a:gd name="connsiteX8-35" fmla="*/ 475559 w 505781"/>
                          <a:gd name="connsiteY8-36" fmla="*/ 60978 h 184207"/>
                          <a:gd name="connsiteX0-37" fmla="*/ 27273 w 507075"/>
                          <a:gd name="connsiteY0-38" fmla="*/ 45738 h 184207"/>
                          <a:gd name="connsiteX1-39" fmla="*/ 4413 w 507075"/>
                          <a:gd name="connsiteY1-40" fmla="*/ 99078 h 184207"/>
                          <a:gd name="connsiteX2-41" fmla="*/ 107458 w 507075"/>
                          <a:gd name="connsiteY2-42" fmla="*/ 164864 h 184207"/>
                          <a:gd name="connsiteX3-43" fmla="*/ 240633 w 507075"/>
                          <a:gd name="connsiteY3-44" fmla="*/ 99078 h 184207"/>
                          <a:gd name="connsiteX4-45" fmla="*/ 263493 w 507075"/>
                          <a:gd name="connsiteY4-46" fmla="*/ 18 h 184207"/>
                          <a:gd name="connsiteX5-47" fmla="*/ 263482 w 507075"/>
                          <a:gd name="connsiteY5-48" fmla="*/ 107103 h 184207"/>
                          <a:gd name="connsiteX6-49" fmla="*/ 362553 w 507075"/>
                          <a:gd name="connsiteY6-50" fmla="*/ 182898 h 184207"/>
                          <a:gd name="connsiteX7-51" fmla="*/ 498713 w 507075"/>
                          <a:gd name="connsiteY7-52" fmla="*/ 148177 h 184207"/>
                          <a:gd name="connsiteX8-53" fmla="*/ 476853 w 507075"/>
                          <a:gd name="connsiteY8-54" fmla="*/ 60978 h 184207"/>
                          <a:gd name="connsiteX0-55" fmla="*/ 18837 w 498639"/>
                          <a:gd name="connsiteY0-56" fmla="*/ 45738 h 184207"/>
                          <a:gd name="connsiteX1-57" fmla="*/ 6379 w 498639"/>
                          <a:gd name="connsiteY1-58" fmla="*/ 118708 h 184207"/>
                          <a:gd name="connsiteX2-59" fmla="*/ 99022 w 498639"/>
                          <a:gd name="connsiteY2-60" fmla="*/ 164864 h 184207"/>
                          <a:gd name="connsiteX3-61" fmla="*/ 232197 w 498639"/>
                          <a:gd name="connsiteY3-62" fmla="*/ 99078 h 184207"/>
                          <a:gd name="connsiteX4-63" fmla="*/ 255057 w 498639"/>
                          <a:gd name="connsiteY4-64" fmla="*/ 18 h 184207"/>
                          <a:gd name="connsiteX5-65" fmla="*/ 255046 w 498639"/>
                          <a:gd name="connsiteY5-66" fmla="*/ 107103 h 184207"/>
                          <a:gd name="connsiteX6-67" fmla="*/ 354117 w 498639"/>
                          <a:gd name="connsiteY6-68" fmla="*/ 182898 h 184207"/>
                          <a:gd name="connsiteX7-69" fmla="*/ 490277 w 498639"/>
                          <a:gd name="connsiteY7-70" fmla="*/ 148177 h 184207"/>
                          <a:gd name="connsiteX8-71" fmla="*/ 468417 w 498639"/>
                          <a:gd name="connsiteY8-72" fmla="*/ 60978 h 184207"/>
                          <a:gd name="connsiteX0-73" fmla="*/ 18837 w 490561"/>
                          <a:gd name="connsiteY0-74" fmla="*/ 45738 h 184149"/>
                          <a:gd name="connsiteX1-75" fmla="*/ 6379 w 490561"/>
                          <a:gd name="connsiteY1-76" fmla="*/ 118708 h 184149"/>
                          <a:gd name="connsiteX2-77" fmla="*/ 99022 w 490561"/>
                          <a:gd name="connsiteY2-78" fmla="*/ 164864 h 184149"/>
                          <a:gd name="connsiteX3-79" fmla="*/ 232197 w 490561"/>
                          <a:gd name="connsiteY3-80" fmla="*/ 99078 h 184149"/>
                          <a:gd name="connsiteX4-81" fmla="*/ 255057 w 490561"/>
                          <a:gd name="connsiteY4-82" fmla="*/ 18 h 184149"/>
                          <a:gd name="connsiteX5-83" fmla="*/ 255046 w 490561"/>
                          <a:gd name="connsiteY5-84" fmla="*/ 107103 h 184149"/>
                          <a:gd name="connsiteX6-85" fmla="*/ 354117 w 490561"/>
                          <a:gd name="connsiteY6-86" fmla="*/ 182898 h 184149"/>
                          <a:gd name="connsiteX7-87" fmla="*/ 478863 w 490561"/>
                          <a:gd name="connsiteY7-88" fmla="*/ 147570 h 184149"/>
                          <a:gd name="connsiteX8-89" fmla="*/ 468417 w 490561"/>
                          <a:gd name="connsiteY8-90" fmla="*/ 60978 h 18414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11" y="connsiteY5-12"/>
                          </a:cxn>
                          <a:cxn ang="0">
                            <a:pos x="connsiteX6-13" y="connsiteY6-14"/>
                          </a:cxn>
                          <a:cxn ang="0">
                            <a:pos x="connsiteX7-15" y="connsiteY7-16"/>
                          </a:cxn>
                          <a:cxn ang="0">
                            <a:pos x="connsiteX8-17" y="connsiteY8-1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/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/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/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/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/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/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/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/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/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/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/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/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-1" fmla="*/ 607973 w 607973"/>
                      <a:gd name="connsiteY0-2" fmla="*/ 618550 h 710118"/>
                      <a:gd name="connsiteX1-3" fmla="*/ 169132 w 607973"/>
                      <a:gd name="connsiteY1-4" fmla="*/ 667477 h 710118"/>
                      <a:gd name="connsiteX2-5" fmla="*/ 8833 w 607973"/>
                      <a:gd name="connsiteY2-6" fmla="*/ 268044 h 710118"/>
                      <a:gd name="connsiteX3-7" fmla="*/ 347372 w 607973"/>
                      <a:gd name="connsiteY3-8" fmla="*/ 0 h 710118"/>
                      <a:gd name="connsiteX4-9" fmla="*/ 607973 w 607973"/>
                      <a:gd name="connsiteY4-10" fmla="*/ 618550 h 710118"/>
                      <a:gd name="connsiteX0-11" fmla="*/ 611711 w 611711"/>
                      <a:gd name="connsiteY0-12" fmla="*/ 617648 h 709680"/>
                      <a:gd name="connsiteX1-13" fmla="*/ 169168 w 611711"/>
                      <a:gd name="connsiteY1-14" fmla="*/ 667477 h 709680"/>
                      <a:gd name="connsiteX2-15" fmla="*/ 8869 w 611711"/>
                      <a:gd name="connsiteY2-16" fmla="*/ 268044 h 709680"/>
                      <a:gd name="connsiteX3-17" fmla="*/ 347408 w 611711"/>
                      <a:gd name="connsiteY3-18" fmla="*/ 0 h 709680"/>
                      <a:gd name="connsiteX4-19" fmla="*/ 611711 w 611711"/>
                      <a:gd name="connsiteY4-20" fmla="*/ 617648 h 709680"/>
                      <a:gd name="connsiteX0-21" fmla="*/ 598454 w 598454"/>
                      <a:gd name="connsiteY0-22" fmla="*/ 626687 h 714203"/>
                      <a:gd name="connsiteX1-23" fmla="*/ 169039 w 598454"/>
                      <a:gd name="connsiteY1-24" fmla="*/ 667477 h 714203"/>
                      <a:gd name="connsiteX2-25" fmla="*/ 8740 w 598454"/>
                      <a:gd name="connsiteY2-26" fmla="*/ 268044 h 714203"/>
                      <a:gd name="connsiteX3-27" fmla="*/ 347279 w 598454"/>
                      <a:gd name="connsiteY3-28" fmla="*/ 0 h 714203"/>
                      <a:gd name="connsiteX4-29" fmla="*/ 598454 w 598454"/>
                      <a:gd name="connsiteY4-30" fmla="*/ 626687 h 714203"/>
                      <a:gd name="connsiteX0-31" fmla="*/ 605585 w 605585"/>
                      <a:gd name="connsiteY0-32" fmla="*/ 627777 h 714770"/>
                      <a:gd name="connsiteX1-33" fmla="*/ 169107 w 605585"/>
                      <a:gd name="connsiteY1-34" fmla="*/ 667477 h 714770"/>
                      <a:gd name="connsiteX2-35" fmla="*/ 8808 w 605585"/>
                      <a:gd name="connsiteY2-36" fmla="*/ 268044 h 714770"/>
                      <a:gd name="connsiteX3-37" fmla="*/ 347347 w 605585"/>
                      <a:gd name="connsiteY3-38" fmla="*/ 0 h 714770"/>
                      <a:gd name="connsiteX4-39" fmla="*/ 605585 w 605585"/>
                      <a:gd name="connsiteY4-40" fmla="*/ 627777 h 7147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/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/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/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-1" fmla="*/ 26860 w 411079"/>
                  <a:gd name="connsiteY0-2" fmla="*/ 468739 h 517478"/>
                  <a:gd name="connsiteX1-3" fmla="*/ 350710 w 411079"/>
                  <a:gd name="connsiteY1-4" fmla="*/ 514459 h 517478"/>
                  <a:gd name="connsiteX2-5" fmla="*/ 369760 w 411079"/>
                  <a:gd name="connsiteY2-6" fmla="*/ 388729 h 517478"/>
                  <a:gd name="connsiteX3-7" fmla="*/ 404050 w 411079"/>
                  <a:gd name="connsiteY3-8" fmla="*/ 205849 h 517478"/>
                  <a:gd name="connsiteX4-9" fmla="*/ 400240 w 411079"/>
                  <a:gd name="connsiteY4-10" fmla="*/ 125839 h 517478"/>
                  <a:gd name="connsiteX5-11" fmla="*/ 293560 w 411079"/>
                  <a:gd name="connsiteY5-12" fmla="*/ 53449 h 517478"/>
                  <a:gd name="connsiteX6-13" fmla="*/ 217360 w 411079"/>
                  <a:gd name="connsiteY6-14" fmla="*/ 15349 h 517478"/>
                  <a:gd name="connsiteX7-15" fmla="*/ 152590 w 411079"/>
                  <a:gd name="connsiteY7-16" fmla="*/ 109 h 517478"/>
                  <a:gd name="connsiteX8-17" fmla="*/ 114490 w 411079"/>
                  <a:gd name="connsiteY8-18" fmla="*/ 11539 h 517478"/>
                  <a:gd name="connsiteX9-19" fmla="*/ 64960 w 411079"/>
                  <a:gd name="connsiteY9-20" fmla="*/ 61069 h 517478"/>
                  <a:gd name="connsiteX10-21" fmla="*/ 26860 w 411079"/>
                  <a:gd name="connsiteY10-22" fmla="*/ 186799 h 517478"/>
                  <a:gd name="connsiteX11-23" fmla="*/ 11620 w 411079"/>
                  <a:gd name="connsiteY11-24" fmla="*/ 274429 h 517478"/>
                  <a:gd name="connsiteX12-25" fmla="*/ 19240 w 411079"/>
                  <a:gd name="connsiteY12-26" fmla="*/ 362059 h 517478"/>
                  <a:gd name="connsiteX13-27" fmla="*/ 26860 w 411079"/>
                  <a:gd name="connsiteY13-28" fmla="*/ 468739 h 517478"/>
                  <a:gd name="connsiteX0-29" fmla="*/ 31691 w 415910"/>
                  <a:gd name="connsiteY0-30" fmla="*/ 468739 h 517478"/>
                  <a:gd name="connsiteX1-31" fmla="*/ 355541 w 415910"/>
                  <a:gd name="connsiteY1-32" fmla="*/ 514459 h 517478"/>
                  <a:gd name="connsiteX2-33" fmla="*/ 374591 w 415910"/>
                  <a:gd name="connsiteY2-34" fmla="*/ 388729 h 517478"/>
                  <a:gd name="connsiteX3-35" fmla="*/ 408881 w 415910"/>
                  <a:gd name="connsiteY3-36" fmla="*/ 205849 h 517478"/>
                  <a:gd name="connsiteX4-37" fmla="*/ 405071 w 415910"/>
                  <a:gd name="connsiteY4-38" fmla="*/ 125839 h 517478"/>
                  <a:gd name="connsiteX5-39" fmla="*/ 298391 w 415910"/>
                  <a:gd name="connsiteY5-40" fmla="*/ 53449 h 517478"/>
                  <a:gd name="connsiteX6-41" fmla="*/ 222191 w 415910"/>
                  <a:gd name="connsiteY6-42" fmla="*/ 15349 h 517478"/>
                  <a:gd name="connsiteX7-43" fmla="*/ 157421 w 415910"/>
                  <a:gd name="connsiteY7-44" fmla="*/ 109 h 517478"/>
                  <a:gd name="connsiteX8-45" fmla="*/ 119321 w 415910"/>
                  <a:gd name="connsiteY8-46" fmla="*/ 11539 h 517478"/>
                  <a:gd name="connsiteX9-47" fmla="*/ 69791 w 415910"/>
                  <a:gd name="connsiteY9-48" fmla="*/ 61069 h 517478"/>
                  <a:gd name="connsiteX10-49" fmla="*/ 31691 w 415910"/>
                  <a:gd name="connsiteY10-50" fmla="*/ 186799 h 517478"/>
                  <a:gd name="connsiteX11-51" fmla="*/ 16451 w 415910"/>
                  <a:gd name="connsiteY11-52" fmla="*/ 274429 h 517478"/>
                  <a:gd name="connsiteX12-53" fmla="*/ 12641 w 415910"/>
                  <a:gd name="connsiteY12-54" fmla="*/ 362059 h 517478"/>
                  <a:gd name="connsiteX13-55" fmla="*/ 31691 w 415910"/>
                  <a:gd name="connsiteY13-56" fmla="*/ 468739 h 517478"/>
                  <a:gd name="connsiteX0-57" fmla="*/ 30633 w 414852"/>
                  <a:gd name="connsiteY0-58" fmla="*/ 468739 h 524727"/>
                  <a:gd name="connsiteX1-59" fmla="*/ 339243 w 414852"/>
                  <a:gd name="connsiteY1-60" fmla="*/ 522079 h 524727"/>
                  <a:gd name="connsiteX2-61" fmla="*/ 373533 w 414852"/>
                  <a:gd name="connsiteY2-62" fmla="*/ 388729 h 524727"/>
                  <a:gd name="connsiteX3-63" fmla="*/ 407823 w 414852"/>
                  <a:gd name="connsiteY3-64" fmla="*/ 205849 h 524727"/>
                  <a:gd name="connsiteX4-65" fmla="*/ 404013 w 414852"/>
                  <a:gd name="connsiteY4-66" fmla="*/ 125839 h 524727"/>
                  <a:gd name="connsiteX5-67" fmla="*/ 297333 w 414852"/>
                  <a:gd name="connsiteY5-68" fmla="*/ 53449 h 524727"/>
                  <a:gd name="connsiteX6-69" fmla="*/ 221133 w 414852"/>
                  <a:gd name="connsiteY6-70" fmla="*/ 15349 h 524727"/>
                  <a:gd name="connsiteX7-71" fmla="*/ 156363 w 414852"/>
                  <a:gd name="connsiteY7-72" fmla="*/ 109 h 524727"/>
                  <a:gd name="connsiteX8-73" fmla="*/ 118263 w 414852"/>
                  <a:gd name="connsiteY8-74" fmla="*/ 11539 h 524727"/>
                  <a:gd name="connsiteX9-75" fmla="*/ 68733 w 414852"/>
                  <a:gd name="connsiteY9-76" fmla="*/ 61069 h 524727"/>
                  <a:gd name="connsiteX10-77" fmla="*/ 30633 w 414852"/>
                  <a:gd name="connsiteY10-78" fmla="*/ 186799 h 524727"/>
                  <a:gd name="connsiteX11-79" fmla="*/ 15393 w 414852"/>
                  <a:gd name="connsiteY11-80" fmla="*/ 274429 h 524727"/>
                  <a:gd name="connsiteX12-81" fmla="*/ 11583 w 414852"/>
                  <a:gd name="connsiteY12-82" fmla="*/ 362059 h 524727"/>
                  <a:gd name="connsiteX13-83" fmla="*/ 30633 w 414852"/>
                  <a:gd name="connsiteY13-84" fmla="*/ 468739 h 524727"/>
                  <a:gd name="connsiteX0-85" fmla="*/ 30633 w 414852"/>
                  <a:gd name="connsiteY0-86" fmla="*/ 491504 h 547492"/>
                  <a:gd name="connsiteX1-87" fmla="*/ 339243 w 414852"/>
                  <a:gd name="connsiteY1-88" fmla="*/ 544844 h 547492"/>
                  <a:gd name="connsiteX2-89" fmla="*/ 373533 w 414852"/>
                  <a:gd name="connsiteY2-90" fmla="*/ 411494 h 547492"/>
                  <a:gd name="connsiteX3-91" fmla="*/ 407823 w 414852"/>
                  <a:gd name="connsiteY3-92" fmla="*/ 228614 h 547492"/>
                  <a:gd name="connsiteX4-93" fmla="*/ 404013 w 414852"/>
                  <a:gd name="connsiteY4-94" fmla="*/ 148604 h 547492"/>
                  <a:gd name="connsiteX5-95" fmla="*/ 297333 w 414852"/>
                  <a:gd name="connsiteY5-96" fmla="*/ 76214 h 547492"/>
                  <a:gd name="connsiteX6-97" fmla="*/ 221133 w 414852"/>
                  <a:gd name="connsiteY6-98" fmla="*/ 38114 h 547492"/>
                  <a:gd name="connsiteX7-99" fmla="*/ 152553 w 414852"/>
                  <a:gd name="connsiteY7-100" fmla="*/ 14 h 547492"/>
                  <a:gd name="connsiteX8-101" fmla="*/ 118263 w 414852"/>
                  <a:gd name="connsiteY8-102" fmla="*/ 34304 h 547492"/>
                  <a:gd name="connsiteX9-103" fmla="*/ 68733 w 414852"/>
                  <a:gd name="connsiteY9-104" fmla="*/ 83834 h 547492"/>
                  <a:gd name="connsiteX10-105" fmla="*/ 30633 w 414852"/>
                  <a:gd name="connsiteY10-106" fmla="*/ 209564 h 547492"/>
                  <a:gd name="connsiteX11-107" fmla="*/ 15393 w 414852"/>
                  <a:gd name="connsiteY11-108" fmla="*/ 297194 h 547492"/>
                  <a:gd name="connsiteX12-109" fmla="*/ 11583 w 414852"/>
                  <a:gd name="connsiteY12-110" fmla="*/ 384824 h 547492"/>
                  <a:gd name="connsiteX13-111" fmla="*/ 30633 w 414852"/>
                  <a:gd name="connsiteY13-112" fmla="*/ 491504 h 547492"/>
                  <a:gd name="connsiteX0-113" fmla="*/ 30633 w 414852"/>
                  <a:gd name="connsiteY0-114" fmla="*/ 491924 h 547912"/>
                  <a:gd name="connsiteX1-115" fmla="*/ 339243 w 414852"/>
                  <a:gd name="connsiteY1-116" fmla="*/ 545264 h 547912"/>
                  <a:gd name="connsiteX2-117" fmla="*/ 373533 w 414852"/>
                  <a:gd name="connsiteY2-118" fmla="*/ 411914 h 547912"/>
                  <a:gd name="connsiteX3-119" fmla="*/ 407823 w 414852"/>
                  <a:gd name="connsiteY3-120" fmla="*/ 229034 h 547912"/>
                  <a:gd name="connsiteX4-121" fmla="*/ 404013 w 414852"/>
                  <a:gd name="connsiteY4-122" fmla="*/ 149024 h 547912"/>
                  <a:gd name="connsiteX5-123" fmla="*/ 297333 w 414852"/>
                  <a:gd name="connsiteY5-124" fmla="*/ 76634 h 547912"/>
                  <a:gd name="connsiteX6-125" fmla="*/ 221133 w 414852"/>
                  <a:gd name="connsiteY6-126" fmla="*/ 19484 h 547912"/>
                  <a:gd name="connsiteX7-127" fmla="*/ 152553 w 414852"/>
                  <a:gd name="connsiteY7-128" fmla="*/ 434 h 547912"/>
                  <a:gd name="connsiteX8-129" fmla="*/ 118263 w 414852"/>
                  <a:gd name="connsiteY8-130" fmla="*/ 34724 h 547912"/>
                  <a:gd name="connsiteX9-131" fmla="*/ 68733 w 414852"/>
                  <a:gd name="connsiteY9-132" fmla="*/ 84254 h 547912"/>
                  <a:gd name="connsiteX10-133" fmla="*/ 30633 w 414852"/>
                  <a:gd name="connsiteY10-134" fmla="*/ 209984 h 547912"/>
                  <a:gd name="connsiteX11-135" fmla="*/ 15393 w 414852"/>
                  <a:gd name="connsiteY11-136" fmla="*/ 297614 h 547912"/>
                  <a:gd name="connsiteX12-137" fmla="*/ 11583 w 414852"/>
                  <a:gd name="connsiteY12-138" fmla="*/ 385244 h 547912"/>
                  <a:gd name="connsiteX13-139" fmla="*/ 30633 w 414852"/>
                  <a:gd name="connsiteY13-140" fmla="*/ 491924 h 547912"/>
                  <a:gd name="connsiteX0-141" fmla="*/ 29320 w 413539"/>
                  <a:gd name="connsiteY0-142" fmla="*/ 491924 h 555241"/>
                  <a:gd name="connsiteX1-143" fmla="*/ 318880 w 413539"/>
                  <a:gd name="connsiteY1-144" fmla="*/ 552884 h 555241"/>
                  <a:gd name="connsiteX2-145" fmla="*/ 372220 w 413539"/>
                  <a:gd name="connsiteY2-146" fmla="*/ 411914 h 555241"/>
                  <a:gd name="connsiteX3-147" fmla="*/ 406510 w 413539"/>
                  <a:gd name="connsiteY3-148" fmla="*/ 229034 h 555241"/>
                  <a:gd name="connsiteX4-149" fmla="*/ 402700 w 413539"/>
                  <a:gd name="connsiteY4-150" fmla="*/ 149024 h 555241"/>
                  <a:gd name="connsiteX5-151" fmla="*/ 296020 w 413539"/>
                  <a:gd name="connsiteY5-152" fmla="*/ 76634 h 555241"/>
                  <a:gd name="connsiteX6-153" fmla="*/ 219820 w 413539"/>
                  <a:gd name="connsiteY6-154" fmla="*/ 19484 h 555241"/>
                  <a:gd name="connsiteX7-155" fmla="*/ 151240 w 413539"/>
                  <a:gd name="connsiteY7-156" fmla="*/ 434 h 555241"/>
                  <a:gd name="connsiteX8-157" fmla="*/ 116950 w 413539"/>
                  <a:gd name="connsiteY8-158" fmla="*/ 34724 h 555241"/>
                  <a:gd name="connsiteX9-159" fmla="*/ 67420 w 413539"/>
                  <a:gd name="connsiteY9-160" fmla="*/ 84254 h 555241"/>
                  <a:gd name="connsiteX10-161" fmla="*/ 29320 w 413539"/>
                  <a:gd name="connsiteY10-162" fmla="*/ 209984 h 555241"/>
                  <a:gd name="connsiteX11-163" fmla="*/ 14080 w 413539"/>
                  <a:gd name="connsiteY11-164" fmla="*/ 297614 h 555241"/>
                  <a:gd name="connsiteX12-165" fmla="*/ 10270 w 413539"/>
                  <a:gd name="connsiteY12-166" fmla="*/ 385244 h 555241"/>
                  <a:gd name="connsiteX13-167" fmla="*/ 29320 w 413539"/>
                  <a:gd name="connsiteY13-168" fmla="*/ 491924 h 555241"/>
                  <a:gd name="connsiteX0-169" fmla="*/ 29060 w 413279"/>
                  <a:gd name="connsiteY0-170" fmla="*/ 491924 h 551568"/>
                  <a:gd name="connsiteX1-171" fmla="*/ 314810 w 413279"/>
                  <a:gd name="connsiteY1-172" fmla="*/ 549074 h 551568"/>
                  <a:gd name="connsiteX2-173" fmla="*/ 371960 w 413279"/>
                  <a:gd name="connsiteY2-174" fmla="*/ 411914 h 551568"/>
                  <a:gd name="connsiteX3-175" fmla="*/ 406250 w 413279"/>
                  <a:gd name="connsiteY3-176" fmla="*/ 229034 h 551568"/>
                  <a:gd name="connsiteX4-177" fmla="*/ 402440 w 413279"/>
                  <a:gd name="connsiteY4-178" fmla="*/ 149024 h 551568"/>
                  <a:gd name="connsiteX5-179" fmla="*/ 295760 w 413279"/>
                  <a:gd name="connsiteY5-180" fmla="*/ 76634 h 551568"/>
                  <a:gd name="connsiteX6-181" fmla="*/ 219560 w 413279"/>
                  <a:gd name="connsiteY6-182" fmla="*/ 19484 h 551568"/>
                  <a:gd name="connsiteX7-183" fmla="*/ 150980 w 413279"/>
                  <a:gd name="connsiteY7-184" fmla="*/ 434 h 551568"/>
                  <a:gd name="connsiteX8-185" fmla="*/ 116690 w 413279"/>
                  <a:gd name="connsiteY8-186" fmla="*/ 34724 h 551568"/>
                  <a:gd name="connsiteX9-187" fmla="*/ 67160 w 413279"/>
                  <a:gd name="connsiteY9-188" fmla="*/ 84254 h 551568"/>
                  <a:gd name="connsiteX10-189" fmla="*/ 29060 w 413279"/>
                  <a:gd name="connsiteY10-190" fmla="*/ 209984 h 551568"/>
                  <a:gd name="connsiteX11-191" fmla="*/ 13820 w 413279"/>
                  <a:gd name="connsiteY11-192" fmla="*/ 297614 h 551568"/>
                  <a:gd name="connsiteX12-193" fmla="*/ 10010 w 413279"/>
                  <a:gd name="connsiteY12-194" fmla="*/ 385244 h 551568"/>
                  <a:gd name="connsiteX13-195" fmla="*/ 29060 w 413279"/>
                  <a:gd name="connsiteY13-196" fmla="*/ 491924 h 551568"/>
                  <a:gd name="connsiteX0-197" fmla="*/ 48256 w 405805"/>
                  <a:gd name="connsiteY0-198" fmla="*/ 499544 h 552385"/>
                  <a:gd name="connsiteX1-199" fmla="*/ 307336 w 405805"/>
                  <a:gd name="connsiteY1-200" fmla="*/ 549074 h 552385"/>
                  <a:gd name="connsiteX2-201" fmla="*/ 364486 w 405805"/>
                  <a:gd name="connsiteY2-202" fmla="*/ 411914 h 552385"/>
                  <a:gd name="connsiteX3-203" fmla="*/ 398776 w 405805"/>
                  <a:gd name="connsiteY3-204" fmla="*/ 229034 h 552385"/>
                  <a:gd name="connsiteX4-205" fmla="*/ 394966 w 405805"/>
                  <a:gd name="connsiteY4-206" fmla="*/ 149024 h 552385"/>
                  <a:gd name="connsiteX5-207" fmla="*/ 288286 w 405805"/>
                  <a:gd name="connsiteY5-208" fmla="*/ 76634 h 552385"/>
                  <a:gd name="connsiteX6-209" fmla="*/ 212086 w 405805"/>
                  <a:gd name="connsiteY6-210" fmla="*/ 19484 h 552385"/>
                  <a:gd name="connsiteX7-211" fmla="*/ 143506 w 405805"/>
                  <a:gd name="connsiteY7-212" fmla="*/ 434 h 552385"/>
                  <a:gd name="connsiteX8-213" fmla="*/ 109216 w 405805"/>
                  <a:gd name="connsiteY8-214" fmla="*/ 34724 h 552385"/>
                  <a:gd name="connsiteX9-215" fmla="*/ 59686 w 405805"/>
                  <a:gd name="connsiteY9-216" fmla="*/ 84254 h 552385"/>
                  <a:gd name="connsiteX10-217" fmla="*/ 21586 w 405805"/>
                  <a:gd name="connsiteY10-218" fmla="*/ 209984 h 552385"/>
                  <a:gd name="connsiteX11-219" fmla="*/ 6346 w 405805"/>
                  <a:gd name="connsiteY11-220" fmla="*/ 297614 h 552385"/>
                  <a:gd name="connsiteX12-221" fmla="*/ 2536 w 405805"/>
                  <a:gd name="connsiteY12-222" fmla="*/ 385244 h 552385"/>
                  <a:gd name="connsiteX13-223" fmla="*/ 48256 w 405805"/>
                  <a:gd name="connsiteY13-224" fmla="*/ 499544 h 552385"/>
                  <a:gd name="connsiteX0-225" fmla="*/ 48256 w 405028"/>
                  <a:gd name="connsiteY0-226" fmla="*/ 499523 h 552364"/>
                  <a:gd name="connsiteX1-227" fmla="*/ 307336 w 405028"/>
                  <a:gd name="connsiteY1-228" fmla="*/ 549053 h 552364"/>
                  <a:gd name="connsiteX2-229" fmla="*/ 364486 w 405028"/>
                  <a:gd name="connsiteY2-230" fmla="*/ 411893 h 552364"/>
                  <a:gd name="connsiteX3-231" fmla="*/ 398776 w 405028"/>
                  <a:gd name="connsiteY3-232" fmla="*/ 229013 h 552364"/>
                  <a:gd name="connsiteX4-233" fmla="*/ 394966 w 405028"/>
                  <a:gd name="connsiteY4-234" fmla="*/ 149003 h 552364"/>
                  <a:gd name="connsiteX5-235" fmla="*/ 299716 w 405028"/>
                  <a:gd name="connsiteY5-236" fmla="*/ 72803 h 552364"/>
                  <a:gd name="connsiteX6-237" fmla="*/ 212086 w 405028"/>
                  <a:gd name="connsiteY6-238" fmla="*/ 19463 h 552364"/>
                  <a:gd name="connsiteX7-239" fmla="*/ 143506 w 405028"/>
                  <a:gd name="connsiteY7-240" fmla="*/ 413 h 552364"/>
                  <a:gd name="connsiteX8-241" fmla="*/ 109216 w 405028"/>
                  <a:gd name="connsiteY8-242" fmla="*/ 34703 h 552364"/>
                  <a:gd name="connsiteX9-243" fmla="*/ 59686 w 405028"/>
                  <a:gd name="connsiteY9-244" fmla="*/ 84233 h 552364"/>
                  <a:gd name="connsiteX10-245" fmla="*/ 21586 w 405028"/>
                  <a:gd name="connsiteY10-246" fmla="*/ 209963 h 552364"/>
                  <a:gd name="connsiteX11-247" fmla="*/ 6346 w 405028"/>
                  <a:gd name="connsiteY11-248" fmla="*/ 297593 h 552364"/>
                  <a:gd name="connsiteX12-249" fmla="*/ 2536 w 405028"/>
                  <a:gd name="connsiteY12-250" fmla="*/ 385223 h 552364"/>
                  <a:gd name="connsiteX13-251" fmla="*/ 48256 w 405028"/>
                  <a:gd name="connsiteY13-252" fmla="*/ 499523 h 552364"/>
                  <a:gd name="connsiteX0-253" fmla="*/ 48256 w 405028"/>
                  <a:gd name="connsiteY0-254" fmla="*/ 499239 h 552080"/>
                  <a:gd name="connsiteX1-255" fmla="*/ 307336 w 405028"/>
                  <a:gd name="connsiteY1-256" fmla="*/ 548769 h 552080"/>
                  <a:gd name="connsiteX2-257" fmla="*/ 364486 w 405028"/>
                  <a:gd name="connsiteY2-258" fmla="*/ 411609 h 552080"/>
                  <a:gd name="connsiteX3-259" fmla="*/ 398776 w 405028"/>
                  <a:gd name="connsiteY3-260" fmla="*/ 228729 h 552080"/>
                  <a:gd name="connsiteX4-261" fmla="*/ 394966 w 405028"/>
                  <a:gd name="connsiteY4-262" fmla="*/ 148719 h 552080"/>
                  <a:gd name="connsiteX5-263" fmla="*/ 299716 w 405028"/>
                  <a:gd name="connsiteY5-264" fmla="*/ 72519 h 552080"/>
                  <a:gd name="connsiteX6-265" fmla="*/ 212086 w 405028"/>
                  <a:gd name="connsiteY6-266" fmla="*/ 19179 h 552080"/>
                  <a:gd name="connsiteX7-267" fmla="*/ 143506 w 405028"/>
                  <a:gd name="connsiteY7-268" fmla="*/ 129 h 552080"/>
                  <a:gd name="connsiteX8-269" fmla="*/ 90166 w 405028"/>
                  <a:gd name="connsiteY8-270" fmla="*/ 26799 h 552080"/>
                  <a:gd name="connsiteX9-271" fmla="*/ 59686 w 405028"/>
                  <a:gd name="connsiteY9-272" fmla="*/ 83949 h 552080"/>
                  <a:gd name="connsiteX10-273" fmla="*/ 21586 w 405028"/>
                  <a:gd name="connsiteY10-274" fmla="*/ 209679 h 552080"/>
                  <a:gd name="connsiteX11-275" fmla="*/ 6346 w 405028"/>
                  <a:gd name="connsiteY11-276" fmla="*/ 297309 h 552080"/>
                  <a:gd name="connsiteX12-277" fmla="*/ 2536 w 405028"/>
                  <a:gd name="connsiteY12-278" fmla="*/ 384939 h 552080"/>
                  <a:gd name="connsiteX13-279" fmla="*/ 48256 w 405028"/>
                  <a:gd name="connsiteY13-280" fmla="*/ 499239 h 552080"/>
                  <a:gd name="connsiteX0-281" fmla="*/ 48256 w 405028"/>
                  <a:gd name="connsiteY0-282" fmla="*/ 499239 h 552080"/>
                  <a:gd name="connsiteX1-283" fmla="*/ 307336 w 405028"/>
                  <a:gd name="connsiteY1-284" fmla="*/ 548769 h 552080"/>
                  <a:gd name="connsiteX2-285" fmla="*/ 364486 w 405028"/>
                  <a:gd name="connsiteY2-286" fmla="*/ 411609 h 552080"/>
                  <a:gd name="connsiteX3-287" fmla="*/ 398776 w 405028"/>
                  <a:gd name="connsiteY3-288" fmla="*/ 228729 h 552080"/>
                  <a:gd name="connsiteX4-289" fmla="*/ 394966 w 405028"/>
                  <a:gd name="connsiteY4-290" fmla="*/ 148719 h 552080"/>
                  <a:gd name="connsiteX5-291" fmla="*/ 299716 w 405028"/>
                  <a:gd name="connsiteY5-292" fmla="*/ 72519 h 552080"/>
                  <a:gd name="connsiteX6-293" fmla="*/ 212086 w 405028"/>
                  <a:gd name="connsiteY6-294" fmla="*/ 19179 h 552080"/>
                  <a:gd name="connsiteX7-295" fmla="*/ 143506 w 405028"/>
                  <a:gd name="connsiteY7-296" fmla="*/ 129 h 552080"/>
                  <a:gd name="connsiteX8-297" fmla="*/ 90166 w 405028"/>
                  <a:gd name="connsiteY8-298" fmla="*/ 26799 h 552080"/>
                  <a:gd name="connsiteX9-299" fmla="*/ 52066 w 405028"/>
                  <a:gd name="connsiteY9-300" fmla="*/ 82044 h 552080"/>
                  <a:gd name="connsiteX10-301" fmla="*/ 21586 w 405028"/>
                  <a:gd name="connsiteY10-302" fmla="*/ 209679 h 552080"/>
                  <a:gd name="connsiteX11-303" fmla="*/ 6346 w 405028"/>
                  <a:gd name="connsiteY11-304" fmla="*/ 297309 h 552080"/>
                  <a:gd name="connsiteX12-305" fmla="*/ 2536 w 405028"/>
                  <a:gd name="connsiteY12-306" fmla="*/ 384939 h 552080"/>
                  <a:gd name="connsiteX13-307" fmla="*/ 48256 w 405028"/>
                  <a:gd name="connsiteY13-308" fmla="*/ 499239 h 552080"/>
                  <a:gd name="connsiteX0-309" fmla="*/ 48256 w 405028"/>
                  <a:gd name="connsiteY0-310" fmla="*/ 499239 h 552080"/>
                  <a:gd name="connsiteX1-311" fmla="*/ 307336 w 405028"/>
                  <a:gd name="connsiteY1-312" fmla="*/ 548769 h 552080"/>
                  <a:gd name="connsiteX2-313" fmla="*/ 364486 w 405028"/>
                  <a:gd name="connsiteY2-314" fmla="*/ 411609 h 552080"/>
                  <a:gd name="connsiteX3-315" fmla="*/ 398776 w 405028"/>
                  <a:gd name="connsiteY3-316" fmla="*/ 228729 h 552080"/>
                  <a:gd name="connsiteX4-317" fmla="*/ 394966 w 405028"/>
                  <a:gd name="connsiteY4-318" fmla="*/ 148719 h 552080"/>
                  <a:gd name="connsiteX5-319" fmla="*/ 299716 w 405028"/>
                  <a:gd name="connsiteY5-320" fmla="*/ 72519 h 552080"/>
                  <a:gd name="connsiteX6-321" fmla="*/ 212086 w 405028"/>
                  <a:gd name="connsiteY6-322" fmla="*/ 19179 h 552080"/>
                  <a:gd name="connsiteX7-323" fmla="*/ 143506 w 405028"/>
                  <a:gd name="connsiteY7-324" fmla="*/ 129 h 552080"/>
                  <a:gd name="connsiteX8-325" fmla="*/ 90166 w 405028"/>
                  <a:gd name="connsiteY8-326" fmla="*/ 26799 h 552080"/>
                  <a:gd name="connsiteX9-327" fmla="*/ 52066 w 405028"/>
                  <a:gd name="connsiteY9-328" fmla="*/ 82044 h 552080"/>
                  <a:gd name="connsiteX10-329" fmla="*/ 13966 w 405028"/>
                  <a:gd name="connsiteY10-330" fmla="*/ 211584 h 552080"/>
                  <a:gd name="connsiteX11-331" fmla="*/ 6346 w 405028"/>
                  <a:gd name="connsiteY11-332" fmla="*/ 297309 h 552080"/>
                  <a:gd name="connsiteX12-333" fmla="*/ 2536 w 405028"/>
                  <a:gd name="connsiteY12-334" fmla="*/ 384939 h 552080"/>
                  <a:gd name="connsiteX13-335" fmla="*/ 48256 w 405028"/>
                  <a:gd name="connsiteY13-336" fmla="*/ 499239 h 552080"/>
                  <a:gd name="connsiteX0-337" fmla="*/ 50201 w 406973"/>
                  <a:gd name="connsiteY0-338" fmla="*/ 499239 h 552080"/>
                  <a:gd name="connsiteX1-339" fmla="*/ 309281 w 406973"/>
                  <a:gd name="connsiteY1-340" fmla="*/ 548769 h 552080"/>
                  <a:gd name="connsiteX2-341" fmla="*/ 366431 w 406973"/>
                  <a:gd name="connsiteY2-342" fmla="*/ 411609 h 552080"/>
                  <a:gd name="connsiteX3-343" fmla="*/ 400721 w 406973"/>
                  <a:gd name="connsiteY3-344" fmla="*/ 228729 h 552080"/>
                  <a:gd name="connsiteX4-345" fmla="*/ 396911 w 406973"/>
                  <a:gd name="connsiteY4-346" fmla="*/ 148719 h 552080"/>
                  <a:gd name="connsiteX5-347" fmla="*/ 301661 w 406973"/>
                  <a:gd name="connsiteY5-348" fmla="*/ 72519 h 552080"/>
                  <a:gd name="connsiteX6-349" fmla="*/ 214031 w 406973"/>
                  <a:gd name="connsiteY6-350" fmla="*/ 19179 h 552080"/>
                  <a:gd name="connsiteX7-351" fmla="*/ 145451 w 406973"/>
                  <a:gd name="connsiteY7-352" fmla="*/ 129 h 552080"/>
                  <a:gd name="connsiteX8-353" fmla="*/ 92111 w 406973"/>
                  <a:gd name="connsiteY8-354" fmla="*/ 26799 h 552080"/>
                  <a:gd name="connsiteX9-355" fmla="*/ 54011 w 406973"/>
                  <a:gd name="connsiteY9-356" fmla="*/ 82044 h 552080"/>
                  <a:gd name="connsiteX10-357" fmla="*/ 15911 w 406973"/>
                  <a:gd name="connsiteY10-358" fmla="*/ 211584 h 552080"/>
                  <a:gd name="connsiteX11-359" fmla="*/ 2576 w 406973"/>
                  <a:gd name="connsiteY11-360" fmla="*/ 306834 h 552080"/>
                  <a:gd name="connsiteX12-361" fmla="*/ 4481 w 406973"/>
                  <a:gd name="connsiteY12-362" fmla="*/ 384939 h 552080"/>
                  <a:gd name="connsiteX13-363" fmla="*/ 50201 w 406973"/>
                  <a:gd name="connsiteY13-364" fmla="*/ 499239 h 552080"/>
                  <a:gd name="connsiteX0-365" fmla="*/ 52861 w 409633"/>
                  <a:gd name="connsiteY0-366" fmla="*/ 499239 h 552041"/>
                  <a:gd name="connsiteX1-367" fmla="*/ 311941 w 409633"/>
                  <a:gd name="connsiteY1-368" fmla="*/ 548769 h 552041"/>
                  <a:gd name="connsiteX2-369" fmla="*/ 369091 w 409633"/>
                  <a:gd name="connsiteY2-370" fmla="*/ 411609 h 552041"/>
                  <a:gd name="connsiteX3-371" fmla="*/ 403381 w 409633"/>
                  <a:gd name="connsiteY3-372" fmla="*/ 228729 h 552041"/>
                  <a:gd name="connsiteX4-373" fmla="*/ 399571 w 409633"/>
                  <a:gd name="connsiteY4-374" fmla="*/ 148719 h 552041"/>
                  <a:gd name="connsiteX5-375" fmla="*/ 304321 w 409633"/>
                  <a:gd name="connsiteY5-376" fmla="*/ 72519 h 552041"/>
                  <a:gd name="connsiteX6-377" fmla="*/ 216691 w 409633"/>
                  <a:gd name="connsiteY6-378" fmla="*/ 19179 h 552041"/>
                  <a:gd name="connsiteX7-379" fmla="*/ 148111 w 409633"/>
                  <a:gd name="connsiteY7-380" fmla="*/ 129 h 552041"/>
                  <a:gd name="connsiteX8-381" fmla="*/ 94771 w 409633"/>
                  <a:gd name="connsiteY8-382" fmla="*/ 26799 h 552041"/>
                  <a:gd name="connsiteX9-383" fmla="*/ 56671 w 409633"/>
                  <a:gd name="connsiteY9-384" fmla="*/ 82044 h 552041"/>
                  <a:gd name="connsiteX10-385" fmla="*/ 18571 w 409633"/>
                  <a:gd name="connsiteY10-386" fmla="*/ 211584 h 552041"/>
                  <a:gd name="connsiteX11-387" fmla="*/ 5236 w 409633"/>
                  <a:gd name="connsiteY11-388" fmla="*/ 306834 h 552041"/>
                  <a:gd name="connsiteX12-389" fmla="*/ 3331 w 409633"/>
                  <a:gd name="connsiteY12-390" fmla="*/ 388749 h 552041"/>
                  <a:gd name="connsiteX13-391" fmla="*/ 52861 w 409633"/>
                  <a:gd name="connsiteY13-392" fmla="*/ 499239 h 552041"/>
                  <a:gd name="connsiteX0-393" fmla="*/ 44680 w 409072"/>
                  <a:gd name="connsiteY0-394" fmla="*/ 504954 h 552796"/>
                  <a:gd name="connsiteX1-395" fmla="*/ 311380 w 409072"/>
                  <a:gd name="connsiteY1-396" fmla="*/ 548769 h 552796"/>
                  <a:gd name="connsiteX2-397" fmla="*/ 368530 w 409072"/>
                  <a:gd name="connsiteY2-398" fmla="*/ 411609 h 552796"/>
                  <a:gd name="connsiteX3-399" fmla="*/ 402820 w 409072"/>
                  <a:gd name="connsiteY3-400" fmla="*/ 228729 h 552796"/>
                  <a:gd name="connsiteX4-401" fmla="*/ 399010 w 409072"/>
                  <a:gd name="connsiteY4-402" fmla="*/ 148719 h 552796"/>
                  <a:gd name="connsiteX5-403" fmla="*/ 303760 w 409072"/>
                  <a:gd name="connsiteY5-404" fmla="*/ 72519 h 552796"/>
                  <a:gd name="connsiteX6-405" fmla="*/ 216130 w 409072"/>
                  <a:gd name="connsiteY6-406" fmla="*/ 19179 h 552796"/>
                  <a:gd name="connsiteX7-407" fmla="*/ 147550 w 409072"/>
                  <a:gd name="connsiteY7-408" fmla="*/ 129 h 552796"/>
                  <a:gd name="connsiteX8-409" fmla="*/ 94210 w 409072"/>
                  <a:gd name="connsiteY8-410" fmla="*/ 26799 h 552796"/>
                  <a:gd name="connsiteX9-411" fmla="*/ 56110 w 409072"/>
                  <a:gd name="connsiteY9-412" fmla="*/ 82044 h 552796"/>
                  <a:gd name="connsiteX10-413" fmla="*/ 18010 w 409072"/>
                  <a:gd name="connsiteY10-414" fmla="*/ 211584 h 552796"/>
                  <a:gd name="connsiteX11-415" fmla="*/ 4675 w 409072"/>
                  <a:gd name="connsiteY11-416" fmla="*/ 306834 h 552796"/>
                  <a:gd name="connsiteX12-417" fmla="*/ 2770 w 409072"/>
                  <a:gd name="connsiteY12-418" fmla="*/ 388749 h 552796"/>
                  <a:gd name="connsiteX13-419" fmla="*/ 44680 w 409072"/>
                  <a:gd name="connsiteY13-420" fmla="*/ 504954 h 552796"/>
                  <a:gd name="connsiteX0-421" fmla="*/ 44680 w 409072"/>
                  <a:gd name="connsiteY0-422" fmla="*/ 504954 h 554568"/>
                  <a:gd name="connsiteX1-423" fmla="*/ 313285 w 409072"/>
                  <a:gd name="connsiteY1-424" fmla="*/ 550674 h 554568"/>
                  <a:gd name="connsiteX2-425" fmla="*/ 368530 w 409072"/>
                  <a:gd name="connsiteY2-426" fmla="*/ 411609 h 554568"/>
                  <a:gd name="connsiteX3-427" fmla="*/ 402820 w 409072"/>
                  <a:gd name="connsiteY3-428" fmla="*/ 228729 h 554568"/>
                  <a:gd name="connsiteX4-429" fmla="*/ 399010 w 409072"/>
                  <a:gd name="connsiteY4-430" fmla="*/ 148719 h 554568"/>
                  <a:gd name="connsiteX5-431" fmla="*/ 303760 w 409072"/>
                  <a:gd name="connsiteY5-432" fmla="*/ 72519 h 554568"/>
                  <a:gd name="connsiteX6-433" fmla="*/ 216130 w 409072"/>
                  <a:gd name="connsiteY6-434" fmla="*/ 19179 h 554568"/>
                  <a:gd name="connsiteX7-435" fmla="*/ 147550 w 409072"/>
                  <a:gd name="connsiteY7-436" fmla="*/ 129 h 554568"/>
                  <a:gd name="connsiteX8-437" fmla="*/ 94210 w 409072"/>
                  <a:gd name="connsiteY8-438" fmla="*/ 26799 h 554568"/>
                  <a:gd name="connsiteX9-439" fmla="*/ 56110 w 409072"/>
                  <a:gd name="connsiteY9-440" fmla="*/ 82044 h 554568"/>
                  <a:gd name="connsiteX10-441" fmla="*/ 18010 w 409072"/>
                  <a:gd name="connsiteY10-442" fmla="*/ 211584 h 554568"/>
                  <a:gd name="connsiteX11-443" fmla="*/ 4675 w 409072"/>
                  <a:gd name="connsiteY11-444" fmla="*/ 306834 h 554568"/>
                  <a:gd name="connsiteX12-445" fmla="*/ 2770 w 409072"/>
                  <a:gd name="connsiteY12-446" fmla="*/ 388749 h 554568"/>
                  <a:gd name="connsiteX13-447" fmla="*/ 44680 w 409072"/>
                  <a:gd name="connsiteY13-448" fmla="*/ 504954 h 554568"/>
                  <a:gd name="connsiteX0-449" fmla="*/ 44680 w 409072"/>
                  <a:gd name="connsiteY0-450" fmla="*/ 504954 h 567170"/>
                  <a:gd name="connsiteX1-451" fmla="*/ 309475 w 409072"/>
                  <a:gd name="connsiteY1-452" fmla="*/ 564009 h 567170"/>
                  <a:gd name="connsiteX2-453" fmla="*/ 368530 w 409072"/>
                  <a:gd name="connsiteY2-454" fmla="*/ 411609 h 567170"/>
                  <a:gd name="connsiteX3-455" fmla="*/ 402820 w 409072"/>
                  <a:gd name="connsiteY3-456" fmla="*/ 228729 h 567170"/>
                  <a:gd name="connsiteX4-457" fmla="*/ 399010 w 409072"/>
                  <a:gd name="connsiteY4-458" fmla="*/ 148719 h 567170"/>
                  <a:gd name="connsiteX5-459" fmla="*/ 303760 w 409072"/>
                  <a:gd name="connsiteY5-460" fmla="*/ 72519 h 567170"/>
                  <a:gd name="connsiteX6-461" fmla="*/ 216130 w 409072"/>
                  <a:gd name="connsiteY6-462" fmla="*/ 19179 h 567170"/>
                  <a:gd name="connsiteX7-463" fmla="*/ 147550 w 409072"/>
                  <a:gd name="connsiteY7-464" fmla="*/ 129 h 567170"/>
                  <a:gd name="connsiteX8-465" fmla="*/ 94210 w 409072"/>
                  <a:gd name="connsiteY8-466" fmla="*/ 26799 h 567170"/>
                  <a:gd name="connsiteX9-467" fmla="*/ 56110 w 409072"/>
                  <a:gd name="connsiteY9-468" fmla="*/ 82044 h 567170"/>
                  <a:gd name="connsiteX10-469" fmla="*/ 18010 w 409072"/>
                  <a:gd name="connsiteY10-470" fmla="*/ 211584 h 567170"/>
                  <a:gd name="connsiteX11-471" fmla="*/ 4675 w 409072"/>
                  <a:gd name="connsiteY11-472" fmla="*/ 306834 h 567170"/>
                  <a:gd name="connsiteX12-473" fmla="*/ 2770 w 409072"/>
                  <a:gd name="connsiteY12-474" fmla="*/ 388749 h 567170"/>
                  <a:gd name="connsiteX13-475" fmla="*/ 44680 w 409072"/>
                  <a:gd name="connsiteY13-476" fmla="*/ 504954 h 567170"/>
                  <a:gd name="connsiteX0-477" fmla="*/ 44680 w 409072"/>
                  <a:gd name="connsiteY0-478" fmla="*/ 504954 h 563541"/>
                  <a:gd name="connsiteX1-479" fmla="*/ 311380 w 409072"/>
                  <a:gd name="connsiteY1-480" fmla="*/ 560199 h 563541"/>
                  <a:gd name="connsiteX2-481" fmla="*/ 368530 w 409072"/>
                  <a:gd name="connsiteY2-482" fmla="*/ 411609 h 563541"/>
                  <a:gd name="connsiteX3-483" fmla="*/ 402820 w 409072"/>
                  <a:gd name="connsiteY3-484" fmla="*/ 228729 h 563541"/>
                  <a:gd name="connsiteX4-485" fmla="*/ 399010 w 409072"/>
                  <a:gd name="connsiteY4-486" fmla="*/ 148719 h 563541"/>
                  <a:gd name="connsiteX5-487" fmla="*/ 303760 w 409072"/>
                  <a:gd name="connsiteY5-488" fmla="*/ 72519 h 563541"/>
                  <a:gd name="connsiteX6-489" fmla="*/ 216130 w 409072"/>
                  <a:gd name="connsiteY6-490" fmla="*/ 19179 h 563541"/>
                  <a:gd name="connsiteX7-491" fmla="*/ 147550 w 409072"/>
                  <a:gd name="connsiteY7-492" fmla="*/ 129 h 563541"/>
                  <a:gd name="connsiteX8-493" fmla="*/ 94210 w 409072"/>
                  <a:gd name="connsiteY8-494" fmla="*/ 26799 h 563541"/>
                  <a:gd name="connsiteX9-495" fmla="*/ 56110 w 409072"/>
                  <a:gd name="connsiteY9-496" fmla="*/ 82044 h 563541"/>
                  <a:gd name="connsiteX10-497" fmla="*/ 18010 w 409072"/>
                  <a:gd name="connsiteY10-498" fmla="*/ 211584 h 563541"/>
                  <a:gd name="connsiteX11-499" fmla="*/ 4675 w 409072"/>
                  <a:gd name="connsiteY11-500" fmla="*/ 306834 h 563541"/>
                  <a:gd name="connsiteX12-501" fmla="*/ 2770 w 409072"/>
                  <a:gd name="connsiteY12-502" fmla="*/ 388749 h 563541"/>
                  <a:gd name="connsiteX13-503" fmla="*/ 44680 w 409072"/>
                  <a:gd name="connsiteY13-504" fmla="*/ 504954 h 563541"/>
                  <a:gd name="connsiteX0-505" fmla="*/ 44680 w 409072"/>
                  <a:gd name="connsiteY0-506" fmla="*/ 504954 h 567591"/>
                  <a:gd name="connsiteX1-507" fmla="*/ 311380 w 409072"/>
                  <a:gd name="connsiteY1-508" fmla="*/ 560199 h 567591"/>
                  <a:gd name="connsiteX2-509" fmla="*/ 339955 w 409072"/>
                  <a:gd name="connsiteY2-510" fmla="*/ 550674 h 567591"/>
                  <a:gd name="connsiteX3-511" fmla="*/ 368530 w 409072"/>
                  <a:gd name="connsiteY3-512" fmla="*/ 411609 h 567591"/>
                  <a:gd name="connsiteX4-513" fmla="*/ 402820 w 409072"/>
                  <a:gd name="connsiteY4-514" fmla="*/ 228729 h 567591"/>
                  <a:gd name="connsiteX5-515" fmla="*/ 399010 w 409072"/>
                  <a:gd name="connsiteY5-516" fmla="*/ 148719 h 567591"/>
                  <a:gd name="connsiteX6-517" fmla="*/ 303760 w 409072"/>
                  <a:gd name="connsiteY6-518" fmla="*/ 72519 h 567591"/>
                  <a:gd name="connsiteX7-519" fmla="*/ 216130 w 409072"/>
                  <a:gd name="connsiteY7-520" fmla="*/ 19179 h 567591"/>
                  <a:gd name="connsiteX8-521" fmla="*/ 147550 w 409072"/>
                  <a:gd name="connsiteY8-522" fmla="*/ 129 h 567591"/>
                  <a:gd name="connsiteX9-523" fmla="*/ 94210 w 409072"/>
                  <a:gd name="connsiteY9-524" fmla="*/ 26799 h 567591"/>
                  <a:gd name="connsiteX10-525" fmla="*/ 56110 w 409072"/>
                  <a:gd name="connsiteY10-526" fmla="*/ 82044 h 567591"/>
                  <a:gd name="connsiteX11-527" fmla="*/ 18010 w 409072"/>
                  <a:gd name="connsiteY11-528" fmla="*/ 211584 h 567591"/>
                  <a:gd name="connsiteX12-529" fmla="*/ 4675 w 409072"/>
                  <a:gd name="connsiteY12-530" fmla="*/ 306834 h 567591"/>
                  <a:gd name="connsiteX13-531" fmla="*/ 2770 w 409072"/>
                  <a:gd name="connsiteY13-532" fmla="*/ 388749 h 567591"/>
                  <a:gd name="connsiteX14" fmla="*/ 44680 w 409072"/>
                  <a:gd name="connsiteY14" fmla="*/ 504954 h 567591"/>
                  <a:gd name="connsiteX0-533" fmla="*/ 44680 w 409072"/>
                  <a:gd name="connsiteY0-534" fmla="*/ 504954 h 568659"/>
                  <a:gd name="connsiteX1-535" fmla="*/ 311380 w 409072"/>
                  <a:gd name="connsiteY1-536" fmla="*/ 560199 h 568659"/>
                  <a:gd name="connsiteX2-537" fmla="*/ 349480 w 409072"/>
                  <a:gd name="connsiteY2-538" fmla="*/ 552579 h 568659"/>
                  <a:gd name="connsiteX3-539" fmla="*/ 368530 w 409072"/>
                  <a:gd name="connsiteY3-540" fmla="*/ 411609 h 568659"/>
                  <a:gd name="connsiteX4-541" fmla="*/ 402820 w 409072"/>
                  <a:gd name="connsiteY4-542" fmla="*/ 228729 h 568659"/>
                  <a:gd name="connsiteX5-543" fmla="*/ 399010 w 409072"/>
                  <a:gd name="connsiteY5-544" fmla="*/ 148719 h 568659"/>
                  <a:gd name="connsiteX6-545" fmla="*/ 303760 w 409072"/>
                  <a:gd name="connsiteY6-546" fmla="*/ 72519 h 568659"/>
                  <a:gd name="connsiteX7-547" fmla="*/ 216130 w 409072"/>
                  <a:gd name="connsiteY7-548" fmla="*/ 19179 h 568659"/>
                  <a:gd name="connsiteX8-549" fmla="*/ 147550 w 409072"/>
                  <a:gd name="connsiteY8-550" fmla="*/ 129 h 568659"/>
                  <a:gd name="connsiteX9-551" fmla="*/ 94210 w 409072"/>
                  <a:gd name="connsiteY9-552" fmla="*/ 26799 h 568659"/>
                  <a:gd name="connsiteX10-553" fmla="*/ 56110 w 409072"/>
                  <a:gd name="connsiteY10-554" fmla="*/ 82044 h 568659"/>
                  <a:gd name="connsiteX11-555" fmla="*/ 18010 w 409072"/>
                  <a:gd name="connsiteY11-556" fmla="*/ 211584 h 568659"/>
                  <a:gd name="connsiteX12-557" fmla="*/ 4675 w 409072"/>
                  <a:gd name="connsiteY12-558" fmla="*/ 306834 h 568659"/>
                  <a:gd name="connsiteX13-559" fmla="*/ 2770 w 409072"/>
                  <a:gd name="connsiteY13-560" fmla="*/ 388749 h 568659"/>
                  <a:gd name="connsiteX14-561" fmla="*/ 44680 w 409072"/>
                  <a:gd name="connsiteY14-562" fmla="*/ 504954 h 5686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61" y="connsiteY14-562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/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/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/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/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/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/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/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/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/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/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/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/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/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/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/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/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/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/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/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157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/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/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/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/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/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/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/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/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-1" fmla="*/ 116550 w 878744"/>
                      <a:gd name="connsiteY0-2" fmla="*/ 913496 h 956006"/>
                      <a:gd name="connsiteX1-3" fmla="*/ 520410 w 878744"/>
                      <a:gd name="connsiteY1-4" fmla="*/ 946516 h 956006"/>
                      <a:gd name="connsiteX2-5" fmla="*/ 830290 w 878744"/>
                      <a:gd name="connsiteY2-6" fmla="*/ 778876 h 956006"/>
                      <a:gd name="connsiteX3-7" fmla="*/ 873470 w 878744"/>
                      <a:gd name="connsiteY3-8" fmla="*/ 430896 h 956006"/>
                      <a:gd name="connsiteX4-9" fmla="*/ 784570 w 878744"/>
                      <a:gd name="connsiteY4-10" fmla="*/ 166736 h 956006"/>
                      <a:gd name="connsiteX5-11" fmla="*/ 583910 w 878744"/>
                      <a:gd name="connsiteY5-12" fmla="*/ 202296 h 956006"/>
                      <a:gd name="connsiteX6-13" fmla="*/ 324830 w 878744"/>
                      <a:gd name="connsiteY6-14" fmla="*/ 110856 h 956006"/>
                      <a:gd name="connsiteX7-15" fmla="*/ 131790 w 878744"/>
                      <a:gd name="connsiteY7-16" fmla="*/ 27036 h 956006"/>
                      <a:gd name="connsiteX8-17" fmla="*/ 12410 w 878744"/>
                      <a:gd name="connsiteY8-18" fmla="*/ 9256 h 956006"/>
                      <a:gd name="connsiteX9-19" fmla="*/ 17490 w 878744"/>
                      <a:gd name="connsiteY9-20" fmla="*/ 161656 h 956006"/>
                      <a:gd name="connsiteX10-21" fmla="*/ 134330 w 878744"/>
                      <a:gd name="connsiteY10-22" fmla="*/ 489316 h 956006"/>
                      <a:gd name="connsiteX11-23" fmla="*/ 131790 w 878744"/>
                      <a:gd name="connsiteY11-24" fmla="*/ 733156 h 956006"/>
                      <a:gd name="connsiteX12" fmla="*/ 116550 w 878744"/>
                      <a:gd name="connsiteY12" fmla="*/ 913496 h 956006"/>
                      <a:gd name="connsiteX0-25" fmla="*/ 121630 w 878744"/>
                      <a:gd name="connsiteY0-26" fmla="*/ 918576 h 957529"/>
                      <a:gd name="connsiteX1-27" fmla="*/ 520410 w 878744"/>
                      <a:gd name="connsiteY1-28" fmla="*/ 946516 h 957529"/>
                      <a:gd name="connsiteX2-29" fmla="*/ 830290 w 878744"/>
                      <a:gd name="connsiteY2-30" fmla="*/ 778876 h 957529"/>
                      <a:gd name="connsiteX3-31" fmla="*/ 873470 w 878744"/>
                      <a:gd name="connsiteY3-32" fmla="*/ 430896 h 957529"/>
                      <a:gd name="connsiteX4-33" fmla="*/ 784570 w 878744"/>
                      <a:gd name="connsiteY4-34" fmla="*/ 166736 h 957529"/>
                      <a:gd name="connsiteX5-35" fmla="*/ 583910 w 878744"/>
                      <a:gd name="connsiteY5-36" fmla="*/ 202296 h 957529"/>
                      <a:gd name="connsiteX6-37" fmla="*/ 324830 w 878744"/>
                      <a:gd name="connsiteY6-38" fmla="*/ 110856 h 957529"/>
                      <a:gd name="connsiteX7-39" fmla="*/ 131790 w 878744"/>
                      <a:gd name="connsiteY7-40" fmla="*/ 27036 h 957529"/>
                      <a:gd name="connsiteX8-41" fmla="*/ 12410 w 878744"/>
                      <a:gd name="connsiteY8-42" fmla="*/ 9256 h 957529"/>
                      <a:gd name="connsiteX9-43" fmla="*/ 17490 w 878744"/>
                      <a:gd name="connsiteY9-44" fmla="*/ 161656 h 957529"/>
                      <a:gd name="connsiteX10-45" fmla="*/ 134330 w 878744"/>
                      <a:gd name="connsiteY10-46" fmla="*/ 489316 h 957529"/>
                      <a:gd name="connsiteX11-47" fmla="*/ 131790 w 878744"/>
                      <a:gd name="connsiteY11-48" fmla="*/ 733156 h 957529"/>
                      <a:gd name="connsiteX12-49" fmla="*/ 121630 w 878744"/>
                      <a:gd name="connsiteY12-50" fmla="*/ 918576 h 957529"/>
                      <a:gd name="connsiteX0-51" fmla="*/ 121630 w 878744"/>
                      <a:gd name="connsiteY0-52" fmla="*/ 918576 h 968012"/>
                      <a:gd name="connsiteX1-53" fmla="*/ 520410 w 878744"/>
                      <a:gd name="connsiteY1-54" fmla="*/ 946516 h 968012"/>
                      <a:gd name="connsiteX2-55" fmla="*/ 830290 w 878744"/>
                      <a:gd name="connsiteY2-56" fmla="*/ 778876 h 968012"/>
                      <a:gd name="connsiteX3-57" fmla="*/ 873470 w 878744"/>
                      <a:gd name="connsiteY3-58" fmla="*/ 430896 h 968012"/>
                      <a:gd name="connsiteX4-59" fmla="*/ 784570 w 878744"/>
                      <a:gd name="connsiteY4-60" fmla="*/ 166736 h 968012"/>
                      <a:gd name="connsiteX5-61" fmla="*/ 583910 w 878744"/>
                      <a:gd name="connsiteY5-62" fmla="*/ 202296 h 968012"/>
                      <a:gd name="connsiteX6-63" fmla="*/ 324830 w 878744"/>
                      <a:gd name="connsiteY6-64" fmla="*/ 110856 h 968012"/>
                      <a:gd name="connsiteX7-65" fmla="*/ 131790 w 878744"/>
                      <a:gd name="connsiteY7-66" fmla="*/ 27036 h 968012"/>
                      <a:gd name="connsiteX8-67" fmla="*/ 12410 w 878744"/>
                      <a:gd name="connsiteY8-68" fmla="*/ 9256 h 968012"/>
                      <a:gd name="connsiteX9-69" fmla="*/ 17490 w 878744"/>
                      <a:gd name="connsiteY9-70" fmla="*/ 161656 h 968012"/>
                      <a:gd name="connsiteX10-71" fmla="*/ 134330 w 878744"/>
                      <a:gd name="connsiteY10-72" fmla="*/ 489316 h 968012"/>
                      <a:gd name="connsiteX11-73" fmla="*/ 131790 w 878744"/>
                      <a:gd name="connsiteY11-74" fmla="*/ 733156 h 968012"/>
                      <a:gd name="connsiteX12-75" fmla="*/ 121630 w 878744"/>
                      <a:gd name="connsiteY12-76" fmla="*/ 918576 h 968012"/>
                      <a:gd name="connsiteX0-77" fmla="*/ 108930 w 878744"/>
                      <a:gd name="connsiteY0-78" fmla="*/ 916036 h 966682"/>
                      <a:gd name="connsiteX1-79" fmla="*/ 520410 w 878744"/>
                      <a:gd name="connsiteY1-80" fmla="*/ 946516 h 966682"/>
                      <a:gd name="connsiteX2-81" fmla="*/ 830290 w 878744"/>
                      <a:gd name="connsiteY2-82" fmla="*/ 778876 h 966682"/>
                      <a:gd name="connsiteX3-83" fmla="*/ 873470 w 878744"/>
                      <a:gd name="connsiteY3-84" fmla="*/ 430896 h 966682"/>
                      <a:gd name="connsiteX4-85" fmla="*/ 784570 w 878744"/>
                      <a:gd name="connsiteY4-86" fmla="*/ 166736 h 966682"/>
                      <a:gd name="connsiteX5-87" fmla="*/ 583910 w 878744"/>
                      <a:gd name="connsiteY5-88" fmla="*/ 202296 h 966682"/>
                      <a:gd name="connsiteX6-89" fmla="*/ 324830 w 878744"/>
                      <a:gd name="connsiteY6-90" fmla="*/ 110856 h 966682"/>
                      <a:gd name="connsiteX7-91" fmla="*/ 131790 w 878744"/>
                      <a:gd name="connsiteY7-92" fmla="*/ 27036 h 966682"/>
                      <a:gd name="connsiteX8-93" fmla="*/ 12410 w 878744"/>
                      <a:gd name="connsiteY8-94" fmla="*/ 9256 h 966682"/>
                      <a:gd name="connsiteX9-95" fmla="*/ 17490 w 878744"/>
                      <a:gd name="connsiteY9-96" fmla="*/ 161656 h 966682"/>
                      <a:gd name="connsiteX10-97" fmla="*/ 134330 w 878744"/>
                      <a:gd name="connsiteY10-98" fmla="*/ 489316 h 966682"/>
                      <a:gd name="connsiteX11-99" fmla="*/ 131790 w 878744"/>
                      <a:gd name="connsiteY11-100" fmla="*/ 733156 h 966682"/>
                      <a:gd name="connsiteX12-101" fmla="*/ 108930 w 878744"/>
                      <a:gd name="connsiteY12-102" fmla="*/ 916036 h 966682"/>
                      <a:gd name="connsiteX0-103" fmla="*/ 108930 w 878744"/>
                      <a:gd name="connsiteY0-104" fmla="*/ 916036 h 956909"/>
                      <a:gd name="connsiteX1-105" fmla="*/ 520410 w 878744"/>
                      <a:gd name="connsiteY1-106" fmla="*/ 946516 h 956909"/>
                      <a:gd name="connsiteX2-107" fmla="*/ 830290 w 878744"/>
                      <a:gd name="connsiteY2-108" fmla="*/ 778876 h 956909"/>
                      <a:gd name="connsiteX3-109" fmla="*/ 873470 w 878744"/>
                      <a:gd name="connsiteY3-110" fmla="*/ 430896 h 956909"/>
                      <a:gd name="connsiteX4-111" fmla="*/ 784570 w 878744"/>
                      <a:gd name="connsiteY4-112" fmla="*/ 166736 h 956909"/>
                      <a:gd name="connsiteX5-113" fmla="*/ 583910 w 878744"/>
                      <a:gd name="connsiteY5-114" fmla="*/ 202296 h 956909"/>
                      <a:gd name="connsiteX6-115" fmla="*/ 324830 w 878744"/>
                      <a:gd name="connsiteY6-116" fmla="*/ 110856 h 956909"/>
                      <a:gd name="connsiteX7-117" fmla="*/ 131790 w 878744"/>
                      <a:gd name="connsiteY7-118" fmla="*/ 27036 h 956909"/>
                      <a:gd name="connsiteX8-119" fmla="*/ 12410 w 878744"/>
                      <a:gd name="connsiteY8-120" fmla="*/ 9256 h 956909"/>
                      <a:gd name="connsiteX9-121" fmla="*/ 17490 w 878744"/>
                      <a:gd name="connsiteY9-122" fmla="*/ 161656 h 956909"/>
                      <a:gd name="connsiteX10-123" fmla="*/ 134330 w 878744"/>
                      <a:gd name="connsiteY10-124" fmla="*/ 489316 h 956909"/>
                      <a:gd name="connsiteX11-125" fmla="*/ 124170 w 878744"/>
                      <a:gd name="connsiteY11-126" fmla="*/ 728076 h 956909"/>
                      <a:gd name="connsiteX12-127" fmla="*/ 108930 w 878744"/>
                      <a:gd name="connsiteY12-128" fmla="*/ 916036 h 956909"/>
                      <a:gd name="connsiteX0-129" fmla="*/ 111470 w 878744"/>
                      <a:gd name="connsiteY0-130" fmla="*/ 976996 h 992714"/>
                      <a:gd name="connsiteX1-131" fmla="*/ 520410 w 878744"/>
                      <a:gd name="connsiteY1-132" fmla="*/ 946516 h 992714"/>
                      <a:gd name="connsiteX2-133" fmla="*/ 830290 w 878744"/>
                      <a:gd name="connsiteY2-134" fmla="*/ 778876 h 992714"/>
                      <a:gd name="connsiteX3-135" fmla="*/ 873470 w 878744"/>
                      <a:gd name="connsiteY3-136" fmla="*/ 430896 h 992714"/>
                      <a:gd name="connsiteX4-137" fmla="*/ 784570 w 878744"/>
                      <a:gd name="connsiteY4-138" fmla="*/ 166736 h 992714"/>
                      <a:gd name="connsiteX5-139" fmla="*/ 583910 w 878744"/>
                      <a:gd name="connsiteY5-140" fmla="*/ 202296 h 992714"/>
                      <a:gd name="connsiteX6-141" fmla="*/ 324830 w 878744"/>
                      <a:gd name="connsiteY6-142" fmla="*/ 110856 h 992714"/>
                      <a:gd name="connsiteX7-143" fmla="*/ 131790 w 878744"/>
                      <a:gd name="connsiteY7-144" fmla="*/ 27036 h 992714"/>
                      <a:gd name="connsiteX8-145" fmla="*/ 12410 w 878744"/>
                      <a:gd name="connsiteY8-146" fmla="*/ 9256 h 992714"/>
                      <a:gd name="connsiteX9-147" fmla="*/ 17490 w 878744"/>
                      <a:gd name="connsiteY9-148" fmla="*/ 161656 h 992714"/>
                      <a:gd name="connsiteX10-149" fmla="*/ 134330 w 878744"/>
                      <a:gd name="connsiteY10-150" fmla="*/ 489316 h 992714"/>
                      <a:gd name="connsiteX11-151" fmla="*/ 124170 w 878744"/>
                      <a:gd name="connsiteY11-152" fmla="*/ 728076 h 992714"/>
                      <a:gd name="connsiteX12-153" fmla="*/ 111470 w 878744"/>
                      <a:gd name="connsiteY12-154" fmla="*/ 976996 h 992714"/>
                      <a:gd name="connsiteX0-155" fmla="*/ 111470 w 878744"/>
                      <a:gd name="connsiteY0-156" fmla="*/ 976996 h 992714"/>
                      <a:gd name="connsiteX1-157" fmla="*/ 520410 w 878744"/>
                      <a:gd name="connsiteY1-158" fmla="*/ 946516 h 992714"/>
                      <a:gd name="connsiteX2-159" fmla="*/ 830290 w 878744"/>
                      <a:gd name="connsiteY2-160" fmla="*/ 778876 h 992714"/>
                      <a:gd name="connsiteX3-161" fmla="*/ 873470 w 878744"/>
                      <a:gd name="connsiteY3-162" fmla="*/ 430896 h 992714"/>
                      <a:gd name="connsiteX4-163" fmla="*/ 784570 w 878744"/>
                      <a:gd name="connsiteY4-164" fmla="*/ 166736 h 992714"/>
                      <a:gd name="connsiteX5-165" fmla="*/ 583910 w 878744"/>
                      <a:gd name="connsiteY5-166" fmla="*/ 202296 h 992714"/>
                      <a:gd name="connsiteX6-167" fmla="*/ 324830 w 878744"/>
                      <a:gd name="connsiteY6-168" fmla="*/ 110856 h 992714"/>
                      <a:gd name="connsiteX7-169" fmla="*/ 131790 w 878744"/>
                      <a:gd name="connsiteY7-170" fmla="*/ 27036 h 992714"/>
                      <a:gd name="connsiteX8-171" fmla="*/ 12410 w 878744"/>
                      <a:gd name="connsiteY8-172" fmla="*/ 9256 h 992714"/>
                      <a:gd name="connsiteX9-173" fmla="*/ 17490 w 878744"/>
                      <a:gd name="connsiteY9-174" fmla="*/ 161656 h 992714"/>
                      <a:gd name="connsiteX10-175" fmla="*/ 111470 w 878744"/>
                      <a:gd name="connsiteY10-176" fmla="*/ 494396 h 992714"/>
                      <a:gd name="connsiteX11-177" fmla="*/ 124170 w 878744"/>
                      <a:gd name="connsiteY11-178" fmla="*/ 728076 h 992714"/>
                      <a:gd name="connsiteX12-179" fmla="*/ 111470 w 878744"/>
                      <a:gd name="connsiteY12-180" fmla="*/ 976996 h 992714"/>
                      <a:gd name="connsiteX0-181" fmla="*/ 136870 w 878744"/>
                      <a:gd name="connsiteY0-182" fmla="*/ 979536 h 994781"/>
                      <a:gd name="connsiteX1-183" fmla="*/ 520410 w 878744"/>
                      <a:gd name="connsiteY1-184" fmla="*/ 946516 h 994781"/>
                      <a:gd name="connsiteX2-185" fmla="*/ 830290 w 878744"/>
                      <a:gd name="connsiteY2-186" fmla="*/ 778876 h 994781"/>
                      <a:gd name="connsiteX3-187" fmla="*/ 873470 w 878744"/>
                      <a:gd name="connsiteY3-188" fmla="*/ 430896 h 994781"/>
                      <a:gd name="connsiteX4-189" fmla="*/ 784570 w 878744"/>
                      <a:gd name="connsiteY4-190" fmla="*/ 166736 h 994781"/>
                      <a:gd name="connsiteX5-191" fmla="*/ 583910 w 878744"/>
                      <a:gd name="connsiteY5-192" fmla="*/ 202296 h 994781"/>
                      <a:gd name="connsiteX6-193" fmla="*/ 324830 w 878744"/>
                      <a:gd name="connsiteY6-194" fmla="*/ 110856 h 994781"/>
                      <a:gd name="connsiteX7-195" fmla="*/ 131790 w 878744"/>
                      <a:gd name="connsiteY7-196" fmla="*/ 27036 h 994781"/>
                      <a:gd name="connsiteX8-197" fmla="*/ 12410 w 878744"/>
                      <a:gd name="connsiteY8-198" fmla="*/ 9256 h 994781"/>
                      <a:gd name="connsiteX9-199" fmla="*/ 17490 w 878744"/>
                      <a:gd name="connsiteY9-200" fmla="*/ 161656 h 994781"/>
                      <a:gd name="connsiteX10-201" fmla="*/ 111470 w 878744"/>
                      <a:gd name="connsiteY10-202" fmla="*/ 494396 h 994781"/>
                      <a:gd name="connsiteX11-203" fmla="*/ 124170 w 878744"/>
                      <a:gd name="connsiteY11-204" fmla="*/ 728076 h 994781"/>
                      <a:gd name="connsiteX12-205" fmla="*/ 136870 w 878744"/>
                      <a:gd name="connsiteY12-206" fmla="*/ 979536 h 994781"/>
                      <a:gd name="connsiteX0-207" fmla="*/ 162270 w 878744"/>
                      <a:gd name="connsiteY0-208" fmla="*/ 979536 h 994781"/>
                      <a:gd name="connsiteX1-209" fmla="*/ 520410 w 878744"/>
                      <a:gd name="connsiteY1-210" fmla="*/ 946516 h 994781"/>
                      <a:gd name="connsiteX2-211" fmla="*/ 830290 w 878744"/>
                      <a:gd name="connsiteY2-212" fmla="*/ 778876 h 994781"/>
                      <a:gd name="connsiteX3-213" fmla="*/ 873470 w 878744"/>
                      <a:gd name="connsiteY3-214" fmla="*/ 430896 h 994781"/>
                      <a:gd name="connsiteX4-215" fmla="*/ 784570 w 878744"/>
                      <a:gd name="connsiteY4-216" fmla="*/ 166736 h 994781"/>
                      <a:gd name="connsiteX5-217" fmla="*/ 583910 w 878744"/>
                      <a:gd name="connsiteY5-218" fmla="*/ 202296 h 994781"/>
                      <a:gd name="connsiteX6-219" fmla="*/ 324830 w 878744"/>
                      <a:gd name="connsiteY6-220" fmla="*/ 110856 h 994781"/>
                      <a:gd name="connsiteX7-221" fmla="*/ 131790 w 878744"/>
                      <a:gd name="connsiteY7-222" fmla="*/ 27036 h 994781"/>
                      <a:gd name="connsiteX8-223" fmla="*/ 12410 w 878744"/>
                      <a:gd name="connsiteY8-224" fmla="*/ 9256 h 994781"/>
                      <a:gd name="connsiteX9-225" fmla="*/ 17490 w 878744"/>
                      <a:gd name="connsiteY9-226" fmla="*/ 161656 h 994781"/>
                      <a:gd name="connsiteX10-227" fmla="*/ 111470 w 878744"/>
                      <a:gd name="connsiteY10-228" fmla="*/ 494396 h 994781"/>
                      <a:gd name="connsiteX11-229" fmla="*/ 124170 w 878744"/>
                      <a:gd name="connsiteY11-230" fmla="*/ 728076 h 994781"/>
                      <a:gd name="connsiteX12-231" fmla="*/ 162270 w 878744"/>
                      <a:gd name="connsiteY12-232" fmla="*/ 979536 h 994781"/>
                      <a:gd name="connsiteX0-233" fmla="*/ 131790 w 878744"/>
                      <a:gd name="connsiteY0-234" fmla="*/ 979536 h 994781"/>
                      <a:gd name="connsiteX1-235" fmla="*/ 520410 w 878744"/>
                      <a:gd name="connsiteY1-236" fmla="*/ 946516 h 994781"/>
                      <a:gd name="connsiteX2-237" fmla="*/ 830290 w 878744"/>
                      <a:gd name="connsiteY2-238" fmla="*/ 778876 h 994781"/>
                      <a:gd name="connsiteX3-239" fmla="*/ 873470 w 878744"/>
                      <a:gd name="connsiteY3-240" fmla="*/ 430896 h 994781"/>
                      <a:gd name="connsiteX4-241" fmla="*/ 784570 w 878744"/>
                      <a:gd name="connsiteY4-242" fmla="*/ 166736 h 994781"/>
                      <a:gd name="connsiteX5-243" fmla="*/ 583910 w 878744"/>
                      <a:gd name="connsiteY5-244" fmla="*/ 202296 h 994781"/>
                      <a:gd name="connsiteX6-245" fmla="*/ 324830 w 878744"/>
                      <a:gd name="connsiteY6-246" fmla="*/ 110856 h 994781"/>
                      <a:gd name="connsiteX7-247" fmla="*/ 131790 w 878744"/>
                      <a:gd name="connsiteY7-248" fmla="*/ 27036 h 994781"/>
                      <a:gd name="connsiteX8-249" fmla="*/ 12410 w 878744"/>
                      <a:gd name="connsiteY8-250" fmla="*/ 9256 h 994781"/>
                      <a:gd name="connsiteX9-251" fmla="*/ 17490 w 878744"/>
                      <a:gd name="connsiteY9-252" fmla="*/ 161656 h 994781"/>
                      <a:gd name="connsiteX10-253" fmla="*/ 111470 w 878744"/>
                      <a:gd name="connsiteY10-254" fmla="*/ 494396 h 994781"/>
                      <a:gd name="connsiteX11-255" fmla="*/ 124170 w 878744"/>
                      <a:gd name="connsiteY11-256" fmla="*/ 728076 h 994781"/>
                      <a:gd name="connsiteX12-257" fmla="*/ 131790 w 878744"/>
                      <a:gd name="connsiteY12-258" fmla="*/ 979536 h 994781"/>
                      <a:gd name="connsiteX0-259" fmla="*/ 131790 w 878462"/>
                      <a:gd name="connsiteY0-260" fmla="*/ 979536 h 994781"/>
                      <a:gd name="connsiteX1-261" fmla="*/ 520410 w 878462"/>
                      <a:gd name="connsiteY1-262" fmla="*/ 946516 h 994781"/>
                      <a:gd name="connsiteX2-263" fmla="*/ 830290 w 878462"/>
                      <a:gd name="connsiteY2-264" fmla="*/ 778876 h 994781"/>
                      <a:gd name="connsiteX3-265" fmla="*/ 873470 w 878462"/>
                      <a:gd name="connsiteY3-266" fmla="*/ 430896 h 994781"/>
                      <a:gd name="connsiteX4-267" fmla="*/ 788380 w 878462"/>
                      <a:gd name="connsiteY4-268" fmla="*/ 193406 h 994781"/>
                      <a:gd name="connsiteX5-269" fmla="*/ 583910 w 878462"/>
                      <a:gd name="connsiteY5-270" fmla="*/ 202296 h 994781"/>
                      <a:gd name="connsiteX6-271" fmla="*/ 324830 w 878462"/>
                      <a:gd name="connsiteY6-272" fmla="*/ 110856 h 994781"/>
                      <a:gd name="connsiteX7-273" fmla="*/ 131790 w 878462"/>
                      <a:gd name="connsiteY7-274" fmla="*/ 27036 h 994781"/>
                      <a:gd name="connsiteX8-275" fmla="*/ 12410 w 878462"/>
                      <a:gd name="connsiteY8-276" fmla="*/ 9256 h 994781"/>
                      <a:gd name="connsiteX9-277" fmla="*/ 17490 w 878462"/>
                      <a:gd name="connsiteY9-278" fmla="*/ 161656 h 994781"/>
                      <a:gd name="connsiteX10-279" fmla="*/ 111470 w 878462"/>
                      <a:gd name="connsiteY10-280" fmla="*/ 494396 h 994781"/>
                      <a:gd name="connsiteX11-281" fmla="*/ 124170 w 878462"/>
                      <a:gd name="connsiteY11-282" fmla="*/ 728076 h 994781"/>
                      <a:gd name="connsiteX12-283" fmla="*/ 131790 w 878462"/>
                      <a:gd name="connsiteY12-284" fmla="*/ 979536 h 994781"/>
                      <a:gd name="connsiteX0-285" fmla="*/ 131790 w 878180"/>
                      <a:gd name="connsiteY0-286" fmla="*/ 979536 h 994781"/>
                      <a:gd name="connsiteX1-287" fmla="*/ 520410 w 878180"/>
                      <a:gd name="connsiteY1-288" fmla="*/ 946516 h 994781"/>
                      <a:gd name="connsiteX2-289" fmla="*/ 830290 w 878180"/>
                      <a:gd name="connsiteY2-290" fmla="*/ 778876 h 994781"/>
                      <a:gd name="connsiteX3-291" fmla="*/ 873470 w 878180"/>
                      <a:gd name="connsiteY3-292" fmla="*/ 430896 h 994781"/>
                      <a:gd name="connsiteX4-293" fmla="*/ 792190 w 878180"/>
                      <a:gd name="connsiteY4-294" fmla="*/ 185786 h 994781"/>
                      <a:gd name="connsiteX5-295" fmla="*/ 583910 w 878180"/>
                      <a:gd name="connsiteY5-296" fmla="*/ 202296 h 994781"/>
                      <a:gd name="connsiteX6-297" fmla="*/ 324830 w 878180"/>
                      <a:gd name="connsiteY6-298" fmla="*/ 110856 h 994781"/>
                      <a:gd name="connsiteX7-299" fmla="*/ 131790 w 878180"/>
                      <a:gd name="connsiteY7-300" fmla="*/ 27036 h 994781"/>
                      <a:gd name="connsiteX8-301" fmla="*/ 12410 w 878180"/>
                      <a:gd name="connsiteY8-302" fmla="*/ 9256 h 994781"/>
                      <a:gd name="connsiteX9-303" fmla="*/ 17490 w 878180"/>
                      <a:gd name="connsiteY9-304" fmla="*/ 161656 h 994781"/>
                      <a:gd name="connsiteX10-305" fmla="*/ 111470 w 878180"/>
                      <a:gd name="connsiteY10-306" fmla="*/ 494396 h 994781"/>
                      <a:gd name="connsiteX11-307" fmla="*/ 124170 w 878180"/>
                      <a:gd name="connsiteY11-308" fmla="*/ 728076 h 994781"/>
                      <a:gd name="connsiteX12-309" fmla="*/ 131790 w 878180"/>
                      <a:gd name="connsiteY12-310" fmla="*/ 979536 h 994781"/>
                      <a:gd name="connsiteX0-311" fmla="*/ 131790 w 878180"/>
                      <a:gd name="connsiteY0-312" fmla="*/ 979536 h 994781"/>
                      <a:gd name="connsiteX1-313" fmla="*/ 520410 w 878180"/>
                      <a:gd name="connsiteY1-314" fmla="*/ 946516 h 994781"/>
                      <a:gd name="connsiteX2-315" fmla="*/ 830290 w 878180"/>
                      <a:gd name="connsiteY2-316" fmla="*/ 778876 h 994781"/>
                      <a:gd name="connsiteX3-317" fmla="*/ 873470 w 878180"/>
                      <a:gd name="connsiteY3-318" fmla="*/ 430896 h 994781"/>
                      <a:gd name="connsiteX4-319" fmla="*/ 792190 w 878180"/>
                      <a:gd name="connsiteY4-320" fmla="*/ 185786 h 994781"/>
                      <a:gd name="connsiteX5-321" fmla="*/ 576290 w 878180"/>
                      <a:gd name="connsiteY5-322" fmla="*/ 221346 h 994781"/>
                      <a:gd name="connsiteX6-323" fmla="*/ 324830 w 878180"/>
                      <a:gd name="connsiteY6-324" fmla="*/ 110856 h 994781"/>
                      <a:gd name="connsiteX7-325" fmla="*/ 131790 w 878180"/>
                      <a:gd name="connsiteY7-326" fmla="*/ 27036 h 994781"/>
                      <a:gd name="connsiteX8-327" fmla="*/ 12410 w 878180"/>
                      <a:gd name="connsiteY8-328" fmla="*/ 9256 h 994781"/>
                      <a:gd name="connsiteX9-329" fmla="*/ 17490 w 878180"/>
                      <a:gd name="connsiteY9-330" fmla="*/ 161656 h 994781"/>
                      <a:gd name="connsiteX10-331" fmla="*/ 111470 w 878180"/>
                      <a:gd name="connsiteY10-332" fmla="*/ 494396 h 994781"/>
                      <a:gd name="connsiteX11-333" fmla="*/ 124170 w 878180"/>
                      <a:gd name="connsiteY11-334" fmla="*/ 728076 h 994781"/>
                      <a:gd name="connsiteX12-335" fmla="*/ 131790 w 878180"/>
                      <a:gd name="connsiteY12-336" fmla="*/ 979536 h 994781"/>
                      <a:gd name="connsiteX0-337" fmla="*/ 131790 w 878180"/>
                      <a:gd name="connsiteY0-338" fmla="*/ 980277 h 995522"/>
                      <a:gd name="connsiteX1-339" fmla="*/ 520410 w 878180"/>
                      <a:gd name="connsiteY1-340" fmla="*/ 947257 h 995522"/>
                      <a:gd name="connsiteX2-341" fmla="*/ 830290 w 878180"/>
                      <a:gd name="connsiteY2-342" fmla="*/ 779617 h 995522"/>
                      <a:gd name="connsiteX3-343" fmla="*/ 873470 w 878180"/>
                      <a:gd name="connsiteY3-344" fmla="*/ 431637 h 995522"/>
                      <a:gd name="connsiteX4-345" fmla="*/ 792190 w 878180"/>
                      <a:gd name="connsiteY4-346" fmla="*/ 186527 h 995522"/>
                      <a:gd name="connsiteX5-347" fmla="*/ 576290 w 878180"/>
                      <a:gd name="connsiteY5-348" fmla="*/ 222087 h 995522"/>
                      <a:gd name="connsiteX6-349" fmla="*/ 340070 w 878180"/>
                      <a:gd name="connsiteY6-350" fmla="*/ 134457 h 995522"/>
                      <a:gd name="connsiteX7-351" fmla="*/ 131790 w 878180"/>
                      <a:gd name="connsiteY7-352" fmla="*/ 27777 h 995522"/>
                      <a:gd name="connsiteX8-353" fmla="*/ 12410 w 878180"/>
                      <a:gd name="connsiteY8-354" fmla="*/ 9997 h 995522"/>
                      <a:gd name="connsiteX9-355" fmla="*/ 17490 w 878180"/>
                      <a:gd name="connsiteY9-356" fmla="*/ 162397 h 995522"/>
                      <a:gd name="connsiteX10-357" fmla="*/ 111470 w 878180"/>
                      <a:gd name="connsiteY10-358" fmla="*/ 495137 h 995522"/>
                      <a:gd name="connsiteX11-359" fmla="*/ 124170 w 878180"/>
                      <a:gd name="connsiteY11-360" fmla="*/ 728817 h 995522"/>
                      <a:gd name="connsiteX12-361" fmla="*/ 131790 w 878180"/>
                      <a:gd name="connsiteY12-362" fmla="*/ 980277 h 995522"/>
                      <a:gd name="connsiteX0-363" fmla="*/ 131790 w 878180"/>
                      <a:gd name="connsiteY0-364" fmla="*/ 980277 h 994404"/>
                      <a:gd name="connsiteX1-365" fmla="*/ 520410 w 878180"/>
                      <a:gd name="connsiteY1-366" fmla="*/ 947257 h 994404"/>
                      <a:gd name="connsiteX2-367" fmla="*/ 830290 w 878180"/>
                      <a:gd name="connsiteY2-368" fmla="*/ 779617 h 994404"/>
                      <a:gd name="connsiteX3-369" fmla="*/ 873470 w 878180"/>
                      <a:gd name="connsiteY3-370" fmla="*/ 431637 h 994404"/>
                      <a:gd name="connsiteX4-371" fmla="*/ 792190 w 878180"/>
                      <a:gd name="connsiteY4-372" fmla="*/ 186527 h 994404"/>
                      <a:gd name="connsiteX5-373" fmla="*/ 576290 w 878180"/>
                      <a:gd name="connsiteY5-374" fmla="*/ 222087 h 994404"/>
                      <a:gd name="connsiteX6-375" fmla="*/ 340070 w 878180"/>
                      <a:gd name="connsiteY6-376" fmla="*/ 134457 h 994404"/>
                      <a:gd name="connsiteX7-377" fmla="*/ 131790 w 878180"/>
                      <a:gd name="connsiteY7-378" fmla="*/ 27777 h 994404"/>
                      <a:gd name="connsiteX8-379" fmla="*/ 12410 w 878180"/>
                      <a:gd name="connsiteY8-380" fmla="*/ 9997 h 994404"/>
                      <a:gd name="connsiteX9-381" fmla="*/ 17490 w 878180"/>
                      <a:gd name="connsiteY9-382" fmla="*/ 162397 h 994404"/>
                      <a:gd name="connsiteX10-383" fmla="*/ 111470 w 878180"/>
                      <a:gd name="connsiteY10-384" fmla="*/ 495137 h 994404"/>
                      <a:gd name="connsiteX11-385" fmla="*/ 147030 w 878180"/>
                      <a:gd name="connsiteY11-386" fmla="*/ 744057 h 994404"/>
                      <a:gd name="connsiteX12-387" fmla="*/ 131790 w 878180"/>
                      <a:gd name="connsiteY12-388" fmla="*/ 980277 h 994404"/>
                      <a:gd name="connsiteX0-389" fmla="*/ 131790 w 878180"/>
                      <a:gd name="connsiteY0-390" fmla="*/ 980277 h 993845"/>
                      <a:gd name="connsiteX1-391" fmla="*/ 520410 w 878180"/>
                      <a:gd name="connsiteY1-392" fmla="*/ 947257 h 993845"/>
                      <a:gd name="connsiteX2-393" fmla="*/ 830290 w 878180"/>
                      <a:gd name="connsiteY2-394" fmla="*/ 779617 h 993845"/>
                      <a:gd name="connsiteX3-395" fmla="*/ 873470 w 878180"/>
                      <a:gd name="connsiteY3-396" fmla="*/ 431637 h 993845"/>
                      <a:gd name="connsiteX4-397" fmla="*/ 792190 w 878180"/>
                      <a:gd name="connsiteY4-398" fmla="*/ 186527 h 993845"/>
                      <a:gd name="connsiteX5-399" fmla="*/ 576290 w 878180"/>
                      <a:gd name="connsiteY5-400" fmla="*/ 222087 h 993845"/>
                      <a:gd name="connsiteX6-401" fmla="*/ 340070 w 878180"/>
                      <a:gd name="connsiteY6-402" fmla="*/ 134457 h 993845"/>
                      <a:gd name="connsiteX7-403" fmla="*/ 131790 w 878180"/>
                      <a:gd name="connsiteY7-404" fmla="*/ 27777 h 993845"/>
                      <a:gd name="connsiteX8-405" fmla="*/ 12410 w 878180"/>
                      <a:gd name="connsiteY8-406" fmla="*/ 9997 h 993845"/>
                      <a:gd name="connsiteX9-407" fmla="*/ 17490 w 878180"/>
                      <a:gd name="connsiteY9-408" fmla="*/ 162397 h 993845"/>
                      <a:gd name="connsiteX10-409" fmla="*/ 111470 w 878180"/>
                      <a:gd name="connsiteY10-410" fmla="*/ 495137 h 993845"/>
                      <a:gd name="connsiteX11-411" fmla="*/ 135600 w 878180"/>
                      <a:gd name="connsiteY11-412" fmla="*/ 751677 h 993845"/>
                      <a:gd name="connsiteX12-413" fmla="*/ 131790 w 878180"/>
                      <a:gd name="connsiteY12-414" fmla="*/ 980277 h 993845"/>
                      <a:gd name="connsiteX0-415" fmla="*/ 154650 w 878180"/>
                      <a:gd name="connsiteY0-416" fmla="*/ 987897 h 1000223"/>
                      <a:gd name="connsiteX1-417" fmla="*/ 520410 w 878180"/>
                      <a:gd name="connsiteY1-418" fmla="*/ 947257 h 1000223"/>
                      <a:gd name="connsiteX2-419" fmla="*/ 830290 w 878180"/>
                      <a:gd name="connsiteY2-420" fmla="*/ 779617 h 1000223"/>
                      <a:gd name="connsiteX3-421" fmla="*/ 873470 w 878180"/>
                      <a:gd name="connsiteY3-422" fmla="*/ 431637 h 1000223"/>
                      <a:gd name="connsiteX4-423" fmla="*/ 792190 w 878180"/>
                      <a:gd name="connsiteY4-424" fmla="*/ 186527 h 1000223"/>
                      <a:gd name="connsiteX5-425" fmla="*/ 576290 w 878180"/>
                      <a:gd name="connsiteY5-426" fmla="*/ 222087 h 1000223"/>
                      <a:gd name="connsiteX6-427" fmla="*/ 340070 w 878180"/>
                      <a:gd name="connsiteY6-428" fmla="*/ 134457 h 1000223"/>
                      <a:gd name="connsiteX7-429" fmla="*/ 131790 w 878180"/>
                      <a:gd name="connsiteY7-430" fmla="*/ 27777 h 1000223"/>
                      <a:gd name="connsiteX8-431" fmla="*/ 12410 w 878180"/>
                      <a:gd name="connsiteY8-432" fmla="*/ 9997 h 1000223"/>
                      <a:gd name="connsiteX9-433" fmla="*/ 17490 w 878180"/>
                      <a:gd name="connsiteY9-434" fmla="*/ 162397 h 1000223"/>
                      <a:gd name="connsiteX10-435" fmla="*/ 111470 w 878180"/>
                      <a:gd name="connsiteY10-436" fmla="*/ 495137 h 1000223"/>
                      <a:gd name="connsiteX11-437" fmla="*/ 135600 w 878180"/>
                      <a:gd name="connsiteY11-438" fmla="*/ 751677 h 1000223"/>
                      <a:gd name="connsiteX12-439" fmla="*/ 154650 w 878180"/>
                      <a:gd name="connsiteY12-440" fmla="*/ 987897 h 1000223"/>
                      <a:gd name="connsiteX0-441" fmla="*/ 154650 w 878180"/>
                      <a:gd name="connsiteY0-442" fmla="*/ 984087 h 997007"/>
                      <a:gd name="connsiteX1-443" fmla="*/ 520410 w 878180"/>
                      <a:gd name="connsiteY1-444" fmla="*/ 947257 h 997007"/>
                      <a:gd name="connsiteX2-445" fmla="*/ 830290 w 878180"/>
                      <a:gd name="connsiteY2-446" fmla="*/ 779617 h 997007"/>
                      <a:gd name="connsiteX3-447" fmla="*/ 873470 w 878180"/>
                      <a:gd name="connsiteY3-448" fmla="*/ 431637 h 997007"/>
                      <a:gd name="connsiteX4-449" fmla="*/ 792190 w 878180"/>
                      <a:gd name="connsiteY4-450" fmla="*/ 186527 h 997007"/>
                      <a:gd name="connsiteX5-451" fmla="*/ 576290 w 878180"/>
                      <a:gd name="connsiteY5-452" fmla="*/ 222087 h 997007"/>
                      <a:gd name="connsiteX6-453" fmla="*/ 340070 w 878180"/>
                      <a:gd name="connsiteY6-454" fmla="*/ 134457 h 997007"/>
                      <a:gd name="connsiteX7-455" fmla="*/ 131790 w 878180"/>
                      <a:gd name="connsiteY7-456" fmla="*/ 27777 h 997007"/>
                      <a:gd name="connsiteX8-457" fmla="*/ 12410 w 878180"/>
                      <a:gd name="connsiteY8-458" fmla="*/ 9997 h 997007"/>
                      <a:gd name="connsiteX9-459" fmla="*/ 17490 w 878180"/>
                      <a:gd name="connsiteY9-460" fmla="*/ 162397 h 997007"/>
                      <a:gd name="connsiteX10-461" fmla="*/ 111470 w 878180"/>
                      <a:gd name="connsiteY10-462" fmla="*/ 495137 h 997007"/>
                      <a:gd name="connsiteX11-463" fmla="*/ 135600 w 878180"/>
                      <a:gd name="connsiteY11-464" fmla="*/ 751677 h 997007"/>
                      <a:gd name="connsiteX12-465" fmla="*/ 154650 w 878180"/>
                      <a:gd name="connsiteY12-466" fmla="*/ 984087 h 997007"/>
                      <a:gd name="connsiteX0-467" fmla="*/ 154650 w 879308"/>
                      <a:gd name="connsiteY0-468" fmla="*/ 984087 h 997007"/>
                      <a:gd name="connsiteX1-469" fmla="*/ 520410 w 879308"/>
                      <a:gd name="connsiteY1-470" fmla="*/ 947257 h 997007"/>
                      <a:gd name="connsiteX2-471" fmla="*/ 830290 w 879308"/>
                      <a:gd name="connsiteY2-472" fmla="*/ 779617 h 997007"/>
                      <a:gd name="connsiteX3-473" fmla="*/ 873470 w 879308"/>
                      <a:gd name="connsiteY3-474" fmla="*/ 431637 h 997007"/>
                      <a:gd name="connsiteX4-475" fmla="*/ 776950 w 879308"/>
                      <a:gd name="connsiteY4-476" fmla="*/ 182717 h 997007"/>
                      <a:gd name="connsiteX5-477" fmla="*/ 576290 w 879308"/>
                      <a:gd name="connsiteY5-478" fmla="*/ 222087 h 997007"/>
                      <a:gd name="connsiteX6-479" fmla="*/ 340070 w 879308"/>
                      <a:gd name="connsiteY6-480" fmla="*/ 134457 h 997007"/>
                      <a:gd name="connsiteX7-481" fmla="*/ 131790 w 879308"/>
                      <a:gd name="connsiteY7-482" fmla="*/ 27777 h 997007"/>
                      <a:gd name="connsiteX8-483" fmla="*/ 12410 w 879308"/>
                      <a:gd name="connsiteY8-484" fmla="*/ 9997 h 997007"/>
                      <a:gd name="connsiteX9-485" fmla="*/ 17490 w 879308"/>
                      <a:gd name="connsiteY9-486" fmla="*/ 162397 h 997007"/>
                      <a:gd name="connsiteX10-487" fmla="*/ 111470 w 879308"/>
                      <a:gd name="connsiteY10-488" fmla="*/ 495137 h 997007"/>
                      <a:gd name="connsiteX11-489" fmla="*/ 135600 w 879308"/>
                      <a:gd name="connsiteY11-490" fmla="*/ 751677 h 997007"/>
                      <a:gd name="connsiteX12-491" fmla="*/ 154650 w 879308"/>
                      <a:gd name="connsiteY12-492" fmla="*/ 984087 h 997007"/>
                      <a:gd name="connsiteX0-493" fmla="*/ 154650 w 879308"/>
                      <a:gd name="connsiteY0-494" fmla="*/ 983749 h 996669"/>
                      <a:gd name="connsiteX1-495" fmla="*/ 520410 w 879308"/>
                      <a:gd name="connsiteY1-496" fmla="*/ 946919 h 996669"/>
                      <a:gd name="connsiteX2-497" fmla="*/ 830290 w 879308"/>
                      <a:gd name="connsiteY2-498" fmla="*/ 779279 h 996669"/>
                      <a:gd name="connsiteX3-499" fmla="*/ 873470 w 879308"/>
                      <a:gd name="connsiteY3-500" fmla="*/ 431299 h 996669"/>
                      <a:gd name="connsiteX4-501" fmla="*/ 776950 w 879308"/>
                      <a:gd name="connsiteY4-502" fmla="*/ 182379 h 996669"/>
                      <a:gd name="connsiteX5-503" fmla="*/ 576290 w 879308"/>
                      <a:gd name="connsiteY5-504" fmla="*/ 221749 h 996669"/>
                      <a:gd name="connsiteX6-505" fmla="*/ 340070 w 879308"/>
                      <a:gd name="connsiteY6-506" fmla="*/ 123959 h 996669"/>
                      <a:gd name="connsiteX7-507" fmla="*/ 131790 w 879308"/>
                      <a:gd name="connsiteY7-508" fmla="*/ 27439 h 996669"/>
                      <a:gd name="connsiteX8-509" fmla="*/ 12410 w 879308"/>
                      <a:gd name="connsiteY8-510" fmla="*/ 9659 h 996669"/>
                      <a:gd name="connsiteX9-511" fmla="*/ 17490 w 879308"/>
                      <a:gd name="connsiteY9-512" fmla="*/ 162059 h 996669"/>
                      <a:gd name="connsiteX10-513" fmla="*/ 111470 w 879308"/>
                      <a:gd name="connsiteY10-514" fmla="*/ 494799 h 996669"/>
                      <a:gd name="connsiteX11-515" fmla="*/ 135600 w 879308"/>
                      <a:gd name="connsiteY11-516" fmla="*/ 751339 h 996669"/>
                      <a:gd name="connsiteX12-517" fmla="*/ 154650 w 879308"/>
                      <a:gd name="connsiteY12-518" fmla="*/ 983749 h 996669"/>
                      <a:gd name="connsiteX0-519" fmla="*/ 154650 w 879308"/>
                      <a:gd name="connsiteY0-520" fmla="*/ 983749 h 996669"/>
                      <a:gd name="connsiteX1-521" fmla="*/ 520410 w 879308"/>
                      <a:gd name="connsiteY1-522" fmla="*/ 946919 h 996669"/>
                      <a:gd name="connsiteX2-523" fmla="*/ 830290 w 879308"/>
                      <a:gd name="connsiteY2-524" fmla="*/ 779279 h 996669"/>
                      <a:gd name="connsiteX3-525" fmla="*/ 873470 w 879308"/>
                      <a:gd name="connsiteY3-526" fmla="*/ 431299 h 996669"/>
                      <a:gd name="connsiteX4-527" fmla="*/ 776950 w 879308"/>
                      <a:gd name="connsiteY4-528" fmla="*/ 182379 h 996669"/>
                      <a:gd name="connsiteX5-529" fmla="*/ 578830 w 879308"/>
                      <a:gd name="connsiteY5-530" fmla="*/ 203969 h 996669"/>
                      <a:gd name="connsiteX6-531" fmla="*/ 340070 w 879308"/>
                      <a:gd name="connsiteY6-532" fmla="*/ 123959 h 996669"/>
                      <a:gd name="connsiteX7-533" fmla="*/ 131790 w 879308"/>
                      <a:gd name="connsiteY7-534" fmla="*/ 27439 h 996669"/>
                      <a:gd name="connsiteX8-535" fmla="*/ 12410 w 879308"/>
                      <a:gd name="connsiteY8-536" fmla="*/ 9659 h 996669"/>
                      <a:gd name="connsiteX9-537" fmla="*/ 17490 w 879308"/>
                      <a:gd name="connsiteY9-538" fmla="*/ 162059 h 996669"/>
                      <a:gd name="connsiteX10-539" fmla="*/ 111470 w 879308"/>
                      <a:gd name="connsiteY10-540" fmla="*/ 494799 h 996669"/>
                      <a:gd name="connsiteX11-541" fmla="*/ 135600 w 879308"/>
                      <a:gd name="connsiteY11-542" fmla="*/ 751339 h 996669"/>
                      <a:gd name="connsiteX12-543" fmla="*/ 154650 w 879308"/>
                      <a:gd name="connsiteY12-544" fmla="*/ 983749 h 99666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49" y="connsiteY12-50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/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/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/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/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-1" fmla="*/ 25979 w 512796"/>
                          <a:gd name="connsiteY0-2" fmla="*/ 45738 h 183163"/>
                          <a:gd name="connsiteX1-3" fmla="*/ 3119 w 512796"/>
                          <a:gd name="connsiteY1-4" fmla="*/ 99078 h 183163"/>
                          <a:gd name="connsiteX2-5" fmla="*/ 86939 w 512796"/>
                          <a:gd name="connsiteY2-6" fmla="*/ 167658 h 183163"/>
                          <a:gd name="connsiteX3-7" fmla="*/ 239339 w 512796"/>
                          <a:gd name="connsiteY3-8" fmla="*/ 99078 h 183163"/>
                          <a:gd name="connsiteX4-9" fmla="*/ 262199 w 512796"/>
                          <a:gd name="connsiteY4-10" fmla="*/ 18 h 183163"/>
                          <a:gd name="connsiteX5-11" fmla="*/ 262188 w 512796"/>
                          <a:gd name="connsiteY5-12" fmla="*/ 107103 h 183163"/>
                          <a:gd name="connsiteX6-13" fmla="*/ 361259 w 512796"/>
                          <a:gd name="connsiteY6-14" fmla="*/ 182898 h 183163"/>
                          <a:gd name="connsiteX7-15" fmla="*/ 506039 w 512796"/>
                          <a:gd name="connsiteY7-16" fmla="*/ 129558 h 183163"/>
                          <a:gd name="connsiteX8-17" fmla="*/ 475559 w 512796"/>
                          <a:gd name="connsiteY8-18" fmla="*/ 60978 h 183163"/>
                          <a:gd name="connsiteX0-19" fmla="*/ 25979 w 505781"/>
                          <a:gd name="connsiteY0-20" fmla="*/ 45738 h 184207"/>
                          <a:gd name="connsiteX1-21" fmla="*/ 3119 w 505781"/>
                          <a:gd name="connsiteY1-22" fmla="*/ 99078 h 184207"/>
                          <a:gd name="connsiteX2-23" fmla="*/ 86939 w 505781"/>
                          <a:gd name="connsiteY2-24" fmla="*/ 167658 h 184207"/>
                          <a:gd name="connsiteX3-25" fmla="*/ 239339 w 505781"/>
                          <a:gd name="connsiteY3-26" fmla="*/ 99078 h 184207"/>
                          <a:gd name="connsiteX4-27" fmla="*/ 262199 w 505781"/>
                          <a:gd name="connsiteY4-28" fmla="*/ 18 h 184207"/>
                          <a:gd name="connsiteX5-29" fmla="*/ 262188 w 505781"/>
                          <a:gd name="connsiteY5-30" fmla="*/ 107103 h 184207"/>
                          <a:gd name="connsiteX6-31" fmla="*/ 361259 w 505781"/>
                          <a:gd name="connsiteY6-32" fmla="*/ 182898 h 184207"/>
                          <a:gd name="connsiteX7-33" fmla="*/ 497419 w 505781"/>
                          <a:gd name="connsiteY7-34" fmla="*/ 148177 h 184207"/>
                          <a:gd name="connsiteX8-35" fmla="*/ 475559 w 505781"/>
                          <a:gd name="connsiteY8-36" fmla="*/ 60978 h 184207"/>
                          <a:gd name="connsiteX0-37" fmla="*/ 27273 w 507075"/>
                          <a:gd name="connsiteY0-38" fmla="*/ 45738 h 184207"/>
                          <a:gd name="connsiteX1-39" fmla="*/ 4413 w 507075"/>
                          <a:gd name="connsiteY1-40" fmla="*/ 99078 h 184207"/>
                          <a:gd name="connsiteX2-41" fmla="*/ 107458 w 507075"/>
                          <a:gd name="connsiteY2-42" fmla="*/ 164864 h 184207"/>
                          <a:gd name="connsiteX3-43" fmla="*/ 240633 w 507075"/>
                          <a:gd name="connsiteY3-44" fmla="*/ 99078 h 184207"/>
                          <a:gd name="connsiteX4-45" fmla="*/ 263493 w 507075"/>
                          <a:gd name="connsiteY4-46" fmla="*/ 18 h 184207"/>
                          <a:gd name="connsiteX5-47" fmla="*/ 263482 w 507075"/>
                          <a:gd name="connsiteY5-48" fmla="*/ 107103 h 184207"/>
                          <a:gd name="connsiteX6-49" fmla="*/ 362553 w 507075"/>
                          <a:gd name="connsiteY6-50" fmla="*/ 182898 h 184207"/>
                          <a:gd name="connsiteX7-51" fmla="*/ 498713 w 507075"/>
                          <a:gd name="connsiteY7-52" fmla="*/ 148177 h 184207"/>
                          <a:gd name="connsiteX8-53" fmla="*/ 476853 w 507075"/>
                          <a:gd name="connsiteY8-54" fmla="*/ 60978 h 184207"/>
                          <a:gd name="connsiteX0-55" fmla="*/ 18837 w 498639"/>
                          <a:gd name="connsiteY0-56" fmla="*/ 45738 h 184207"/>
                          <a:gd name="connsiteX1-57" fmla="*/ 6379 w 498639"/>
                          <a:gd name="connsiteY1-58" fmla="*/ 118708 h 184207"/>
                          <a:gd name="connsiteX2-59" fmla="*/ 99022 w 498639"/>
                          <a:gd name="connsiteY2-60" fmla="*/ 164864 h 184207"/>
                          <a:gd name="connsiteX3-61" fmla="*/ 232197 w 498639"/>
                          <a:gd name="connsiteY3-62" fmla="*/ 99078 h 184207"/>
                          <a:gd name="connsiteX4-63" fmla="*/ 255057 w 498639"/>
                          <a:gd name="connsiteY4-64" fmla="*/ 18 h 184207"/>
                          <a:gd name="connsiteX5-65" fmla="*/ 255046 w 498639"/>
                          <a:gd name="connsiteY5-66" fmla="*/ 107103 h 184207"/>
                          <a:gd name="connsiteX6-67" fmla="*/ 354117 w 498639"/>
                          <a:gd name="connsiteY6-68" fmla="*/ 182898 h 184207"/>
                          <a:gd name="connsiteX7-69" fmla="*/ 490277 w 498639"/>
                          <a:gd name="connsiteY7-70" fmla="*/ 148177 h 184207"/>
                          <a:gd name="connsiteX8-71" fmla="*/ 468417 w 498639"/>
                          <a:gd name="connsiteY8-72" fmla="*/ 60978 h 184207"/>
                          <a:gd name="connsiteX0-73" fmla="*/ 18837 w 490561"/>
                          <a:gd name="connsiteY0-74" fmla="*/ 45738 h 184149"/>
                          <a:gd name="connsiteX1-75" fmla="*/ 6379 w 490561"/>
                          <a:gd name="connsiteY1-76" fmla="*/ 118708 h 184149"/>
                          <a:gd name="connsiteX2-77" fmla="*/ 99022 w 490561"/>
                          <a:gd name="connsiteY2-78" fmla="*/ 164864 h 184149"/>
                          <a:gd name="connsiteX3-79" fmla="*/ 232197 w 490561"/>
                          <a:gd name="connsiteY3-80" fmla="*/ 99078 h 184149"/>
                          <a:gd name="connsiteX4-81" fmla="*/ 255057 w 490561"/>
                          <a:gd name="connsiteY4-82" fmla="*/ 18 h 184149"/>
                          <a:gd name="connsiteX5-83" fmla="*/ 255046 w 490561"/>
                          <a:gd name="connsiteY5-84" fmla="*/ 107103 h 184149"/>
                          <a:gd name="connsiteX6-85" fmla="*/ 354117 w 490561"/>
                          <a:gd name="connsiteY6-86" fmla="*/ 182898 h 184149"/>
                          <a:gd name="connsiteX7-87" fmla="*/ 478863 w 490561"/>
                          <a:gd name="connsiteY7-88" fmla="*/ 147570 h 184149"/>
                          <a:gd name="connsiteX8-89" fmla="*/ 468417 w 490561"/>
                          <a:gd name="connsiteY8-90" fmla="*/ 60978 h 18414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11" y="connsiteY5-12"/>
                          </a:cxn>
                          <a:cxn ang="0">
                            <a:pos x="connsiteX6-13" y="connsiteY6-14"/>
                          </a:cxn>
                          <a:cxn ang="0">
                            <a:pos x="connsiteX7-15" y="connsiteY7-16"/>
                          </a:cxn>
                          <a:cxn ang="0">
                            <a:pos x="connsiteX8-17" y="connsiteY8-1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/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/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/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/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/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/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/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/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/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/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/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/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-1" fmla="*/ 607973 w 607973"/>
                      <a:gd name="connsiteY0-2" fmla="*/ 618550 h 710118"/>
                      <a:gd name="connsiteX1-3" fmla="*/ 169132 w 607973"/>
                      <a:gd name="connsiteY1-4" fmla="*/ 667477 h 710118"/>
                      <a:gd name="connsiteX2-5" fmla="*/ 8833 w 607973"/>
                      <a:gd name="connsiteY2-6" fmla="*/ 268044 h 710118"/>
                      <a:gd name="connsiteX3-7" fmla="*/ 347372 w 607973"/>
                      <a:gd name="connsiteY3-8" fmla="*/ 0 h 710118"/>
                      <a:gd name="connsiteX4-9" fmla="*/ 607973 w 607973"/>
                      <a:gd name="connsiteY4-10" fmla="*/ 618550 h 710118"/>
                      <a:gd name="connsiteX0-11" fmla="*/ 611711 w 611711"/>
                      <a:gd name="connsiteY0-12" fmla="*/ 617648 h 709680"/>
                      <a:gd name="connsiteX1-13" fmla="*/ 169168 w 611711"/>
                      <a:gd name="connsiteY1-14" fmla="*/ 667477 h 709680"/>
                      <a:gd name="connsiteX2-15" fmla="*/ 8869 w 611711"/>
                      <a:gd name="connsiteY2-16" fmla="*/ 268044 h 709680"/>
                      <a:gd name="connsiteX3-17" fmla="*/ 347408 w 611711"/>
                      <a:gd name="connsiteY3-18" fmla="*/ 0 h 709680"/>
                      <a:gd name="connsiteX4-19" fmla="*/ 611711 w 611711"/>
                      <a:gd name="connsiteY4-20" fmla="*/ 617648 h 709680"/>
                      <a:gd name="connsiteX0-21" fmla="*/ 598454 w 598454"/>
                      <a:gd name="connsiteY0-22" fmla="*/ 626687 h 714203"/>
                      <a:gd name="connsiteX1-23" fmla="*/ 169039 w 598454"/>
                      <a:gd name="connsiteY1-24" fmla="*/ 667477 h 714203"/>
                      <a:gd name="connsiteX2-25" fmla="*/ 8740 w 598454"/>
                      <a:gd name="connsiteY2-26" fmla="*/ 268044 h 714203"/>
                      <a:gd name="connsiteX3-27" fmla="*/ 347279 w 598454"/>
                      <a:gd name="connsiteY3-28" fmla="*/ 0 h 714203"/>
                      <a:gd name="connsiteX4-29" fmla="*/ 598454 w 598454"/>
                      <a:gd name="connsiteY4-30" fmla="*/ 626687 h 714203"/>
                      <a:gd name="connsiteX0-31" fmla="*/ 605585 w 605585"/>
                      <a:gd name="connsiteY0-32" fmla="*/ 627777 h 714770"/>
                      <a:gd name="connsiteX1-33" fmla="*/ 169107 w 605585"/>
                      <a:gd name="connsiteY1-34" fmla="*/ 667477 h 714770"/>
                      <a:gd name="connsiteX2-35" fmla="*/ 8808 w 605585"/>
                      <a:gd name="connsiteY2-36" fmla="*/ 268044 h 714770"/>
                      <a:gd name="connsiteX3-37" fmla="*/ 347347 w 605585"/>
                      <a:gd name="connsiteY3-38" fmla="*/ 0 h 714770"/>
                      <a:gd name="connsiteX4-39" fmla="*/ 605585 w 605585"/>
                      <a:gd name="connsiteY4-40" fmla="*/ 627777 h 7147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/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/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/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-1" fmla="*/ 26860 w 411079"/>
                  <a:gd name="connsiteY0-2" fmla="*/ 468739 h 517478"/>
                  <a:gd name="connsiteX1-3" fmla="*/ 350710 w 411079"/>
                  <a:gd name="connsiteY1-4" fmla="*/ 514459 h 517478"/>
                  <a:gd name="connsiteX2-5" fmla="*/ 369760 w 411079"/>
                  <a:gd name="connsiteY2-6" fmla="*/ 388729 h 517478"/>
                  <a:gd name="connsiteX3-7" fmla="*/ 404050 w 411079"/>
                  <a:gd name="connsiteY3-8" fmla="*/ 205849 h 517478"/>
                  <a:gd name="connsiteX4-9" fmla="*/ 400240 w 411079"/>
                  <a:gd name="connsiteY4-10" fmla="*/ 125839 h 517478"/>
                  <a:gd name="connsiteX5-11" fmla="*/ 293560 w 411079"/>
                  <a:gd name="connsiteY5-12" fmla="*/ 53449 h 517478"/>
                  <a:gd name="connsiteX6-13" fmla="*/ 217360 w 411079"/>
                  <a:gd name="connsiteY6-14" fmla="*/ 15349 h 517478"/>
                  <a:gd name="connsiteX7-15" fmla="*/ 152590 w 411079"/>
                  <a:gd name="connsiteY7-16" fmla="*/ 109 h 517478"/>
                  <a:gd name="connsiteX8-17" fmla="*/ 114490 w 411079"/>
                  <a:gd name="connsiteY8-18" fmla="*/ 11539 h 517478"/>
                  <a:gd name="connsiteX9-19" fmla="*/ 64960 w 411079"/>
                  <a:gd name="connsiteY9-20" fmla="*/ 61069 h 517478"/>
                  <a:gd name="connsiteX10-21" fmla="*/ 26860 w 411079"/>
                  <a:gd name="connsiteY10-22" fmla="*/ 186799 h 517478"/>
                  <a:gd name="connsiteX11-23" fmla="*/ 11620 w 411079"/>
                  <a:gd name="connsiteY11-24" fmla="*/ 274429 h 517478"/>
                  <a:gd name="connsiteX12-25" fmla="*/ 19240 w 411079"/>
                  <a:gd name="connsiteY12-26" fmla="*/ 362059 h 517478"/>
                  <a:gd name="connsiteX13-27" fmla="*/ 26860 w 411079"/>
                  <a:gd name="connsiteY13-28" fmla="*/ 468739 h 517478"/>
                  <a:gd name="connsiteX0-29" fmla="*/ 31691 w 415910"/>
                  <a:gd name="connsiteY0-30" fmla="*/ 468739 h 517478"/>
                  <a:gd name="connsiteX1-31" fmla="*/ 355541 w 415910"/>
                  <a:gd name="connsiteY1-32" fmla="*/ 514459 h 517478"/>
                  <a:gd name="connsiteX2-33" fmla="*/ 374591 w 415910"/>
                  <a:gd name="connsiteY2-34" fmla="*/ 388729 h 517478"/>
                  <a:gd name="connsiteX3-35" fmla="*/ 408881 w 415910"/>
                  <a:gd name="connsiteY3-36" fmla="*/ 205849 h 517478"/>
                  <a:gd name="connsiteX4-37" fmla="*/ 405071 w 415910"/>
                  <a:gd name="connsiteY4-38" fmla="*/ 125839 h 517478"/>
                  <a:gd name="connsiteX5-39" fmla="*/ 298391 w 415910"/>
                  <a:gd name="connsiteY5-40" fmla="*/ 53449 h 517478"/>
                  <a:gd name="connsiteX6-41" fmla="*/ 222191 w 415910"/>
                  <a:gd name="connsiteY6-42" fmla="*/ 15349 h 517478"/>
                  <a:gd name="connsiteX7-43" fmla="*/ 157421 w 415910"/>
                  <a:gd name="connsiteY7-44" fmla="*/ 109 h 517478"/>
                  <a:gd name="connsiteX8-45" fmla="*/ 119321 w 415910"/>
                  <a:gd name="connsiteY8-46" fmla="*/ 11539 h 517478"/>
                  <a:gd name="connsiteX9-47" fmla="*/ 69791 w 415910"/>
                  <a:gd name="connsiteY9-48" fmla="*/ 61069 h 517478"/>
                  <a:gd name="connsiteX10-49" fmla="*/ 31691 w 415910"/>
                  <a:gd name="connsiteY10-50" fmla="*/ 186799 h 517478"/>
                  <a:gd name="connsiteX11-51" fmla="*/ 16451 w 415910"/>
                  <a:gd name="connsiteY11-52" fmla="*/ 274429 h 517478"/>
                  <a:gd name="connsiteX12-53" fmla="*/ 12641 w 415910"/>
                  <a:gd name="connsiteY12-54" fmla="*/ 362059 h 517478"/>
                  <a:gd name="connsiteX13-55" fmla="*/ 31691 w 415910"/>
                  <a:gd name="connsiteY13-56" fmla="*/ 468739 h 517478"/>
                  <a:gd name="connsiteX0-57" fmla="*/ 30633 w 414852"/>
                  <a:gd name="connsiteY0-58" fmla="*/ 468739 h 524727"/>
                  <a:gd name="connsiteX1-59" fmla="*/ 339243 w 414852"/>
                  <a:gd name="connsiteY1-60" fmla="*/ 522079 h 524727"/>
                  <a:gd name="connsiteX2-61" fmla="*/ 373533 w 414852"/>
                  <a:gd name="connsiteY2-62" fmla="*/ 388729 h 524727"/>
                  <a:gd name="connsiteX3-63" fmla="*/ 407823 w 414852"/>
                  <a:gd name="connsiteY3-64" fmla="*/ 205849 h 524727"/>
                  <a:gd name="connsiteX4-65" fmla="*/ 404013 w 414852"/>
                  <a:gd name="connsiteY4-66" fmla="*/ 125839 h 524727"/>
                  <a:gd name="connsiteX5-67" fmla="*/ 297333 w 414852"/>
                  <a:gd name="connsiteY5-68" fmla="*/ 53449 h 524727"/>
                  <a:gd name="connsiteX6-69" fmla="*/ 221133 w 414852"/>
                  <a:gd name="connsiteY6-70" fmla="*/ 15349 h 524727"/>
                  <a:gd name="connsiteX7-71" fmla="*/ 156363 w 414852"/>
                  <a:gd name="connsiteY7-72" fmla="*/ 109 h 524727"/>
                  <a:gd name="connsiteX8-73" fmla="*/ 118263 w 414852"/>
                  <a:gd name="connsiteY8-74" fmla="*/ 11539 h 524727"/>
                  <a:gd name="connsiteX9-75" fmla="*/ 68733 w 414852"/>
                  <a:gd name="connsiteY9-76" fmla="*/ 61069 h 524727"/>
                  <a:gd name="connsiteX10-77" fmla="*/ 30633 w 414852"/>
                  <a:gd name="connsiteY10-78" fmla="*/ 186799 h 524727"/>
                  <a:gd name="connsiteX11-79" fmla="*/ 15393 w 414852"/>
                  <a:gd name="connsiteY11-80" fmla="*/ 274429 h 524727"/>
                  <a:gd name="connsiteX12-81" fmla="*/ 11583 w 414852"/>
                  <a:gd name="connsiteY12-82" fmla="*/ 362059 h 524727"/>
                  <a:gd name="connsiteX13-83" fmla="*/ 30633 w 414852"/>
                  <a:gd name="connsiteY13-84" fmla="*/ 468739 h 524727"/>
                  <a:gd name="connsiteX0-85" fmla="*/ 30633 w 414852"/>
                  <a:gd name="connsiteY0-86" fmla="*/ 491504 h 547492"/>
                  <a:gd name="connsiteX1-87" fmla="*/ 339243 w 414852"/>
                  <a:gd name="connsiteY1-88" fmla="*/ 544844 h 547492"/>
                  <a:gd name="connsiteX2-89" fmla="*/ 373533 w 414852"/>
                  <a:gd name="connsiteY2-90" fmla="*/ 411494 h 547492"/>
                  <a:gd name="connsiteX3-91" fmla="*/ 407823 w 414852"/>
                  <a:gd name="connsiteY3-92" fmla="*/ 228614 h 547492"/>
                  <a:gd name="connsiteX4-93" fmla="*/ 404013 w 414852"/>
                  <a:gd name="connsiteY4-94" fmla="*/ 148604 h 547492"/>
                  <a:gd name="connsiteX5-95" fmla="*/ 297333 w 414852"/>
                  <a:gd name="connsiteY5-96" fmla="*/ 76214 h 547492"/>
                  <a:gd name="connsiteX6-97" fmla="*/ 221133 w 414852"/>
                  <a:gd name="connsiteY6-98" fmla="*/ 38114 h 547492"/>
                  <a:gd name="connsiteX7-99" fmla="*/ 152553 w 414852"/>
                  <a:gd name="connsiteY7-100" fmla="*/ 14 h 547492"/>
                  <a:gd name="connsiteX8-101" fmla="*/ 118263 w 414852"/>
                  <a:gd name="connsiteY8-102" fmla="*/ 34304 h 547492"/>
                  <a:gd name="connsiteX9-103" fmla="*/ 68733 w 414852"/>
                  <a:gd name="connsiteY9-104" fmla="*/ 83834 h 547492"/>
                  <a:gd name="connsiteX10-105" fmla="*/ 30633 w 414852"/>
                  <a:gd name="connsiteY10-106" fmla="*/ 209564 h 547492"/>
                  <a:gd name="connsiteX11-107" fmla="*/ 15393 w 414852"/>
                  <a:gd name="connsiteY11-108" fmla="*/ 297194 h 547492"/>
                  <a:gd name="connsiteX12-109" fmla="*/ 11583 w 414852"/>
                  <a:gd name="connsiteY12-110" fmla="*/ 384824 h 547492"/>
                  <a:gd name="connsiteX13-111" fmla="*/ 30633 w 414852"/>
                  <a:gd name="connsiteY13-112" fmla="*/ 491504 h 547492"/>
                  <a:gd name="connsiteX0-113" fmla="*/ 30633 w 414852"/>
                  <a:gd name="connsiteY0-114" fmla="*/ 491924 h 547912"/>
                  <a:gd name="connsiteX1-115" fmla="*/ 339243 w 414852"/>
                  <a:gd name="connsiteY1-116" fmla="*/ 545264 h 547912"/>
                  <a:gd name="connsiteX2-117" fmla="*/ 373533 w 414852"/>
                  <a:gd name="connsiteY2-118" fmla="*/ 411914 h 547912"/>
                  <a:gd name="connsiteX3-119" fmla="*/ 407823 w 414852"/>
                  <a:gd name="connsiteY3-120" fmla="*/ 229034 h 547912"/>
                  <a:gd name="connsiteX4-121" fmla="*/ 404013 w 414852"/>
                  <a:gd name="connsiteY4-122" fmla="*/ 149024 h 547912"/>
                  <a:gd name="connsiteX5-123" fmla="*/ 297333 w 414852"/>
                  <a:gd name="connsiteY5-124" fmla="*/ 76634 h 547912"/>
                  <a:gd name="connsiteX6-125" fmla="*/ 221133 w 414852"/>
                  <a:gd name="connsiteY6-126" fmla="*/ 19484 h 547912"/>
                  <a:gd name="connsiteX7-127" fmla="*/ 152553 w 414852"/>
                  <a:gd name="connsiteY7-128" fmla="*/ 434 h 547912"/>
                  <a:gd name="connsiteX8-129" fmla="*/ 118263 w 414852"/>
                  <a:gd name="connsiteY8-130" fmla="*/ 34724 h 547912"/>
                  <a:gd name="connsiteX9-131" fmla="*/ 68733 w 414852"/>
                  <a:gd name="connsiteY9-132" fmla="*/ 84254 h 547912"/>
                  <a:gd name="connsiteX10-133" fmla="*/ 30633 w 414852"/>
                  <a:gd name="connsiteY10-134" fmla="*/ 209984 h 547912"/>
                  <a:gd name="connsiteX11-135" fmla="*/ 15393 w 414852"/>
                  <a:gd name="connsiteY11-136" fmla="*/ 297614 h 547912"/>
                  <a:gd name="connsiteX12-137" fmla="*/ 11583 w 414852"/>
                  <a:gd name="connsiteY12-138" fmla="*/ 385244 h 547912"/>
                  <a:gd name="connsiteX13-139" fmla="*/ 30633 w 414852"/>
                  <a:gd name="connsiteY13-140" fmla="*/ 491924 h 547912"/>
                  <a:gd name="connsiteX0-141" fmla="*/ 29320 w 413539"/>
                  <a:gd name="connsiteY0-142" fmla="*/ 491924 h 555241"/>
                  <a:gd name="connsiteX1-143" fmla="*/ 318880 w 413539"/>
                  <a:gd name="connsiteY1-144" fmla="*/ 552884 h 555241"/>
                  <a:gd name="connsiteX2-145" fmla="*/ 372220 w 413539"/>
                  <a:gd name="connsiteY2-146" fmla="*/ 411914 h 555241"/>
                  <a:gd name="connsiteX3-147" fmla="*/ 406510 w 413539"/>
                  <a:gd name="connsiteY3-148" fmla="*/ 229034 h 555241"/>
                  <a:gd name="connsiteX4-149" fmla="*/ 402700 w 413539"/>
                  <a:gd name="connsiteY4-150" fmla="*/ 149024 h 555241"/>
                  <a:gd name="connsiteX5-151" fmla="*/ 296020 w 413539"/>
                  <a:gd name="connsiteY5-152" fmla="*/ 76634 h 555241"/>
                  <a:gd name="connsiteX6-153" fmla="*/ 219820 w 413539"/>
                  <a:gd name="connsiteY6-154" fmla="*/ 19484 h 555241"/>
                  <a:gd name="connsiteX7-155" fmla="*/ 151240 w 413539"/>
                  <a:gd name="connsiteY7-156" fmla="*/ 434 h 555241"/>
                  <a:gd name="connsiteX8-157" fmla="*/ 116950 w 413539"/>
                  <a:gd name="connsiteY8-158" fmla="*/ 34724 h 555241"/>
                  <a:gd name="connsiteX9-159" fmla="*/ 67420 w 413539"/>
                  <a:gd name="connsiteY9-160" fmla="*/ 84254 h 555241"/>
                  <a:gd name="connsiteX10-161" fmla="*/ 29320 w 413539"/>
                  <a:gd name="connsiteY10-162" fmla="*/ 209984 h 555241"/>
                  <a:gd name="connsiteX11-163" fmla="*/ 14080 w 413539"/>
                  <a:gd name="connsiteY11-164" fmla="*/ 297614 h 555241"/>
                  <a:gd name="connsiteX12-165" fmla="*/ 10270 w 413539"/>
                  <a:gd name="connsiteY12-166" fmla="*/ 385244 h 555241"/>
                  <a:gd name="connsiteX13-167" fmla="*/ 29320 w 413539"/>
                  <a:gd name="connsiteY13-168" fmla="*/ 491924 h 555241"/>
                  <a:gd name="connsiteX0-169" fmla="*/ 29060 w 413279"/>
                  <a:gd name="connsiteY0-170" fmla="*/ 491924 h 551568"/>
                  <a:gd name="connsiteX1-171" fmla="*/ 314810 w 413279"/>
                  <a:gd name="connsiteY1-172" fmla="*/ 549074 h 551568"/>
                  <a:gd name="connsiteX2-173" fmla="*/ 371960 w 413279"/>
                  <a:gd name="connsiteY2-174" fmla="*/ 411914 h 551568"/>
                  <a:gd name="connsiteX3-175" fmla="*/ 406250 w 413279"/>
                  <a:gd name="connsiteY3-176" fmla="*/ 229034 h 551568"/>
                  <a:gd name="connsiteX4-177" fmla="*/ 402440 w 413279"/>
                  <a:gd name="connsiteY4-178" fmla="*/ 149024 h 551568"/>
                  <a:gd name="connsiteX5-179" fmla="*/ 295760 w 413279"/>
                  <a:gd name="connsiteY5-180" fmla="*/ 76634 h 551568"/>
                  <a:gd name="connsiteX6-181" fmla="*/ 219560 w 413279"/>
                  <a:gd name="connsiteY6-182" fmla="*/ 19484 h 551568"/>
                  <a:gd name="connsiteX7-183" fmla="*/ 150980 w 413279"/>
                  <a:gd name="connsiteY7-184" fmla="*/ 434 h 551568"/>
                  <a:gd name="connsiteX8-185" fmla="*/ 116690 w 413279"/>
                  <a:gd name="connsiteY8-186" fmla="*/ 34724 h 551568"/>
                  <a:gd name="connsiteX9-187" fmla="*/ 67160 w 413279"/>
                  <a:gd name="connsiteY9-188" fmla="*/ 84254 h 551568"/>
                  <a:gd name="connsiteX10-189" fmla="*/ 29060 w 413279"/>
                  <a:gd name="connsiteY10-190" fmla="*/ 209984 h 551568"/>
                  <a:gd name="connsiteX11-191" fmla="*/ 13820 w 413279"/>
                  <a:gd name="connsiteY11-192" fmla="*/ 297614 h 551568"/>
                  <a:gd name="connsiteX12-193" fmla="*/ 10010 w 413279"/>
                  <a:gd name="connsiteY12-194" fmla="*/ 385244 h 551568"/>
                  <a:gd name="connsiteX13-195" fmla="*/ 29060 w 413279"/>
                  <a:gd name="connsiteY13-196" fmla="*/ 491924 h 551568"/>
                  <a:gd name="connsiteX0-197" fmla="*/ 48256 w 405805"/>
                  <a:gd name="connsiteY0-198" fmla="*/ 499544 h 552385"/>
                  <a:gd name="connsiteX1-199" fmla="*/ 307336 w 405805"/>
                  <a:gd name="connsiteY1-200" fmla="*/ 549074 h 552385"/>
                  <a:gd name="connsiteX2-201" fmla="*/ 364486 w 405805"/>
                  <a:gd name="connsiteY2-202" fmla="*/ 411914 h 552385"/>
                  <a:gd name="connsiteX3-203" fmla="*/ 398776 w 405805"/>
                  <a:gd name="connsiteY3-204" fmla="*/ 229034 h 552385"/>
                  <a:gd name="connsiteX4-205" fmla="*/ 394966 w 405805"/>
                  <a:gd name="connsiteY4-206" fmla="*/ 149024 h 552385"/>
                  <a:gd name="connsiteX5-207" fmla="*/ 288286 w 405805"/>
                  <a:gd name="connsiteY5-208" fmla="*/ 76634 h 552385"/>
                  <a:gd name="connsiteX6-209" fmla="*/ 212086 w 405805"/>
                  <a:gd name="connsiteY6-210" fmla="*/ 19484 h 552385"/>
                  <a:gd name="connsiteX7-211" fmla="*/ 143506 w 405805"/>
                  <a:gd name="connsiteY7-212" fmla="*/ 434 h 552385"/>
                  <a:gd name="connsiteX8-213" fmla="*/ 109216 w 405805"/>
                  <a:gd name="connsiteY8-214" fmla="*/ 34724 h 552385"/>
                  <a:gd name="connsiteX9-215" fmla="*/ 59686 w 405805"/>
                  <a:gd name="connsiteY9-216" fmla="*/ 84254 h 552385"/>
                  <a:gd name="connsiteX10-217" fmla="*/ 21586 w 405805"/>
                  <a:gd name="connsiteY10-218" fmla="*/ 209984 h 552385"/>
                  <a:gd name="connsiteX11-219" fmla="*/ 6346 w 405805"/>
                  <a:gd name="connsiteY11-220" fmla="*/ 297614 h 552385"/>
                  <a:gd name="connsiteX12-221" fmla="*/ 2536 w 405805"/>
                  <a:gd name="connsiteY12-222" fmla="*/ 385244 h 552385"/>
                  <a:gd name="connsiteX13-223" fmla="*/ 48256 w 405805"/>
                  <a:gd name="connsiteY13-224" fmla="*/ 499544 h 552385"/>
                  <a:gd name="connsiteX0-225" fmla="*/ 48256 w 405028"/>
                  <a:gd name="connsiteY0-226" fmla="*/ 499523 h 552364"/>
                  <a:gd name="connsiteX1-227" fmla="*/ 307336 w 405028"/>
                  <a:gd name="connsiteY1-228" fmla="*/ 549053 h 552364"/>
                  <a:gd name="connsiteX2-229" fmla="*/ 364486 w 405028"/>
                  <a:gd name="connsiteY2-230" fmla="*/ 411893 h 552364"/>
                  <a:gd name="connsiteX3-231" fmla="*/ 398776 w 405028"/>
                  <a:gd name="connsiteY3-232" fmla="*/ 229013 h 552364"/>
                  <a:gd name="connsiteX4-233" fmla="*/ 394966 w 405028"/>
                  <a:gd name="connsiteY4-234" fmla="*/ 149003 h 552364"/>
                  <a:gd name="connsiteX5-235" fmla="*/ 299716 w 405028"/>
                  <a:gd name="connsiteY5-236" fmla="*/ 72803 h 552364"/>
                  <a:gd name="connsiteX6-237" fmla="*/ 212086 w 405028"/>
                  <a:gd name="connsiteY6-238" fmla="*/ 19463 h 552364"/>
                  <a:gd name="connsiteX7-239" fmla="*/ 143506 w 405028"/>
                  <a:gd name="connsiteY7-240" fmla="*/ 413 h 552364"/>
                  <a:gd name="connsiteX8-241" fmla="*/ 109216 w 405028"/>
                  <a:gd name="connsiteY8-242" fmla="*/ 34703 h 552364"/>
                  <a:gd name="connsiteX9-243" fmla="*/ 59686 w 405028"/>
                  <a:gd name="connsiteY9-244" fmla="*/ 84233 h 552364"/>
                  <a:gd name="connsiteX10-245" fmla="*/ 21586 w 405028"/>
                  <a:gd name="connsiteY10-246" fmla="*/ 209963 h 552364"/>
                  <a:gd name="connsiteX11-247" fmla="*/ 6346 w 405028"/>
                  <a:gd name="connsiteY11-248" fmla="*/ 297593 h 552364"/>
                  <a:gd name="connsiteX12-249" fmla="*/ 2536 w 405028"/>
                  <a:gd name="connsiteY12-250" fmla="*/ 385223 h 552364"/>
                  <a:gd name="connsiteX13-251" fmla="*/ 48256 w 405028"/>
                  <a:gd name="connsiteY13-252" fmla="*/ 499523 h 552364"/>
                  <a:gd name="connsiteX0-253" fmla="*/ 48256 w 405028"/>
                  <a:gd name="connsiteY0-254" fmla="*/ 499239 h 552080"/>
                  <a:gd name="connsiteX1-255" fmla="*/ 307336 w 405028"/>
                  <a:gd name="connsiteY1-256" fmla="*/ 548769 h 552080"/>
                  <a:gd name="connsiteX2-257" fmla="*/ 364486 w 405028"/>
                  <a:gd name="connsiteY2-258" fmla="*/ 411609 h 552080"/>
                  <a:gd name="connsiteX3-259" fmla="*/ 398776 w 405028"/>
                  <a:gd name="connsiteY3-260" fmla="*/ 228729 h 552080"/>
                  <a:gd name="connsiteX4-261" fmla="*/ 394966 w 405028"/>
                  <a:gd name="connsiteY4-262" fmla="*/ 148719 h 552080"/>
                  <a:gd name="connsiteX5-263" fmla="*/ 299716 w 405028"/>
                  <a:gd name="connsiteY5-264" fmla="*/ 72519 h 552080"/>
                  <a:gd name="connsiteX6-265" fmla="*/ 212086 w 405028"/>
                  <a:gd name="connsiteY6-266" fmla="*/ 19179 h 552080"/>
                  <a:gd name="connsiteX7-267" fmla="*/ 143506 w 405028"/>
                  <a:gd name="connsiteY7-268" fmla="*/ 129 h 552080"/>
                  <a:gd name="connsiteX8-269" fmla="*/ 90166 w 405028"/>
                  <a:gd name="connsiteY8-270" fmla="*/ 26799 h 552080"/>
                  <a:gd name="connsiteX9-271" fmla="*/ 59686 w 405028"/>
                  <a:gd name="connsiteY9-272" fmla="*/ 83949 h 552080"/>
                  <a:gd name="connsiteX10-273" fmla="*/ 21586 w 405028"/>
                  <a:gd name="connsiteY10-274" fmla="*/ 209679 h 552080"/>
                  <a:gd name="connsiteX11-275" fmla="*/ 6346 w 405028"/>
                  <a:gd name="connsiteY11-276" fmla="*/ 297309 h 552080"/>
                  <a:gd name="connsiteX12-277" fmla="*/ 2536 w 405028"/>
                  <a:gd name="connsiteY12-278" fmla="*/ 384939 h 552080"/>
                  <a:gd name="connsiteX13-279" fmla="*/ 48256 w 405028"/>
                  <a:gd name="connsiteY13-280" fmla="*/ 499239 h 552080"/>
                  <a:gd name="connsiteX0-281" fmla="*/ 48256 w 405028"/>
                  <a:gd name="connsiteY0-282" fmla="*/ 499239 h 552080"/>
                  <a:gd name="connsiteX1-283" fmla="*/ 307336 w 405028"/>
                  <a:gd name="connsiteY1-284" fmla="*/ 548769 h 552080"/>
                  <a:gd name="connsiteX2-285" fmla="*/ 364486 w 405028"/>
                  <a:gd name="connsiteY2-286" fmla="*/ 411609 h 552080"/>
                  <a:gd name="connsiteX3-287" fmla="*/ 398776 w 405028"/>
                  <a:gd name="connsiteY3-288" fmla="*/ 228729 h 552080"/>
                  <a:gd name="connsiteX4-289" fmla="*/ 394966 w 405028"/>
                  <a:gd name="connsiteY4-290" fmla="*/ 148719 h 552080"/>
                  <a:gd name="connsiteX5-291" fmla="*/ 299716 w 405028"/>
                  <a:gd name="connsiteY5-292" fmla="*/ 72519 h 552080"/>
                  <a:gd name="connsiteX6-293" fmla="*/ 212086 w 405028"/>
                  <a:gd name="connsiteY6-294" fmla="*/ 19179 h 552080"/>
                  <a:gd name="connsiteX7-295" fmla="*/ 143506 w 405028"/>
                  <a:gd name="connsiteY7-296" fmla="*/ 129 h 552080"/>
                  <a:gd name="connsiteX8-297" fmla="*/ 90166 w 405028"/>
                  <a:gd name="connsiteY8-298" fmla="*/ 26799 h 552080"/>
                  <a:gd name="connsiteX9-299" fmla="*/ 52066 w 405028"/>
                  <a:gd name="connsiteY9-300" fmla="*/ 82044 h 552080"/>
                  <a:gd name="connsiteX10-301" fmla="*/ 21586 w 405028"/>
                  <a:gd name="connsiteY10-302" fmla="*/ 209679 h 552080"/>
                  <a:gd name="connsiteX11-303" fmla="*/ 6346 w 405028"/>
                  <a:gd name="connsiteY11-304" fmla="*/ 297309 h 552080"/>
                  <a:gd name="connsiteX12-305" fmla="*/ 2536 w 405028"/>
                  <a:gd name="connsiteY12-306" fmla="*/ 384939 h 552080"/>
                  <a:gd name="connsiteX13-307" fmla="*/ 48256 w 405028"/>
                  <a:gd name="connsiteY13-308" fmla="*/ 499239 h 552080"/>
                  <a:gd name="connsiteX0-309" fmla="*/ 48256 w 405028"/>
                  <a:gd name="connsiteY0-310" fmla="*/ 499239 h 552080"/>
                  <a:gd name="connsiteX1-311" fmla="*/ 307336 w 405028"/>
                  <a:gd name="connsiteY1-312" fmla="*/ 548769 h 552080"/>
                  <a:gd name="connsiteX2-313" fmla="*/ 364486 w 405028"/>
                  <a:gd name="connsiteY2-314" fmla="*/ 411609 h 552080"/>
                  <a:gd name="connsiteX3-315" fmla="*/ 398776 w 405028"/>
                  <a:gd name="connsiteY3-316" fmla="*/ 228729 h 552080"/>
                  <a:gd name="connsiteX4-317" fmla="*/ 394966 w 405028"/>
                  <a:gd name="connsiteY4-318" fmla="*/ 148719 h 552080"/>
                  <a:gd name="connsiteX5-319" fmla="*/ 299716 w 405028"/>
                  <a:gd name="connsiteY5-320" fmla="*/ 72519 h 552080"/>
                  <a:gd name="connsiteX6-321" fmla="*/ 212086 w 405028"/>
                  <a:gd name="connsiteY6-322" fmla="*/ 19179 h 552080"/>
                  <a:gd name="connsiteX7-323" fmla="*/ 143506 w 405028"/>
                  <a:gd name="connsiteY7-324" fmla="*/ 129 h 552080"/>
                  <a:gd name="connsiteX8-325" fmla="*/ 90166 w 405028"/>
                  <a:gd name="connsiteY8-326" fmla="*/ 26799 h 552080"/>
                  <a:gd name="connsiteX9-327" fmla="*/ 52066 w 405028"/>
                  <a:gd name="connsiteY9-328" fmla="*/ 82044 h 552080"/>
                  <a:gd name="connsiteX10-329" fmla="*/ 13966 w 405028"/>
                  <a:gd name="connsiteY10-330" fmla="*/ 211584 h 552080"/>
                  <a:gd name="connsiteX11-331" fmla="*/ 6346 w 405028"/>
                  <a:gd name="connsiteY11-332" fmla="*/ 297309 h 552080"/>
                  <a:gd name="connsiteX12-333" fmla="*/ 2536 w 405028"/>
                  <a:gd name="connsiteY12-334" fmla="*/ 384939 h 552080"/>
                  <a:gd name="connsiteX13-335" fmla="*/ 48256 w 405028"/>
                  <a:gd name="connsiteY13-336" fmla="*/ 499239 h 552080"/>
                  <a:gd name="connsiteX0-337" fmla="*/ 50201 w 406973"/>
                  <a:gd name="connsiteY0-338" fmla="*/ 499239 h 552080"/>
                  <a:gd name="connsiteX1-339" fmla="*/ 309281 w 406973"/>
                  <a:gd name="connsiteY1-340" fmla="*/ 548769 h 552080"/>
                  <a:gd name="connsiteX2-341" fmla="*/ 366431 w 406973"/>
                  <a:gd name="connsiteY2-342" fmla="*/ 411609 h 552080"/>
                  <a:gd name="connsiteX3-343" fmla="*/ 400721 w 406973"/>
                  <a:gd name="connsiteY3-344" fmla="*/ 228729 h 552080"/>
                  <a:gd name="connsiteX4-345" fmla="*/ 396911 w 406973"/>
                  <a:gd name="connsiteY4-346" fmla="*/ 148719 h 552080"/>
                  <a:gd name="connsiteX5-347" fmla="*/ 301661 w 406973"/>
                  <a:gd name="connsiteY5-348" fmla="*/ 72519 h 552080"/>
                  <a:gd name="connsiteX6-349" fmla="*/ 214031 w 406973"/>
                  <a:gd name="connsiteY6-350" fmla="*/ 19179 h 552080"/>
                  <a:gd name="connsiteX7-351" fmla="*/ 145451 w 406973"/>
                  <a:gd name="connsiteY7-352" fmla="*/ 129 h 552080"/>
                  <a:gd name="connsiteX8-353" fmla="*/ 92111 w 406973"/>
                  <a:gd name="connsiteY8-354" fmla="*/ 26799 h 552080"/>
                  <a:gd name="connsiteX9-355" fmla="*/ 54011 w 406973"/>
                  <a:gd name="connsiteY9-356" fmla="*/ 82044 h 552080"/>
                  <a:gd name="connsiteX10-357" fmla="*/ 15911 w 406973"/>
                  <a:gd name="connsiteY10-358" fmla="*/ 211584 h 552080"/>
                  <a:gd name="connsiteX11-359" fmla="*/ 2576 w 406973"/>
                  <a:gd name="connsiteY11-360" fmla="*/ 306834 h 552080"/>
                  <a:gd name="connsiteX12-361" fmla="*/ 4481 w 406973"/>
                  <a:gd name="connsiteY12-362" fmla="*/ 384939 h 552080"/>
                  <a:gd name="connsiteX13-363" fmla="*/ 50201 w 406973"/>
                  <a:gd name="connsiteY13-364" fmla="*/ 499239 h 552080"/>
                  <a:gd name="connsiteX0-365" fmla="*/ 52861 w 409633"/>
                  <a:gd name="connsiteY0-366" fmla="*/ 499239 h 552041"/>
                  <a:gd name="connsiteX1-367" fmla="*/ 311941 w 409633"/>
                  <a:gd name="connsiteY1-368" fmla="*/ 548769 h 552041"/>
                  <a:gd name="connsiteX2-369" fmla="*/ 369091 w 409633"/>
                  <a:gd name="connsiteY2-370" fmla="*/ 411609 h 552041"/>
                  <a:gd name="connsiteX3-371" fmla="*/ 403381 w 409633"/>
                  <a:gd name="connsiteY3-372" fmla="*/ 228729 h 552041"/>
                  <a:gd name="connsiteX4-373" fmla="*/ 399571 w 409633"/>
                  <a:gd name="connsiteY4-374" fmla="*/ 148719 h 552041"/>
                  <a:gd name="connsiteX5-375" fmla="*/ 304321 w 409633"/>
                  <a:gd name="connsiteY5-376" fmla="*/ 72519 h 552041"/>
                  <a:gd name="connsiteX6-377" fmla="*/ 216691 w 409633"/>
                  <a:gd name="connsiteY6-378" fmla="*/ 19179 h 552041"/>
                  <a:gd name="connsiteX7-379" fmla="*/ 148111 w 409633"/>
                  <a:gd name="connsiteY7-380" fmla="*/ 129 h 552041"/>
                  <a:gd name="connsiteX8-381" fmla="*/ 94771 w 409633"/>
                  <a:gd name="connsiteY8-382" fmla="*/ 26799 h 552041"/>
                  <a:gd name="connsiteX9-383" fmla="*/ 56671 w 409633"/>
                  <a:gd name="connsiteY9-384" fmla="*/ 82044 h 552041"/>
                  <a:gd name="connsiteX10-385" fmla="*/ 18571 w 409633"/>
                  <a:gd name="connsiteY10-386" fmla="*/ 211584 h 552041"/>
                  <a:gd name="connsiteX11-387" fmla="*/ 5236 w 409633"/>
                  <a:gd name="connsiteY11-388" fmla="*/ 306834 h 552041"/>
                  <a:gd name="connsiteX12-389" fmla="*/ 3331 w 409633"/>
                  <a:gd name="connsiteY12-390" fmla="*/ 388749 h 552041"/>
                  <a:gd name="connsiteX13-391" fmla="*/ 52861 w 409633"/>
                  <a:gd name="connsiteY13-392" fmla="*/ 499239 h 552041"/>
                  <a:gd name="connsiteX0-393" fmla="*/ 44680 w 409072"/>
                  <a:gd name="connsiteY0-394" fmla="*/ 504954 h 552796"/>
                  <a:gd name="connsiteX1-395" fmla="*/ 311380 w 409072"/>
                  <a:gd name="connsiteY1-396" fmla="*/ 548769 h 552796"/>
                  <a:gd name="connsiteX2-397" fmla="*/ 368530 w 409072"/>
                  <a:gd name="connsiteY2-398" fmla="*/ 411609 h 552796"/>
                  <a:gd name="connsiteX3-399" fmla="*/ 402820 w 409072"/>
                  <a:gd name="connsiteY3-400" fmla="*/ 228729 h 552796"/>
                  <a:gd name="connsiteX4-401" fmla="*/ 399010 w 409072"/>
                  <a:gd name="connsiteY4-402" fmla="*/ 148719 h 552796"/>
                  <a:gd name="connsiteX5-403" fmla="*/ 303760 w 409072"/>
                  <a:gd name="connsiteY5-404" fmla="*/ 72519 h 552796"/>
                  <a:gd name="connsiteX6-405" fmla="*/ 216130 w 409072"/>
                  <a:gd name="connsiteY6-406" fmla="*/ 19179 h 552796"/>
                  <a:gd name="connsiteX7-407" fmla="*/ 147550 w 409072"/>
                  <a:gd name="connsiteY7-408" fmla="*/ 129 h 552796"/>
                  <a:gd name="connsiteX8-409" fmla="*/ 94210 w 409072"/>
                  <a:gd name="connsiteY8-410" fmla="*/ 26799 h 552796"/>
                  <a:gd name="connsiteX9-411" fmla="*/ 56110 w 409072"/>
                  <a:gd name="connsiteY9-412" fmla="*/ 82044 h 552796"/>
                  <a:gd name="connsiteX10-413" fmla="*/ 18010 w 409072"/>
                  <a:gd name="connsiteY10-414" fmla="*/ 211584 h 552796"/>
                  <a:gd name="connsiteX11-415" fmla="*/ 4675 w 409072"/>
                  <a:gd name="connsiteY11-416" fmla="*/ 306834 h 552796"/>
                  <a:gd name="connsiteX12-417" fmla="*/ 2770 w 409072"/>
                  <a:gd name="connsiteY12-418" fmla="*/ 388749 h 552796"/>
                  <a:gd name="connsiteX13-419" fmla="*/ 44680 w 409072"/>
                  <a:gd name="connsiteY13-420" fmla="*/ 504954 h 552796"/>
                  <a:gd name="connsiteX0-421" fmla="*/ 44680 w 409072"/>
                  <a:gd name="connsiteY0-422" fmla="*/ 504954 h 554568"/>
                  <a:gd name="connsiteX1-423" fmla="*/ 313285 w 409072"/>
                  <a:gd name="connsiteY1-424" fmla="*/ 550674 h 554568"/>
                  <a:gd name="connsiteX2-425" fmla="*/ 368530 w 409072"/>
                  <a:gd name="connsiteY2-426" fmla="*/ 411609 h 554568"/>
                  <a:gd name="connsiteX3-427" fmla="*/ 402820 w 409072"/>
                  <a:gd name="connsiteY3-428" fmla="*/ 228729 h 554568"/>
                  <a:gd name="connsiteX4-429" fmla="*/ 399010 w 409072"/>
                  <a:gd name="connsiteY4-430" fmla="*/ 148719 h 554568"/>
                  <a:gd name="connsiteX5-431" fmla="*/ 303760 w 409072"/>
                  <a:gd name="connsiteY5-432" fmla="*/ 72519 h 554568"/>
                  <a:gd name="connsiteX6-433" fmla="*/ 216130 w 409072"/>
                  <a:gd name="connsiteY6-434" fmla="*/ 19179 h 554568"/>
                  <a:gd name="connsiteX7-435" fmla="*/ 147550 w 409072"/>
                  <a:gd name="connsiteY7-436" fmla="*/ 129 h 554568"/>
                  <a:gd name="connsiteX8-437" fmla="*/ 94210 w 409072"/>
                  <a:gd name="connsiteY8-438" fmla="*/ 26799 h 554568"/>
                  <a:gd name="connsiteX9-439" fmla="*/ 56110 w 409072"/>
                  <a:gd name="connsiteY9-440" fmla="*/ 82044 h 554568"/>
                  <a:gd name="connsiteX10-441" fmla="*/ 18010 w 409072"/>
                  <a:gd name="connsiteY10-442" fmla="*/ 211584 h 554568"/>
                  <a:gd name="connsiteX11-443" fmla="*/ 4675 w 409072"/>
                  <a:gd name="connsiteY11-444" fmla="*/ 306834 h 554568"/>
                  <a:gd name="connsiteX12-445" fmla="*/ 2770 w 409072"/>
                  <a:gd name="connsiteY12-446" fmla="*/ 388749 h 554568"/>
                  <a:gd name="connsiteX13-447" fmla="*/ 44680 w 409072"/>
                  <a:gd name="connsiteY13-448" fmla="*/ 504954 h 554568"/>
                  <a:gd name="connsiteX0-449" fmla="*/ 44680 w 409072"/>
                  <a:gd name="connsiteY0-450" fmla="*/ 504954 h 567170"/>
                  <a:gd name="connsiteX1-451" fmla="*/ 309475 w 409072"/>
                  <a:gd name="connsiteY1-452" fmla="*/ 564009 h 567170"/>
                  <a:gd name="connsiteX2-453" fmla="*/ 368530 w 409072"/>
                  <a:gd name="connsiteY2-454" fmla="*/ 411609 h 567170"/>
                  <a:gd name="connsiteX3-455" fmla="*/ 402820 w 409072"/>
                  <a:gd name="connsiteY3-456" fmla="*/ 228729 h 567170"/>
                  <a:gd name="connsiteX4-457" fmla="*/ 399010 w 409072"/>
                  <a:gd name="connsiteY4-458" fmla="*/ 148719 h 567170"/>
                  <a:gd name="connsiteX5-459" fmla="*/ 303760 w 409072"/>
                  <a:gd name="connsiteY5-460" fmla="*/ 72519 h 567170"/>
                  <a:gd name="connsiteX6-461" fmla="*/ 216130 w 409072"/>
                  <a:gd name="connsiteY6-462" fmla="*/ 19179 h 567170"/>
                  <a:gd name="connsiteX7-463" fmla="*/ 147550 w 409072"/>
                  <a:gd name="connsiteY7-464" fmla="*/ 129 h 567170"/>
                  <a:gd name="connsiteX8-465" fmla="*/ 94210 w 409072"/>
                  <a:gd name="connsiteY8-466" fmla="*/ 26799 h 567170"/>
                  <a:gd name="connsiteX9-467" fmla="*/ 56110 w 409072"/>
                  <a:gd name="connsiteY9-468" fmla="*/ 82044 h 567170"/>
                  <a:gd name="connsiteX10-469" fmla="*/ 18010 w 409072"/>
                  <a:gd name="connsiteY10-470" fmla="*/ 211584 h 567170"/>
                  <a:gd name="connsiteX11-471" fmla="*/ 4675 w 409072"/>
                  <a:gd name="connsiteY11-472" fmla="*/ 306834 h 567170"/>
                  <a:gd name="connsiteX12-473" fmla="*/ 2770 w 409072"/>
                  <a:gd name="connsiteY12-474" fmla="*/ 388749 h 567170"/>
                  <a:gd name="connsiteX13-475" fmla="*/ 44680 w 409072"/>
                  <a:gd name="connsiteY13-476" fmla="*/ 504954 h 567170"/>
                  <a:gd name="connsiteX0-477" fmla="*/ 44680 w 409072"/>
                  <a:gd name="connsiteY0-478" fmla="*/ 504954 h 563541"/>
                  <a:gd name="connsiteX1-479" fmla="*/ 311380 w 409072"/>
                  <a:gd name="connsiteY1-480" fmla="*/ 560199 h 563541"/>
                  <a:gd name="connsiteX2-481" fmla="*/ 368530 w 409072"/>
                  <a:gd name="connsiteY2-482" fmla="*/ 411609 h 563541"/>
                  <a:gd name="connsiteX3-483" fmla="*/ 402820 w 409072"/>
                  <a:gd name="connsiteY3-484" fmla="*/ 228729 h 563541"/>
                  <a:gd name="connsiteX4-485" fmla="*/ 399010 w 409072"/>
                  <a:gd name="connsiteY4-486" fmla="*/ 148719 h 563541"/>
                  <a:gd name="connsiteX5-487" fmla="*/ 303760 w 409072"/>
                  <a:gd name="connsiteY5-488" fmla="*/ 72519 h 563541"/>
                  <a:gd name="connsiteX6-489" fmla="*/ 216130 w 409072"/>
                  <a:gd name="connsiteY6-490" fmla="*/ 19179 h 563541"/>
                  <a:gd name="connsiteX7-491" fmla="*/ 147550 w 409072"/>
                  <a:gd name="connsiteY7-492" fmla="*/ 129 h 563541"/>
                  <a:gd name="connsiteX8-493" fmla="*/ 94210 w 409072"/>
                  <a:gd name="connsiteY8-494" fmla="*/ 26799 h 563541"/>
                  <a:gd name="connsiteX9-495" fmla="*/ 56110 w 409072"/>
                  <a:gd name="connsiteY9-496" fmla="*/ 82044 h 563541"/>
                  <a:gd name="connsiteX10-497" fmla="*/ 18010 w 409072"/>
                  <a:gd name="connsiteY10-498" fmla="*/ 211584 h 563541"/>
                  <a:gd name="connsiteX11-499" fmla="*/ 4675 w 409072"/>
                  <a:gd name="connsiteY11-500" fmla="*/ 306834 h 563541"/>
                  <a:gd name="connsiteX12-501" fmla="*/ 2770 w 409072"/>
                  <a:gd name="connsiteY12-502" fmla="*/ 388749 h 563541"/>
                  <a:gd name="connsiteX13-503" fmla="*/ 44680 w 409072"/>
                  <a:gd name="connsiteY13-504" fmla="*/ 504954 h 563541"/>
                  <a:gd name="connsiteX0-505" fmla="*/ 44680 w 409072"/>
                  <a:gd name="connsiteY0-506" fmla="*/ 504954 h 567591"/>
                  <a:gd name="connsiteX1-507" fmla="*/ 311380 w 409072"/>
                  <a:gd name="connsiteY1-508" fmla="*/ 560199 h 567591"/>
                  <a:gd name="connsiteX2-509" fmla="*/ 339955 w 409072"/>
                  <a:gd name="connsiteY2-510" fmla="*/ 550674 h 567591"/>
                  <a:gd name="connsiteX3-511" fmla="*/ 368530 w 409072"/>
                  <a:gd name="connsiteY3-512" fmla="*/ 411609 h 567591"/>
                  <a:gd name="connsiteX4-513" fmla="*/ 402820 w 409072"/>
                  <a:gd name="connsiteY4-514" fmla="*/ 228729 h 567591"/>
                  <a:gd name="connsiteX5-515" fmla="*/ 399010 w 409072"/>
                  <a:gd name="connsiteY5-516" fmla="*/ 148719 h 567591"/>
                  <a:gd name="connsiteX6-517" fmla="*/ 303760 w 409072"/>
                  <a:gd name="connsiteY6-518" fmla="*/ 72519 h 567591"/>
                  <a:gd name="connsiteX7-519" fmla="*/ 216130 w 409072"/>
                  <a:gd name="connsiteY7-520" fmla="*/ 19179 h 567591"/>
                  <a:gd name="connsiteX8-521" fmla="*/ 147550 w 409072"/>
                  <a:gd name="connsiteY8-522" fmla="*/ 129 h 567591"/>
                  <a:gd name="connsiteX9-523" fmla="*/ 94210 w 409072"/>
                  <a:gd name="connsiteY9-524" fmla="*/ 26799 h 567591"/>
                  <a:gd name="connsiteX10-525" fmla="*/ 56110 w 409072"/>
                  <a:gd name="connsiteY10-526" fmla="*/ 82044 h 567591"/>
                  <a:gd name="connsiteX11-527" fmla="*/ 18010 w 409072"/>
                  <a:gd name="connsiteY11-528" fmla="*/ 211584 h 567591"/>
                  <a:gd name="connsiteX12-529" fmla="*/ 4675 w 409072"/>
                  <a:gd name="connsiteY12-530" fmla="*/ 306834 h 567591"/>
                  <a:gd name="connsiteX13-531" fmla="*/ 2770 w 409072"/>
                  <a:gd name="connsiteY13-532" fmla="*/ 388749 h 567591"/>
                  <a:gd name="connsiteX14" fmla="*/ 44680 w 409072"/>
                  <a:gd name="connsiteY14" fmla="*/ 504954 h 567591"/>
                  <a:gd name="connsiteX0-533" fmla="*/ 44680 w 409072"/>
                  <a:gd name="connsiteY0-534" fmla="*/ 504954 h 568659"/>
                  <a:gd name="connsiteX1-535" fmla="*/ 311380 w 409072"/>
                  <a:gd name="connsiteY1-536" fmla="*/ 560199 h 568659"/>
                  <a:gd name="connsiteX2-537" fmla="*/ 349480 w 409072"/>
                  <a:gd name="connsiteY2-538" fmla="*/ 552579 h 568659"/>
                  <a:gd name="connsiteX3-539" fmla="*/ 368530 w 409072"/>
                  <a:gd name="connsiteY3-540" fmla="*/ 411609 h 568659"/>
                  <a:gd name="connsiteX4-541" fmla="*/ 402820 w 409072"/>
                  <a:gd name="connsiteY4-542" fmla="*/ 228729 h 568659"/>
                  <a:gd name="connsiteX5-543" fmla="*/ 399010 w 409072"/>
                  <a:gd name="connsiteY5-544" fmla="*/ 148719 h 568659"/>
                  <a:gd name="connsiteX6-545" fmla="*/ 303760 w 409072"/>
                  <a:gd name="connsiteY6-546" fmla="*/ 72519 h 568659"/>
                  <a:gd name="connsiteX7-547" fmla="*/ 216130 w 409072"/>
                  <a:gd name="connsiteY7-548" fmla="*/ 19179 h 568659"/>
                  <a:gd name="connsiteX8-549" fmla="*/ 147550 w 409072"/>
                  <a:gd name="connsiteY8-550" fmla="*/ 129 h 568659"/>
                  <a:gd name="connsiteX9-551" fmla="*/ 94210 w 409072"/>
                  <a:gd name="connsiteY9-552" fmla="*/ 26799 h 568659"/>
                  <a:gd name="connsiteX10-553" fmla="*/ 56110 w 409072"/>
                  <a:gd name="connsiteY10-554" fmla="*/ 82044 h 568659"/>
                  <a:gd name="connsiteX11-555" fmla="*/ 18010 w 409072"/>
                  <a:gd name="connsiteY11-556" fmla="*/ 211584 h 568659"/>
                  <a:gd name="connsiteX12-557" fmla="*/ 4675 w 409072"/>
                  <a:gd name="connsiteY12-558" fmla="*/ 306834 h 568659"/>
                  <a:gd name="connsiteX13-559" fmla="*/ 2770 w 409072"/>
                  <a:gd name="connsiteY13-560" fmla="*/ 388749 h 568659"/>
                  <a:gd name="connsiteX14-561" fmla="*/ 44680 w 409072"/>
                  <a:gd name="connsiteY14-562" fmla="*/ 504954 h 5686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61" y="connsiteY14-562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/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/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/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/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/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/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/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/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/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/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/>
          <p:cNvCxnSpPr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/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/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-1" fmla="*/ 708233 w 2019354"/>
                <a:gd name="connsiteY0-2" fmla="*/ 498039 h 1664948"/>
                <a:gd name="connsiteX1-3" fmla="*/ 850473 w 2019354"/>
                <a:gd name="connsiteY1-4" fmla="*/ 183079 h 1664948"/>
                <a:gd name="connsiteX2-5" fmla="*/ 1195913 w 2019354"/>
                <a:gd name="connsiteY2-6" fmla="*/ 199 h 1664948"/>
                <a:gd name="connsiteX3-7" fmla="*/ 1439753 w 2019354"/>
                <a:gd name="connsiteY3-8" fmla="*/ 152599 h 1664948"/>
                <a:gd name="connsiteX4-9" fmla="*/ 1500713 w 2019354"/>
                <a:gd name="connsiteY4-10" fmla="*/ 386279 h 1664948"/>
                <a:gd name="connsiteX5-11" fmla="*/ 1388953 w 2019354"/>
                <a:gd name="connsiteY5-12" fmla="*/ 548839 h 1664948"/>
                <a:gd name="connsiteX6-13" fmla="*/ 1541353 w 2019354"/>
                <a:gd name="connsiteY6-14" fmla="*/ 518359 h 1664948"/>
                <a:gd name="connsiteX7-15" fmla="*/ 1927433 w 2019354"/>
                <a:gd name="connsiteY7-16" fmla="*/ 640279 h 1664948"/>
                <a:gd name="connsiteX8-17" fmla="*/ 2018873 w 2019354"/>
                <a:gd name="connsiteY8-18" fmla="*/ 823159 h 1664948"/>
                <a:gd name="connsiteX9-19" fmla="*/ 1947753 w 2019354"/>
                <a:gd name="connsiteY9-20" fmla="*/ 995879 h 1664948"/>
                <a:gd name="connsiteX10-21" fmla="*/ 1653113 w 2019354"/>
                <a:gd name="connsiteY10-22" fmla="*/ 1087319 h 1664948"/>
                <a:gd name="connsiteX11-23" fmla="*/ 1449913 w 2019354"/>
                <a:gd name="connsiteY11-24" fmla="*/ 1066999 h 1664948"/>
                <a:gd name="connsiteX12-25" fmla="*/ 1571833 w 2019354"/>
                <a:gd name="connsiteY12-26" fmla="*/ 1300679 h 1664948"/>
                <a:gd name="connsiteX13-27" fmla="*/ 1581993 w 2019354"/>
                <a:gd name="connsiteY13-28" fmla="*/ 1290519 h 1664948"/>
                <a:gd name="connsiteX14-29" fmla="*/ 1581993 w 2019354"/>
                <a:gd name="connsiteY14-30" fmla="*/ 1463239 h 1664948"/>
                <a:gd name="connsiteX15-31" fmla="*/ 1429593 w 2019354"/>
                <a:gd name="connsiteY15-32" fmla="*/ 1635959 h 1664948"/>
                <a:gd name="connsiteX16-33" fmla="*/ 1145113 w 2019354"/>
                <a:gd name="connsiteY16-34" fmla="*/ 1635959 h 1664948"/>
                <a:gd name="connsiteX17-35" fmla="*/ 921593 w 2019354"/>
                <a:gd name="connsiteY17-36" fmla="*/ 1351479 h 1664948"/>
                <a:gd name="connsiteX18-37" fmla="*/ 921593 w 2019354"/>
                <a:gd name="connsiteY18-38" fmla="*/ 1361639 h 1664948"/>
                <a:gd name="connsiteX19-39" fmla="*/ 789513 w 2019354"/>
                <a:gd name="connsiteY19-40" fmla="*/ 1503879 h 1664948"/>
                <a:gd name="connsiteX20-41" fmla="*/ 423753 w 2019354"/>
                <a:gd name="connsiteY20-42" fmla="*/ 1554679 h 1664948"/>
                <a:gd name="connsiteX21-43" fmla="*/ 271353 w 2019354"/>
                <a:gd name="connsiteY21-44" fmla="*/ 1320999 h 1664948"/>
                <a:gd name="connsiteX22-45" fmla="*/ 403433 w 2019354"/>
                <a:gd name="connsiteY22-46" fmla="*/ 1046679 h 1664948"/>
                <a:gd name="connsiteX23-47" fmla="*/ 474553 w 2019354"/>
                <a:gd name="connsiteY23-48" fmla="*/ 985719 h 1664948"/>
                <a:gd name="connsiteX24-49" fmla="*/ 230713 w 2019354"/>
                <a:gd name="connsiteY24-50" fmla="*/ 894279 h 1664948"/>
                <a:gd name="connsiteX25-51" fmla="*/ 47833 w 2019354"/>
                <a:gd name="connsiteY25-52" fmla="*/ 741879 h 1664948"/>
                <a:gd name="connsiteX26-53" fmla="*/ 17353 w 2019354"/>
                <a:gd name="connsiteY26-54" fmla="*/ 457399 h 1664948"/>
                <a:gd name="connsiteX27-55" fmla="*/ 281513 w 2019354"/>
                <a:gd name="connsiteY27-56" fmla="*/ 355799 h 1664948"/>
                <a:gd name="connsiteX28-57" fmla="*/ 489793 w 2019354"/>
                <a:gd name="connsiteY28-58" fmla="*/ 406599 h 1664948"/>
                <a:gd name="connsiteX29" fmla="*/ 708233 w 2019354"/>
                <a:gd name="connsiteY29" fmla="*/ 498039 h 1664948"/>
                <a:gd name="connsiteX0-59" fmla="*/ 708233 w 2019354"/>
                <a:gd name="connsiteY0-60" fmla="*/ 498039 h 1664948"/>
                <a:gd name="connsiteX1-61" fmla="*/ 850473 w 2019354"/>
                <a:gd name="connsiteY1-62" fmla="*/ 183079 h 1664948"/>
                <a:gd name="connsiteX2-63" fmla="*/ 1195913 w 2019354"/>
                <a:gd name="connsiteY2-64" fmla="*/ 199 h 1664948"/>
                <a:gd name="connsiteX3-65" fmla="*/ 1439753 w 2019354"/>
                <a:gd name="connsiteY3-66" fmla="*/ 152599 h 1664948"/>
                <a:gd name="connsiteX4-67" fmla="*/ 1500713 w 2019354"/>
                <a:gd name="connsiteY4-68" fmla="*/ 386279 h 1664948"/>
                <a:gd name="connsiteX5-69" fmla="*/ 1388953 w 2019354"/>
                <a:gd name="connsiteY5-70" fmla="*/ 548839 h 1664948"/>
                <a:gd name="connsiteX6-71" fmla="*/ 1541353 w 2019354"/>
                <a:gd name="connsiteY6-72" fmla="*/ 518359 h 1664948"/>
                <a:gd name="connsiteX7-73" fmla="*/ 1927433 w 2019354"/>
                <a:gd name="connsiteY7-74" fmla="*/ 640279 h 1664948"/>
                <a:gd name="connsiteX8-75" fmla="*/ 2018873 w 2019354"/>
                <a:gd name="connsiteY8-76" fmla="*/ 823159 h 1664948"/>
                <a:gd name="connsiteX9-77" fmla="*/ 1947753 w 2019354"/>
                <a:gd name="connsiteY9-78" fmla="*/ 995879 h 1664948"/>
                <a:gd name="connsiteX10-79" fmla="*/ 1653113 w 2019354"/>
                <a:gd name="connsiteY10-80" fmla="*/ 1087319 h 1664948"/>
                <a:gd name="connsiteX11-81" fmla="*/ 1449913 w 2019354"/>
                <a:gd name="connsiteY11-82" fmla="*/ 1066999 h 1664948"/>
                <a:gd name="connsiteX12-83" fmla="*/ 1571833 w 2019354"/>
                <a:gd name="connsiteY12-84" fmla="*/ 1300679 h 1664948"/>
                <a:gd name="connsiteX13-85" fmla="*/ 1581993 w 2019354"/>
                <a:gd name="connsiteY13-86" fmla="*/ 1290519 h 1664948"/>
                <a:gd name="connsiteX14-87" fmla="*/ 1581993 w 2019354"/>
                <a:gd name="connsiteY14-88" fmla="*/ 1463239 h 1664948"/>
                <a:gd name="connsiteX15-89" fmla="*/ 1429593 w 2019354"/>
                <a:gd name="connsiteY15-90" fmla="*/ 1635959 h 1664948"/>
                <a:gd name="connsiteX16-91" fmla="*/ 1145113 w 2019354"/>
                <a:gd name="connsiteY16-92" fmla="*/ 1635959 h 1664948"/>
                <a:gd name="connsiteX17-93" fmla="*/ 921593 w 2019354"/>
                <a:gd name="connsiteY17-94" fmla="*/ 1351479 h 1664948"/>
                <a:gd name="connsiteX18-95" fmla="*/ 921593 w 2019354"/>
                <a:gd name="connsiteY18-96" fmla="*/ 1361639 h 1664948"/>
                <a:gd name="connsiteX19-97" fmla="*/ 789513 w 2019354"/>
                <a:gd name="connsiteY19-98" fmla="*/ 1503879 h 1664948"/>
                <a:gd name="connsiteX20-99" fmla="*/ 423753 w 2019354"/>
                <a:gd name="connsiteY20-100" fmla="*/ 1554679 h 1664948"/>
                <a:gd name="connsiteX21-101" fmla="*/ 271353 w 2019354"/>
                <a:gd name="connsiteY21-102" fmla="*/ 1320999 h 1664948"/>
                <a:gd name="connsiteX22-103" fmla="*/ 400893 w 2019354"/>
                <a:gd name="connsiteY22-104" fmla="*/ 1072079 h 1664948"/>
                <a:gd name="connsiteX23-105" fmla="*/ 474553 w 2019354"/>
                <a:gd name="connsiteY23-106" fmla="*/ 985719 h 1664948"/>
                <a:gd name="connsiteX24-107" fmla="*/ 230713 w 2019354"/>
                <a:gd name="connsiteY24-108" fmla="*/ 894279 h 1664948"/>
                <a:gd name="connsiteX25-109" fmla="*/ 47833 w 2019354"/>
                <a:gd name="connsiteY25-110" fmla="*/ 741879 h 1664948"/>
                <a:gd name="connsiteX26-111" fmla="*/ 17353 w 2019354"/>
                <a:gd name="connsiteY26-112" fmla="*/ 457399 h 1664948"/>
                <a:gd name="connsiteX27-113" fmla="*/ 281513 w 2019354"/>
                <a:gd name="connsiteY27-114" fmla="*/ 355799 h 1664948"/>
                <a:gd name="connsiteX28-115" fmla="*/ 489793 w 2019354"/>
                <a:gd name="connsiteY28-116" fmla="*/ 406599 h 1664948"/>
                <a:gd name="connsiteX29-117" fmla="*/ 708233 w 2019354"/>
                <a:gd name="connsiteY29-118" fmla="*/ 498039 h 1664948"/>
                <a:gd name="connsiteX0-119" fmla="*/ 708233 w 2019354"/>
                <a:gd name="connsiteY0-120" fmla="*/ 498039 h 1653659"/>
                <a:gd name="connsiteX1-121" fmla="*/ 850473 w 2019354"/>
                <a:gd name="connsiteY1-122" fmla="*/ 183079 h 1653659"/>
                <a:gd name="connsiteX2-123" fmla="*/ 1195913 w 2019354"/>
                <a:gd name="connsiteY2-124" fmla="*/ 199 h 1653659"/>
                <a:gd name="connsiteX3-125" fmla="*/ 1439753 w 2019354"/>
                <a:gd name="connsiteY3-126" fmla="*/ 152599 h 1653659"/>
                <a:gd name="connsiteX4-127" fmla="*/ 1500713 w 2019354"/>
                <a:gd name="connsiteY4-128" fmla="*/ 386279 h 1653659"/>
                <a:gd name="connsiteX5-129" fmla="*/ 1388953 w 2019354"/>
                <a:gd name="connsiteY5-130" fmla="*/ 548839 h 1653659"/>
                <a:gd name="connsiteX6-131" fmla="*/ 1541353 w 2019354"/>
                <a:gd name="connsiteY6-132" fmla="*/ 518359 h 1653659"/>
                <a:gd name="connsiteX7-133" fmla="*/ 1927433 w 2019354"/>
                <a:gd name="connsiteY7-134" fmla="*/ 640279 h 1653659"/>
                <a:gd name="connsiteX8-135" fmla="*/ 2018873 w 2019354"/>
                <a:gd name="connsiteY8-136" fmla="*/ 823159 h 1653659"/>
                <a:gd name="connsiteX9-137" fmla="*/ 1947753 w 2019354"/>
                <a:gd name="connsiteY9-138" fmla="*/ 995879 h 1653659"/>
                <a:gd name="connsiteX10-139" fmla="*/ 1653113 w 2019354"/>
                <a:gd name="connsiteY10-140" fmla="*/ 1087319 h 1653659"/>
                <a:gd name="connsiteX11-141" fmla="*/ 1449913 w 2019354"/>
                <a:gd name="connsiteY11-142" fmla="*/ 1066999 h 1653659"/>
                <a:gd name="connsiteX12-143" fmla="*/ 1571833 w 2019354"/>
                <a:gd name="connsiteY12-144" fmla="*/ 1300679 h 1653659"/>
                <a:gd name="connsiteX13-145" fmla="*/ 1581993 w 2019354"/>
                <a:gd name="connsiteY13-146" fmla="*/ 1290519 h 1653659"/>
                <a:gd name="connsiteX14-147" fmla="*/ 1581993 w 2019354"/>
                <a:gd name="connsiteY14-148" fmla="*/ 1463239 h 1653659"/>
                <a:gd name="connsiteX15-149" fmla="*/ 1429593 w 2019354"/>
                <a:gd name="connsiteY15-150" fmla="*/ 1635959 h 1653659"/>
                <a:gd name="connsiteX16-151" fmla="*/ 1145113 w 2019354"/>
                <a:gd name="connsiteY16-152" fmla="*/ 1635959 h 1653659"/>
                <a:gd name="connsiteX17-153" fmla="*/ 1013033 w 2019354"/>
                <a:gd name="connsiteY17-154" fmla="*/ 1529279 h 1653659"/>
                <a:gd name="connsiteX18-155" fmla="*/ 921593 w 2019354"/>
                <a:gd name="connsiteY18-156" fmla="*/ 1351479 h 1653659"/>
                <a:gd name="connsiteX19-157" fmla="*/ 921593 w 2019354"/>
                <a:gd name="connsiteY19-158" fmla="*/ 1361639 h 1653659"/>
                <a:gd name="connsiteX20-159" fmla="*/ 789513 w 2019354"/>
                <a:gd name="connsiteY20-160" fmla="*/ 1503879 h 1653659"/>
                <a:gd name="connsiteX21-161" fmla="*/ 423753 w 2019354"/>
                <a:gd name="connsiteY21-162" fmla="*/ 1554679 h 1653659"/>
                <a:gd name="connsiteX22-163" fmla="*/ 271353 w 2019354"/>
                <a:gd name="connsiteY22-164" fmla="*/ 1320999 h 1653659"/>
                <a:gd name="connsiteX23-165" fmla="*/ 400893 w 2019354"/>
                <a:gd name="connsiteY23-166" fmla="*/ 1072079 h 1653659"/>
                <a:gd name="connsiteX24-167" fmla="*/ 474553 w 2019354"/>
                <a:gd name="connsiteY24-168" fmla="*/ 985719 h 1653659"/>
                <a:gd name="connsiteX25-169" fmla="*/ 230713 w 2019354"/>
                <a:gd name="connsiteY25-170" fmla="*/ 894279 h 1653659"/>
                <a:gd name="connsiteX26-171" fmla="*/ 47833 w 2019354"/>
                <a:gd name="connsiteY26-172" fmla="*/ 741879 h 1653659"/>
                <a:gd name="connsiteX27-173" fmla="*/ 17353 w 2019354"/>
                <a:gd name="connsiteY27-174" fmla="*/ 457399 h 1653659"/>
                <a:gd name="connsiteX28-175" fmla="*/ 281513 w 2019354"/>
                <a:gd name="connsiteY28-176" fmla="*/ 355799 h 1653659"/>
                <a:gd name="connsiteX29-177" fmla="*/ 489793 w 2019354"/>
                <a:gd name="connsiteY29-178" fmla="*/ 406599 h 1653659"/>
                <a:gd name="connsiteX30" fmla="*/ 708233 w 2019354"/>
                <a:gd name="connsiteY30" fmla="*/ 498039 h 1653659"/>
                <a:gd name="connsiteX0-179" fmla="*/ 708233 w 2019200"/>
                <a:gd name="connsiteY0-180" fmla="*/ 498039 h 1653659"/>
                <a:gd name="connsiteX1-181" fmla="*/ 850473 w 2019200"/>
                <a:gd name="connsiteY1-182" fmla="*/ 183079 h 1653659"/>
                <a:gd name="connsiteX2-183" fmla="*/ 1195913 w 2019200"/>
                <a:gd name="connsiteY2-184" fmla="*/ 199 h 1653659"/>
                <a:gd name="connsiteX3-185" fmla="*/ 1439753 w 2019200"/>
                <a:gd name="connsiteY3-186" fmla="*/ 152599 h 1653659"/>
                <a:gd name="connsiteX4-187" fmla="*/ 1500713 w 2019200"/>
                <a:gd name="connsiteY4-188" fmla="*/ 386279 h 1653659"/>
                <a:gd name="connsiteX5-189" fmla="*/ 1388953 w 2019200"/>
                <a:gd name="connsiteY5-190" fmla="*/ 548839 h 1653659"/>
                <a:gd name="connsiteX6-191" fmla="*/ 1541353 w 2019200"/>
                <a:gd name="connsiteY6-192" fmla="*/ 518359 h 1653659"/>
                <a:gd name="connsiteX7-193" fmla="*/ 1927433 w 2019200"/>
                <a:gd name="connsiteY7-194" fmla="*/ 640279 h 1653659"/>
                <a:gd name="connsiteX8-195" fmla="*/ 2018873 w 2019200"/>
                <a:gd name="connsiteY8-196" fmla="*/ 823159 h 1653659"/>
                <a:gd name="connsiteX9-197" fmla="*/ 1947753 w 2019200"/>
                <a:gd name="connsiteY9-198" fmla="*/ 995879 h 1653659"/>
                <a:gd name="connsiteX10-199" fmla="*/ 1708993 w 2019200"/>
                <a:gd name="connsiteY10-200" fmla="*/ 1087319 h 1653659"/>
                <a:gd name="connsiteX11-201" fmla="*/ 1449913 w 2019200"/>
                <a:gd name="connsiteY11-202" fmla="*/ 1066999 h 1653659"/>
                <a:gd name="connsiteX12-203" fmla="*/ 1571833 w 2019200"/>
                <a:gd name="connsiteY12-204" fmla="*/ 1300679 h 1653659"/>
                <a:gd name="connsiteX13-205" fmla="*/ 1581993 w 2019200"/>
                <a:gd name="connsiteY13-206" fmla="*/ 1290519 h 1653659"/>
                <a:gd name="connsiteX14-207" fmla="*/ 1581993 w 2019200"/>
                <a:gd name="connsiteY14-208" fmla="*/ 1463239 h 1653659"/>
                <a:gd name="connsiteX15-209" fmla="*/ 1429593 w 2019200"/>
                <a:gd name="connsiteY15-210" fmla="*/ 1635959 h 1653659"/>
                <a:gd name="connsiteX16-211" fmla="*/ 1145113 w 2019200"/>
                <a:gd name="connsiteY16-212" fmla="*/ 1635959 h 1653659"/>
                <a:gd name="connsiteX17-213" fmla="*/ 1013033 w 2019200"/>
                <a:gd name="connsiteY17-214" fmla="*/ 1529279 h 1653659"/>
                <a:gd name="connsiteX18-215" fmla="*/ 921593 w 2019200"/>
                <a:gd name="connsiteY18-216" fmla="*/ 1351479 h 1653659"/>
                <a:gd name="connsiteX19-217" fmla="*/ 921593 w 2019200"/>
                <a:gd name="connsiteY19-218" fmla="*/ 1361639 h 1653659"/>
                <a:gd name="connsiteX20-219" fmla="*/ 789513 w 2019200"/>
                <a:gd name="connsiteY20-220" fmla="*/ 1503879 h 1653659"/>
                <a:gd name="connsiteX21-221" fmla="*/ 423753 w 2019200"/>
                <a:gd name="connsiteY21-222" fmla="*/ 1554679 h 1653659"/>
                <a:gd name="connsiteX22-223" fmla="*/ 271353 w 2019200"/>
                <a:gd name="connsiteY22-224" fmla="*/ 1320999 h 1653659"/>
                <a:gd name="connsiteX23-225" fmla="*/ 400893 w 2019200"/>
                <a:gd name="connsiteY23-226" fmla="*/ 1072079 h 1653659"/>
                <a:gd name="connsiteX24-227" fmla="*/ 474553 w 2019200"/>
                <a:gd name="connsiteY24-228" fmla="*/ 985719 h 1653659"/>
                <a:gd name="connsiteX25-229" fmla="*/ 230713 w 2019200"/>
                <a:gd name="connsiteY25-230" fmla="*/ 894279 h 1653659"/>
                <a:gd name="connsiteX26-231" fmla="*/ 47833 w 2019200"/>
                <a:gd name="connsiteY26-232" fmla="*/ 741879 h 1653659"/>
                <a:gd name="connsiteX27-233" fmla="*/ 17353 w 2019200"/>
                <a:gd name="connsiteY27-234" fmla="*/ 457399 h 1653659"/>
                <a:gd name="connsiteX28-235" fmla="*/ 281513 w 2019200"/>
                <a:gd name="connsiteY28-236" fmla="*/ 355799 h 1653659"/>
                <a:gd name="connsiteX29-237" fmla="*/ 489793 w 2019200"/>
                <a:gd name="connsiteY29-238" fmla="*/ 406599 h 1653659"/>
                <a:gd name="connsiteX30-239" fmla="*/ 708233 w 2019200"/>
                <a:gd name="connsiteY30-240" fmla="*/ 498039 h 1653659"/>
                <a:gd name="connsiteX0-241" fmla="*/ 708233 w 2019200"/>
                <a:gd name="connsiteY0-242" fmla="*/ 498039 h 1653659"/>
                <a:gd name="connsiteX1-243" fmla="*/ 850473 w 2019200"/>
                <a:gd name="connsiteY1-244" fmla="*/ 183079 h 1653659"/>
                <a:gd name="connsiteX2-245" fmla="*/ 1195913 w 2019200"/>
                <a:gd name="connsiteY2-246" fmla="*/ 199 h 1653659"/>
                <a:gd name="connsiteX3-247" fmla="*/ 1439753 w 2019200"/>
                <a:gd name="connsiteY3-248" fmla="*/ 152599 h 1653659"/>
                <a:gd name="connsiteX4-249" fmla="*/ 1500713 w 2019200"/>
                <a:gd name="connsiteY4-250" fmla="*/ 386279 h 1653659"/>
                <a:gd name="connsiteX5-251" fmla="*/ 1388953 w 2019200"/>
                <a:gd name="connsiteY5-252" fmla="*/ 548839 h 1653659"/>
                <a:gd name="connsiteX6-253" fmla="*/ 1576913 w 2019200"/>
                <a:gd name="connsiteY6-254" fmla="*/ 536139 h 1653659"/>
                <a:gd name="connsiteX7-255" fmla="*/ 1927433 w 2019200"/>
                <a:gd name="connsiteY7-256" fmla="*/ 640279 h 1653659"/>
                <a:gd name="connsiteX8-257" fmla="*/ 2018873 w 2019200"/>
                <a:gd name="connsiteY8-258" fmla="*/ 823159 h 1653659"/>
                <a:gd name="connsiteX9-259" fmla="*/ 1947753 w 2019200"/>
                <a:gd name="connsiteY9-260" fmla="*/ 995879 h 1653659"/>
                <a:gd name="connsiteX10-261" fmla="*/ 1708993 w 2019200"/>
                <a:gd name="connsiteY10-262" fmla="*/ 1087319 h 1653659"/>
                <a:gd name="connsiteX11-263" fmla="*/ 1449913 w 2019200"/>
                <a:gd name="connsiteY11-264" fmla="*/ 1066999 h 1653659"/>
                <a:gd name="connsiteX12-265" fmla="*/ 1571833 w 2019200"/>
                <a:gd name="connsiteY12-266" fmla="*/ 1300679 h 1653659"/>
                <a:gd name="connsiteX13-267" fmla="*/ 1581993 w 2019200"/>
                <a:gd name="connsiteY13-268" fmla="*/ 1290519 h 1653659"/>
                <a:gd name="connsiteX14-269" fmla="*/ 1581993 w 2019200"/>
                <a:gd name="connsiteY14-270" fmla="*/ 1463239 h 1653659"/>
                <a:gd name="connsiteX15-271" fmla="*/ 1429593 w 2019200"/>
                <a:gd name="connsiteY15-272" fmla="*/ 1635959 h 1653659"/>
                <a:gd name="connsiteX16-273" fmla="*/ 1145113 w 2019200"/>
                <a:gd name="connsiteY16-274" fmla="*/ 1635959 h 1653659"/>
                <a:gd name="connsiteX17-275" fmla="*/ 1013033 w 2019200"/>
                <a:gd name="connsiteY17-276" fmla="*/ 1529279 h 1653659"/>
                <a:gd name="connsiteX18-277" fmla="*/ 921593 w 2019200"/>
                <a:gd name="connsiteY18-278" fmla="*/ 1351479 h 1653659"/>
                <a:gd name="connsiteX19-279" fmla="*/ 921593 w 2019200"/>
                <a:gd name="connsiteY19-280" fmla="*/ 1361639 h 1653659"/>
                <a:gd name="connsiteX20-281" fmla="*/ 789513 w 2019200"/>
                <a:gd name="connsiteY20-282" fmla="*/ 1503879 h 1653659"/>
                <a:gd name="connsiteX21-283" fmla="*/ 423753 w 2019200"/>
                <a:gd name="connsiteY21-284" fmla="*/ 1554679 h 1653659"/>
                <a:gd name="connsiteX22-285" fmla="*/ 271353 w 2019200"/>
                <a:gd name="connsiteY22-286" fmla="*/ 1320999 h 1653659"/>
                <a:gd name="connsiteX23-287" fmla="*/ 400893 w 2019200"/>
                <a:gd name="connsiteY23-288" fmla="*/ 1072079 h 1653659"/>
                <a:gd name="connsiteX24-289" fmla="*/ 474553 w 2019200"/>
                <a:gd name="connsiteY24-290" fmla="*/ 985719 h 1653659"/>
                <a:gd name="connsiteX25-291" fmla="*/ 230713 w 2019200"/>
                <a:gd name="connsiteY25-292" fmla="*/ 894279 h 1653659"/>
                <a:gd name="connsiteX26-293" fmla="*/ 47833 w 2019200"/>
                <a:gd name="connsiteY26-294" fmla="*/ 741879 h 1653659"/>
                <a:gd name="connsiteX27-295" fmla="*/ 17353 w 2019200"/>
                <a:gd name="connsiteY27-296" fmla="*/ 457399 h 1653659"/>
                <a:gd name="connsiteX28-297" fmla="*/ 281513 w 2019200"/>
                <a:gd name="connsiteY28-298" fmla="*/ 355799 h 1653659"/>
                <a:gd name="connsiteX29-299" fmla="*/ 489793 w 2019200"/>
                <a:gd name="connsiteY29-300" fmla="*/ 406599 h 1653659"/>
                <a:gd name="connsiteX30-301" fmla="*/ 708233 w 2019200"/>
                <a:gd name="connsiteY30-302" fmla="*/ 498039 h 1653659"/>
                <a:gd name="connsiteX0-303" fmla="*/ 708233 w 2019200"/>
                <a:gd name="connsiteY0-304" fmla="*/ 498023 h 1653643"/>
                <a:gd name="connsiteX1-305" fmla="*/ 850473 w 2019200"/>
                <a:gd name="connsiteY1-306" fmla="*/ 183063 h 1653643"/>
                <a:gd name="connsiteX2-307" fmla="*/ 1195913 w 2019200"/>
                <a:gd name="connsiteY2-308" fmla="*/ 183 h 1653643"/>
                <a:gd name="connsiteX3-309" fmla="*/ 1439753 w 2019200"/>
                <a:gd name="connsiteY3-310" fmla="*/ 152583 h 1653643"/>
                <a:gd name="connsiteX4-311" fmla="*/ 1477853 w 2019200"/>
                <a:gd name="connsiteY4-312" fmla="*/ 332923 h 1653643"/>
                <a:gd name="connsiteX5-313" fmla="*/ 1388953 w 2019200"/>
                <a:gd name="connsiteY5-314" fmla="*/ 548823 h 1653643"/>
                <a:gd name="connsiteX6-315" fmla="*/ 1576913 w 2019200"/>
                <a:gd name="connsiteY6-316" fmla="*/ 536123 h 1653643"/>
                <a:gd name="connsiteX7-317" fmla="*/ 1927433 w 2019200"/>
                <a:gd name="connsiteY7-318" fmla="*/ 640263 h 1653643"/>
                <a:gd name="connsiteX8-319" fmla="*/ 2018873 w 2019200"/>
                <a:gd name="connsiteY8-320" fmla="*/ 823143 h 1653643"/>
                <a:gd name="connsiteX9-321" fmla="*/ 1947753 w 2019200"/>
                <a:gd name="connsiteY9-322" fmla="*/ 995863 h 1653643"/>
                <a:gd name="connsiteX10-323" fmla="*/ 1708993 w 2019200"/>
                <a:gd name="connsiteY10-324" fmla="*/ 1087303 h 1653643"/>
                <a:gd name="connsiteX11-325" fmla="*/ 1449913 w 2019200"/>
                <a:gd name="connsiteY11-326" fmla="*/ 1066983 h 1653643"/>
                <a:gd name="connsiteX12-327" fmla="*/ 1571833 w 2019200"/>
                <a:gd name="connsiteY12-328" fmla="*/ 1300663 h 1653643"/>
                <a:gd name="connsiteX13-329" fmla="*/ 1581993 w 2019200"/>
                <a:gd name="connsiteY13-330" fmla="*/ 1290503 h 1653643"/>
                <a:gd name="connsiteX14-331" fmla="*/ 1581993 w 2019200"/>
                <a:gd name="connsiteY14-332" fmla="*/ 1463223 h 1653643"/>
                <a:gd name="connsiteX15-333" fmla="*/ 1429593 w 2019200"/>
                <a:gd name="connsiteY15-334" fmla="*/ 1635943 h 1653643"/>
                <a:gd name="connsiteX16-335" fmla="*/ 1145113 w 2019200"/>
                <a:gd name="connsiteY16-336" fmla="*/ 1635943 h 1653643"/>
                <a:gd name="connsiteX17-337" fmla="*/ 1013033 w 2019200"/>
                <a:gd name="connsiteY17-338" fmla="*/ 1529263 h 1653643"/>
                <a:gd name="connsiteX18-339" fmla="*/ 921593 w 2019200"/>
                <a:gd name="connsiteY18-340" fmla="*/ 1351463 h 1653643"/>
                <a:gd name="connsiteX19-341" fmla="*/ 921593 w 2019200"/>
                <a:gd name="connsiteY19-342" fmla="*/ 1361623 h 1653643"/>
                <a:gd name="connsiteX20-343" fmla="*/ 789513 w 2019200"/>
                <a:gd name="connsiteY20-344" fmla="*/ 1503863 h 1653643"/>
                <a:gd name="connsiteX21-345" fmla="*/ 423753 w 2019200"/>
                <a:gd name="connsiteY21-346" fmla="*/ 1554663 h 1653643"/>
                <a:gd name="connsiteX22-347" fmla="*/ 271353 w 2019200"/>
                <a:gd name="connsiteY22-348" fmla="*/ 1320983 h 1653643"/>
                <a:gd name="connsiteX23-349" fmla="*/ 400893 w 2019200"/>
                <a:gd name="connsiteY23-350" fmla="*/ 1072063 h 1653643"/>
                <a:gd name="connsiteX24-351" fmla="*/ 474553 w 2019200"/>
                <a:gd name="connsiteY24-352" fmla="*/ 985703 h 1653643"/>
                <a:gd name="connsiteX25-353" fmla="*/ 230713 w 2019200"/>
                <a:gd name="connsiteY25-354" fmla="*/ 894263 h 1653643"/>
                <a:gd name="connsiteX26-355" fmla="*/ 47833 w 2019200"/>
                <a:gd name="connsiteY26-356" fmla="*/ 741863 h 1653643"/>
                <a:gd name="connsiteX27-357" fmla="*/ 17353 w 2019200"/>
                <a:gd name="connsiteY27-358" fmla="*/ 457383 h 1653643"/>
                <a:gd name="connsiteX28-359" fmla="*/ 281513 w 2019200"/>
                <a:gd name="connsiteY28-360" fmla="*/ 355783 h 1653643"/>
                <a:gd name="connsiteX29-361" fmla="*/ 489793 w 2019200"/>
                <a:gd name="connsiteY29-362" fmla="*/ 406583 h 1653643"/>
                <a:gd name="connsiteX30-363" fmla="*/ 708233 w 2019200"/>
                <a:gd name="connsiteY30-364" fmla="*/ 498023 h 1653643"/>
                <a:gd name="connsiteX0-365" fmla="*/ 708233 w 2019200"/>
                <a:gd name="connsiteY0-366" fmla="*/ 498023 h 1653643"/>
                <a:gd name="connsiteX1-367" fmla="*/ 850473 w 2019200"/>
                <a:gd name="connsiteY1-368" fmla="*/ 183063 h 1653643"/>
                <a:gd name="connsiteX2-369" fmla="*/ 1195913 w 2019200"/>
                <a:gd name="connsiteY2-370" fmla="*/ 183 h 1653643"/>
                <a:gd name="connsiteX3-371" fmla="*/ 1439753 w 2019200"/>
                <a:gd name="connsiteY3-372" fmla="*/ 152583 h 1653643"/>
                <a:gd name="connsiteX4-373" fmla="*/ 1477853 w 2019200"/>
                <a:gd name="connsiteY4-374" fmla="*/ 332923 h 1653643"/>
                <a:gd name="connsiteX5-375" fmla="*/ 1427053 w 2019200"/>
                <a:gd name="connsiteY5-376" fmla="*/ 546283 h 1653643"/>
                <a:gd name="connsiteX6-377" fmla="*/ 1576913 w 2019200"/>
                <a:gd name="connsiteY6-378" fmla="*/ 536123 h 1653643"/>
                <a:gd name="connsiteX7-379" fmla="*/ 1927433 w 2019200"/>
                <a:gd name="connsiteY7-380" fmla="*/ 640263 h 1653643"/>
                <a:gd name="connsiteX8-381" fmla="*/ 2018873 w 2019200"/>
                <a:gd name="connsiteY8-382" fmla="*/ 823143 h 1653643"/>
                <a:gd name="connsiteX9-383" fmla="*/ 1947753 w 2019200"/>
                <a:gd name="connsiteY9-384" fmla="*/ 995863 h 1653643"/>
                <a:gd name="connsiteX10-385" fmla="*/ 1708993 w 2019200"/>
                <a:gd name="connsiteY10-386" fmla="*/ 1087303 h 1653643"/>
                <a:gd name="connsiteX11-387" fmla="*/ 1449913 w 2019200"/>
                <a:gd name="connsiteY11-388" fmla="*/ 1066983 h 1653643"/>
                <a:gd name="connsiteX12-389" fmla="*/ 1571833 w 2019200"/>
                <a:gd name="connsiteY12-390" fmla="*/ 1300663 h 1653643"/>
                <a:gd name="connsiteX13-391" fmla="*/ 1581993 w 2019200"/>
                <a:gd name="connsiteY13-392" fmla="*/ 1290503 h 1653643"/>
                <a:gd name="connsiteX14-393" fmla="*/ 1581993 w 2019200"/>
                <a:gd name="connsiteY14-394" fmla="*/ 1463223 h 1653643"/>
                <a:gd name="connsiteX15-395" fmla="*/ 1429593 w 2019200"/>
                <a:gd name="connsiteY15-396" fmla="*/ 1635943 h 1653643"/>
                <a:gd name="connsiteX16-397" fmla="*/ 1145113 w 2019200"/>
                <a:gd name="connsiteY16-398" fmla="*/ 1635943 h 1653643"/>
                <a:gd name="connsiteX17-399" fmla="*/ 1013033 w 2019200"/>
                <a:gd name="connsiteY17-400" fmla="*/ 1529263 h 1653643"/>
                <a:gd name="connsiteX18-401" fmla="*/ 921593 w 2019200"/>
                <a:gd name="connsiteY18-402" fmla="*/ 1351463 h 1653643"/>
                <a:gd name="connsiteX19-403" fmla="*/ 921593 w 2019200"/>
                <a:gd name="connsiteY19-404" fmla="*/ 1361623 h 1653643"/>
                <a:gd name="connsiteX20-405" fmla="*/ 789513 w 2019200"/>
                <a:gd name="connsiteY20-406" fmla="*/ 1503863 h 1653643"/>
                <a:gd name="connsiteX21-407" fmla="*/ 423753 w 2019200"/>
                <a:gd name="connsiteY21-408" fmla="*/ 1554663 h 1653643"/>
                <a:gd name="connsiteX22-409" fmla="*/ 271353 w 2019200"/>
                <a:gd name="connsiteY22-410" fmla="*/ 1320983 h 1653643"/>
                <a:gd name="connsiteX23-411" fmla="*/ 400893 w 2019200"/>
                <a:gd name="connsiteY23-412" fmla="*/ 1072063 h 1653643"/>
                <a:gd name="connsiteX24-413" fmla="*/ 474553 w 2019200"/>
                <a:gd name="connsiteY24-414" fmla="*/ 985703 h 1653643"/>
                <a:gd name="connsiteX25-415" fmla="*/ 230713 w 2019200"/>
                <a:gd name="connsiteY25-416" fmla="*/ 894263 h 1653643"/>
                <a:gd name="connsiteX26-417" fmla="*/ 47833 w 2019200"/>
                <a:gd name="connsiteY26-418" fmla="*/ 741863 h 1653643"/>
                <a:gd name="connsiteX27-419" fmla="*/ 17353 w 2019200"/>
                <a:gd name="connsiteY27-420" fmla="*/ 457383 h 1653643"/>
                <a:gd name="connsiteX28-421" fmla="*/ 281513 w 2019200"/>
                <a:gd name="connsiteY28-422" fmla="*/ 355783 h 1653643"/>
                <a:gd name="connsiteX29-423" fmla="*/ 489793 w 2019200"/>
                <a:gd name="connsiteY29-424" fmla="*/ 406583 h 1653643"/>
                <a:gd name="connsiteX30-425" fmla="*/ 708233 w 2019200"/>
                <a:gd name="connsiteY30-426" fmla="*/ 498023 h 1653643"/>
                <a:gd name="connsiteX0-427" fmla="*/ 708233 w 2019200"/>
                <a:gd name="connsiteY0-428" fmla="*/ 498023 h 1653643"/>
                <a:gd name="connsiteX1-429" fmla="*/ 850473 w 2019200"/>
                <a:gd name="connsiteY1-430" fmla="*/ 183063 h 1653643"/>
                <a:gd name="connsiteX2-431" fmla="*/ 1195913 w 2019200"/>
                <a:gd name="connsiteY2-432" fmla="*/ 183 h 1653643"/>
                <a:gd name="connsiteX3-433" fmla="*/ 1439753 w 2019200"/>
                <a:gd name="connsiteY3-434" fmla="*/ 152583 h 1653643"/>
                <a:gd name="connsiteX4-435" fmla="*/ 1477853 w 2019200"/>
                <a:gd name="connsiteY4-436" fmla="*/ 332923 h 1653643"/>
                <a:gd name="connsiteX5-437" fmla="*/ 1427053 w 2019200"/>
                <a:gd name="connsiteY5-438" fmla="*/ 546283 h 1653643"/>
                <a:gd name="connsiteX6-439" fmla="*/ 1622633 w 2019200"/>
                <a:gd name="connsiteY6-440" fmla="*/ 558983 h 1653643"/>
                <a:gd name="connsiteX7-441" fmla="*/ 1927433 w 2019200"/>
                <a:gd name="connsiteY7-442" fmla="*/ 640263 h 1653643"/>
                <a:gd name="connsiteX8-443" fmla="*/ 2018873 w 2019200"/>
                <a:gd name="connsiteY8-444" fmla="*/ 823143 h 1653643"/>
                <a:gd name="connsiteX9-445" fmla="*/ 1947753 w 2019200"/>
                <a:gd name="connsiteY9-446" fmla="*/ 995863 h 1653643"/>
                <a:gd name="connsiteX10-447" fmla="*/ 1708993 w 2019200"/>
                <a:gd name="connsiteY10-448" fmla="*/ 1087303 h 1653643"/>
                <a:gd name="connsiteX11-449" fmla="*/ 1449913 w 2019200"/>
                <a:gd name="connsiteY11-450" fmla="*/ 1066983 h 1653643"/>
                <a:gd name="connsiteX12-451" fmla="*/ 1571833 w 2019200"/>
                <a:gd name="connsiteY12-452" fmla="*/ 1300663 h 1653643"/>
                <a:gd name="connsiteX13-453" fmla="*/ 1581993 w 2019200"/>
                <a:gd name="connsiteY13-454" fmla="*/ 1290503 h 1653643"/>
                <a:gd name="connsiteX14-455" fmla="*/ 1581993 w 2019200"/>
                <a:gd name="connsiteY14-456" fmla="*/ 1463223 h 1653643"/>
                <a:gd name="connsiteX15-457" fmla="*/ 1429593 w 2019200"/>
                <a:gd name="connsiteY15-458" fmla="*/ 1635943 h 1653643"/>
                <a:gd name="connsiteX16-459" fmla="*/ 1145113 w 2019200"/>
                <a:gd name="connsiteY16-460" fmla="*/ 1635943 h 1653643"/>
                <a:gd name="connsiteX17-461" fmla="*/ 1013033 w 2019200"/>
                <a:gd name="connsiteY17-462" fmla="*/ 1529263 h 1653643"/>
                <a:gd name="connsiteX18-463" fmla="*/ 921593 w 2019200"/>
                <a:gd name="connsiteY18-464" fmla="*/ 1351463 h 1653643"/>
                <a:gd name="connsiteX19-465" fmla="*/ 921593 w 2019200"/>
                <a:gd name="connsiteY19-466" fmla="*/ 1361623 h 1653643"/>
                <a:gd name="connsiteX20-467" fmla="*/ 789513 w 2019200"/>
                <a:gd name="connsiteY20-468" fmla="*/ 1503863 h 1653643"/>
                <a:gd name="connsiteX21-469" fmla="*/ 423753 w 2019200"/>
                <a:gd name="connsiteY21-470" fmla="*/ 1554663 h 1653643"/>
                <a:gd name="connsiteX22-471" fmla="*/ 271353 w 2019200"/>
                <a:gd name="connsiteY22-472" fmla="*/ 1320983 h 1653643"/>
                <a:gd name="connsiteX23-473" fmla="*/ 400893 w 2019200"/>
                <a:gd name="connsiteY23-474" fmla="*/ 1072063 h 1653643"/>
                <a:gd name="connsiteX24-475" fmla="*/ 474553 w 2019200"/>
                <a:gd name="connsiteY24-476" fmla="*/ 985703 h 1653643"/>
                <a:gd name="connsiteX25-477" fmla="*/ 230713 w 2019200"/>
                <a:gd name="connsiteY25-478" fmla="*/ 894263 h 1653643"/>
                <a:gd name="connsiteX26-479" fmla="*/ 47833 w 2019200"/>
                <a:gd name="connsiteY26-480" fmla="*/ 741863 h 1653643"/>
                <a:gd name="connsiteX27-481" fmla="*/ 17353 w 2019200"/>
                <a:gd name="connsiteY27-482" fmla="*/ 457383 h 1653643"/>
                <a:gd name="connsiteX28-483" fmla="*/ 281513 w 2019200"/>
                <a:gd name="connsiteY28-484" fmla="*/ 355783 h 1653643"/>
                <a:gd name="connsiteX29-485" fmla="*/ 489793 w 2019200"/>
                <a:gd name="connsiteY29-486" fmla="*/ 406583 h 1653643"/>
                <a:gd name="connsiteX30-487" fmla="*/ 708233 w 2019200"/>
                <a:gd name="connsiteY30-488" fmla="*/ 498023 h 1653643"/>
                <a:gd name="connsiteX0-489" fmla="*/ 708233 w 2019200"/>
                <a:gd name="connsiteY0-490" fmla="*/ 498156 h 1653776"/>
                <a:gd name="connsiteX1-491" fmla="*/ 878413 w 2019200"/>
                <a:gd name="connsiteY1-492" fmla="*/ 193356 h 1653776"/>
                <a:gd name="connsiteX2-493" fmla="*/ 1195913 w 2019200"/>
                <a:gd name="connsiteY2-494" fmla="*/ 316 h 1653776"/>
                <a:gd name="connsiteX3-495" fmla="*/ 1439753 w 2019200"/>
                <a:gd name="connsiteY3-496" fmla="*/ 152716 h 1653776"/>
                <a:gd name="connsiteX4-497" fmla="*/ 1477853 w 2019200"/>
                <a:gd name="connsiteY4-498" fmla="*/ 333056 h 1653776"/>
                <a:gd name="connsiteX5-499" fmla="*/ 1427053 w 2019200"/>
                <a:gd name="connsiteY5-500" fmla="*/ 546416 h 1653776"/>
                <a:gd name="connsiteX6-501" fmla="*/ 1622633 w 2019200"/>
                <a:gd name="connsiteY6-502" fmla="*/ 559116 h 1653776"/>
                <a:gd name="connsiteX7-503" fmla="*/ 1927433 w 2019200"/>
                <a:gd name="connsiteY7-504" fmla="*/ 640396 h 1653776"/>
                <a:gd name="connsiteX8-505" fmla="*/ 2018873 w 2019200"/>
                <a:gd name="connsiteY8-506" fmla="*/ 823276 h 1653776"/>
                <a:gd name="connsiteX9-507" fmla="*/ 1947753 w 2019200"/>
                <a:gd name="connsiteY9-508" fmla="*/ 995996 h 1653776"/>
                <a:gd name="connsiteX10-509" fmla="*/ 1708993 w 2019200"/>
                <a:gd name="connsiteY10-510" fmla="*/ 1087436 h 1653776"/>
                <a:gd name="connsiteX11-511" fmla="*/ 1449913 w 2019200"/>
                <a:gd name="connsiteY11-512" fmla="*/ 1067116 h 1653776"/>
                <a:gd name="connsiteX12-513" fmla="*/ 1571833 w 2019200"/>
                <a:gd name="connsiteY12-514" fmla="*/ 1300796 h 1653776"/>
                <a:gd name="connsiteX13-515" fmla="*/ 1581993 w 2019200"/>
                <a:gd name="connsiteY13-516" fmla="*/ 1290636 h 1653776"/>
                <a:gd name="connsiteX14-517" fmla="*/ 1581993 w 2019200"/>
                <a:gd name="connsiteY14-518" fmla="*/ 1463356 h 1653776"/>
                <a:gd name="connsiteX15-519" fmla="*/ 1429593 w 2019200"/>
                <a:gd name="connsiteY15-520" fmla="*/ 1636076 h 1653776"/>
                <a:gd name="connsiteX16-521" fmla="*/ 1145113 w 2019200"/>
                <a:gd name="connsiteY16-522" fmla="*/ 1636076 h 1653776"/>
                <a:gd name="connsiteX17-523" fmla="*/ 1013033 w 2019200"/>
                <a:gd name="connsiteY17-524" fmla="*/ 1529396 h 1653776"/>
                <a:gd name="connsiteX18-525" fmla="*/ 921593 w 2019200"/>
                <a:gd name="connsiteY18-526" fmla="*/ 1351596 h 1653776"/>
                <a:gd name="connsiteX19-527" fmla="*/ 921593 w 2019200"/>
                <a:gd name="connsiteY19-528" fmla="*/ 1361756 h 1653776"/>
                <a:gd name="connsiteX20-529" fmla="*/ 789513 w 2019200"/>
                <a:gd name="connsiteY20-530" fmla="*/ 1503996 h 1653776"/>
                <a:gd name="connsiteX21-531" fmla="*/ 423753 w 2019200"/>
                <a:gd name="connsiteY21-532" fmla="*/ 1554796 h 1653776"/>
                <a:gd name="connsiteX22-533" fmla="*/ 271353 w 2019200"/>
                <a:gd name="connsiteY22-534" fmla="*/ 1321116 h 1653776"/>
                <a:gd name="connsiteX23-535" fmla="*/ 400893 w 2019200"/>
                <a:gd name="connsiteY23-536" fmla="*/ 1072196 h 1653776"/>
                <a:gd name="connsiteX24-537" fmla="*/ 474553 w 2019200"/>
                <a:gd name="connsiteY24-538" fmla="*/ 985836 h 1653776"/>
                <a:gd name="connsiteX25-539" fmla="*/ 230713 w 2019200"/>
                <a:gd name="connsiteY25-540" fmla="*/ 894396 h 1653776"/>
                <a:gd name="connsiteX26-541" fmla="*/ 47833 w 2019200"/>
                <a:gd name="connsiteY26-542" fmla="*/ 741996 h 1653776"/>
                <a:gd name="connsiteX27-543" fmla="*/ 17353 w 2019200"/>
                <a:gd name="connsiteY27-544" fmla="*/ 457516 h 1653776"/>
                <a:gd name="connsiteX28-545" fmla="*/ 281513 w 2019200"/>
                <a:gd name="connsiteY28-546" fmla="*/ 355916 h 1653776"/>
                <a:gd name="connsiteX29-547" fmla="*/ 489793 w 2019200"/>
                <a:gd name="connsiteY29-548" fmla="*/ 406716 h 1653776"/>
                <a:gd name="connsiteX30-549" fmla="*/ 708233 w 2019200"/>
                <a:gd name="connsiteY30-550" fmla="*/ 498156 h 1653776"/>
                <a:gd name="connsiteX0-551" fmla="*/ 708233 w 2019200"/>
                <a:gd name="connsiteY0-552" fmla="*/ 498156 h 1653776"/>
                <a:gd name="connsiteX1-553" fmla="*/ 878413 w 2019200"/>
                <a:gd name="connsiteY1-554" fmla="*/ 193356 h 1653776"/>
                <a:gd name="connsiteX2-555" fmla="*/ 1195913 w 2019200"/>
                <a:gd name="connsiteY2-556" fmla="*/ 316 h 1653776"/>
                <a:gd name="connsiteX3-557" fmla="*/ 1439753 w 2019200"/>
                <a:gd name="connsiteY3-558" fmla="*/ 152716 h 1653776"/>
                <a:gd name="connsiteX4-559" fmla="*/ 1477853 w 2019200"/>
                <a:gd name="connsiteY4-560" fmla="*/ 333056 h 1653776"/>
                <a:gd name="connsiteX5-561" fmla="*/ 1427053 w 2019200"/>
                <a:gd name="connsiteY5-562" fmla="*/ 546416 h 1653776"/>
                <a:gd name="connsiteX6-563" fmla="*/ 1622633 w 2019200"/>
                <a:gd name="connsiteY6-564" fmla="*/ 559116 h 1653776"/>
                <a:gd name="connsiteX7-565" fmla="*/ 1927433 w 2019200"/>
                <a:gd name="connsiteY7-566" fmla="*/ 640396 h 1653776"/>
                <a:gd name="connsiteX8-567" fmla="*/ 2018873 w 2019200"/>
                <a:gd name="connsiteY8-568" fmla="*/ 823276 h 1653776"/>
                <a:gd name="connsiteX9-569" fmla="*/ 1947753 w 2019200"/>
                <a:gd name="connsiteY9-570" fmla="*/ 995996 h 1653776"/>
                <a:gd name="connsiteX10-571" fmla="*/ 1708993 w 2019200"/>
                <a:gd name="connsiteY10-572" fmla="*/ 1087436 h 1653776"/>
                <a:gd name="connsiteX11-573" fmla="*/ 1449913 w 2019200"/>
                <a:gd name="connsiteY11-574" fmla="*/ 1067116 h 1653776"/>
                <a:gd name="connsiteX12-575" fmla="*/ 1571833 w 2019200"/>
                <a:gd name="connsiteY12-576" fmla="*/ 1300796 h 1653776"/>
                <a:gd name="connsiteX13-577" fmla="*/ 1581993 w 2019200"/>
                <a:gd name="connsiteY13-578" fmla="*/ 1290636 h 1653776"/>
                <a:gd name="connsiteX14-579" fmla="*/ 1581993 w 2019200"/>
                <a:gd name="connsiteY14-580" fmla="*/ 1463356 h 1653776"/>
                <a:gd name="connsiteX15-581" fmla="*/ 1429593 w 2019200"/>
                <a:gd name="connsiteY15-582" fmla="*/ 1636076 h 1653776"/>
                <a:gd name="connsiteX16-583" fmla="*/ 1145113 w 2019200"/>
                <a:gd name="connsiteY16-584" fmla="*/ 1636076 h 1653776"/>
                <a:gd name="connsiteX17-585" fmla="*/ 1013033 w 2019200"/>
                <a:gd name="connsiteY17-586" fmla="*/ 1529396 h 1653776"/>
                <a:gd name="connsiteX18-587" fmla="*/ 921593 w 2019200"/>
                <a:gd name="connsiteY18-588" fmla="*/ 1351596 h 1653776"/>
                <a:gd name="connsiteX19-589" fmla="*/ 921593 w 2019200"/>
                <a:gd name="connsiteY19-590" fmla="*/ 1361756 h 1653776"/>
                <a:gd name="connsiteX20-591" fmla="*/ 789513 w 2019200"/>
                <a:gd name="connsiteY20-592" fmla="*/ 1503996 h 1653776"/>
                <a:gd name="connsiteX21-593" fmla="*/ 423753 w 2019200"/>
                <a:gd name="connsiteY21-594" fmla="*/ 1554796 h 1653776"/>
                <a:gd name="connsiteX22-595" fmla="*/ 271353 w 2019200"/>
                <a:gd name="connsiteY22-596" fmla="*/ 1321116 h 1653776"/>
                <a:gd name="connsiteX23-597" fmla="*/ 400893 w 2019200"/>
                <a:gd name="connsiteY23-598" fmla="*/ 1072196 h 1653776"/>
                <a:gd name="connsiteX24-599" fmla="*/ 474553 w 2019200"/>
                <a:gd name="connsiteY24-600" fmla="*/ 985836 h 1653776"/>
                <a:gd name="connsiteX25-601" fmla="*/ 230713 w 2019200"/>
                <a:gd name="connsiteY25-602" fmla="*/ 894396 h 1653776"/>
                <a:gd name="connsiteX26-603" fmla="*/ 47833 w 2019200"/>
                <a:gd name="connsiteY26-604" fmla="*/ 741996 h 1653776"/>
                <a:gd name="connsiteX27-605" fmla="*/ 17353 w 2019200"/>
                <a:gd name="connsiteY27-606" fmla="*/ 457516 h 1653776"/>
                <a:gd name="connsiteX28-607" fmla="*/ 281513 w 2019200"/>
                <a:gd name="connsiteY28-608" fmla="*/ 355916 h 1653776"/>
                <a:gd name="connsiteX29-609" fmla="*/ 489793 w 2019200"/>
                <a:gd name="connsiteY29-610" fmla="*/ 406716 h 1653776"/>
                <a:gd name="connsiteX30-611" fmla="*/ 708233 w 2019200"/>
                <a:gd name="connsiteY30-612" fmla="*/ 498156 h 1653776"/>
                <a:gd name="connsiteX0-613" fmla="*/ 710773 w 2019200"/>
                <a:gd name="connsiteY0-614" fmla="*/ 477836 h 1653776"/>
                <a:gd name="connsiteX1-615" fmla="*/ 878413 w 2019200"/>
                <a:gd name="connsiteY1-616" fmla="*/ 193356 h 1653776"/>
                <a:gd name="connsiteX2-617" fmla="*/ 1195913 w 2019200"/>
                <a:gd name="connsiteY2-618" fmla="*/ 316 h 1653776"/>
                <a:gd name="connsiteX3-619" fmla="*/ 1439753 w 2019200"/>
                <a:gd name="connsiteY3-620" fmla="*/ 152716 h 1653776"/>
                <a:gd name="connsiteX4-621" fmla="*/ 1477853 w 2019200"/>
                <a:gd name="connsiteY4-622" fmla="*/ 333056 h 1653776"/>
                <a:gd name="connsiteX5-623" fmla="*/ 1427053 w 2019200"/>
                <a:gd name="connsiteY5-624" fmla="*/ 546416 h 1653776"/>
                <a:gd name="connsiteX6-625" fmla="*/ 1622633 w 2019200"/>
                <a:gd name="connsiteY6-626" fmla="*/ 559116 h 1653776"/>
                <a:gd name="connsiteX7-627" fmla="*/ 1927433 w 2019200"/>
                <a:gd name="connsiteY7-628" fmla="*/ 640396 h 1653776"/>
                <a:gd name="connsiteX8-629" fmla="*/ 2018873 w 2019200"/>
                <a:gd name="connsiteY8-630" fmla="*/ 823276 h 1653776"/>
                <a:gd name="connsiteX9-631" fmla="*/ 1947753 w 2019200"/>
                <a:gd name="connsiteY9-632" fmla="*/ 995996 h 1653776"/>
                <a:gd name="connsiteX10-633" fmla="*/ 1708993 w 2019200"/>
                <a:gd name="connsiteY10-634" fmla="*/ 1087436 h 1653776"/>
                <a:gd name="connsiteX11-635" fmla="*/ 1449913 w 2019200"/>
                <a:gd name="connsiteY11-636" fmla="*/ 1067116 h 1653776"/>
                <a:gd name="connsiteX12-637" fmla="*/ 1571833 w 2019200"/>
                <a:gd name="connsiteY12-638" fmla="*/ 1300796 h 1653776"/>
                <a:gd name="connsiteX13-639" fmla="*/ 1581993 w 2019200"/>
                <a:gd name="connsiteY13-640" fmla="*/ 1290636 h 1653776"/>
                <a:gd name="connsiteX14-641" fmla="*/ 1581993 w 2019200"/>
                <a:gd name="connsiteY14-642" fmla="*/ 1463356 h 1653776"/>
                <a:gd name="connsiteX15-643" fmla="*/ 1429593 w 2019200"/>
                <a:gd name="connsiteY15-644" fmla="*/ 1636076 h 1653776"/>
                <a:gd name="connsiteX16-645" fmla="*/ 1145113 w 2019200"/>
                <a:gd name="connsiteY16-646" fmla="*/ 1636076 h 1653776"/>
                <a:gd name="connsiteX17-647" fmla="*/ 1013033 w 2019200"/>
                <a:gd name="connsiteY17-648" fmla="*/ 1529396 h 1653776"/>
                <a:gd name="connsiteX18-649" fmla="*/ 921593 w 2019200"/>
                <a:gd name="connsiteY18-650" fmla="*/ 1351596 h 1653776"/>
                <a:gd name="connsiteX19-651" fmla="*/ 921593 w 2019200"/>
                <a:gd name="connsiteY19-652" fmla="*/ 1361756 h 1653776"/>
                <a:gd name="connsiteX20-653" fmla="*/ 789513 w 2019200"/>
                <a:gd name="connsiteY20-654" fmla="*/ 1503996 h 1653776"/>
                <a:gd name="connsiteX21-655" fmla="*/ 423753 w 2019200"/>
                <a:gd name="connsiteY21-656" fmla="*/ 1554796 h 1653776"/>
                <a:gd name="connsiteX22-657" fmla="*/ 271353 w 2019200"/>
                <a:gd name="connsiteY22-658" fmla="*/ 1321116 h 1653776"/>
                <a:gd name="connsiteX23-659" fmla="*/ 400893 w 2019200"/>
                <a:gd name="connsiteY23-660" fmla="*/ 1072196 h 1653776"/>
                <a:gd name="connsiteX24-661" fmla="*/ 474553 w 2019200"/>
                <a:gd name="connsiteY24-662" fmla="*/ 985836 h 1653776"/>
                <a:gd name="connsiteX25-663" fmla="*/ 230713 w 2019200"/>
                <a:gd name="connsiteY25-664" fmla="*/ 894396 h 1653776"/>
                <a:gd name="connsiteX26-665" fmla="*/ 47833 w 2019200"/>
                <a:gd name="connsiteY26-666" fmla="*/ 741996 h 1653776"/>
                <a:gd name="connsiteX27-667" fmla="*/ 17353 w 2019200"/>
                <a:gd name="connsiteY27-668" fmla="*/ 457516 h 1653776"/>
                <a:gd name="connsiteX28-669" fmla="*/ 281513 w 2019200"/>
                <a:gd name="connsiteY28-670" fmla="*/ 355916 h 1653776"/>
                <a:gd name="connsiteX29-671" fmla="*/ 489793 w 2019200"/>
                <a:gd name="connsiteY29-672" fmla="*/ 406716 h 1653776"/>
                <a:gd name="connsiteX30-673" fmla="*/ 710773 w 2019200"/>
                <a:gd name="connsiteY30-674" fmla="*/ 477836 h 1653776"/>
                <a:gd name="connsiteX0-675" fmla="*/ 710773 w 2019200"/>
                <a:gd name="connsiteY0-676" fmla="*/ 449982 h 1625922"/>
                <a:gd name="connsiteX1-677" fmla="*/ 878413 w 2019200"/>
                <a:gd name="connsiteY1-678" fmla="*/ 165502 h 1625922"/>
                <a:gd name="connsiteX2-679" fmla="*/ 1198453 w 2019200"/>
                <a:gd name="connsiteY2-680" fmla="*/ 402 h 1625922"/>
                <a:gd name="connsiteX3-681" fmla="*/ 1439753 w 2019200"/>
                <a:gd name="connsiteY3-682" fmla="*/ 124862 h 1625922"/>
                <a:gd name="connsiteX4-683" fmla="*/ 1477853 w 2019200"/>
                <a:gd name="connsiteY4-684" fmla="*/ 305202 h 1625922"/>
                <a:gd name="connsiteX5-685" fmla="*/ 1427053 w 2019200"/>
                <a:gd name="connsiteY5-686" fmla="*/ 518562 h 1625922"/>
                <a:gd name="connsiteX6-687" fmla="*/ 1622633 w 2019200"/>
                <a:gd name="connsiteY6-688" fmla="*/ 531262 h 1625922"/>
                <a:gd name="connsiteX7-689" fmla="*/ 1927433 w 2019200"/>
                <a:gd name="connsiteY7-690" fmla="*/ 612542 h 1625922"/>
                <a:gd name="connsiteX8-691" fmla="*/ 2018873 w 2019200"/>
                <a:gd name="connsiteY8-692" fmla="*/ 795422 h 1625922"/>
                <a:gd name="connsiteX9-693" fmla="*/ 1947753 w 2019200"/>
                <a:gd name="connsiteY9-694" fmla="*/ 968142 h 1625922"/>
                <a:gd name="connsiteX10-695" fmla="*/ 1708993 w 2019200"/>
                <a:gd name="connsiteY10-696" fmla="*/ 1059582 h 1625922"/>
                <a:gd name="connsiteX11-697" fmla="*/ 1449913 w 2019200"/>
                <a:gd name="connsiteY11-698" fmla="*/ 1039262 h 1625922"/>
                <a:gd name="connsiteX12-699" fmla="*/ 1571833 w 2019200"/>
                <a:gd name="connsiteY12-700" fmla="*/ 1272942 h 1625922"/>
                <a:gd name="connsiteX13-701" fmla="*/ 1581993 w 2019200"/>
                <a:gd name="connsiteY13-702" fmla="*/ 1262782 h 1625922"/>
                <a:gd name="connsiteX14-703" fmla="*/ 1581993 w 2019200"/>
                <a:gd name="connsiteY14-704" fmla="*/ 1435502 h 1625922"/>
                <a:gd name="connsiteX15-705" fmla="*/ 1429593 w 2019200"/>
                <a:gd name="connsiteY15-706" fmla="*/ 1608222 h 1625922"/>
                <a:gd name="connsiteX16-707" fmla="*/ 1145113 w 2019200"/>
                <a:gd name="connsiteY16-708" fmla="*/ 1608222 h 1625922"/>
                <a:gd name="connsiteX17-709" fmla="*/ 1013033 w 2019200"/>
                <a:gd name="connsiteY17-710" fmla="*/ 1501542 h 1625922"/>
                <a:gd name="connsiteX18-711" fmla="*/ 921593 w 2019200"/>
                <a:gd name="connsiteY18-712" fmla="*/ 1323742 h 1625922"/>
                <a:gd name="connsiteX19-713" fmla="*/ 921593 w 2019200"/>
                <a:gd name="connsiteY19-714" fmla="*/ 1333902 h 1625922"/>
                <a:gd name="connsiteX20-715" fmla="*/ 789513 w 2019200"/>
                <a:gd name="connsiteY20-716" fmla="*/ 1476142 h 1625922"/>
                <a:gd name="connsiteX21-717" fmla="*/ 423753 w 2019200"/>
                <a:gd name="connsiteY21-718" fmla="*/ 1526942 h 1625922"/>
                <a:gd name="connsiteX22-719" fmla="*/ 271353 w 2019200"/>
                <a:gd name="connsiteY22-720" fmla="*/ 1293262 h 1625922"/>
                <a:gd name="connsiteX23-721" fmla="*/ 400893 w 2019200"/>
                <a:gd name="connsiteY23-722" fmla="*/ 1044342 h 1625922"/>
                <a:gd name="connsiteX24-723" fmla="*/ 474553 w 2019200"/>
                <a:gd name="connsiteY24-724" fmla="*/ 957982 h 1625922"/>
                <a:gd name="connsiteX25-725" fmla="*/ 230713 w 2019200"/>
                <a:gd name="connsiteY25-726" fmla="*/ 866542 h 1625922"/>
                <a:gd name="connsiteX26-727" fmla="*/ 47833 w 2019200"/>
                <a:gd name="connsiteY26-728" fmla="*/ 714142 h 1625922"/>
                <a:gd name="connsiteX27-729" fmla="*/ 17353 w 2019200"/>
                <a:gd name="connsiteY27-730" fmla="*/ 429662 h 1625922"/>
                <a:gd name="connsiteX28-731" fmla="*/ 281513 w 2019200"/>
                <a:gd name="connsiteY28-732" fmla="*/ 328062 h 1625922"/>
                <a:gd name="connsiteX29-733" fmla="*/ 489793 w 2019200"/>
                <a:gd name="connsiteY29-734" fmla="*/ 378862 h 1625922"/>
                <a:gd name="connsiteX30-735" fmla="*/ 710773 w 2019200"/>
                <a:gd name="connsiteY30-736" fmla="*/ 449982 h 1625922"/>
                <a:gd name="connsiteX0-737" fmla="*/ 710773 w 2019200"/>
                <a:gd name="connsiteY0-738" fmla="*/ 462637 h 1638577"/>
                <a:gd name="connsiteX1-739" fmla="*/ 878413 w 2019200"/>
                <a:gd name="connsiteY1-740" fmla="*/ 178157 h 1638577"/>
                <a:gd name="connsiteX2-741" fmla="*/ 1190833 w 2019200"/>
                <a:gd name="connsiteY2-742" fmla="*/ 357 h 1638577"/>
                <a:gd name="connsiteX3-743" fmla="*/ 1439753 w 2019200"/>
                <a:gd name="connsiteY3-744" fmla="*/ 137517 h 1638577"/>
                <a:gd name="connsiteX4-745" fmla="*/ 1477853 w 2019200"/>
                <a:gd name="connsiteY4-746" fmla="*/ 317857 h 1638577"/>
                <a:gd name="connsiteX5-747" fmla="*/ 1427053 w 2019200"/>
                <a:gd name="connsiteY5-748" fmla="*/ 531217 h 1638577"/>
                <a:gd name="connsiteX6-749" fmla="*/ 1622633 w 2019200"/>
                <a:gd name="connsiteY6-750" fmla="*/ 543917 h 1638577"/>
                <a:gd name="connsiteX7-751" fmla="*/ 1927433 w 2019200"/>
                <a:gd name="connsiteY7-752" fmla="*/ 625197 h 1638577"/>
                <a:gd name="connsiteX8-753" fmla="*/ 2018873 w 2019200"/>
                <a:gd name="connsiteY8-754" fmla="*/ 808077 h 1638577"/>
                <a:gd name="connsiteX9-755" fmla="*/ 1947753 w 2019200"/>
                <a:gd name="connsiteY9-756" fmla="*/ 980797 h 1638577"/>
                <a:gd name="connsiteX10-757" fmla="*/ 1708993 w 2019200"/>
                <a:gd name="connsiteY10-758" fmla="*/ 1072237 h 1638577"/>
                <a:gd name="connsiteX11-759" fmla="*/ 1449913 w 2019200"/>
                <a:gd name="connsiteY11-760" fmla="*/ 1051917 h 1638577"/>
                <a:gd name="connsiteX12-761" fmla="*/ 1571833 w 2019200"/>
                <a:gd name="connsiteY12-762" fmla="*/ 1285597 h 1638577"/>
                <a:gd name="connsiteX13-763" fmla="*/ 1581993 w 2019200"/>
                <a:gd name="connsiteY13-764" fmla="*/ 1275437 h 1638577"/>
                <a:gd name="connsiteX14-765" fmla="*/ 1581993 w 2019200"/>
                <a:gd name="connsiteY14-766" fmla="*/ 1448157 h 1638577"/>
                <a:gd name="connsiteX15-767" fmla="*/ 1429593 w 2019200"/>
                <a:gd name="connsiteY15-768" fmla="*/ 1620877 h 1638577"/>
                <a:gd name="connsiteX16-769" fmla="*/ 1145113 w 2019200"/>
                <a:gd name="connsiteY16-770" fmla="*/ 1620877 h 1638577"/>
                <a:gd name="connsiteX17-771" fmla="*/ 1013033 w 2019200"/>
                <a:gd name="connsiteY17-772" fmla="*/ 1514197 h 1638577"/>
                <a:gd name="connsiteX18-773" fmla="*/ 921593 w 2019200"/>
                <a:gd name="connsiteY18-774" fmla="*/ 1336397 h 1638577"/>
                <a:gd name="connsiteX19-775" fmla="*/ 921593 w 2019200"/>
                <a:gd name="connsiteY19-776" fmla="*/ 1346557 h 1638577"/>
                <a:gd name="connsiteX20-777" fmla="*/ 789513 w 2019200"/>
                <a:gd name="connsiteY20-778" fmla="*/ 1488797 h 1638577"/>
                <a:gd name="connsiteX21-779" fmla="*/ 423753 w 2019200"/>
                <a:gd name="connsiteY21-780" fmla="*/ 1539597 h 1638577"/>
                <a:gd name="connsiteX22-781" fmla="*/ 271353 w 2019200"/>
                <a:gd name="connsiteY22-782" fmla="*/ 1305917 h 1638577"/>
                <a:gd name="connsiteX23-783" fmla="*/ 400893 w 2019200"/>
                <a:gd name="connsiteY23-784" fmla="*/ 1056997 h 1638577"/>
                <a:gd name="connsiteX24-785" fmla="*/ 474553 w 2019200"/>
                <a:gd name="connsiteY24-786" fmla="*/ 970637 h 1638577"/>
                <a:gd name="connsiteX25-787" fmla="*/ 230713 w 2019200"/>
                <a:gd name="connsiteY25-788" fmla="*/ 879197 h 1638577"/>
                <a:gd name="connsiteX26-789" fmla="*/ 47833 w 2019200"/>
                <a:gd name="connsiteY26-790" fmla="*/ 726797 h 1638577"/>
                <a:gd name="connsiteX27-791" fmla="*/ 17353 w 2019200"/>
                <a:gd name="connsiteY27-792" fmla="*/ 442317 h 1638577"/>
                <a:gd name="connsiteX28-793" fmla="*/ 281513 w 2019200"/>
                <a:gd name="connsiteY28-794" fmla="*/ 340717 h 1638577"/>
                <a:gd name="connsiteX29-795" fmla="*/ 489793 w 2019200"/>
                <a:gd name="connsiteY29-796" fmla="*/ 391517 h 1638577"/>
                <a:gd name="connsiteX30-797" fmla="*/ 710773 w 2019200"/>
                <a:gd name="connsiteY30-798" fmla="*/ 462637 h 1638577"/>
                <a:gd name="connsiteX0-799" fmla="*/ 710773 w 2019200"/>
                <a:gd name="connsiteY0-800" fmla="*/ 462339 h 1638279"/>
                <a:gd name="connsiteX1-801" fmla="*/ 878413 w 2019200"/>
                <a:gd name="connsiteY1-802" fmla="*/ 177859 h 1638279"/>
                <a:gd name="connsiteX2-803" fmla="*/ 1190833 w 2019200"/>
                <a:gd name="connsiteY2-804" fmla="*/ 59 h 1638279"/>
                <a:gd name="connsiteX3-805" fmla="*/ 1406733 w 2019200"/>
                <a:gd name="connsiteY3-806" fmla="*/ 160079 h 1638279"/>
                <a:gd name="connsiteX4-807" fmla="*/ 1477853 w 2019200"/>
                <a:gd name="connsiteY4-808" fmla="*/ 317559 h 1638279"/>
                <a:gd name="connsiteX5-809" fmla="*/ 1427053 w 2019200"/>
                <a:gd name="connsiteY5-810" fmla="*/ 530919 h 1638279"/>
                <a:gd name="connsiteX6-811" fmla="*/ 1622633 w 2019200"/>
                <a:gd name="connsiteY6-812" fmla="*/ 543619 h 1638279"/>
                <a:gd name="connsiteX7-813" fmla="*/ 1927433 w 2019200"/>
                <a:gd name="connsiteY7-814" fmla="*/ 624899 h 1638279"/>
                <a:gd name="connsiteX8-815" fmla="*/ 2018873 w 2019200"/>
                <a:gd name="connsiteY8-816" fmla="*/ 807779 h 1638279"/>
                <a:gd name="connsiteX9-817" fmla="*/ 1947753 w 2019200"/>
                <a:gd name="connsiteY9-818" fmla="*/ 980499 h 1638279"/>
                <a:gd name="connsiteX10-819" fmla="*/ 1708993 w 2019200"/>
                <a:gd name="connsiteY10-820" fmla="*/ 1071939 h 1638279"/>
                <a:gd name="connsiteX11-821" fmla="*/ 1449913 w 2019200"/>
                <a:gd name="connsiteY11-822" fmla="*/ 1051619 h 1638279"/>
                <a:gd name="connsiteX12-823" fmla="*/ 1571833 w 2019200"/>
                <a:gd name="connsiteY12-824" fmla="*/ 1285299 h 1638279"/>
                <a:gd name="connsiteX13-825" fmla="*/ 1581993 w 2019200"/>
                <a:gd name="connsiteY13-826" fmla="*/ 1275139 h 1638279"/>
                <a:gd name="connsiteX14-827" fmla="*/ 1581993 w 2019200"/>
                <a:gd name="connsiteY14-828" fmla="*/ 1447859 h 1638279"/>
                <a:gd name="connsiteX15-829" fmla="*/ 1429593 w 2019200"/>
                <a:gd name="connsiteY15-830" fmla="*/ 1620579 h 1638279"/>
                <a:gd name="connsiteX16-831" fmla="*/ 1145113 w 2019200"/>
                <a:gd name="connsiteY16-832" fmla="*/ 1620579 h 1638279"/>
                <a:gd name="connsiteX17-833" fmla="*/ 1013033 w 2019200"/>
                <a:gd name="connsiteY17-834" fmla="*/ 1513899 h 1638279"/>
                <a:gd name="connsiteX18-835" fmla="*/ 921593 w 2019200"/>
                <a:gd name="connsiteY18-836" fmla="*/ 1336099 h 1638279"/>
                <a:gd name="connsiteX19-837" fmla="*/ 921593 w 2019200"/>
                <a:gd name="connsiteY19-838" fmla="*/ 1346259 h 1638279"/>
                <a:gd name="connsiteX20-839" fmla="*/ 789513 w 2019200"/>
                <a:gd name="connsiteY20-840" fmla="*/ 1488499 h 1638279"/>
                <a:gd name="connsiteX21-841" fmla="*/ 423753 w 2019200"/>
                <a:gd name="connsiteY21-842" fmla="*/ 1539299 h 1638279"/>
                <a:gd name="connsiteX22-843" fmla="*/ 271353 w 2019200"/>
                <a:gd name="connsiteY22-844" fmla="*/ 1305619 h 1638279"/>
                <a:gd name="connsiteX23-845" fmla="*/ 400893 w 2019200"/>
                <a:gd name="connsiteY23-846" fmla="*/ 1056699 h 1638279"/>
                <a:gd name="connsiteX24-847" fmla="*/ 474553 w 2019200"/>
                <a:gd name="connsiteY24-848" fmla="*/ 970339 h 1638279"/>
                <a:gd name="connsiteX25-849" fmla="*/ 230713 w 2019200"/>
                <a:gd name="connsiteY25-850" fmla="*/ 878899 h 1638279"/>
                <a:gd name="connsiteX26-851" fmla="*/ 47833 w 2019200"/>
                <a:gd name="connsiteY26-852" fmla="*/ 726499 h 1638279"/>
                <a:gd name="connsiteX27-853" fmla="*/ 17353 w 2019200"/>
                <a:gd name="connsiteY27-854" fmla="*/ 442019 h 1638279"/>
                <a:gd name="connsiteX28-855" fmla="*/ 281513 w 2019200"/>
                <a:gd name="connsiteY28-856" fmla="*/ 340419 h 1638279"/>
                <a:gd name="connsiteX29-857" fmla="*/ 489793 w 2019200"/>
                <a:gd name="connsiteY29-858" fmla="*/ 391219 h 1638279"/>
                <a:gd name="connsiteX30-859" fmla="*/ 710773 w 2019200"/>
                <a:gd name="connsiteY30-860" fmla="*/ 462339 h 1638279"/>
                <a:gd name="connsiteX0-861" fmla="*/ 710773 w 2019200"/>
                <a:gd name="connsiteY0-862" fmla="*/ 462467 h 1638407"/>
                <a:gd name="connsiteX1-863" fmla="*/ 878413 w 2019200"/>
                <a:gd name="connsiteY1-864" fmla="*/ 177987 h 1638407"/>
                <a:gd name="connsiteX2-865" fmla="*/ 1190833 w 2019200"/>
                <a:gd name="connsiteY2-866" fmla="*/ 187 h 1638407"/>
                <a:gd name="connsiteX3-867" fmla="*/ 1414353 w 2019200"/>
                <a:gd name="connsiteY3-868" fmla="*/ 147507 h 1638407"/>
                <a:gd name="connsiteX4-869" fmla="*/ 1477853 w 2019200"/>
                <a:gd name="connsiteY4-870" fmla="*/ 317687 h 1638407"/>
                <a:gd name="connsiteX5-871" fmla="*/ 1427053 w 2019200"/>
                <a:gd name="connsiteY5-872" fmla="*/ 531047 h 1638407"/>
                <a:gd name="connsiteX6-873" fmla="*/ 1622633 w 2019200"/>
                <a:gd name="connsiteY6-874" fmla="*/ 543747 h 1638407"/>
                <a:gd name="connsiteX7-875" fmla="*/ 1927433 w 2019200"/>
                <a:gd name="connsiteY7-876" fmla="*/ 625027 h 1638407"/>
                <a:gd name="connsiteX8-877" fmla="*/ 2018873 w 2019200"/>
                <a:gd name="connsiteY8-878" fmla="*/ 807907 h 1638407"/>
                <a:gd name="connsiteX9-879" fmla="*/ 1947753 w 2019200"/>
                <a:gd name="connsiteY9-880" fmla="*/ 980627 h 1638407"/>
                <a:gd name="connsiteX10-881" fmla="*/ 1708993 w 2019200"/>
                <a:gd name="connsiteY10-882" fmla="*/ 1072067 h 1638407"/>
                <a:gd name="connsiteX11-883" fmla="*/ 1449913 w 2019200"/>
                <a:gd name="connsiteY11-884" fmla="*/ 1051747 h 1638407"/>
                <a:gd name="connsiteX12-885" fmla="*/ 1571833 w 2019200"/>
                <a:gd name="connsiteY12-886" fmla="*/ 1285427 h 1638407"/>
                <a:gd name="connsiteX13-887" fmla="*/ 1581993 w 2019200"/>
                <a:gd name="connsiteY13-888" fmla="*/ 1275267 h 1638407"/>
                <a:gd name="connsiteX14-889" fmla="*/ 1581993 w 2019200"/>
                <a:gd name="connsiteY14-890" fmla="*/ 1447987 h 1638407"/>
                <a:gd name="connsiteX15-891" fmla="*/ 1429593 w 2019200"/>
                <a:gd name="connsiteY15-892" fmla="*/ 1620707 h 1638407"/>
                <a:gd name="connsiteX16-893" fmla="*/ 1145113 w 2019200"/>
                <a:gd name="connsiteY16-894" fmla="*/ 1620707 h 1638407"/>
                <a:gd name="connsiteX17-895" fmla="*/ 1013033 w 2019200"/>
                <a:gd name="connsiteY17-896" fmla="*/ 1514027 h 1638407"/>
                <a:gd name="connsiteX18-897" fmla="*/ 921593 w 2019200"/>
                <a:gd name="connsiteY18-898" fmla="*/ 1336227 h 1638407"/>
                <a:gd name="connsiteX19-899" fmla="*/ 921593 w 2019200"/>
                <a:gd name="connsiteY19-900" fmla="*/ 1346387 h 1638407"/>
                <a:gd name="connsiteX20-901" fmla="*/ 789513 w 2019200"/>
                <a:gd name="connsiteY20-902" fmla="*/ 1488627 h 1638407"/>
                <a:gd name="connsiteX21-903" fmla="*/ 423753 w 2019200"/>
                <a:gd name="connsiteY21-904" fmla="*/ 1539427 h 1638407"/>
                <a:gd name="connsiteX22-905" fmla="*/ 271353 w 2019200"/>
                <a:gd name="connsiteY22-906" fmla="*/ 1305747 h 1638407"/>
                <a:gd name="connsiteX23-907" fmla="*/ 400893 w 2019200"/>
                <a:gd name="connsiteY23-908" fmla="*/ 1056827 h 1638407"/>
                <a:gd name="connsiteX24-909" fmla="*/ 474553 w 2019200"/>
                <a:gd name="connsiteY24-910" fmla="*/ 970467 h 1638407"/>
                <a:gd name="connsiteX25-911" fmla="*/ 230713 w 2019200"/>
                <a:gd name="connsiteY25-912" fmla="*/ 879027 h 1638407"/>
                <a:gd name="connsiteX26-913" fmla="*/ 47833 w 2019200"/>
                <a:gd name="connsiteY26-914" fmla="*/ 726627 h 1638407"/>
                <a:gd name="connsiteX27-915" fmla="*/ 17353 w 2019200"/>
                <a:gd name="connsiteY27-916" fmla="*/ 442147 h 1638407"/>
                <a:gd name="connsiteX28-917" fmla="*/ 281513 w 2019200"/>
                <a:gd name="connsiteY28-918" fmla="*/ 340547 h 1638407"/>
                <a:gd name="connsiteX29-919" fmla="*/ 489793 w 2019200"/>
                <a:gd name="connsiteY29-920" fmla="*/ 391347 h 1638407"/>
                <a:gd name="connsiteX30-921" fmla="*/ 710773 w 2019200"/>
                <a:gd name="connsiteY30-922" fmla="*/ 462467 h 1638407"/>
                <a:gd name="connsiteX0-923" fmla="*/ 710773 w 2019200"/>
                <a:gd name="connsiteY0-924" fmla="*/ 462478 h 1638418"/>
                <a:gd name="connsiteX1-925" fmla="*/ 878413 w 2019200"/>
                <a:gd name="connsiteY1-926" fmla="*/ 177998 h 1638418"/>
                <a:gd name="connsiteX2-927" fmla="*/ 1190833 w 2019200"/>
                <a:gd name="connsiteY2-928" fmla="*/ 198 h 1638418"/>
                <a:gd name="connsiteX3-929" fmla="*/ 1414353 w 2019200"/>
                <a:gd name="connsiteY3-930" fmla="*/ 147518 h 1638418"/>
                <a:gd name="connsiteX4-931" fmla="*/ 1462613 w 2019200"/>
                <a:gd name="connsiteY4-932" fmla="*/ 353258 h 1638418"/>
                <a:gd name="connsiteX5-933" fmla="*/ 1427053 w 2019200"/>
                <a:gd name="connsiteY5-934" fmla="*/ 531058 h 1638418"/>
                <a:gd name="connsiteX6-935" fmla="*/ 1622633 w 2019200"/>
                <a:gd name="connsiteY6-936" fmla="*/ 543758 h 1638418"/>
                <a:gd name="connsiteX7-937" fmla="*/ 1927433 w 2019200"/>
                <a:gd name="connsiteY7-938" fmla="*/ 625038 h 1638418"/>
                <a:gd name="connsiteX8-939" fmla="*/ 2018873 w 2019200"/>
                <a:gd name="connsiteY8-940" fmla="*/ 807918 h 1638418"/>
                <a:gd name="connsiteX9-941" fmla="*/ 1947753 w 2019200"/>
                <a:gd name="connsiteY9-942" fmla="*/ 980638 h 1638418"/>
                <a:gd name="connsiteX10-943" fmla="*/ 1708993 w 2019200"/>
                <a:gd name="connsiteY10-944" fmla="*/ 1072078 h 1638418"/>
                <a:gd name="connsiteX11-945" fmla="*/ 1449913 w 2019200"/>
                <a:gd name="connsiteY11-946" fmla="*/ 1051758 h 1638418"/>
                <a:gd name="connsiteX12-947" fmla="*/ 1571833 w 2019200"/>
                <a:gd name="connsiteY12-948" fmla="*/ 1285438 h 1638418"/>
                <a:gd name="connsiteX13-949" fmla="*/ 1581993 w 2019200"/>
                <a:gd name="connsiteY13-950" fmla="*/ 1275278 h 1638418"/>
                <a:gd name="connsiteX14-951" fmla="*/ 1581993 w 2019200"/>
                <a:gd name="connsiteY14-952" fmla="*/ 1447998 h 1638418"/>
                <a:gd name="connsiteX15-953" fmla="*/ 1429593 w 2019200"/>
                <a:gd name="connsiteY15-954" fmla="*/ 1620718 h 1638418"/>
                <a:gd name="connsiteX16-955" fmla="*/ 1145113 w 2019200"/>
                <a:gd name="connsiteY16-956" fmla="*/ 1620718 h 1638418"/>
                <a:gd name="connsiteX17-957" fmla="*/ 1013033 w 2019200"/>
                <a:gd name="connsiteY17-958" fmla="*/ 1514038 h 1638418"/>
                <a:gd name="connsiteX18-959" fmla="*/ 921593 w 2019200"/>
                <a:gd name="connsiteY18-960" fmla="*/ 1336238 h 1638418"/>
                <a:gd name="connsiteX19-961" fmla="*/ 921593 w 2019200"/>
                <a:gd name="connsiteY19-962" fmla="*/ 1346398 h 1638418"/>
                <a:gd name="connsiteX20-963" fmla="*/ 789513 w 2019200"/>
                <a:gd name="connsiteY20-964" fmla="*/ 1488638 h 1638418"/>
                <a:gd name="connsiteX21-965" fmla="*/ 423753 w 2019200"/>
                <a:gd name="connsiteY21-966" fmla="*/ 1539438 h 1638418"/>
                <a:gd name="connsiteX22-967" fmla="*/ 271353 w 2019200"/>
                <a:gd name="connsiteY22-968" fmla="*/ 1305758 h 1638418"/>
                <a:gd name="connsiteX23-969" fmla="*/ 400893 w 2019200"/>
                <a:gd name="connsiteY23-970" fmla="*/ 1056838 h 1638418"/>
                <a:gd name="connsiteX24-971" fmla="*/ 474553 w 2019200"/>
                <a:gd name="connsiteY24-972" fmla="*/ 970478 h 1638418"/>
                <a:gd name="connsiteX25-973" fmla="*/ 230713 w 2019200"/>
                <a:gd name="connsiteY25-974" fmla="*/ 879038 h 1638418"/>
                <a:gd name="connsiteX26-975" fmla="*/ 47833 w 2019200"/>
                <a:gd name="connsiteY26-976" fmla="*/ 726638 h 1638418"/>
                <a:gd name="connsiteX27-977" fmla="*/ 17353 w 2019200"/>
                <a:gd name="connsiteY27-978" fmla="*/ 442158 h 1638418"/>
                <a:gd name="connsiteX28-979" fmla="*/ 281513 w 2019200"/>
                <a:gd name="connsiteY28-980" fmla="*/ 340558 h 1638418"/>
                <a:gd name="connsiteX29-981" fmla="*/ 489793 w 2019200"/>
                <a:gd name="connsiteY29-982" fmla="*/ 391358 h 1638418"/>
                <a:gd name="connsiteX30-983" fmla="*/ 710773 w 2019200"/>
                <a:gd name="connsiteY30-984" fmla="*/ 462478 h 1638418"/>
                <a:gd name="connsiteX0-985" fmla="*/ 710773 w 2019200"/>
                <a:gd name="connsiteY0-986" fmla="*/ 462478 h 1638418"/>
                <a:gd name="connsiteX1-987" fmla="*/ 878413 w 2019200"/>
                <a:gd name="connsiteY1-988" fmla="*/ 177998 h 1638418"/>
                <a:gd name="connsiteX2-989" fmla="*/ 1190833 w 2019200"/>
                <a:gd name="connsiteY2-990" fmla="*/ 198 h 1638418"/>
                <a:gd name="connsiteX3-991" fmla="*/ 1414353 w 2019200"/>
                <a:gd name="connsiteY3-992" fmla="*/ 147518 h 1638418"/>
                <a:gd name="connsiteX4-993" fmla="*/ 1462613 w 2019200"/>
                <a:gd name="connsiteY4-994" fmla="*/ 353258 h 1638418"/>
                <a:gd name="connsiteX5-995" fmla="*/ 1427053 w 2019200"/>
                <a:gd name="connsiteY5-996" fmla="*/ 531058 h 1638418"/>
                <a:gd name="connsiteX6-997" fmla="*/ 1625173 w 2019200"/>
                <a:gd name="connsiteY6-998" fmla="*/ 566618 h 1638418"/>
                <a:gd name="connsiteX7-999" fmla="*/ 1927433 w 2019200"/>
                <a:gd name="connsiteY7-1000" fmla="*/ 625038 h 1638418"/>
                <a:gd name="connsiteX8-1001" fmla="*/ 2018873 w 2019200"/>
                <a:gd name="connsiteY8-1002" fmla="*/ 807918 h 1638418"/>
                <a:gd name="connsiteX9-1003" fmla="*/ 1947753 w 2019200"/>
                <a:gd name="connsiteY9-1004" fmla="*/ 980638 h 1638418"/>
                <a:gd name="connsiteX10-1005" fmla="*/ 1708993 w 2019200"/>
                <a:gd name="connsiteY10-1006" fmla="*/ 1072078 h 1638418"/>
                <a:gd name="connsiteX11-1007" fmla="*/ 1449913 w 2019200"/>
                <a:gd name="connsiteY11-1008" fmla="*/ 1051758 h 1638418"/>
                <a:gd name="connsiteX12-1009" fmla="*/ 1571833 w 2019200"/>
                <a:gd name="connsiteY12-1010" fmla="*/ 1285438 h 1638418"/>
                <a:gd name="connsiteX13-1011" fmla="*/ 1581993 w 2019200"/>
                <a:gd name="connsiteY13-1012" fmla="*/ 1275278 h 1638418"/>
                <a:gd name="connsiteX14-1013" fmla="*/ 1581993 w 2019200"/>
                <a:gd name="connsiteY14-1014" fmla="*/ 1447998 h 1638418"/>
                <a:gd name="connsiteX15-1015" fmla="*/ 1429593 w 2019200"/>
                <a:gd name="connsiteY15-1016" fmla="*/ 1620718 h 1638418"/>
                <a:gd name="connsiteX16-1017" fmla="*/ 1145113 w 2019200"/>
                <a:gd name="connsiteY16-1018" fmla="*/ 1620718 h 1638418"/>
                <a:gd name="connsiteX17-1019" fmla="*/ 1013033 w 2019200"/>
                <a:gd name="connsiteY17-1020" fmla="*/ 1514038 h 1638418"/>
                <a:gd name="connsiteX18-1021" fmla="*/ 921593 w 2019200"/>
                <a:gd name="connsiteY18-1022" fmla="*/ 1336238 h 1638418"/>
                <a:gd name="connsiteX19-1023" fmla="*/ 921593 w 2019200"/>
                <a:gd name="connsiteY19-1024" fmla="*/ 1346398 h 1638418"/>
                <a:gd name="connsiteX20-1025" fmla="*/ 789513 w 2019200"/>
                <a:gd name="connsiteY20-1026" fmla="*/ 1488638 h 1638418"/>
                <a:gd name="connsiteX21-1027" fmla="*/ 423753 w 2019200"/>
                <a:gd name="connsiteY21-1028" fmla="*/ 1539438 h 1638418"/>
                <a:gd name="connsiteX22-1029" fmla="*/ 271353 w 2019200"/>
                <a:gd name="connsiteY22-1030" fmla="*/ 1305758 h 1638418"/>
                <a:gd name="connsiteX23-1031" fmla="*/ 400893 w 2019200"/>
                <a:gd name="connsiteY23-1032" fmla="*/ 1056838 h 1638418"/>
                <a:gd name="connsiteX24-1033" fmla="*/ 474553 w 2019200"/>
                <a:gd name="connsiteY24-1034" fmla="*/ 970478 h 1638418"/>
                <a:gd name="connsiteX25-1035" fmla="*/ 230713 w 2019200"/>
                <a:gd name="connsiteY25-1036" fmla="*/ 879038 h 1638418"/>
                <a:gd name="connsiteX26-1037" fmla="*/ 47833 w 2019200"/>
                <a:gd name="connsiteY26-1038" fmla="*/ 726638 h 1638418"/>
                <a:gd name="connsiteX27-1039" fmla="*/ 17353 w 2019200"/>
                <a:gd name="connsiteY27-1040" fmla="*/ 442158 h 1638418"/>
                <a:gd name="connsiteX28-1041" fmla="*/ 281513 w 2019200"/>
                <a:gd name="connsiteY28-1042" fmla="*/ 340558 h 1638418"/>
                <a:gd name="connsiteX29-1043" fmla="*/ 489793 w 2019200"/>
                <a:gd name="connsiteY29-1044" fmla="*/ 391358 h 1638418"/>
                <a:gd name="connsiteX30-1045" fmla="*/ 710773 w 2019200"/>
                <a:gd name="connsiteY30-1046" fmla="*/ 462478 h 1638418"/>
                <a:gd name="connsiteX0-1047" fmla="*/ 710773 w 2019200"/>
                <a:gd name="connsiteY0-1048" fmla="*/ 462478 h 1638418"/>
                <a:gd name="connsiteX1-1049" fmla="*/ 878413 w 2019200"/>
                <a:gd name="connsiteY1-1050" fmla="*/ 177998 h 1638418"/>
                <a:gd name="connsiteX2-1051" fmla="*/ 1190833 w 2019200"/>
                <a:gd name="connsiteY2-1052" fmla="*/ 198 h 1638418"/>
                <a:gd name="connsiteX3-1053" fmla="*/ 1414353 w 2019200"/>
                <a:gd name="connsiteY3-1054" fmla="*/ 147518 h 1638418"/>
                <a:gd name="connsiteX4-1055" fmla="*/ 1462613 w 2019200"/>
                <a:gd name="connsiteY4-1056" fmla="*/ 353258 h 1638418"/>
                <a:gd name="connsiteX5-1057" fmla="*/ 1427053 w 2019200"/>
                <a:gd name="connsiteY5-1058" fmla="*/ 531058 h 1638418"/>
                <a:gd name="connsiteX6-1059" fmla="*/ 1625173 w 2019200"/>
                <a:gd name="connsiteY6-1060" fmla="*/ 556458 h 1638418"/>
                <a:gd name="connsiteX7-1061" fmla="*/ 1927433 w 2019200"/>
                <a:gd name="connsiteY7-1062" fmla="*/ 625038 h 1638418"/>
                <a:gd name="connsiteX8-1063" fmla="*/ 2018873 w 2019200"/>
                <a:gd name="connsiteY8-1064" fmla="*/ 807918 h 1638418"/>
                <a:gd name="connsiteX9-1065" fmla="*/ 1947753 w 2019200"/>
                <a:gd name="connsiteY9-1066" fmla="*/ 980638 h 1638418"/>
                <a:gd name="connsiteX10-1067" fmla="*/ 1708993 w 2019200"/>
                <a:gd name="connsiteY10-1068" fmla="*/ 1072078 h 1638418"/>
                <a:gd name="connsiteX11-1069" fmla="*/ 1449913 w 2019200"/>
                <a:gd name="connsiteY11-1070" fmla="*/ 1051758 h 1638418"/>
                <a:gd name="connsiteX12-1071" fmla="*/ 1571833 w 2019200"/>
                <a:gd name="connsiteY12-1072" fmla="*/ 1285438 h 1638418"/>
                <a:gd name="connsiteX13-1073" fmla="*/ 1581993 w 2019200"/>
                <a:gd name="connsiteY13-1074" fmla="*/ 1275278 h 1638418"/>
                <a:gd name="connsiteX14-1075" fmla="*/ 1581993 w 2019200"/>
                <a:gd name="connsiteY14-1076" fmla="*/ 1447998 h 1638418"/>
                <a:gd name="connsiteX15-1077" fmla="*/ 1429593 w 2019200"/>
                <a:gd name="connsiteY15-1078" fmla="*/ 1620718 h 1638418"/>
                <a:gd name="connsiteX16-1079" fmla="*/ 1145113 w 2019200"/>
                <a:gd name="connsiteY16-1080" fmla="*/ 1620718 h 1638418"/>
                <a:gd name="connsiteX17-1081" fmla="*/ 1013033 w 2019200"/>
                <a:gd name="connsiteY17-1082" fmla="*/ 1514038 h 1638418"/>
                <a:gd name="connsiteX18-1083" fmla="*/ 921593 w 2019200"/>
                <a:gd name="connsiteY18-1084" fmla="*/ 1336238 h 1638418"/>
                <a:gd name="connsiteX19-1085" fmla="*/ 921593 w 2019200"/>
                <a:gd name="connsiteY19-1086" fmla="*/ 1346398 h 1638418"/>
                <a:gd name="connsiteX20-1087" fmla="*/ 789513 w 2019200"/>
                <a:gd name="connsiteY20-1088" fmla="*/ 1488638 h 1638418"/>
                <a:gd name="connsiteX21-1089" fmla="*/ 423753 w 2019200"/>
                <a:gd name="connsiteY21-1090" fmla="*/ 1539438 h 1638418"/>
                <a:gd name="connsiteX22-1091" fmla="*/ 271353 w 2019200"/>
                <a:gd name="connsiteY22-1092" fmla="*/ 1305758 h 1638418"/>
                <a:gd name="connsiteX23-1093" fmla="*/ 400893 w 2019200"/>
                <a:gd name="connsiteY23-1094" fmla="*/ 1056838 h 1638418"/>
                <a:gd name="connsiteX24-1095" fmla="*/ 474553 w 2019200"/>
                <a:gd name="connsiteY24-1096" fmla="*/ 970478 h 1638418"/>
                <a:gd name="connsiteX25-1097" fmla="*/ 230713 w 2019200"/>
                <a:gd name="connsiteY25-1098" fmla="*/ 879038 h 1638418"/>
                <a:gd name="connsiteX26-1099" fmla="*/ 47833 w 2019200"/>
                <a:gd name="connsiteY26-1100" fmla="*/ 726638 h 1638418"/>
                <a:gd name="connsiteX27-1101" fmla="*/ 17353 w 2019200"/>
                <a:gd name="connsiteY27-1102" fmla="*/ 442158 h 1638418"/>
                <a:gd name="connsiteX28-1103" fmla="*/ 281513 w 2019200"/>
                <a:gd name="connsiteY28-1104" fmla="*/ 340558 h 1638418"/>
                <a:gd name="connsiteX29-1105" fmla="*/ 489793 w 2019200"/>
                <a:gd name="connsiteY29-1106" fmla="*/ 391358 h 1638418"/>
                <a:gd name="connsiteX30-1107" fmla="*/ 710773 w 2019200"/>
                <a:gd name="connsiteY30-1108" fmla="*/ 462478 h 1638418"/>
                <a:gd name="connsiteX0-1109" fmla="*/ 710773 w 2019438"/>
                <a:gd name="connsiteY0-1110" fmla="*/ 462478 h 1638418"/>
                <a:gd name="connsiteX1-1111" fmla="*/ 878413 w 2019438"/>
                <a:gd name="connsiteY1-1112" fmla="*/ 177998 h 1638418"/>
                <a:gd name="connsiteX2-1113" fmla="*/ 1190833 w 2019438"/>
                <a:gd name="connsiteY2-1114" fmla="*/ 198 h 1638418"/>
                <a:gd name="connsiteX3-1115" fmla="*/ 1414353 w 2019438"/>
                <a:gd name="connsiteY3-1116" fmla="*/ 147518 h 1638418"/>
                <a:gd name="connsiteX4-1117" fmla="*/ 1462613 w 2019438"/>
                <a:gd name="connsiteY4-1118" fmla="*/ 353258 h 1638418"/>
                <a:gd name="connsiteX5-1119" fmla="*/ 1427053 w 2019438"/>
                <a:gd name="connsiteY5-1120" fmla="*/ 531058 h 1638418"/>
                <a:gd name="connsiteX6-1121" fmla="*/ 1625173 w 2019438"/>
                <a:gd name="connsiteY6-1122" fmla="*/ 556458 h 1638418"/>
                <a:gd name="connsiteX7-1123" fmla="*/ 1919813 w 2019438"/>
                <a:gd name="connsiteY7-1124" fmla="*/ 673298 h 1638418"/>
                <a:gd name="connsiteX8-1125" fmla="*/ 2018873 w 2019438"/>
                <a:gd name="connsiteY8-1126" fmla="*/ 807918 h 1638418"/>
                <a:gd name="connsiteX9-1127" fmla="*/ 1947753 w 2019438"/>
                <a:gd name="connsiteY9-1128" fmla="*/ 980638 h 1638418"/>
                <a:gd name="connsiteX10-1129" fmla="*/ 1708993 w 2019438"/>
                <a:gd name="connsiteY10-1130" fmla="*/ 1072078 h 1638418"/>
                <a:gd name="connsiteX11-1131" fmla="*/ 1449913 w 2019438"/>
                <a:gd name="connsiteY11-1132" fmla="*/ 1051758 h 1638418"/>
                <a:gd name="connsiteX12-1133" fmla="*/ 1571833 w 2019438"/>
                <a:gd name="connsiteY12-1134" fmla="*/ 1285438 h 1638418"/>
                <a:gd name="connsiteX13-1135" fmla="*/ 1581993 w 2019438"/>
                <a:gd name="connsiteY13-1136" fmla="*/ 1275278 h 1638418"/>
                <a:gd name="connsiteX14-1137" fmla="*/ 1581993 w 2019438"/>
                <a:gd name="connsiteY14-1138" fmla="*/ 1447998 h 1638418"/>
                <a:gd name="connsiteX15-1139" fmla="*/ 1429593 w 2019438"/>
                <a:gd name="connsiteY15-1140" fmla="*/ 1620718 h 1638418"/>
                <a:gd name="connsiteX16-1141" fmla="*/ 1145113 w 2019438"/>
                <a:gd name="connsiteY16-1142" fmla="*/ 1620718 h 1638418"/>
                <a:gd name="connsiteX17-1143" fmla="*/ 1013033 w 2019438"/>
                <a:gd name="connsiteY17-1144" fmla="*/ 1514038 h 1638418"/>
                <a:gd name="connsiteX18-1145" fmla="*/ 921593 w 2019438"/>
                <a:gd name="connsiteY18-1146" fmla="*/ 1336238 h 1638418"/>
                <a:gd name="connsiteX19-1147" fmla="*/ 921593 w 2019438"/>
                <a:gd name="connsiteY19-1148" fmla="*/ 1346398 h 1638418"/>
                <a:gd name="connsiteX20-1149" fmla="*/ 789513 w 2019438"/>
                <a:gd name="connsiteY20-1150" fmla="*/ 1488638 h 1638418"/>
                <a:gd name="connsiteX21-1151" fmla="*/ 423753 w 2019438"/>
                <a:gd name="connsiteY21-1152" fmla="*/ 1539438 h 1638418"/>
                <a:gd name="connsiteX22-1153" fmla="*/ 271353 w 2019438"/>
                <a:gd name="connsiteY22-1154" fmla="*/ 1305758 h 1638418"/>
                <a:gd name="connsiteX23-1155" fmla="*/ 400893 w 2019438"/>
                <a:gd name="connsiteY23-1156" fmla="*/ 1056838 h 1638418"/>
                <a:gd name="connsiteX24-1157" fmla="*/ 474553 w 2019438"/>
                <a:gd name="connsiteY24-1158" fmla="*/ 970478 h 1638418"/>
                <a:gd name="connsiteX25-1159" fmla="*/ 230713 w 2019438"/>
                <a:gd name="connsiteY25-1160" fmla="*/ 879038 h 1638418"/>
                <a:gd name="connsiteX26-1161" fmla="*/ 47833 w 2019438"/>
                <a:gd name="connsiteY26-1162" fmla="*/ 726638 h 1638418"/>
                <a:gd name="connsiteX27-1163" fmla="*/ 17353 w 2019438"/>
                <a:gd name="connsiteY27-1164" fmla="*/ 442158 h 1638418"/>
                <a:gd name="connsiteX28-1165" fmla="*/ 281513 w 2019438"/>
                <a:gd name="connsiteY28-1166" fmla="*/ 340558 h 1638418"/>
                <a:gd name="connsiteX29-1167" fmla="*/ 489793 w 2019438"/>
                <a:gd name="connsiteY29-1168" fmla="*/ 391358 h 1638418"/>
                <a:gd name="connsiteX30-1169" fmla="*/ 710773 w 2019438"/>
                <a:gd name="connsiteY30-1170" fmla="*/ 462478 h 1638418"/>
                <a:gd name="connsiteX0-1171" fmla="*/ 710773 w 2022201"/>
                <a:gd name="connsiteY0-1172" fmla="*/ 462478 h 1638418"/>
                <a:gd name="connsiteX1-1173" fmla="*/ 878413 w 2022201"/>
                <a:gd name="connsiteY1-1174" fmla="*/ 177998 h 1638418"/>
                <a:gd name="connsiteX2-1175" fmla="*/ 1190833 w 2022201"/>
                <a:gd name="connsiteY2-1176" fmla="*/ 198 h 1638418"/>
                <a:gd name="connsiteX3-1177" fmla="*/ 1414353 w 2022201"/>
                <a:gd name="connsiteY3-1178" fmla="*/ 147518 h 1638418"/>
                <a:gd name="connsiteX4-1179" fmla="*/ 1462613 w 2022201"/>
                <a:gd name="connsiteY4-1180" fmla="*/ 353258 h 1638418"/>
                <a:gd name="connsiteX5-1181" fmla="*/ 1427053 w 2022201"/>
                <a:gd name="connsiteY5-1182" fmla="*/ 531058 h 1638418"/>
                <a:gd name="connsiteX6-1183" fmla="*/ 1625173 w 2022201"/>
                <a:gd name="connsiteY6-1184" fmla="*/ 556458 h 1638418"/>
                <a:gd name="connsiteX7-1185" fmla="*/ 1861393 w 2022201"/>
                <a:gd name="connsiteY7-1186" fmla="*/ 625038 h 1638418"/>
                <a:gd name="connsiteX8-1187" fmla="*/ 2018873 w 2022201"/>
                <a:gd name="connsiteY8-1188" fmla="*/ 807918 h 1638418"/>
                <a:gd name="connsiteX9-1189" fmla="*/ 1947753 w 2022201"/>
                <a:gd name="connsiteY9-1190" fmla="*/ 980638 h 1638418"/>
                <a:gd name="connsiteX10-1191" fmla="*/ 1708993 w 2022201"/>
                <a:gd name="connsiteY10-1192" fmla="*/ 1072078 h 1638418"/>
                <a:gd name="connsiteX11-1193" fmla="*/ 1449913 w 2022201"/>
                <a:gd name="connsiteY11-1194" fmla="*/ 1051758 h 1638418"/>
                <a:gd name="connsiteX12-1195" fmla="*/ 1571833 w 2022201"/>
                <a:gd name="connsiteY12-1196" fmla="*/ 1285438 h 1638418"/>
                <a:gd name="connsiteX13-1197" fmla="*/ 1581993 w 2022201"/>
                <a:gd name="connsiteY13-1198" fmla="*/ 1275278 h 1638418"/>
                <a:gd name="connsiteX14-1199" fmla="*/ 1581993 w 2022201"/>
                <a:gd name="connsiteY14-1200" fmla="*/ 1447998 h 1638418"/>
                <a:gd name="connsiteX15-1201" fmla="*/ 1429593 w 2022201"/>
                <a:gd name="connsiteY15-1202" fmla="*/ 1620718 h 1638418"/>
                <a:gd name="connsiteX16-1203" fmla="*/ 1145113 w 2022201"/>
                <a:gd name="connsiteY16-1204" fmla="*/ 1620718 h 1638418"/>
                <a:gd name="connsiteX17-1205" fmla="*/ 1013033 w 2022201"/>
                <a:gd name="connsiteY17-1206" fmla="*/ 1514038 h 1638418"/>
                <a:gd name="connsiteX18-1207" fmla="*/ 921593 w 2022201"/>
                <a:gd name="connsiteY18-1208" fmla="*/ 1336238 h 1638418"/>
                <a:gd name="connsiteX19-1209" fmla="*/ 921593 w 2022201"/>
                <a:gd name="connsiteY19-1210" fmla="*/ 1346398 h 1638418"/>
                <a:gd name="connsiteX20-1211" fmla="*/ 789513 w 2022201"/>
                <a:gd name="connsiteY20-1212" fmla="*/ 1488638 h 1638418"/>
                <a:gd name="connsiteX21-1213" fmla="*/ 423753 w 2022201"/>
                <a:gd name="connsiteY21-1214" fmla="*/ 1539438 h 1638418"/>
                <a:gd name="connsiteX22-1215" fmla="*/ 271353 w 2022201"/>
                <a:gd name="connsiteY22-1216" fmla="*/ 1305758 h 1638418"/>
                <a:gd name="connsiteX23-1217" fmla="*/ 400893 w 2022201"/>
                <a:gd name="connsiteY23-1218" fmla="*/ 1056838 h 1638418"/>
                <a:gd name="connsiteX24-1219" fmla="*/ 474553 w 2022201"/>
                <a:gd name="connsiteY24-1220" fmla="*/ 970478 h 1638418"/>
                <a:gd name="connsiteX25-1221" fmla="*/ 230713 w 2022201"/>
                <a:gd name="connsiteY25-1222" fmla="*/ 879038 h 1638418"/>
                <a:gd name="connsiteX26-1223" fmla="*/ 47833 w 2022201"/>
                <a:gd name="connsiteY26-1224" fmla="*/ 726638 h 1638418"/>
                <a:gd name="connsiteX27-1225" fmla="*/ 17353 w 2022201"/>
                <a:gd name="connsiteY27-1226" fmla="*/ 442158 h 1638418"/>
                <a:gd name="connsiteX28-1227" fmla="*/ 281513 w 2022201"/>
                <a:gd name="connsiteY28-1228" fmla="*/ 340558 h 1638418"/>
                <a:gd name="connsiteX29-1229" fmla="*/ 489793 w 2022201"/>
                <a:gd name="connsiteY29-1230" fmla="*/ 391358 h 1638418"/>
                <a:gd name="connsiteX30-1231" fmla="*/ 710773 w 2022201"/>
                <a:gd name="connsiteY30-1232" fmla="*/ 462478 h 1638418"/>
                <a:gd name="connsiteX0-1233" fmla="*/ 710773 w 1988680"/>
                <a:gd name="connsiteY0-1234" fmla="*/ 462478 h 1638418"/>
                <a:gd name="connsiteX1-1235" fmla="*/ 878413 w 1988680"/>
                <a:gd name="connsiteY1-1236" fmla="*/ 177998 h 1638418"/>
                <a:gd name="connsiteX2-1237" fmla="*/ 1190833 w 1988680"/>
                <a:gd name="connsiteY2-1238" fmla="*/ 198 h 1638418"/>
                <a:gd name="connsiteX3-1239" fmla="*/ 1414353 w 1988680"/>
                <a:gd name="connsiteY3-1240" fmla="*/ 147518 h 1638418"/>
                <a:gd name="connsiteX4-1241" fmla="*/ 1462613 w 1988680"/>
                <a:gd name="connsiteY4-1242" fmla="*/ 353258 h 1638418"/>
                <a:gd name="connsiteX5-1243" fmla="*/ 1427053 w 1988680"/>
                <a:gd name="connsiteY5-1244" fmla="*/ 531058 h 1638418"/>
                <a:gd name="connsiteX6-1245" fmla="*/ 1625173 w 1988680"/>
                <a:gd name="connsiteY6-1246" fmla="*/ 556458 h 1638418"/>
                <a:gd name="connsiteX7-1247" fmla="*/ 1861393 w 1988680"/>
                <a:gd name="connsiteY7-1248" fmla="*/ 625038 h 1638418"/>
                <a:gd name="connsiteX8-1249" fmla="*/ 1980773 w 1988680"/>
                <a:gd name="connsiteY8-1250" fmla="*/ 820618 h 1638418"/>
                <a:gd name="connsiteX9-1251" fmla="*/ 1947753 w 1988680"/>
                <a:gd name="connsiteY9-1252" fmla="*/ 980638 h 1638418"/>
                <a:gd name="connsiteX10-1253" fmla="*/ 1708993 w 1988680"/>
                <a:gd name="connsiteY10-1254" fmla="*/ 1072078 h 1638418"/>
                <a:gd name="connsiteX11-1255" fmla="*/ 1449913 w 1988680"/>
                <a:gd name="connsiteY11-1256" fmla="*/ 1051758 h 1638418"/>
                <a:gd name="connsiteX12-1257" fmla="*/ 1571833 w 1988680"/>
                <a:gd name="connsiteY12-1258" fmla="*/ 1285438 h 1638418"/>
                <a:gd name="connsiteX13-1259" fmla="*/ 1581993 w 1988680"/>
                <a:gd name="connsiteY13-1260" fmla="*/ 1275278 h 1638418"/>
                <a:gd name="connsiteX14-1261" fmla="*/ 1581993 w 1988680"/>
                <a:gd name="connsiteY14-1262" fmla="*/ 1447998 h 1638418"/>
                <a:gd name="connsiteX15-1263" fmla="*/ 1429593 w 1988680"/>
                <a:gd name="connsiteY15-1264" fmla="*/ 1620718 h 1638418"/>
                <a:gd name="connsiteX16-1265" fmla="*/ 1145113 w 1988680"/>
                <a:gd name="connsiteY16-1266" fmla="*/ 1620718 h 1638418"/>
                <a:gd name="connsiteX17-1267" fmla="*/ 1013033 w 1988680"/>
                <a:gd name="connsiteY17-1268" fmla="*/ 1514038 h 1638418"/>
                <a:gd name="connsiteX18-1269" fmla="*/ 921593 w 1988680"/>
                <a:gd name="connsiteY18-1270" fmla="*/ 1336238 h 1638418"/>
                <a:gd name="connsiteX19-1271" fmla="*/ 921593 w 1988680"/>
                <a:gd name="connsiteY19-1272" fmla="*/ 1346398 h 1638418"/>
                <a:gd name="connsiteX20-1273" fmla="*/ 789513 w 1988680"/>
                <a:gd name="connsiteY20-1274" fmla="*/ 1488638 h 1638418"/>
                <a:gd name="connsiteX21-1275" fmla="*/ 423753 w 1988680"/>
                <a:gd name="connsiteY21-1276" fmla="*/ 1539438 h 1638418"/>
                <a:gd name="connsiteX22-1277" fmla="*/ 271353 w 1988680"/>
                <a:gd name="connsiteY22-1278" fmla="*/ 1305758 h 1638418"/>
                <a:gd name="connsiteX23-1279" fmla="*/ 400893 w 1988680"/>
                <a:gd name="connsiteY23-1280" fmla="*/ 1056838 h 1638418"/>
                <a:gd name="connsiteX24-1281" fmla="*/ 474553 w 1988680"/>
                <a:gd name="connsiteY24-1282" fmla="*/ 970478 h 1638418"/>
                <a:gd name="connsiteX25-1283" fmla="*/ 230713 w 1988680"/>
                <a:gd name="connsiteY25-1284" fmla="*/ 879038 h 1638418"/>
                <a:gd name="connsiteX26-1285" fmla="*/ 47833 w 1988680"/>
                <a:gd name="connsiteY26-1286" fmla="*/ 726638 h 1638418"/>
                <a:gd name="connsiteX27-1287" fmla="*/ 17353 w 1988680"/>
                <a:gd name="connsiteY27-1288" fmla="*/ 442158 h 1638418"/>
                <a:gd name="connsiteX28-1289" fmla="*/ 281513 w 1988680"/>
                <a:gd name="connsiteY28-1290" fmla="*/ 340558 h 1638418"/>
                <a:gd name="connsiteX29-1291" fmla="*/ 489793 w 1988680"/>
                <a:gd name="connsiteY29-1292" fmla="*/ 391358 h 1638418"/>
                <a:gd name="connsiteX30-1293" fmla="*/ 710773 w 1988680"/>
                <a:gd name="connsiteY30-1294" fmla="*/ 462478 h 1638418"/>
                <a:gd name="connsiteX0-1295" fmla="*/ 710773 w 1985295"/>
                <a:gd name="connsiteY0-1296" fmla="*/ 462478 h 1638418"/>
                <a:gd name="connsiteX1-1297" fmla="*/ 878413 w 1985295"/>
                <a:gd name="connsiteY1-1298" fmla="*/ 177998 h 1638418"/>
                <a:gd name="connsiteX2-1299" fmla="*/ 1190833 w 1985295"/>
                <a:gd name="connsiteY2-1300" fmla="*/ 198 h 1638418"/>
                <a:gd name="connsiteX3-1301" fmla="*/ 1414353 w 1985295"/>
                <a:gd name="connsiteY3-1302" fmla="*/ 147518 h 1638418"/>
                <a:gd name="connsiteX4-1303" fmla="*/ 1462613 w 1985295"/>
                <a:gd name="connsiteY4-1304" fmla="*/ 353258 h 1638418"/>
                <a:gd name="connsiteX5-1305" fmla="*/ 1427053 w 1985295"/>
                <a:gd name="connsiteY5-1306" fmla="*/ 531058 h 1638418"/>
                <a:gd name="connsiteX6-1307" fmla="*/ 1625173 w 1985295"/>
                <a:gd name="connsiteY6-1308" fmla="*/ 556458 h 1638418"/>
                <a:gd name="connsiteX7-1309" fmla="*/ 1861393 w 1985295"/>
                <a:gd name="connsiteY7-1310" fmla="*/ 625038 h 1638418"/>
                <a:gd name="connsiteX8-1311" fmla="*/ 1980773 w 1985295"/>
                <a:gd name="connsiteY8-1312" fmla="*/ 820618 h 1638418"/>
                <a:gd name="connsiteX9-1313" fmla="*/ 1947753 w 1985295"/>
                <a:gd name="connsiteY9-1314" fmla="*/ 980638 h 1638418"/>
                <a:gd name="connsiteX10-1315" fmla="*/ 1708993 w 1985295"/>
                <a:gd name="connsiteY10-1316" fmla="*/ 1072078 h 1638418"/>
                <a:gd name="connsiteX11-1317" fmla="*/ 1449913 w 1985295"/>
                <a:gd name="connsiteY11-1318" fmla="*/ 1051758 h 1638418"/>
                <a:gd name="connsiteX12-1319" fmla="*/ 1571833 w 1985295"/>
                <a:gd name="connsiteY12-1320" fmla="*/ 1285438 h 1638418"/>
                <a:gd name="connsiteX13-1321" fmla="*/ 1581993 w 1985295"/>
                <a:gd name="connsiteY13-1322" fmla="*/ 1275278 h 1638418"/>
                <a:gd name="connsiteX14-1323" fmla="*/ 1581993 w 1985295"/>
                <a:gd name="connsiteY14-1324" fmla="*/ 1447998 h 1638418"/>
                <a:gd name="connsiteX15-1325" fmla="*/ 1429593 w 1985295"/>
                <a:gd name="connsiteY15-1326" fmla="*/ 1620718 h 1638418"/>
                <a:gd name="connsiteX16-1327" fmla="*/ 1145113 w 1985295"/>
                <a:gd name="connsiteY16-1328" fmla="*/ 1620718 h 1638418"/>
                <a:gd name="connsiteX17-1329" fmla="*/ 1013033 w 1985295"/>
                <a:gd name="connsiteY17-1330" fmla="*/ 1514038 h 1638418"/>
                <a:gd name="connsiteX18-1331" fmla="*/ 921593 w 1985295"/>
                <a:gd name="connsiteY18-1332" fmla="*/ 1336238 h 1638418"/>
                <a:gd name="connsiteX19-1333" fmla="*/ 921593 w 1985295"/>
                <a:gd name="connsiteY19-1334" fmla="*/ 1346398 h 1638418"/>
                <a:gd name="connsiteX20-1335" fmla="*/ 789513 w 1985295"/>
                <a:gd name="connsiteY20-1336" fmla="*/ 1488638 h 1638418"/>
                <a:gd name="connsiteX21-1337" fmla="*/ 423753 w 1985295"/>
                <a:gd name="connsiteY21-1338" fmla="*/ 1539438 h 1638418"/>
                <a:gd name="connsiteX22-1339" fmla="*/ 271353 w 1985295"/>
                <a:gd name="connsiteY22-1340" fmla="*/ 1305758 h 1638418"/>
                <a:gd name="connsiteX23-1341" fmla="*/ 400893 w 1985295"/>
                <a:gd name="connsiteY23-1342" fmla="*/ 1056838 h 1638418"/>
                <a:gd name="connsiteX24-1343" fmla="*/ 474553 w 1985295"/>
                <a:gd name="connsiteY24-1344" fmla="*/ 970478 h 1638418"/>
                <a:gd name="connsiteX25-1345" fmla="*/ 230713 w 1985295"/>
                <a:gd name="connsiteY25-1346" fmla="*/ 879038 h 1638418"/>
                <a:gd name="connsiteX26-1347" fmla="*/ 47833 w 1985295"/>
                <a:gd name="connsiteY26-1348" fmla="*/ 726638 h 1638418"/>
                <a:gd name="connsiteX27-1349" fmla="*/ 17353 w 1985295"/>
                <a:gd name="connsiteY27-1350" fmla="*/ 442158 h 1638418"/>
                <a:gd name="connsiteX28-1351" fmla="*/ 281513 w 1985295"/>
                <a:gd name="connsiteY28-1352" fmla="*/ 340558 h 1638418"/>
                <a:gd name="connsiteX29-1353" fmla="*/ 489793 w 1985295"/>
                <a:gd name="connsiteY29-1354" fmla="*/ 391358 h 1638418"/>
                <a:gd name="connsiteX30-1355" fmla="*/ 710773 w 1985295"/>
                <a:gd name="connsiteY30-1356" fmla="*/ 462478 h 1638418"/>
                <a:gd name="connsiteX0-1357" fmla="*/ 710773 w 1993653"/>
                <a:gd name="connsiteY0-1358" fmla="*/ 462478 h 1638418"/>
                <a:gd name="connsiteX1-1359" fmla="*/ 878413 w 1993653"/>
                <a:gd name="connsiteY1-1360" fmla="*/ 177998 h 1638418"/>
                <a:gd name="connsiteX2-1361" fmla="*/ 1190833 w 1993653"/>
                <a:gd name="connsiteY2-1362" fmla="*/ 198 h 1638418"/>
                <a:gd name="connsiteX3-1363" fmla="*/ 1414353 w 1993653"/>
                <a:gd name="connsiteY3-1364" fmla="*/ 147518 h 1638418"/>
                <a:gd name="connsiteX4-1365" fmla="*/ 1462613 w 1993653"/>
                <a:gd name="connsiteY4-1366" fmla="*/ 353258 h 1638418"/>
                <a:gd name="connsiteX5-1367" fmla="*/ 1427053 w 1993653"/>
                <a:gd name="connsiteY5-1368" fmla="*/ 531058 h 1638418"/>
                <a:gd name="connsiteX6-1369" fmla="*/ 1625173 w 1993653"/>
                <a:gd name="connsiteY6-1370" fmla="*/ 556458 h 1638418"/>
                <a:gd name="connsiteX7-1371" fmla="*/ 1861393 w 1993653"/>
                <a:gd name="connsiteY7-1372" fmla="*/ 625038 h 1638418"/>
                <a:gd name="connsiteX8-1373" fmla="*/ 1990933 w 1993653"/>
                <a:gd name="connsiteY8-1374" fmla="*/ 790138 h 1638418"/>
                <a:gd name="connsiteX9-1375" fmla="*/ 1947753 w 1993653"/>
                <a:gd name="connsiteY9-1376" fmla="*/ 980638 h 1638418"/>
                <a:gd name="connsiteX10-1377" fmla="*/ 1708993 w 1993653"/>
                <a:gd name="connsiteY10-1378" fmla="*/ 1072078 h 1638418"/>
                <a:gd name="connsiteX11-1379" fmla="*/ 1449913 w 1993653"/>
                <a:gd name="connsiteY11-1380" fmla="*/ 1051758 h 1638418"/>
                <a:gd name="connsiteX12-1381" fmla="*/ 1571833 w 1993653"/>
                <a:gd name="connsiteY12-1382" fmla="*/ 1285438 h 1638418"/>
                <a:gd name="connsiteX13-1383" fmla="*/ 1581993 w 1993653"/>
                <a:gd name="connsiteY13-1384" fmla="*/ 1275278 h 1638418"/>
                <a:gd name="connsiteX14-1385" fmla="*/ 1581993 w 1993653"/>
                <a:gd name="connsiteY14-1386" fmla="*/ 1447998 h 1638418"/>
                <a:gd name="connsiteX15-1387" fmla="*/ 1429593 w 1993653"/>
                <a:gd name="connsiteY15-1388" fmla="*/ 1620718 h 1638418"/>
                <a:gd name="connsiteX16-1389" fmla="*/ 1145113 w 1993653"/>
                <a:gd name="connsiteY16-1390" fmla="*/ 1620718 h 1638418"/>
                <a:gd name="connsiteX17-1391" fmla="*/ 1013033 w 1993653"/>
                <a:gd name="connsiteY17-1392" fmla="*/ 1514038 h 1638418"/>
                <a:gd name="connsiteX18-1393" fmla="*/ 921593 w 1993653"/>
                <a:gd name="connsiteY18-1394" fmla="*/ 1336238 h 1638418"/>
                <a:gd name="connsiteX19-1395" fmla="*/ 921593 w 1993653"/>
                <a:gd name="connsiteY19-1396" fmla="*/ 1346398 h 1638418"/>
                <a:gd name="connsiteX20-1397" fmla="*/ 789513 w 1993653"/>
                <a:gd name="connsiteY20-1398" fmla="*/ 1488638 h 1638418"/>
                <a:gd name="connsiteX21-1399" fmla="*/ 423753 w 1993653"/>
                <a:gd name="connsiteY21-1400" fmla="*/ 1539438 h 1638418"/>
                <a:gd name="connsiteX22-1401" fmla="*/ 271353 w 1993653"/>
                <a:gd name="connsiteY22-1402" fmla="*/ 1305758 h 1638418"/>
                <a:gd name="connsiteX23-1403" fmla="*/ 400893 w 1993653"/>
                <a:gd name="connsiteY23-1404" fmla="*/ 1056838 h 1638418"/>
                <a:gd name="connsiteX24-1405" fmla="*/ 474553 w 1993653"/>
                <a:gd name="connsiteY24-1406" fmla="*/ 970478 h 1638418"/>
                <a:gd name="connsiteX25-1407" fmla="*/ 230713 w 1993653"/>
                <a:gd name="connsiteY25-1408" fmla="*/ 879038 h 1638418"/>
                <a:gd name="connsiteX26-1409" fmla="*/ 47833 w 1993653"/>
                <a:gd name="connsiteY26-1410" fmla="*/ 726638 h 1638418"/>
                <a:gd name="connsiteX27-1411" fmla="*/ 17353 w 1993653"/>
                <a:gd name="connsiteY27-1412" fmla="*/ 442158 h 1638418"/>
                <a:gd name="connsiteX28-1413" fmla="*/ 281513 w 1993653"/>
                <a:gd name="connsiteY28-1414" fmla="*/ 340558 h 1638418"/>
                <a:gd name="connsiteX29-1415" fmla="*/ 489793 w 1993653"/>
                <a:gd name="connsiteY29-1416" fmla="*/ 391358 h 1638418"/>
                <a:gd name="connsiteX30-1417" fmla="*/ 710773 w 1993653"/>
                <a:gd name="connsiteY30-1418" fmla="*/ 462478 h 1638418"/>
                <a:gd name="connsiteX0-1419" fmla="*/ 710773 w 1993076"/>
                <a:gd name="connsiteY0-1420" fmla="*/ 462478 h 1638418"/>
                <a:gd name="connsiteX1-1421" fmla="*/ 878413 w 1993076"/>
                <a:gd name="connsiteY1-1422" fmla="*/ 177998 h 1638418"/>
                <a:gd name="connsiteX2-1423" fmla="*/ 1190833 w 1993076"/>
                <a:gd name="connsiteY2-1424" fmla="*/ 198 h 1638418"/>
                <a:gd name="connsiteX3-1425" fmla="*/ 1414353 w 1993076"/>
                <a:gd name="connsiteY3-1426" fmla="*/ 147518 h 1638418"/>
                <a:gd name="connsiteX4-1427" fmla="*/ 1462613 w 1993076"/>
                <a:gd name="connsiteY4-1428" fmla="*/ 353258 h 1638418"/>
                <a:gd name="connsiteX5-1429" fmla="*/ 1427053 w 1993076"/>
                <a:gd name="connsiteY5-1430" fmla="*/ 531058 h 1638418"/>
                <a:gd name="connsiteX6-1431" fmla="*/ 1625173 w 1993076"/>
                <a:gd name="connsiteY6-1432" fmla="*/ 556458 h 1638418"/>
                <a:gd name="connsiteX7-1433" fmla="*/ 1861393 w 1993076"/>
                <a:gd name="connsiteY7-1434" fmla="*/ 625038 h 1638418"/>
                <a:gd name="connsiteX8-1435" fmla="*/ 1990933 w 1993076"/>
                <a:gd name="connsiteY8-1436" fmla="*/ 790138 h 1638418"/>
                <a:gd name="connsiteX9-1437" fmla="*/ 1924893 w 1993076"/>
                <a:gd name="connsiteY9-1438" fmla="*/ 990798 h 1638418"/>
                <a:gd name="connsiteX10-1439" fmla="*/ 1708993 w 1993076"/>
                <a:gd name="connsiteY10-1440" fmla="*/ 1072078 h 1638418"/>
                <a:gd name="connsiteX11-1441" fmla="*/ 1449913 w 1993076"/>
                <a:gd name="connsiteY11-1442" fmla="*/ 1051758 h 1638418"/>
                <a:gd name="connsiteX12-1443" fmla="*/ 1571833 w 1993076"/>
                <a:gd name="connsiteY12-1444" fmla="*/ 1285438 h 1638418"/>
                <a:gd name="connsiteX13-1445" fmla="*/ 1581993 w 1993076"/>
                <a:gd name="connsiteY13-1446" fmla="*/ 1275278 h 1638418"/>
                <a:gd name="connsiteX14-1447" fmla="*/ 1581993 w 1993076"/>
                <a:gd name="connsiteY14-1448" fmla="*/ 1447998 h 1638418"/>
                <a:gd name="connsiteX15-1449" fmla="*/ 1429593 w 1993076"/>
                <a:gd name="connsiteY15-1450" fmla="*/ 1620718 h 1638418"/>
                <a:gd name="connsiteX16-1451" fmla="*/ 1145113 w 1993076"/>
                <a:gd name="connsiteY16-1452" fmla="*/ 1620718 h 1638418"/>
                <a:gd name="connsiteX17-1453" fmla="*/ 1013033 w 1993076"/>
                <a:gd name="connsiteY17-1454" fmla="*/ 1514038 h 1638418"/>
                <a:gd name="connsiteX18-1455" fmla="*/ 921593 w 1993076"/>
                <a:gd name="connsiteY18-1456" fmla="*/ 1336238 h 1638418"/>
                <a:gd name="connsiteX19-1457" fmla="*/ 921593 w 1993076"/>
                <a:gd name="connsiteY19-1458" fmla="*/ 1346398 h 1638418"/>
                <a:gd name="connsiteX20-1459" fmla="*/ 789513 w 1993076"/>
                <a:gd name="connsiteY20-1460" fmla="*/ 1488638 h 1638418"/>
                <a:gd name="connsiteX21-1461" fmla="*/ 423753 w 1993076"/>
                <a:gd name="connsiteY21-1462" fmla="*/ 1539438 h 1638418"/>
                <a:gd name="connsiteX22-1463" fmla="*/ 271353 w 1993076"/>
                <a:gd name="connsiteY22-1464" fmla="*/ 1305758 h 1638418"/>
                <a:gd name="connsiteX23-1465" fmla="*/ 400893 w 1993076"/>
                <a:gd name="connsiteY23-1466" fmla="*/ 1056838 h 1638418"/>
                <a:gd name="connsiteX24-1467" fmla="*/ 474553 w 1993076"/>
                <a:gd name="connsiteY24-1468" fmla="*/ 970478 h 1638418"/>
                <a:gd name="connsiteX25-1469" fmla="*/ 230713 w 1993076"/>
                <a:gd name="connsiteY25-1470" fmla="*/ 879038 h 1638418"/>
                <a:gd name="connsiteX26-1471" fmla="*/ 47833 w 1993076"/>
                <a:gd name="connsiteY26-1472" fmla="*/ 726638 h 1638418"/>
                <a:gd name="connsiteX27-1473" fmla="*/ 17353 w 1993076"/>
                <a:gd name="connsiteY27-1474" fmla="*/ 442158 h 1638418"/>
                <a:gd name="connsiteX28-1475" fmla="*/ 281513 w 1993076"/>
                <a:gd name="connsiteY28-1476" fmla="*/ 340558 h 1638418"/>
                <a:gd name="connsiteX29-1477" fmla="*/ 489793 w 1993076"/>
                <a:gd name="connsiteY29-1478" fmla="*/ 391358 h 1638418"/>
                <a:gd name="connsiteX30-1479" fmla="*/ 710773 w 1993076"/>
                <a:gd name="connsiteY30-1480" fmla="*/ 462478 h 1638418"/>
                <a:gd name="connsiteX0-1481" fmla="*/ 710773 w 1993076"/>
                <a:gd name="connsiteY0-1482" fmla="*/ 462478 h 1638418"/>
                <a:gd name="connsiteX1-1483" fmla="*/ 878413 w 1993076"/>
                <a:gd name="connsiteY1-1484" fmla="*/ 177998 h 1638418"/>
                <a:gd name="connsiteX2-1485" fmla="*/ 1190833 w 1993076"/>
                <a:gd name="connsiteY2-1486" fmla="*/ 198 h 1638418"/>
                <a:gd name="connsiteX3-1487" fmla="*/ 1414353 w 1993076"/>
                <a:gd name="connsiteY3-1488" fmla="*/ 147518 h 1638418"/>
                <a:gd name="connsiteX4-1489" fmla="*/ 1462613 w 1993076"/>
                <a:gd name="connsiteY4-1490" fmla="*/ 353258 h 1638418"/>
                <a:gd name="connsiteX5-1491" fmla="*/ 1427053 w 1993076"/>
                <a:gd name="connsiteY5-1492" fmla="*/ 531058 h 1638418"/>
                <a:gd name="connsiteX6-1493" fmla="*/ 1625173 w 1993076"/>
                <a:gd name="connsiteY6-1494" fmla="*/ 556458 h 1638418"/>
                <a:gd name="connsiteX7-1495" fmla="*/ 1861393 w 1993076"/>
                <a:gd name="connsiteY7-1496" fmla="*/ 625038 h 1638418"/>
                <a:gd name="connsiteX8-1497" fmla="*/ 1990933 w 1993076"/>
                <a:gd name="connsiteY8-1498" fmla="*/ 790138 h 1638418"/>
                <a:gd name="connsiteX9-1499" fmla="*/ 1924893 w 1993076"/>
                <a:gd name="connsiteY9-1500" fmla="*/ 990798 h 1638418"/>
                <a:gd name="connsiteX10-1501" fmla="*/ 1708993 w 1993076"/>
                <a:gd name="connsiteY10-1502" fmla="*/ 1072078 h 1638418"/>
                <a:gd name="connsiteX11-1503" fmla="*/ 1449913 w 1993076"/>
                <a:gd name="connsiteY11-1504" fmla="*/ 1051758 h 1638418"/>
                <a:gd name="connsiteX12-1505" fmla="*/ 1571833 w 1993076"/>
                <a:gd name="connsiteY12-1506" fmla="*/ 1285438 h 1638418"/>
                <a:gd name="connsiteX13-1507" fmla="*/ 1589613 w 1993076"/>
                <a:gd name="connsiteY13-1508" fmla="*/ 1374338 h 1638418"/>
                <a:gd name="connsiteX14-1509" fmla="*/ 1581993 w 1993076"/>
                <a:gd name="connsiteY14-1510" fmla="*/ 1447998 h 1638418"/>
                <a:gd name="connsiteX15-1511" fmla="*/ 1429593 w 1993076"/>
                <a:gd name="connsiteY15-1512" fmla="*/ 1620718 h 1638418"/>
                <a:gd name="connsiteX16-1513" fmla="*/ 1145113 w 1993076"/>
                <a:gd name="connsiteY16-1514" fmla="*/ 1620718 h 1638418"/>
                <a:gd name="connsiteX17-1515" fmla="*/ 1013033 w 1993076"/>
                <a:gd name="connsiteY17-1516" fmla="*/ 1514038 h 1638418"/>
                <a:gd name="connsiteX18-1517" fmla="*/ 921593 w 1993076"/>
                <a:gd name="connsiteY18-1518" fmla="*/ 1336238 h 1638418"/>
                <a:gd name="connsiteX19-1519" fmla="*/ 921593 w 1993076"/>
                <a:gd name="connsiteY19-1520" fmla="*/ 1346398 h 1638418"/>
                <a:gd name="connsiteX20-1521" fmla="*/ 789513 w 1993076"/>
                <a:gd name="connsiteY20-1522" fmla="*/ 1488638 h 1638418"/>
                <a:gd name="connsiteX21-1523" fmla="*/ 423753 w 1993076"/>
                <a:gd name="connsiteY21-1524" fmla="*/ 1539438 h 1638418"/>
                <a:gd name="connsiteX22-1525" fmla="*/ 271353 w 1993076"/>
                <a:gd name="connsiteY22-1526" fmla="*/ 1305758 h 1638418"/>
                <a:gd name="connsiteX23-1527" fmla="*/ 400893 w 1993076"/>
                <a:gd name="connsiteY23-1528" fmla="*/ 1056838 h 1638418"/>
                <a:gd name="connsiteX24-1529" fmla="*/ 474553 w 1993076"/>
                <a:gd name="connsiteY24-1530" fmla="*/ 970478 h 1638418"/>
                <a:gd name="connsiteX25-1531" fmla="*/ 230713 w 1993076"/>
                <a:gd name="connsiteY25-1532" fmla="*/ 879038 h 1638418"/>
                <a:gd name="connsiteX26-1533" fmla="*/ 47833 w 1993076"/>
                <a:gd name="connsiteY26-1534" fmla="*/ 726638 h 1638418"/>
                <a:gd name="connsiteX27-1535" fmla="*/ 17353 w 1993076"/>
                <a:gd name="connsiteY27-1536" fmla="*/ 442158 h 1638418"/>
                <a:gd name="connsiteX28-1537" fmla="*/ 281513 w 1993076"/>
                <a:gd name="connsiteY28-1538" fmla="*/ 340558 h 1638418"/>
                <a:gd name="connsiteX29-1539" fmla="*/ 489793 w 1993076"/>
                <a:gd name="connsiteY29-1540" fmla="*/ 391358 h 1638418"/>
                <a:gd name="connsiteX30-1541" fmla="*/ 710773 w 1993076"/>
                <a:gd name="connsiteY30-1542" fmla="*/ 462478 h 1638418"/>
                <a:gd name="connsiteX0-1543" fmla="*/ 710773 w 1993076"/>
                <a:gd name="connsiteY0-1544" fmla="*/ 462478 h 1638418"/>
                <a:gd name="connsiteX1-1545" fmla="*/ 878413 w 1993076"/>
                <a:gd name="connsiteY1-1546" fmla="*/ 177998 h 1638418"/>
                <a:gd name="connsiteX2-1547" fmla="*/ 1190833 w 1993076"/>
                <a:gd name="connsiteY2-1548" fmla="*/ 198 h 1638418"/>
                <a:gd name="connsiteX3-1549" fmla="*/ 1414353 w 1993076"/>
                <a:gd name="connsiteY3-1550" fmla="*/ 147518 h 1638418"/>
                <a:gd name="connsiteX4-1551" fmla="*/ 1462613 w 1993076"/>
                <a:gd name="connsiteY4-1552" fmla="*/ 353258 h 1638418"/>
                <a:gd name="connsiteX5-1553" fmla="*/ 1427053 w 1993076"/>
                <a:gd name="connsiteY5-1554" fmla="*/ 531058 h 1638418"/>
                <a:gd name="connsiteX6-1555" fmla="*/ 1625173 w 1993076"/>
                <a:gd name="connsiteY6-1556" fmla="*/ 556458 h 1638418"/>
                <a:gd name="connsiteX7-1557" fmla="*/ 1861393 w 1993076"/>
                <a:gd name="connsiteY7-1558" fmla="*/ 625038 h 1638418"/>
                <a:gd name="connsiteX8-1559" fmla="*/ 1990933 w 1993076"/>
                <a:gd name="connsiteY8-1560" fmla="*/ 790138 h 1638418"/>
                <a:gd name="connsiteX9-1561" fmla="*/ 1924893 w 1993076"/>
                <a:gd name="connsiteY9-1562" fmla="*/ 990798 h 1638418"/>
                <a:gd name="connsiteX10-1563" fmla="*/ 1708993 w 1993076"/>
                <a:gd name="connsiteY10-1564" fmla="*/ 1072078 h 1638418"/>
                <a:gd name="connsiteX11-1565" fmla="*/ 1449913 w 1993076"/>
                <a:gd name="connsiteY11-1566" fmla="*/ 1051758 h 1638418"/>
                <a:gd name="connsiteX12-1567" fmla="*/ 1564213 w 1993076"/>
                <a:gd name="connsiteY12-1568" fmla="*/ 1267658 h 1638418"/>
                <a:gd name="connsiteX13-1569" fmla="*/ 1589613 w 1993076"/>
                <a:gd name="connsiteY13-1570" fmla="*/ 1374338 h 1638418"/>
                <a:gd name="connsiteX14-1571" fmla="*/ 1581993 w 1993076"/>
                <a:gd name="connsiteY14-1572" fmla="*/ 1447998 h 1638418"/>
                <a:gd name="connsiteX15-1573" fmla="*/ 1429593 w 1993076"/>
                <a:gd name="connsiteY15-1574" fmla="*/ 1620718 h 1638418"/>
                <a:gd name="connsiteX16-1575" fmla="*/ 1145113 w 1993076"/>
                <a:gd name="connsiteY16-1576" fmla="*/ 1620718 h 1638418"/>
                <a:gd name="connsiteX17-1577" fmla="*/ 1013033 w 1993076"/>
                <a:gd name="connsiteY17-1578" fmla="*/ 1514038 h 1638418"/>
                <a:gd name="connsiteX18-1579" fmla="*/ 921593 w 1993076"/>
                <a:gd name="connsiteY18-1580" fmla="*/ 1336238 h 1638418"/>
                <a:gd name="connsiteX19-1581" fmla="*/ 921593 w 1993076"/>
                <a:gd name="connsiteY19-1582" fmla="*/ 1346398 h 1638418"/>
                <a:gd name="connsiteX20-1583" fmla="*/ 789513 w 1993076"/>
                <a:gd name="connsiteY20-1584" fmla="*/ 1488638 h 1638418"/>
                <a:gd name="connsiteX21-1585" fmla="*/ 423753 w 1993076"/>
                <a:gd name="connsiteY21-1586" fmla="*/ 1539438 h 1638418"/>
                <a:gd name="connsiteX22-1587" fmla="*/ 271353 w 1993076"/>
                <a:gd name="connsiteY22-1588" fmla="*/ 1305758 h 1638418"/>
                <a:gd name="connsiteX23-1589" fmla="*/ 400893 w 1993076"/>
                <a:gd name="connsiteY23-1590" fmla="*/ 1056838 h 1638418"/>
                <a:gd name="connsiteX24-1591" fmla="*/ 474553 w 1993076"/>
                <a:gd name="connsiteY24-1592" fmla="*/ 970478 h 1638418"/>
                <a:gd name="connsiteX25-1593" fmla="*/ 230713 w 1993076"/>
                <a:gd name="connsiteY25-1594" fmla="*/ 879038 h 1638418"/>
                <a:gd name="connsiteX26-1595" fmla="*/ 47833 w 1993076"/>
                <a:gd name="connsiteY26-1596" fmla="*/ 726638 h 1638418"/>
                <a:gd name="connsiteX27-1597" fmla="*/ 17353 w 1993076"/>
                <a:gd name="connsiteY27-1598" fmla="*/ 442158 h 1638418"/>
                <a:gd name="connsiteX28-1599" fmla="*/ 281513 w 1993076"/>
                <a:gd name="connsiteY28-1600" fmla="*/ 340558 h 1638418"/>
                <a:gd name="connsiteX29-1601" fmla="*/ 489793 w 1993076"/>
                <a:gd name="connsiteY29-1602" fmla="*/ 391358 h 1638418"/>
                <a:gd name="connsiteX30-1603" fmla="*/ 710773 w 1993076"/>
                <a:gd name="connsiteY30-1604" fmla="*/ 462478 h 1638418"/>
                <a:gd name="connsiteX0-1605" fmla="*/ 710773 w 1993076"/>
                <a:gd name="connsiteY0-1606" fmla="*/ 462478 h 1634212"/>
                <a:gd name="connsiteX1-1607" fmla="*/ 878413 w 1993076"/>
                <a:gd name="connsiteY1-1608" fmla="*/ 177998 h 1634212"/>
                <a:gd name="connsiteX2-1609" fmla="*/ 1190833 w 1993076"/>
                <a:gd name="connsiteY2-1610" fmla="*/ 198 h 1634212"/>
                <a:gd name="connsiteX3-1611" fmla="*/ 1414353 w 1993076"/>
                <a:gd name="connsiteY3-1612" fmla="*/ 147518 h 1634212"/>
                <a:gd name="connsiteX4-1613" fmla="*/ 1462613 w 1993076"/>
                <a:gd name="connsiteY4-1614" fmla="*/ 353258 h 1634212"/>
                <a:gd name="connsiteX5-1615" fmla="*/ 1427053 w 1993076"/>
                <a:gd name="connsiteY5-1616" fmla="*/ 531058 h 1634212"/>
                <a:gd name="connsiteX6-1617" fmla="*/ 1625173 w 1993076"/>
                <a:gd name="connsiteY6-1618" fmla="*/ 556458 h 1634212"/>
                <a:gd name="connsiteX7-1619" fmla="*/ 1861393 w 1993076"/>
                <a:gd name="connsiteY7-1620" fmla="*/ 625038 h 1634212"/>
                <a:gd name="connsiteX8-1621" fmla="*/ 1990933 w 1993076"/>
                <a:gd name="connsiteY8-1622" fmla="*/ 790138 h 1634212"/>
                <a:gd name="connsiteX9-1623" fmla="*/ 1924893 w 1993076"/>
                <a:gd name="connsiteY9-1624" fmla="*/ 990798 h 1634212"/>
                <a:gd name="connsiteX10-1625" fmla="*/ 1708993 w 1993076"/>
                <a:gd name="connsiteY10-1626" fmla="*/ 1072078 h 1634212"/>
                <a:gd name="connsiteX11-1627" fmla="*/ 1449913 w 1993076"/>
                <a:gd name="connsiteY11-1628" fmla="*/ 1051758 h 1634212"/>
                <a:gd name="connsiteX12-1629" fmla="*/ 1564213 w 1993076"/>
                <a:gd name="connsiteY12-1630" fmla="*/ 1267658 h 1634212"/>
                <a:gd name="connsiteX13-1631" fmla="*/ 1589613 w 1993076"/>
                <a:gd name="connsiteY13-1632" fmla="*/ 1374338 h 1634212"/>
                <a:gd name="connsiteX14-1633" fmla="*/ 1548973 w 1993076"/>
                <a:gd name="connsiteY14-1634" fmla="*/ 1511498 h 1634212"/>
                <a:gd name="connsiteX15-1635" fmla="*/ 1429593 w 1993076"/>
                <a:gd name="connsiteY15-1636" fmla="*/ 1620718 h 1634212"/>
                <a:gd name="connsiteX16-1637" fmla="*/ 1145113 w 1993076"/>
                <a:gd name="connsiteY16-1638" fmla="*/ 1620718 h 1634212"/>
                <a:gd name="connsiteX17-1639" fmla="*/ 1013033 w 1993076"/>
                <a:gd name="connsiteY17-1640" fmla="*/ 1514038 h 1634212"/>
                <a:gd name="connsiteX18-1641" fmla="*/ 921593 w 1993076"/>
                <a:gd name="connsiteY18-1642" fmla="*/ 1336238 h 1634212"/>
                <a:gd name="connsiteX19-1643" fmla="*/ 921593 w 1993076"/>
                <a:gd name="connsiteY19-1644" fmla="*/ 1346398 h 1634212"/>
                <a:gd name="connsiteX20-1645" fmla="*/ 789513 w 1993076"/>
                <a:gd name="connsiteY20-1646" fmla="*/ 1488638 h 1634212"/>
                <a:gd name="connsiteX21-1647" fmla="*/ 423753 w 1993076"/>
                <a:gd name="connsiteY21-1648" fmla="*/ 1539438 h 1634212"/>
                <a:gd name="connsiteX22-1649" fmla="*/ 271353 w 1993076"/>
                <a:gd name="connsiteY22-1650" fmla="*/ 1305758 h 1634212"/>
                <a:gd name="connsiteX23-1651" fmla="*/ 400893 w 1993076"/>
                <a:gd name="connsiteY23-1652" fmla="*/ 1056838 h 1634212"/>
                <a:gd name="connsiteX24-1653" fmla="*/ 474553 w 1993076"/>
                <a:gd name="connsiteY24-1654" fmla="*/ 970478 h 1634212"/>
                <a:gd name="connsiteX25-1655" fmla="*/ 230713 w 1993076"/>
                <a:gd name="connsiteY25-1656" fmla="*/ 879038 h 1634212"/>
                <a:gd name="connsiteX26-1657" fmla="*/ 47833 w 1993076"/>
                <a:gd name="connsiteY26-1658" fmla="*/ 726638 h 1634212"/>
                <a:gd name="connsiteX27-1659" fmla="*/ 17353 w 1993076"/>
                <a:gd name="connsiteY27-1660" fmla="*/ 442158 h 1634212"/>
                <a:gd name="connsiteX28-1661" fmla="*/ 281513 w 1993076"/>
                <a:gd name="connsiteY28-1662" fmla="*/ 340558 h 1634212"/>
                <a:gd name="connsiteX29-1663" fmla="*/ 489793 w 1993076"/>
                <a:gd name="connsiteY29-1664" fmla="*/ 391358 h 1634212"/>
                <a:gd name="connsiteX30-1665" fmla="*/ 710773 w 1993076"/>
                <a:gd name="connsiteY30-1666" fmla="*/ 462478 h 1634212"/>
                <a:gd name="connsiteX0-1667" fmla="*/ 710773 w 1993076"/>
                <a:gd name="connsiteY0-1668" fmla="*/ 462478 h 1628438"/>
                <a:gd name="connsiteX1-1669" fmla="*/ 878413 w 1993076"/>
                <a:gd name="connsiteY1-1670" fmla="*/ 177998 h 1628438"/>
                <a:gd name="connsiteX2-1671" fmla="*/ 1190833 w 1993076"/>
                <a:gd name="connsiteY2-1672" fmla="*/ 198 h 1628438"/>
                <a:gd name="connsiteX3-1673" fmla="*/ 1414353 w 1993076"/>
                <a:gd name="connsiteY3-1674" fmla="*/ 147518 h 1628438"/>
                <a:gd name="connsiteX4-1675" fmla="*/ 1462613 w 1993076"/>
                <a:gd name="connsiteY4-1676" fmla="*/ 353258 h 1628438"/>
                <a:gd name="connsiteX5-1677" fmla="*/ 1427053 w 1993076"/>
                <a:gd name="connsiteY5-1678" fmla="*/ 531058 h 1628438"/>
                <a:gd name="connsiteX6-1679" fmla="*/ 1625173 w 1993076"/>
                <a:gd name="connsiteY6-1680" fmla="*/ 556458 h 1628438"/>
                <a:gd name="connsiteX7-1681" fmla="*/ 1861393 w 1993076"/>
                <a:gd name="connsiteY7-1682" fmla="*/ 625038 h 1628438"/>
                <a:gd name="connsiteX8-1683" fmla="*/ 1990933 w 1993076"/>
                <a:gd name="connsiteY8-1684" fmla="*/ 790138 h 1628438"/>
                <a:gd name="connsiteX9-1685" fmla="*/ 1924893 w 1993076"/>
                <a:gd name="connsiteY9-1686" fmla="*/ 990798 h 1628438"/>
                <a:gd name="connsiteX10-1687" fmla="*/ 1708993 w 1993076"/>
                <a:gd name="connsiteY10-1688" fmla="*/ 1072078 h 1628438"/>
                <a:gd name="connsiteX11-1689" fmla="*/ 1449913 w 1993076"/>
                <a:gd name="connsiteY11-1690" fmla="*/ 1051758 h 1628438"/>
                <a:gd name="connsiteX12-1691" fmla="*/ 1564213 w 1993076"/>
                <a:gd name="connsiteY12-1692" fmla="*/ 1267658 h 1628438"/>
                <a:gd name="connsiteX13-1693" fmla="*/ 1589613 w 1993076"/>
                <a:gd name="connsiteY13-1694" fmla="*/ 1374338 h 1628438"/>
                <a:gd name="connsiteX14-1695" fmla="*/ 1548973 w 1993076"/>
                <a:gd name="connsiteY14-1696" fmla="*/ 1511498 h 1628438"/>
                <a:gd name="connsiteX15-1697" fmla="*/ 1419433 w 1993076"/>
                <a:gd name="connsiteY15-1698" fmla="*/ 1608018 h 1628438"/>
                <a:gd name="connsiteX16-1699" fmla="*/ 1145113 w 1993076"/>
                <a:gd name="connsiteY16-1700" fmla="*/ 1620718 h 1628438"/>
                <a:gd name="connsiteX17-1701" fmla="*/ 1013033 w 1993076"/>
                <a:gd name="connsiteY17-1702" fmla="*/ 1514038 h 1628438"/>
                <a:gd name="connsiteX18-1703" fmla="*/ 921593 w 1993076"/>
                <a:gd name="connsiteY18-1704" fmla="*/ 1336238 h 1628438"/>
                <a:gd name="connsiteX19-1705" fmla="*/ 921593 w 1993076"/>
                <a:gd name="connsiteY19-1706" fmla="*/ 1346398 h 1628438"/>
                <a:gd name="connsiteX20-1707" fmla="*/ 789513 w 1993076"/>
                <a:gd name="connsiteY20-1708" fmla="*/ 1488638 h 1628438"/>
                <a:gd name="connsiteX21-1709" fmla="*/ 423753 w 1993076"/>
                <a:gd name="connsiteY21-1710" fmla="*/ 1539438 h 1628438"/>
                <a:gd name="connsiteX22-1711" fmla="*/ 271353 w 1993076"/>
                <a:gd name="connsiteY22-1712" fmla="*/ 1305758 h 1628438"/>
                <a:gd name="connsiteX23-1713" fmla="*/ 400893 w 1993076"/>
                <a:gd name="connsiteY23-1714" fmla="*/ 1056838 h 1628438"/>
                <a:gd name="connsiteX24-1715" fmla="*/ 474553 w 1993076"/>
                <a:gd name="connsiteY24-1716" fmla="*/ 970478 h 1628438"/>
                <a:gd name="connsiteX25-1717" fmla="*/ 230713 w 1993076"/>
                <a:gd name="connsiteY25-1718" fmla="*/ 879038 h 1628438"/>
                <a:gd name="connsiteX26-1719" fmla="*/ 47833 w 1993076"/>
                <a:gd name="connsiteY26-1720" fmla="*/ 726638 h 1628438"/>
                <a:gd name="connsiteX27-1721" fmla="*/ 17353 w 1993076"/>
                <a:gd name="connsiteY27-1722" fmla="*/ 442158 h 1628438"/>
                <a:gd name="connsiteX28-1723" fmla="*/ 281513 w 1993076"/>
                <a:gd name="connsiteY28-1724" fmla="*/ 340558 h 1628438"/>
                <a:gd name="connsiteX29-1725" fmla="*/ 489793 w 1993076"/>
                <a:gd name="connsiteY29-1726" fmla="*/ 391358 h 1628438"/>
                <a:gd name="connsiteX30-1727" fmla="*/ 710773 w 1993076"/>
                <a:gd name="connsiteY30-1728" fmla="*/ 462478 h 1628438"/>
                <a:gd name="connsiteX0-1729" fmla="*/ 710773 w 1993076"/>
                <a:gd name="connsiteY0-1730" fmla="*/ 462478 h 1624721"/>
                <a:gd name="connsiteX1-1731" fmla="*/ 878413 w 1993076"/>
                <a:gd name="connsiteY1-1732" fmla="*/ 177998 h 1624721"/>
                <a:gd name="connsiteX2-1733" fmla="*/ 1190833 w 1993076"/>
                <a:gd name="connsiteY2-1734" fmla="*/ 198 h 1624721"/>
                <a:gd name="connsiteX3-1735" fmla="*/ 1414353 w 1993076"/>
                <a:gd name="connsiteY3-1736" fmla="*/ 147518 h 1624721"/>
                <a:gd name="connsiteX4-1737" fmla="*/ 1462613 w 1993076"/>
                <a:gd name="connsiteY4-1738" fmla="*/ 353258 h 1624721"/>
                <a:gd name="connsiteX5-1739" fmla="*/ 1427053 w 1993076"/>
                <a:gd name="connsiteY5-1740" fmla="*/ 531058 h 1624721"/>
                <a:gd name="connsiteX6-1741" fmla="*/ 1625173 w 1993076"/>
                <a:gd name="connsiteY6-1742" fmla="*/ 556458 h 1624721"/>
                <a:gd name="connsiteX7-1743" fmla="*/ 1861393 w 1993076"/>
                <a:gd name="connsiteY7-1744" fmla="*/ 625038 h 1624721"/>
                <a:gd name="connsiteX8-1745" fmla="*/ 1990933 w 1993076"/>
                <a:gd name="connsiteY8-1746" fmla="*/ 790138 h 1624721"/>
                <a:gd name="connsiteX9-1747" fmla="*/ 1924893 w 1993076"/>
                <a:gd name="connsiteY9-1748" fmla="*/ 990798 h 1624721"/>
                <a:gd name="connsiteX10-1749" fmla="*/ 1708993 w 1993076"/>
                <a:gd name="connsiteY10-1750" fmla="*/ 1072078 h 1624721"/>
                <a:gd name="connsiteX11-1751" fmla="*/ 1449913 w 1993076"/>
                <a:gd name="connsiteY11-1752" fmla="*/ 1051758 h 1624721"/>
                <a:gd name="connsiteX12-1753" fmla="*/ 1564213 w 1993076"/>
                <a:gd name="connsiteY12-1754" fmla="*/ 1267658 h 1624721"/>
                <a:gd name="connsiteX13-1755" fmla="*/ 1589613 w 1993076"/>
                <a:gd name="connsiteY13-1756" fmla="*/ 1374338 h 1624721"/>
                <a:gd name="connsiteX14-1757" fmla="*/ 1548973 w 1993076"/>
                <a:gd name="connsiteY14-1758" fmla="*/ 1511498 h 1624721"/>
                <a:gd name="connsiteX15-1759" fmla="*/ 1419433 w 1993076"/>
                <a:gd name="connsiteY15-1760" fmla="*/ 1608018 h 1624721"/>
                <a:gd name="connsiteX16-1761" fmla="*/ 1147653 w 1993076"/>
                <a:gd name="connsiteY16-1762" fmla="*/ 1615638 h 1624721"/>
                <a:gd name="connsiteX17-1763" fmla="*/ 1013033 w 1993076"/>
                <a:gd name="connsiteY17-1764" fmla="*/ 1514038 h 1624721"/>
                <a:gd name="connsiteX18-1765" fmla="*/ 921593 w 1993076"/>
                <a:gd name="connsiteY18-1766" fmla="*/ 1336238 h 1624721"/>
                <a:gd name="connsiteX19-1767" fmla="*/ 921593 w 1993076"/>
                <a:gd name="connsiteY19-1768" fmla="*/ 1346398 h 1624721"/>
                <a:gd name="connsiteX20-1769" fmla="*/ 789513 w 1993076"/>
                <a:gd name="connsiteY20-1770" fmla="*/ 1488638 h 1624721"/>
                <a:gd name="connsiteX21-1771" fmla="*/ 423753 w 1993076"/>
                <a:gd name="connsiteY21-1772" fmla="*/ 1539438 h 1624721"/>
                <a:gd name="connsiteX22-1773" fmla="*/ 271353 w 1993076"/>
                <a:gd name="connsiteY22-1774" fmla="*/ 1305758 h 1624721"/>
                <a:gd name="connsiteX23-1775" fmla="*/ 400893 w 1993076"/>
                <a:gd name="connsiteY23-1776" fmla="*/ 1056838 h 1624721"/>
                <a:gd name="connsiteX24-1777" fmla="*/ 474553 w 1993076"/>
                <a:gd name="connsiteY24-1778" fmla="*/ 970478 h 1624721"/>
                <a:gd name="connsiteX25-1779" fmla="*/ 230713 w 1993076"/>
                <a:gd name="connsiteY25-1780" fmla="*/ 879038 h 1624721"/>
                <a:gd name="connsiteX26-1781" fmla="*/ 47833 w 1993076"/>
                <a:gd name="connsiteY26-1782" fmla="*/ 726638 h 1624721"/>
                <a:gd name="connsiteX27-1783" fmla="*/ 17353 w 1993076"/>
                <a:gd name="connsiteY27-1784" fmla="*/ 442158 h 1624721"/>
                <a:gd name="connsiteX28-1785" fmla="*/ 281513 w 1993076"/>
                <a:gd name="connsiteY28-1786" fmla="*/ 340558 h 1624721"/>
                <a:gd name="connsiteX29-1787" fmla="*/ 489793 w 1993076"/>
                <a:gd name="connsiteY29-1788" fmla="*/ 391358 h 1624721"/>
                <a:gd name="connsiteX30-1789" fmla="*/ 710773 w 1993076"/>
                <a:gd name="connsiteY30-1790" fmla="*/ 462478 h 1624721"/>
                <a:gd name="connsiteX0-1791" fmla="*/ 710773 w 1993076"/>
                <a:gd name="connsiteY0-1792" fmla="*/ 462478 h 1626743"/>
                <a:gd name="connsiteX1-1793" fmla="*/ 878413 w 1993076"/>
                <a:gd name="connsiteY1-1794" fmla="*/ 177998 h 1626743"/>
                <a:gd name="connsiteX2-1795" fmla="*/ 1190833 w 1993076"/>
                <a:gd name="connsiteY2-1796" fmla="*/ 198 h 1626743"/>
                <a:gd name="connsiteX3-1797" fmla="*/ 1414353 w 1993076"/>
                <a:gd name="connsiteY3-1798" fmla="*/ 147518 h 1626743"/>
                <a:gd name="connsiteX4-1799" fmla="*/ 1462613 w 1993076"/>
                <a:gd name="connsiteY4-1800" fmla="*/ 353258 h 1626743"/>
                <a:gd name="connsiteX5-1801" fmla="*/ 1427053 w 1993076"/>
                <a:gd name="connsiteY5-1802" fmla="*/ 531058 h 1626743"/>
                <a:gd name="connsiteX6-1803" fmla="*/ 1625173 w 1993076"/>
                <a:gd name="connsiteY6-1804" fmla="*/ 556458 h 1626743"/>
                <a:gd name="connsiteX7-1805" fmla="*/ 1861393 w 1993076"/>
                <a:gd name="connsiteY7-1806" fmla="*/ 625038 h 1626743"/>
                <a:gd name="connsiteX8-1807" fmla="*/ 1990933 w 1993076"/>
                <a:gd name="connsiteY8-1808" fmla="*/ 790138 h 1626743"/>
                <a:gd name="connsiteX9-1809" fmla="*/ 1924893 w 1993076"/>
                <a:gd name="connsiteY9-1810" fmla="*/ 990798 h 1626743"/>
                <a:gd name="connsiteX10-1811" fmla="*/ 1708993 w 1993076"/>
                <a:gd name="connsiteY10-1812" fmla="*/ 1072078 h 1626743"/>
                <a:gd name="connsiteX11-1813" fmla="*/ 1449913 w 1993076"/>
                <a:gd name="connsiteY11-1814" fmla="*/ 1051758 h 1626743"/>
                <a:gd name="connsiteX12-1815" fmla="*/ 1564213 w 1993076"/>
                <a:gd name="connsiteY12-1816" fmla="*/ 1267658 h 1626743"/>
                <a:gd name="connsiteX13-1817" fmla="*/ 1589613 w 1993076"/>
                <a:gd name="connsiteY13-1818" fmla="*/ 1374338 h 1626743"/>
                <a:gd name="connsiteX14-1819" fmla="*/ 1548973 w 1993076"/>
                <a:gd name="connsiteY14-1820" fmla="*/ 1511498 h 1626743"/>
                <a:gd name="connsiteX15-1821" fmla="*/ 1419433 w 1993076"/>
                <a:gd name="connsiteY15-1822" fmla="*/ 1608018 h 1626743"/>
                <a:gd name="connsiteX16-1823" fmla="*/ 1147653 w 1993076"/>
                <a:gd name="connsiteY16-1824" fmla="*/ 1615638 h 1626743"/>
                <a:gd name="connsiteX17-1825" fmla="*/ 1015573 w 1993076"/>
                <a:gd name="connsiteY17-1826" fmla="*/ 1486098 h 1626743"/>
                <a:gd name="connsiteX18-1827" fmla="*/ 921593 w 1993076"/>
                <a:gd name="connsiteY18-1828" fmla="*/ 1336238 h 1626743"/>
                <a:gd name="connsiteX19-1829" fmla="*/ 921593 w 1993076"/>
                <a:gd name="connsiteY19-1830" fmla="*/ 1346398 h 1626743"/>
                <a:gd name="connsiteX20-1831" fmla="*/ 789513 w 1993076"/>
                <a:gd name="connsiteY20-1832" fmla="*/ 1488638 h 1626743"/>
                <a:gd name="connsiteX21-1833" fmla="*/ 423753 w 1993076"/>
                <a:gd name="connsiteY21-1834" fmla="*/ 1539438 h 1626743"/>
                <a:gd name="connsiteX22-1835" fmla="*/ 271353 w 1993076"/>
                <a:gd name="connsiteY22-1836" fmla="*/ 1305758 h 1626743"/>
                <a:gd name="connsiteX23-1837" fmla="*/ 400893 w 1993076"/>
                <a:gd name="connsiteY23-1838" fmla="*/ 1056838 h 1626743"/>
                <a:gd name="connsiteX24-1839" fmla="*/ 474553 w 1993076"/>
                <a:gd name="connsiteY24-1840" fmla="*/ 970478 h 1626743"/>
                <a:gd name="connsiteX25-1841" fmla="*/ 230713 w 1993076"/>
                <a:gd name="connsiteY25-1842" fmla="*/ 879038 h 1626743"/>
                <a:gd name="connsiteX26-1843" fmla="*/ 47833 w 1993076"/>
                <a:gd name="connsiteY26-1844" fmla="*/ 726638 h 1626743"/>
                <a:gd name="connsiteX27-1845" fmla="*/ 17353 w 1993076"/>
                <a:gd name="connsiteY27-1846" fmla="*/ 442158 h 1626743"/>
                <a:gd name="connsiteX28-1847" fmla="*/ 281513 w 1993076"/>
                <a:gd name="connsiteY28-1848" fmla="*/ 340558 h 1626743"/>
                <a:gd name="connsiteX29-1849" fmla="*/ 489793 w 1993076"/>
                <a:gd name="connsiteY29-1850" fmla="*/ 391358 h 1626743"/>
                <a:gd name="connsiteX30-1851" fmla="*/ 710773 w 1993076"/>
                <a:gd name="connsiteY30-1852" fmla="*/ 462478 h 1626743"/>
                <a:gd name="connsiteX0-1853" fmla="*/ 710773 w 1993076"/>
                <a:gd name="connsiteY0-1854" fmla="*/ 462478 h 1625821"/>
                <a:gd name="connsiteX1-1855" fmla="*/ 878413 w 1993076"/>
                <a:gd name="connsiteY1-1856" fmla="*/ 177998 h 1625821"/>
                <a:gd name="connsiteX2-1857" fmla="*/ 1190833 w 1993076"/>
                <a:gd name="connsiteY2-1858" fmla="*/ 198 h 1625821"/>
                <a:gd name="connsiteX3-1859" fmla="*/ 1414353 w 1993076"/>
                <a:gd name="connsiteY3-1860" fmla="*/ 147518 h 1625821"/>
                <a:gd name="connsiteX4-1861" fmla="*/ 1462613 w 1993076"/>
                <a:gd name="connsiteY4-1862" fmla="*/ 353258 h 1625821"/>
                <a:gd name="connsiteX5-1863" fmla="*/ 1427053 w 1993076"/>
                <a:gd name="connsiteY5-1864" fmla="*/ 531058 h 1625821"/>
                <a:gd name="connsiteX6-1865" fmla="*/ 1625173 w 1993076"/>
                <a:gd name="connsiteY6-1866" fmla="*/ 556458 h 1625821"/>
                <a:gd name="connsiteX7-1867" fmla="*/ 1861393 w 1993076"/>
                <a:gd name="connsiteY7-1868" fmla="*/ 625038 h 1625821"/>
                <a:gd name="connsiteX8-1869" fmla="*/ 1990933 w 1993076"/>
                <a:gd name="connsiteY8-1870" fmla="*/ 790138 h 1625821"/>
                <a:gd name="connsiteX9-1871" fmla="*/ 1924893 w 1993076"/>
                <a:gd name="connsiteY9-1872" fmla="*/ 990798 h 1625821"/>
                <a:gd name="connsiteX10-1873" fmla="*/ 1708993 w 1993076"/>
                <a:gd name="connsiteY10-1874" fmla="*/ 1072078 h 1625821"/>
                <a:gd name="connsiteX11-1875" fmla="*/ 1449913 w 1993076"/>
                <a:gd name="connsiteY11-1876" fmla="*/ 1051758 h 1625821"/>
                <a:gd name="connsiteX12-1877" fmla="*/ 1564213 w 1993076"/>
                <a:gd name="connsiteY12-1878" fmla="*/ 1267658 h 1625821"/>
                <a:gd name="connsiteX13-1879" fmla="*/ 1589613 w 1993076"/>
                <a:gd name="connsiteY13-1880" fmla="*/ 1374338 h 1625821"/>
                <a:gd name="connsiteX14-1881" fmla="*/ 1548973 w 1993076"/>
                <a:gd name="connsiteY14-1882" fmla="*/ 1511498 h 1625821"/>
                <a:gd name="connsiteX15-1883" fmla="*/ 1419433 w 1993076"/>
                <a:gd name="connsiteY15-1884" fmla="*/ 1608018 h 1625821"/>
                <a:gd name="connsiteX16-1885" fmla="*/ 1147653 w 1993076"/>
                <a:gd name="connsiteY16-1886" fmla="*/ 1615638 h 1625821"/>
                <a:gd name="connsiteX17-1887" fmla="*/ 1015573 w 1993076"/>
                <a:gd name="connsiteY17-1888" fmla="*/ 1498798 h 1625821"/>
                <a:gd name="connsiteX18-1889" fmla="*/ 921593 w 1993076"/>
                <a:gd name="connsiteY18-1890" fmla="*/ 1336238 h 1625821"/>
                <a:gd name="connsiteX19-1891" fmla="*/ 921593 w 1993076"/>
                <a:gd name="connsiteY19-1892" fmla="*/ 1346398 h 1625821"/>
                <a:gd name="connsiteX20-1893" fmla="*/ 789513 w 1993076"/>
                <a:gd name="connsiteY20-1894" fmla="*/ 1488638 h 1625821"/>
                <a:gd name="connsiteX21-1895" fmla="*/ 423753 w 1993076"/>
                <a:gd name="connsiteY21-1896" fmla="*/ 1539438 h 1625821"/>
                <a:gd name="connsiteX22-1897" fmla="*/ 271353 w 1993076"/>
                <a:gd name="connsiteY22-1898" fmla="*/ 1305758 h 1625821"/>
                <a:gd name="connsiteX23-1899" fmla="*/ 400893 w 1993076"/>
                <a:gd name="connsiteY23-1900" fmla="*/ 1056838 h 1625821"/>
                <a:gd name="connsiteX24-1901" fmla="*/ 474553 w 1993076"/>
                <a:gd name="connsiteY24-1902" fmla="*/ 970478 h 1625821"/>
                <a:gd name="connsiteX25-1903" fmla="*/ 230713 w 1993076"/>
                <a:gd name="connsiteY25-1904" fmla="*/ 879038 h 1625821"/>
                <a:gd name="connsiteX26-1905" fmla="*/ 47833 w 1993076"/>
                <a:gd name="connsiteY26-1906" fmla="*/ 726638 h 1625821"/>
                <a:gd name="connsiteX27-1907" fmla="*/ 17353 w 1993076"/>
                <a:gd name="connsiteY27-1908" fmla="*/ 442158 h 1625821"/>
                <a:gd name="connsiteX28-1909" fmla="*/ 281513 w 1993076"/>
                <a:gd name="connsiteY28-1910" fmla="*/ 340558 h 1625821"/>
                <a:gd name="connsiteX29-1911" fmla="*/ 489793 w 1993076"/>
                <a:gd name="connsiteY29-1912" fmla="*/ 391358 h 1625821"/>
                <a:gd name="connsiteX30-1913" fmla="*/ 710773 w 1993076"/>
                <a:gd name="connsiteY30-1914" fmla="*/ 462478 h 1625821"/>
                <a:gd name="connsiteX0-1915" fmla="*/ 710773 w 1993076"/>
                <a:gd name="connsiteY0-1916" fmla="*/ 462478 h 1624075"/>
                <a:gd name="connsiteX1-1917" fmla="*/ 878413 w 1993076"/>
                <a:gd name="connsiteY1-1918" fmla="*/ 177998 h 1624075"/>
                <a:gd name="connsiteX2-1919" fmla="*/ 1190833 w 1993076"/>
                <a:gd name="connsiteY2-1920" fmla="*/ 198 h 1624075"/>
                <a:gd name="connsiteX3-1921" fmla="*/ 1414353 w 1993076"/>
                <a:gd name="connsiteY3-1922" fmla="*/ 147518 h 1624075"/>
                <a:gd name="connsiteX4-1923" fmla="*/ 1462613 w 1993076"/>
                <a:gd name="connsiteY4-1924" fmla="*/ 353258 h 1624075"/>
                <a:gd name="connsiteX5-1925" fmla="*/ 1427053 w 1993076"/>
                <a:gd name="connsiteY5-1926" fmla="*/ 531058 h 1624075"/>
                <a:gd name="connsiteX6-1927" fmla="*/ 1625173 w 1993076"/>
                <a:gd name="connsiteY6-1928" fmla="*/ 556458 h 1624075"/>
                <a:gd name="connsiteX7-1929" fmla="*/ 1861393 w 1993076"/>
                <a:gd name="connsiteY7-1930" fmla="*/ 625038 h 1624075"/>
                <a:gd name="connsiteX8-1931" fmla="*/ 1990933 w 1993076"/>
                <a:gd name="connsiteY8-1932" fmla="*/ 790138 h 1624075"/>
                <a:gd name="connsiteX9-1933" fmla="*/ 1924893 w 1993076"/>
                <a:gd name="connsiteY9-1934" fmla="*/ 990798 h 1624075"/>
                <a:gd name="connsiteX10-1935" fmla="*/ 1708993 w 1993076"/>
                <a:gd name="connsiteY10-1936" fmla="*/ 1072078 h 1624075"/>
                <a:gd name="connsiteX11-1937" fmla="*/ 1449913 w 1993076"/>
                <a:gd name="connsiteY11-1938" fmla="*/ 1051758 h 1624075"/>
                <a:gd name="connsiteX12-1939" fmla="*/ 1564213 w 1993076"/>
                <a:gd name="connsiteY12-1940" fmla="*/ 1267658 h 1624075"/>
                <a:gd name="connsiteX13-1941" fmla="*/ 1589613 w 1993076"/>
                <a:gd name="connsiteY13-1942" fmla="*/ 1374338 h 1624075"/>
                <a:gd name="connsiteX14-1943" fmla="*/ 1548973 w 1993076"/>
                <a:gd name="connsiteY14-1944" fmla="*/ 1511498 h 1624075"/>
                <a:gd name="connsiteX15-1945" fmla="*/ 1419433 w 1993076"/>
                <a:gd name="connsiteY15-1946" fmla="*/ 1608018 h 1624075"/>
                <a:gd name="connsiteX16-1947" fmla="*/ 1167973 w 1993076"/>
                <a:gd name="connsiteY16-1948" fmla="*/ 1613098 h 1624075"/>
                <a:gd name="connsiteX17-1949" fmla="*/ 1015573 w 1993076"/>
                <a:gd name="connsiteY17-1950" fmla="*/ 1498798 h 1624075"/>
                <a:gd name="connsiteX18-1951" fmla="*/ 921593 w 1993076"/>
                <a:gd name="connsiteY18-1952" fmla="*/ 1336238 h 1624075"/>
                <a:gd name="connsiteX19-1953" fmla="*/ 921593 w 1993076"/>
                <a:gd name="connsiteY19-1954" fmla="*/ 1346398 h 1624075"/>
                <a:gd name="connsiteX20-1955" fmla="*/ 789513 w 1993076"/>
                <a:gd name="connsiteY20-1956" fmla="*/ 1488638 h 1624075"/>
                <a:gd name="connsiteX21-1957" fmla="*/ 423753 w 1993076"/>
                <a:gd name="connsiteY21-1958" fmla="*/ 1539438 h 1624075"/>
                <a:gd name="connsiteX22-1959" fmla="*/ 271353 w 1993076"/>
                <a:gd name="connsiteY22-1960" fmla="*/ 1305758 h 1624075"/>
                <a:gd name="connsiteX23-1961" fmla="*/ 400893 w 1993076"/>
                <a:gd name="connsiteY23-1962" fmla="*/ 1056838 h 1624075"/>
                <a:gd name="connsiteX24-1963" fmla="*/ 474553 w 1993076"/>
                <a:gd name="connsiteY24-1964" fmla="*/ 970478 h 1624075"/>
                <a:gd name="connsiteX25-1965" fmla="*/ 230713 w 1993076"/>
                <a:gd name="connsiteY25-1966" fmla="*/ 879038 h 1624075"/>
                <a:gd name="connsiteX26-1967" fmla="*/ 47833 w 1993076"/>
                <a:gd name="connsiteY26-1968" fmla="*/ 726638 h 1624075"/>
                <a:gd name="connsiteX27-1969" fmla="*/ 17353 w 1993076"/>
                <a:gd name="connsiteY27-1970" fmla="*/ 442158 h 1624075"/>
                <a:gd name="connsiteX28-1971" fmla="*/ 281513 w 1993076"/>
                <a:gd name="connsiteY28-1972" fmla="*/ 340558 h 1624075"/>
                <a:gd name="connsiteX29-1973" fmla="*/ 489793 w 1993076"/>
                <a:gd name="connsiteY29-1974" fmla="*/ 391358 h 1624075"/>
                <a:gd name="connsiteX30-1975" fmla="*/ 710773 w 1993076"/>
                <a:gd name="connsiteY30-1976" fmla="*/ 462478 h 1624075"/>
                <a:gd name="connsiteX0-1977" fmla="*/ 710773 w 1993076"/>
                <a:gd name="connsiteY0-1978" fmla="*/ 462478 h 1624075"/>
                <a:gd name="connsiteX1-1979" fmla="*/ 878413 w 1993076"/>
                <a:gd name="connsiteY1-1980" fmla="*/ 177998 h 1624075"/>
                <a:gd name="connsiteX2-1981" fmla="*/ 1190833 w 1993076"/>
                <a:gd name="connsiteY2-1982" fmla="*/ 198 h 1624075"/>
                <a:gd name="connsiteX3-1983" fmla="*/ 1414353 w 1993076"/>
                <a:gd name="connsiteY3-1984" fmla="*/ 147518 h 1624075"/>
                <a:gd name="connsiteX4-1985" fmla="*/ 1462613 w 1993076"/>
                <a:gd name="connsiteY4-1986" fmla="*/ 353258 h 1624075"/>
                <a:gd name="connsiteX5-1987" fmla="*/ 1427053 w 1993076"/>
                <a:gd name="connsiteY5-1988" fmla="*/ 531058 h 1624075"/>
                <a:gd name="connsiteX6-1989" fmla="*/ 1625173 w 1993076"/>
                <a:gd name="connsiteY6-1990" fmla="*/ 556458 h 1624075"/>
                <a:gd name="connsiteX7-1991" fmla="*/ 1861393 w 1993076"/>
                <a:gd name="connsiteY7-1992" fmla="*/ 625038 h 1624075"/>
                <a:gd name="connsiteX8-1993" fmla="*/ 1990933 w 1993076"/>
                <a:gd name="connsiteY8-1994" fmla="*/ 790138 h 1624075"/>
                <a:gd name="connsiteX9-1995" fmla="*/ 1924893 w 1993076"/>
                <a:gd name="connsiteY9-1996" fmla="*/ 990798 h 1624075"/>
                <a:gd name="connsiteX10-1997" fmla="*/ 1708993 w 1993076"/>
                <a:gd name="connsiteY10-1998" fmla="*/ 1072078 h 1624075"/>
                <a:gd name="connsiteX11-1999" fmla="*/ 1449913 w 1993076"/>
                <a:gd name="connsiteY11-2000" fmla="*/ 1051758 h 1624075"/>
                <a:gd name="connsiteX12-2001" fmla="*/ 1564213 w 1993076"/>
                <a:gd name="connsiteY12-2002" fmla="*/ 1267658 h 1624075"/>
                <a:gd name="connsiteX13-2003" fmla="*/ 1589613 w 1993076"/>
                <a:gd name="connsiteY13-2004" fmla="*/ 1374338 h 1624075"/>
                <a:gd name="connsiteX14-2005" fmla="*/ 1548973 w 1993076"/>
                <a:gd name="connsiteY14-2006" fmla="*/ 1511498 h 1624075"/>
                <a:gd name="connsiteX15-2007" fmla="*/ 1419433 w 1993076"/>
                <a:gd name="connsiteY15-2008" fmla="*/ 1608018 h 1624075"/>
                <a:gd name="connsiteX16-2009" fmla="*/ 1167973 w 1993076"/>
                <a:gd name="connsiteY16-2010" fmla="*/ 1613098 h 1624075"/>
                <a:gd name="connsiteX17-2011" fmla="*/ 1015573 w 1993076"/>
                <a:gd name="connsiteY17-2012" fmla="*/ 1498798 h 1624075"/>
                <a:gd name="connsiteX18-2013" fmla="*/ 921593 w 1993076"/>
                <a:gd name="connsiteY18-2014" fmla="*/ 1336238 h 1624075"/>
                <a:gd name="connsiteX19-2015" fmla="*/ 921593 w 1993076"/>
                <a:gd name="connsiteY19-2016" fmla="*/ 1346398 h 1624075"/>
                <a:gd name="connsiteX20-2017" fmla="*/ 771733 w 1993076"/>
                <a:gd name="connsiteY20-2018" fmla="*/ 1473398 h 1624075"/>
                <a:gd name="connsiteX21-2019" fmla="*/ 423753 w 1993076"/>
                <a:gd name="connsiteY21-2020" fmla="*/ 1539438 h 1624075"/>
                <a:gd name="connsiteX22-2021" fmla="*/ 271353 w 1993076"/>
                <a:gd name="connsiteY22-2022" fmla="*/ 1305758 h 1624075"/>
                <a:gd name="connsiteX23-2023" fmla="*/ 400893 w 1993076"/>
                <a:gd name="connsiteY23-2024" fmla="*/ 1056838 h 1624075"/>
                <a:gd name="connsiteX24-2025" fmla="*/ 474553 w 1993076"/>
                <a:gd name="connsiteY24-2026" fmla="*/ 970478 h 1624075"/>
                <a:gd name="connsiteX25-2027" fmla="*/ 230713 w 1993076"/>
                <a:gd name="connsiteY25-2028" fmla="*/ 879038 h 1624075"/>
                <a:gd name="connsiteX26-2029" fmla="*/ 47833 w 1993076"/>
                <a:gd name="connsiteY26-2030" fmla="*/ 726638 h 1624075"/>
                <a:gd name="connsiteX27-2031" fmla="*/ 17353 w 1993076"/>
                <a:gd name="connsiteY27-2032" fmla="*/ 442158 h 1624075"/>
                <a:gd name="connsiteX28-2033" fmla="*/ 281513 w 1993076"/>
                <a:gd name="connsiteY28-2034" fmla="*/ 340558 h 1624075"/>
                <a:gd name="connsiteX29-2035" fmla="*/ 489793 w 1993076"/>
                <a:gd name="connsiteY29-2036" fmla="*/ 391358 h 1624075"/>
                <a:gd name="connsiteX30-2037" fmla="*/ 710773 w 1993076"/>
                <a:gd name="connsiteY30-2038" fmla="*/ 462478 h 1624075"/>
                <a:gd name="connsiteX0-2039" fmla="*/ 710773 w 1993076"/>
                <a:gd name="connsiteY0-2040" fmla="*/ 462478 h 1624075"/>
                <a:gd name="connsiteX1-2041" fmla="*/ 878413 w 1993076"/>
                <a:gd name="connsiteY1-2042" fmla="*/ 177998 h 1624075"/>
                <a:gd name="connsiteX2-2043" fmla="*/ 1190833 w 1993076"/>
                <a:gd name="connsiteY2-2044" fmla="*/ 198 h 1624075"/>
                <a:gd name="connsiteX3-2045" fmla="*/ 1414353 w 1993076"/>
                <a:gd name="connsiteY3-2046" fmla="*/ 147518 h 1624075"/>
                <a:gd name="connsiteX4-2047" fmla="*/ 1462613 w 1993076"/>
                <a:gd name="connsiteY4-2048" fmla="*/ 353258 h 1624075"/>
                <a:gd name="connsiteX5-2049" fmla="*/ 1427053 w 1993076"/>
                <a:gd name="connsiteY5-2050" fmla="*/ 531058 h 1624075"/>
                <a:gd name="connsiteX6-2051" fmla="*/ 1625173 w 1993076"/>
                <a:gd name="connsiteY6-2052" fmla="*/ 556458 h 1624075"/>
                <a:gd name="connsiteX7-2053" fmla="*/ 1861393 w 1993076"/>
                <a:gd name="connsiteY7-2054" fmla="*/ 625038 h 1624075"/>
                <a:gd name="connsiteX8-2055" fmla="*/ 1990933 w 1993076"/>
                <a:gd name="connsiteY8-2056" fmla="*/ 790138 h 1624075"/>
                <a:gd name="connsiteX9-2057" fmla="*/ 1924893 w 1993076"/>
                <a:gd name="connsiteY9-2058" fmla="*/ 990798 h 1624075"/>
                <a:gd name="connsiteX10-2059" fmla="*/ 1708993 w 1993076"/>
                <a:gd name="connsiteY10-2060" fmla="*/ 1072078 h 1624075"/>
                <a:gd name="connsiteX11-2061" fmla="*/ 1449913 w 1993076"/>
                <a:gd name="connsiteY11-2062" fmla="*/ 1051758 h 1624075"/>
                <a:gd name="connsiteX12-2063" fmla="*/ 1564213 w 1993076"/>
                <a:gd name="connsiteY12-2064" fmla="*/ 1267658 h 1624075"/>
                <a:gd name="connsiteX13-2065" fmla="*/ 1589613 w 1993076"/>
                <a:gd name="connsiteY13-2066" fmla="*/ 1374338 h 1624075"/>
                <a:gd name="connsiteX14-2067" fmla="*/ 1548973 w 1993076"/>
                <a:gd name="connsiteY14-2068" fmla="*/ 1511498 h 1624075"/>
                <a:gd name="connsiteX15-2069" fmla="*/ 1419433 w 1993076"/>
                <a:gd name="connsiteY15-2070" fmla="*/ 1608018 h 1624075"/>
                <a:gd name="connsiteX16-2071" fmla="*/ 1167973 w 1993076"/>
                <a:gd name="connsiteY16-2072" fmla="*/ 1613098 h 1624075"/>
                <a:gd name="connsiteX17-2073" fmla="*/ 1015573 w 1993076"/>
                <a:gd name="connsiteY17-2074" fmla="*/ 1498798 h 1624075"/>
                <a:gd name="connsiteX18-2075" fmla="*/ 921593 w 1993076"/>
                <a:gd name="connsiteY18-2076" fmla="*/ 1336238 h 1624075"/>
                <a:gd name="connsiteX19-2077" fmla="*/ 921593 w 1993076"/>
                <a:gd name="connsiteY19-2078" fmla="*/ 1346398 h 1624075"/>
                <a:gd name="connsiteX20-2079" fmla="*/ 771733 w 1993076"/>
                <a:gd name="connsiteY20-2080" fmla="*/ 1473398 h 1624075"/>
                <a:gd name="connsiteX21-2081" fmla="*/ 423753 w 1993076"/>
                <a:gd name="connsiteY21-2082" fmla="*/ 1539438 h 1624075"/>
                <a:gd name="connsiteX22-2083" fmla="*/ 271353 w 1993076"/>
                <a:gd name="connsiteY22-2084" fmla="*/ 1305758 h 1624075"/>
                <a:gd name="connsiteX23-2085" fmla="*/ 400893 w 1993076"/>
                <a:gd name="connsiteY23-2086" fmla="*/ 1056838 h 1624075"/>
                <a:gd name="connsiteX24-2087" fmla="*/ 474553 w 1993076"/>
                <a:gd name="connsiteY24-2088" fmla="*/ 970478 h 1624075"/>
                <a:gd name="connsiteX25-2089" fmla="*/ 230713 w 1993076"/>
                <a:gd name="connsiteY25-2090" fmla="*/ 879038 h 1624075"/>
                <a:gd name="connsiteX26-2091" fmla="*/ 47833 w 1993076"/>
                <a:gd name="connsiteY26-2092" fmla="*/ 726638 h 1624075"/>
                <a:gd name="connsiteX27-2093" fmla="*/ 17353 w 1993076"/>
                <a:gd name="connsiteY27-2094" fmla="*/ 442158 h 1624075"/>
                <a:gd name="connsiteX28-2095" fmla="*/ 281513 w 1993076"/>
                <a:gd name="connsiteY28-2096" fmla="*/ 340558 h 1624075"/>
                <a:gd name="connsiteX29-2097" fmla="*/ 489793 w 1993076"/>
                <a:gd name="connsiteY29-2098" fmla="*/ 391358 h 1624075"/>
                <a:gd name="connsiteX30-2099" fmla="*/ 710773 w 1993076"/>
                <a:gd name="connsiteY30-2100" fmla="*/ 462478 h 1624075"/>
                <a:gd name="connsiteX0-2101" fmla="*/ 710773 w 1993076"/>
                <a:gd name="connsiteY0-2102" fmla="*/ 462478 h 1624075"/>
                <a:gd name="connsiteX1-2103" fmla="*/ 878413 w 1993076"/>
                <a:gd name="connsiteY1-2104" fmla="*/ 177998 h 1624075"/>
                <a:gd name="connsiteX2-2105" fmla="*/ 1190833 w 1993076"/>
                <a:gd name="connsiteY2-2106" fmla="*/ 198 h 1624075"/>
                <a:gd name="connsiteX3-2107" fmla="*/ 1414353 w 1993076"/>
                <a:gd name="connsiteY3-2108" fmla="*/ 147518 h 1624075"/>
                <a:gd name="connsiteX4-2109" fmla="*/ 1462613 w 1993076"/>
                <a:gd name="connsiteY4-2110" fmla="*/ 353258 h 1624075"/>
                <a:gd name="connsiteX5-2111" fmla="*/ 1427053 w 1993076"/>
                <a:gd name="connsiteY5-2112" fmla="*/ 531058 h 1624075"/>
                <a:gd name="connsiteX6-2113" fmla="*/ 1625173 w 1993076"/>
                <a:gd name="connsiteY6-2114" fmla="*/ 556458 h 1624075"/>
                <a:gd name="connsiteX7-2115" fmla="*/ 1861393 w 1993076"/>
                <a:gd name="connsiteY7-2116" fmla="*/ 625038 h 1624075"/>
                <a:gd name="connsiteX8-2117" fmla="*/ 1990933 w 1993076"/>
                <a:gd name="connsiteY8-2118" fmla="*/ 790138 h 1624075"/>
                <a:gd name="connsiteX9-2119" fmla="*/ 1924893 w 1993076"/>
                <a:gd name="connsiteY9-2120" fmla="*/ 990798 h 1624075"/>
                <a:gd name="connsiteX10-2121" fmla="*/ 1708993 w 1993076"/>
                <a:gd name="connsiteY10-2122" fmla="*/ 1072078 h 1624075"/>
                <a:gd name="connsiteX11-2123" fmla="*/ 1449913 w 1993076"/>
                <a:gd name="connsiteY11-2124" fmla="*/ 1051758 h 1624075"/>
                <a:gd name="connsiteX12-2125" fmla="*/ 1564213 w 1993076"/>
                <a:gd name="connsiteY12-2126" fmla="*/ 1267658 h 1624075"/>
                <a:gd name="connsiteX13-2127" fmla="*/ 1589613 w 1993076"/>
                <a:gd name="connsiteY13-2128" fmla="*/ 1374338 h 1624075"/>
                <a:gd name="connsiteX14-2129" fmla="*/ 1548973 w 1993076"/>
                <a:gd name="connsiteY14-2130" fmla="*/ 1511498 h 1624075"/>
                <a:gd name="connsiteX15-2131" fmla="*/ 1419433 w 1993076"/>
                <a:gd name="connsiteY15-2132" fmla="*/ 1608018 h 1624075"/>
                <a:gd name="connsiteX16-2133" fmla="*/ 1167973 w 1993076"/>
                <a:gd name="connsiteY16-2134" fmla="*/ 1613098 h 1624075"/>
                <a:gd name="connsiteX17-2135" fmla="*/ 1015573 w 1993076"/>
                <a:gd name="connsiteY17-2136" fmla="*/ 1498798 h 1624075"/>
                <a:gd name="connsiteX18-2137" fmla="*/ 921593 w 1993076"/>
                <a:gd name="connsiteY18-2138" fmla="*/ 1336238 h 1624075"/>
                <a:gd name="connsiteX19-2139" fmla="*/ 921593 w 1993076"/>
                <a:gd name="connsiteY19-2140" fmla="*/ 1346398 h 1624075"/>
                <a:gd name="connsiteX20-2141" fmla="*/ 771733 w 1993076"/>
                <a:gd name="connsiteY20-2142" fmla="*/ 1473398 h 1624075"/>
                <a:gd name="connsiteX21-2143" fmla="*/ 423753 w 1993076"/>
                <a:gd name="connsiteY21-2144" fmla="*/ 1539438 h 1624075"/>
                <a:gd name="connsiteX22-2145" fmla="*/ 271353 w 1993076"/>
                <a:gd name="connsiteY22-2146" fmla="*/ 1305758 h 1624075"/>
                <a:gd name="connsiteX23-2147" fmla="*/ 400893 w 1993076"/>
                <a:gd name="connsiteY23-2148" fmla="*/ 1056838 h 1624075"/>
                <a:gd name="connsiteX24-2149" fmla="*/ 474553 w 1993076"/>
                <a:gd name="connsiteY24-2150" fmla="*/ 970478 h 1624075"/>
                <a:gd name="connsiteX25-2151" fmla="*/ 230713 w 1993076"/>
                <a:gd name="connsiteY25-2152" fmla="*/ 879038 h 1624075"/>
                <a:gd name="connsiteX26-2153" fmla="*/ 47833 w 1993076"/>
                <a:gd name="connsiteY26-2154" fmla="*/ 726638 h 1624075"/>
                <a:gd name="connsiteX27-2155" fmla="*/ 17353 w 1993076"/>
                <a:gd name="connsiteY27-2156" fmla="*/ 442158 h 1624075"/>
                <a:gd name="connsiteX28-2157" fmla="*/ 281513 w 1993076"/>
                <a:gd name="connsiteY28-2158" fmla="*/ 340558 h 1624075"/>
                <a:gd name="connsiteX29-2159" fmla="*/ 489793 w 1993076"/>
                <a:gd name="connsiteY29-2160" fmla="*/ 391358 h 1624075"/>
                <a:gd name="connsiteX30-2161" fmla="*/ 710773 w 1993076"/>
                <a:gd name="connsiteY30-2162" fmla="*/ 462478 h 1624075"/>
                <a:gd name="connsiteX0-2163" fmla="*/ 710773 w 1993076"/>
                <a:gd name="connsiteY0-2164" fmla="*/ 462478 h 1624075"/>
                <a:gd name="connsiteX1-2165" fmla="*/ 878413 w 1993076"/>
                <a:gd name="connsiteY1-2166" fmla="*/ 177998 h 1624075"/>
                <a:gd name="connsiteX2-2167" fmla="*/ 1190833 w 1993076"/>
                <a:gd name="connsiteY2-2168" fmla="*/ 198 h 1624075"/>
                <a:gd name="connsiteX3-2169" fmla="*/ 1414353 w 1993076"/>
                <a:gd name="connsiteY3-2170" fmla="*/ 147518 h 1624075"/>
                <a:gd name="connsiteX4-2171" fmla="*/ 1462613 w 1993076"/>
                <a:gd name="connsiteY4-2172" fmla="*/ 353258 h 1624075"/>
                <a:gd name="connsiteX5-2173" fmla="*/ 1427053 w 1993076"/>
                <a:gd name="connsiteY5-2174" fmla="*/ 531058 h 1624075"/>
                <a:gd name="connsiteX6-2175" fmla="*/ 1625173 w 1993076"/>
                <a:gd name="connsiteY6-2176" fmla="*/ 556458 h 1624075"/>
                <a:gd name="connsiteX7-2177" fmla="*/ 1861393 w 1993076"/>
                <a:gd name="connsiteY7-2178" fmla="*/ 625038 h 1624075"/>
                <a:gd name="connsiteX8-2179" fmla="*/ 1990933 w 1993076"/>
                <a:gd name="connsiteY8-2180" fmla="*/ 790138 h 1624075"/>
                <a:gd name="connsiteX9-2181" fmla="*/ 1924893 w 1993076"/>
                <a:gd name="connsiteY9-2182" fmla="*/ 990798 h 1624075"/>
                <a:gd name="connsiteX10-2183" fmla="*/ 1708993 w 1993076"/>
                <a:gd name="connsiteY10-2184" fmla="*/ 1072078 h 1624075"/>
                <a:gd name="connsiteX11-2185" fmla="*/ 1449913 w 1993076"/>
                <a:gd name="connsiteY11-2186" fmla="*/ 1051758 h 1624075"/>
                <a:gd name="connsiteX12-2187" fmla="*/ 1564213 w 1993076"/>
                <a:gd name="connsiteY12-2188" fmla="*/ 1267658 h 1624075"/>
                <a:gd name="connsiteX13-2189" fmla="*/ 1589613 w 1993076"/>
                <a:gd name="connsiteY13-2190" fmla="*/ 1374338 h 1624075"/>
                <a:gd name="connsiteX14-2191" fmla="*/ 1548973 w 1993076"/>
                <a:gd name="connsiteY14-2192" fmla="*/ 1511498 h 1624075"/>
                <a:gd name="connsiteX15-2193" fmla="*/ 1419433 w 1993076"/>
                <a:gd name="connsiteY15-2194" fmla="*/ 1608018 h 1624075"/>
                <a:gd name="connsiteX16-2195" fmla="*/ 1167973 w 1993076"/>
                <a:gd name="connsiteY16-2196" fmla="*/ 1613098 h 1624075"/>
                <a:gd name="connsiteX17-2197" fmla="*/ 1015573 w 1993076"/>
                <a:gd name="connsiteY17-2198" fmla="*/ 1498798 h 1624075"/>
                <a:gd name="connsiteX18-2199" fmla="*/ 921593 w 1993076"/>
                <a:gd name="connsiteY18-2200" fmla="*/ 1336238 h 1624075"/>
                <a:gd name="connsiteX19-2201" fmla="*/ 921593 w 1993076"/>
                <a:gd name="connsiteY19-2202" fmla="*/ 1346398 h 1624075"/>
                <a:gd name="connsiteX20-2203" fmla="*/ 771733 w 1993076"/>
                <a:gd name="connsiteY20-2204" fmla="*/ 1473398 h 1624075"/>
                <a:gd name="connsiteX21-2205" fmla="*/ 423753 w 1993076"/>
                <a:gd name="connsiteY21-2206" fmla="*/ 1539438 h 1624075"/>
                <a:gd name="connsiteX22-2207" fmla="*/ 271353 w 1993076"/>
                <a:gd name="connsiteY22-2208" fmla="*/ 1305758 h 1624075"/>
                <a:gd name="connsiteX23-2209" fmla="*/ 393273 w 1993076"/>
                <a:gd name="connsiteY23-2210" fmla="*/ 1056838 h 1624075"/>
                <a:gd name="connsiteX24-2211" fmla="*/ 474553 w 1993076"/>
                <a:gd name="connsiteY24-2212" fmla="*/ 970478 h 1624075"/>
                <a:gd name="connsiteX25-2213" fmla="*/ 230713 w 1993076"/>
                <a:gd name="connsiteY25-2214" fmla="*/ 879038 h 1624075"/>
                <a:gd name="connsiteX26-2215" fmla="*/ 47833 w 1993076"/>
                <a:gd name="connsiteY26-2216" fmla="*/ 726638 h 1624075"/>
                <a:gd name="connsiteX27-2217" fmla="*/ 17353 w 1993076"/>
                <a:gd name="connsiteY27-2218" fmla="*/ 442158 h 1624075"/>
                <a:gd name="connsiteX28-2219" fmla="*/ 281513 w 1993076"/>
                <a:gd name="connsiteY28-2220" fmla="*/ 340558 h 1624075"/>
                <a:gd name="connsiteX29-2221" fmla="*/ 489793 w 1993076"/>
                <a:gd name="connsiteY29-2222" fmla="*/ 391358 h 1624075"/>
                <a:gd name="connsiteX30-2223" fmla="*/ 710773 w 1993076"/>
                <a:gd name="connsiteY30-2224" fmla="*/ 462478 h 1624075"/>
                <a:gd name="connsiteX0-2225" fmla="*/ 710773 w 1993076"/>
                <a:gd name="connsiteY0-2226" fmla="*/ 462478 h 1624075"/>
                <a:gd name="connsiteX1-2227" fmla="*/ 878413 w 1993076"/>
                <a:gd name="connsiteY1-2228" fmla="*/ 177998 h 1624075"/>
                <a:gd name="connsiteX2-2229" fmla="*/ 1190833 w 1993076"/>
                <a:gd name="connsiteY2-2230" fmla="*/ 198 h 1624075"/>
                <a:gd name="connsiteX3-2231" fmla="*/ 1414353 w 1993076"/>
                <a:gd name="connsiteY3-2232" fmla="*/ 147518 h 1624075"/>
                <a:gd name="connsiteX4-2233" fmla="*/ 1462613 w 1993076"/>
                <a:gd name="connsiteY4-2234" fmla="*/ 353258 h 1624075"/>
                <a:gd name="connsiteX5-2235" fmla="*/ 1427053 w 1993076"/>
                <a:gd name="connsiteY5-2236" fmla="*/ 531058 h 1624075"/>
                <a:gd name="connsiteX6-2237" fmla="*/ 1625173 w 1993076"/>
                <a:gd name="connsiteY6-2238" fmla="*/ 556458 h 1624075"/>
                <a:gd name="connsiteX7-2239" fmla="*/ 1861393 w 1993076"/>
                <a:gd name="connsiteY7-2240" fmla="*/ 625038 h 1624075"/>
                <a:gd name="connsiteX8-2241" fmla="*/ 1990933 w 1993076"/>
                <a:gd name="connsiteY8-2242" fmla="*/ 790138 h 1624075"/>
                <a:gd name="connsiteX9-2243" fmla="*/ 1924893 w 1993076"/>
                <a:gd name="connsiteY9-2244" fmla="*/ 990798 h 1624075"/>
                <a:gd name="connsiteX10-2245" fmla="*/ 1708993 w 1993076"/>
                <a:gd name="connsiteY10-2246" fmla="*/ 1072078 h 1624075"/>
                <a:gd name="connsiteX11-2247" fmla="*/ 1449913 w 1993076"/>
                <a:gd name="connsiteY11-2248" fmla="*/ 1051758 h 1624075"/>
                <a:gd name="connsiteX12-2249" fmla="*/ 1564213 w 1993076"/>
                <a:gd name="connsiteY12-2250" fmla="*/ 1267658 h 1624075"/>
                <a:gd name="connsiteX13-2251" fmla="*/ 1589613 w 1993076"/>
                <a:gd name="connsiteY13-2252" fmla="*/ 1374338 h 1624075"/>
                <a:gd name="connsiteX14-2253" fmla="*/ 1548973 w 1993076"/>
                <a:gd name="connsiteY14-2254" fmla="*/ 1511498 h 1624075"/>
                <a:gd name="connsiteX15-2255" fmla="*/ 1419433 w 1993076"/>
                <a:gd name="connsiteY15-2256" fmla="*/ 1608018 h 1624075"/>
                <a:gd name="connsiteX16-2257" fmla="*/ 1167973 w 1993076"/>
                <a:gd name="connsiteY16-2258" fmla="*/ 1613098 h 1624075"/>
                <a:gd name="connsiteX17-2259" fmla="*/ 1015573 w 1993076"/>
                <a:gd name="connsiteY17-2260" fmla="*/ 1498798 h 1624075"/>
                <a:gd name="connsiteX18-2261" fmla="*/ 921593 w 1993076"/>
                <a:gd name="connsiteY18-2262" fmla="*/ 1336238 h 1624075"/>
                <a:gd name="connsiteX19-2263" fmla="*/ 921593 w 1993076"/>
                <a:gd name="connsiteY19-2264" fmla="*/ 1346398 h 1624075"/>
                <a:gd name="connsiteX20-2265" fmla="*/ 771733 w 1993076"/>
                <a:gd name="connsiteY20-2266" fmla="*/ 1473398 h 1624075"/>
                <a:gd name="connsiteX21-2267" fmla="*/ 423753 w 1993076"/>
                <a:gd name="connsiteY21-2268" fmla="*/ 1539438 h 1624075"/>
                <a:gd name="connsiteX22-2269" fmla="*/ 271353 w 1993076"/>
                <a:gd name="connsiteY22-2270" fmla="*/ 1305758 h 1624075"/>
                <a:gd name="connsiteX23-2271" fmla="*/ 393273 w 1993076"/>
                <a:gd name="connsiteY23-2272" fmla="*/ 1056838 h 1624075"/>
                <a:gd name="connsiteX24-2273" fmla="*/ 461853 w 1993076"/>
                <a:gd name="connsiteY24-2274" fmla="*/ 973018 h 1624075"/>
                <a:gd name="connsiteX25-2275" fmla="*/ 230713 w 1993076"/>
                <a:gd name="connsiteY25-2276" fmla="*/ 879038 h 1624075"/>
                <a:gd name="connsiteX26-2277" fmla="*/ 47833 w 1993076"/>
                <a:gd name="connsiteY26-2278" fmla="*/ 726638 h 1624075"/>
                <a:gd name="connsiteX27-2279" fmla="*/ 17353 w 1993076"/>
                <a:gd name="connsiteY27-2280" fmla="*/ 442158 h 1624075"/>
                <a:gd name="connsiteX28-2281" fmla="*/ 281513 w 1993076"/>
                <a:gd name="connsiteY28-2282" fmla="*/ 340558 h 1624075"/>
                <a:gd name="connsiteX29-2283" fmla="*/ 489793 w 1993076"/>
                <a:gd name="connsiteY29-2284" fmla="*/ 391358 h 1624075"/>
                <a:gd name="connsiteX30-2285" fmla="*/ 710773 w 1993076"/>
                <a:gd name="connsiteY30-2286" fmla="*/ 462478 h 1624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239" y="connsiteY30-24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/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-1" fmla="*/ 8 w 290438"/>
                <a:gd name="connsiteY0-2" fmla="*/ 144699 h 289398"/>
                <a:gd name="connsiteX1-3" fmla="*/ 145223 w 290438"/>
                <a:gd name="connsiteY1-4" fmla="*/ 0 h 289398"/>
                <a:gd name="connsiteX2-5" fmla="*/ 290438 w 290438"/>
                <a:gd name="connsiteY2-6" fmla="*/ 144699 h 289398"/>
                <a:gd name="connsiteX3-7" fmla="*/ 140143 w 290438"/>
                <a:gd name="connsiteY3-8" fmla="*/ 289398 h 289398"/>
                <a:gd name="connsiteX4-9" fmla="*/ 8 w 290438"/>
                <a:gd name="connsiteY4-10" fmla="*/ 144699 h 289398"/>
                <a:gd name="connsiteX0-11" fmla="*/ 6 w 310756"/>
                <a:gd name="connsiteY0-12" fmla="*/ 145377 h 292972"/>
                <a:gd name="connsiteX1-13" fmla="*/ 145221 w 310756"/>
                <a:gd name="connsiteY1-14" fmla="*/ 678 h 292972"/>
                <a:gd name="connsiteX2-15" fmla="*/ 310756 w 310756"/>
                <a:gd name="connsiteY2-16" fmla="*/ 206337 h 292972"/>
                <a:gd name="connsiteX3-17" fmla="*/ 140141 w 310756"/>
                <a:gd name="connsiteY3-18" fmla="*/ 290076 h 292972"/>
                <a:gd name="connsiteX4-19" fmla="*/ 6 w 310756"/>
                <a:gd name="connsiteY4-20" fmla="*/ 145377 h 292972"/>
                <a:gd name="connsiteX0-21" fmla="*/ 5 w 313295"/>
                <a:gd name="connsiteY0-22" fmla="*/ 190453 h 289862"/>
                <a:gd name="connsiteX1-23" fmla="*/ 147760 w 313295"/>
                <a:gd name="connsiteY1-24" fmla="*/ 34 h 289862"/>
                <a:gd name="connsiteX2-25" fmla="*/ 313295 w 313295"/>
                <a:gd name="connsiteY2-26" fmla="*/ 205693 h 289862"/>
                <a:gd name="connsiteX3-27" fmla="*/ 142680 w 313295"/>
                <a:gd name="connsiteY3-28" fmla="*/ 289432 h 289862"/>
                <a:gd name="connsiteX4-29" fmla="*/ 5 w 313295"/>
                <a:gd name="connsiteY4-30" fmla="*/ 190453 h 289862"/>
                <a:gd name="connsiteX0-31" fmla="*/ 2796 w 316086"/>
                <a:gd name="connsiteY0-32" fmla="*/ 175216 h 274625"/>
                <a:gd name="connsiteX1-33" fmla="*/ 71811 w 316086"/>
                <a:gd name="connsiteY1-34" fmla="*/ 37 h 274625"/>
                <a:gd name="connsiteX2-35" fmla="*/ 316086 w 316086"/>
                <a:gd name="connsiteY2-36" fmla="*/ 190456 h 274625"/>
                <a:gd name="connsiteX3-37" fmla="*/ 145471 w 316086"/>
                <a:gd name="connsiteY3-38" fmla="*/ 274195 h 274625"/>
                <a:gd name="connsiteX4-39" fmla="*/ 2796 w 316086"/>
                <a:gd name="connsiteY4-40" fmla="*/ 175216 h 274625"/>
                <a:gd name="connsiteX0-41" fmla="*/ 2158 w 315952"/>
                <a:gd name="connsiteY0-42" fmla="*/ 185068 h 284142"/>
                <a:gd name="connsiteX1-43" fmla="*/ 71173 w 315952"/>
                <a:gd name="connsiteY1-44" fmla="*/ 9889 h 284142"/>
                <a:gd name="connsiteX2-45" fmla="*/ 235434 w 315952"/>
                <a:gd name="connsiteY2-46" fmla="*/ 40983 h 284142"/>
                <a:gd name="connsiteX3-47" fmla="*/ 315448 w 315952"/>
                <a:gd name="connsiteY3-48" fmla="*/ 200308 h 284142"/>
                <a:gd name="connsiteX4-49" fmla="*/ 144833 w 315952"/>
                <a:gd name="connsiteY4-50" fmla="*/ 284047 h 284142"/>
                <a:gd name="connsiteX5" fmla="*/ 2158 w 315952"/>
                <a:gd name="connsiteY5" fmla="*/ 185068 h 284142"/>
                <a:gd name="connsiteX0-51" fmla="*/ 2158 w 295962"/>
                <a:gd name="connsiteY0-52" fmla="*/ 185068 h 284142"/>
                <a:gd name="connsiteX1-53" fmla="*/ 71173 w 295962"/>
                <a:gd name="connsiteY1-54" fmla="*/ 9889 h 284142"/>
                <a:gd name="connsiteX2-55" fmla="*/ 235434 w 295962"/>
                <a:gd name="connsiteY2-56" fmla="*/ 40983 h 284142"/>
                <a:gd name="connsiteX3-57" fmla="*/ 295128 w 295962"/>
                <a:gd name="connsiteY3-58" fmla="*/ 200308 h 284142"/>
                <a:gd name="connsiteX4-59" fmla="*/ 144833 w 295962"/>
                <a:gd name="connsiteY4-60" fmla="*/ 284047 h 284142"/>
                <a:gd name="connsiteX5-61" fmla="*/ 2158 w 295962"/>
                <a:gd name="connsiteY5-62" fmla="*/ 185068 h 2841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61" y="connsiteY5-62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/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/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-1" fmla="*/ 708233 w 2019354"/>
                <a:gd name="connsiteY0-2" fmla="*/ 498039 h 1664948"/>
                <a:gd name="connsiteX1-3" fmla="*/ 850473 w 2019354"/>
                <a:gd name="connsiteY1-4" fmla="*/ 183079 h 1664948"/>
                <a:gd name="connsiteX2-5" fmla="*/ 1195913 w 2019354"/>
                <a:gd name="connsiteY2-6" fmla="*/ 199 h 1664948"/>
                <a:gd name="connsiteX3-7" fmla="*/ 1439753 w 2019354"/>
                <a:gd name="connsiteY3-8" fmla="*/ 152599 h 1664948"/>
                <a:gd name="connsiteX4-9" fmla="*/ 1500713 w 2019354"/>
                <a:gd name="connsiteY4-10" fmla="*/ 386279 h 1664948"/>
                <a:gd name="connsiteX5-11" fmla="*/ 1388953 w 2019354"/>
                <a:gd name="connsiteY5-12" fmla="*/ 548839 h 1664948"/>
                <a:gd name="connsiteX6-13" fmla="*/ 1541353 w 2019354"/>
                <a:gd name="connsiteY6-14" fmla="*/ 518359 h 1664948"/>
                <a:gd name="connsiteX7-15" fmla="*/ 1927433 w 2019354"/>
                <a:gd name="connsiteY7-16" fmla="*/ 640279 h 1664948"/>
                <a:gd name="connsiteX8-17" fmla="*/ 2018873 w 2019354"/>
                <a:gd name="connsiteY8-18" fmla="*/ 823159 h 1664948"/>
                <a:gd name="connsiteX9-19" fmla="*/ 1947753 w 2019354"/>
                <a:gd name="connsiteY9-20" fmla="*/ 995879 h 1664948"/>
                <a:gd name="connsiteX10-21" fmla="*/ 1653113 w 2019354"/>
                <a:gd name="connsiteY10-22" fmla="*/ 1087319 h 1664948"/>
                <a:gd name="connsiteX11-23" fmla="*/ 1449913 w 2019354"/>
                <a:gd name="connsiteY11-24" fmla="*/ 1066999 h 1664948"/>
                <a:gd name="connsiteX12-25" fmla="*/ 1571833 w 2019354"/>
                <a:gd name="connsiteY12-26" fmla="*/ 1300679 h 1664948"/>
                <a:gd name="connsiteX13-27" fmla="*/ 1581993 w 2019354"/>
                <a:gd name="connsiteY13-28" fmla="*/ 1290519 h 1664948"/>
                <a:gd name="connsiteX14-29" fmla="*/ 1581993 w 2019354"/>
                <a:gd name="connsiteY14-30" fmla="*/ 1463239 h 1664948"/>
                <a:gd name="connsiteX15-31" fmla="*/ 1429593 w 2019354"/>
                <a:gd name="connsiteY15-32" fmla="*/ 1635959 h 1664948"/>
                <a:gd name="connsiteX16-33" fmla="*/ 1145113 w 2019354"/>
                <a:gd name="connsiteY16-34" fmla="*/ 1635959 h 1664948"/>
                <a:gd name="connsiteX17-35" fmla="*/ 921593 w 2019354"/>
                <a:gd name="connsiteY17-36" fmla="*/ 1351479 h 1664948"/>
                <a:gd name="connsiteX18-37" fmla="*/ 921593 w 2019354"/>
                <a:gd name="connsiteY18-38" fmla="*/ 1361639 h 1664948"/>
                <a:gd name="connsiteX19-39" fmla="*/ 789513 w 2019354"/>
                <a:gd name="connsiteY19-40" fmla="*/ 1503879 h 1664948"/>
                <a:gd name="connsiteX20-41" fmla="*/ 423753 w 2019354"/>
                <a:gd name="connsiteY20-42" fmla="*/ 1554679 h 1664948"/>
                <a:gd name="connsiteX21-43" fmla="*/ 271353 w 2019354"/>
                <a:gd name="connsiteY21-44" fmla="*/ 1320999 h 1664948"/>
                <a:gd name="connsiteX22-45" fmla="*/ 403433 w 2019354"/>
                <a:gd name="connsiteY22-46" fmla="*/ 1046679 h 1664948"/>
                <a:gd name="connsiteX23-47" fmla="*/ 474553 w 2019354"/>
                <a:gd name="connsiteY23-48" fmla="*/ 985719 h 1664948"/>
                <a:gd name="connsiteX24-49" fmla="*/ 230713 w 2019354"/>
                <a:gd name="connsiteY24-50" fmla="*/ 894279 h 1664948"/>
                <a:gd name="connsiteX25-51" fmla="*/ 47833 w 2019354"/>
                <a:gd name="connsiteY25-52" fmla="*/ 741879 h 1664948"/>
                <a:gd name="connsiteX26-53" fmla="*/ 17353 w 2019354"/>
                <a:gd name="connsiteY26-54" fmla="*/ 457399 h 1664948"/>
                <a:gd name="connsiteX27-55" fmla="*/ 281513 w 2019354"/>
                <a:gd name="connsiteY27-56" fmla="*/ 355799 h 1664948"/>
                <a:gd name="connsiteX28-57" fmla="*/ 489793 w 2019354"/>
                <a:gd name="connsiteY28-58" fmla="*/ 406599 h 1664948"/>
                <a:gd name="connsiteX29" fmla="*/ 708233 w 2019354"/>
                <a:gd name="connsiteY29" fmla="*/ 498039 h 1664948"/>
                <a:gd name="connsiteX0-59" fmla="*/ 708233 w 2019354"/>
                <a:gd name="connsiteY0-60" fmla="*/ 498039 h 1664948"/>
                <a:gd name="connsiteX1-61" fmla="*/ 850473 w 2019354"/>
                <a:gd name="connsiteY1-62" fmla="*/ 183079 h 1664948"/>
                <a:gd name="connsiteX2-63" fmla="*/ 1195913 w 2019354"/>
                <a:gd name="connsiteY2-64" fmla="*/ 199 h 1664948"/>
                <a:gd name="connsiteX3-65" fmla="*/ 1439753 w 2019354"/>
                <a:gd name="connsiteY3-66" fmla="*/ 152599 h 1664948"/>
                <a:gd name="connsiteX4-67" fmla="*/ 1500713 w 2019354"/>
                <a:gd name="connsiteY4-68" fmla="*/ 386279 h 1664948"/>
                <a:gd name="connsiteX5-69" fmla="*/ 1388953 w 2019354"/>
                <a:gd name="connsiteY5-70" fmla="*/ 548839 h 1664948"/>
                <a:gd name="connsiteX6-71" fmla="*/ 1541353 w 2019354"/>
                <a:gd name="connsiteY6-72" fmla="*/ 518359 h 1664948"/>
                <a:gd name="connsiteX7-73" fmla="*/ 1927433 w 2019354"/>
                <a:gd name="connsiteY7-74" fmla="*/ 640279 h 1664948"/>
                <a:gd name="connsiteX8-75" fmla="*/ 2018873 w 2019354"/>
                <a:gd name="connsiteY8-76" fmla="*/ 823159 h 1664948"/>
                <a:gd name="connsiteX9-77" fmla="*/ 1947753 w 2019354"/>
                <a:gd name="connsiteY9-78" fmla="*/ 995879 h 1664948"/>
                <a:gd name="connsiteX10-79" fmla="*/ 1653113 w 2019354"/>
                <a:gd name="connsiteY10-80" fmla="*/ 1087319 h 1664948"/>
                <a:gd name="connsiteX11-81" fmla="*/ 1449913 w 2019354"/>
                <a:gd name="connsiteY11-82" fmla="*/ 1066999 h 1664948"/>
                <a:gd name="connsiteX12-83" fmla="*/ 1571833 w 2019354"/>
                <a:gd name="connsiteY12-84" fmla="*/ 1300679 h 1664948"/>
                <a:gd name="connsiteX13-85" fmla="*/ 1581993 w 2019354"/>
                <a:gd name="connsiteY13-86" fmla="*/ 1290519 h 1664948"/>
                <a:gd name="connsiteX14-87" fmla="*/ 1581993 w 2019354"/>
                <a:gd name="connsiteY14-88" fmla="*/ 1463239 h 1664948"/>
                <a:gd name="connsiteX15-89" fmla="*/ 1429593 w 2019354"/>
                <a:gd name="connsiteY15-90" fmla="*/ 1635959 h 1664948"/>
                <a:gd name="connsiteX16-91" fmla="*/ 1145113 w 2019354"/>
                <a:gd name="connsiteY16-92" fmla="*/ 1635959 h 1664948"/>
                <a:gd name="connsiteX17-93" fmla="*/ 921593 w 2019354"/>
                <a:gd name="connsiteY17-94" fmla="*/ 1351479 h 1664948"/>
                <a:gd name="connsiteX18-95" fmla="*/ 921593 w 2019354"/>
                <a:gd name="connsiteY18-96" fmla="*/ 1361639 h 1664948"/>
                <a:gd name="connsiteX19-97" fmla="*/ 789513 w 2019354"/>
                <a:gd name="connsiteY19-98" fmla="*/ 1503879 h 1664948"/>
                <a:gd name="connsiteX20-99" fmla="*/ 423753 w 2019354"/>
                <a:gd name="connsiteY20-100" fmla="*/ 1554679 h 1664948"/>
                <a:gd name="connsiteX21-101" fmla="*/ 271353 w 2019354"/>
                <a:gd name="connsiteY21-102" fmla="*/ 1320999 h 1664948"/>
                <a:gd name="connsiteX22-103" fmla="*/ 400893 w 2019354"/>
                <a:gd name="connsiteY22-104" fmla="*/ 1072079 h 1664948"/>
                <a:gd name="connsiteX23-105" fmla="*/ 474553 w 2019354"/>
                <a:gd name="connsiteY23-106" fmla="*/ 985719 h 1664948"/>
                <a:gd name="connsiteX24-107" fmla="*/ 230713 w 2019354"/>
                <a:gd name="connsiteY24-108" fmla="*/ 894279 h 1664948"/>
                <a:gd name="connsiteX25-109" fmla="*/ 47833 w 2019354"/>
                <a:gd name="connsiteY25-110" fmla="*/ 741879 h 1664948"/>
                <a:gd name="connsiteX26-111" fmla="*/ 17353 w 2019354"/>
                <a:gd name="connsiteY26-112" fmla="*/ 457399 h 1664948"/>
                <a:gd name="connsiteX27-113" fmla="*/ 281513 w 2019354"/>
                <a:gd name="connsiteY27-114" fmla="*/ 355799 h 1664948"/>
                <a:gd name="connsiteX28-115" fmla="*/ 489793 w 2019354"/>
                <a:gd name="connsiteY28-116" fmla="*/ 406599 h 1664948"/>
                <a:gd name="connsiteX29-117" fmla="*/ 708233 w 2019354"/>
                <a:gd name="connsiteY29-118" fmla="*/ 498039 h 1664948"/>
                <a:gd name="connsiteX0-119" fmla="*/ 708233 w 2019354"/>
                <a:gd name="connsiteY0-120" fmla="*/ 498039 h 1653659"/>
                <a:gd name="connsiteX1-121" fmla="*/ 850473 w 2019354"/>
                <a:gd name="connsiteY1-122" fmla="*/ 183079 h 1653659"/>
                <a:gd name="connsiteX2-123" fmla="*/ 1195913 w 2019354"/>
                <a:gd name="connsiteY2-124" fmla="*/ 199 h 1653659"/>
                <a:gd name="connsiteX3-125" fmla="*/ 1439753 w 2019354"/>
                <a:gd name="connsiteY3-126" fmla="*/ 152599 h 1653659"/>
                <a:gd name="connsiteX4-127" fmla="*/ 1500713 w 2019354"/>
                <a:gd name="connsiteY4-128" fmla="*/ 386279 h 1653659"/>
                <a:gd name="connsiteX5-129" fmla="*/ 1388953 w 2019354"/>
                <a:gd name="connsiteY5-130" fmla="*/ 548839 h 1653659"/>
                <a:gd name="connsiteX6-131" fmla="*/ 1541353 w 2019354"/>
                <a:gd name="connsiteY6-132" fmla="*/ 518359 h 1653659"/>
                <a:gd name="connsiteX7-133" fmla="*/ 1927433 w 2019354"/>
                <a:gd name="connsiteY7-134" fmla="*/ 640279 h 1653659"/>
                <a:gd name="connsiteX8-135" fmla="*/ 2018873 w 2019354"/>
                <a:gd name="connsiteY8-136" fmla="*/ 823159 h 1653659"/>
                <a:gd name="connsiteX9-137" fmla="*/ 1947753 w 2019354"/>
                <a:gd name="connsiteY9-138" fmla="*/ 995879 h 1653659"/>
                <a:gd name="connsiteX10-139" fmla="*/ 1653113 w 2019354"/>
                <a:gd name="connsiteY10-140" fmla="*/ 1087319 h 1653659"/>
                <a:gd name="connsiteX11-141" fmla="*/ 1449913 w 2019354"/>
                <a:gd name="connsiteY11-142" fmla="*/ 1066999 h 1653659"/>
                <a:gd name="connsiteX12-143" fmla="*/ 1571833 w 2019354"/>
                <a:gd name="connsiteY12-144" fmla="*/ 1300679 h 1653659"/>
                <a:gd name="connsiteX13-145" fmla="*/ 1581993 w 2019354"/>
                <a:gd name="connsiteY13-146" fmla="*/ 1290519 h 1653659"/>
                <a:gd name="connsiteX14-147" fmla="*/ 1581993 w 2019354"/>
                <a:gd name="connsiteY14-148" fmla="*/ 1463239 h 1653659"/>
                <a:gd name="connsiteX15-149" fmla="*/ 1429593 w 2019354"/>
                <a:gd name="connsiteY15-150" fmla="*/ 1635959 h 1653659"/>
                <a:gd name="connsiteX16-151" fmla="*/ 1145113 w 2019354"/>
                <a:gd name="connsiteY16-152" fmla="*/ 1635959 h 1653659"/>
                <a:gd name="connsiteX17-153" fmla="*/ 1013033 w 2019354"/>
                <a:gd name="connsiteY17-154" fmla="*/ 1529279 h 1653659"/>
                <a:gd name="connsiteX18-155" fmla="*/ 921593 w 2019354"/>
                <a:gd name="connsiteY18-156" fmla="*/ 1351479 h 1653659"/>
                <a:gd name="connsiteX19-157" fmla="*/ 921593 w 2019354"/>
                <a:gd name="connsiteY19-158" fmla="*/ 1361639 h 1653659"/>
                <a:gd name="connsiteX20-159" fmla="*/ 789513 w 2019354"/>
                <a:gd name="connsiteY20-160" fmla="*/ 1503879 h 1653659"/>
                <a:gd name="connsiteX21-161" fmla="*/ 423753 w 2019354"/>
                <a:gd name="connsiteY21-162" fmla="*/ 1554679 h 1653659"/>
                <a:gd name="connsiteX22-163" fmla="*/ 271353 w 2019354"/>
                <a:gd name="connsiteY22-164" fmla="*/ 1320999 h 1653659"/>
                <a:gd name="connsiteX23-165" fmla="*/ 400893 w 2019354"/>
                <a:gd name="connsiteY23-166" fmla="*/ 1072079 h 1653659"/>
                <a:gd name="connsiteX24-167" fmla="*/ 474553 w 2019354"/>
                <a:gd name="connsiteY24-168" fmla="*/ 985719 h 1653659"/>
                <a:gd name="connsiteX25-169" fmla="*/ 230713 w 2019354"/>
                <a:gd name="connsiteY25-170" fmla="*/ 894279 h 1653659"/>
                <a:gd name="connsiteX26-171" fmla="*/ 47833 w 2019354"/>
                <a:gd name="connsiteY26-172" fmla="*/ 741879 h 1653659"/>
                <a:gd name="connsiteX27-173" fmla="*/ 17353 w 2019354"/>
                <a:gd name="connsiteY27-174" fmla="*/ 457399 h 1653659"/>
                <a:gd name="connsiteX28-175" fmla="*/ 281513 w 2019354"/>
                <a:gd name="connsiteY28-176" fmla="*/ 355799 h 1653659"/>
                <a:gd name="connsiteX29-177" fmla="*/ 489793 w 2019354"/>
                <a:gd name="connsiteY29-178" fmla="*/ 406599 h 1653659"/>
                <a:gd name="connsiteX30" fmla="*/ 708233 w 2019354"/>
                <a:gd name="connsiteY30" fmla="*/ 498039 h 1653659"/>
                <a:gd name="connsiteX0-179" fmla="*/ 708233 w 2019200"/>
                <a:gd name="connsiteY0-180" fmla="*/ 498039 h 1653659"/>
                <a:gd name="connsiteX1-181" fmla="*/ 850473 w 2019200"/>
                <a:gd name="connsiteY1-182" fmla="*/ 183079 h 1653659"/>
                <a:gd name="connsiteX2-183" fmla="*/ 1195913 w 2019200"/>
                <a:gd name="connsiteY2-184" fmla="*/ 199 h 1653659"/>
                <a:gd name="connsiteX3-185" fmla="*/ 1439753 w 2019200"/>
                <a:gd name="connsiteY3-186" fmla="*/ 152599 h 1653659"/>
                <a:gd name="connsiteX4-187" fmla="*/ 1500713 w 2019200"/>
                <a:gd name="connsiteY4-188" fmla="*/ 386279 h 1653659"/>
                <a:gd name="connsiteX5-189" fmla="*/ 1388953 w 2019200"/>
                <a:gd name="connsiteY5-190" fmla="*/ 548839 h 1653659"/>
                <a:gd name="connsiteX6-191" fmla="*/ 1541353 w 2019200"/>
                <a:gd name="connsiteY6-192" fmla="*/ 518359 h 1653659"/>
                <a:gd name="connsiteX7-193" fmla="*/ 1927433 w 2019200"/>
                <a:gd name="connsiteY7-194" fmla="*/ 640279 h 1653659"/>
                <a:gd name="connsiteX8-195" fmla="*/ 2018873 w 2019200"/>
                <a:gd name="connsiteY8-196" fmla="*/ 823159 h 1653659"/>
                <a:gd name="connsiteX9-197" fmla="*/ 1947753 w 2019200"/>
                <a:gd name="connsiteY9-198" fmla="*/ 995879 h 1653659"/>
                <a:gd name="connsiteX10-199" fmla="*/ 1708993 w 2019200"/>
                <a:gd name="connsiteY10-200" fmla="*/ 1087319 h 1653659"/>
                <a:gd name="connsiteX11-201" fmla="*/ 1449913 w 2019200"/>
                <a:gd name="connsiteY11-202" fmla="*/ 1066999 h 1653659"/>
                <a:gd name="connsiteX12-203" fmla="*/ 1571833 w 2019200"/>
                <a:gd name="connsiteY12-204" fmla="*/ 1300679 h 1653659"/>
                <a:gd name="connsiteX13-205" fmla="*/ 1581993 w 2019200"/>
                <a:gd name="connsiteY13-206" fmla="*/ 1290519 h 1653659"/>
                <a:gd name="connsiteX14-207" fmla="*/ 1581993 w 2019200"/>
                <a:gd name="connsiteY14-208" fmla="*/ 1463239 h 1653659"/>
                <a:gd name="connsiteX15-209" fmla="*/ 1429593 w 2019200"/>
                <a:gd name="connsiteY15-210" fmla="*/ 1635959 h 1653659"/>
                <a:gd name="connsiteX16-211" fmla="*/ 1145113 w 2019200"/>
                <a:gd name="connsiteY16-212" fmla="*/ 1635959 h 1653659"/>
                <a:gd name="connsiteX17-213" fmla="*/ 1013033 w 2019200"/>
                <a:gd name="connsiteY17-214" fmla="*/ 1529279 h 1653659"/>
                <a:gd name="connsiteX18-215" fmla="*/ 921593 w 2019200"/>
                <a:gd name="connsiteY18-216" fmla="*/ 1351479 h 1653659"/>
                <a:gd name="connsiteX19-217" fmla="*/ 921593 w 2019200"/>
                <a:gd name="connsiteY19-218" fmla="*/ 1361639 h 1653659"/>
                <a:gd name="connsiteX20-219" fmla="*/ 789513 w 2019200"/>
                <a:gd name="connsiteY20-220" fmla="*/ 1503879 h 1653659"/>
                <a:gd name="connsiteX21-221" fmla="*/ 423753 w 2019200"/>
                <a:gd name="connsiteY21-222" fmla="*/ 1554679 h 1653659"/>
                <a:gd name="connsiteX22-223" fmla="*/ 271353 w 2019200"/>
                <a:gd name="connsiteY22-224" fmla="*/ 1320999 h 1653659"/>
                <a:gd name="connsiteX23-225" fmla="*/ 400893 w 2019200"/>
                <a:gd name="connsiteY23-226" fmla="*/ 1072079 h 1653659"/>
                <a:gd name="connsiteX24-227" fmla="*/ 474553 w 2019200"/>
                <a:gd name="connsiteY24-228" fmla="*/ 985719 h 1653659"/>
                <a:gd name="connsiteX25-229" fmla="*/ 230713 w 2019200"/>
                <a:gd name="connsiteY25-230" fmla="*/ 894279 h 1653659"/>
                <a:gd name="connsiteX26-231" fmla="*/ 47833 w 2019200"/>
                <a:gd name="connsiteY26-232" fmla="*/ 741879 h 1653659"/>
                <a:gd name="connsiteX27-233" fmla="*/ 17353 w 2019200"/>
                <a:gd name="connsiteY27-234" fmla="*/ 457399 h 1653659"/>
                <a:gd name="connsiteX28-235" fmla="*/ 281513 w 2019200"/>
                <a:gd name="connsiteY28-236" fmla="*/ 355799 h 1653659"/>
                <a:gd name="connsiteX29-237" fmla="*/ 489793 w 2019200"/>
                <a:gd name="connsiteY29-238" fmla="*/ 406599 h 1653659"/>
                <a:gd name="connsiteX30-239" fmla="*/ 708233 w 2019200"/>
                <a:gd name="connsiteY30-240" fmla="*/ 498039 h 1653659"/>
                <a:gd name="connsiteX0-241" fmla="*/ 708233 w 2019200"/>
                <a:gd name="connsiteY0-242" fmla="*/ 498039 h 1653659"/>
                <a:gd name="connsiteX1-243" fmla="*/ 850473 w 2019200"/>
                <a:gd name="connsiteY1-244" fmla="*/ 183079 h 1653659"/>
                <a:gd name="connsiteX2-245" fmla="*/ 1195913 w 2019200"/>
                <a:gd name="connsiteY2-246" fmla="*/ 199 h 1653659"/>
                <a:gd name="connsiteX3-247" fmla="*/ 1439753 w 2019200"/>
                <a:gd name="connsiteY3-248" fmla="*/ 152599 h 1653659"/>
                <a:gd name="connsiteX4-249" fmla="*/ 1500713 w 2019200"/>
                <a:gd name="connsiteY4-250" fmla="*/ 386279 h 1653659"/>
                <a:gd name="connsiteX5-251" fmla="*/ 1388953 w 2019200"/>
                <a:gd name="connsiteY5-252" fmla="*/ 548839 h 1653659"/>
                <a:gd name="connsiteX6-253" fmla="*/ 1576913 w 2019200"/>
                <a:gd name="connsiteY6-254" fmla="*/ 536139 h 1653659"/>
                <a:gd name="connsiteX7-255" fmla="*/ 1927433 w 2019200"/>
                <a:gd name="connsiteY7-256" fmla="*/ 640279 h 1653659"/>
                <a:gd name="connsiteX8-257" fmla="*/ 2018873 w 2019200"/>
                <a:gd name="connsiteY8-258" fmla="*/ 823159 h 1653659"/>
                <a:gd name="connsiteX9-259" fmla="*/ 1947753 w 2019200"/>
                <a:gd name="connsiteY9-260" fmla="*/ 995879 h 1653659"/>
                <a:gd name="connsiteX10-261" fmla="*/ 1708993 w 2019200"/>
                <a:gd name="connsiteY10-262" fmla="*/ 1087319 h 1653659"/>
                <a:gd name="connsiteX11-263" fmla="*/ 1449913 w 2019200"/>
                <a:gd name="connsiteY11-264" fmla="*/ 1066999 h 1653659"/>
                <a:gd name="connsiteX12-265" fmla="*/ 1571833 w 2019200"/>
                <a:gd name="connsiteY12-266" fmla="*/ 1300679 h 1653659"/>
                <a:gd name="connsiteX13-267" fmla="*/ 1581993 w 2019200"/>
                <a:gd name="connsiteY13-268" fmla="*/ 1290519 h 1653659"/>
                <a:gd name="connsiteX14-269" fmla="*/ 1581993 w 2019200"/>
                <a:gd name="connsiteY14-270" fmla="*/ 1463239 h 1653659"/>
                <a:gd name="connsiteX15-271" fmla="*/ 1429593 w 2019200"/>
                <a:gd name="connsiteY15-272" fmla="*/ 1635959 h 1653659"/>
                <a:gd name="connsiteX16-273" fmla="*/ 1145113 w 2019200"/>
                <a:gd name="connsiteY16-274" fmla="*/ 1635959 h 1653659"/>
                <a:gd name="connsiteX17-275" fmla="*/ 1013033 w 2019200"/>
                <a:gd name="connsiteY17-276" fmla="*/ 1529279 h 1653659"/>
                <a:gd name="connsiteX18-277" fmla="*/ 921593 w 2019200"/>
                <a:gd name="connsiteY18-278" fmla="*/ 1351479 h 1653659"/>
                <a:gd name="connsiteX19-279" fmla="*/ 921593 w 2019200"/>
                <a:gd name="connsiteY19-280" fmla="*/ 1361639 h 1653659"/>
                <a:gd name="connsiteX20-281" fmla="*/ 789513 w 2019200"/>
                <a:gd name="connsiteY20-282" fmla="*/ 1503879 h 1653659"/>
                <a:gd name="connsiteX21-283" fmla="*/ 423753 w 2019200"/>
                <a:gd name="connsiteY21-284" fmla="*/ 1554679 h 1653659"/>
                <a:gd name="connsiteX22-285" fmla="*/ 271353 w 2019200"/>
                <a:gd name="connsiteY22-286" fmla="*/ 1320999 h 1653659"/>
                <a:gd name="connsiteX23-287" fmla="*/ 400893 w 2019200"/>
                <a:gd name="connsiteY23-288" fmla="*/ 1072079 h 1653659"/>
                <a:gd name="connsiteX24-289" fmla="*/ 474553 w 2019200"/>
                <a:gd name="connsiteY24-290" fmla="*/ 985719 h 1653659"/>
                <a:gd name="connsiteX25-291" fmla="*/ 230713 w 2019200"/>
                <a:gd name="connsiteY25-292" fmla="*/ 894279 h 1653659"/>
                <a:gd name="connsiteX26-293" fmla="*/ 47833 w 2019200"/>
                <a:gd name="connsiteY26-294" fmla="*/ 741879 h 1653659"/>
                <a:gd name="connsiteX27-295" fmla="*/ 17353 w 2019200"/>
                <a:gd name="connsiteY27-296" fmla="*/ 457399 h 1653659"/>
                <a:gd name="connsiteX28-297" fmla="*/ 281513 w 2019200"/>
                <a:gd name="connsiteY28-298" fmla="*/ 355799 h 1653659"/>
                <a:gd name="connsiteX29-299" fmla="*/ 489793 w 2019200"/>
                <a:gd name="connsiteY29-300" fmla="*/ 406599 h 1653659"/>
                <a:gd name="connsiteX30-301" fmla="*/ 708233 w 2019200"/>
                <a:gd name="connsiteY30-302" fmla="*/ 498039 h 1653659"/>
                <a:gd name="connsiteX0-303" fmla="*/ 708233 w 2019200"/>
                <a:gd name="connsiteY0-304" fmla="*/ 498023 h 1653643"/>
                <a:gd name="connsiteX1-305" fmla="*/ 850473 w 2019200"/>
                <a:gd name="connsiteY1-306" fmla="*/ 183063 h 1653643"/>
                <a:gd name="connsiteX2-307" fmla="*/ 1195913 w 2019200"/>
                <a:gd name="connsiteY2-308" fmla="*/ 183 h 1653643"/>
                <a:gd name="connsiteX3-309" fmla="*/ 1439753 w 2019200"/>
                <a:gd name="connsiteY3-310" fmla="*/ 152583 h 1653643"/>
                <a:gd name="connsiteX4-311" fmla="*/ 1477853 w 2019200"/>
                <a:gd name="connsiteY4-312" fmla="*/ 332923 h 1653643"/>
                <a:gd name="connsiteX5-313" fmla="*/ 1388953 w 2019200"/>
                <a:gd name="connsiteY5-314" fmla="*/ 548823 h 1653643"/>
                <a:gd name="connsiteX6-315" fmla="*/ 1576913 w 2019200"/>
                <a:gd name="connsiteY6-316" fmla="*/ 536123 h 1653643"/>
                <a:gd name="connsiteX7-317" fmla="*/ 1927433 w 2019200"/>
                <a:gd name="connsiteY7-318" fmla="*/ 640263 h 1653643"/>
                <a:gd name="connsiteX8-319" fmla="*/ 2018873 w 2019200"/>
                <a:gd name="connsiteY8-320" fmla="*/ 823143 h 1653643"/>
                <a:gd name="connsiteX9-321" fmla="*/ 1947753 w 2019200"/>
                <a:gd name="connsiteY9-322" fmla="*/ 995863 h 1653643"/>
                <a:gd name="connsiteX10-323" fmla="*/ 1708993 w 2019200"/>
                <a:gd name="connsiteY10-324" fmla="*/ 1087303 h 1653643"/>
                <a:gd name="connsiteX11-325" fmla="*/ 1449913 w 2019200"/>
                <a:gd name="connsiteY11-326" fmla="*/ 1066983 h 1653643"/>
                <a:gd name="connsiteX12-327" fmla="*/ 1571833 w 2019200"/>
                <a:gd name="connsiteY12-328" fmla="*/ 1300663 h 1653643"/>
                <a:gd name="connsiteX13-329" fmla="*/ 1581993 w 2019200"/>
                <a:gd name="connsiteY13-330" fmla="*/ 1290503 h 1653643"/>
                <a:gd name="connsiteX14-331" fmla="*/ 1581993 w 2019200"/>
                <a:gd name="connsiteY14-332" fmla="*/ 1463223 h 1653643"/>
                <a:gd name="connsiteX15-333" fmla="*/ 1429593 w 2019200"/>
                <a:gd name="connsiteY15-334" fmla="*/ 1635943 h 1653643"/>
                <a:gd name="connsiteX16-335" fmla="*/ 1145113 w 2019200"/>
                <a:gd name="connsiteY16-336" fmla="*/ 1635943 h 1653643"/>
                <a:gd name="connsiteX17-337" fmla="*/ 1013033 w 2019200"/>
                <a:gd name="connsiteY17-338" fmla="*/ 1529263 h 1653643"/>
                <a:gd name="connsiteX18-339" fmla="*/ 921593 w 2019200"/>
                <a:gd name="connsiteY18-340" fmla="*/ 1351463 h 1653643"/>
                <a:gd name="connsiteX19-341" fmla="*/ 921593 w 2019200"/>
                <a:gd name="connsiteY19-342" fmla="*/ 1361623 h 1653643"/>
                <a:gd name="connsiteX20-343" fmla="*/ 789513 w 2019200"/>
                <a:gd name="connsiteY20-344" fmla="*/ 1503863 h 1653643"/>
                <a:gd name="connsiteX21-345" fmla="*/ 423753 w 2019200"/>
                <a:gd name="connsiteY21-346" fmla="*/ 1554663 h 1653643"/>
                <a:gd name="connsiteX22-347" fmla="*/ 271353 w 2019200"/>
                <a:gd name="connsiteY22-348" fmla="*/ 1320983 h 1653643"/>
                <a:gd name="connsiteX23-349" fmla="*/ 400893 w 2019200"/>
                <a:gd name="connsiteY23-350" fmla="*/ 1072063 h 1653643"/>
                <a:gd name="connsiteX24-351" fmla="*/ 474553 w 2019200"/>
                <a:gd name="connsiteY24-352" fmla="*/ 985703 h 1653643"/>
                <a:gd name="connsiteX25-353" fmla="*/ 230713 w 2019200"/>
                <a:gd name="connsiteY25-354" fmla="*/ 894263 h 1653643"/>
                <a:gd name="connsiteX26-355" fmla="*/ 47833 w 2019200"/>
                <a:gd name="connsiteY26-356" fmla="*/ 741863 h 1653643"/>
                <a:gd name="connsiteX27-357" fmla="*/ 17353 w 2019200"/>
                <a:gd name="connsiteY27-358" fmla="*/ 457383 h 1653643"/>
                <a:gd name="connsiteX28-359" fmla="*/ 281513 w 2019200"/>
                <a:gd name="connsiteY28-360" fmla="*/ 355783 h 1653643"/>
                <a:gd name="connsiteX29-361" fmla="*/ 489793 w 2019200"/>
                <a:gd name="connsiteY29-362" fmla="*/ 406583 h 1653643"/>
                <a:gd name="connsiteX30-363" fmla="*/ 708233 w 2019200"/>
                <a:gd name="connsiteY30-364" fmla="*/ 498023 h 1653643"/>
                <a:gd name="connsiteX0-365" fmla="*/ 708233 w 2019200"/>
                <a:gd name="connsiteY0-366" fmla="*/ 498023 h 1653643"/>
                <a:gd name="connsiteX1-367" fmla="*/ 850473 w 2019200"/>
                <a:gd name="connsiteY1-368" fmla="*/ 183063 h 1653643"/>
                <a:gd name="connsiteX2-369" fmla="*/ 1195913 w 2019200"/>
                <a:gd name="connsiteY2-370" fmla="*/ 183 h 1653643"/>
                <a:gd name="connsiteX3-371" fmla="*/ 1439753 w 2019200"/>
                <a:gd name="connsiteY3-372" fmla="*/ 152583 h 1653643"/>
                <a:gd name="connsiteX4-373" fmla="*/ 1477853 w 2019200"/>
                <a:gd name="connsiteY4-374" fmla="*/ 332923 h 1653643"/>
                <a:gd name="connsiteX5-375" fmla="*/ 1427053 w 2019200"/>
                <a:gd name="connsiteY5-376" fmla="*/ 546283 h 1653643"/>
                <a:gd name="connsiteX6-377" fmla="*/ 1576913 w 2019200"/>
                <a:gd name="connsiteY6-378" fmla="*/ 536123 h 1653643"/>
                <a:gd name="connsiteX7-379" fmla="*/ 1927433 w 2019200"/>
                <a:gd name="connsiteY7-380" fmla="*/ 640263 h 1653643"/>
                <a:gd name="connsiteX8-381" fmla="*/ 2018873 w 2019200"/>
                <a:gd name="connsiteY8-382" fmla="*/ 823143 h 1653643"/>
                <a:gd name="connsiteX9-383" fmla="*/ 1947753 w 2019200"/>
                <a:gd name="connsiteY9-384" fmla="*/ 995863 h 1653643"/>
                <a:gd name="connsiteX10-385" fmla="*/ 1708993 w 2019200"/>
                <a:gd name="connsiteY10-386" fmla="*/ 1087303 h 1653643"/>
                <a:gd name="connsiteX11-387" fmla="*/ 1449913 w 2019200"/>
                <a:gd name="connsiteY11-388" fmla="*/ 1066983 h 1653643"/>
                <a:gd name="connsiteX12-389" fmla="*/ 1571833 w 2019200"/>
                <a:gd name="connsiteY12-390" fmla="*/ 1300663 h 1653643"/>
                <a:gd name="connsiteX13-391" fmla="*/ 1581993 w 2019200"/>
                <a:gd name="connsiteY13-392" fmla="*/ 1290503 h 1653643"/>
                <a:gd name="connsiteX14-393" fmla="*/ 1581993 w 2019200"/>
                <a:gd name="connsiteY14-394" fmla="*/ 1463223 h 1653643"/>
                <a:gd name="connsiteX15-395" fmla="*/ 1429593 w 2019200"/>
                <a:gd name="connsiteY15-396" fmla="*/ 1635943 h 1653643"/>
                <a:gd name="connsiteX16-397" fmla="*/ 1145113 w 2019200"/>
                <a:gd name="connsiteY16-398" fmla="*/ 1635943 h 1653643"/>
                <a:gd name="connsiteX17-399" fmla="*/ 1013033 w 2019200"/>
                <a:gd name="connsiteY17-400" fmla="*/ 1529263 h 1653643"/>
                <a:gd name="connsiteX18-401" fmla="*/ 921593 w 2019200"/>
                <a:gd name="connsiteY18-402" fmla="*/ 1351463 h 1653643"/>
                <a:gd name="connsiteX19-403" fmla="*/ 921593 w 2019200"/>
                <a:gd name="connsiteY19-404" fmla="*/ 1361623 h 1653643"/>
                <a:gd name="connsiteX20-405" fmla="*/ 789513 w 2019200"/>
                <a:gd name="connsiteY20-406" fmla="*/ 1503863 h 1653643"/>
                <a:gd name="connsiteX21-407" fmla="*/ 423753 w 2019200"/>
                <a:gd name="connsiteY21-408" fmla="*/ 1554663 h 1653643"/>
                <a:gd name="connsiteX22-409" fmla="*/ 271353 w 2019200"/>
                <a:gd name="connsiteY22-410" fmla="*/ 1320983 h 1653643"/>
                <a:gd name="connsiteX23-411" fmla="*/ 400893 w 2019200"/>
                <a:gd name="connsiteY23-412" fmla="*/ 1072063 h 1653643"/>
                <a:gd name="connsiteX24-413" fmla="*/ 474553 w 2019200"/>
                <a:gd name="connsiteY24-414" fmla="*/ 985703 h 1653643"/>
                <a:gd name="connsiteX25-415" fmla="*/ 230713 w 2019200"/>
                <a:gd name="connsiteY25-416" fmla="*/ 894263 h 1653643"/>
                <a:gd name="connsiteX26-417" fmla="*/ 47833 w 2019200"/>
                <a:gd name="connsiteY26-418" fmla="*/ 741863 h 1653643"/>
                <a:gd name="connsiteX27-419" fmla="*/ 17353 w 2019200"/>
                <a:gd name="connsiteY27-420" fmla="*/ 457383 h 1653643"/>
                <a:gd name="connsiteX28-421" fmla="*/ 281513 w 2019200"/>
                <a:gd name="connsiteY28-422" fmla="*/ 355783 h 1653643"/>
                <a:gd name="connsiteX29-423" fmla="*/ 489793 w 2019200"/>
                <a:gd name="connsiteY29-424" fmla="*/ 406583 h 1653643"/>
                <a:gd name="connsiteX30-425" fmla="*/ 708233 w 2019200"/>
                <a:gd name="connsiteY30-426" fmla="*/ 498023 h 1653643"/>
                <a:gd name="connsiteX0-427" fmla="*/ 708233 w 2019200"/>
                <a:gd name="connsiteY0-428" fmla="*/ 498023 h 1653643"/>
                <a:gd name="connsiteX1-429" fmla="*/ 850473 w 2019200"/>
                <a:gd name="connsiteY1-430" fmla="*/ 183063 h 1653643"/>
                <a:gd name="connsiteX2-431" fmla="*/ 1195913 w 2019200"/>
                <a:gd name="connsiteY2-432" fmla="*/ 183 h 1653643"/>
                <a:gd name="connsiteX3-433" fmla="*/ 1439753 w 2019200"/>
                <a:gd name="connsiteY3-434" fmla="*/ 152583 h 1653643"/>
                <a:gd name="connsiteX4-435" fmla="*/ 1477853 w 2019200"/>
                <a:gd name="connsiteY4-436" fmla="*/ 332923 h 1653643"/>
                <a:gd name="connsiteX5-437" fmla="*/ 1427053 w 2019200"/>
                <a:gd name="connsiteY5-438" fmla="*/ 546283 h 1653643"/>
                <a:gd name="connsiteX6-439" fmla="*/ 1622633 w 2019200"/>
                <a:gd name="connsiteY6-440" fmla="*/ 558983 h 1653643"/>
                <a:gd name="connsiteX7-441" fmla="*/ 1927433 w 2019200"/>
                <a:gd name="connsiteY7-442" fmla="*/ 640263 h 1653643"/>
                <a:gd name="connsiteX8-443" fmla="*/ 2018873 w 2019200"/>
                <a:gd name="connsiteY8-444" fmla="*/ 823143 h 1653643"/>
                <a:gd name="connsiteX9-445" fmla="*/ 1947753 w 2019200"/>
                <a:gd name="connsiteY9-446" fmla="*/ 995863 h 1653643"/>
                <a:gd name="connsiteX10-447" fmla="*/ 1708993 w 2019200"/>
                <a:gd name="connsiteY10-448" fmla="*/ 1087303 h 1653643"/>
                <a:gd name="connsiteX11-449" fmla="*/ 1449913 w 2019200"/>
                <a:gd name="connsiteY11-450" fmla="*/ 1066983 h 1653643"/>
                <a:gd name="connsiteX12-451" fmla="*/ 1571833 w 2019200"/>
                <a:gd name="connsiteY12-452" fmla="*/ 1300663 h 1653643"/>
                <a:gd name="connsiteX13-453" fmla="*/ 1581993 w 2019200"/>
                <a:gd name="connsiteY13-454" fmla="*/ 1290503 h 1653643"/>
                <a:gd name="connsiteX14-455" fmla="*/ 1581993 w 2019200"/>
                <a:gd name="connsiteY14-456" fmla="*/ 1463223 h 1653643"/>
                <a:gd name="connsiteX15-457" fmla="*/ 1429593 w 2019200"/>
                <a:gd name="connsiteY15-458" fmla="*/ 1635943 h 1653643"/>
                <a:gd name="connsiteX16-459" fmla="*/ 1145113 w 2019200"/>
                <a:gd name="connsiteY16-460" fmla="*/ 1635943 h 1653643"/>
                <a:gd name="connsiteX17-461" fmla="*/ 1013033 w 2019200"/>
                <a:gd name="connsiteY17-462" fmla="*/ 1529263 h 1653643"/>
                <a:gd name="connsiteX18-463" fmla="*/ 921593 w 2019200"/>
                <a:gd name="connsiteY18-464" fmla="*/ 1351463 h 1653643"/>
                <a:gd name="connsiteX19-465" fmla="*/ 921593 w 2019200"/>
                <a:gd name="connsiteY19-466" fmla="*/ 1361623 h 1653643"/>
                <a:gd name="connsiteX20-467" fmla="*/ 789513 w 2019200"/>
                <a:gd name="connsiteY20-468" fmla="*/ 1503863 h 1653643"/>
                <a:gd name="connsiteX21-469" fmla="*/ 423753 w 2019200"/>
                <a:gd name="connsiteY21-470" fmla="*/ 1554663 h 1653643"/>
                <a:gd name="connsiteX22-471" fmla="*/ 271353 w 2019200"/>
                <a:gd name="connsiteY22-472" fmla="*/ 1320983 h 1653643"/>
                <a:gd name="connsiteX23-473" fmla="*/ 400893 w 2019200"/>
                <a:gd name="connsiteY23-474" fmla="*/ 1072063 h 1653643"/>
                <a:gd name="connsiteX24-475" fmla="*/ 474553 w 2019200"/>
                <a:gd name="connsiteY24-476" fmla="*/ 985703 h 1653643"/>
                <a:gd name="connsiteX25-477" fmla="*/ 230713 w 2019200"/>
                <a:gd name="connsiteY25-478" fmla="*/ 894263 h 1653643"/>
                <a:gd name="connsiteX26-479" fmla="*/ 47833 w 2019200"/>
                <a:gd name="connsiteY26-480" fmla="*/ 741863 h 1653643"/>
                <a:gd name="connsiteX27-481" fmla="*/ 17353 w 2019200"/>
                <a:gd name="connsiteY27-482" fmla="*/ 457383 h 1653643"/>
                <a:gd name="connsiteX28-483" fmla="*/ 281513 w 2019200"/>
                <a:gd name="connsiteY28-484" fmla="*/ 355783 h 1653643"/>
                <a:gd name="connsiteX29-485" fmla="*/ 489793 w 2019200"/>
                <a:gd name="connsiteY29-486" fmla="*/ 406583 h 1653643"/>
                <a:gd name="connsiteX30-487" fmla="*/ 708233 w 2019200"/>
                <a:gd name="connsiteY30-488" fmla="*/ 498023 h 1653643"/>
                <a:gd name="connsiteX0-489" fmla="*/ 708233 w 2019200"/>
                <a:gd name="connsiteY0-490" fmla="*/ 498156 h 1653776"/>
                <a:gd name="connsiteX1-491" fmla="*/ 878413 w 2019200"/>
                <a:gd name="connsiteY1-492" fmla="*/ 193356 h 1653776"/>
                <a:gd name="connsiteX2-493" fmla="*/ 1195913 w 2019200"/>
                <a:gd name="connsiteY2-494" fmla="*/ 316 h 1653776"/>
                <a:gd name="connsiteX3-495" fmla="*/ 1439753 w 2019200"/>
                <a:gd name="connsiteY3-496" fmla="*/ 152716 h 1653776"/>
                <a:gd name="connsiteX4-497" fmla="*/ 1477853 w 2019200"/>
                <a:gd name="connsiteY4-498" fmla="*/ 333056 h 1653776"/>
                <a:gd name="connsiteX5-499" fmla="*/ 1427053 w 2019200"/>
                <a:gd name="connsiteY5-500" fmla="*/ 546416 h 1653776"/>
                <a:gd name="connsiteX6-501" fmla="*/ 1622633 w 2019200"/>
                <a:gd name="connsiteY6-502" fmla="*/ 559116 h 1653776"/>
                <a:gd name="connsiteX7-503" fmla="*/ 1927433 w 2019200"/>
                <a:gd name="connsiteY7-504" fmla="*/ 640396 h 1653776"/>
                <a:gd name="connsiteX8-505" fmla="*/ 2018873 w 2019200"/>
                <a:gd name="connsiteY8-506" fmla="*/ 823276 h 1653776"/>
                <a:gd name="connsiteX9-507" fmla="*/ 1947753 w 2019200"/>
                <a:gd name="connsiteY9-508" fmla="*/ 995996 h 1653776"/>
                <a:gd name="connsiteX10-509" fmla="*/ 1708993 w 2019200"/>
                <a:gd name="connsiteY10-510" fmla="*/ 1087436 h 1653776"/>
                <a:gd name="connsiteX11-511" fmla="*/ 1449913 w 2019200"/>
                <a:gd name="connsiteY11-512" fmla="*/ 1067116 h 1653776"/>
                <a:gd name="connsiteX12-513" fmla="*/ 1571833 w 2019200"/>
                <a:gd name="connsiteY12-514" fmla="*/ 1300796 h 1653776"/>
                <a:gd name="connsiteX13-515" fmla="*/ 1581993 w 2019200"/>
                <a:gd name="connsiteY13-516" fmla="*/ 1290636 h 1653776"/>
                <a:gd name="connsiteX14-517" fmla="*/ 1581993 w 2019200"/>
                <a:gd name="connsiteY14-518" fmla="*/ 1463356 h 1653776"/>
                <a:gd name="connsiteX15-519" fmla="*/ 1429593 w 2019200"/>
                <a:gd name="connsiteY15-520" fmla="*/ 1636076 h 1653776"/>
                <a:gd name="connsiteX16-521" fmla="*/ 1145113 w 2019200"/>
                <a:gd name="connsiteY16-522" fmla="*/ 1636076 h 1653776"/>
                <a:gd name="connsiteX17-523" fmla="*/ 1013033 w 2019200"/>
                <a:gd name="connsiteY17-524" fmla="*/ 1529396 h 1653776"/>
                <a:gd name="connsiteX18-525" fmla="*/ 921593 w 2019200"/>
                <a:gd name="connsiteY18-526" fmla="*/ 1351596 h 1653776"/>
                <a:gd name="connsiteX19-527" fmla="*/ 921593 w 2019200"/>
                <a:gd name="connsiteY19-528" fmla="*/ 1361756 h 1653776"/>
                <a:gd name="connsiteX20-529" fmla="*/ 789513 w 2019200"/>
                <a:gd name="connsiteY20-530" fmla="*/ 1503996 h 1653776"/>
                <a:gd name="connsiteX21-531" fmla="*/ 423753 w 2019200"/>
                <a:gd name="connsiteY21-532" fmla="*/ 1554796 h 1653776"/>
                <a:gd name="connsiteX22-533" fmla="*/ 271353 w 2019200"/>
                <a:gd name="connsiteY22-534" fmla="*/ 1321116 h 1653776"/>
                <a:gd name="connsiteX23-535" fmla="*/ 400893 w 2019200"/>
                <a:gd name="connsiteY23-536" fmla="*/ 1072196 h 1653776"/>
                <a:gd name="connsiteX24-537" fmla="*/ 474553 w 2019200"/>
                <a:gd name="connsiteY24-538" fmla="*/ 985836 h 1653776"/>
                <a:gd name="connsiteX25-539" fmla="*/ 230713 w 2019200"/>
                <a:gd name="connsiteY25-540" fmla="*/ 894396 h 1653776"/>
                <a:gd name="connsiteX26-541" fmla="*/ 47833 w 2019200"/>
                <a:gd name="connsiteY26-542" fmla="*/ 741996 h 1653776"/>
                <a:gd name="connsiteX27-543" fmla="*/ 17353 w 2019200"/>
                <a:gd name="connsiteY27-544" fmla="*/ 457516 h 1653776"/>
                <a:gd name="connsiteX28-545" fmla="*/ 281513 w 2019200"/>
                <a:gd name="connsiteY28-546" fmla="*/ 355916 h 1653776"/>
                <a:gd name="connsiteX29-547" fmla="*/ 489793 w 2019200"/>
                <a:gd name="connsiteY29-548" fmla="*/ 406716 h 1653776"/>
                <a:gd name="connsiteX30-549" fmla="*/ 708233 w 2019200"/>
                <a:gd name="connsiteY30-550" fmla="*/ 498156 h 1653776"/>
                <a:gd name="connsiteX0-551" fmla="*/ 708233 w 2019200"/>
                <a:gd name="connsiteY0-552" fmla="*/ 498156 h 1653776"/>
                <a:gd name="connsiteX1-553" fmla="*/ 878413 w 2019200"/>
                <a:gd name="connsiteY1-554" fmla="*/ 193356 h 1653776"/>
                <a:gd name="connsiteX2-555" fmla="*/ 1195913 w 2019200"/>
                <a:gd name="connsiteY2-556" fmla="*/ 316 h 1653776"/>
                <a:gd name="connsiteX3-557" fmla="*/ 1439753 w 2019200"/>
                <a:gd name="connsiteY3-558" fmla="*/ 152716 h 1653776"/>
                <a:gd name="connsiteX4-559" fmla="*/ 1477853 w 2019200"/>
                <a:gd name="connsiteY4-560" fmla="*/ 333056 h 1653776"/>
                <a:gd name="connsiteX5-561" fmla="*/ 1427053 w 2019200"/>
                <a:gd name="connsiteY5-562" fmla="*/ 546416 h 1653776"/>
                <a:gd name="connsiteX6-563" fmla="*/ 1622633 w 2019200"/>
                <a:gd name="connsiteY6-564" fmla="*/ 559116 h 1653776"/>
                <a:gd name="connsiteX7-565" fmla="*/ 1927433 w 2019200"/>
                <a:gd name="connsiteY7-566" fmla="*/ 640396 h 1653776"/>
                <a:gd name="connsiteX8-567" fmla="*/ 2018873 w 2019200"/>
                <a:gd name="connsiteY8-568" fmla="*/ 823276 h 1653776"/>
                <a:gd name="connsiteX9-569" fmla="*/ 1947753 w 2019200"/>
                <a:gd name="connsiteY9-570" fmla="*/ 995996 h 1653776"/>
                <a:gd name="connsiteX10-571" fmla="*/ 1708993 w 2019200"/>
                <a:gd name="connsiteY10-572" fmla="*/ 1087436 h 1653776"/>
                <a:gd name="connsiteX11-573" fmla="*/ 1449913 w 2019200"/>
                <a:gd name="connsiteY11-574" fmla="*/ 1067116 h 1653776"/>
                <a:gd name="connsiteX12-575" fmla="*/ 1571833 w 2019200"/>
                <a:gd name="connsiteY12-576" fmla="*/ 1300796 h 1653776"/>
                <a:gd name="connsiteX13-577" fmla="*/ 1581993 w 2019200"/>
                <a:gd name="connsiteY13-578" fmla="*/ 1290636 h 1653776"/>
                <a:gd name="connsiteX14-579" fmla="*/ 1581993 w 2019200"/>
                <a:gd name="connsiteY14-580" fmla="*/ 1463356 h 1653776"/>
                <a:gd name="connsiteX15-581" fmla="*/ 1429593 w 2019200"/>
                <a:gd name="connsiteY15-582" fmla="*/ 1636076 h 1653776"/>
                <a:gd name="connsiteX16-583" fmla="*/ 1145113 w 2019200"/>
                <a:gd name="connsiteY16-584" fmla="*/ 1636076 h 1653776"/>
                <a:gd name="connsiteX17-585" fmla="*/ 1013033 w 2019200"/>
                <a:gd name="connsiteY17-586" fmla="*/ 1529396 h 1653776"/>
                <a:gd name="connsiteX18-587" fmla="*/ 921593 w 2019200"/>
                <a:gd name="connsiteY18-588" fmla="*/ 1351596 h 1653776"/>
                <a:gd name="connsiteX19-589" fmla="*/ 921593 w 2019200"/>
                <a:gd name="connsiteY19-590" fmla="*/ 1361756 h 1653776"/>
                <a:gd name="connsiteX20-591" fmla="*/ 789513 w 2019200"/>
                <a:gd name="connsiteY20-592" fmla="*/ 1503996 h 1653776"/>
                <a:gd name="connsiteX21-593" fmla="*/ 423753 w 2019200"/>
                <a:gd name="connsiteY21-594" fmla="*/ 1554796 h 1653776"/>
                <a:gd name="connsiteX22-595" fmla="*/ 271353 w 2019200"/>
                <a:gd name="connsiteY22-596" fmla="*/ 1321116 h 1653776"/>
                <a:gd name="connsiteX23-597" fmla="*/ 400893 w 2019200"/>
                <a:gd name="connsiteY23-598" fmla="*/ 1072196 h 1653776"/>
                <a:gd name="connsiteX24-599" fmla="*/ 474553 w 2019200"/>
                <a:gd name="connsiteY24-600" fmla="*/ 985836 h 1653776"/>
                <a:gd name="connsiteX25-601" fmla="*/ 230713 w 2019200"/>
                <a:gd name="connsiteY25-602" fmla="*/ 894396 h 1653776"/>
                <a:gd name="connsiteX26-603" fmla="*/ 47833 w 2019200"/>
                <a:gd name="connsiteY26-604" fmla="*/ 741996 h 1653776"/>
                <a:gd name="connsiteX27-605" fmla="*/ 17353 w 2019200"/>
                <a:gd name="connsiteY27-606" fmla="*/ 457516 h 1653776"/>
                <a:gd name="connsiteX28-607" fmla="*/ 281513 w 2019200"/>
                <a:gd name="connsiteY28-608" fmla="*/ 355916 h 1653776"/>
                <a:gd name="connsiteX29-609" fmla="*/ 489793 w 2019200"/>
                <a:gd name="connsiteY29-610" fmla="*/ 406716 h 1653776"/>
                <a:gd name="connsiteX30-611" fmla="*/ 708233 w 2019200"/>
                <a:gd name="connsiteY30-612" fmla="*/ 498156 h 1653776"/>
                <a:gd name="connsiteX0-613" fmla="*/ 710773 w 2019200"/>
                <a:gd name="connsiteY0-614" fmla="*/ 477836 h 1653776"/>
                <a:gd name="connsiteX1-615" fmla="*/ 878413 w 2019200"/>
                <a:gd name="connsiteY1-616" fmla="*/ 193356 h 1653776"/>
                <a:gd name="connsiteX2-617" fmla="*/ 1195913 w 2019200"/>
                <a:gd name="connsiteY2-618" fmla="*/ 316 h 1653776"/>
                <a:gd name="connsiteX3-619" fmla="*/ 1439753 w 2019200"/>
                <a:gd name="connsiteY3-620" fmla="*/ 152716 h 1653776"/>
                <a:gd name="connsiteX4-621" fmla="*/ 1477853 w 2019200"/>
                <a:gd name="connsiteY4-622" fmla="*/ 333056 h 1653776"/>
                <a:gd name="connsiteX5-623" fmla="*/ 1427053 w 2019200"/>
                <a:gd name="connsiteY5-624" fmla="*/ 546416 h 1653776"/>
                <a:gd name="connsiteX6-625" fmla="*/ 1622633 w 2019200"/>
                <a:gd name="connsiteY6-626" fmla="*/ 559116 h 1653776"/>
                <a:gd name="connsiteX7-627" fmla="*/ 1927433 w 2019200"/>
                <a:gd name="connsiteY7-628" fmla="*/ 640396 h 1653776"/>
                <a:gd name="connsiteX8-629" fmla="*/ 2018873 w 2019200"/>
                <a:gd name="connsiteY8-630" fmla="*/ 823276 h 1653776"/>
                <a:gd name="connsiteX9-631" fmla="*/ 1947753 w 2019200"/>
                <a:gd name="connsiteY9-632" fmla="*/ 995996 h 1653776"/>
                <a:gd name="connsiteX10-633" fmla="*/ 1708993 w 2019200"/>
                <a:gd name="connsiteY10-634" fmla="*/ 1087436 h 1653776"/>
                <a:gd name="connsiteX11-635" fmla="*/ 1449913 w 2019200"/>
                <a:gd name="connsiteY11-636" fmla="*/ 1067116 h 1653776"/>
                <a:gd name="connsiteX12-637" fmla="*/ 1571833 w 2019200"/>
                <a:gd name="connsiteY12-638" fmla="*/ 1300796 h 1653776"/>
                <a:gd name="connsiteX13-639" fmla="*/ 1581993 w 2019200"/>
                <a:gd name="connsiteY13-640" fmla="*/ 1290636 h 1653776"/>
                <a:gd name="connsiteX14-641" fmla="*/ 1581993 w 2019200"/>
                <a:gd name="connsiteY14-642" fmla="*/ 1463356 h 1653776"/>
                <a:gd name="connsiteX15-643" fmla="*/ 1429593 w 2019200"/>
                <a:gd name="connsiteY15-644" fmla="*/ 1636076 h 1653776"/>
                <a:gd name="connsiteX16-645" fmla="*/ 1145113 w 2019200"/>
                <a:gd name="connsiteY16-646" fmla="*/ 1636076 h 1653776"/>
                <a:gd name="connsiteX17-647" fmla="*/ 1013033 w 2019200"/>
                <a:gd name="connsiteY17-648" fmla="*/ 1529396 h 1653776"/>
                <a:gd name="connsiteX18-649" fmla="*/ 921593 w 2019200"/>
                <a:gd name="connsiteY18-650" fmla="*/ 1351596 h 1653776"/>
                <a:gd name="connsiteX19-651" fmla="*/ 921593 w 2019200"/>
                <a:gd name="connsiteY19-652" fmla="*/ 1361756 h 1653776"/>
                <a:gd name="connsiteX20-653" fmla="*/ 789513 w 2019200"/>
                <a:gd name="connsiteY20-654" fmla="*/ 1503996 h 1653776"/>
                <a:gd name="connsiteX21-655" fmla="*/ 423753 w 2019200"/>
                <a:gd name="connsiteY21-656" fmla="*/ 1554796 h 1653776"/>
                <a:gd name="connsiteX22-657" fmla="*/ 271353 w 2019200"/>
                <a:gd name="connsiteY22-658" fmla="*/ 1321116 h 1653776"/>
                <a:gd name="connsiteX23-659" fmla="*/ 400893 w 2019200"/>
                <a:gd name="connsiteY23-660" fmla="*/ 1072196 h 1653776"/>
                <a:gd name="connsiteX24-661" fmla="*/ 474553 w 2019200"/>
                <a:gd name="connsiteY24-662" fmla="*/ 985836 h 1653776"/>
                <a:gd name="connsiteX25-663" fmla="*/ 230713 w 2019200"/>
                <a:gd name="connsiteY25-664" fmla="*/ 894396 h 1653776"/>
                <a:gd name="connsiteX26-665" fmla="*/ 47833 w 2019200"/>
                <a:gd name="connsiteY26-666" fmla="*/ 741996 h 1653776"/>
                <a:gd name="connsiteX27-667" fmla="*/ 17353 w 2019200"/>
                <a:gd name="connsiteY27-668" fmla="*/ 457516 h 1653776"/>
                <a:gd name="connsiteX28-669" fmla="*/ 281513 w 2019200"/>
                <a:gd name="connsiteY28-670" fmla="*/ 355916 h 1653776"/>
                <a:gd name="connsiteX29-671" fmla="*/ 489793 w 2019200"/>
                <a:gd name="connsiteY29-672" fmla="*/ 406716 h 1653776"/>
                <a:gd name="connsiteX30-673" fmla="*/ 710773 w 2019200"/>
                <a:gd name="connsiteY30-674" fmla="*/ 477836 h 1653776"/>
                <a:gd name="connsiteX0-675" fmla="*/ 710773 w 2019200"/>
                <a:gd name="connsiteY0-676" fmla="*/ 449982 h 1625922"/>
                <a:gd name="connsiteX1-677" fmla="*/ 878413 w 2019200"/>
                <a:gd name="connsiteY1-678" fmla="*/ 165502 h 1625922"/>
                <a:gd name="connsiteX2-679" fmla="*/ 1198453 w 2019200"/>
                <a:gd name="connsiteY2-680" fmla="*/ 402 h 1625922"/>
                <a:gd name="connsiteX3-681" fmla="*/ 1439753 w 2019200"/>
                <a:gd name="connsiteY3-682" fmla="*/ 124862 h 1625922"/>
                <a:gd name="connsiteX4-683" fmla="*/ 1477853 w 2019200"/>
                <a:gd name="connsiteY4-684" fmla="*/ 305202 h 1625922"/>
                <a:gd name="connsiteX5-685" fmla="*/ 1427053 w 2019200"/>
                <a:gd name="connsiteY5-686" fmla="*/ 518562 h 1625922"/>
                <a:gd name="connsiteX6-687" fmla="*/ 1622633 w 2019200"/>
                <a:gd name="connsiteY6-688" fmla="*/ 531262 h 1625922"/>
                <a:gd name="connsiteX7-689" fmla="*/ 1927433 w 2019200"/>
                <a:gd name="connsiteY7-690" fmla="*/ 612542 h 1625922"/>
                <a:gd name="connsiteX8-691" fmla="*/ 2018873 w 2019200"/>
                <a:gd name="connsiteY8-692" fmla="*/ 795422 h 1625922"/>
                <a:gd name="connsiteX9-693" fmla="*/ 1947753 w 2019200"/>
                <a:gd name="connsiteY9-694" fmla="*/ 968142 h 1625922"/>
                <a:gd name="connsiteX10-695" fmla="*/ 1708993 w 2019200"/>
                <a:gd name="connsiteY10-696" fmla="*/ 1059582 h 1625922"/>
                <a:gd name="connsiteX11-697" fmla="*/ 1449913 w 2019200"/>
                <a:gd name="connsiteY11-698" fmla="*/ 1039262 h 1625922"/>
                <a:gd name="connsiteX12-699" fmla="*/ 1571833 w 2019200"/>
                <a:gd name="connsiteY12-700" fmla="*/ 1272942 h 1625922"/>
                <a:gd name="connsiteX13-701" fmla="*/ 1581993 w 2019200"/>
                <a:gd name="connsiteY13-702" fmla="*/ 1262782 h 1625922"/>
                <a:gd name="connsiteX14-703" fmla="*/ 1581993 w 2019200"/>
                <a:gd name="connsiteY14-704" fmla="*/ 1435502 h 1625922"/>
                <a:gd name="connsiteX15-705" fmla="*/ 1429593 w 2019200"/>
                <a:gd name="connsiteY15-706" fmla="*/ 1608222 h 1625922"/>
                <a:gd name="connsiteX16-707" fmla="*/ 1145113 w 2019200"/>
                <a:gd name="connsiteY16-708" fmla="*/ 1608222 h 1625922"/>
                <a:gd name="connsiteX17-709" fmla="*/ 1013033 w 2019200"/>
                <a:gd name="connsiteY17-710" fmla="*/ 1501542 h 1625922"/>
                <a:gd name="connsiteX18-711" fmla="*/ 921593 w 2019200"/>
                <a:gd name="connsiteY18-712" fmla="*/ 1323742 h 1625922"/>
                <a:gd name="connsiteX19-713" fmla="*/ 921593 w 2019200"/>
                <a:gd name="connsiteY19-714" fmla="*/ 1333902 h 1625922"/>
                <a:gd name="connsiteX20-715" fmla="*/ 789513 w 2019200"/>
                <a:gd name="connsiteY20-716" fmla="*/ 1476142 h 1625922"/>
                <a:gd name="connsiteX21-717" fmla="*/ 423753 w 2019200"/>
                <a:gd name="connsiteY21-718" fmla="*/ 1526942 h 1625922"/>
                <a:gd name="connsiteX22-719" fmla="*/ 271353 w 2019200"/>
                <a:gd name="connsiteY22-720" fmla="*/ 1293262 h 1625922"/>
                <a:gd name="connsiteX23-721" fmla="*/ 400893 w 2019200"/>
                <a:gd name="connsiteY23-722" fmla="*/ 1044342 h 1625922"/>
                <a:gd name="connsiteX24-723" fmla="*/ 474553 w 2019200"/>
                <a:gd name="connsiteY24-724" fmla="*/ 957982 h 1625922"/>
                <a:gd name="connsiteX25-725" fmla="*/ 230713 w 2019200"/>
                <a:gd name="connsiteY25-726" fmla="*/ 866542 h 1625922"/>
                <a:gd name="connsiteX26-727" fmla="*/ 47833 w 2019200"/>
                <a:gd name="connsiteY26-728" fmla="*/ 714142 h 1625922"/>
                <a:gd name="connsiteX27-729" fmla="*/ 17353 w 2019200"/>
                <a:gd name="connsiteY27-730" fmla="*/ 429662 h 1625922"/>
                <a:gd name="connsiteX28-731" fmla="*/ 281513 w 2019200"/>
                <a:gd name="connsiteY28-732" fmla="*/ 328062 h 1625922"/>
                <a:gd name="connsiteX29-733" fmla="*/ 489793 w 2019200"/>
                <a:gd name="connsiteY29-734" fmla="*/ 378862 h 1625922"/>
                <a:gd name="connsiteX30-735" fmla="*/ 710773 w 2019200"/>
                <a:gd name="connsiteY30-736" fmla="*/ 449982 h 1625922"/>
                <a:gd name="connsiteX0-737" fmla="*/ 710773 w 2019200"/>
                <a:gd name="connsiteY0-738" fmla="*/ 462637 h 1638577"/>
                <a:gd name="connsiteX1-739" fmla="*/ 878413 w 2019200"/>
                <a:gd name="connsiteY1-740" fmla="*/ 178157 h 1638577"/>
                <a:gd name="connsiteX2-741" fmla="*/ 1190833 w 2019200"/>
                <a:gd name="connsiteY2-742" fmla="*/ 357 h 1638577"/>
                <a:gd name="connsiteX3-743" fmla="*/ 1439753 w 2019200"/>
                <a:gd name="connsiteY3-744" fmla="*/ 137517 h 1638577"/>
                <a:gd name="connsiteX4-745" fmla="*/ 1477853 w 2019200"/>
                <a:gd name="connsiteY4-746" fmla="*/ 317857 h 1638577"/>
                <a:gd name="connsiteX5-747" fmla="*/ 1427053 w 2019200"/>
                <a:gd name="connsiteY5-748" fmla="*/ 531217 h 1638577"/>
                <a:gd name="connsiteX6-749" fmla="*/ 1622633 w 2019200"/>
                <a:gd name="connsiteY6-750" fmla="*/ 543917 h 1638577"/>
                <a:gd name="connsiteX7-751" fmla="*/ 1927433 w 2019200"/>
                <a:gd name="connsiteY7-752" fmla="*/ 625197 h 1638577"/>
                <a:gd name="connsiteX8-753" fmla="*/ 2018873 w 2019200"/>
                <a:gd name="connsiteY8-754" fmla="*/ 808077 h 1638577"/>
                <a:gd name="connsiteX9-755" fmla="*/ 1947753 w 2019200"/>
                <a:gd name="connsiteY9-756" fmla="*/ 980797 h 1638577"/>
                <a:gd name="connsiteX10-757" fmla="*/ 1708993 w 2019200"/>
                <a:gd name="connsiteY10-758" fmla="*/ 1072237 h 1638577"/>
                <a:gd name="connsiteX11-759" fmla="*/ 1449913 w 2019200"/>
                <a:gd name="connsiteY11-760" fmla="*/ 1051917 h 1638577"/>
                <a:gd name="connsiteX12-761" fmla="*/ 1571833 w 2019200"/>
                <a:gd name="connsiteY12-762" fmla="*/ 1285597 h 1638577"/>
                <a:gd name="connsiteX13-763" fmla="*/ 1581993 w 2019200"/>
                <a:gd name="connsiteY13-764" fmla="*/ 1275437 h 1638577"/>
                <a:gd name="connsiteX14-765" fmla="*/ 1581993 w 2019200"/>
                <a:gd name="connsiteY14-766" fmla="*/ 1448157 h 1638577"/>
                <a:gd name="connsiteX15-767" fmla="*/ 1429593 w 2019200"/>
                <a:gd name="connsiteY15-768" fmla="*/ 1620877 h 1638577"/>
                <a:gd name="connsiteX16-769" fmla="*/ 1145113 w 2019200"/>
                <a:gd name="connsiteY16-770" fmla="*/ 1620877 h 1638577"/>
                <a:gd name="connsiteX17-771" fmla="*/ 1013033 w 2019200"/>
                <a:gd name="connsiteY17-772" fmla="*/ 1514197 h 1638577"/>
                <a:gd name="connsiteX18-773" fmla="*/ 921593 w 2019200"/>
                <a:gd name="connsiteY18-774" fmla="*/ 1336397 h 1638577"/>
                <a:gd name="connsiteX19-775" fmla="*/ 921593 w 2019200"/>
                <a:gd name="connsiteY19-776" fmla="*/ 1346557 h 1638577"/>
                <a:gd name="connsiteX20-777" fmla="*/ 789513 w 2019200"/>
                <a:gd name="connsiteY20-778" fmla="*/ 1488797 h 1638577"/>
                <a:gd name="connsiteX21-779" fmla="*/ 423753 w 2019200"/>
                <a:gd name="connsiteY21-780" fmla="*/ 1539597 h 1638577"/>
                <a:gd name="connsiteX22-781" fmla="*/ 271353 w 2019200"/>
                <a:gd name="connsiteY22-782" fmla="*/ 1305917 h 1638577"/>
                <a:gd name="connsiteX23-783" fmla="*/ 400893 w 2019200"/>
                <a:gd name="connsiteY23-784" fmla="*/ 1056997 h 1638577"/>
                <a:gd name="connsiteX24-785" fmla="*/ 474553 w 2019200"/>
                <a:gd name="connsiteY24-786" fmla="*/ 970637 h 1638577"/>
                <a:gd name="connsiteX25-787" fmla="*/ 230713 w 2019200"/>
                <a:gd name="connsiteY25-788" fmla="*/ 879197 h 1638577"/>
                <a:gd name="connsiteX26-789" fmla="*/ 47833 w 2019200"/>
                <a:gd name="connsiteY26-790" fmla="*/ 726797 h 1638577"/>
                <a:gd name="connsiteX27-791" fmla="*/ 17353 w 2019200"/>
                <a:gd name="connsiteY27-792" fmla="*/ 442317 h 1638577"/>
                <a:gd name="connsiteX28-793" fmla="*/ 281513 w 2019200"/>
                <a:gd name="connsiteY28-794" fmla="*/ 340717 h 1638577"/>
                <a:gd name="connsiteX29-795" fmla="*/ 489793 w 2019200"/>
                <a:gd name="connsiteY29-796" fmla="*/ 391517 h 1638577"/>
                <a:gd name="connsiteX30-797" fmla="*/ 710773 w 2019200"/>
                <a:gd name="connsiteY30-798" fmla="*/ 462637 h 1638577"/>
                <a:gd name="connsiteX0-799" fmla="*/ 710773 w 2019200"/>
                <a:gd name="connsiteY0-800" fmla="*/ 462339 h 1638279"/>
                <a:gd name="connsiteX1-801" fmla="*/ 878413 w 2019200"/>
                <a:gd name="connsiteY1-802" fmla="*/ 177859 h 1638279"/>
                <a:gd name="connsiteX2-803" fmla="*/ 1190833 w 2019200"/>
                <a:gd name="connsiteY2-804" fmla="*/ 59 h 1638279"/>
                <a:gd name="connsiteX3-805" fmla="*/ 1406733 w 2019200"/>
                <a:gd name="connsiteY3-806" fmla="*/ 160079 h 1638279"/>
                <a:gd name="connsiteX4-807" fmla="*/ 1477853 w 2019200"/>
                <a:gd name="connsiteY4-808" fmla="*/ 317559 h 1638279"/>
                <a:gd name="connsiteX5-809" fmla="*/ 1427053 w 2019200"/>
                <a:gd name="connsiteY5-810" fmla="*/ 530919 h 1638279"/>
                <a:gd name="connsiteX6-811" fmla="*/ 1622633 w 2019200"/>
                <a:gd name="connsiteY6-812" fmla="*/ 543619 h 1638279"/>
                <a:gd name="connsiteX7-813" fmla="*/ 1927433 w 2019200"/>
                <a:gd name="connsiteY7-814" fmla="*/ 624899 h 1638279"/>
                <a:gd name="connsiteX8-815" fmla="*/ 2018873 w 2019200"/>
                <a:gd name="connsiteY8-816" fmla="*/ 807779 h 1638279"/>
                <a:gd name="connsiteX9-817" fmla="*/ 1947753 w 2019200"/>
                <a:gd name="connsiteY9-818" fmla="*/ 980499 h 1638279"/>
                <a:gd name="connsiteX10-819" fmla="*/ 1708993 w 2019200"/>
                <a:gd name="connsiteY10-820" fmla="*/ 1071939 h 1638279"/>
                <a:gd name="connsiteX11-821" fmla="*/ 1449913 w 2019200"/>
                <a:gd name="connsiteY11-822" fmla="*/ 1051619 h 1638279"/>
                <a:gd name="connsiteX12-823" fmla="*/ 1571833 w 2019200"/>
                <a:gd name="connsiteY12-824" fmla="*/ 1285299 h 1638279"/>
                <a:gd name="connsiteX13-825" fmla="*/ 1581993 w 2019200"/>
                <a:gd name="connsiteY13-826" fmla="*/ 1275139 h 1638279"/>
                <a:gd name="connsiteX14-827" fmla="*/ 1581993 w 2019200"/>
                <a:gd name="connsiteY14-828" fmla="*/ 1447859 h 1638279"/>
                <a:gd name="connsiteX15-829" fmla="*/ 1429593 w 2019200"/>
                <a:gd name="connsiteY15-830" fmla="*/ 1620579 h 1638279"/>
                <a:gd name="connsiteX16-831" fmla="*/ 1145113 w 2019200"/>
                <a:gd name="connsiteY16-832" fmla="*/ 1620579 h 1638279"/>
                <a:gd name="connsiteX17-833" fmla="*/ 1013033 w 2019200"/>
                <a:gd name="connsiteY17-834" fmla="*/ 1513899 h 1638279"/>
                <a:gd name="connsiteX18-835" fmla="*/ 921593 w 2019200"/>
                <a:gd name="connsiteY18-836" fmla="*/ 1336099 h 1638279"/>
                <a:gd name="connsiteX19-837" fmla="*/ 921593 w 2019200"/>
                <a:gd name="connsiteY19-838" fmla="*/ 1346259 h 1638279"/>
                <a:gd name="connsiteX20-839" fmla="*/ 789513 w 2019200"/>
                <a:gd name="connsiteY20-840" fmla="*/ 1488499 h 1638279"/>
                <a:gd name="connsiteX21-841" fmla="*/ 423753 w 2019200"/>
                <a:gd name="connsiteY21-842" fmla="*/ 1539299 h 1638279"/>
                <a:gd name="connsiteX22-843" fmla="*/ 271353 w 2019200"/>
                <a:gd name="connsiteY22-844" fmla="*/ 1305619 h 1638279"/>
                <a:gd name="connsiteX23-845" fmla="*/ 400893 w 2019200"/>
                <a:gd name="connsiteY23-846" fmla="*/ 1056699 h 1638279"/>
                <a:gd name="connsiteX24-847" fmla="*/ 474553 w 2019200"/>
                <a:gd name="connsiteY24-848" fmla="*/ 970339 h 1638279"/>
                <a:gd name="connsiteX25-849" fmla="*/ 230713 w 2019200"/>
                <a:gd name="connsiteY25-850" fmla="*/ 878899 h 1638279"/>
                <a:gd name="connsiteX26-851" fmla="*/ 47833 w 2019200"/>
                <a:gd name="connsiteY26-852" fmla="*/ 726499 h 1638279"/>
                <a:gd name="connsiteX27-853" fmla="*/ 17353 w 2019200"/>
                <a:gd name="connsiteY27-854" fmla="*/ 442019 h 1638279"/>
                <a:gd name="connsiteX28-855" fmla="*/ 281513 w 2019200"/>
                <a:gd name="connsiteY28-856" fmla="*/ 340419 h 1638279"/>
                <a:gd name="connsiteX29-857" fmla="*/ 489793 w 2019200"/>
                <a:gd name="connsiteY29-858" fmla="*/ 391219 h 1638279"/>
                <a:gd name="connsiteX30-859" fmla="*/ 710773 w 2019200"/>
                <a:gd name="connsiteY30-860" fmla="*/ 462339 h 1638279"/>
                <a:gd name="connsiteX0-861" fmla="*/ 710773 w 2019200"/>
                <a:gd name="connsiteY0-862" fmla="*/ 462467 h 1638407"/>
                <a:gd name="connsiteX1-863" fmla="*/ 878413 w 2019200"/>
                <a:gd name="connsiteY1-864" fmla="*/ 177987 h 1638407"/>
                <a:gd name="connsiteX2-865" fmla="*/ 1190833 w 2019200"/>
                <a:gd name="connsiteY2-866" fmla="*/ 187 h 1638407"/>
                <a:gd name="connsiteX3-867" fmla="*/ 1414353 w 2019200"/>
                <a:gd name="connsiteY3-868" fmla="*/ 147507 h 1638407"/>
                <a:gd name="connsiteX4-869" fmla="*/ 1477853 w 2019200"/>
                <a:gd name="connsiteY4-870" fmla="*/ 317687 h 1638407"/>
                <a:gd name="connsiteX5-871" fmla="*/ 1427053 w 2019200"/>
                <a:gd name="connsiteY5-872" fmla="*/ 531047 h 1638407"/>
                <a:gd name="connsiteX6-873" fmla="*/ 1622633 w 2019200"/>
                <a:gd name="connsiteY6-874" fmla="*/ 543747 h 1638407"/>
                <a:gd name="connsiteX7-875" fmla="*/ 1927433 w 2019200"/>
                <a:gd name="connsiteY7-876" fmla="*/ 625027 h 1638407"/>
                <a:gd name="connsiteX8-877" fmla="*/ 2018873 w 2019200"/>
                <a:gd name="connsiteY8-878" fmla="*/ 807907 h 1638407"/>
                <a:gd name="connsiteX9-879" fmla="*/ 1947753 w 2019200"/>
                <a:gd name="connsiteY9-880" fmla="*/ 980627 h 1638407"/>
                <a:gd name="connsiteX10-881" fmla="*/ 1708993 w 2019200"/>
                <a:gd name="connsiteY10-882" fmla="*/ 1072067 h 1638407"/>
                <a:gd name="connsiteX11-883" fmla="*/ 1449913 w 2019200"/>
                <a:gd name="connsiteY11-884" fmla="*/ 1051747 h 1638407"/>
                <a:gd name="connsiteX12-885" fmla="*/ 1571833 w 2019200"/>
                <a:gd name="connsiteY12-886" fmla="*/ 1285427 h 1638407"/>
                <a:gd name="connsiteX13-887" fmla="*/ 1581993 w 2019200"/>
                <a:gd name="connsiteY13-888" fmla="*/ 1275267 h 1638407"/>
                <a:gd name="connsiteX14-889" fmla="*/ 1581993 w 2019200"/>
                <a:gd name="connsiteY14-890" fmla="*/ 1447987 h 1638407"/>
                <a:gd name="connsiteX15-891" fmla="*/ 1429593 w 2019200"/>
                <a:gd name="connsiteY15-892" fmla="*/ 1620707 h 1638407"/>
                <a:gd name="connsiteX16-893" fmla="*/ 1145113 w 2019200"/>
                <a:gd name="connsiteY16-894" fmla="*/ 1620707 h 1638407"/>
                <a:gd name="connsiteX17-895" fmla="*/ 1013033 w 2019200"/>
                <a:gd name="connsiteY17-896" fmla="*/ 1514027 h 1638407"/>
                <a:gd name="connsiteX18-897" fmla="*/ 921593 w 2019200"/>
                <a:gd name="connsiteY18-898" fmla="*/ 1336227 h 1638407"/>
                <a:gd name="connsiteX19-899" fmla="*/ 921593 w 2019200"/>
                <a:gd name="connsiteY19-900" fmla="*/ 1346387 h 1638407"/>
                <a:gd name="connsiteX20-901" fmla="*/ 789513 w 2019200"/>
                <a:gd name="connsiteY20-902" fmla="*/ 1488627 h 1638407"/>
                <a:gd name="connsiteX21-903" fmla="*/ 423753 w 2019200"/>
                <a:gd name="connsiteY21-904" fmla="*/ 1539427 h 1638407"/>
                <a:gd name="connsiteX22-905" fmla="*/ 271353 w 2019200"/>
                <a:gd name="connsiteY22-906" fmla="*/ 1305747 h 1638407"/>
                <a:gd name="connsiteX23-907" fmla="*/ 400893 w 2019200"/>
                <a:gd name="connsiteY23-908" fmla="*/ 1056827 h 1638407"/>
                <a:gd name="connsiteX24-909" fmla="*/ 474553 w 2019200"/>
                <a:gd name="connsiteY24-910" fmla="*/ 970467 h 1638407"/>
                <a:gd name="connsiteX25-911" fmla="*/ 230713 w 2019200"/>
                <a:gd name="connsiteY25-912" fmla="*/ 879027 h 1638407"/>
                <a:gd name="connsiteX26-913" fmla="*/ 47833 w 2019200"/>
                <a:gd name="connsiteY26-914" fmla="*/ 726627 h 1638407"/>
                <a:gd name="connsiteX27-915" fmla="*/ 17353 w 2019200"/>
                <a:gd name="connsiteY27-916" fmla="*/ 442147 h 1638407"/>
                <a:gd name="connsiteX28-917" fmla="*/ 281513 w 2019200"/>
                <a:gd name="connsiteY28-918" fmla="*/ 340547 h 1638407"/>
                <a:gd name="connsiteX29-919" fmla="*/ 489793 w 2019200"/>
                <a:gd name="connsiteY29-920" fmla="*/ 391347 h 1638407"/>
                <a:gd name="connsiteX30-921" fmla="*/ 710773 w 2019200"/>
                <a:gd name="connsiteY30-922" fmla="*/ 462467 h 1638407"/>
                <a:gd name="connsiteX0-923" fmla="*/ 710773 w 2019200"/>
                <a:gd name="connsiteY0-924" fmla="*/ 462478 h 1638418"/>
                <a:gd name="connsiteX1-925" fmla="*/ 878413 w 2019200"/>
                <a:gd name="connsiteY1-926" fmla="*/ 177998 h 1638418"/>
                <a:gd name="connsiteX2-927" fmla="*/ 1190833 w 2019200"/>
                <a:gd name="connsiteY2-928" fmla="*/ 198 h 1638418"/>
                <a:gd name="connsiteX3-929" fmla="*/ 1414353 w 2019200"/>
                <a:gd name="connsiteY3-930" fmla="*/ 147518 h 1638418"/>
                <a:gd name="connsiteX4-931" fmla="*/ 1462613 w 2019200"/>
                <a:gd name="connsiteY4-932" fmla="*/ 353258 h 1638418"/>
                <a:gd name="connsiteX5-933" fmla="*/ 1427053 w 2019200"/>
                <a:gd name="connsiteY5-934" fmla="*/ 531058 h 1638418"/>
                <a:gd name="connsiteX6-935" fmla="*/ 1622633 w 2019200"/>
                <a:gd name="connsiteY6-936" fmla="*/ 543758 h 1638418"/>
                <a:gd name="connsiteX7-937" fmla="*/ 1927433 w 2019200"/>
                <a:gd name="connsiteY7-938" fmla="*/ 625038 h 1638418"/>
                <a:gd name="connsiteX8-939" fmla="*/ 2018873 w 2019200"/>
                <a:gd name="connsiteY8-940" fmla="*/ 807918 h 1638418"/>
                <a:gd name="connsiteX9-941" fmla="*/ 1947753 w 2019200"/>
                <a:gd name="connsiteY9-942" fmla="*/ 980638 h 1638418"/>
                <a:gd name="connsiteX10-943" fmla="*/ 1708993 w 2019200"/>
                <a:gd name="connsiteY10-944" fmla="*/ 1072078 h 1638418"/>
                <a:gd name="connsiteX11-945" fmla="*/ 1449913 w 2019200"/>
                <a:gd name="connsiteY11-946" fmla="*/ 1051758 h 1638418"/>
                <a:gd name="connsiteX12-947" fmla="*/ 1571833 w 2019200"/>
                <a:gd name="connsiteY12-948" fmla="*/ 1285438 h 1638418"/>
                <a:gd name="connsiteX13-949" fmla="*/ 1581993 w 2019200"/>
                <a:gd name="connsiteY13-950" fmla="*/ 1275278 h 1638418"/>
                <a:gd name="connsiteX14-951" fmla="*/ 1581993 w 2019200"/>
                <a:gd name="connsiteY14-952" fmla="*/ 1447998 h 1638418"/>
                <a:gd name="connsiteX15-953" fmla="*/ 1429593 w 2019200"/>
                <a:gd name="connsiteY15-954" fmla="*/ 1620718 h 1638418"/>
                <a:gd name="connsiteX16-955" fmla="*/ 1145113 w 2019200"/>
                <a:gd name="connsiteY16-956" fmla="*/ 1620718 h 1638418"/>
                <a:gd name="connsiteX17-957" fmla="*/ 1013033 w 2019200"/>
                <a:gd name="connsiteY17-958" fmla="*/ 1514038 h 1638418"/>
                <a:gd name="connsiteX18-959" fmla="*/ 921593 w 2019200"/>
                <a:gd name="connsiteY18-960" fmla="*/ 1336238 h 1638418"/>
                <a:gd name="connsiteX19-961" fmla="*/ 921593 w 2019200"/>
                <a:gd name="connsiteY19-962" fmla="*/ 1346398 h 1638418"/>
                <a:gd name="connsiteX20-963" fmla="*/ 789513 w 2019200"/>
                <a:gd name="connsiteY20-964" fmla="*/ 1488638 h 1638418"/>
                <a:gd name="connsiteX21-965" fmla="*/ 423753 w 2019200"/>
                <a:gd name="connsiteY21-966" fmla="*/ 1539438 h 1638418"/>
                <a:gd name="connsiteX22-967" fmla="*/ 271353 w 2019200"/>
                <a:gd name="connsiteY22-968" fmla="*/ 1305758 h 1638418"/>
                <a:gd name="connsiteX23-969" fmla="*/ 400893 w 2019200"/>
                <a:gd name="connsiteY23-970" fmla="*/ 1056838 h 1638418"/>
                <a:gd name="connsiteX24-971" fmla="*/ 474553 w 2019200"/>
                <a:gd name="connsiteY24-972" fmla="*/ 970478 h 1638418"/>
                <a:gd name="connsiteX25-973" fmla="*/ 230713 w 2019200"/>
                <a:gd name="connsiteY25-974" fmla="*/ 879038 h 1638418"/>
                <a:gd name="connsiteX26-975" fmla="*/ 47833 w 2019200"/>
                <a:gd name="connsiteY26-976" fmla="*/ 726638 h 1638418"/>
                <a:gd name="connsiteX27-977" fmla="*/ 17353 w 2019200"/>
                <a:gd name="connsiteY27-978" fmla="*/ 442158 h 1638418"/>
                <a:gd name="connsiteX28-979" fmla="*/ 281513 w 2019200"/>
                <a:gd name="connsiteY28-980" fmla="*/ 340558 h 1638418"/>
                <a:gd name="connsiteX29-981" fmla="*/ 489793 w 2019200"/>
                <a:gd name="connsiteY29-982" fmla="*/ 391358 h 1638418"/>
                <a:gd name="connsiteX30-983" fmla="*/ 710773 w 2019200"/>
                <a:gd name="connsiteY30-984" fmla="*/ 462478 h 1638418"/>
                <a:gd name="connsiteX0-985" fmla="*/ 710773 w 2019200"/>
                <a:gd name="connsiteY0-986" fmla="*/ 462478 h 1638418"/>
                <a:gd name="connsiteX1-987" fmla="*/ 878413 w 2019200"/>
                <a:gd name="connsiteY1-988" fmla="*/ 177998 h 1638418"/>
                <a:gd name="connsiteX2-989" fmla="*/ 1190833 w 2019200"/>
                <a:gd name="connsiteY2-990" fmla="*/ 198 h 1638418"/>
                <a:gd name="connsiteX3-991" fmla="*/ 1414353 w 2019200"/>
                <a:gd name="connsiteY3-992" fmla="*/ 147518 h 1638418"/>
                <a:gd name="connsiteX4-993" fmla="*/ 1462613 w 2019200"/>
                <a:gd name="connsiteY4-994" fmla="*/ 353258 h 1638418"/>
                <a:gd name="connsiteX5-995" fmla="*/ 1427053 w 2019200"/>
                <a:gd name="connsiteY5-996" fmla="*/ 531058 h 1638418"/>
                <a:gd name="connsiteX6-997" fmla="*/ 1625173 w 2019200"/>
                <a:gd name="connsiteY6-998" fmla="*/ 566618 h 1638418"/>
                <a:gd name="connsiteX7-999" fmla="*/ 1927433 w 2019200"/>
                <a:gd name="connsiteY7-1000" fmla="*/ 625038 h 1638418"/>
                <a:gd name="connsiteX8-1001" fmla="*/ 2018873 w 2019200"/>
                <a:gd name="connsiteY8-1002" fmla="*/ 807918 h 1638418"/>
                <a:gd name="connsiteX9-1003" fmla="*/ 1947753 w 2019200"/>
                <a:gd name="connsiteY9-1004" fmla="*/ 980638 h 1638418"/>
                <a:gd name="connsiteX10-1005" fmla="*/ 1708993 w 2019200"/>
                <a:gd name="connsiteY10-1006" fmla="*/ 1072078 h 1638418"/>
                <a:gd name="connsiteX11-1007" fmla="*/ 1449913 w 2019200"/>
                <a:gd name="connsiteY11-1008" fmla="*/ 1051758 h 1638418"/>
                <a:gd name="connsiteX12-1009" fmla="*/ 1571833 w 2019200"/>
                <a:gd name="connsiteY12-1010" fmla="*/ 1285438 h 1638418"/>
                <a:gd name="connsiteX13-1011" fmla="*/ 1581993 w 2019200"/>
                <a:gd name="connsiteY13-1012" fmla="*/ 1275278 h 1638418"/>
                <a:gd name="connsiteX14-1013" fmla="*/ 1581993 w 2019200"/>
                <a:gd name="connsiteY14-1014" fmla="*/ 1447998 h 1638418"/>
                <a:gd name="connsiteX15-1015" fmla="*/ 1429593 w 2019200"/>
                <a:gd name="connsiteY15-1016" fmla="*/ 1620718 h 1638418"/>
                <a:gd name="connsiteX16-1017" fmla="*/ 1145113 w 2019200"/>
                <a:gd name="connsiteY16-1018" fmla="*/ 1620718 h 1638418"/>
                <a:gd name="connsiteX17-1019" fmla="*/ 1013033 w 2019200"/>
                <a:gd name="connsiteY17-1020" fmla="*/ 1514038 h 1638418"/>
                <a:gd name="connsiteX18-1021" fmla="*/ 921593 w 2019200"/>
                <a:gd name="connsiteY18-1022" fmla="*/ 1336238 h 1638418"/>
                <a:gd name="connsiteX19-1023" fmla="*/ 921593 w 2019200"/>
                <a:gd name="connsiteY19-1024" fmla="*/ 1346398 h 1638418"/>
                <a:gd name="connsiteX20-1025" fmla="*/ 789513 w 2019200"/>
                <a:gd name="connsiteY20-1026" fmla="*/ 1488638 h 1638418"/>
                <a:gd name="connsiteX21-1027" fmla="*/ 423753 w 2019200"/>
                <a:gd name="connsiteY21-1028" fmla="*/ 1539438 h 1638418"/>
                <a:gd name="connsiteX22-1029" fmla="*/ 271353 w 2019200"/>
                <a:gd name="connsiteY22-1030" fmla="*/ 1305758 h 1638418"/>
                <a:gd name="connsiteX23-1031" fmla="*/ 400893 w 2019200"/>
                <a:gd name="connsiteY23-1032" fmla="*/ 1056838 h 1638418"/>
                <a:gd name="connsiteX24-1033" fmla="*/ 474553 w 2019200"/>
                <a:gd name="connsiteY24-1034" fmla="*/ 970478 h 1638418"/>
                <a:gd name="connsiteX25-1035" fmla="*/ 230713 w 2019200"/>
                <a:gd name="connsiteY25-1036" fmla="*/ 879038 h 1638418"/>
                <a:gd name="connsiteX26-1037" fmla="*/ 47833 w 2019200"/>
                <a:gd name="connsiteY26-1038" fmla="*/ 726638 h 1638418"/>
                <a:gd name="connsiteX27-1039" fmla="*/ 17353 w 2019200"/>
                <a:gd name="connsiteY27-1040" fmla="*/ 442158 h 1638418"/>
                <a:gd name="connsiteX28-1041" fmla="*/ 281513 w 2019200"/>
                <a:gd name="connsiteY28-1042" fmla="*/ 340558 h 1638418"/>
                <a:gd name="connsiteX29-1043" fmla="*/ 489793 w 2019200"/>
                <a:gd name="connsiteY29-1044" fmla="*/ 391358 h 1638418"/>
                <a:gd name="connsiteX30-1045" fmla="*/ 710773 w 2019200"/>
                <a:gd name="connsiteY30-1046" fmla="*/ 462478 h 1638418"/>
                <a:gd name="connsiteX0-1047" fmla="*/ 710773 w 2019200"/>
                <a:gd name="connsiteY0-1048" fmla="*/ 462478 h 1638418"/>
                <a:gd name="connsiteX1-1049" fmla="*/ 878413 w 2019200"/>
                <a:gd name="connsiteY1-1050" fmla="*/ 177998 h 1638418"/>
                <a:gd name="connsiteX2-1051" fmla="*/ 1190833 w 2019200"/>
                <a:gd name="connsiteY2-1052" fmla="*/ 198 h 1638418"/>
                <a:gd name="connsiteX3-1053" fmla="*/ 1414353 w 2019200"/>
                <a:gd name="connsiteY3-1054" fmla="*/ 147518 h 1638418"/>
                <a:gd name="connsiteX4-1055" fmla="*/ 1462613 w 2019200"/>
                <a:gd name="connsiteY4-1056" fmla="*/ 353258 h 1638418"/>
                <a:gd name="connsiteX5-1057" fmla="*/ 1427053 w 2019200"/>
                <a:gd name="connsiteY5-1058" fmla="*/ 531058 h 1638418"/>
                <a:gd name="connsiteX6-1059" fmla="*/ 1625173 w 2019200"/>
                <a:gd name="connsiteY6-1060" fmla="*/ 556458 h 1638418"/>
                <a:gd name="connsiteX7-1061" fmla="*/ 1927433 w 2019200"/>
                <a:gd name="connsiteY7-1062" fmla="*/ 625038 h 1638418"/>
                <a:gd name="connsiteX8-1063" fmla="*/ 2018873 w 2019200"/>
                <a:gd name="connsiteY8-1064" fmla="*/ 807918 h 1638418"/>
                <a:gd name="connsiteX9-1065" fmla="*/ 1947753 w 2019200"/>
                <a:gd name="connsiteY9-1066" fmla="*/ 980638 h 1638418"/>
                <a:gd name="connsiteX10-1067" fmla="*/ 1708993 w 2019200"/>
                <a:gd name="connsiteY10-1068" fmla="*/ 1072078 h 1638418"/>
                <a:gd name="connsiteX11-1069" fmla="*/ 1449913 w 2019200"/>
                <a:gd name="connsiteY11-1070" fmla="*/ 1051758 h 1638418"/>
                <a:gd name="connsiteX12-1071" fmla="*/ 1571833 w 2019200"/>
                <a:gd name="connsiteY12-1072" fmla="*/ 1285438 h 1638418"/>
                <a:gd name="connsiteX13-1073" fmla="*/ 1581993 w 2019200"/>
                <a:gd name="connsiteY13-1074" fmla="*/ 1275278 h 1638418"/>
                <a:gd name="connsiteX14-1075" fmla="*/ 1581993 w 2019200"/>
                <a:gd name="connsiteY14-1076" fmla="*/ 1447998 h 1638418"/>
                <a:gd name="connsiteX15-1077" fmla="*/ 1429593 w 2019200"/>
                <a:gd name="connsiteY15-1078" fmla="*/ 1620718 h 1638418"/>
                <a:gd name="connsiteX16-1079" fmla="*/ 1145113 w 2019200"/>
                <a:gd name="connsiteY16-1080" fmla="*/ 1620718 h 1638418"/>
                <a:gd name="connsiteX17-1081" fmla="*/ 1013033 w 2019200"/>
                <a:gd name="connsiteY17-1082" fmla="*/ 1514038 h 1638418"/>
                <a:gd name="connsiteX18-1083" fmla="*/ 921593 w 2019200"/>
                <a:gd name="connsiteY18-1084" fmla="*/ 1336238 h 1638418"/>
                <a:gd name="connsiteX19-1085" fmla="*/ 921593 w 2019200"/>
                <a:gd name="connsiteY19-1086" fmla="*/ 1346398 h 1638418"/>
                <a:gd name="connsiteX20-1087" fmla="*/ 789513 w 2019200"/>
                <a:gd name="connsiteY20-1088" fmla="*/ 1488638 h 1638418"/>
                <a:gd name="connsiteX21-1089" fmla="*/ 423753 w 2019200"/>
                <a:gd name="connsiteY21-1090" fmla="*/ 1539438 h 1638418"/>
                <a:gd name="connsiteX22-1091" fmla="*/ 271353 w 2019200"/>
                <a:gd name="connsiteY22-1092" fmla="*/ 1305758 h 1638418"/>
                <a:gd name="connsiteX23-1093" fmla="*/ 400893 w 2019200"/>
                <a:gd name="connsiteY23-1094" fmla="*/ 1056838 h 1638418"/>
                <a:gd name="connsiteX24-1095" fmla="*/ 474553 w 2019200"/>
                <a:gd name="connsiteY24-1096" fmla="*/ 970478 h 1638418"/>
                <a:gd name="connsiteX25-1097" fmla="*/ 230713 w 2019200"/>
                <a:gd name="connsiteY25-1098" fmla="*/ 879038 h 1638418"/>
                <a:gd name="connsiteX26-1099" fmla="*/ 47833 w 2019200"/>
                <a:gd name="connsiteY26-1100" fmla="*/ 726638 h 1638418"/>
                <a:gd name="connsiteX27-1101" fmla="*/ 17353 w 2019200"/>
                <a:gd name="connsiteY27-1102" fmla="*/ 442158 h 1638418"/>
                <a:gd name="connsiteX28-1103" fmla="*/ 281513 w 2019200"/>
                <a:gd name="connsiteY28-1104" fmla="*/ 340558 h 1638418"/>
                <a:gd name="connsiteX29-1105" fmla="*/ 489793 w 2019200"/>
                <a:gd name="connsiteY29-1106" fmla="*/ 391358 h 1638418"/>
                <a:gd name="connsiteX30-1107" fmla="*/ 710773 w 2019200"/>
                <a:gd name="connsiteY30-1108" fmla="*/ 462478 h 1638418"/>
                <a:gd name="connsiteX0-1109" fmla="*/ 710773 w 2019438"/>
                <a:gd name="connsiteY0-1110" fmla="*/ 462478 h 1638418"/>
                <a:gd name="connsiteX1-1111" fmla="*/ 878413 w 2019438"/>
                <a:gd name="connsiteY1-1112" fmla="*/ 177998 h 1638418"/>
                <a:gd name="connsiteX2-1113" fmla="*/ 1190833 w 2019438"/>
                <a:gd name="connsiteY2-1114" fmla="*/ 198 h 1638418"/>
                <a:gd name="connsiteX3-1115" fmla="*/ 1414353 w 2019438"/>
                <a:gd name="connsiteY3-1116" fmla="*/ 147518 h 1638418"/>
                <a:gd name="connsiteX4-1117" fmla="*/ 1462613 w 2019438"/>
                <a:gd name="connsiteY4-1118" fmla="*/ 353258 h 1638418"/>
                <a:gd name="connsiteX5-1119" fmla="*/ 1427053 w 2019438"/>
                <a:gd name="connsiteY5-1120" fmla="*/ 531058 h 1638418"/>
                <a:gd name="connsiteX6-1121" fmla="*/ 1625173 w 2019438"/>
                <a:gd name="connsiteY6-1122" fmla="*/ 556458 h 1638418"/>
                <a:gd name="connsiteX7-1123" fmla="*/ 1919813 w 2019438"/>
                <a:gd name="connsiteY7-1124" fmla="*/ 673298 h 1638418"/>
                <a:gd name="connsiteX8-1125" fmla="*/ 2018873 w 2019438"/>
                <a:gd name="connsiteY8-1126" fmla="*/ 807918 h 1638418"/>
                <a:gd name="connsiteX9-1127" fmla="*/ 1947753 w 2019438"/>
                <a:gd name="connsiteY9-1128" fmla="*/ 980638 h 1638418"/>
                <a:gd name="connsiteX10-1129" fmla="*/ 1708993 w 2019438"/>
                <a:gd name="connsiteY10-1130" fmla="*/ 1072078 h 1638418"/>
                <a:gd name="connsiteX11-1131" fmla="*/ 1449913 w 2019438"/>
                <a:gd name="connsiteY11-1132" fmla="*/ 1051758 h 1638418"/>
                <a:gd name="connsiteX12-1133" fmla="*/ 1571833 w 2019438"/>
                <a:gd name="connsiteY12-1134" fmla="*/ 1285438 h 1638418"/>
                <a:gd name="connsiteX13-1135" fmla="*/ 1581993 w 2019438"/>
                <a:gd name="connsiteY13-1136" fmla="*/ 1275278 h 1638418"/>
                <a:gd name="connsiteX14-1137" fmla="*/ 1581993 w 2019438"/>
                <a:gd name="connsiteY14-1138" fmla="*/ 1447998 h 1638418"/>
                <a:gd name="connsiteX15-1139" fmla="*/ 1429593 w 2019438"/>
                <a:gd name="connsiteY15-1140" fmla="*/ 1620718 h 1638418"/>
                <a:gd name="connsiteX16-1141" fmla="*/ 1145113 w 2019438"/>
                <a:gd name="connsiteY16-1142" fmla="*/ 1620718 h 1638418"/>
                <a:gd name="connsiteX17-1143" fmla="*/ 1013033 w 2019438"/>
                <a:gd name="connsiteY17-1144" fmla="*/ 1514038 h 1638418"/>
                <a:gd name="connsiteX18-1145" fmla="*/ 921593 w 2019438"/>
                <a:gd name="connsiteY18-1146" fmla="*/ 1336238 h 1638418"/>
                <a:gd name="connsiteX19-1147" fmla="*/ 921593 w 2019438"/>
                <a:gd name="connsiteY19-1148" fmla="*/ 1346398 h 1638418"/>
                <a:gd name="connsiteX20-1149" fmla="*/ 789513 w 2019438"/>
                <a:gd name="connsiteY20-1150" fmla="*/ 1488638 h 1638418"/>
                <a:gd name="connsiteX21-1151" fmla="*/ 423753 w 2019438"/>
                <a:gd name="connsiteY21-1152" fmla="*/ 1539438 h 1638418"/>
                <a:gd name="connsiteX22-1153" fmla="*/ 271353 w 2019438"/>
                <a:gd name="connsiteY22-1154" fmla="*/ 1305758 h 1638418"/>
                <a:gd name="connsiteX23-1155" fmla="*/ 400893 w 2019438"/>
                <a:gd name="connsiteY23-1156" fmla="*/ 1056838 h 1638418"/>
                <a:gd name="connsiteX24-1157" fmla="*/ 474553 w 2019438"/>
                <a:gd name="connsiteY24-1158" fmla="*/ 970478 h 1638418"/>
                <a:gd name="connsiteX25-1159" fmla="*/ 230713 w 2019438"/>
                <a:gd name="connsiteY25-1160" fmla="*/ 879038 h 1638418"/>
                <a:gd name="connsiteX26-1161" fmla="*/ 47833 w 2019438"/>
                <a:gd name="connsiteY26-1162" fmla="*/ 726638 h 1638418"/>
                <a:gd name="connsiteX27-1163" fmla="*/ 17353 w 2019438"/>
                <a:gd name="connsiteY27-1164" fmla="*/ 442158 h 1638418"/>
                <a:gd name="connsiteX28-1165" fmla="*/ 281513 w 2019438"/>
                <a:gd name="connsiteY28-1166" fmla="*/ 340558 h 1638418"/>
                <a:gd name="connsiteX29-1167" fmla="*/ 489793 w 2019438"/>
                <a:gd name="connsiteY29-1168" fmla="*/ 391358 h 1638418"/>
                <a:gd name="connsiteX30-1169" fmla="*/ 710773 w 2019438"/>
                <a:gd name="connsiteY30-1170" fmla="*/ 462478 h 1638418"/>
                <a:gd name="connsiteX0-1171" fmla="*/ 710773 w 2022201"/>
                <a:gd name="connsiteY0-1172" fmla="*/ 462478 h 1638418"/>
                <a:gd name="connsiteX1-1173" fmla="*/ 878413 w 2022201"/>
                <a:gd name="connsiteY1-1174" fmla="*/ 177998 h 1638418"/>
                <a:gd name="connsiteX2-1175" fmla="*/ 1190833 w 2022201"/>
                <a:gd name="connsiteY2-1176" fmla="*/ 198 h 1638418"/>
                <a:gd name="connsiteX3-1177" fmla="*/ 1414353 w 2022201"/>
                <a:gd name="connsiteY3-1178" fmla="*/ 147518 h 1638418"/>
                <a:gd name="connsiteX4-1179" fmla="*/ 1462613 w 2022201"/>
                <a:gd name="connsiteY4-1180" fmla="*/ 353258 h 1638418"/>
                <a:gd name="connsiteX5-1181" fmla="*/ 1427053 w 2022201"/>
                <a:gd name="connsiteY5-1182" fmla="*/ 531058 h 1638418"/>
                <a:gd name="connsiteX6-1183" fmla="*/ 1625173 w 2022201"/>
                <a:gd name="connsiteY6-1184" fmla="*/ 556458 h 1638418"/>
                <a:gd name="connsiteX7-1185" fmla="*/ 1861393 w 2022201"/>
                <a:gd name="connsiteY7-1186" fmla="*/ 625038 h 1638418"/>
                <a:gd name="connsiteX8-1187" fmla="*/ 2018873 w 2022201"/>
                <a:gd name="connsiteY8-1188" fmla="*/ 807918 h 1638418"/>
                <a:gd name="connsiteX9-1189" fmla="*/ 1947753 w 2022201"/>
                <a:gd name="connsiteY9-1190" fmla="*/ 980638 h 1638418"/>
                <a:gd name="connsiteX10-1191" fmla="*/ 1708993 w 2022201"/>
                <a:gd name="connsiteY10-1192" fmla="*/ 1072078 h 1638418"/>
                <a:gd name="connsiteX11-1193" fmla="*/ 1449913 w 2022201"/>
                <a:gd name="connsiteY11-1194" fmla="*/ 1051758 h 1638418"/>
                <a:gd name="connsiteX12-1195" fmla="*/ 1571833 w 2022201"/>
                <a:gd name="connsiteY12-1196" fmla="*/ 1285438 h 1638418"/>
                <a:gd name="connsiteX13-1197" fmla="*/ 1581993 w 2022201"/>
                <a:gd name="connsiteY13-1198" fmla="*/ 1275278 h 1638418"/>
                <a:gd name="connsiteX14-1199" fmla="*/ 1581993 w 2022201"/>
                <a:gd name="connsiteY14-1200" fmla="*/ 1447998 h 1638418"/>
                <a:gd name="connsiteX15-1201" fmla="*/ 1429593 w 2022201"/>
                <a:gd name="connsiteY15-1202" fmla="*/ 1620718 h 1638418"/>
                <a:gd name="connsiteX16-1203" fmla="*/ 1145113 w 2022201"/>
                <a:gd name="connsiteY16-1204" fmla="*/ 1620718 h 1638418"/>
                <a:gd name="connsiteX17-1205" fmla="*/ 1013033 w 2022201"/>
                <a:gd name="connsiteY17-1206" fmla="*/ 1514038 h 1638418"/>
                <a:gd name="connsiteX18-1207" fmla="*/ 921593 w 2022201"/>
                <a:gd name="connsiteY18-1208" fmla="*/ 1336238 h 1638418"/>
                <a:gd name="connsiteX19-1209" fmla="*/ 921593 w 2022201"/>
                <a:gd name="connsiteY19-1210" fmla="*/ 1346398 h 1638418"/>
                <a:gd name="connsiteX20-1211" fmla="*/ 789513 w 2022201"/>
                <a:gd name="connsiteY20-1212" fmla="*/ 1488638 h 1638418"/>
                <a:gd name="connsiteX21-1213" fmla="*/ 423753 w 2022201"/>
                <a:gd name="connsiteY21-1214" fmla="*/ 1539438 h 1638418"/>
                <a:gd name="connsiteX22-1215" fmla="*/ 271353 w 2022201"/>
                <a:gd name="connsiteY22-1216" fmla="*/ 1305758 h 1638418"/>
                <a:gd name="connsiteX23-1217" fmla="*/ 400893 w 2022201"/>
                <a:gd name="connsiteY23-1218" fmla="*/ 1056838 h 1638418"/>
                <a:gd name="connsiteX24-1219" fmla="*/ 474553 w 2022201"/>
                <a:gd name="connsiteY24-1220" fmla="*/ 970478 h 1638418"/>
                <a:gd name="connsiteX25-1221" fmla="*/ 230713 w 2022201"/>
                <a:gd name="connsiteY25-1222" fmla="*/ 879038 h 1638418"/>
                <a:gd name="connsiteX26-1223" fmla="*/ 47833 w 2022201"/>
                <a:gd name="connsiteY26-1224" fmla="*/ 726638 h 1638418"/>
                <a:gd name="connsiteX27-1225" fmla="*/ 17353 w 2022201"/>
                <a:gd name="connsiteY27-1226" fmla="*/ 442158 h 1638418"/>
                <a:gd name="connsiteX28-1227" fmla="*/ 281513 w 2022201"/>
                <a:gd name="connsiteY28-1228" fmla="*/ 340558 h 1638418"/>
                <a:gd name="connsiteX29-1229" fmla="*/ 489793 w 2022201"/>
                <a:gd name="connsiteY29-1230" fmla="*/ 391358 h 1638418"/>
                <a:gd name="connsiteX30-1231" fmla="*/ 710773 w 2022201"/>
                <a:gd name="connsiteY30-1232" fmla="*/ 462478 h 1638418"/>
                <a:gd name="connsiteX0-1233" fmla="*/ 710773 w 1988680"/>
                <a:gd name="connsiteY0-1234" fmla="*/ 462478 h 1638418"/>
                <a:gd name="connsiteX1-1235" fmla="*/ 878413 w 1988680"/>
                <a:gd name="connsiteY1-1236" fmla="*/ 177998 h 1638418"/>
                <a:gd name="connsiteX2-1237" fmla="*/ 1190833 w 1988680"/>
                <a:gd name="connsiteY2-1238" fmla="*/ 198 h 1638418"/>
                <a:gd name="connsiteX3-1239" fmla="*/ 1414353 w 1988680"/>
                <a:gd name="connsiteY3-1240" fmla="*/ 147518 h 1638418"/>
                <a:gd name="connsiteX4-1241" fmla="*/ 1462613 w 1988680"/>
                <a:gd name="connsiteY4-1242" fmla="*/ 353258 h 1638418"/>
                <a:gd name="connsiteX5-1243" fmla="*/ 1427053 w 1988680"/>
                <a:gd name="connsiteY5-1244" fmla="*/ 531058 h 1638418"/>
                <a:gd name="connsiteX6-1245" fmla="*/ 1625173 w 1988680"/>
                <a:gd name="connsiteY6-1246" fmla="*/ 556458 h 1638418"/>
                <a:gd name="connsiteX7-1247" fmla="*/ 1861393 w 1988680"/>
                <a:gd name="connsiteY7-1248" fmla="*/ 625038 h 1638418"/>
                <a:gd name="connsiteX8-1249" fmla="*/ 1980773 w 1988680"/>
                <a:gd name="connsiteY8-1250" fmla="*/ 820618 h 1638418"/>
                <a:gd name="connsiteX9-1251" fmla="*/ 1947753 w 1988680"/>
                <a:gd name="connsiteY9-1252" fmla="*/ 980638 h 1638418"/>
                <a:gd name="connsiteX10-1253" fmla="*/ 1708993 w 1988680"/>
                <a:gd name="connsiteY10-1254" fmla="*/ 1072078 h 1638418"/>
                <a:gd name="connsiteX11-1255" fmla="*/ 1449913 w 1988680"/>
                <a:gd name="connsiteY11-1256" fmla="*/ 1051758 h 1638418"/>
                <a:gd name="connsiteX12-1257" fmla="*/ 1571833 w 1988680"/>
                <a:gd name="connsiteY12-1258" fmla="*/ 1285438 h 1638418"/>
                <a:gd name="connsiteX13-1259" fmla="*/ 1581993 w 1988680"/>
                <a:gd name="connsiteY13-1260" fmla="*/ 1275278 h 1638418"/>
                <a:gd name="connsiteX14-1261" fmla="*/ 1581993 w 1988680"/>
                <a:gd name="connsiteY14-1262" fmla="*/ 1447998 h 1638418"/>
                <a:gd name="connsiteX15-1263" fmla="*/ 1429593 w 1988680"/>
                <a:gd name="connsiteY15-1264" fmla="*/ 1620718 h 1638418"/>
                <a:gd name="connsiteX16-1265" fmla="*/ 1145113 w 1988680"/>
                <a:gd name="connsiteY16-1266" fmla="*/ 1620718 h 1638418"/>
                <a:gd name="connsiteX17-1267" fmla="*/ 1013033 w 1988680"/>
                <a:gd name="connsiteY17-1268" fmla="*/ 1514038 h 1638418"/>
                <a:gd name="connsiteX18-1269" fmla="*/ 921593 w 1988680"/>
                <a:gd name="connsiteY18-1270" fmla="*/ 1336238 h 1638418"/>
                <a:gd name="connsiteX19-1271" fmla="*/ 921593 w 1988680"/>
                <a:gd name="connsiteY19-1272" fmla="*/ 1346398 h 1638418"/>
                <a:gd name="connsiteX20-1273" fmla="*/ 789513 w 1988680"/>
                <a:gd name="connsiteY20-1274" fmla="*/ 1488638 h 1638418"/>
                <a:gd name="connsiteX21-1275" fmla="*/ 423753 w 1988680"/>
                <a:gd name="connsiteY21-1276" fmla="*/ 1539438 h 1638418"/>
                <a:gd name="connsiteX22-1277" fmla="*/ 271353 w 1988680"/>
                <a:gd name="connsiteY22-1278" fmla="*/ 1305758 h 1638418"/>
                <a:gd name="connsiteX23-1279" fmla="*/ 400893 w 1988680"/>
                <a:gd name="connsiteY23-1280" fmla="*/ 1056838 h 1638418"/>
                <a:gd name="connsiteX24-1281" fmla="*/ 474553 w 1988680"/>
                <a:gd name="connsiteY24-1282" fmla="*/ 970478 h 1638418"/>
                <a:gd name="connsiteX25-1283" fmla="*/ 230713 w 1988680"/>
                <a:gd name="connsiteY25-1284" fmla="*/ 879038 h 1638418"/>
                <a:gd name="connsiteX26-1285" fmla="*/ 47833 w 1988680"/>
                <a:gd name="connsiteY26-1286" fmla="*/ 726638 h 1638418"/>
                <a:gd name="connsiteX27-1287" fmla="*/ 17353 w 1988680"/>
                <a:gd name="connsiteY27-1288" fmla="*/ 442158 h 1638418"/>
                <a:gd name="connsiteX28-1289" fmla="*/ 281513 w 1988680"/>
                <a:gd name="connsiteY28-1290" fmla="*/ 340558 h 1638418"/>
                <a:gd name="connsiteX29-1291" fmla="*/ 489793 w 1988680"/>
                <a:gd name="connsiteY29-1292" fmla="*/ 391358 h 1638418"/>
                <a:gd name="connsiteX30-1293" fmla="*/ 710773 w 1988680"/>
                <a:gd name="connsiteY30-1294" fmla="*/ 462478 h 1638418"/>
                <a:gd name="connsiteX0-1295" fmla="*/ 710773 w 1985295"/>
                <a:gd name="connsiteY0-1296" fmla="*/ 462478 h 1638418"/>
                <a:gd name="connsiteX1-1297" fmla="*/ 878413 w 1985295"/>
                <a:gd name="connsiteY1-1298" fmla="*/ 177998 h 1638418"/>
                <a:gd name="connsiteX2-1299" fmla="*/ 1190833 w 1985295"/>
                <a:gd name="connsiteY2-1300" fmla="*/ 198 h 1638418"/>
                <a:gd name="connsiteX3-1301" fmla="*/ 1414353 w 1985295"/>
                <a:gd name="connsiteY3-1302" fmla="*/ 147518 h 1638418"/>
                <a:gd name="connsiteX4-1303" fmla="*/ 1462613 w 1985295"/>
                <a:gd name="connsiteY4-1304" fmla="*/ 353258 h 1638418"/>
                <a:gd name="connsiteX5-1305" fmla="*/ 1427053 w 1985295"/>
                <a:gd name="connsiteY5-1306" fmla="*/ 531058 h 1638418"/>
                <a:gd name="connsiteX6-1307" fmla="*/ 1625173 w 1985295"/>
                <a:gd name="connsiteY6-1308" fmla="*/ 556458 h 1638418"/>
                <a:gd name="connsiteX7-1309" fmla="*/ 1861393 w 1985295"/>
                <a:gd name="connsiteY7-1310" fmla="*/ 625038 h 1638418"/>
                <a:gd name="connsiteX8-1311" fmla="*/ 1980773 w 1985295"/>
                <a:gd name="connsiteY8-1312" fmla="*/ 820618 h 1638418"/>
                <a:gd name="connsiteX9-1313" fmla="*/ 1947753 w 1985295"/>
                <a:gd name="connsiteY9-1314" fmla="*/ 980638 h 1638418"/>
                <a:gd name="connsiteX10-1315" fmla="*/ 1708993 w 1985295"/>
                <a:gd name="connsiteY10-1316" fmla="*/ 1072078 h 1638418"/>
                <a:gd name="connsiteX11-1317" fmla="*/ 1449913 w 1985295"/>
                <a:gd name="connsiteY11-1318" fmla="*/ 1051758 h 1638418"/>
                <a:gd name="connsiteX12-1319" fmla="*/ 1571833 w 1985295"/>
                <a:gd name="connsiteY12-1320" fmla="*/ 1285438 h 1638418"/>
                <a:gd name="connsiteX13-1321" fmla="*/ 1581993 w 1985295"/>
                <a:gd name="connsiteY13-1322" fmla="*/ 1275278 h 1638418"/>
                <a:gd name="connsiteX14-1323" fmla="*/ 1581993 w 1985295"/>
                <a:gd name="connsiteY14-1324" fmla="*/ 1447998 h 1638418"/>
                <a:gd name="connsiteX15-1325" fmla="*/ 1429593 w 1985295"/>
                <a:gd name="connsiteY15-1326" fmla="*/ 1620718 h 1638418"/>
                <a:gd name="connsiteX16-1327" fmla="*/ 1145113 w 1985295"/>
                <a:gd name="connsiteY16-1328" fmla="*/ 1620718 h 1638418"/>
                <a:gd name="connsiteX17-1329" fmla="*/ 1013033 w 1985295"/>
                <a:gd name="connsiteY17-1330" fmla="*/ 1514038 h 1638418"/>
                <a:gd name="connsiteX18-1331" fmla="*/ 921593 w 1985295"/>
                <a:gd name="connsiteY18-1332" fmla="*/ 1336238 h 1638418"/>
                <a:gd name="connsiteX19-1333" fmla="*/ 921593 w 1985295"/>
                <a:gd name="connsiteY19-1334" fmla="*/ 1346398 h 1638418"/>
                <a:gd name="connsiteX20-1335" fmla="*/ 789513 w 1985295"/>
                <a:gd name="connsiteY20-1336" fmla="*/ 1488638 h 1638418"/>
                <a:gd name="connsiteX21-1337" fmla="*/ 423753 w 1985295"/>
                <a:gd name="connsiteY21-1338" fmla="*/ 1539438 h 1638418"/>
                <a:gd name="connsiteX22-1339" fmla="*/ 271353 w 1985295"/>
                <a:gd name="connsiteY22-1340" fmla="*/ 1305758 h 1638418"/>
                <a:gd name="connsiteX23-1341" fmla="*/ 400893 w 1985295"/>
                <a:gd name="connsiteY23-1342" fmla="*/ 1056838 h 1638418"/>
                <a:gd name="connsiteX24-1343" fmla="*/ 474553 w 1985295"/>
                <a:gd name="connsiteY24-1344" fmla="*/ 970478 h 1638418"/>
                <a:gd name="connsiteX25-1345" fmla="*/ 230713 w 1985295"/>
                <a:gd name="connsiteY25-1346" fmla="*/ 879038 h 1638418"/>
                <a:gd name="connsiteX26-1347" fmla="*/ 47833 w 1985295"/>
                <a:gd name="connsiteY26-1348" fmla="*/ 726638 h 1638418"/>
                <a:gd name="connsiteX27-1349" fmla="*/ 17353 w 1985295"/>
                <a:gd name="connsiteY27-1350" fmla="*/ 442158 h 1638418"/>
                <a:gd name="connsiteX28-1351" fmla="*/ 281513 w 1985295"/>
                <a:gd name="connsiteY28-1352" fmla="*/ 340558 h 1638418"/>
                <a:gd name="connsiteX29-1353" fmla="*/ 489793 w 1985295"/>
                <a:gd name="connsiteY29-1354" fmla="*/ 391358 h 1638418"/>
                <a:gd name="connsiteX30-1355" fmla="*/ 710773 w 1985295"/>
                <a:gd name="connsiteY30-1356" fmla="*/ 462478 h 1638418"/>
                <a:gd name="connsiteX0-1357" fmla="*/ 710773 w 1993653"/>
                <a:gd name="connsiteY0-1358" fmla="*/ 462478 h 1638418"/>
                <a:gd name="connsiteX1-1359" fmla="*/ 878413 w 1993653"/>
                <a:gd name="connsiteY1-1360" fmla="*/ 177998 h 1638418"/>
                <a:gd name="connsiteX2-1361" fmla="*/ 1190833 w 1993653"/>
                <a:gd name="connsiteY2-1362" fmla="*/ 198 h 1638418"/>
                <a:gd name="connsiteX3-1363" fmla="*/ 1414353 w 1993653"/>
                <a:gd name="connsiteY3-1364" fmla="*/ 147518 h 1638418"/>
                <a:gd name="connsiteX4-1365" fmla="*/ 1462613 w 1993653"/>
                <a:gd name="connsiteY4-1366" fmla="*/ 353258 h 1638418"/>
                <a:gd name="connsiteX5-1367" fmla="*/ 1427053 w 1993653"/>
                <a:gd name="connsiteY5-1368" fmla="*/ 531058 h 1638418"/>
                <a:gd name="connsiteX6-1369" fmla="*/ 1625173 w 1993653"/>
                <a:gd name="connsiteY6-1370" fmla="*/ 556458 h 1638418"/>
                <a:gd name="connsiteX7-1371" fmla="*/ 1861393 w 1993653"/>
                <a:gd name="connsiteY7-1372" fmla="*/ 625038 h 1638418"/>
                <a:gd name="connsiteX8-1373" fmla="*/ 1990933 w 1993653"/>
                <a:gd name="connsiteY8-1374" fmla="*/ 790138 h 1638418"/>
                <a:gd name="connsiteX9-1375" fmla="*/ 1947753 w 1993653"/>
                <a:gd name="connsiteY9-1376" fmla="*/ 980638 h 1638418"/>
                <a:gd name="connsiteX10-1377" fmla="*/ 1708993 w 1993653"/>
                <a:gd name="connsiteY10-1378" fmla="*/ 1072078 h 1638418"/>
                <a:gd name="connsiteX11-1379" fmla="*/ 1449913 w 1993653"/>
                <a:gd name="connsiteY11-1380" fmla="*/ 1051758 h 1638418"/>
                <a:gd name="connsiteX12-1381" fmla="*/ 1571833 w 1993653"/>
                <a:gd name="connsiteY12-1382" fmla="*/ 1285438 h 1638418"/>
                <a:gd name="connsiteX13-1383" fmla="*/ 1581993 w 1993653"/>
                <a:gd name="connsiteY13-1384" fmla="*/ 1275278 h 1638418"/>
                <a:gd name="connsiteX14-1385" fmla="*/ 1581993 w 1993653"/>
                <a:gd name="connsiteY14-1386" fmla="*/ 1447998 h 1638418"/>
                <a:gd name="connsiteX15-1387" fmla="*/ 1429593 w 1993653"/>
                <a:gd name="connsiteY15-1388" fmla="*/ 1620718 h 1638418"/>
                <a:gd name="connsiteX16-1389" fmla="*/ 1145113 w 1993653"/>
                <a:gd name="connsiteY16-1390" fmla="*/ 1620718 h 1638418"/>
                <a:gd name="connsiteX17-1391" fmla="*/ 1013033 w 1993653"/>
                <a:gd name="connsiteY17-1392" fmla="*/ 1514038 h 1638418"/>
                <a:gd name="connsiteX18-1393" fmla="*/ 921593 w 1993653"/>
                <a:gd name="connsiteY18-1394" fmla="*/ 1336238 h 1638418"/>
                <a:gd name="connsiteX19-1395" fmla="*/ 921593 w 1993653"/>
                <a:gd name="connsiteY19-1396" fmla="*/ 1346398 h 1638418"/>
                <a:gd name="connsiteX20-1397" fmla="*/ 789513 w 1993653"/>
                <a:gd name="connsiteY20-1398" fmla="*/ 1488638 h 1638418"/>
                <a:gd name="connsiteX21-1399" fmla="*/ 423753 w 1993653"/>
                <a:gd name="connsiteY21-1400" fmla="*/ 1539438 h 1638418"/>
                <a:gd name="connsiteX22-1401" fmla="*/ 271353 w 1993653"/>
                <a:gd name="connsiteY22-1402" fmla="*/ 1305758 h 1638418"/>
                <a:gd name="connsiteX23-1403" fmla="*/ 400893 w 1993653"/>
                <a:gd name="connsiteY23-1404" fmla="*/ 1056838 h 1638418"/>
                <a:gd name="connsiteX24-1405" fmla="*/ 474553 w 1993653"/>
                <a:gd name="connsiteY24-1406" fmla="*/ 970478 h 1638418"/>
                <a:gd name="connsiteX25-1407" fmla="*/ 230713 w 1993653"/>
                <a:gd name="connsiteY25-1408" fmla="*/ 879038 h 1638418"/>
                <a:gd name="connsiteX26-1409" fmla="*/ 47833 w 1993653"/>
                <a:gd name="connsiteY26-1410" fmla="*/ 726638 h 1638418"/>
                <a:gd name="connsiteX27-1411" fmla="*/ 17353 w 1993653"/>
                <a:gd name="connsiteY27-1412" fmla="*/ 442158 h 1638418"/>
                <a:gd name="connsiteX28-1413" fmla="*/ 281513 w 1993653"/>
                <a:gd name="connsiteY28-1414" fmla="*/ 340558 h 1638418"/>
                <a:gd name="connsiteX29-1415" fmla="*/ 489793 w 1993653"/>
                <a:gd name="connsiteY29-1416" fmla="*/ 391358 h 1638418"/>
                <a:gd name="connsiteX30-1417" fmla="*/ 710773 w 1993653"/>
                <a:gd name="connsiteY30-1418" fmla="*/ 462478 h 1638418"/>
                <a:gd name="connsiteX0-1419" fmla="*/ 710773 w 1993076"/>
                <a:gd name="connsiteY0-1420" fmla="*/ 462478 h 1638418"/>
                <a:gd name="connsiteX1-1421" fmla="*/ 878413 w 1993076"/>
                <a:gd name="connsiteY1-1422" fmla="*/ 177998 h 1638418"/>
                <a:gd name="connsiteX2-1423" fmla="*/ 1190833 w 1993076"/>
                <a:gd name="connsiteY2-1424" fmla="*/ 198 h 1638418"/>
                <a:gd name="connsiteX3-1425" fmla="*/ 1414353 w 1993076"/>
                <a:gd name="connsiteY3-1426" fmla="*/ 147518 h 1638418"/>
                <a:gd name="connsiteX4-1427" fmla="*/ 1462613 w 1993076"/>
                <a:gd name="connsiteY4-1428" fmla="*/ 353258 h 1638418"/>
                <a:gd name="connsiteX5-1429" fmla="*/ 1427053 w 1993076"/>
                <a:gd name="connsiteY5-1430" fmla="*/ 531058 h 1638418"/>
                <a:gd name="connsiteX6-1431" fmla="*/ 1625173 w 1993076"/>
                <a:gd name="connsiteY6-1432" fmla="*/ 556458 h 1638418"/>
                <a:gd name="connsiteX7-1433" fmla="*/ 1861393 w 1993076"/>
                <a:gd name="connsiteY7-1434" fmla="*/ 625038 h 1638418"/>
                <a:gd name="connsiteX8-1435" fmla="*/ 1990933 w 1993076"/>
                <a:gd name="connsiteY8-1436" fmla="*/ 790138 h 1638418"/>
                <a:gd name="connsiteX9-1437" fmla="*/ 1924893 w 1993076"/>
                <a:gd name="connsiteY9-1438" fmla="*/ 990798 h 1638418"/>
                <a:gd name="connsiteX10-1439" fmla="*/ 1708993 w 1993076"/>
                <a:gd name="connsiteY10-1440" fmla="*/ 1072078 h 1638418"/>
                <a:gd name="connsiteX11-1441" fmla="*/ 1449913 w 1993076"/>
                <a:gd name="connsiteY11-1442" fmla="*/ 1051758 h 1638418"/>
                <a:gd name="connsiteX12-1443" fmla="*/ 1571833 w 1993076"/>
                <a:gd name="connsiteY12-1444" fmla="*/ 1285438 h 1638418"/>
                <a:gd name="connsiteX13-1445" fmla="*/ 1581993 w 1993076"/>
                <a:gd name="connsiteY13-1446" fmla="*/ 1275278 h 1638418"/>
                <a:gd name="connsiteX14-1447" fmla="*/ 1581993 w 1993076"/>
                <a:gd name="connsiteY14-1448" fmla="*/ 1447998 h 1638418"/>
                <a:gd name="connsiteX15-1449" fmla="*/ 1429593 w 1993076"/>
                <a:gd name="connsiteY15-1450" fmla="*/ 1620718 h 1638418"/>
                <a:gd name="connsiteX16-1451" fmla="*/ 1145113 w 1993076"/>
                <a:gd name="connsiteY16-1452" fmla="*/ 1620718 h 1638418"/>
                <a:gd name="connsiteX17-1453" fmla="*/ 1013033 w 1993076"/>
                <a:gd name="connsiteY17-1454" fmla="*/ 1514038 h 1638418"/>
                <a:gd name="connsiteX18-1455" fmla="*/ 921593 w 1993076"/>
                <a:gd name="connsiteY18-1456" fmla="*/ 1336238 h 1638418"/>
                <a:gd name="connsiteX19-1457" fmla="*/ 921593 w 1993076"/>
                <a:gd name="connsiteY19-1458" fmla="*/ 1346398 h 1638418"/>
                <a:gd name="connsiteX20-1459" fmla="*/ 789513 w 1993076"/>
                <a:gd name="connsiteY20-1460" fmla="*/ 1488638 h 1638418"/>
                <a:gd name="connsiteX21-1461" fmla="*/ 423753 w 1993076"/>
                <a:gd name="connsiteY21-1462" fmla="*/ 1539438 h 1638418"/>
                <a:gd name="connsiteX22-1463" fmla="*/ 271353 w 1993076"/>
                <a:gd name="connsiteY22-1464" fmla="*/ 1305758 h 1638418"/>
                <a:gd name="connsiteX23-1465" fmla="*/ 400893 w 1993076"/>
                <a:gd name="connsiteY23-1466" fmla="*/ 1056838 h 1638418"/>
                <a:gd name="connsiteX24-1467" fmla="*/ 474553 w 1993076"/>
                <a:gd name="connsiteY24-1468" fmla="*/ 970478 h 1638418"/>
                <a:gd name="connsiteX25-1469" fmla="*/ 230713 w 1993076"/>
                <a:gd name="connsiteY25-1470" fmla="*/ 879038 h 1638418"/>
                <a:gd name="connsiteX26-1471" fmla="*/ 47833 w 1993076"/>
                <a:gd name="connsiteY26-1472" fmla="*/ 726638 h 1638418"/>
                <a:gd name="connsiteX27-1473" fmla="*/ 17353 w 1993076"/>
                <a:gd name="connsiteY27-1474" fmla="*/ 442158 h 1638418"/>
                <a:gd name="connsiteX28-1475" fmla="*/ 281513 w 1993076"/>
                <a:gd name="connsiteY28-1476" fmla="*/ 340558 h 1638418"/>
                <a:gd name="connsiteX29-1477" fmla="*/ 489793 w 1993076"/>
                <a:gd name="connsiteY29-1478" fmla="*/ 391358 h 1638418"/>
                <a:gd name="connsiteX30-1479" fmla="*/ 710773 w 1993076"/>
                <a:gd name="connsiteY30-1480" fmla="*/ 462478 h 1638418"/>
                <a:gd name="connsiteX0-1481" fmla="*/ 710773 w 1993076"/>
                <a:gd name="connsiteY0-1482" fmla="*/ 462478 h 1638418"/>
                <a:gd name="connsiteX1-1483" fmla="*/ 878413 w 1993076"/>
                <a:gd name="connsiteY1-1484" fmla="*/ 177998 h 1638418"/>
                <a:gd name="connsiteX2-1485" fmla="*/ 1190833 w 1993076"/>
                <a:gd name="connsiteY2-1486" fmla="*/ 198 h 1638418"/>
                <a:gd name="connsiteX3-1487" fmla="*/ 1414353 w 1993076"/>
                <a:gd name="connsiteY3-1488" fmla="*/ 147518 h 1638418"/>
                <a:gd name="connsiteX4-1489" fmla="*/ 1462613 w 1993076"/>
                <a:gd name="connsiteY4-1490" fmla="*/ 353258 h 1638418"/>
                <a:gd name="connsiteX5-1491" fmla="*/ 1427053 w 1993076"/>
                <a:gd name="connsiteY5-1492" fmla="*/ 531058 h 1638418"/>
                <a:gd name="connsiteX6-1493" fmla="*/ 1625173 w 1993076"/>
                <a:gd name="connsiteY6-1494" fmla="*/ 556458 h 1638418"/>
                <a:gd name="connsiteX7-1495" fmla="*/ 1861393 w 1993076"/>
                <a:gd name="connsiteY7-1496" fmla="*/ 625038 h 1638418"/>
                <a:gd name="connsiteX8-1497" fmla="*/ 1990933 w 1993076"/>
                <a:gd name="connsiteY8-1498" fmla="*/ 790138 h 1638418"/>
                <a:gd name="connsiteX9-1499" fmla="*/ 1924893 w 1993076"/>
                <a:gd name="connsiteY9-1500" fmla="*/ 990798 h 1638418"/>
                <a:gd name="connsiteX10-1501" fmla="*/ 1708993 w 1993076"/>
                <a:gd name="connsiteY10-1502" fmla="*/ 1072078 h 1638418"/>
                <a:gd name="connsiteX11-1503" fmla="*/ 1449913 w 1993076"/>
                <a:gd name="connsiteY11-1504" fmla="*/ 1051758 h 1638418"/>
                <a:gd name="connsiteX12-1505" fmla="*/ 1571833 w 1993076"/>
                <a:gd name="connsiteY12-1506" fmla="*/ 1285438 h 1638418"/>
                <a:gd name="connsiteX13-1507" fmla="*/ 1589613 w 1993076"/>
                <a:gd name="connsiteY13-1508" fmla="*/ 1374338 h 1638418"/>
                <a:gd name="connsiteX14-1509" fmla="*/ 1581993 w 1993076"/>
                <a:gd name="connsiteY14-1510" fmla="*/ 1447998 h 1638418"/>
                <a:gd name="connsiteX15-1511" fmla="*/ 1429593 w 1993076"/>
                <a:gd name="connsiteY15-1512" fmla="*/ 1620718 h 1638418"/>
                <a:gd name="connsiteX16-1513" fmla="*/ 1145113 w 1993076"/>
                <a:gd name="connsiteY16-1514" fmla="*/ 1620718 h 1638418"/>
                <a:gd name="connsiteX17-1515" fmla="*/ 1013033 w 1993076"/>
                <a:gd name="connsiteY17-1516" fmla="*/ 1514038 h 1638418"/>
                <a:gd name="connsiteX18-1517" fmla="*/ 921593 w 1993076"/>
                <a:gd name="connsiteY18-1518" fmla="*/ 1336238 h 1638418"/>
                <a:gd name="connsiteX19-1519" fmla="*/ 921593 w 1993076"/>
                <a:gd name="connsiteY19-1520" fmla="*/ 1346398 h 1638418"/>
                <a:gd name="connsiteX20-1521" fmla="*/ 789513 w 1993076"/>
                <a:gd name="connsiteY20-1522" fmla="*/ 1488638 h 1638418"/>
                <a:gd name="connsiteX21-1523" fmla="*/ 423753 w 1993076"/>
                <a:gd name="connsiteY21-1524" fmla="*/ 1539438 h 1638418"/>
                <a:gd name="connsiteX22-1525" fmla="*/ 271353 w 1993076"/>
                <a:gd name="connsiteY22-1526" fmla="*/ 1305758 h 1638418"/>
                <a:gd name="connsiteX23-1527" fmla="*/ 400893 w 1993076"/>
                <a:gd name="connsiteY23-1528" fmla="*/ 1056838 h 1638418"/>
                <a:gd name="connsiteX24-1529" fmla="*/ 474553 w 1993076"/>
                <a:gd name="connsiteY24-1530" fmla="*/ 970478 h 1638418"/>
                <a:gd name="connsiteX25-1531" fmla="*/ 230713 w 1993076"/>
                <a:gd name="connsiteY25-1532" fmla="*/ 879038 h 1638418"/>
                <a:gd name="connsiteX26-1533" fmla="*/ 47833 w 1993076"/>
                <a:gd name="connsiteY26-1534" fmla="*/ 726638 h 1638418"/>
                <a:gd name="connsiteX27-1535" fmla="*/ 17353 w 1993076"/>
                <a:gd name="connsiteY27-1536" fmla="*/ 442158 h 1638418"/>
                <a:gd name="connsiteX28-1537" fmla="*/ 281513 w 1993076"/>
                <a:gd name="connsiteY28-1538" fmla="*/ 340558 h 1638418"/>
                <a:gd name="connsiteX29-1539" fmla="*/ 489793 w 1993076"/>
                <a:gd name="connsiteY29-1540" fmla="*/ 391358 h 1638418"/>
                <a:gd name="connsiteX30-1541" fmla="*/ 710773 w 1993076"/>
                <a:gd name="connsiteY30-1542" fmla="*/ 462478 h 1638418"/>
                <a:gd name="connsiteX0-1543" fmla="*/ 710773 w 1993076"/>
                <a:gd name="connsiteY0-1544" fmla="*/ 462478 h 1638418"/>
                <a:gd name="connsiteX1-1545" fmla="*/ 878413 w 1993076"/>
                <a:gd name="connsiteY1-1546" fmla="*/ 177998 h 1638418"/>
                <a:gd name="connsiteX2-1547" fmla="*/ 1190833 w 1993076"/>
                <a:gd name="connsiteY2-1548" fmla="*/ 198 h 1638418"/>
                <a:gd name="connsiteX3-1549" fmla="*/ 1414353 w 1993076"/>
                <a:gd name="connsiteY3-1550" fmla="*/ 147518 h 1638418"/>
                <a:gd name="connsiteX4-1551" fmla="*/ 1462613 w 1993076"/>
                <a:gd name="connsiteY4-1552" fmla="*/ 353258 h 1638418"/>
                <a:gd name="connsiteX5-1553" fmla="*/ 1427053 w 1993076"/>
                <a:gd name="connsiteY5-1554" fmla="*/ 531058 h 1638418"/>
                <a:gd name="connsiteX6-1555" fmla="*/ 1625173 w 1993076"/>
                <a:gd name="connsiteY6-1556" fmla="*/ 556458 h 1638418"/>
                <a:gd name="connsiteX7-1557" fmla="*/ 1861393 w 1993076"/>
                <a:gd name="connsiteY7-1558" fmla="*/ 625038 h 1638418"/>
                <a:gd name="connsiteX8-1559" fmla="*/ 1990933 w 1993076"/>
                <a:gd name="connsiteY8-1560" fmla="*/ 790138 h 1638418"/>
                <a:gd name="connsiteX9-1561" fmla="*/ 1924893 w 1993076"/>
                <a:gd name="connsiteY9-1562" fmla="*/ 990798 h 1638418"/>
                <a:gd name="connsiteX10-1563" fmla="*/ 1708993 w 1993076"/>
                <a:gd name="connsiteY10-1564" fmla="*/ 1072078 h 1638418"/>
                <a:gd name="connsiteX11-1565" fmla="*/ 1449913 w 1993076"/>
                <a:gd name="connsiteY11-1566" fmla="*/ 1051758 h 1638418"/>
                <a:gd name="connsiteX12-1567" fmla="*/ 1564213 w 1993076"/>
                <a:gd name="connsiteY12-1568" fmla="*/ 1267658 h 1638418"/>
                <a:gd name="connsiteX13-1569" fmla="*/ 1589613 w 1993076"/>
                <a:gd name="connsiteY13-1570" fmla="*/ 1374338 h 1638418"/>
                <a:gd name="connsiteX14-1571" fmla="*/ 1581993 w 1993076"/>
                <a:gd name="connsiteY14-1572" fmla="*/ 1447998 h 1638418"/>
                <a:gd name="connsiteX15-1573" fmla="*/ 1429593 w 1993076"/>
                <a:gd name="connsiteY15-1574" fmla="*/ 1620718 h 1638418"/>
                <a:gd name="connsiteX16-1575" fmla="*/ 1145113 w 1993076"/>
                <a:gd name="connsiteY16-1576" fmla="*/ 1620718 h 1638418"/>
                <a:gd name="connsiteX17-1577" fmla="*/ 1013033 w 1993076"/>
                <a:gd name="connsiteY17-1578" fmla="*/ 1514038 h 1638418"/>
                <a:gd name="connsiteX18-1579" fmla="*/ 921593 w 1993076"/>
                <a:gd name="connsiteY18-1580" fmla="*/ 1336238 h 1638418"/>
                <a:gd name="connsiteX19-1581" fmla="*/ 921593 w 1993076"/>
                <a:gd name="connsiteY19-1582" fmla="*/ 1346398 h 1638418"/>
                <a:gd name="connsiteX20-1583" fmla="*/ 789513 w 1993076"/>
                <a:gd name="connsiteY20-1584" fmla="*/ 1488638 h 1638418"/>
                <a:gd name="connsiteX21-1585" fmla="*/ 423753 w 1993076"/>
                <a:gd name="connsiteY21-1586" fmla="*/ 1539438 h 1638418"/>
                <a:gd name="connsiteX22-1587" fmla="*/ 271353 w 1993076"/>
                <a:gd name="connsiteY22-1588" fmla="*/ 1305758 h 1638418"/>
                <a:gd name="connsiteX23-1589" fmla="*/ 400893 w 1993076"/>
                <a:gd name="connsiteY23-1590" fmla="*/ 1056838 h 1638418"/>
                <a:gd name="connsiteX24-1591" fmla="*/ 474553 w 1993076"/>
                <a:gd name="connsiteY24-1592" fmla="*/ 970478 h 1638418"/>
                <a:gd name="connsiteX25-1593" fmla="*/ 230713 w 1993076"/>
                <a:gd name="connsiteY25-1594" fmla="*/ 879038 h 1638418"/>
                <a:gd name="connsiteX26-1595" fmla="*/ 47833 w 1993076"/>
                <a:gd name="connsiteY26-1596" fmla="*/ 726638 h 1638418"/>
                <a:gd name="connsiteX27-1597" fmla="*/ 17353 w 1993076"/>
                <a:gd name="connsiteY27-1598" fmla="*/ 442158 h 1638418"/>
                <a:gd name="connsiteX28-1599" fmla="*/ 281513 w 1993076"/>
                <a:gd name="connsiteY28-1600" fmla="*/ 340558 h 1638418"/>
                <a:gd name="connsiteX29-1601" fmla="*/ 489793 w 1993076"/>
                <a:gd name="connsiteY29-1602" fmla="*/ 391358 h 1638418"/>
                <a:gd name="connsiteX30-1603" fmla="*/ 710773 w 1993076"/>
                <a:gd name="connsiteY30-1604" fmla="*/ 462478 h 1638418"/>
                <a:gd name="connsiteX0-1605" fmla="*/ 710773 w 1993076"/>
                <a:gd name="connsiteY0-1606" fmla="*/ 462478 h 1634212"/>
                <a:gd name="connsiteX1-1607" fmla="*/ 878413 w 1993076"/>
                <a:gd name="connsiteY1-1608" fmla="*/ 177998 h 1634212"/>
                <a:gd name="connsiteX2-1609" fmla="*/ 1190833 w 1993076"/>
                <a:gd name="connsiteY2-1610" fmla="*/ 198 h 1634212"/>
                <a:gd name="connsiteX3-1611" fmla="*/ 1414353 w 1993076"/>
                <a:gd name="connsiteY3-1612" fmla="*/ 147518 h 1634212"/>
                <a:gd name="connsiteX4-1613" fmla="*/ 1462613 w 1993076"/>
                <a:gd name="connsiteY4-1614" fmla="*/ 353258 h 1634212"/>
                <a:gd name="connsiteX5-1615" fmla="*/ 1427053 w 1993076"/>
                <a:gd name="connsiteY5-1616" fmla="*/ 531058 h 1634212"/>
                <a:gd name="connsiteX6-1617" fmla="*/ 1625173 w 1993076"/>
                <a:gd name="connsiteY6-1618" fmla="*/ 556458 h 1634212"/>
                <a:gd name="connsiteX7-1619" fmla="*/ 1861393 w 1993076"/>
                <a:gd name="connsiteY7-1620" fmla="*/ 625038 h 1634212"/>
                <a:gd name="connsiteX8-1621" fmla="*/ 1990933 w 1993076"/>
                <a:gd name="connsiteY8-1622" fmla="*/ 790138 h 1634212"/>
                <a:gd name="connsiteX9-1623" fmla="*/ 1924893 w 1993076"/>
                <a:gd name="connsiteY9-1624" fmla="*/ 990798 h 1634212"/>
                <a:gd name="connsiteX10-1625" fmla="*/ 1708993 w 1993076"/>
                <a:gd name="connsiteY10-1626" fmla="*/ 1072078 h 1634212"/>
                <a:gd name="connsiteX11-1627" fmla="*/ 1449913 w 1993076"/>
                <a:gd name="connsiteY11-1628" fmla="*/ 1051758 h 1634212"/>
                <a:gd name="connsiteX12-1629" fmla="*/ 1564213 w 1993076"/>
                <a:gd name="connsiteY12-1630" fmla="*/ 1267658 h 1634212"/>
                <a:gd name="connsiteX13-1631" fmla="*/ 1589613 w 1993076"/>
                <a:gd name="connsiteY13-1632" fmla="*/ 1374338 h 1634212"/>
                <a:gd name="connsiteX14-1633" fmla="*/ 1548973 w 1993076"/>
                <a:gd name="connsiteY14-1634" fmla="*/ 1511498 h 1634212"/>
                <a:gd name="connsiteX15-1635" fmla="*/ 1429593 w 1993076"/>
                <a:gd name="connsiteY15-1636" fmla="*/ 1620718 h 1634212"/>
                <a:gd name="connsiteX16-1637" fmla="*/ 1145113 w 1993076"/>
                <a:gd name="connsiteY16-1638" fmla="*/ 1620718 h 1634212"/>
                <a:gd name="connsiteX17-1639" fmla="*/ 1013033 w 1993076"/>
                <a:gd name="connsiteY17-1640" fmla="*/ 1514038 h 1634212"/>
                <a:gd name="connsiteX18-1641" fmla="*/ 921593 w 1993076"/>
                <a:gd name="connsiteY18-1642" fmla="*/ 1336238 h 1634212"/>
                <a:gd name="connsiteX19-1643" fmla="*/ 921593 w 1993076"/>
                <a:gd name="connsiteY19-1644" fmla="*/ 1346398 h 1634212"/>
                <a:gd name="connsiteX20-1645" fmla="*/ 789513 w 1993076"/>
                <a:gd name="connsiteY20-1646" fmla="*/ 1488638 h 1634212"/>
                <a:gd name="connsiteX21-1647" fmla="*/ 423753 w 1993076"/>
                <a:gd name="connsiteY21-1648" fmla="*/ 1539438 h 1634212"/>
                <a:gd name="connsiteX22-1649" fmla="*/ 271353 w 1993076"/>
                <a:gd name="connsiteY22-1650" fmla="*/ 1305758 h 1634212"/>
                <a:gd name="connsiteX23-1651" fmla="*/ 400893 w 1993076"/>
                <a:gd name="connsiteY23-1652" fmla="*/ 1056838 h 1634212"/>
                <a:gd name="connsiteX24-1653" fmla="*/ 474553 w 1993076"/>
                <a:gd name="connsiteY24-1654" fmla="*/ 970478 h 1634212"/>
                <a:gd name="connsiteX25-1655" fmla="*/ 230713 w 1993076"/>
                <a:gd name="connsiteY25-1656" fmla="*/ 879038 h 1634212"/>
                <a:gd name="connsiteX26-1657" fmla="*/ 47833 w 1993076"/>
                <a:gd name="connsiteY26-1658" fmla="*/ 726638 h 1634212"/>
                <a:gd name="connsiteX27-1659" fmla="*/ 17353 w 1993076"/>
                <a:gd name="connsiteY27-1660" fmla="*/ 442158 h 1634212"/>
                <a:gd name="connsiteX28-1661" fmla="*/ 281513 w 1993076"/>
                <a:gd name="connsiteY28-1662" fmla="*/ 340558 h 1634212"/>
                <a:gd name="connsiteX29-1663" fmla="*/ 489793 w 1993076"/>
                <a:gd name="connsiteY29-1664" fmla="*/ 391358 h 1634212"/>
                <a:gd name="connsiteX30-1665" fmla="*/ 710773 w 1993076"/>
                <a:gd name="connsiteY30-1666" fmla="*/ 462478 h 1634212"/>
                <a:gd name="connsiteX0-1667" fmla="*/ 710773 w 1993076"/>
                <a:gd name="connsiteY0-1668" fmla="*/ 462478 h 1628438"/>
                <a:gd name="connsiteX1-1669" fmla="*/ 878413 w 1993076"/>
                <a:gd name="connsiteY1-1670" fmla="*/ 177998 h 1628438"/>
                <a:gd name="connsiteX2-1671" fmla="*/ 1190833 w 1993076"/>
                <a:gd name="connsiteY2-1672" fmla="*/ 198 h 1628438"/>
                <a:gd name="connsiteX3-1673" fmla="*/ 1414353 w 1993076"/>
                <a:gd name="connsiteY3-1674" fmla="*/ 147518 h 1628438"/>
                <a:gd name="connsiteX4-1675" fmla="*/ 1462613 w 1993076"/>
                <a:gd name="connsiteY4-1676" fmla="*/ 353258 h 1628438"/>
                <a:gd name="connsiteX5-1677" fmla="*/ 1427053 w 1993076"/>
                <a:gd name="connsiteY5-1678" fmla="*/ 531058 h 1628438"/>
                <a:gd name="connsiteX6-1679" fmla="*/ 1625173 w 1993076"/>
                <a:gd name="connsiteY6-1680" fmla="*/ 556458 h 1628438"/>
                <a:gd name="connsiteX7-1681" fmla="*/ 1861393 w 1993076"/>
                <a:gd name="connsiteY7-1682" fmla="*/ 625038 h 1628438"/>
                <a:gd name="connsiteX8-1683" fmla="*/ 1990933 w 1993076"/>
                <a:gd name="connsiteY8-1684" fmla="*/ 790138 h 1628438"/>
                <a:gd name="connsiteX9-1685" fmla="*/ 1924893 w 1993076"/>
                <a:gd name="connsiteY9-1686" fmla="*/ 990798 h 1628438"/>
                <a:gd name="connsiteX10-1687" fmla="*/ 1708993 w 1993076"/>
                <a:gd name="connsiteY10-1688" fmla="*/ 1072078 h 1628438"/>
                <a:gd name="connsiteX11-1689" fmla="*/ 1449913 w 1993076"/>
                <a:gd name="connsiteY11-1690" fmla="*/ 1051758 h 1628438"/>
                <a:gd name="connsiteX12-1691" fmla="*/ 1564213 w 1993076"/>
                <a:gd name="connsiteY12-1692" fmla="*/ 1267658 h 1628438"/>
                <a:gd name="connsiteX13-1693" fmla="*/ 1589613 w 1993076"/>
                <a:gd name="connsiteY13-1694" fmla="*/ 1374338 h 1628438"/>
                <a:gd name="connsiteX14-1695" fmla="*/ 1548973 w 1993076"/>
                <a:gd name="connsiteY14-1696" fmla="*/ 1511498 h 1628438"/>
                <a:gd name="connsiteX15-1697" fmla="*/ 1419433 w 1993076"/>
                <a:gd name="connsiteY15-1698" fmla="*/ 1608018 h 1628438"/>
                <a:gd name="connsiteX16-1699" fmla="*/ 1145113 w 1993076"/>
                <a:gd name="connsiteY16-1700" fmla="*/ 1620718 h 1628438"/>
                <a:gd name="connsiteX17-1701" fmla="*/ 1013033 w 1993076"/>
                <a:gd name="connsiteY17-1702" fmla="*/ 1514038 h 1628438"/>
                <a:gd name="connsiteX18-1703" fmla="*/ 921593 w 1993076"/>
                <a:gd name="connsiteY18-1704" fmla="*/ 1336238 h 1628438"/>
                <a:gd name="connsiteX19-1705" fmla="*/ 921593 w 1993076"/>
                <a:gd name="connsiteY19-1706" fmla="*/ 1346398 h 1628438"/>
                <a:gd name="connsiteX20-1707" fmla="*/ 789513 w 1993076"/>
                <a:gd name="connsiteY20-1708" fmla="*/ 1488638 h 1628438"/>
                <a:gd name="connsiteX21-1709" fmla="*/ 423753 w 1993076"/>
                <a:gd name="connsiteY21-1710" fmla="*/ 1539438 h 1628438"/>
                <a:gd name="connsiteX22-1711" fmla="*/ 271353 w 1993076"/>
                <a:gd name="connsiteY22-1712" fmla="*/ 1305758 h 1628438"/>
                <a:gd name="connsiteX23-1713" fmla="*/ 400893 w 1993076"/>
                <a:gd name="connsiteY23-1714" fmla="*/ 1056838 h 1628438"/>
                <a:gd name="connsiteX24-1715" fmla="*/ 474553 w 1993076"/>
                <a:gd name="connsiteY24-1716" fmla="*/ 970478 h 1628438"/>
                <a:gd name="connsiteX25-1717" fmla="*/ 230713 w 1993076"/>
                <a:gd name="connsiteY25-1718" fmla="*/ 879038 h 1628438"/>
                <a:gd name="connsiteX26-1719" fmla="*/ 47833 w 1993076"/>
                <a:gd name="connsiteY26-1720" fmla="*/ 726638 h 1628438"/>
                <a:gd name="connsiteX27-1721" fmla="*/ 17353 w 1993076"/>
                <a:gd name="connsiteY27-1722" fmla="*/ 442158 h 1628438"/>
                <a:gd name="connsiteX28-1723" fmla="*/ 281513 w 1993076"/>
                <a:gd name="connsiteY28-1724" fmla="*/ 340558 h 1628438"/>
                <a:gd name="connsiteX29-1725" fmla="*/ 489793 w 1993076"/>
                <a:gd name="connsiteY29-1726" fmla="*/ 391358 h 1628438"/>
                <a:gd name="connsiteX30-1727" fmla="*/ 710773 w 1993076"/>
                <a:gd name="connsiteY30-1728" fmla="*/ 462478 h 1628438"/>
                <a:gd name="connsiteX0-1729" fmla="*/ 710773 w 1993076"/>
                <a:gd name="connsiteY0-1730" fmla="*/ 462478 h 1624721"/>
                <a:gd name="connsiteX1-1731" fmla="*/ 878413 w 1993076"/>
                <a:gd name="connsiteY1-1732" fmla="*/ 177998 h 1624721"/>
                <a:gd name="connsiteX2-1733" fmla="*/ 1190833 w 1993076"/>
                <a:gd name="connsiteY2-1734" fmla="*/ 198 h 1624721"/>
                <a:gd name="connsiteX3-1735" fmla="*/ 1414353 w 1993076"/>
                <a:gd name="connsiteY3-1736" fmla="*/ 147518 h 1624721"/>
                <a:gd name="connsiteX4-1737" fmla="*/ 1462613 w 1993076"/>
                <a:gd name="connsiteY4-1738" fmla="*/ 353258 h 1624721"/>
                <a:gd name="connsiteX5-1739" fmla="*/ 1427053 w 1993076"/>
                <a:gd name="connsiteY5-1740" fmla="*/ 531058 h 1624721"/>
                <a:gd name="connsiteX6-1741" fmla="*/ 1625173 w 1993076"/>
                <a:gd name="connsiteY6-1742" fmla="*/ 556458 h 1624721"/>
                <a:gd name="connsiteX7-1743" fmla="*/ 1861393 w 1993076"/>
                <a:gd name="connsiteY7-1744" fmla="*/ 625038 h 1624721"/>
                <a:gd name="connsiteX8-1745" fmla="*/ 1990933 w 1993076"/>
                <a:gd name="connsiteY8-1746" fmla="*/ 790138 h 1624721"/>
                <a:gd name="connsiteX9-1747" fmla="*/ 1924893 w 1993076"/>
                <a:gd name="connsiteY9-1748" fmla="*/ 990798 h 1624721"/>
                <a:gd name="connsiteX10-1749" fmla="*/ 1708993 w 1993076"/>
                <a:gd name="connsiteY10-1750" fmla="*/ 1072078 h 1624721"/>
                <a:gd name="connsiteX11-1751" fmla="*/ 1449913 w 1993076"/>
                <a:gd name="connsiteY11-1752" fmla="*/ 1051758 h 1624721"/>
                <a:gd name="connsiteX12-1753" fmla="*/ 1564213 w 1993076"/>
                <a:gd name="connsiteY12-1754" fmla="*/ 1267658 h 1624721"/>
                <a:gd name="connsiteX13-1755" fmla="*/ 1589613 w 1993076"/>
                <a:gd name="connsiteY13-1756" fmla="*/ 1374338 h 1624721"/>
                <a:gd name="connsiteX14-1757" fmla="*/ 1548973 w 1993076"/>
                <a:gd name="connsiteY14-1758" fmla="*/ 1511498 h 1624721"/>
                <a:gd name="connsiteX15-1759" fmla="*/ 1419433 w 1993076"/>
                <a:gd name="connsiteY15-1760" fmla="*/ 1608018 h 1624721"/>
                <a:gd name="connsiteX16-1761" fmla="*/ 1147653 w 1993076"/>
                <a:gd name="connsiteY16-1762" fmla="*/ 1615638 h 1624721"/>
                <a:gd name="connsiteX17-1763" fmla="*/ 1013033 w 1993076"/>
                <a:gd name="connsiteY17-1764" fmla="*/ 1514038 h 1624721"/>
                <a:gd name="connsiteX18-1765" fmla="*/ 921593 w 1993076"/>
                <a:gd name="connsiteY18-1766" fmla="*/ 1336238 h 1624721"/>
                <a:gd name="connsiteX19-1767" fmla="*/ 921593 w 1993076"/>
                <a:gd name="connsiteY19-1768" fmla="*/ 1346398 h 1624721"/>
                <a:gd name="connsiteX20-1769" fmla="*/ 789513 w 1993076"/>
                <a:gd name="connsiteY20-1770" fmla="*/ 1488638 h 1624721"/>
                <a:gd name="connsiteX21-1771" fmla="*/ 423753 w 1993076"/>
                <a:gd name="connsiteY21-1772" fmla="*/ 1539438 h 1624721"/>
                <a:gd name="connsiteX22-1773" fmla="*/ 271353 w 1993076"/>
                <a:gd name="connsiteY22-1774" fmla="*/ 1305758 h 1624721"/>
                <a:gd name="connsiteX23-1775" fmla="*/ 400893 w 1993076"/>
                <a:gd name="connsiteY23-1776" fmla="*/ 1056838 h 1624721"/>
                <a:gd name="connsiteX24-1777" fmla="*/ 474553 w 1993076"/>
                <a:gd name="connsiteY24-1778" fmla="*/ 970478 h 1624721"/>
                <a:gd name="connsiteX25-1779" fmla="*/ 230713 w 1993076"/>
                <a:gd name="connsiteY25-1780" fmla="*/ 879038 h 1624721"/>
                <a:gd name="connsiteX26-1781" fmla="*/ 47833 w 1993076"/>
                <a:gd name="connsiteY26-1782" fmla="*/ 726638 h 1624721"/>
                <a:gd name="connsiteX27-1783" fmla="*/ 17353 w 1993076"/>
                <a:gd name="connsiteY27-1784" fmla="*/ 442158 h 1624721"/>
                <a:gd name="connsiteX28-1785" fmla="*/ 281513 w 1993076"/>
                <a:gd name="connsiteY28-1786" fmla="*/ 340558 h 1624721"/>
                <a:gd name="connsiteX29-1787" fmla="*/ 489793 w 1993076"/>
                <a:gd name="connsiteY29-1788" fmla="*/ 391358 h 1624721"/>
                <a:gd name="connsiteX30-1789" fmla="*/ 710773 w 1993076"/>
                <a:gd name="connsiteY30-1790" fmla="*/ 462478 h 1624721"/>
                <a:gd name="connsiteX0-1791" fmla="*/ 710773 w 1993076"/>
                <a:gd name="connsiteY0-1792" fmla="*/ 462478 h 1626743"/>
                <a:gd name="connsiteX1-1793" fmla="*/ 878413 w 1993076"/>
                <a:gd name="connsiteY1-1794" fmla="*/ 177998 h 1626743"/>
                <a:gd name="connsiteX2-1795" fmla="*/ 1190833 w 1993076"/>
                <a:gd name="connsiteY2-1796" fmla="*/ 198 h 1626743"/>
                <a:gd name="connsiteX3-1797" fmla="*/ 1414353 w 1993076"/>
                <a:gd name="connsiteY3-1798" fmla="*/ 147518 h 1626743"/>
                <a:gd name="connsiteX4-1799" fmla="*/ 1462613 w 1993076"/>
                <a:gd name="connsiteY4-1800" fmla="*/ 353258 h 1626743"/>
                <a:gd name="connsiteX5-1801" fmla="*/ 1427053 w 1993076"/>
                <a:gd name="connsiteY5-1802" fmla="*/ 531058 h 1626743"/>
                <a:gd name="connsiteX6-1803" fmla="*/ 1625173 w 1993076"/>
                <a:gd name="connsiteY6-1804" fmla="*/ 556458 h 1626743"/>
                <a:gd name="connsiteX7-1805" fmla="*/ 1861393 w 1993076"/>
                <a:gd name="connsiteY7-1806" fmla="*/ 625038 h 1626743"/>
                <a:gd name="connsiteX8-1807" fmla="*/ 1990933 w 1993076"/>
                <a:gd name="connsiteY8-1808" fmla="*/ 790138 h 1626743"/>
                <a:gd name="connsiteX9-1809" fmla="*/ 1924893 w 1993076"/>
                <a:gd name="connsiteY9-1810" fmla="*/ 990798 h 1626743"/>
                <a:gd name="connsiteX10-1811" fmla="*/ 1708993 w 1993076"/>
                <a:gd name="connsiteY10-1812" fmla="*/ 1072078 h 1626743"/>
                <a:gd name="connsiteX11-1813" fmla="*/ 1449913 w 1993076"/>
                <a:gd name="connsiteY11-1814" fmla="*/ 1051758 h 1626743"/>
                <a:gd name="connsiteX12-1815" fmla="*/ 1564213 w 1993076"/>
                <a:gd name="connsiteY12-1816" fmla="*/ 1267658 h 1626743"/>
                <a:gd name="connsiteX13-1817" fmla="*/ 1589613 w 1993076"/>
                <a:gd name="connsiteY13-1818" fmla="*/ 1374338 h 1626743"/>
                <a:gd name="connsiteX14-1819" fmla="*/ 1548973 w 1993076"/>
                <a:gd name="connsiteY14-1820" fmla="*/ 1511498 h 1626743"/>
                <a:gd name="connsiteX15-1821" fmla="*/ 1419433 w 1993076"/>
                <a:gd name="connsiteY15-1822" fmla="*/ 1608018 h 1626743"/>
                <a:gd name="connsiteX16-1823" fmla="*/ 1147653 w 1993076"/>
                <a:gd name="connsiteY16-1824" fmla="*/ 1615638 h 1626743"/>
                <a:gd name="connsiteX17-1825" fmla="*/ 1015573 w 1993076"/>
                <a:gd name="connsiteY17-1826" fmla="*/ 1486098 h 1626743"/>
                <a:gd name="connsiteX18-1827" fmla="*/ 921593 w 1993076"/>
                <a:gd name="connsiteY18-1828" fmla="*/ 1336238 h 1626743"/>
                <a:gd name="connsiteX19-1829" fmla="*/ 921593 w 1993076"/>
                <a:gd name="connsiteY19-1830" fmla="*/ 1346398 h 1626743"/>
                <a:gd name="connsiteX20-1831" fmla="*/ 789513 w 1993076"/>
                <a:gd name="connsiteY20-1832" fmla="*/ 1488638 h 1626743"/>
                <a:gd name="connsiteX21-1833" fmla="*/ 423753 w 1993076"/>
                <a:gd name="connsiteY21-1834" fmla="*/ 1539438 h 1626743"/>
                <a:gd name="connsiteX22-1835" fmla="*/ 271353 w 1993076"/>
                <a:gd name="connsiteY22-1836" fmla="*/ 1305758 h 1626743"/>
                <a:gd name="connsiteX23-1837" fmla="*/ 400893 w 1993076"/>
                <a:gd name="connsiteY23-1838" fmla="*/ 1056838 h 1626743"/>
                <a:gd name="connsiteX24-1839" fmla="*/ 474553 w 1993076"/>
                <a:gd name="connsiteY24-1840" fmla="*/ 970478 h 1626743"/>
                <a:gd name="connsiteX25-1841" fmla="*/ 230713 w 1993076"/>
                <a:gd name="connsiteY25-1842" fmla="*/ 879038 h 1626743"/>
                <a:gd name="connsiteX26-1843" fmla="*/ 47833 w 1993076"/>
                <a:gd name="connsiteY26-1844" fmla="*/ 726638 h 1626743"/>
                <a:gd name="connsiteX27-1845" fmla="*/ 17353 w 1993076"/>
                <a:gd name="connsiteY27-1846" fmla="*/ 442158 h 1626743"/>
                <a:gd name="connsiteX28-1847" fmla="*/ 281513 w 1993076"/>
                <a:gd name="connsiteY28-1848" fmla="*/ 340558 h 1626743"/>
                <a:gd name="connsiteX29-1849" fmla="*/ 489793 w 1993076"/>
                <a:gd name="connsiteY29-1850" fmla="*/ 391358 h 1626743"/>
                <a:gd name="connsiteX30-1851" fmla="*/ 710773 w 1993076"/>
                <a:gd name="connsiteY30-1852" fmla="*/ 462478 h 1626743"/>
                <a:gd name="connsiteX0-1853" fmla="*/ 710773 w 1993076"/>
                <a:gd name="connsiteY0-1854" fmla="*/ 462478 h 1625821"/>
                <a:gd name="connsiteX1-1855" fmla="*/ 878413 w 1993076"/>
                <a:gd name="connsiteY1-1856" fmla="*/ 177998 h 1625821"/>
                <a:gd name="connsiteX2-1857" fmla="*/ 1190833 w 1993076"/>
                <a:gd name="connsiteY2-1858" fmla="*/ 198 h 1625821"/>
                <a:gd name="connsiteX3-1859" fmla="*/ 1414353 w 1993076"/>
                <a:gd name="connsiteY3-1860" fmla="*/ 147518 h 1625821"/>
                <a:gd name="connsiteX4-1861" fmla="*/ 1462613 w 1993076"/>
                <a:gd name="connsiteY4-1862" fmla="*/ 353258 h 1625821"/>
                <a:gd name="connsiteX5-1863" fmla="*/ 1427053 w 1993076"/>
                <a:gd name="connsiteY5-1864" fmla="*/ 531058 h 1625821"/>
                <a:gd name="connsiteX6-1865" fmla="*/ 1625173 w 1993076"/>
                <a:gd name="connsiteY6-1866" fmla="*/ 556458 h 1625821"/>
                <a:gd name="connsiteX7-1867" fmla="*/ 1861393 w 1993076"/>
                <a:gd name="connsiteY7-1868" fmla="*/ 625038 h 1625821"/>
                <a:gd name="connsiteX8-1869" fmla="*/ 1990933 w 1993076"/>
                <a:gd name="connsiteY8-1870" fmla="*/ 790138 h 1625821"/>
                <a:gd name="connsiteX9-1871" fmla="*/ 1924893 w 1993076"/>
                <a:gd name="connsiteY9-1872" fmla="*/ 990798 h 1625821"/>
                <a:gd name="connsiteX10-1873" fmla="*/ 1708993 w 1993076"/>
                <a:gd name="connsiteY10-1874" fmla="*/ 1072078 h 1625821"/>
                <a:gd name="connsiteX11-1875" fmla="*/ 1449913 w 1993076"/>
                <a:gd name="connsiteY11-1876" fmla="*/ 1051758 h 1625821"/>
                <a:gd name="connsiteX12-1877" fmla="*/ 1564213 w 1993076"/>
                <a:gd name="connsiteY12-1878" fmla="*/ 1267658 h 1625821"/>
                <a:gd name="connsiteX13-1879" fmla="*/ 1589613 w 1993076"/>
                <a:gd name="connsiteY13-1880" fmla="*/ 1374338 h 1625821"/>
                <a:gd name="connsiteX14-1881" fmla="*/ 1548973 w 1993076"/>
                <a:gd name="connsiteY14-1882" fmla="*/ 1511498 h 1625821"/>
                <a:gd name="connsiteX15-1883" fmla="*/ 1419433 w 1993076"/>
                <a:gd name="connsiteY15-1884" fmla="*/ 1608018 h 1625821"/>
                <a:gd name="connsiteX16-1885" fmla="*/ 1147653 w 1993076"/>
                <a:gd name="connsiteY16-1886" fmla="*/ 1615638 h 1625821"/>
                <a:gd name="connsiteX17-1887" fmla="*/ 1015573 w 1993076"/>
                <a:gd name="connsiteY17-1888" fmla="*/ 1498798 h 1625821"/>
                <a:gd name="connsiteX18-1889" fmla="*/ 921593 w 1993076"/>
                <a:gd name="connsiteY18-1890" fmla="*/ 1336238 h 1625821"/>
                <a:gd name="connsiteX19-1891" fmla="*/ 921593 w 1993076"/>
                <a:gd name="connsiteY19-1892" fmla="*/ 1346398 h 1625821"/>
                <a:gd name="connsiteX20-1893" fmla="*/ 789513 w 1993076"/>
                <a:gd name="connsiteY20-1894" fmla="*/ 1488638 h 1625821"/>
                <a:gd name="connsiteX21-1895" fmla="*/ 423753 w 1993076"/>
                <a:gd name="connsiteY21-1896" fmla="*/ 1539438 h 1625821"/>
                <a:gd name="connsiteX22-1897" fmla="*/ 271353 w 1993076"/>
                <a:gd name="connsiteY22-1898" fmla="*/ 1305758 h 1625821"/>
                <a:gd name="connsiteX23-1899" fmla="*/ 400893 w 1993076"/>
                <a:gd name="connsiteY23-1900" fmla="*/ 1056838 h 1625821"/>
                <a:gd name="connsiteX24-1901" fmla="*/ 474553 w 1993076"/>
                <a:gd name="connsiteY24-1902" fmla="*/ 970478 h 1625821"/>
                <a:gd name="connsiteX25-1903" fmla="*/ 230713 w 1993076"/>
                <a:gd name="connsiteY25-1904" fmla="*/ 879038 h 1625821"/>
                <a:gd name="connsiteX26-1905" fmla="*/ 47833 w 1993076"/>
                <a:gd name="connsiteY26-1906" fmla="*/ 726638 h 1625821"/>
                <a:gd name="connsiteX27-1907" fmla="*/ 17353 w 1993076"/>
                <a:gd name="connsiteY27-1908" fmla="*/ 442158 h 1625821"/>
                <a:gd name="connsiteX28-1909" fmla="*/ 281513 w 1993076"/>
                <a:gd name="connsiteY28-1910" fmla="*/ 340558 h 1625821"/>
                <a:gd name="connsiteX29-1911" fmla="*/ 489793 w 1993076"/>
                <a:gd name="connsiteY29-1912" fmla="*/ 391358 h 1625821"/>
                <a:gd name="connsiteX30-1913" fmla="*/ 710773 w 1993076"/>
                <a:gd name="connsiteY30-1914" fmla="*/ 462478 h 1625821"/>
                <a:gd name="connsiteX0-1915" fmla="*/ 710773 w 1993076"/>
                <a:gd name="connsiteY0-1916" fmla="*/ 462478 h 1624075"/>
                <a:gd name="connsiteX1-1917" fmla="*/ 878413 w 1993076"/>
                <a:gd name="connsiteY1-1918" fmla="*/ 177998 h 1624075"/>
                <a:gd name="connsiteX2-1919" fmla="*/ 1190833 w 1993076"/>
                <a:gd name="connsiteY2-1920" fmla="*/ 198 h 1624075"/>
                <a:gd name="connsiteX3-1921" fmla="*/ 1414353 w 1993076"/>
                <a:gd name="connsiteY3-1922" fmla="*/ 147518 h 1624075"/>
                <a:gd name="connsiteX4-1923" fmla="*/ 1462613 w 1993076"/>
                <a:gd name="connsiteY4-1924" fmla="*/ 353258 h 1624075"/>
                <a:gd name="connsiteX5-1925" fmla="*/ 1427053 w 1993076"/>
                <a:gd name="connsiteY5-1926" fmla="*/ 531058 h 1624075"/>
                <a:gd name="connsiteX6-1927" fmla="*/ 1625173 w 1993076"/>
                <a:gd name="connsiteY6-1928" fmla="*/ 556458 h 1624075"/>
                <a:gd name="connsiteX7-1929" fmla="*/ 1861393 w 1993076"/>
                <a:gd name="connsiteY7-1930" fmla="*/ 625038 h 1624075"/>
                <a:gd name="connsiteX8-1931" fmla="*/ 1990933 w 1993076"/>
                <a:gd name="connsiteY8-1932" fmla="*/ 790138 h 1624075"/>
                <a:gd name="connsiteX9-1933" fmla="*/ 1924893 w 1993076"/>
                <a:gd name="connsiteY9-1934" fmla="*/ 990798 h 1624075"/>
                <a:gd name="connsiteX10-1935" fmla="*/ 1708993 w 1993076"/>
                <a:gd name="connsiteY10-1936" fmla="*/ 1072078 h 1624075"/>
                <a:gd name="connsiteX11-1937" fmla="*/ 1449913 w 1993076"/>
                <a:gd name="connsiteY11-1938" fmla="*/ 1051758 h 1624075"/>
                <a:gd name="connsiteX12-1939" fmla="*/ 1564213 w 1993076"/>
                <a:gd name="connsiteY12-1940" fmla="*/ 1267658 h 1624075"/>
                <a:gd name="connsiteX13-1941" fmla="*/ 1589613 w 1993076"/>
                <a:gd name="connsiteY13-1942" fmla="*/ 1374338 h 1624075"/>
                <a:gd name="connsiteX14-1943" fmla="*/ 1548973 w 1993076"/>
                <a:gd name="connsiteY14-1944" fmla="*/ 1511498 h 1624075"/>
                <a:gd name="connsiteX15-1945" fmla="*/ 1419433 w 1993076"/>
                <a:gd name="connsiteY15-1946" fmla="*/ 1608018 h 1624075"/>
                <a:gd name="connsiteX16-1947" fmla="*/ 1167973 w 1993076"/>
                <a:gd name="connsiteY16-1948" fmla="*/ 1613098 h 1624075"/>
                <a:gd name="connsiteX17-1949" fmla="*/ 1015573 w 1993076"/>
                <a:gd name="connsiteY17-1950" fmla="*/ 1498798 h 1624075"/>
                <a:gd name="connsiteX18-1951" fmla="*/ 921593 w 1993076"/>
                <a:gd name="connsiteY18-1952" fmla="*/ 1336238 h 1624075"/>
                <a:gd name="connsiteX19-1953" fmla="*/ 921593 w 1993076"/>
                <a:gd name="connsiteY19-1954" fmla="*/ 1346398 h 1624075"/>
                <a:gd name="connsiteX20-1955" fmla="*/ 789513 w 1993076"/>
                <a:gd name="connsiteY20-1956" fmla="*/ 1488638 h 1624075"/>
                <a:gd name="connsiteX21-1957" fmla="*/ 423753 w 1993076"/>
                <a:gd name="connsiteY21-1958" fmla="*/ 1539438 h 1624075"/>
                <a:gd name="connsiteX22-1959" fmla="*/ 271353 w 1993076"/>
                <a:gd name="connsiteY22-1960" fmla="*/ 1305758 h 1624075"/>
                <a:gd name="connsiteX23-1961" fmla="*/ 400893 w 1993076"/>
                <a:gd name="connsiteY23-1962" fmla="*/ 1056838 h 1624075"/>
                <a:gd name="connsiteX24-1963" fmla="*/ 474553 w 1993076"/>
                <a:gd name="connsiteY24-1964" fmla="*/ 970478 h 1624075"/>
                <a:gd name="connsiteX25-1965" fmla="*/ 230713 w 1993076"/>
                <a:gd name="connsiteY25-1966" fmla="*/ 879038 h 1624075"/>
                <a:gd name="connsiteX26-1967" fmla="*/ 47833 w 1993076"/>
                <a:gd name="connsiteY26-1968" fmla="*/ 726638 h 1624075"/>
                <a:gd name="connsiteX27-1969" fmla="*/ 17353 w 1993076"/>
                <a:gd name="connsiteY27-1970" fmla="*/ 442158 h 1624075"/>
                <a:gd name="connsiteX28-1971" fmla="*/ 281513 w 1993076"/>
                <a:gd name="connsiteY28-1972" fmla="*/ 340558 h 1624075"/>
                <a:gd name="connsiteX29-1973" fmla="*/ 489793 w 1993076"/>
                <a:gd name="connsiteY29-1974" fmla="*/ 391358 h 1624075"/>
                <a:gd name="connsiteX30-1975" fmla="*/ 710773 w 1993076"/>
                <a:gd name="connsiteY30-1976" fmla="*/ 462478 h 1624075"/>
                <a:gd name="connsiteX0-1977" fmla="*/ 710773 w 1993076"/>
                <a:gd name="connsiteY0-1978" fmla="*/ 462478 h 1624075"/>
                <a:gd name="connsiteX1-1979" fmla="*/ 878413 w 1993076"/>
                <a:gd name="connsiteY1-1980" fmla="*/ 177998 h 1624075"/>
                <a:gd name="connsiteX2-1981" fmla="*/ 1190833 w 1993076"/>
                <a:gd name="connsiteY2-1982" fmla="*/ 198 h 1624075"/>
                <a:gd name="connsiteX3-1983" fmla="*/ 1414353 w 1993076"/>
                <a:gd name="connsiteY3-1984" fmla="*/ 147518 h 1624075"/>
                <a:gd name="connsiteX4-1985" fmla="*/ 1462613 w 1993076"/>
                <a:gd name="connsiteY4-1986" fmla="*/ 353258 h 1624075"/>
                <a:gd name="connsiteX5-1987" fmla="*/ 1427053 w 1993076"/>
                <a:gd name="connsiteY5-1988" fmla="*/ 531058 h 1624075"/>
                <a:gd name="connsiteX6-1989" fmla="*/ 1625173 w 1993076"/>
                <a:gd name="connsiteY6-1990" fmla="*/ 556458 h 1624075"/>
                <a:gd name="connsiteX7-1991" fmla="*/ 1861393 w 1993076"/>
                <a:gd name="connsiteY7-1992" fmla="*/ 625038 h 1624075"/>
                <a:gd name="connsiteX8-1993" fmla="*/ 1990933 w 1993076"/>
                <a:gd name="connsiteY8-1994" fmla="*/ 790138 h 1624075"/>
                <a:gd name="connsiteX9-1995" fmla="*/ 1924893 w 1993076"/>
                <a:gd name="connsiteY9-1996" fmla="*/ 990798 h 1624075"/>
                <a:gd name="connsiteX10-1997" fmla="*/ 1708993 w 1993076"/>
                <a:gd name="connsiteY10-1998" fmla="*/ 1072078 h 1624075"/>
                <a:gd name="connsiteX11-1999" fmla="*/ 1449913 w 1993076"/>
                <a:gd name="connsiteY11-2000" fmla="*/ 1051758 h 1624075"/>
                <a:gd name="connsiteX12-2001" fmla="*/ 1564213 w 1993076"/>
                <a:gd name="connsiteY12-2002" fmla="*/ 1267658 h 1624075"/>
                <a:gd name="connsiteX13-2003" fmla="*/ 1589613 w 1993076"/>
                <a:gd name="connsiteY13-2004" fmla="*/ 1374338 h 1624075"/>
                <a:gd name="connsiteX14-2005" fmla="*/ 1548973 w 1993076"/>
                <a:gd name="connsiteY14-2006" fmla="*/ 1511498 h 1624075"/>
                <a:gd name="connsiteX15-2007" fmla="*/ 1419433 w 1993076"/>
                <a:gd name="connsiteY15-2008" fmla="*/ 1608018 h 1624075"/>
                <a:gd name="connsiteX16-2009" fmla="*/ 1167973 w 1993076"/>
                <a:gd name="connsiteY16-2010" fmla="*/ 1613098 h 1624075"/>
                <a:gd name="connsiteX17-2011" fmla="*/ 1015573 w 1993076"/>
                <a:gd name="connsiteY17-2012" fmla="*/ 1498798 h 1624075"/>
                <a:gd name="connsiteX18-2013" fmla="*/ 921593 w 1993076"/>
                <a:gd name="connsiteY18-2014" fmla="*/ 1336238 h 1624075"/>
                <a:gd name="connsiteX19-2015" fmla="*/ 921593 w 1993076"/>
                <a:gd name="connsiteY19-2016" fmla="*/ 1346398 h 1624075"/>
                <a:gd name="connsiteX20-2017" fmla="*/ 771733 w 1993076"/>
                <a:gd name="connsiteY20-2018" fmla="*/ 1473398 h 1624075"/>
                <a:gd name="connsiteX21-2019" fmla="*/ 423753 w 1993076"/>
                <a:gd name="connsiteY21-2020" fmla="*/ 1539438 h 1624075"/>
                <a:gd name="connsiteX22-2021" fmla="*/ 271353 w 1993076"/>
                <a:gd name="connsiteY22-2022" fmla="*/ 1305758 h 1624075"/>
                <a:gd name="connsiteX23-2023" fmla="*/ 400893 w 1993076"/>
                <a:gd name="connsiteY23-2024" fmla="*/ 1056838 h 1624075"/>
                <a:gd name="connsiteX24-2025" fmla="*/ 474553 w 1993076"/>
                <a:gd name="connsiteY24-2026" fmla="*/ 970478 h 1624075"/>
                <a:gd name="connsiteX25-2027" fmla="*/ 230713 w 1993076"/>
                <a:gd name="connsiteY25-2028" fmla="*/ 879038 h 1624075"/>
                <a:gd name="connsiteX26-2029" fmla="*/ 47833 w 1993076"/>
                <a:gd name="connsiteY26-2030" fmla="*/ 726638 h 1624075"/>
                <a:gd name="connsiteX27-2031" fmla="*/ 17353 w 1993076"/>
                <a:gd name="connsiteY27-2032" fmla="*/ 442158 h 1624075"/>
                <a:gd name="connsiteX28-2033" fmla="*/ 281513 w 1993076"/>
                <a:gd name="connsiteY28-2034" fmla="*/ 340558 h 1624075"/>
                <a:gd name="connsiteX29-2035" fmla="*/ 489793 w 1993076"/>
                <a:gd name="connsiteY29-2036" fmla="*/ 391358 h 1624075"/>
                <a:gd name="connsiteX30-2037" fmla="*/ 710773 w 1993076"/>
                <a:gd name="connsiteY30-2038" fmla="*/ 462478 h 1624075"/>
                <a:gd name="connsiteX0-2039" fmla="*/ 710773 w 1993076"/>
                <a:gd name="connsiteY0-2040" fmla="*/ 462478 h 1624075"/>
                <a:gd name="connsiteX1-2041" fmla="*/ 878413 w 1993076"/>
                <a:gd name="connsiteY1-2042" fmla="*/ 177998 h 1624075"/>
                <a:gd name="connsiteX2-2043" fmla="*/ 1190833 w 1993076"/>
                <a:gd name="connsiteY2-2044" fmla="*/ 198 h 1624075"/>
                <a:gd name="connsiteX3-2045" fmla="*/ 1414353 w 1993076"/>
                <a:gd name="connsiteY3-2046" fmla="*/ 147518 h 1624075"/>
                <a:gd name="connsiteX4-2047" fmla="*/ 1462613 w 1993076"/>
                <a:gd name="connsiteY4-2048" fmla="*/ 353258 h 1624075"/>
                <a:gd name="connsiteX5-2049" fmla="*/ 1427053 w 1993076"/>
                <a:gd name="connsiteY5-2050" fmla="*/ 531058 h 1624075"/>
                <a:gd name="connsiteX6-2051" fmla="*/ 1625173 w 1993076"/>
                <a:gd name="connsiteY6-2052" fmla="*/ 556458 h 1624075"/>
                <a:gd name="connsiteX7-2053" fmla="*/ 1861393 w 1993076"/>
                <a:gd name="connsiteY7-2054" fmla="*/ 625038 h 1624075"/>
                <a:gd name="connsiteX8-2055" fmla="*/ 1990933 w 1993076"/>
                <a:gd name="connsiteY8-2056" fmla="*/ 790138 h 1624075"/>
                <a:gd name="connsiteX9-2057" fmla="*/ 1924893 w 1993076"/>
                <a:gd name="connsiteY9-2058" fmla="*/ 990798 h 1624075"/>
                <a:gd name="connsiteX10-2059" fmla="*/ 1708993 w 1993076"/>
                <a:gd name="connsiteY10-2060" fmla="*/ 1072078 h 1624075"/>
                <a:gd name="connsiteX11-2061" fmla="*/ 1449913 w 1993076"/>
                <a:gd name="connsiteY11-2062" fmla="*/ 1051758 h 1624075"/>
                <a:gd name="connsiteX12-2063" fmla="*/ 1564213 w 1993076"/>
                <a:gd name="connsiteY12-2064" fmla="*/ 1267658 h 1624075"/>
                <a:gd name="connsiteX13-2065" fmla="*/ 1589613 w 1993076"/>
                <a:gd name="connsiteY13-2066" fmla="*/ 1374338 h 1624075"/>
                <a:gd name="connsiteX14-2067" fmla="*/ 1548973 w 1993076"/>
                <a:gd name="connsiteY14-2068" fmla="*/ 1511498 h 1624075"/>
                <a:gd name="connsiteX15-2069" fmla="*/ 1419433 w 1993076"/>
                <a:gd name="connsiteY15-2070" fmla="*/ 1608018 h 1624075"/>
                <a:gd name="connsiteX16-2071" fmla="*/ 1167973 w 1993076"/>
                <a:gd name="connsiteY16-2072" fmla="*/ 1613098 h 1624075"/>
                <a:gd name="connsiteX17-2073" fmla="*/ 1015573 w 1993076"/>
                <a:gd name="connsiteY17-2074" fmla="*/ 1498798 h 1624075"/>
                <a:gd name="connsiteX18-2075" fmla="*/ 921593 w 1993076"/>
                <a:gd name="connsiteY18-2076" fmla="*/ 1336238 h 1624075"/>
                <a:gd name="connsiteX19-2077" fmla="*/ 921593 w 1993076"/>
                <a:gd name="connsiteY19-2078" fmla="*/ 1346398 h 1624075"/>
                <a:gd name="connsiteX20-2079" fmla="*/ 771733 w 1993076"/>
                <a:gd name="connsiteY20-2080" fmla="*/ 1473398 h 1624075"/>
                <a:gd name="connsiteX21-2081" fmla="*/ 423753 w 1993076"/>
                <a:gd name="connsiteY21-2082" fmla="*/ 1539438 h 1624075"/>
                <a:gd name="connsiteX22-2083" fmla="*/ 271353 w 1993076"/>
                <a:gd name="connsiteY22-2084" fmla="*/ 1305758 h 1624075"/>
                <a:gd name="connsiteX23-2085" fmla="*/ 400893 w 1993076"/>
                <a:gd name="connsiteY23-2086" fmla="*/ 1056838 h 1624075"/>
                <a:gd name="connsiteX24-2087" fmla="*/ 474553 w 1993076"/>
                <a:gd name="connsiteY24-2088" fmla="*/ 970478 h 1624075"/>
                <a:gd name="connsiteX25-2089" fmla="*/ 230713 w 1993076"/>
                <a:gd name="connsiteY25-2090" fmla="*/ 879038 h 1624075"/>
                <a:gd name="connsiteX26-2091" fmla="*/ 47833 w 1993076"/>
                <a:gd name="connsiteY26-2092" fmla="*/ 726638 h 1624075"/>
                <a:gd name="connsiteX27-2093" fmla="*/ 17353 w 1993076"/>
                <a:gd name="connsiteY27-2094" fmla="*/ 442158 h 1624075"/>
                <a:gd name="connsiteX28-2095" fmla="*/ 281513 w 1993076"/>
                <a:gd name="connsiteY28-2096" fmla="*/ 340558 h 1624075"/>
                <a:gd name="connsiteX29-2097" fmla="*/ 489793 w 1993076"/>
                <a:gd name="connsiteY29-2098" fmla="*/ 391358 h 1624075"/>
                <a:gd name="connsiteX30-2099" fmla="*/ 710773 w 1993076"/>
                <a:gd name="connsiteY30-2100" fmla="*/ 462478 h 1624075"/>
                <a:gd name="connsiteX0-2101" fmla="*/ 710773 w 1993076"/>
                <a:gd name="connsiteY0-2102" fmla="*/ 462478 h 1624075"/>
                <a:gd name="connsiteX1-2103" fmla="*/ 878413 w 1993076"/>
                <a:gd name="connsiteY1-2104" fmla="*/ 177998 h 1624075"/>
                <a:gd name="connsiteX2-2105" fmla="*/ 1190833 w 1993076"/>
                <a:gd name="connsiteY2-2106" fmla="*/ 198 h 1624075"/>
                <a:gd name="connsiteX3-2107" fmla="*/ 1414353 w 1993076"/>
                <a:gd name="connsiteY3-2108" fmla="*/ 147518 h 1624075"/>
                <a:gd name="connsiteX4-2109" fmla="*/ 1462613 w 1993076"/>
                <a:gd name="connsiteY4-2110" fmla="*/ 353258 h 1624075"/>
                <a:gd name="connsiteX5-2111" fmla="*/ 1427053 w 1993076"/>
                <a:gd name="connsiteY5-2112" fmla="*/ 531058 h 1624075"/>
                <a:gd name="connsiteX6-2113" fmla="*/ 1625173 w 1993076"/>
                <a:gd name="connsiteY6-2114" fmla="*/ 556458 h 1624075"/>
                <a:gd name="connsiteX7-2115" fmla="*/ 1861393 w 1993076"/>
                <a:gd name="connsiteY7-2116" fmla="*/ 625038 h 1624075"/>
                <a:gd name="connsiteX8-2117" fmla="*/ 1990933 w 1993076"/>
                <a:gd name="connsiteY8-2118" fmla="*/ 790138 h 1624075"/>
                <a:gd name="connsiteX9-2119" fmla="*/ 1924893 w 1993076"/>
                <a:gd name="connsiteY9-2120" fmla="*/ 990798 h 1624075"/>
                <a:gd name="connsiteX10-2121" fmla="*/ 1708993 w 1993076"/>
                <a:gd name="connsiteY10-2122" fmla="*/ 1072078 h 1624075"/>
                <a:gd name="connsiteX11-2123" fmla="*/ 1449913 w 1993076"/>
                <a:gd name="connsiteY11-2124" fmla="*/ 1051758 h 1624075"/>
                <a:gd name="connsiteX12-2125" fmla="*/ 1564213 w 1993076"/>
                <a:gd name="connsiteY12-2126" fmla="*/ 1267658 h 1624075"/>
                <a:gd name="connsiteX13-2127" fmla="*/ 1589613 w 1993076"/>
                <a:gd name="connsiteY13-2128" fmla="*/ 1374338 h 1624075"/>
                <a:gd name="connsiteX14-2129" fmla="*/ 1548973 w 1993076"/>
                <a:gd name="connsiteY14-2130" fmla="*/ 1511498 h 1624075"/>
                <a:gd name="connsiteX15-2131" fmla="*/ 1419433 w 1993076"/>
                <a:gd name="connsiteY15-2132" fmla="*/ 1608018 h 1624075"/>
                <a:gd name="connsiteX16-2133" fmla="*/ 1167973 w 1993076"/>
                <a:gd name="connsiteY16-2134" fmla="*/ 1613098 h 1624075"/>
                <a:gd name="connsiteX17-2135" fmla="*/ 1015573 w 1993076"/>
                <a:gd name="connsiteY17-2136" fmla="*/ 1498798 h 1624075"/>
                <a:gd name="connsiteX18-2137" fmla="*/ 921593 w 1993076"/>
                <a:gd name="connsiteY18-2138" fmla="*/ 1336238 h 1624075"/>
                <a:gd name="connsiteX19-2139" fmla="*/ 921593 w 1993076"/>
                <a:gd name="connsiteY19-2140" fmla="*/ 1346398 h 1624075"/>
                <a:gd name="connsiteX20-2141" fmla="*/ 771733 w 1993076"/>
                <a:gd name="connsiteY20-2142" fmla="*/ 1473398 h 1624075"/>
                <a:gd name="connsiteX21-2143" fmla="*/ 423753 w 1993076"/>
                <a:gd name="connsiteY21-2144" fmla="*/ 1539438 h 1624075"/>
                <a:gd name="connsiteX22-2145" fmla="*/ 271353 w 1993076"/>
                <a:gd name="connsiteY22-2146" fmla="*/ 1305758 h 1624075"/>
                <a:gd name="connsiteX23-2147" fmla="*/ 400893 w 1993076"/>
                <a:gd name="connsiteY23-2148" fmla="*/ 1056838 h 1624075"/>
                <a:gd name="connsiteX24-2149" fmla="*/ 474553 w 1993076"/>
                <a:gd name="connsiteY24-2150" fmla="*/ 970478 h 1624075"/>
                <a:gd name="connsiteX25-2151" fmla="*/ 230713 w 1993076"/>
                <a:gd name="connsiteY25-2152" fmla="*/ 879038 h 1624075"/>
                <a:gd name="connsiteX26-2153" fmla="*/ 47833 w 1993076"/>
                <a:gd name="connsiteY26-2154" fmla="*/ 726638 h 1624075"/>
                <a:gd name="connsiteX27-2155" fmla="*/ 17353 w 1993076"/>
                <a:gd name="connsiteY27-2156" fmla="*/ 442158 h 1624075"/>
                <a:gd name="connsiteX28-2157" fmla="*/ 281513 w 1993076"/>
                <a:gd name="connsiteY28-2158" fmla="*/ 340558 h 1624075"/>
                <a:gd name="connsiteX29-2159" fmla="*/ 489793 w 1993076"/>
                <a:gd name="connsiteY29-2160" fmla="*/ 391358 h 1624075"/>
                <a:gd name="connsiteX30-2161" fmla="*/ 710773 w 1993076"/>
                <a:gd name="connsiteY30-2162" fmla="*/ 462478 h 1624075"/>
                <a:gd name="connsiteX0-2163" fmla="*/ 710773 w 1993076"/>
                <a:gd name="connsiteY0-2164" fmla="*/ 462478 h 1624075"/>
                <a:gd name="connsiteX1-2165" fmla="*/ 878413 w 1993076"/>
                <a:gd name="connsiteY1-2166" fmla="*/ 177998 h 1624075"/>
                <a:gd name="connsiteX2-2167" fmla="*/ 1190833 w 1993076"/>
                <a:gd name="connsiteY2-2168" fmla="*/ 198 h 1624075"/>
                <a:gd name="connsiteX3-2169" fmla="*/ 1414353 w 1993076"/>
                <a:gd name="connsiteY3-2170" fmla="*/ 147518 h 1624075"/>
                <a:gd name="connsiteX4-2171" fmla="*/ 1462613 w 1993076"/>
                <a:gd name="connsiteY4-2172" fmla="*/ 353258 h 1624075"/>
                <a:gd name="connsiteX5-2173" fmla="*/ 1427053 w 1993076"/>
                <a:gd name="connsiteY5-2174" fmla="*/ 531058 h 1624075"/>
                <a:gd name="connsiteX6-2175" fmla="*/ 1625173 w 1993076"/>
                <a:gd name="connsiteY6-2176" fmla="*/ 556458 h 1624075"/>
                <a:gd name="connsiteX7-2177" fmla="*/ 1861393 w 1993076"/>
                <a:gd name="connsiteY7-2178" fmla="*/ 625038 h 1624075"/>
                <a:gd name="connsiteX8-2179" fmla="*/ 1990933 w 1993076"/>
                <a:gd name="connsiteY8-2180" fmla="*/ 790138 h 1624075"/>
                <a:gd name="connsiteX9-2181" fmla="*/ 1924893 w 1993076"/>
                <a:gd name="connsiteY9-2182" fmla="*/ 990798 h 1624075"/>
                <a:gd name="connsiteX10-2183" fmla="*/ 1708993 w 1993076"/>
                <a:gd name="connsiteY10-2184" fmla="*/ 1072078 h 1624075"/>
                <a:gd name="connsiteX11-2185" fmla="*/ 1449913 w 1993076"/>
                <a:gd name="connsiteY11-2186" fmla="*/ 1051758 h 1624075"/>
                <a:gd name="connsiteX12-2187" fmla="*/ 1564213 w 1993076"/>
                <a:gd name="connsiteY12-2188" fmla="*/ 1267658 h 1624075"/>
                <a:gd name="connsiteX13-2189" fmla="*/ 1589613 w 1993076"/>
                <a:gd name="connsiteY13-2190" fmla="*/ 1374338 h 1624075"/>
                <a:gd name="connsiteX14-2191" fmla="*/ 1548973 w 1993076"/>
                <a:gd name="connsiteY14-2192" fmla="*/ 1511498 h 1624075"/>
                <a:gd name="connsiteX15-2193" fmla="*/ 1419433 w 1993076"/>
                <a:gd name="connsiteY15-2194" fmla="*/ 1608018 h 1624075"/>
                <a:gd name="connsiteX16-2195" fmla="*/ 1167973 w 1993076"/>
                <a:gd name="connsiteY16-2196" fmla="*/ 1613098 h 1624075"/>
                <a:gd name="connsiteX17-2197" fmla="*/ 1015573 w 1993076"/>
                <a:gd name="connsiteY17-2198" fmla="*/ 1498798 h 1624075"/>
                <a:gd name="connsiteX18-2199" fmla="*/ 921593 w 1993076"/>
                <a:gd name="connsiteY18-2200" fmla="*/ 1336238 h 1624075"/>
                <a:gd name="connsiteX19-2201" fmla="*/ 921593 w 1993076"/>
                <a:gd name="connsiteY19-2202" fmla="*/ 1346398 h 1624075"/>
                <a:gd name="connsiteX20-2203" fmla="*/ 771733 w 1993076"/>
                <a:gd name="connsiteY20-2204" fmla="*/ 1473398 h 1624075"/>
                <a:gd name="connsiteX21-2205" fmla="*/ 423753 w 1993076"/>
                <a:gd name="connsiteY21-2206" fmla="*/ 1539438 h 1624075"/>
                <a:gd name="connsiteX22-2207" fmla="*/ 271353 w 1993076"/>
                <a:gd name="connsiteY22-2208" fmla="*/ 1305758 h 1624075"/>
                <a:gd name="connsiteX23-2209" fmla="*/ 393273 w 1993076"/>
                <a:gd name="connsiteY23-2210" fmla="*/ 1056838 h 1624075"/>
                <a:gd name="connsiteX24-2211" fmla="*/ 474553 w 1993076"/>
                <a:gd name="connsiteY24-2212" fmla="*/ 970478 h 1624075"/>
                <a:gd name="connsiteX25-2213" fmla="*/ 230713 w 1993076"/>
                <a:gd name="connsiteY25-2214" fmla="*/ 879038 h 1624075"/>
                <a:gd name="connsiteX26-2215" fmla="*/ 47833 w 1993076"/>
                <a:gd name="connsiteY26-2216" fmla="*/ 726638 h 1624075"/>
                <a:gd name="connsiteX27-2217" fmla="*/ 17353 w 1993076"/>
                <a:gd name="connsiteY27-2218" fmla="*/ 442158 h 1624075"/>
                <a:gd name="connsiteX28-2219" fmla="*/ 281513 w 1993076"/>
                <a:gd name="connsiteY28-2220" fmla="*/ 340558 h 1624075"/>
                <a:gd name="connsiteX29-2221" fmla="*/ 489793 w 1993076"/>
                <a:gd name="connsiteY29-2222" fmla="*/ 391358 h 1624075"/>
                <a:gd name="connsiteX30-2223" fmla="*/ 710773 w 1993076"/>
                <a:gd name="connsiteY30-2224" fmla="*/ 462478 h 1624075"/>
                <a:gd name="connsiteX0-2225" fmla="*/ 710773 w 1993076"/>
                <a:gd name="connsiteY0-2226" fmla="*/ 462478 h 1624075"/>
                <a:gd name="connsiteX1-2227" fmla="*/ 878413 w 1993076"/>
                <a:gd name="connsiteY1-2228" fmla="*/ 177998 h 1624075"/>
                <a:gd name="connsiteX2-2229" fmla="*/ 1190833 w 1993076"/>
                <a:gd name="connsiteY2-2230" fmla="*/ 198 h 1624075"/>
                <a:gd name="connsiteX3-2231" fmla="*/ 1414353 w 1993076"/>
                <a:gd name="connsiteY3-2232" fmla="*/ 147518 h 1624075"/>
                <a:gd name="connsiteX4-2233" fmla="*/ 1462613 w 1993076"/>
                <a:gd name="connsiteY4-2234" fmla="*/ 353258 h 1624075"/>
                <a:gd name="connsiteX5-2235" fmla="*/ 1427053 w 1993076"/>
                <a:gd name="connsiteY5-2236" fmla="*/ 531058 h 1624075"/>
                <a:gd name="connsiteX6-2237" fmla="*/ 1625173 w 1993076"/>
                <a:gd name="connsiteY6-2238" fmla="*/ 556458 h 1624075"/>
                <a:gd name="connsiteX7-2239" fmla="*/ 1861393 w 1993076"/>
                <a:gd name="connsiteY7-2240" fmla="*/ 625038 h 1624075"/>
                <a:gd name="connsiteX8-2241" fmla="*/ 1990933 w 1993076"/>
                <a:gd name="connsiteY8-2242" fmla="*/ 790138 h 1624075"/>
                <a:gd name="connsiteX9-2243" fmla="*/ 1924893 w 1993076"/>
                <a:gd name="connsiteY9-2244" fmla="*/ 990798 h 1624075"/>
                <a:gd name="connsiteX10-2245" fmla="*/ 1708993 w 1993076"/>
                <a:gd name="connsiteY10-2246" fmla="*/ 1072078 h 1624075"/>
                <a:gd name="connsiteX11-2247" fmla="*/ 1449913 w 1993076"/>
                <a:gd name="connsiteY11-2248" fmla="*/ 1051758 h 1624075"/>
                <a:gd name="connsiteX12-2249" fmla="*/ 1564213 w 1993076"/>
                <a:gd name="connsiteY12-2250" fmla="*/ 1267658 h 1624075"/>
                <a:gd name="connsiteX13-2251" fmla="*/ 1589613 w 1993076"/>
                <a:gd name="connsiteY13-2252" fmla="*/ 1374338 h 1624075"/>
                <a:gd name="connsiteX14-2253" fmla="*/ 1548973 w 1993076"/>
                <a:gd name="connsiteY14-2254" fmla="*/ 1511498 h 1624075"/>
                <a:gd name="connsiteX15-2255" fmla="*/ 1419433 w 1993076"/>
                <a:gd name="connsiteY15-2256" fmla="*/ 1608018 h 1624075"/>
                <a:gd name="connsiteX16-2257" fmla="*/ 1167973 w 1993076"/>
                <a:gd name="connsiteY16-2258" fmla="*/ 1613098 h 1624075"/>
                <a:gd name="connsiteX17-2259" fmla="*/ 1015573 w 1993076"/>
                <a:gd name="connsiteY17-2260" fmla="*/ 1498798 h 1624075"/>
                <a:gd name="connsiteX18-2261" fmla="*/ 921593 w 1993076"/>
                <a:gd name="connsiteY18-2262" fmla="*/ 1336238 h 1624075"/>
                <a:gd name="connsiteX19-2263" fmla="*/ 921593 w 1993076"/>
                <a:gd name="connsiteY19-2264" fmla="*/ 1346398 h 1624075"/>
                <a:gd name="connsiteX20-2265" fmla="*/ 771733 w 1993076"/>
                <a:gd name="connsiteY20-2266" fmla="*/ 1473398 h 1624075"/>
                <a:gd name="connsiteX21-2267" fmla="*/ 423753 w 1993076"/>
                <a:gd name="connsiteY21-2268" fmla="*/ 1539438 h 1624075"/>
                <a:gd name="connsiteX22-2269" fmla="*/ 271353 w 1993076"/>
                <a:gd name="connsiteY22-2270" fmla="*/ 1305758 h 1624075"/>
                <a:gd name="connsiteX23-2271" fmla="*/ 393273 w 1993076"/>
                <a:gd name="connsiteY23-2272" fmla="*/ 1056838 h 1624075"/>
                <a:gd name="connsiteX24-2273" fmla="*/ 461853 w 1993076"/>
                <a:gd name="connsiteY24-2274" fmla="*/ 973018 h 1624075"/>
                <a:gd name="connsiteX25-2275" fmla="*/ 230713 w 1993076"/>
                <a:gd name="connsiteY25-2276" fmla="*/ 879038 h 1624075"/>
                <a:gd name="connsiteX26-2277" fmla="*/ 47833 w 1993076"/>
                <a:gd name="connsiteY26-2278" fmla="*/ 726638 h 1624075"/>
                <a:gd name="connsiteX27-2279" fmla="*/ 17353 w 1993076"/>
                <a:gd name="connsiteY27-2280" fmla="*/ 442158 h 1624075"/>
                <a:gd name="connsiteX28-2281" fmla="*/ 281513 w 1993076"/>
                <a:gd name="connsiteY28-2282" fmla="*/ 340558 h 1624075"/>
                <a:gd name="connsiteX29-2283" fmla="*/ 489793 w 1993076"/>
                <a:gd name="connsiteY29-2284" fmla="*/ 391358 h 1624075"/>
                <a:gd name="connsiteX30-2285" fmla="*/ 710773 w 1993076"/>
                <a:gd name="connsiteY30-2286" fmla="*/ 462478 h 1624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239" y="connsiteY30-24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/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-1" fmla="*/ 8 w 290438"/>
                <a:gd name="connsiteY0-2" fmla="*/ 144699 h 289398"/>
                <a:gd name="connsiteX1-3" fmla="*/ 145223 w 290438"/>
                <a:gd name="connsiteY1-4" fmla="*/ 0 h 289398"/>
                <a:gd name="connsiteX2-5" fmla="*/ 290438 w 290438"/>
                <a:gd name="connsiteY2-6" fmla="*/ 144699 h 289398"/>
                <a:gd name="connsiteX3-7" fmla="*/ 140143 w 290438"/>
                <a:gd name="connsiteY3-8" fmla="*/ 289398 h 289398"/>
                <a:gd name="connsiteX4-9" fmla="*/ 8 w 290438"/>
                <a:gd name="connsiteY4-10" fmla="*/ 144699 h 289398"/>
                <a:gd name="connsiteX0-11" fmla="*/ 6 w 310756"/>
                <a:gd name="connsiteY0-12" fmla="*/ 145377 h 292972"/>
                <a:gd name="connsiteX1-13" fmla="*/ 145221 w 310756"/>
                <a:gd name="connsiteY1-14" fmla="*/ 678 h 292972"/>
                <a:gd name="connsiteX2-15" fmla="*/ 310756 w 310756"/>
                <a:gd name="connsiteY2-16" fmla="*/ 206337 h 292972"/>
                <a:gd name="connsiteX3-17" fmla="*/ 140141 w 310756"/>
                <a:gd name="connsiteY3-18" fmla="*/ 290076 h 292972"/>
                <a:gd name="connsiteX4-19" fmla="*/ 6 w 310756"/>
                <a:gd name="connsiteY4-20" fmla="*/ 145377 h 292972"/>
                <a:gd name="connsiteX0-21" fmla="*/ 5 w 313295"/>
                <a:gd name="connsiteY0-22" fmla="*/ 190453 h 289862"/>
                <a:gd name="connsiteX1-23" fmla="*/ 147760 w 313295"/>
                <a:gd name="connsiteY1-24" fmla="*/ 34 h 289862"/>
                <a:gd name="connsiteX2-25" fmla="*/ 313295 w 313295"/>
                <a:gd name="connsiteY2-26" fmla="*/ 205693 h 289862"/>
                <a:gd name="connsiteX3-27" fmla="*/ 142680 w 313295"/>
                <a:gd name="connsiteY3-28" fmla="*/ 289432 h 289862"/>
                <a:gd name="connsiteX4-29" fmla="*/ 5 w 313295"/>
                <a:gd name="connsiteY4-30" fmla="*/ 190453 h 289862"/>
                <a:gd name="connsiteX0-31" fmla="*/ 2796 w 316086"/>
                <a:gd name="connsiteY0-32" fmla="*/ 175216 h 274625"/>
                <a:gd name="connsiteX1-33" fmla="*/ 71811 w 316086"/>
                <a:gd name="connsiteY1-34" fmla="*/ 37 h 274625"/>
                <a:gd name="connsiteX2-35" fmla="*/ 316086 w 316086"/>
                <a:gd name="connsiteY2-36" fmla="*/ 190456 h 274625"/>
                <a:gd name="connsiteX3-37" fmla="*/ 145471 w 316086"/>
                <a:gd name="connsiteY3-38" fmla="*/ 274195 h 274625"/>
                <a:gd name="connsiteX4-39" fmla="*/ 2796 w 316086"/>
                <a:gd name="connsiteY4-40" fmla="*/ 175216 h 274625"/>
                <a:gd name="connsiteX0-41" fmla="*/ 2158 w 315952"/>
                <a:gd name="connsiteY0-42" fmla="*/ 185068 h 284142"/>
                <a:gd name="connsiteX1-43" fmla="*/ 71173 w 315952"/>
                <a:gd name="connsiteY1-44" fmla="*/ 9889 h 284142"/>
                <a:gd name="connsiteX2-45" fmla="*/ 235434 w 315952"/>
                <a:gd name="connsiteY2-46" fmla="*/ 40983 h 284142"/>
                <a:gd name="connsiteX3-47" fmla="*/ 315448 w 315952"/>
                <a:gd name="connsiteY3-48" fmla="*/ 200308 h 284142"/>
                <a:gd name="connsiteX4-49" fmla="*/ 144833 w 315952"/>
                <a:gd name="connsiteY4-50" fmla="*/ 284047 h 284142"/>
                <a:gd name="connsiteX5" fmla="*/ 2158 w 315952"/>
                <a:gd name="connsiteY5" fmla="*/ 185068 h 284142"/>
                <a:gd name="connsiteX0-51" fmla="*/ 2158 w 295962"/>
                <a:gd name="connsiteY0-52" fmla="*/ 185068 h 284142"/>
                <a:gd name="connsiteX1-53" fmla="*/ 71173 w 295962"/>
                <a:gd name="connsiteY1-54" fmla="*/ 9889 h 284142"/>
                <a:gd name="connsiteX2-55" fmla="*/ 235434 w 295962"/>
                <a:gd name="connsiteY2-56" fmla="*/ 40983 h 284142"/>
                <a:gd name="connsiteX3-57" fmla="*/ 295128 w 295962"/>
                <a:gd name="connsiteY3-58" fmla="*/ 200308 h 284142"/>
                <a:gd name="connsiteX4-59" fmla="*/ 144833 w 295962"/>
                <a:gd name="connsiteY4-60" fmla="*/ 284047 h 284142"/>
                <a:gd name="connsiteX5-61" fmla="*/ 2158 w 295962"/>
                <a:gd name="connsiteY5-62" fmla="*/ 185068 h 2841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61" y="connsiteY5-62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/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/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-1" fmla="*/ 708233 w 2019354"/>
                <a:gd name="connsiteY0-2" fmla="*/ 498039 h 1664948"/>
                <a:gd name="connsiteX1-3" fmla="*/ 850473 w 2019354"/>
                <a:gd name="connsiteY1-4" fmla="*/ 183079 h 1664948"/>
                <a:gd name="connsiteX2-5" fmla="*/ 1195913 w 2019354"/>
                <a:gd name="connsiteY2-6" fmla="*/ 199 h 1664948"/>
                <a:gd name="connsiteX3-7" fmla="*/ 1439753 w 2019354"/>
                <a:gd name="connsiteY3-8" fmla="*/ 152599 h 1664948"/>
                <a:gd name="connsiteX4-9" fmla="*/ 1500713 w 2019354"/>
                <a:gd name="connsiteY4-10" fmla="*/ 386279 h 1664948"/>
                <a:gd name="connsiteX5-11" fmla="*/ 1388953 w 2019354"/>
                <a:gd name="connsiteY5-12" fmla="*/ 548839 h 1664948"/>
                <a:gd name="connsiteX6-13" fmla="*/ 1541353 w 2019354"/>
                <a:gd name="connsiteY6-14" fmla="*/ 518359 h 1664948"/>
                <a:gd name="connsiteX7-15" fmla="*/ 1927433 w 2019354"/>
                <a:gd name="connsiteY7-16" fmla="*/ 640279 h 1664948"/>
                <a:gd name="connsiteX8-17" fmla="*/ 2018873 w 2019354"/>
                <a:gd name="connsiteY8-18" fmla="*/ 823159 h 1664948"/>
                <a:gd name="connsiteX9-19" fmla="*/ 1947753 w 2019354"/>
                <a:gd name="connsiteY9-20" fmla="*/ 995879 h 1664948"/>
                <a:gd name="connsiteX10-21" fmla="*/ 1653113 w 2019354"/>
                <a:gd name="connsiteY10-22" fmla="*/ 1087319 h 1664948"/>
                <a:gd name="connsiteX11-23" fmla="*/ 1449913 w 2019354"/>
                <a:gd name="connsiteY11-24" fmla="*/ 1066999 h 1664948"/>
                <a:gd name="connsiteX12-25" fmla="*/ 1571833 w 2019354"/>
                <a:gd name="connsiteY12-26" fmla="*/ 1300679 h 1664948"/>
                <a:gd name="connsiteX13-27" fmla="*/ 1581993 w 2019354"/>
                <a:gd name="connsiteY13-28" fmla="*/ 1290519 h 1664948"/>
                <a:gd name="connsiteX14-29" fmla="*/ 1581993 w 2019354"/>
                <a:gd name="connsiteY14-30" fmla="*/ 1463239 h 1664948"/>
                <a:gd name="connsiteX15-31" fmla="*/ 1429593 w 2019354"/>
                <a:gd name="connsiteY15-32" fmla="*/ 1635959 h 1664948"/>
                <a:gd name="connsiteX16-33" fmla="*/ 1145113 w 2019354"/>
                <a:gd name="connsiteY16-34" fmla="*/ 1635959 h 1664948"/>
                <a:gd name="connsiteX17-35" fmla="*/ 921593 w 2019354"/>
                <a:gd name="connsiteY17-36" fmla="*/ 1351479 h 1664948"/>
                <a:gd name="connsiteX18-37" fmla="*/ 921593 w 2019354"/>
                <a:gd name="connsiteY18-38" fmla="*/ 1361639 h 1664948"/>
                <a:gd name="connsiteX19-39" fmla="*/ 789513 w 2019354"/>
                <a:gd name="connsiteY19-40" fmla="*/ 1503879 h 1664948"/>
                <a:gd name="connsiteX20-41" fmla="*/ 423753 w 2019354"/>
                <a:gd name="connsiteY20-42" fmla="*/ 1554679 h 1664948"/>
                <a:gd name="connsiteX21-43" fmla="*/ 271353 w 2019354"/>
                <a:gd name="connsiteY21-44" fmla="*/ 1320999 h 1664948"/>
                <a:gd name="connsiteX22-45" fmla="*/ 403433 w 2019354"/>
                <a:gd name="connsiteY22-46" fmla="*/ 1046679 h 1664948"/>
                <a:gd name="connsiteX23-47" fmla="*/ 474553 w 2019354"/>
                <a:gd name="connsiteY23-48" fmla="*/ 985719 h 1664948"/>
                <a:gd name="connsiteX24-49" fmla="*/ 230713 w 2019354"/>
                <a:gd name="connsiteY24-50" fmla="*/ 894279 h 1664948"/>
                <a:gd name="connsiteX25-51" fmla="*/ 47833 w 2019354"/>
                <a:gd name="connsiteY25-52" fmla="*/ 741879 h 1664948"/>
                <a:gd name="connsiteX26-53" fmla="*/ 17353 w 2019354"/>
                <a:gd name="connsiteY26-54" fmla="*/ 457399 h 1664948"/>
                <a:gd name="connsiteX27-55" fmla="*/ 281513 w 2019354"/>
                <a:gd name="connsiteY27-56" fmla="*/ 355799 h 1664948"/>
                <a:gd name="connsiteX28-57" fmla="*/ 489793 w 2019354"/>
                <a:gd name="connsiteY28-58" fmla="*/ 406599 h 1664948"/>
                <a:gd name="connsiteX29" fmla="*/ 708233 w 2019354"/>
                <a:gd name="connsiteY29" fmla="*/ 498039 h 1664948"/>
                <a:gd name="connsiteX0-59" fmla="*/ 708233 w 2019354"/>
                <a:gd name="connsiteY0-60" fmla="*/ 498039 h 1664948"/>
                <a:gd name="connsiteX1-61" fmla="*/ 850473 w 2019354"/>
                <a:gd name="connsiteY1-62" fmla="*/ 183079 h 1664948"/>
                <a:gd name="connsiteX2-63" fmla="*/ 1195913 w 2019354"/>
                <a:gd name="connsiteY2-64" fmla="*/ 199 h 1664948"/>
                <a:gd name="connsiteX3-65" fmla="*/ 1439753 w 2019354"/>
                <a:gd name="connsiteY3-66" fmla="*/ 152599 h 1664948"/>
                <a:gd name="connsiteX4-67" fmla="*/ 1500713 w 2019354"/>
                <a:gd name="connsiteY4-68" fmla="*/ 386279 h 1664948"/>
                <a:gd name="connsiteX5-69" fmla="*/ 1388953 w 2019354"/>
                <a:gd name="connsiteY5-70" fmla="*/ 548839 h 1664948"/>
                <a:gd name="connsiteX6-71" fmla="*/ 1541353 w 2019354"/>
                <a:gd name="connsiteY6-72" fmla="*/ 518359 h 1664948"/>
                <a:gd name="connsiteX7-73" fmla="*/ 1927433 w 2019354"/>
                <a:gd name="connsiteY7-74" fmla="*/ 640279 h 1664948"/>
                <a:gd name="connsiteX8-75" fmla="*/ 2018873 w 2019354"/>
                <a:gd name="connsiteY8-76" fmla="*/ 823159 h 1664948"/>
                <a:gd name="connsiteX9-77" fmla="*/ 1947753 w 2019354"/>
                <a:gd name="connsiteY9-78" fmla="*/ 995879 h 1664948"/>
                <a:gd name="connsiteX10-79" fmla="*/ 1653113 w 2019354"/>
                <a:gd name="connsiteY10-80" fmla="*/ 1087319 h 1664948"/>
                <a:gd name="connsiteX11-81" fmla="*/ 1449913 w 2019354"/>
                <a:gd name="connsiteY11-82" fmla="*/ 1066999 h 1664948"/>
                <a:gd name="connsiteX12-83" fmla="*/ 1571833 w 2019354"/>
                <a:gd name="connsiteY12-84" fmla="*/ 1300679 h 1664948"/>
                <a:gd name="connsiteX13-85" fmla="*/ 1581993 w 2019354"/>
                <a:gd name="connsiteY13-86" fmla="*/ 1290519 h 1664948"/>
                <a:gd name="connsiteX14-87" fmla="*/ 1581993 w 2019354"/>
                <a:gd name="connsiteY14-88" fmla="*/ 1463239 h 1664948"/>
                <a:gd name="connsiteX15-89" fmla="*/ 1429593 w 2019354"/>
                <a:gd name="connsiteY15-90" fmla="*/ 1635959 h 1664948"/>
                <a:gd name="connsiteX16-91" fmla="*/ 1145113 w 2019354"/>
                <a:gd name="connsiteY16-92" fmla="*/ 1635959 h 1664948"/>
                <a:gd name="connsiteX17-93" fmla="*/ 921593 w 2019354"/>
                <a:gd name="connsiteY17-94" fmla="*/ 1351479 h 1664948"/>
                <a:gd name="connsiteX18-95" fmla="*/ 921593 w 2019354"/>
                <a:gd name="connsiteY18-96" fmla="*/ 1361639 h 1664948"/>
                <a:gd name="connsiteX19-97" fmla="*/ 789513 w 2019354"/>
                <a:gd name="connsiteY19-98" fmla="*/ 1503879 h 1664948"/>
                <a:gd name="connsiteX20-99" fmla="*/ 423753 w 2019354"/>
                <a:gd name="connsiteY20-100" fmla="*/ 1554679 h 1664948"/>
                <a:gd name="connsiteX21-101" fmla="*/ 271353 w 2019354"/>
                <a:gd name="connsiteY21-102" fmla="*/ 1320999 h 1664948"/>
                <a:gd name="connsiteX22-103" fmla="*/ 400893 w 2019354"/>
                <a:gd name="connsiteY22-104" fmla="*/ 1072079 h 1664948"/>
                <a:gd name="connsiteX23-105" fmla="*/ 474553 w 2019354"/>
                <a:gd name="connsiteY23-106" fmla="*/ 985719 h 1664948"/>
                <a:gd name="connsiteX24-107" fmla="*/ 230713 w 2019354"/>
                <a:gd name="connsiteY24-108" fmla="*/ 894279 h 1664948"/>
                <a:gd name="connsiteX25-109" fmla="*/ 47833 w 2019354"/>
                <a:gd name="connsiteY25-110" fmla="*/ 741879 h 1664948"/>
                <a:gd name="connsiteX26-111" fmla="*/ 17353 w 2019354"/>
                <a:gd name="connsiteY26-112" fmla="*/ 457399 h 1664948"/>
                <a:gd name="connsiteX27-113" fmla="*/ 281513 w 2019354"/>
                <a:gd name="connsiteY27-114" fmla="*/ 355799 h 1664948"/>
                <a:gd name="connsiteX28-115" fmla="*/ 489793 w 2019354"/>
                <a:gd name="connsiteY28-116" fmla="*/ 406599 h 1664948"/>
                <a:gd name="connsiteX29-117" fmla="*/ 708233 w 2019354"/>
                <a:gd name="connsiteY29-118" fmla="*/ 498039 h 1664948"/>
                <a:gd name="connsiteX0-119" fmla="*/ 708233 w 2019354"/>
                <a:gd name="connsiteY0-120" fmla="*/ 498039 h 1653659"/>
                <a:gd name="connsiteX1-121" fmla="*/ 850473 w 2019354"/>
                <a:gd name="connsiteY1-122" fmla="*/ 183079 h 1653659"/>
                <a:gd name="connsiteX2-123" fmla="*/ 1195913 w 2019354"/>
                <a:gd name="connsiteY2-124" fmla="*/ 199 h 1653659"/>
                <a:gd name="connsiteX3-125" fmla="*/ 1439753 w 2019354"/>
                <a:gd name="connsiteY3-126" fmla="*/ 152599 h 1653659"/>
                <a:gd name="connsiteX4-127" fmla="*/ 1500713 w 2019354"/>
                <a:gd name="connsiteY4-128" fmla="*/ 386279 h 1653659"/>
                <a:gd name="connsiteX5-129" fmla="*/ 1388953 w 2019354"/>
                <a:gd name="connsiteY5-130" fmla="*/ 548839 h 1653659"/>
                <a:gd name="connsiteX6-131" fmla="*/ 1541353 w 2019354"/>
                <a:gd name="connsiteY6-132" fmla="*/ 518359 h 1653659"/>
                <a:gd name="connsiteX7-133" fmla="*/ 1927433 w 2019354"/>
                <a:gd name="connsiteY7-134" fmla="*/ 640279 h 1653659"/>
                <a:gd name="connsiteX8-135" fmla="*/ 2018873 w 2019354"/>
                <a:gd name="connsiteY8-136" fmla="*/ 823159 h 1653659"/>
                <a:gd name="connsiteX9-137" fmla="*/ 1947753 w 2019354"/>
                <a:gd name="connsiteY9-138" fmla="*/ 995879 h 1653659"/>
                <a:gd name="connsiteX10-139" fmla="*/ 1653113 w 2019354"/>
                <a:gd name="connsiteY10-140" fmla="*/ 1087319 h 1653659"/>
                <a:gd name="connsiteX11-141" fmla="*/ 1449913 w 2019354"/>
                <a:gd name="connsiteY11-142" fmla="*/ 1066999 h 1653659"/>
                <a:gd name="connsiteX12-143" fmla="*/ 1571833 w 2019354"/>
                <a:gd name="connsiteY12-144" fmla="*/ 1300679 h 1653659"/>
                <a:gd name="connsiteX13-145" fmla="*/ 1581993 w 2019354"/>
                <a:gd name="connsiteY13-146" fmla="*/ 1290519 h 1653659"/>
                <a:gd name="connsiteX14-147" fmla="*/ 1581993 w 2019354"/>
                <a:gd name="connsiteY14-148" fmla="*/ 1463239 h 1653659"/>
                <a:gd name="connsiteX15-149" fmla="*/ 1429593 w 2019354"/>
                <a:gd name="connsiteY15-150" fmla="*/ 1635959 h 1653659"/>
                <a:gd name="connsiteX16-151" fmla="*/ 1145113 w 2019354"/>
                <a:gd name="connsiteY16-152" fmla="*/ 1635959 h 1653659"/>
                <a:gd name="connsiteX17-153" fmla="*/ 1013033 w 2019354"/>
                <a:gd name="connsiteY17-154" fmla="*/ 1529279 h 1653659"/>
                <a:gd name="connsiteX18-155" fmla="*/ 921593 w 2019354"/>
                <a:gd name="connsiteY18-156" fmla="*/ 1351479 h 1653659"/>
                <a:gd name="connsiteX19-157" fmla="*/ 921593 w 2019354"/>
                <a:gd name="connsiteY19-158" fmla="*/ 1361639 h 1653659"/>
                <a:gd name="connsiteX20-159" fmla="*/ 789513 w 2019354"/>
                <a:gd name="connsiteY20-160" fmla="*/ 1503879 h 1653659"/>
                <a:gd name="connsiteX21-161" fmla="*/ 423753 w 2019354"/>
                <a:gd name="connsiteY21-162" fmla="*/ 1554679 h 1653659"/>
                <a:gd name="connsiteX22-163" fmla="*/ 271353 w 2019354"/>
                <a:gd name="connsiteY22-164" fmla="*/ 1320999 h 1653659"/>
                <a:gd name="connsiteX23-165" fmla="*/ 400893 w 2019354"/>
                <a:gd name="connsiteY23-166" fmla="*/ 1072079 h 1653659"/>
                <a:gd name="connsiteX24-167" fmla="*/ 474553 w 2019354"/>
                <a:gd name="connsiteY24-168" fmla="*/ 985719 h 1653659"/>
                <a:gd name="connsiteX25-169" fmla="*/ 230713 w 2019354"/>
                <a:gd name="connsiteY25-170" fmla="*/ 894279 h 1653659"/>
                <a:gd name="connsiteX26-171" fmla="*/ 47833 w 2019354"/>
                <a:gd name="connsiteY26-172" fmla="*/ 741879 h 1653659"/>
                <a:gd name="connsiteX27-173" fmla="*/ 17353 w 2019354"/>
                <a:gd name="connsiteY27-174" fmla="*/ 457399 h 1653659"/>
                <a:gd name="connsiteX28-175" fmla="*/ 281513 w 2019354"/>
                <a:gd name="connsiteY28-176" fmla="*/ 355799 h 1653659"/>
                <a:gd name="connsiteX29-177" fmla="*/ 489793 w 2019354"/>
                <a:gd name="connsiteY29-178" fmla="*/ 406599 h 1653659"/>
                <a:gd name="connsiteX30" fmla="*/ 708233 w 2019354"/>
                <a:gd name="connsiteY30" fmla="*/ 498039 h 1653659"/>
                <a:gd name="connsiteX0-179" fmla="*/ 708233 w 2019200"/>
                <a:gd name="connsiteY0-180" fmla="*/ 498039 h 1653659"/>
                <a:gd name="connsiteX1-181" fmla="*/ 850473 w 2019200"/>
                <a:gd name="connsiteY1-182" fmla="*/ 183079 h 1653659"/>
                <a:gd name="connsiteX2-183" fmla="*/ 1195913 w 2019200"/>
                <a:gd name="connsiteY2-184" fmla="*/ 199 h 1653659"/>
                <a:gd name="connsiteX3-185" fmla="*/ 1439753 w 2019200"/>
                <a:gd name="connsiteY3-186" fmla="*/ 152599 h 1653659"/>
                <a:gd name="connsiteX4-187" fmla="*/ 1500713 w 2019200"/>
                <a:gd name="connsiteY4-188" fmla="*/ 386279 h 1653659"/>
                <a:gd name="connsiteX5-189" fmla="*/ 1388953 w 2019200"/>
                <a:gd name="connsiteY5-190" fmla="*/ 548839 h 1653659"/>
                <a:gd name="connsiteX6-191" fmla="*/ 1541353 w 2019200"/>
                <a:gd name="connsiteY6-192" fmla="*/ 518359 h 1653659"/>
                <a:gd name="connsiteX7-193" fmla="*/ 1927433 w 2019200"/>
                <a:gd name="connsiteY7-194" fmla="*/ 640279 h 1653659"/>
                <a:gd name="connsiteX8-195" fmla="*/ 2018873 w 2019200"/>
                <a:gd name="connsiteY8-196" fmla="*/ 823159 h 1653659"/>
                <a:gd name="connsiteX9-197" fmla="*/ 1947753 w 2019200"/>
                <a:gd name="connsiteY9-198" fmla="*/ 995879 h 1653659"/>
                <a:gd name="connsiteX10-199" fmla="*/ 1708993 w 2019200"/>
                <a:gd name="connsiteY10-200" fmla="*/ 1087319 h 1653659"/>
                <a:gd name="connsiteX11-201" fmla="*/ 1449913 w 2019200"/>
                <a:gd name="connsiteY11-202" fmla="*/ 1066999 h 1653659"/>
                <a:gd name="connsiteX12-203" fmla="*/ 1571833 w 2019200"/>
                <a:gd name="connsiteY12-204" fmla="*/ 1300679 h 1653659"/>
                <a:gd name="connsiteX13-205" fmla="*/ 1581993 w 2019200"/>
                <a:gd name="connsiteY13-206" fmla="*/ 1290519 h 1653659"/>
                <a:gd name="connsiteX14-207" fmla="*/ 1581993 w 2019200"/>
                <a:gd name="connsiteY14-208" fmla="*/ 1463239 h 1653659"/>
                <a:gd name="connsiteX15-209" fmla="*/ 1429593 w 2019200"/>
                <a:gd name="connsiteY15-210" fmla="*/ 1635959 h 1653659"/>
                <a:gd name="connsiteX16-211" fmla="*/ 1145113 w 2019200"/>
                <a:gd name="connsiteY16-212" fmla="*/ 1635959 h 1653659"/>
                <a:gd name="connsiteX17-213" fmla="*/ 1013033 w 2019200"/>
                <a:gd name="connsiteY17-214" fmla="*/ 1529279 h 1653659"/>
                <a:gd name="connsiteX18-215" fmla="*/ 921593 w 2019200"/>
                <a:gd name="connsiteY18-216" fmla="*/ 1351479 h 1653659"/>
                <a:gd name="connsiteX19-217" fmla="*/ 921593 w 2019200"/>
                <a:gd name="connsiteY19-218" fmla="*/ 1361639 h 1653659"/>
                <a:gd name="connsiteX20-219" fmla="*/ 789513 w 2019200"/>
                <a:gd name="connsiteY20-220" fmla="*/ 1503879 h 1653659"/>
                <a:gd name="connsiteX21-221" fmla="*/ 423753 w 2019200"/>
                <a:gd name="connsiteY21-222" fmla="*/ 1554679 h 1653659"/>
                <a:gd name="connsiteX22-223" fmla="*/ 271353 w 2019200"/>
                <a:gd name="connsiteY22-224" fmla="*/ 1320999 h 1653659"/>
                <a:gd name="connsiteX23-225" fmla="*/ 400893 w 2019200"/>
                <a:gd name="connsiteY23-226" fmla="*/ 1072079 h 1653659"/>
                <a:gd name="connsiteX24-227" fmla="*/ 474553 w 2019200"/>
                <a:gd name="connsiteY24-228" fmla="*/ 985719 h 1653659"/>
                <a:gd name="connsiteX25-229" fmla="*/ 230713 w 2019200"/>
                <a:gd name="connsiteY25-230" fmla="*/ 894279 h 1653659"/>
                <a:gd name="connsiteX26-231" fmla="*/ 47833 w 2019200"/>
                <a:gd name="connsiteY26-232" fmla="*/ 741879 h 1653659"/>
                <a:gd name="connsiteX27-233" fmla="*/ 17353 w 2019200"/>
                <a:gd name="connsiteY27-234" fmla="*/ 457399 h 1653659"/>
                <a:gd name="connsiteX28-235" fmla="*/ 281513 w 2019200"/>
                <a:gd name="connsiteY28-236" fmla="*/ 355799 h 1653659"/>
                <a:gd name="connsiteX29-237" fmla="*/ 489793 w 2019200"/>
                <a:gd name="connsiteY29-238" fmla="*/ 406599 h 1653659"/>
                <a:gd name="connsiteX30-239" fmla="*/ 708233 w 2019200"/>
                <a:gd name="connsiteY30-240" fmla="*/ 498039 h 1653659"/>
                <a:gd name="connsiteX0-241" fmla="*/ 708233 w 2019200"/>
                <a:gd name="connsiteY0-242" fmla="*/ 498039 h 1653659"/>
                <a:gd name="connsiteX1-243" fmla="*/ 850473 w 2019200"/>
                <a:gd name="connsiteY1-244" fmla="*/ 183079 h 1653659"/>
                <a:gd name="connsiteX2-245" fmla="*/ 1195913 w 2019200"/>
                <a:gd name="connsiteY2-246" fmla="*/ 199 h 1653659"/>
                <a:gd name="connsiteX3-247" fmla="*/ 1439753 w 2019200"/>
                <a:gd name="connsiteY3-248" fmla="*/ 152599 h 1653659"/>
                <a:gd name="connsiteX4-249" fmla="*/ 1500713 w 2019200"/>
                <a:gd name="connsiteY4-250" fmla="*/ 386279 h 1653659"/>
                <a:gd name="connsiteX5-251" fmla="*/ 1388953 w 2019200"/>
                <a:gd name="connsiteY5-252" fmla="*/ 548839 h 1653659"/>
                <a:gd name="connsiteX6-253" fmla="*/ 1576913 w 2019200"/>
                <a:gd name="connsiteY6-254" fmla="*/ 536139 h 1653659"/>
                <a:gd name="connsiteX7-255" fmla="*/ 1927433 w 2019200"/>
                <a:gd name="connsiteY7-256" fmla="*/ 640279 h 1653659"/>
                <a:gd name="connsiteX8-257" fmla="*/ 2018873 w 2019200"/>
                <a:gd name="connsiteY8-258" fmla="*/ 823159 h 1653659"/>
                <a:gd name="connsiteX9-259" fmla="*/ 1947753 w 2019200"/>
                <a:gd name="connsiteY9-260" fmla="*/ 995879 h 1653659"/>
                <a:gd name="connsiteX10-261" fmla="*/ 1708993 w 2019200"/>
                <a:gd name="connsiteY10-262" fmla="*/ 1087319 h 1653659"/>
                <a:gd name="connsiteX11-263" fmla="*/ 1449913 w 2019200"/>
                <a:gd name="connsiteY11-264" fmla="*/ 1066999 h 1653659"/>
                <a:gd name="connsiteX12-265" fmla="*/ 1571833 w 2019200"/>
                <a:gd name="connsiteY12-266" fmla="*/ 1300679 h 1653659"/>
                <a:gd name="connsiteX13-267" fmla="*/ 1581993 w 2019200"/>
                <a:gd name="connsiteY13-268" fmla="*/ 1290519 h 1653659"/>
                <a:gd name="connsiteX14-269" fmla="*/ 1581993 w 2019200"/>
                <a:gd name="connsiteY14-270" fmla="*/ 1463239 h 1653659"/>
                <a:gd name="connsiteX15-271" fmla="*/ 1429593 w 2019200"/>
                <a:gd name="connsiteY15-272" fmla="*/ 1635959 h 1653659"/>
                <a:gd name="connsiteX16-273" fmla="*/ 1145113 w 2019200"/>
                <a:gd name="connsiteY16-274" fmla="*/ 1635959 h 1653659"/>
                <a:gd name="connsiteX17-275" fmla="*/ 1013033 w 2019200"/>
                <a:gd name="connsiteY17-276" fmla="*/ 1529279 h 1653659"/>
                <a:gd name="connsiteX18-277" fmla="*/ 921593 w 2019200"/>
                <a:gd name="connsiteY18-278" fmla="*/ 1351479 h 1653659"/>
                <a:gd name="connsiteX19-279" fmla="*/ 921593 w 2019200"/>
                <a:gd name="connsiteY19-280" fmla="*/ 1361639 h 1653659"/>
                <a:gd name="connsiteX20-281" fmla="*/ 789513 w 2019200"/>
                <a:gd name="connsiteY20-282" fmla="*/ 1503879 h 1653659"/>
                <a:gd name="connsiteX21-283" fmla="*/ 423753 w 2019200"/>
                <a:gd name="connsiteY21-284" fmla="*/ 1554679 h 1653659"/>
                <a:gd name="connsiteX22-285" fmla="*/ 271353 w 2019200"/>
                <a:gd name="connsiteY22-286" fmla="*/ 1320999 h 1653659"/>
                <a:gd name="connsiteX23-287" fmla="*/ 400893 w 2019200"/>
                <a:gd name="connsiteY23-288" fmla="*/ 1072079 h 1653659"/>
                <a:gd name="connsiteX24-289" fmla="*/ 474553 w 2019200"/>
                <a:gd name="connsiteY24-290" fmla="*/ 985719 h 1653659"/>
                <a:gd name="connsiteX25-291" fmla="*/ 230713 w 2019200"/>
                <a:gd name="connsiteY25-292" fmla="*/ 894279 h 1653659"/>
                <a:gd name="connsiteX26-293" fmla="*/ 47833 w 2019200"/>
                <a:gd name="connsiteY26-294" fmla="*/ 741879 h 1653659"/>
                <a:gd name="connsiteX27-295" fmla="*/ 17353 w 2019200"/>
                <a:gd name="connsiteY27-296" fmla="*/ 457399 h 1653659"/>
                <a:gd name="connsiteX28-297" fmla="*/ 281513 w 2019200"/>
                <a:gd name="connsiteY28-298" fmla="*/ 355799 h 1653659"/>
                <a:gd name="connsiteX29-299" fmla="*/ 489793 w 2019200"/>
                <a:gd name="connsiteY29-300" fmla="*/ 406599 h 1653659"/>
                <a:gd name="connsiteX30-301" fmla="*/ 708233 w 2019200"/>
                <a:gd name="connsiteY30-302" fmla="*/ 498039 h 1653659"/>
                <a:gd name="connsiteX0-303" fmla="*/ 708233 w 2019200"/>
                <a:gd name="connsiteY0-304" fmla="*/ 498023 h 1653643"/>
                <a:gd name="connsiteX1-305" fmla="*/ 850473 w 2019200"/>
                <a:gd name="connsiteY1-306" fmla="*/ 183063 h 1653643"/>
                <a:gd name="connsiteX2-307" fmla="*/ 1195913 w 2019200"/>
                <a:gd name="connsiteY2-308" fmla="*/ 183 h 1653643"/>
                <a:gd name="connsiteX3-309" fmla="*/ 1439753 w 2019200"/>
                <a:gd name="connsiteY3-310" fmla="*/ 152583 h 1653643"/>
                <a:gd name="connsiteX4-311" fmla="*/ 1477853 w 2019200"/>
                <a:gd name="connsiteY4-312" fmla="*/ 332923 h 1653643"/>
                <a:gd name="connsiteX5-313" fmla="*/ 1388953 w 2019200"/>
                <a:gd name="connsiteY5-314" fmla="*/ 548823 h 1653643"/>
                <a:gd name="connsiteX6-315" fmla="*/ 1576913 w 2019200"/>
                <a:gd name="connsiteY6-316" fmla="*/ 536123 h 1653643"/>
                <a:gd name="connsiteX7-317" fmla="*/ 1927433 w 2019200"/>
                <a:gd name="connsiteY7-318" fmla="*/ 640263 h 1653643"/>
                <a:gd name="connsiteX8-319" fmla="*/ 2018873 w 2019200"/>
                <a:gd name="connsiteY8-320" fmla="*/ 823143 h 1653643"/>
                <a:gd name="connsiteX9-321" fmla="*/ 1947753 w 2019200"/>
                <a:gd name="connsiteY9-322" fmla="*/ 995863 h 1653643"/>
                <a:gd name="connsiteX10-323" fmla="*/ 1708993 w 2019200"/>
                <a:gd name="connsiteY10-324" fmla="*/ 1087303 h 1653643"/>
                <a:gd name="connsiteX11-325" fmla="*/ 1449913 w 2019200"/>
                <a:gd name="connsiteY11-326" fmla="*/ 1066983 h 1653643"/>
                <a:gd name="connsiteX12-327" fmla="*/ 1571833 w 2019200"/>
                <a:gd name="connsiteY12-328" fmla="*/ 1300663 h 1653643"/>
                <a:gd name="connsiteX13-329" fmla="*/ 1581993 w 2019200"/>
                <a:gd name="connsiteY13-330" fmla="*/ 1290503 h 1653643"/>
                <a:gd name="connsiteX14-331" fmla="*/ 1581993 w 2019200"/>
                <a:gd name="connsiteY14-332" fmla="*/ 1463223 h 1653643"/>
                <a:gd name="connsiteX15-333" fmla="*/ 1429593 w 2019200"/>
                <a:gd name="connsiteY15-334" fmla="*/ 1635943 h 1653643"/>
                <a:gd name="connsiteX16-335" fmla="*/ 1145113 w 2019200"/>
                <a:gd name="connsiteY16-336" fmla="*/ 1635943 h 1653643"/>
                <a:gd name="connsiteX17-337" fmla="*/ 1013033 w 2019200"/>
                <a:gd name="connsiteY17-338" fmla="*/ 1529263 h 1653643"/>
                <a:gd name="connsiteX18-339" fmla="*/ 921593 w 2019200"/>
                <a:gd name="connsiteY18-340" fmla="*/ 1351463 h 1653643"/>
                <a:gd name="connsiteX19-341" fmla="*/ 921593 w 2019200"/>
                <a:gd name="connsiteY19-342" fmla="*/ 1361623 h 1653643"/>
                <a:gd name="connsiteX20-343" fmla="*/ 789513 w 2019200"/>
                <a:gd name="connsiteY20-344" fmla="*/ 1503863 h 1653643"/>
                <a:gd name="connsiteX21-345" fmla="*/ 423753 w 2019200"/>
                <a:gd name="connsiteY21-346" fmla="*/ 1554663 h 1653643"/>
                <a:gd name="connsiteX22-347" fmla="*/ 271353 w 2019200"/>
                <a:gd name="connsiteY22-348" fmla="*/ 1320983 h 1653643"/>
                <a:gd name="connsiteX23-349" fmla="*/ 400893 w 2019200"/>
                <a:gd name="connsiteY23-350" fmla="*/ 1072063 h 1653643"/>
                <a:gd name="connsiteX24-351" fmla="*/ 474553 w 2019200"/>
                <a:gd name="connsiteY24-352" fmla="*/ 985703 h 1653643"/>
                <a:gd name="connsiteX25-353" fmla="*/ 230713 w 2019200"/>
                <a:gd name="connsiteY25-354" fmla="*/ 894263 h 1653643"/>
                <a:gd name="connsiteX26-355" fmla="*/ 47833 w 2019200"/>
                <a:gd name="connsiteY26-356" fmla="*/ 741863 h 1653643"/>
                <a:gd name="connsiteX27-357" fmla="*/ 17353 w 2019200"/>
                <a:gd name="connsiteY27-358" fmla="*/ 457383 h 1653643"/>
                <a:gd name="connsiteX28-359" fmla="*/ 281513 w 2019200"/>
                <a:gd name="connsiteY28-360" fmla="*/ 355783 h 1653643"/>
                <a:gd name="connsiteX29-361" fmla="*/ 489793 w 2019200"/>
                <a:gd name="connsiteY29-362" fmla="*/ 406583 h 1653643"/>
                <a:gd name="connsiteX30-363" fmla="*/ 708233 w 2019200"/>
                <a:gd name="connsiteY30-364" fmla="*/ 498023 h 1653643"/>
                <a:gd name="connsiteX0-365" fmla="*/ 708233 w 2019200"/>
                <a:gd name="connsiteY0-366" fmla="*/ 498023 h 1653643"/>
                <a:gd name="connsiteX1-367" fmla="*/ 850473 w 2019200"/>
                <a:gd name="connsiteY1-368" fmla="*/ 183063 h 1653643"/>
                <a:gd name="connsiteX2-369" fmla="*/ 1195913 w 2019200"/>
                <a:gd name="connsiteY2-370" fmla="*/ 183 h 1653643"/>
                <a:gd name="connsiteX3-371" fmla="*/ 1439753 w 2019200"/>
                <a:gd name="connsiteY3-372" fmla="*/ 152583 h 1653643"/>
                <a:gd name="connsiteX4-373" fmla="*/ 1477853 w 2019200"/>
                <a:gd name="connsiteY4-374" fmla="*/ 332923 h 1653643"/>
                <a:gd name="connsiteX5-375" fmla="*/ 1427053 w 2019200"/>
                <a:gd name="connsiteY5-376" fmla="*/ 546283 h 1653643"/>
                <a:gd name="connsiteX6-377" fmla="*/ 1576913 w 2019200"/>
                <a:gd name="connsiteY6-378" fmla="*/ 536123 h 1653643"/>
                <a:gd name="connsiteX7-379" fmla="*/ 1927433 w 2019200"/>
                <a:gd name="connsiteY7-380" fmla="*/ 640263 h 1653643"/>
                <a:gd name="connsiteX8-381" fmla="*/ 2018873 w 2019200"/>
                <a:gd name="connsiteY8-382" fmla="*/ 823143 h 1653643"/>
                <a:gd name="connsiteX9-383" fmla="*/ 1947753 w 2019200"/>
                <a:gd name="connsiteY9-384" fmla="*/ 995863 h 1653643"/>
                <a:gd name="connsiteX10-385" fmla="*/ 1708993 w 2019200"/>
                <a:gd name="connsiteY10-386" fmla="*/ 1087303 h 1653643"/>
                <a:gd name="connsiteX11-387" fmla="*/ 1449913 w 2019200"/>
                <a:gd name="connsiteY11-388" fmla="*/ 1066983 h 1653643"/>
                <a:gd name="connsiteX12-389" fmla="*/ 1571833 w 2019200"/>
                <a:gd name="connsiteY12-390" fmla="*/ 1300663 h 1653643"/>
                <a:gd name="connsiteX13-391" fmla="*/ 1581993 w 2019200"/>
                <a:gd name="connsiteY13-392" fmla="*/ 1290503 h 1653643"/>
                <a:gd name="connsiteX14-393" fmla="*/ 1581993 w 2019200"/>
                <a:gd name="connsiteY14-394" fmla="*/ 1463223 h 1653643"/>
                <a:gd name="connsiteX15-395" fmla="*/ 1429593 w 2019200"/>
                <a:gd name="connsiteY15-396" fmla="*/ 1635943 h 1653643"/>
                <a:gd name="connsiteX16-397" fmla="*/ 1145113 w 2019200"/>
                <a:gd name="connsiteY16-398" fmla="*/ 1635943 h 1653643"/>
                <a:gd name="connsiteX17-399" fmla="*/ 1013033 w 2019200"/>
                <a:gd name="connsiteY17-400" fmla="*/ 1529263 h 1653643"/>
                <a:gd name="connsiteX18-401" fmla="*/ 921593 w 2019200"/>
                <a:gd name="connsiteY18-402" fmla="*/ 1351463 h 1653643"/>
                <a:gd name="connsiteX19-403" fmla="*/ 921593 w 2019200"/>
                <a:gd name="connsiteY19-404" fmla="*/ 1361623 h 1653643"/>
                <a:gd name="connsiteX20-405" fmla="*/ 789513 w 2019200"/>
                <a:gd name="connsiteY20-406" fmla="*/ 1503863 h 1653643"/>
                <a:gd name="connsiteX21-407" fmla="*/ 423753 w 2019200"/>
                <a:gd name="connsiteY21-408" fmla="*/ 1554663 h 1653643"/>
                <a:gd name="connsiteX22-409" fmla="*/ 271353 w 2019200"/>
                <a:gd name="connsiteY22-410" fmla="*/ 1320983 h 1653643"/>
                <a:gd name="connsiteX23-411" fmla="*/ 400893 w 2019200"/>
                <a:gd name="connsiteY23-412" fmla="*/ 1072063 h 1653643"/>
                <a:gd name="connsiteX24-413" fmla="*/ 474553 w 2019200"/>
                <a:gd name="connsiteY24-414" fmla="*/ 985703 h 1653643"/>
                <a:gd name="connsiteX25-415" fmla="*/ 230713 w 2019200"/>
                <a:gd name="connsiteY25-416" fmla="*/ 894263 h 1653643"/>
                <a:gd name="connsiteX26-417" fmla="*/ 47833 w 2019200"/>
                <a:gd name="connsiteY26-418" fmla="*/ 741863 h 1653643"/>
                <a:gd name="connsiteX27-419" fmla="*/ 17353 w 2019200"/>
                <a:gd name="connsiteY27-420" fmla="*/ 457383 h 1653643"/>
                <a:gd name="connsiteX28-421" fmla="*/ 281513 w 2019200"/>
                <a:gd name="connsiteY28-422" fmla="*/ 355783 h 1653643"/>
                <a:gd name="connsiteX29-423" fmla="*/ 489793 w 2019200"/>
                <a:gd name="connsiteY29-424" fmla="*/ 406583 h 1653643"/>
                <a:gd name="connsiteX30-425" fmla="*/ 708233 w 2019200"/>
                <a:gd name="connsiteY30-426" fmla="*/ 498023 h 1653643"/>
                <a:gd name="connsiteX0-427" fmla="*/ 708233 w 2019200"/>
                <a:gd name="connsiteY0-428" fmla="*/ 498023 h 1653643"/>
                <a:gd name="connsiteX1-429" fmla="*/ 850473 w 2019200"/>
                <a:gd name="connsiteY1-430" fmla="*/ 183063 h 1653643"/>
                <a:gd name="connsiteX2-431" fmla="*/ 1195913 w 2019200"/>
                <a:gd name="connsiteY2-432" fmla="*/ 183 h 1653643"/>
                <a:gd name="connsiteX3-433" fmla="*/ 1439753 w 2019200"/>
                <a:gd name="connsiteY3-434" fmla="*/ 152583 h 1653643"/>
                <a:gd name="connsiteX4-435" fmla="*/ 1477853 w 2019200"/>
                <a:gd name="connsiteY4-436" fmla="*/ 332923 h 1653643"/>
                <a:gd name="connsiteX5-437" fmla="*/ 1427053 w 2019200"/>
                <a:gd name="connsiteY5-438" fmla="*/ 546283 h 1653643"/>
                <a:gd name="connsiteX6-439" fmla="*/ 1622633 w 2019200"/>
                <a:gd name="connsiteY6-440" fmla="*/ 558983 h 1653643"/>
                <a:gd name="connsiteX7-441" fmla="*/ 1927433 w 2019200"/>
                <a:gd name="connsiteY7-442" fmla="*/ 640263 h 1653643"/>
                <a:gd name="connsiteX8-443" fmla="*/ 2018873 w 2019200"/>
                <a:gd name="connsiteY8-444" fmla="*/ 823143 h 1653643"/>
                <a:gd name="connsiteX9-445" fmla="*/ 1947753 w 2019200"/>
                <a:gd name="connsiteY9-446" fmla="*/ 995863 h 1653643"/>
                <a:gd name="connsiteX10-447" fmla="*/ 1708993 w 2019200"/>
                <a:gd name="connsiteY10-448" fmla="*/ 1087303 h 1653643"/>
                <a:gd name="connsiteX11-449" fmla="*/ 1449913 w 2019200"/>
                <a:gd name="connsiteY11-450" fmla="*/ 1066983 h 1653643"/>
                <a:gd name="connsiteX12-451" fmla="*/ 1571833 w 2019200"/>
                <a:gd name="connsiteY12-452" fmla="*/ 1300663 h 1653643"/>
                <a:gd name="connsiteX13-453" fmla="*/ 1581993 w 2019200"/>
                <a:gd name="connsiteY13-454" fmla="*/ 1290503 h 1653643"/>
                <a:gd name="connsiteX14-455" fmla="*/ 1581993 w 2019200"/>
                <a:gd name="connsiteY14-456" fmla="*/ 1463223 h 1653643"/>
                <a:gd name="connsiteX15-457" fmla="*/ 1429593 w 2019200"/>
                <a:gd name="connsiteY15-458" fmla="*/ 1635943 h 1653643"/>
                <a:gd name="connsiteX16-459" fmla="*/ 1145113 w 2019200"/>
                <a:gd name="connsiteY16-460" fmla="*/ 1635943 h 1653643"/>
                <a:gd name="connsiteX17-461" fmla="*/ 1013033 w 2019200"/>
                <a:gd name="connsiteY17-462" fmla="*/ 1529263 h 1653643"/>
                <a:gd name="connsiteX18-463" fmla="*/ 921593 w 2019200"/>
                <a:gd name="connsiteY18-464" fmla="*/ 1351463 h 1653643"/>
                <a:gd name="connsiteX19-465" fmla="*/ 921593 w 2019200"/>
                <a:gd name="connsiteY19-466" fmla="*/ 1361623 h 1653643"/>
                <a:gd name="connsiteX20-467" fmla="*/ 789513 w 2019200"/>
                <a:gd name="connsiteY20-468" fmla="*/ 1503863 h 1653643"/>
                <a:gd name="connsiteX21-469" fmla="*/ 423753 w 2019200"/>
                <a:gd name="connsiteY21-470" fmla="*/ 1554663 h 1653643"/>
                <a:gd name="connsiteX22-471" fmla="*/ 271353 w 2019200"/>
                <a:gd name="connsiteY22-472" fmla="*/ 1320983 h 1653643"/>
                <a:gd name="connsiteX23-473" fmla="*/ 400893 w 2019200"/>
                <a:gd name="connsiteY23-474" fmla="*/ 1072063 h 1653643"/>
                <a:gd name="connsiteX24-475" fmla="*/ 474553 w 2019200"/>
                <a:gd name="connsiteY24-476" fmla="*/ 985703 h 1653643"/>
                <a:gd name="connsiteX25-477" fmla="*/ 230713 w 2019200"/>
                <a:gd name="connsiteY25-478" fmla="*/ 894263 h 1653643"/>
                <a:gd name="connsiteX26-479" fmla="*/ 47833 w 2019200"/>
                <a:gd name="connsiteY26-480" fmla="*/ 741863 h 1653643"/>
                <a:gd name="connsiteX27-481" fmla="*/ 17353 w 2019200"/>
                <a:gd name="connsiteY27-482" fmla="*/ 457383 h 1653643"/>
                <a:gd name="connsiteX28-483" fmla="*/ 281513 w 2019200"/>
                <a:gd name="connsiteY28-484" fmla="*/ 355783 h 1653643"/>
                <a:gd name="connsiteX29-485" fmla="*/ 489793 w 2019200"/>
                <a:gd name="connsiteY29-486" fmla="*/ 406583 h 1653643"/>
                <a:gd name="connsiteX30-487" fmla="*/ 708233 w 2019200"/>
                <a:gd name="connsiteY30-488" fmla="*/ 498023 h 1653643"/>
                <a:gd name="connsiteX0-489" fmla="*/ 708233 w 2019200"/>
                <a:gd name="connsiteY0-490" fmla="*/ 498156 h 1653776"/>
                <a:gd name="connsiteX1-491" fmla="*/ 878413 w 2019200"/>
                <a:gd name="connsiteY1-492" fmla="*/ 193356 h 1653776"/>
                <a:gd name="connsiteX2-493" fmla="*/ 1195913 w 2019200"/>
                <a:gd name="connsiteY2-494" fmla="*/ 316 h 1653776"/>
                <a:gd name="connsiteX3-495" fmla="*/ 1439753 w 2019200"/>
                <a:gd name="connsiteY3-496" fmla="*/ 152716 h 1653776"/>
                <a:gd name="connsiteX4-497" fmla="*/ 1477853 w 2019200"/>
                <a:gd name="connsiteY4-498" fmla="*/ 333056 h 1653776"/>
                <a:gd name="connsiteX5-499" fmla="*/ 1427053 w 2019200"/>
                <a:gd name="connsiteY5-500" fmla="*/ 546416 h 1653776"/>
                <a:gd name="connsiteX6-501" fmla="*/ 1622633 w 2019200"/>
                <a:gd name="connsiteY6-502" fmla="*/ 559116 h 1653776"/>
                <a:gd name="connsiteX7-503" fmla="*/ 1927433 w 2019200"/>
                <a:gd name="connsiteY7-504" fmla="*/ 640396 h 1653776"/>
                <a:gd name="connsiteX8-505" fmla="*/ 2018873 w 2019200"/>
                <a:gd name="connsiteY8-506" fmla="*/ 823276 h 1653776"/>
                <a:gd name="connsiteX9-507" fmla="*/ 1947753 w 2019200"/>
                <a:gd name="connsiteY9-508" fmla="*/ 995996 h 1653776"/>
                <a:gd name="connsiteX10-509" fmla="*/ 1708993 w 2019200"/>
                <a:gd name="connsiteY10-510" fmla="*/ 1087436 h 1653776"/>
                <a:gd name="connsiteX11-511" fmla="*/ 1449913 w 2019200"/>
                <a:gd name="connsiteY11-512" fmla="*/ 1067116 h 1653776"/>
                <a:gd name="connsiteX12-513" fmla="*/ 1571833 w 2019200"/>
                <a:gd name="connsiteY12-514" fmla="*/ 1300796 h 1653776"/>
                <a:gd name="connsiteX13-515" fmla="*/ 1581993 w 2019200"/>
                <a:gd name="connsiteY13-516" fmla="*/ 1290636 h 1653776"/>
                <a:gd name="connsiteX14-517" fmla="*/ 1581993 w 2019200"/>
                <a:gd name="connsiteY14-518" fmla="*/ 1463356 h 1653776"/>
                <a:gd name="connsiteX15-519" fmla="*/ 1429593 w 2019200"/>
                <a:gd name="connsiteY15-520" fmla="*/ 1636076 h 1653776"/>
                <a:gd name="connsiteX16-521" fmla="*/ 1145113 w 2019200"/>
                <a:gd name="connsiteY16-522" fmla="*/ 1636076 h 1653776"/>
                <a:gd name="connsiteX17-523" fmla="*/ 1013033 w 2019200"/>
                <a:gd name="connsiteY17-524" fmla="*/ 1529396 h 1653776"/>
                <a:gd name="connsiteX18-525" fmla="*/ 921593 w 2019200"/>
                <a:gd name="connsiteY18-526" fmla="*/ 1351596 h 1653776"/>
                <a:gd name="connsiteX19-527" fmla="*/ 921593 w 2019200"/>
                <a:gd name="connsiteY19-528" fmla="*/ 1361756 h 1653776"/>
                <a:gd name="connsiteX20-529" fmla="*/ 789513 w 2019200"/>
                <a:gd name="connsiteY20-530" fmla="*/ 1503996 h 1653776"/>
                <a:gd name="connsiteX21-531" fmla="*/ 423753 w 2019200"/>
                <a:gd name="connsiteY21-532" fmla="*/ 1554796 h 1653776"/>
                <a:gd name="connsiteX22-533" fmla="*/ 271353 w 2019200"/>
                <a:gd name="connsiteY22-534" fmla="*/ 1321116 h 1653776"/>
                <a:gd name="connsiteX23-535" fmla="*/ 400893 w 2019200"/>
                <a:gd name="connsiteY23-536" fmla="*/ 1072196 h 1653776"/>
                <a:gd name="connsiteX24-537" fmla="*/ 474553 w 2019200"/>
                <a:gd name="connsiteY24-538" fmla="*/ 985836 h 1653776"/>
                <a:gd name="connsiteX25-539" fmla="*/ 230713 w 2019200"/>
                <a:gd name="connsiteY25-540" fmla="*/ 894396 h 1653776"/>
                <a:gd name="connsiteX26-541" fmla="*/ 47833 w 2019200"/>
                <a:gd name="connsiteY26-542" fmla="*/ 741996 h 1653776"/>
                <a:gd name="connsiteX27-543" fmla="*/ 17353 w 2019200"/>
                <a:gd name="connsiteY27-544" fmla="*/ 457516 h 1653776"/>
                <a:gd name="connsiteX28-545" fmla="*/ 281513 w 2019200"/>
                <a:gd name="connsiteY28-546" fmla="*/ 355916 h 1653776"/>
                <a:gd name="connsiteX29-547" fmla="*/ 489793 w 2019200"/>
                <a:gd name="connsiteY29-548" fmla="*/ 406716 h 1653776"/>
                <a:gd name="connsiteX30-549" fmla="*/ 708233 w 2019200"/>
                <a:gd name="connsiteY30-550" fmla="*/ 498156 h 1653776"/>
                <a:gd name="connsiteX0-551" fmla="*/ 708233 w 2019200"/>
                <a:gd name="connsiteY0-552" fmla="*/ 498156 h 1653776"/>
                <a:gd name="connsiteX1-553" fmla="*/ 878413 w 2019200"/>
                <a:gd name="connsiteY1-554" fmla="*/ 193356 h 1653776"/>
                <a:gd name="connsiteX2-555" fmla="*/ 1195913 w 2019200"/>
                <a:gd name="connsiteY2-556" fmla="*/ 316 h 1653776"/>
                <a:gd name="connsiteX3-557" fmla="*/ 1439753 w 2019200"/>
                <a:gd name="connsiteY3-558" fmla="*/ 152716 h 1653776"/>
                <a:gd name="connsiteX4-559" fmla="*/ 1477853 w 2019200"/>
                <a:gd name="connsiteY4-560" fmla="*/ 333056 h 1653776"/>
                <a:gd name="connsiteX5-561" fmla="*/ 1427053 w 2019200"/>
                <a:gd name="connsiteY5-562" fmla="*/ 546416 h 1653776"/>
                <a:gd name="connsiteX6-563" fmla="*/ 1622633 w 2019200"/>
                <a:gd name="connsiteY6-564" fmla="*/ 559116 h 1653776"/>
                <a:gd name="connsiteX7-565" fmla="*/ 1927433 w 2019200"/>
                <a:gd name="connsiteY7-566" fmla="*/ 640396 h 1653776"/>
                <a:gd name="connsiteX8-567" fmla="*/ 2018873 w 2019200"/>
                <a:gd name="connsiteY8-568" fmla="*/ 823276 h 1653776"/>
                <a:gd name="connsiteX9-569" fmla="*/ 1947753 w 2019200"/>
                <a:gd name="connsiteY9-570" fmla="*/ 995996 h 1653776"/>
                <a:gd name="connsiteX10-571" fmla="*/ 1708993 w 2019200"/>
                <a:gd name="connsiteY10-572" fmla="*/ 1087436 h 1653776"/>
                <a:gd name="connsiteX11-573" fmla="*/ 1449913 w 2019200"/>
                <a:gd name="connsiteY11-574" fmla="*/ 1067116 h 1653776"/>
                <a:gd name="connsiteX12-575" fmla="*/ 1571833 w 2019200"/>
                <a:gd name="connsiteY12-576" fmla="*/ 1300796 h 1653776"/>
                <a:gd name="connsiteX13-577" fmla="*/ 1581993 w 2019200"/>
                <a:gd name="connsiteY13-578" fmla="*/ 1290636 h 1653776"/>
                <a:gd name="connsiteX14-579" fmla="*/ 1581993 w 2019200"/>
                <a:gd name="connsiteY14-580" fmla="*/ 1463356 h 1653776"/>
                <a:gd name="connsiteX15-581" fmla="*/ 1429593 w 2019200"/>
                <a:gd name="connsiteY15-582" fmla="*/ 1636076 h 1653776"/>
                <a:gd name="connsiteX16-583" fmla="*/ 1145113 w 2019200"/>
                <a:gd name="connsiteY16-584" fmla="*/ 1636076 h 1653776"/>
                <a:gd name="connsiteX17-585" fmla="*/ 1013033 w 2019200"/>
                <a:gd name="connsiteY17-586" fmla="*/ 1529396 h 1653776"/>
                <a:gd name="connsiteX18-587" fmla="*/ 921593 w 2019200"/>
                <a:gd name="connsiteY18-588" fmla="*/ 1351596 h 1653776"/>
                <a:gd name="connsiteX19-589" fmla="*/ 921593 w 2019200"/>
                <a:gd name="connsiteY19-590" fmla="*/ 1361756 h 1653776"/>
                <a:gd name="connsiteX20-591" fmla="*/ 789513 w 2019200"/>
                <a:gd name="connsiteY20-592" fmla="*/ 1503996 h 1653776"/>
                <a:gd name="connsiteX21-593" fmla="*/ 423753 w 2019200"/>
                <a:gd name="connsiteY21-594" fmla="*/ 1554796 h 1653776"/>
                <a:gd name="connsiteX22-595" fmla="*/ 271353 w 2019200"/>
                <a:gd name="connsiteY22-596" fmla="*/ 1321116 h 1653776"/>
                <a:gd name="connsiteX23-597" fmla="*/ 400893 w 2019200"/>
                <a:gd name="connsiteY23-598" fmla="*/ 1072196 h 1653776"/>
                <a:gd name="connsiteX24-599" fmla="*/ 474553 w 2019200"/>
                <a:gd name="connsiteY24-600" fmla="*/ 985836 h 1653776"/>
                <a:gd name="connsiteX25-601" fmla="*/ 230713 w 2019200"/>
                <a:gd name="connsiteY25-602" fmla="*/ 894396 h 1653776"/>
                <a:gd name="connsiteX26-603" fmla="*/ 47833 w 2019200"/>
                <a:gd name="connsiteY26-604" fmla="*/ 741996 h 1653776"/>
                <a:gd name="connsiteX27-605" fmla="*/ 17353 w 2019200"/>
                <a:gd name="connsiteY27-606" fmla="*/ 457516 h 1653776"/>
                <a:gd name="connsiteX28-607" fmla="*/ 281513 w 2019200"/>
                <a:gd name="connsiteY28-608" fmla="*/ 355916 h 1653776"/>
                <a:gd name="connsiteX29-609" fmla="*/ 489793 w 2019200"/>
                <a:gd name="connsiteY29-610" fmla="*/ 406716 h 1653776"/>
                <a:gd name="connsiteX30-611" fmla="*/ 708233 w 2019200"/>
                <a:gd name="connsiteY30-612" fmla="*/ 498156 h 1653776"/>
                <a:gd name="connsiteX0-613" fmla="*/ 710773 w 2019200"/>
                <a:gd name="connsiteY0-614" fmla="*/ 477836 h 1653776"/>
                <a:gd name="connsiteX1-615" fmla="*/ 878413 w 2019200"/>
                <a:gd name="connsiteY1-616" fmla="*/ 193356 h 1653776"/>
                <a:gd name="connsiteX2-617" fmla="*/ 1195913 w 2019200"/>
                <a:gd name="connsiteY2-618" fmla="*/ 316 h 1653776"/>
                <a:gd name="connsiteX3-619" fmla="*/ 1439753 w 2019200"/>
                <a:gd name="connsiteY3-620" fmla="*/ 152716 h 1653776"/>
                <a:gd name="connsiteX4-621" fmla="*/ 1477853 w 2019200"/>
                <a:gd name="connsiteY4-622" fmla="*/ 333056 h 1653776"/>
                <a:gd name="connsiteX5-623" fmla="*/ 1427053 w 2019200"/>
                <a:gd name="connsiteY5-624" fmla="*/ 546416 h 1653776"/>
                <a:gd name="connsiteX6-625" fmla="*/ 1622633 w 2019200"/>
                <a:gd name="connsiteY6-626" fmla="*/ 559116 h 1653776"/>
                <a:gd name="connsiteX7-627" fmla="*/ 1927433 w 2019200"/>
                <a:gd name="connsiteY7-628" fmla="*/ 640396 h 1653776"/>
                <a:gd name="connsiteX8-629" fmla="*/ 2018873 w 2019200"/>
                <a:gd name="connsiteY8-630" fmla="*/ 823276 h 1653776"/>
                <a:gd name="connsiteX9-631" fmla="*/ 1947753 w 2019200"/>
                <a:gd name="connsiteY9-632" fmla="*/ 995996 h 1653776"/>
                <a:gd name="connsiteX10-633" fmla="*/ 1708993 w 2019200"/>
                <a:gd name="connsiteY10-634" fmla="*/ 1087436 h 1653776"/>
                <a:gd name="connsiteX11-635" fmla="*/ 1449913 w 2019200"/>
                <a:gd name="connsiteY11-636" fmla="*/ 1067116 h 1653776"/>
                <a:gd name="connsiteX12-637" fmla="*/ 1571833 w 2019200"/>
                <a:gd name="connsiteY12-638" fmla="*/ 1300796 h 1653776"/>
                <a:gd name="connsiteX13-639" fmla="*/ 1581993 w 2019200"/>
                <a:gd name="connsiteY13-640" fmla="*/ 1290636 h 1653776"/>
                <a:gd name="connsiteX14-641" fmla="*/ 1581993 w 2019200"/>
                <a:gd name="connsiteY14-642" fmla="*/ 1463356 h 1653776"/>
                <a:gd name="connsiteX15-643" fmla="*/ 1429593 w 2019200"/>
                <a:gd name="connsiteY15-644" fmla="*/ 1636076 h 1653776"/>
                <a:gd name="connsiteX16-645" fmla="*/ 1145113 w 2019200"/>
                <a:gd name="connsiteY16-646" fmla="*/ 1636076 h 1653776"/>
                <a:gd name="connsiteX17-647" fmla="*/ 1013033 w 2019200"/>
                <a:gd name="connsiteY17-648" fmla="*/ 1529396 h 1653776"/>
                <a:gd name="connsiteX18-649" fmla="*/ 921593 w 2019200"/>
                <a:gd name="connsiteY18-650" fmla="*/ 1351596 h 1653776"/>
                <a:gd name="connsiteX19-651" fmla="*/ 921593 w 2019200"/>
                <a:gd name="connsiteY19-652" fmla="*/ 1361756 h 1653776"/>
                <a:gd name="connsiteX20-653" fmla="*/ 789513 w 2019200"/>
                <a:gd name="connsiteY20-654" fmla="*/ 1503996 h 1653776"/>
                <a:gd name="connsiteX21-655" fmla="*/ 423753 w 2019200"/>
                <a:gd name="connsiteY21-656" fmla="*/ 1554796 h 1653776"/>
                <a:gd name="connsiteX22-657" fmla="*/ 271353 w 2019200"/>
                <a:gd name="connsiteY22-658" fmla="*/ 1321116 h 1653776"/>
                <a:gd name="connsiteX23-659" fmla="*/ 400893 w 2019200"/>
                <a:gd name="connsiteY23-660" fmla="*/ 1072196 h 1653776"/>
                <a:gd name="connsiteX24-661" fmla="*/ 474553 w 2019200"/>
                <a:gd name="connsiteY24-662" fmla="*/ 985836 h 1653776"/>
                <a:gd name="connsiteX25-663" fmla="*/ 230713 w 2019200"/>
                <a:gd name="connsiteY25-664" fmla="*/ 894396 h 1653776"/>
                <a:gd name="connsiteX26-665" fmla="*/ 47833 w 2019200"/>
                <a:gd name="connsiteY26-666" fmla="*/ 741996 h 1653776"/>
                <a:gd name="connsiteX27-667" fmla="*/ 17353 w 2019200"/>
                <a:gd name="connsiteY27-668" fmla="*/ 457516 h 1653776"/>
                <a:gd name="connsiteX28-669" fmla="*/ 281513 w 2019200"/>
                <a:gd name="connsiteY28-670" fmla="*/ 355916 h 1653776"/>
                <a:gd name="connsiteX29-671" fmla="*/ 489793 w 2019200"/>
                <a:gd name="connsiteY29-672" fmla="*/ 406716 h 1653776"/>
                <a:gd name="connsiteX30-673" fmla="*/ 710773 w 2019200"/>
                <a:gd name="connsiteY30-674" fmla="*/ 477836 h 1653776"/>
                <a:gd name="connsiteX0-675" fmla="*/ 710773 w 2019200"/>
                <a:gd name="connsiteY0-676" fmla="*/ 449982 h 1625922"/>
                <a:gd name="connsiteX1-677" fmla="*/ 878413 w 2019200"/>
                <a:gd name="connsiteY1-678" fmla="*/ 165502 h 1625922"/>
                <a:gd name="connsiteX2-679" fmla="*/ 1198453 w 2019200"/>
                <a:gd name="connsiteY2-680" fmla="*/ 402 h 1625922"/>
                <a:gd name="connsiteX3-681" fmla="*/ 1439753 w 2019200"/>
                <a:gd name="connsiteY3-682" fmla="*/ 124862 h 1625922"/>
                <a:gd name="connsiteX4-683" fmla="*/ 1477853 w 2019200"/>
                <a:gd name="connsiteY4-684" fmla="*/ 305202 h 1625922"/>
                <a:gd name="connsiteX5-685" fmla="*/ 1427053 w 2019200"/>
                <a:gd name="connsiteY5-686" fmla="*/ 518562 h 1625922"/>
                <a:gd name="connsiteX6-687" fmla="*/ 1622633 w 2019200"/>
                <a:gd name="connsiteY6-688" fmla="*/ 531262 h 1625922"/>
                <a:gd name="connsiteX7-689" fmla="*/ 1927433 w 2019200"/>
                <a:gd name="connsiteY7-690" fmla="*/ 612542 h 1625922"/>
                <a:gd name="connsiteX8-691" fmla="*/ 2018873 w 2019200"/>
                <a:gd name="connsiteY8-692" fmla="*/ 795422 h 1625922"/>
                <a:gd name="connsiteX9-693" fmla="*/ 1947753 w 2019200"/>
                <a:gd name="connsiteY9-694" fmla="*/ 968142 h 1625922"/>
                <a:gd name="connsiteX10-695" fmla="*/ 1708993 w 2019200"/>
                <a:gd name="connsiteY10-696" fmla="*/ 1059582 h 1625922"/>
                <a:gd name="connsiteX11-697" fmla="*/ 1449913 w 2019200"/>
                <a:gd name="connsiteY11-698" fmla="*/ 1039262 h 1625922"/>
                <a:gd name="connsiteX12-699" fmla="*/ 1571833 w 2019200"/>
                <a:gd name="connsiteY12-700" fmla="*/ 1272942 h 1625922"/>
                <a:gd name="connsiteX13-701" fmla="*/ 1581993 w 2019200"/>
                <a:gd name="connsiteY13-702" fmla="*/ 1262782 h 1625922"/>
                <a:gd name="connsiteX14-703" fmla="*/ 1581993 w 2019200"/>
                <a:gd name="connsiteY14-704" fmla="*/ 1435502 h 1625922"/>
                <a:gd name="connsiteX15-705" fmla="*/ 1429593 w 2019200"/>
                <a:gd name="connsiteY15-706" fmla="*/ 1608222 h 1625922"/>
                <a:gd name="connsiteX16-707" fmla="*/ 1145113 w 2019200"/>
                <a:gd name="connsiteY16-708" fmla="*/ 1608222 h 1625922"/>
                <a:gd name="connsiteX17-709" fmla="*/ 1013033 w 2019200"/>
                <a:gd name="connsiteY17-710" fmla="*/ 1501542 h 1625922"/>
                <a:gd name="connsiteX18-711" fmla="*/ 921593 w 2019200"/>
                <a:gd name="connsiteY18-712" fmla="*/ 1323742 h 1625922"/>
                <a:gd name="connsiteX19-713" fmla="*/ 921593 w 2019200"/>
                <a:gd name="connsiteY19-714" fmla="*/ 1333902 h 1625922"/>
                <a:gd name="connsiteX20-715" fmla="*/ 789513 w 2019200"/>
                <a:gd name="connsiteY20-716" fmla="*/ 1476142 h 1625922"/>
                <a:gd name="connsiteX21-717" fmla="*/ 423753 w 2019200"/>
                <a:gd name="connsiteY21-718" fmla="*/ 1526942 h 1625922"/>
                <a:gd name="connsiteX22-719" fmla="*/ 271353 w 2019200"/>
                <a:gd name="connsiteY22-720" fmla="*/ 1293262 h 1625922"/>
                <a:gd name="connsiteX23-721" fmla="*/ 400893 w 2019200"/>
                <a:gd name="connsiteY23-722" fmla="*/ 1044342 h 1625922"/>
                <a:gd name="connsiteX24-723" fmla="*/ 474553 w 2019200"/>
                <a:gd name="connsiteY24-724" fmla="*/ 957982 h 1625922"/>
                <a:gd name="connsiteX25-725" fmla="*/ 230713 w 2019200"/>
                <a:gd name="connsiteY25-726" fmla="*/ 866542 h 1625922"/>
                <a:gd name="connsiteX26-727" fmla="*/ 47833 w 2019200"/>
                <a:gd name="connsiteY26-728" fmla="*/ 714142 h 1625922"/>
                <a:gd name="connsiteX27-729" fmla="*/ 17353 w 2019200"/>
                <a:gd name="connsiteY27-730" fmla="*/ 429662 h 1625922"/>
                <a:gd name="connsiteX28-731" fmla="*/ 281513 w 2019200"/>
                <a:gd name="connsiteY28-732" fmla="*/ 328062 h 1625922"/>
                <a:gd name="connsiteX29-733" fmla="*/ 489793 w 2019200"/>
                <a:gd name="connsiteY29-734" fmla="*/ 378862 h 1625922"/>
                <a:gd name="connsiteX30-735" fmla="*/ 710773 w 2019200"/>
                <a:gd name="connsiteY30-736" fmla="*/ 449982 h 1625922"/>
                <a:gd name="connsiteX0-737" fmla="*/ 710773 w 2019200"/>
                <a:gd name="connsiteY0-738" fmla="*/ 462637 h 1638577"/>
                <a:gd name="connsiteX1-739" fmla="*/ 878413 w 2019200"/>
                <a:gd name="connsiteY1-740" fmla="*/ 178157 h 1638577"/>
                <a:gd name="connsiteX2-741" fmla="*/ 1190833 w 2019200"/>
                <a:gd name="connsiteY2-742" fmla="*/ 357 h 1638577"/>
                <a:gd name="connsiteX3-743" fmla="*/ 1439753 w 2019200"/>
                <a:gd name="connsiteY3-744" fmla="*/ 137517 h 1638577"/>
                <a:gd name="connsiteX4-745" fmla="*/ 1477853 w 2019200"/>
                <a:gd name="connsiteY4-746" fmla="*/ 317857 h 1638577"/>
                <a:gd name="connsiteX5-747" fmla="*/ 1427053 w 2019200"/>
                <a:gd name="connsiteY5-748" fmla="*/ 531217 h 1638577"/>
                <a:gd name="connsiteX6-749" fmla="*/ 1622633 w 2019200"/>
                <a:gd name="connsiteY6-750" fmla="*/ 543917 h 1638577"/>
                <a:gd name="connsiteX7-751" fmla="*/ 1927433 w 2019200"/>
                <a:gd name="connsiteY7-752" fmla="*/ 625197 h 1638577"/>
                <a:gd name="connsiteX8-753" fmla="*/ 2018873 w 2019200"/>
                <a:gd name="connsiteY8-754" fmla="*/ 808077 h 1638577"/>
                <a:gd name="connsiteX9-755" fmla="*/ 1947753 w 2019200"/>
                <a:gd name="connsiteY9-756" fmla="*/ 980797 h 1638577"/>
                <a:gd name="connsiteX10-757" fmla="*/ 1708993 w 2019200"/>
                <a:gd name="connsiteY10-758" fmla="*/ 1072237 h 1638577"/>
                <a:gd name="connsiteX11-759" fmla="*/ 1449913 w 2019200"/>
                <a:gd name="connsiteY11-760" fmla="*/ 1051917 h 1638577"/>
                <a:gd name="connsiteX12-761" fmla="*/ 1571833 w 2019200"/>
                <a:gd name="connsiteY12-762" fmla="*/ 1285597 h 1638577"/>
                <a:gd name="connsiteX13-763" fmla="*/ 1581993 w 2019200"/>
                <a:gd name="connsiteY13-764" fmla="*/ 1275437 h 1638577"/>
                <a:gd name="connsiteX14-765" fmla="*/ 1581993 w 2019200"/>
                <a:gd name="connsiteY14-766" fmla="*/ 1448157 h 1638577"/>
                <a:gd name="connsiteX15-767" fmla="*/ 1429593 w 2019200"/>
                <a:gd name="connsiteY15-768" fmla="*/ 1620877 h 1638577"/>
                <a:gd name="connsiteX16-769" fmla="*/ 1145113 w 2019200"/>
                <a:gd name="connsiteY16-770" fmla="*/ 1620877 h 1638577"/>
                <a:gd name="connsiteX17-771" fmla="*/ 1013033 w 2019200"/>
                <a:gd name="connsiteY17-772" fmla="*/ 1514197 h 1638577"/>
                <a:gd name="connsiteX18-773" fmla="*/ 921593 w 2019200"/>
                <a:gd name="connsiteY18-774" fmla="*/ 1336397 h 1638577"/>
                <a:gd name="connsiteX19-775" fmla="*/ 921593 w 2019200"/>
                <a:gd name="connsiteY19-776" fmla="*/ 1346557 h 1638577"/>
                <a:gd name="connsiteX20-777" fmla="*/ 789513 w 2019200"/>
                <a:gd name="connsiteY20-778" fmla="*/ 1488797 h 1638577"/>
                <a:gd name="connsiteX21-779" fmla="*/ 423753 w 2019200"/>
                <a:gd name="connsiteY21-780" fmla="*/ 1539597 h 1638577"/>
                <a:gd name="connsiteX22-781" fmla="*/ 271353 w 2019200"/>
                <a:gd name="connsiteY22-782" fmla="*/ 1305917 h 1638577"/>
                <a:gd name="connsiteX23-783" fmla="*/ 400893 w 2019200"/>
                <a:gd name="connsiteY23-784" fmla="*/ 1056997 h 1638577"/>
                <a:gd name="connsiteX24-785" fmla="*/ 474553 w 2019200"/>
                <a:gd name="connsiteY24-786" fmla="*/ 970637 h 1638577"/>
                <a:gd name="connsiteX25-787" fmla="*/ 230713 w 2019200"/>
                <a:gd name="connsiteY25-788" fmla="*/ 879197 h 1638577"/>
                <a:gd name="connsiteX26-789" fmla="*/ 47833 w 2019200"/>
                <a:gd name="connsiteY26-790" fmla="*/ 726797 h 1638577"/>
                <a:gd name="connsiteX27-791" fmla="*/ 17353 w 2019200"/>
                <a:gd name="connsiteY27-792" fmla="*/ 442317 h 1638577"/>
                <a:gd name="connsiteX28-793" fmla="*/ 281513 w 2019200"/>
                <a:gd name="connsiteY28-794" fmla="*/ 340717 h 1638577"/>
                <a:gd name="connsiteX29-795" fmla="*/ 489793 w 2019200"/>
                <a:gd name="connsiteY29-796" fmla="*/ 391517 h 1638577"/>
                <a:gd name="connsiteX30-797" fmla="*/ 710773 w 2019200"/>
                <a:gd name="connsiteY30-798" fmla="*/ 462637 h 1638577"/>
                <a:gd name="connsiteX0-799" fmla="*/ 710773 w 2019200"/>
                <a:gd name="connsiteY0-800" fmla="*/ 462339 h 1638279"/>
                <a:gd name="connsiteX1-801" fmla="*/ 878413 w 2019200"/>
                <a:gd name="connsiteY1-802" fmla="*/ 177859 h 1638279"/>
                <a:gd name="connsiteX2-803" fmla="*/ 1190833 w 2019200"/>
                <a:gd name="connsiteY2-804" fmla="*/ 59 h 1638279"/>
                <a:gd name="connsiteX3-805" fmla="*/ 1406733 w 2019200"/>
                <a:gd name="connsiteY3-806" fmla="*/ 160079 h 1638279"/>
                <a:gd name="connsiteX4-807" fmla="*/ 1477853 w 2019200"/>
                <a:gd name="connsiteY4-808" fmla="*/ 317559 h 1638279"/>
                <a:gd name="connsiteX5-809" fmla="*/ 1427053 w 2019200"/>
                <a:gd name="connsiteY5-810" fmla="*/ 530919 h 1638279"/>
                <a:gd name="connsiteX6-811" fmla="*/ 1622633 w 2019200"/>
                <a:gd name="connsiteY6-812" fmla="*/ 543619 h 1638279"/>
                <a:gd name="connsiteX7-813" fmla="*/ 1927433 w 2019200"/>
                <a:gd name="connsiteY7-814" fmla="*/ 624899 h 1638279"/>
                <a:gd name="connsiteX8-815" fmla="*/ 2018873 w 2019200"/>
                <a:gd name="connsiteY8-816" fmla="*/ 807779 h 1638279"/>
                <a:gd name="connsiteX9-817" fmla="*/ 1947753 w 2019200"/>
                <a:gd name="connsiteY9-818" fmla="*/ 980499 h 1638279"/>
                <a:gd name="connsiteX10-819" fmla="*/ 1708993 w 2019200"/>
                <a:gd name="connsiteY10-820" fmla="*/ 1071939 h 1638279"/>
                <a:gd name="connsiteX11-821" fmla="*/ 1449913 w 2019200"/>
                <a:gd name="connsiteY11-822" fmla="*/ 1051619 h 1638279"/>
                <a:gd name="connsiteX12-823" fmla="*/ 1571833 w 2019200"/>
                <a:gd name="connsiteY12-824" fmla="*/ 1285299 h 1638279"/>
                <a:gd name="connsiteX13-825" fmla="*/ 1581993 w 2019200"/>
                <a:gd name="connsiteY13-826" fmla="*/ 1275139 h 1638279"/>
                <a:gd name="connsiteX14-827" fmla="*/ 1581993 w 2019200"/>
                <a:gd name="connsiteY14-828" fmla="*/ 1447859 h 1638279"/>
                <a:gd name="connsiteX15-829" fmla="*/ 1429593 w 2019200"/>
                <a:gd name="connsiteY15-830" fmla="*/ 1620579 h 1638279"/>
                <a:gd name="connsiteX16-831" fmla="*/ 1145113 w 2019200"/>
                <a:gd name="connsiteY16-832" fmla="*/ 1620579 h 1638279"/>
                <a:gd name="connsiteX17-833" fmla="*/ 1013033 w 2019200"/>
                <a:gd name="connsiteY17-834" fmla="*/ 1513899 h 1638279"/>
                <a:gd name="connsiteX18-835" fmla="*/ 921593 w 2019200"/>
                <a:gd name="connsiteY18-836" fmla="*/ 1336099 h 1638279"/>
                <a:gd name="connsiteX19-837" fmla="*/ 921593 w 2019200"/>
                <a:gd name="connsiteY19-838" fmla="*/ 1346259 h 1638279"/>
                <a:gd name="connsiteX20-839" fmla="*/ 789513 w 2019200"/>
                <a:gd name="connsiteY20-840" fmla="*/ 1488499 h 1638279"/>
                <a:gd name="connsiteX21-841" fmla="*/ 423753 w 2019200"/>
                <a:gd name="connsiteY21-842" fmla="*/ 1539299 h 1638279"/>
                <a:gd name="connsiteX22-843" fmla="*/ 271353 w 2019200"/>
                <a:gd name="connsiteY22-844" fmla="*/ 1305619 h 1638279"/>
                <a:gd name="connsiteX23-845" fmla="*/ 400893 w 2019200"/>
                <a:gd name="connsiteY23-846" fmla="*/ 1056699 h 1638279"/>
                <a:gd name="connsiteX24-847" fmla="*/ 474553 w 2019200"/>
                <a:gd name="connsiteY24-848" fmla="*/ 970339 h 1638279"/>
                <a:gd name="connsiteX25-849" fmla="*/ 230713 w 2019200"/>
                <a:gd name="connsiteY25-850" fmla="*/ 878899 h 1638279"/>
                <a:gd name="connsiteX26-851" fmla="*/ 47833 w 2019200"/>
                <a:gd name="connsiteY26-852" fmla="*/ 726499 h 1638279"/>
                <a:gd name="connsiteX27-853" fmla="*/ 17353 w 2019200"/>
                <a:gd name="connsiteY27-854" fmla="*/ 442019 h 1638279"/>
                <a:gd name="connsiteX28-855" fmla="*/ 281513 w 2019200"/>
                <a:gd name="connsiteY28-856" fmla="*/ 340419 h 1638279"/>
                <a:gd name="connsiteX29-857" fmla="*/ 489793 w 2019200"/>
                <a:gd name="connsiteY29-858" fmla="*/ 391219 h 1638279"/>
                <a:gd name="connsiteX30-859" fmla="*/ 710773 w 2019200"/>
                <a:gd name="connsiteY30-860" fmla="*/ 462339 h 1638279"/>
                <a:gd name="connsiteX0-861" fmla="*/ 710773 w 2019200"/>
                <a:gd name="connsiteY0-862" fmla="*/ 462467 h 1638407"/>
                <a:gd name="connsiteX1-863" fmla="*/ 878413 w 2019200"/>
                <a:gd name="connsiteY1-864" fmla="*/ 177987 h 1638407"/>
                <a:gd name="connsiteX2-865" fmla="*/ 1190833 w 2019200"/>
                <a:gd name="connsiteY2-866" fmla="*/ 187 h 1638407"/>
                <a:gd name="connsiteX3-867" fmla="*/ 1414353 w 2019200"/>
                <a:gd name="connsiteY3-868" fmla="*/ 147507 h 1638407"/>
                <a:gd name="connsiteX4-869" fmla="*/ 1477853 w 2019200"/>
                <a:gd name="connsiteY4-870" fmla="*/ 317687 h 1638407"/>
                <a:gd name="connsiteX5-871" fmla="*/ 1427053 w 2019200"/>
                <a:gd name="connsiteY5-872" fmla="*/ 531047 h 1638407"/>
                <a:gd name="connsiteX6-873" fmla="*/ 1622633 w 2019200"/>
                <a:gd name="connsiteY6-874" fmla="*/ 543747 h 1638407"/>
                <a:gd name="connsiteX7-875" fmla="*/ 1927433 w 2019200"/>
                <a:gd name="connsiteY7-876" fmla="*/ 625027 h 1638407"/>
                <a:gd name="connsiteX8-877" fmla="*/ 2018873 w 2019200"/>
                <a:gd name="connsiteY8-878" fmla="*/ 807907 h 1638407"/>
                <a:gd name="connsiteX9-879" fmla="*/ 1947753 w 2019200"/>
                <a:gd name="connsiteY9-880" fmla="*/ 980627 h 1638407"/>
                <a:gd name="connsiteX10-881" fmla="*/ 1708993 w 2019200"/>
                <a:gd name="connsiteY10-882" fmla="*/ 1072067 h 1638407"/>
                <a:gd name="connsiteX11-883" fmla="*/ 1449913 w 2019200"/>
                <a:gd name="connsiteY11-884" fmla="*/ 1051747 h 1638407"/>
                <a:gd name="connsiteX12-885" fmla="*/ 1571833 w 2019200"/>
                <a:gd name="connsiteY12-886" fmla="*/ 1285427 h 1638407"/>
                <a:gd name="connsiteX13-887" fmla="*/ 1581993 w 2019200"/>
                <a:gd name="connsiteY13-888" fmla="*/ 1275267 h 1638407"/>
                <a:gd name="connsiteX14-889" fmla="*/ 1581993 w 2019200"/>
                <a:gd name="connsiteY14-890" fmla="*/ 1447987 h 1638407"/>
                <a:gd name="connsiteX15-891" fmla="*/ 1429593 w 2019200"/>
                <a:gd name="connsiteY15-892" fmla="*/ 1620707 h 1638407"/>
                <a:gd name="connsiteX16-893" fmla="*/ 1145113 w 2019200"/>
                <a:gd name="connsiteY16-894" fmla="*/ 1620707 h 1638407"/>
                <a:gd name="connsiteX17-895" fmla="*/ 1013033 w 2019200"/>
                <a:gd name="connsiteY17-896" fmla="*/ 1514027 h 1638407"/>
                <a:gd name="connsiteX18-897" fmla="*/ 921593 w 2019200"/>
                <a:gd name="connsiteY18-898" fmla="*/ 1336227 h 1638407"/>
                <a:gd name="connsiteX19-899" fmla="*/ 921593 w 2019200"/>
                <a:gd name="connsiteY19-900" fmla="*/ 1346387 h 1638407"/>
                <a:gd name="connsiteX20-901" fmla="*/ 789513 w 2019200"/>
                <a:gd name="connsiteY20-902" fmla="*/ 1488627 h 1638407"/>
                <a:gd name="connsiteX21-903" fmla="*/ 423753 w 2019200"/>
                <a:gd name="connsiteY21-904" fmla="*/ 1539427 h 1638407"/>
                <a:gd name="connsiteX22-905" fmla="*/ 271353 w 2019200"/>
                <a:gd name="connsiteY22-906" fmla="*/ 1305747 h 1638407"/>
                <a:gd name="connsiteX23-907" fmla="*/ 400893 w 2019200"/>
                <a:gd name="connsiteY23-908" fmla="*/ 1056827 h 1638407"/>
                <a:gd name="connsiteX24-909" fmla="*/ 474553 w 2019200"/>
                <a:gd name="connsiteY24-910" fmla="*/ 970467 h 1638407"/>
                <a:gd name="connsiteX25-911" fmla="*/ 230713 w 2019200"/>
                <a:gd name="connsiteY25-912" fmla="*/ 879027 h 1638407"/>
                <a:gd name="connsiteX26-913" fmla="*/ 47833 w 2019200"/>
                <a:gd name="connsiteY26-914" fmla="*/ 726627 h 1638407"/>
                <a:gd name="connsiteX27-915" fmla="*/ 17353 w 2019200"/>
                <a:gd name="connsiteY27-916" fmla="*/ 442147 h 1638407"/>
                <a:gd name="connsiteX28-917" fmla="*/ 281513 w 2019200"/>
                <a:gd name="connsiteY28-918" fmla="*/ 340547 h 1638407"/>
                <a:gd name="connsiteX29-919" fmla="*/ 489793 w 2019200"/>
                <a:gd name="connsiteY29-920" fmla="*/ 391347 h 1638407"/>
                <a:gd name="connsiteX30-921" fmla="*/ 710773 w 2019200"/>
                <a:gd name="connsiteY30-922" fmla="*/ 462467 h 1638407"/>
                <a:gd name="connsiteX0-923" fmla="*/ 710773 w 2019200"/>
                <a:gd name="connsiteY0-924" fmla="*/ 462478 h 1638418"/>
                <a:gd name="connsiteX1-925" fmla="*/ 878413 w 2019200"/>
                <a:gd name="connsiteY1-926" fmla="*/ 177998 h 1638418"/>
                <a:gd name="connsiteX2-927" fmla="*/ 1190833 w 2019200"/>
                <a:gd name="connsiteY2-928" fmla="*/ 198 h 1638418"/>
                <a:gd name="connsiteX3-929" fmla="*/ 1414353 w 2019200"/>
                <a:gd name="connsiteY3-930" fmla="*/ 147518 h 1638418"/>
                <a:gd name="connsiteX4-931" fmla="*/ 1462613 w 2019200"/>
                <a:gd name="connsiteY4-932" fmla="*/ 353258 h 1638418"/>
                <a:gd name="connsiteX5-933" fmla="*/ 1427053 w 2019200"/>
                <a:gd name="connsiteY5-934" fmla="*/ 531058 h 1638418"/>
                <a:gd name="connsiteX6-935" fmla="*/ 1622633 w 2019200"/>
                <a:gd name="connsiteY6-936" fmla="*/ 543758 h 1638418"/>
                <a:gd name="connsiteX7-937" fmla="*/ 1927433 w 2019200"/>
                <a:gd name="connsiteY7-938" fmla="*/ 625038 h 1638418"/>
                <a:gd name="connsiteX8-939" fmla="*/ 2018873 w 2019200"/>
                <a:gd name="connsiteY8-940" fmla="*/ 807918 h 1638418"/>
                <a:gd name="connsiteX9-941" fmla="*/ 1947753 w 2019200"/>
                <a:gd name="connsiteY9-942" fmla="*/ 980638 h 1638418"/>
                <a:gd name="connsiteX10-943" fmla="*/ 1708993 w 2019200"/>
                <a:gd name="connsiteY10-944" fmla="*/ 1072078 h 1638418"/>
                <a:gd name="connsiteX11-945" fmla="*/ 1449913 w 2019200"/>
                <a:gd name="connsiteY11-946" fmla="*/ 1051758 h 1638418"/>
                <a:gd name="connsiteX12-947" fmla="*/ 1571833 w 2019200"/>
                <a:gd name="connsiteY12-948" fmla="*/ 1285438 h 1638418"/>
                <a:gd name="connsiteX13-949" fmla="*/ 1581993 w 2019200"/>
                <a:gd name="connsiteY13-950" fmla="*/ 1275278 h 1638418"/>
                <a:gd name="connsiteX14-951" fmla="*/ 1581993 w 2019200"/>
                <a:gd name="connsiteY14-952" fmla="*/ 1447998 h 1638418"/>
                <a:gd name="connsiteX15-953" fmla="*/ 1429593 w 2019200"/>
                <a:gd name="connsiteY15-954" fmla="*/ 1620718 h 1638418"/>
                <a:gd name="connsiteX16-955" fmla="*/ 1145113 w 2019200"/>
                <a:gd name="connsiteY16-956" fmla="*/ 1620718 h 1638418"/>
                <a:gd name="connsiteX17-957" fmla="*/ 1013033 w 2019200"/>
                <a:gd name="connsiteY17-958" fmla="*/ 1514038 h 1638418"/>
                <a:gd name="connsiteX18-959" fmla="*/ 921593 w 2019200"/>
                <a:gd name="connsiteY18-960" fmla="*/ 1336238 h 1638418"/>
                <a:gd name="connsiteX19-961" fmla="*/ 921593 w 2019200"/>
                <a:gd name="connsiteY19-962" fmla="*/ 1346398 h 1638418"/>
                <a:gd name="connsiteX20-963" fmla="*/ 789513 w 2019200"/>
                <a:gd name="connsiteY20-964" fmla="*/ 1488638 h 1638418"/>
                <a:gd name="connsiteX21-965" fmla="*/ 423753 w 2019200"/>
                <a:gd name="connsiteY21-966" fmla="*/ 1539438 h 1638418"/>
                <a:gd name="connsiteX22-967" fmla="*/ 271353 w 2019200"/>
                <a:gd name="connsiteY22-968" fmla="*/ 1305758 h 1638418"/>
                <a:gd name="connsiteX23-969" fmla="*/ 400893 w 2019200"/>
                <a:gd name="connsiteY23-970" fmla="*/ 1056838 h 1638418"/>
                <a:gd name="connsiteX24-971" fmla="*/ 474553 w 2019200"/>
                <a:gd name="connsiteY24-972" fmla="*/ 970478 h 1638418"/>
                <a:gd name="connsiteX25-973" fmla="*/ 230713 w 2019200"/>
                <a:gd name="connsiteY25-974" fmla="*/ 879038 h 1638418"/>
                <a:gd name="connsiteX26-975" fmla="*/ 47833 w 2019200"/>
                <a:gd name="connsiteY26-976" fmla="*/ 726638 h 1638418"/>
                <a:gd name="connsiteX27-977" fmla="*/ 17353 w 2019200"/>
                <a:gd name="connsiteY27-978" fmla="*/ 442158 h 1638418"/>
                <a:gd name="connsiteX28-979" fmla="*/ 281513 w 2019200"/>
                <a:gd name="connsiteY28-980" fmla="*/ 340558 h 1638418"/>
                <a:gd name="connsiteX29-981" fmla="*/ 489793 w 2019200"/>
                <a:gd name="connsiteY29-982" fmla="*/ 391358 h 1638418"/>
                <a:gd name="connsiteX30-983" fmla="*/ 710773 w 2019200"/>
                <a:gd name="connsiteY30-984" fmla="*/ 462478 h 1638418"/>
                <a:gd name="connsiteX0-985" fmla="*/ 710773 w 2019200"/>
                <a:gd name="connsiteY0-986" fmla="*/ 462478 h 1638418"/>
                <a:gd name="connsiteX1-987" fmla="*/ 878413 w 2019200"/>
                <a:gd name="connsiteY1-988" fmla="*/ 177998 h 1638418"/>
                <a:gd name="connsiteX2-989" fmla="*/ 1190833 w 2019200"/>
                <a:gd name="connsiteY2-990" fmla="*/ 198 h 1638418"/>
                <a:gd name="connsiteX3-991" fmla="*/ 1414353 w 2019200"/>
                <a:gd name="connsiteY3-992" fmla="*/ 147518 h 1638418"/>
                <a:gd name="connsiteX4-993" fmla="*/ 1462613 w 2019200"/>
                <a:gd name="connsiteY4-994" fmla="*/ 353258 h 1638418"/>
                <a:gd name="connsiteX5-995" fmla="*/ 1427053 w 2019200"/>
                <a:gd name="connsiteY5-996" fmla="*/ 531058 h 1638418"/>
                <a:gd name="connsiteX6-997" fmla="*/ 1625173 w 2019200"/>
                <a:gd name="connsiteY6-998" fmla="*/ 566618 h 1638418"/>
                <a:gd name="connsiteX7-999" fmla="*/ 1927433 w 2019200"/>
                <a:gd name="connsiteY7-1000" fmla="*/ 625038 h 1638418"/>
                <a:gd name="connsiteX8-1001" fmla="*/ 2018873 w 2019200"/>
                <a:gd name="connsiteY8-1002" fmla="*/ 807918 h 1638418"/>
                <a:gd name="connsiteX9-1003" fmla="*/ 1947753 w 2019200"/>
                <a:gd name="connsiteY9-1004" fmla="*/ 980638 h 1638418"/>
                <a:gd name="connsiteX10-1005" fmla="*/ 1708993 w 2019200"/>
                <a:gd name="connsiteY10-1006" fmla="*/ 1072078 h 1638418"/>
                <a:gd name="connsiteX11-1007" fmla="*/ 1449913 w 2019200"/>
                <a:gd name="connsiteY11-1008" fmla="*/ 1051758 h 1638418"/>
                <a:gd name="connsiteX12-1009" fmla="*/ 1571833 w 2019200"/>
                <a:gd name="connsiteY12-1010" fmla="*/ 1285438 h 1638418"/>
                <a:gd name="connsiteX13-1011" fmla="*/ 1581993 w 2019200"/>
                <a:gd name="connsiteY13-1012" fmla="*/ 1275278 h 1638418"/>
                <a:gd name="connsiteX14-1013" fmla="*/ 1581993 w 2019200"/>
                <a:gd name="connsiteY14-1014" fmla="*/ 1447998 h 1638418"/>
                <a:gd name="connsiteX15-1015" fmla="*/ 1429593 w 2019200"/>
                <a:gd name="connsiteY15-1016" fmla="*/ 1620718 h 1638418"/>
                <a:gd name="connsiteX16-1017" fmla="*/ 1145113 w 2019200"/>
                <a:gd name="connsiteY16-1018" fmla="*/ 1620718 h 1638418"/>
                <a:gd name="connsiteX17-1019" fmla="*/ 1013033 w 2019200"/>
                <a:gd name="connsiteY17-1020" fmla="*/ 1514038 h 1638418"/>
                <a:gd name="connsiteX18-1021" fmla="*/ 921593 w 2019200"/>
                <a:gd name="connsiteY18-1022" fmla="*/ 1336238 h 1638418"/>
                <a:gd name="connsiteX19-1023" fmla="*/ 921593 w 2019200"/>
                <a:gd name="connsiteY19-1024" fmla="*/ 1346398 h 1638418"/>
                <a:gd name="connsiteX20-1025" fmla="*/ 789513 w 2019200"/>
                <a:gd name="connsiteY20-1026" fmla="*/ 1488638 h 1638418"/>
                <a:gd name="connsiteX21-1027" fmla="*/ 423753 w 2019200"/>
                <a:gd name="connsiteY21-1028" fmla="*/ 1539438 h 1638418"/>
                <a:gd name="connsiteX22-1029" fmla="*/ 271353 w 2019200"/>
                <a:gd name="connsiteY22-1030" fmla="*/ 1305758 h 1638418"/>
                <a:gd name="connsiteX23-1031" fmla="*/ 400893 w 2019200"/>
                <a:gd name="connsiteY23-1032" fmla="*/ 1056838 h 1638418"/>
                <a:gd name="connsiteX24-1033" fmla="*/ 474553 w 2019200"/>
                <a:gd name="connsiteY24-1034" fmla="*/ 970478 h 1638418"/>
                <a:gd name="connsiteX25-1035" fmla="*/ 230713 w 2019200"/>
                <a:gd name="connsiteY25-1036" fmla="*/ 879038 h 1638418"/>
                <a:gd name="connsiteX26-1037" fmla="*/ 47833 w 2019200"/>
                <a:gd name="connsiteY26-1038" fmla="*/ 726638 h 1638418"/>
                <a:gd name="connsiteX27-1039" fmla="*/ 17353 w 2019200"/>
                <a:gd name="connsiteY27-1040" fmla="*/ 442158 h 1638418"/>
                <a:gd name="connsiteX28-1041" fmla="*/ 281513 w 2019200"/>
                <a:gd name="connsiteY28-1042" fmla="*/ 340558 h 1638418"/>
                <a:gd name="connsiteX29-1043" fmla="*/ 489793 w 2019200"/>
                <a:gd name="connsiteY29-1044" fmla="*/ 391358 h 1638418"/>
                <a:gd name="connsiteX30-1045" fmla="*/ 710773 w 2019200"/>
                <a:gd name="connsiteY30-1046" fmla="*/ 462478 h 1638418"/>
                <a:gd name="connsiteX0-1047" fmla="*/ 710773 w 2019200"/>
                <a:gd name="connsiteY0-1048" fmla="*/ 462478 h 1638418"/>
                <a:gd name="connsiteX1-1049" fmla="*/ 878413 w 2019200"/>
                <a:gd name="connsiteY1-1050" fmla="*/ 177998 h 1638418"/>
                <a:gd name="connsiteX2-1051" fmla="*/ 1190833 w 2019200"/>
                <a:gd name="connsiteY2-1052" fmla="*/ 198 h 1638418"/>
                <a:gd name="connsiteX3-1053" fmla="*/ 1414353 w 2019200"/>
                <a:gd name="connsiteY3-1054" fmla="*/ 147518 h 1638418"/>
                <a:gd name="connsiteX4-1055" fmla="*/ 1462613 w 2019200"/>
                <a:gd name="connsiteY4-1056" fmla="*/ 353258 h 1638418"/>
                <a:gd name="connsiteX5-1057" fmla="*/ 1427053 w 2019200"/>
                <a:gd name="connsiteY5-1058" fmla="*/ 531058 h 1638418"/>
                <a:gd name="connsiteX6-1059" fmla="*/ 1625173 w 2019200"/>
                <a:gd name="connsiteY6-1060" fmla="*/ 556458 h 1638418"/>
                <a:gd name="connsiteX7-1061" fmla="*/ 1927433 w 2019200"/>
                <a:gd name="connsiteY7-1062" fmla="*/ 625038 h 1638418"/>
                <a:gd name="connsiteX8-1063" fmla="*/ 2018873 w 2019200"/>
                <a:gd name="connsiteY8-1064" fmla="*/ 807918 h 1638418"/>
                <a:gd name="connsiteX9-1065" fmla="*/ 1947753 w 2019200"/>
                <a:gd name="connsiteY9-1066" fmla="*/ 980638 h 1638418"/>
                <a:gd name="connsiteX10-1067" fmla="*/ 1708993 w 2019200"/>
                <a:gd name="connsiteY10-1068" fmla="*/ 1072078 h 1638418"/>
                <a:gd name="connsiteX11-1069" fmla="*/ 1449913 w 2019200"/>
                <a:gd name="connsiteY11-1070" fmla="*/ 1051758 h 1638418"/>
                <a:gd name="connsiteX12-1071" fmla="*/ 1571833 w 2019200"/>
                <a:gd name="connsiteY12-1072" fmla="*/ 1285438 h 1638418"/>
                <a:gd name="connsiteX13-1073" fmla="*/ 1581993 w 2019200"/>
                <a:gd name="connsiteY13-1074" fmla="*/ 1275278 h 1638418"/>
                <a:gd name="connsiteX14-1075" fmla="*/ 1581993 w 2019200"/>
                <a:gd name="connsiteY14-1076" fmla="*/ 1447998 h 1638418"/>
                <a:gd name="connsiteX15-1077" fmla="*/ 1429593 w 2019200"/>
                <a:gd name="connsiteY15-1078" fmla="*/ 1620718 h 1638418"/>
                <a:gd name="connsiteX16-1079" fmla="*/ 1145113 w 2019200"/>
                <a:gd name="connsiteY16-1080" fmla="*/ 1620718 h 1638418"/>
                <a:gd name="connsiteX17-1081" fmla="*/ 1013033 w 2019200"/>
                <a:gd name="connsiteY17-1082" fmla="*/ 1514038 h 1638418"/>
                <a:gd name="connsiteX18-1083" fmla="*/ 921593 w 2019200"/>
                <a:gd name="connsiteY18-1084" fmla="*/ 1336238 h 1638418"/>
                <a:gd name="connsiteX19-1085" fmla="*/ 921593 w 2019200"/>
                <a:gd name="connsiteY19-1086" fmla="*/ 1346398 h 1638418"/>
                <a:gd name="connsiteX20-1087" fmla="*/ 789513 w 2019200"/>
                <a:gd name="connsiteY20-1088" fmla="*/ 1488638 h 1638418"/>
                <a:gd name="connsiteX21-1089" fmla="*/ 423753 w 2019200"/>
                <a:gd name="connsiteY21-1090" fmla="*/ 1539438 h 1638418"/>
                <a:gd name="connsiteX22-1091" fmla="*/ 271353 w 2019200"/>
                <a:gd name="connsiteY22-1092" fmla="*/ 1305758 h 1638418"/>
                <a:gd name="connsiteX23-1093" fmla="*/ 400893 w 2019200"/>
                <a:gd name="connsiteY23-1094" fmla="*/ 1056838 h 1638418"/>
                <a:gd name="connsiteX24-1095" fmla="*/ 474553 w 2019200"/>
                <a:gd name="connsiteY24-1096" fmla="*/ 970478 h 1638418"/>
                <a:gd name="connsiteX25-1097" fmla="*/ 230713 w 2019200"/>
                <a:gd name="connsiteY25-1098" fmla="*/ 879038 h 1638418"/>
                <a:gd name="connsiteX26-1099" fmla="*/ 47833 w 2019200"/>
                <a:gd name="connsiteY26-1100" fmla="*/ 726638 h 1638418"/>
                <a:gd name="connsiteX27-1101" fmla="*/ 17353 w 2019200"/>
                <a:gd name="connsiteY27-1102" fmla="*/ 442158 h 1638418"/>
                <a:gd name="connsiteX28-1103" fmla="*/ 281513 w 2019200"/>
                <a:gd name="connsiteY28-1104" fmla="*/ 340558 h 1638418"/>
                <a:gd name="connsiteX29-1105" fmla="*/ 489793 w 2019200"/>
                <a:gd name="connsiteY29-1106" fmla="*/ 391358 h 1638418"/>
                <a:gd name="connsiteX30-1107" fmla="*/ 710773 w 2019200"/>
                <a:gd name="connsiteY30-1108" fmla="*/ 462478 h 1638418"/>
                <a:gd name="connsiteX0-1109" fmla="*/ 710773 w 2019438"/>
                <a:gd name="connsiteY0-1110" fmla="*/ 462478 h 1638418"/>
                <a:gd name="connsiteX1-1111" fmla="*/ 878413 w 2019438"/>
                <a:gd name="connsiteY1-1112" fmla="*/ 177998 h 1638418"/>
                <a:gd name="connsiteX2-1113" fmla="*/ 1190833 w 2019438"/>
                <a:gd name="connsiteY2-1114" fmla="*/ 198 h 1638418"/>
                <a:gd name="connsiteX3-1115" fmla="*/ 1414353 w 2019438"/>
                <a:gd name="connsiteY3-1116" fmla="*/ 147518 h 1638418"/>
                <a:gd name="connsiteX4-1117" fmla="*/ 1462613 w 2019438"/>
                <a:gd name="connsiteY4-1118" fmla="*/ 353258 h 1638418"/>
                <a:gd name="connsiteX5-1119" fmla="*/ 1427053 w 2019438"/>
                <a:gd name="connsiteY5-1120" fmla="*/ 531058 h 1638418"/>
                <a:gd name="connsiteX6-1121" fmla="*/ 1625173 w 2019438"/>
                <a:gd name="connsiteY6-1122" fmla="*/ 556458 h 1638418"/>
                <a:gd name="connsiteX7-1123" fmla="*/ 1919813 w 2019438"/>
                <a:gd name="connsiteY7-1124" fmla="*/ 673298 h 1638418"/>
                <a:gd name="connsiteX8-1125" fmla="*/ 2018873 w 2019438"/>
                <a:gd name="connsiteY8-1126" fmla="*/ 807918 h 1638418"/>
                <a:gd name="connsiteX9-1127" fmla="*/ 1947753 w 2019438"/>
                <a:gd name="connsiteY9-1128" fmla="*/ 980638 h 1638418"/>
                <a:gd name="connsiteX10-1129" fmla="*/ 1708993 w 2019438"/>
                <a:gd name="connsiteY10-1130" fmla="*/ 1072078 h 1638418"/>
                <a:gd name="connsiteX11-1131" fmla="*/ 1449913 w 2019438"/>
                <a:gd name="connsiteY11-1132" fmla="*/ 1051758 h 1638418"/>
                <a:gd name="connsiteX12-1133" fmla="*/ 1571833 w 2019438"/>
                <a:gd name="connsiteY12-1134" fmla="*/ 1285438 h 1638418"/>
                <a:gd name="connsiteX13-1135" fmla="*/ 1581993 w 2019438"/>
                <a:gd name="connsiteY13-1136" fmla="*/ 1275278 h 1638418"/>
                <a:gd name="connsiteX14-1137" fmla="*/ 1581993 w 2019438"/>
                <a:gd name="connsiteY14-1138" fmla="*/ 1447998 h 1638418"/>
                <a:gd name="connsiteX15-1139" fmla="*/ 1429593 w 2019438"/>
                <a:gd name="connsiteY15-1140" fmla="*/ 1620718 h 1638418"/>
                <a:gd name="connsiteX16-1141" fmla="*/ 1145113 w 2019438"/>
                <a:gd name="connsiteY16-1142" fmla="*/ 1620718 h 1638418"/>
                <a:gd name="connsiteX17-1143" fmla="*/ 1013033 w 2019438"/>
                <a:gd name="connsiteY17-1144" fmla="*/ 1514038 h 1638418"/>
                <a:gd name="connsiteX18-1145" fmla="*/ 921593 w 2019438"/>
                <a:gd name="connsiteY18-1146" fmla="*/ 1336238 h 1638418"/>
                <a:gd name="connsiteX19-1147" fmla="*/ 921593 w 2019438"/>
                <a:gd name="connsiteY19-1148" fmla="*/ 1346398 h 1638418"/>
                <a:gd name="connsiteX20-1149" fmla="*/ 789513 w 2019438"/>
                <a:gd name="connsiteY20-1150" fmla="*/ 1488638 h 1638418"/>
                <a:gd name="connsiteX21-1151" fmla="*/ 423753 w 2019438"/>
                <a:gd name="connsiteY21-1152" fmla="*/ 1539438 h 1638418"/>
                <a:gd name="connsiteX22-1153" fmla="*/ 271353 w 2019438"/>
                <a:gd name="connsiteY22-1154" fmla="*/ 1305758 h 1638418"/>
                <a:gd name="connsiteX23-1155" fmla="*/ 400893 w 2019438"/>
                <a:gd name="connsiteY23-1156" fmla="*/ 1056838 h 1638418"/>
                <a:gd name="connsiteX24-1157" fmla="*/ 474553 w 2019438"/>
                <a:gd name="connsiteY24-1158" fmla="*/ 970478 h 1638418"/>
                <a:gd name="connsiteX25-1159" fmla="*/ 230713 w 2019438"/>
                <a:gd name="connsiteY25-1160" fmla="*/ 879038 h 1638418"/>
                <a:gd name="connsiteX26-1161" fmla="*/ 47833 w 2019438"/>
                <a:gd name="connsiteY26-1162" fmla="*/ 726638 h 1638418"/>
                <a:gd name="connsiteX27-1163" fmla="*/ 17353 w 2019438"/>
                <a:gd name="connsiteY27-1164" fmla="*/ 442158 h 1638418"/>
                <a:gd name="connsiteX28-1165" fmla="*/ 281513 w 2019438"/>
                <a:gd name="connsiteY28-1166" fmla="*/ 340558 h 1638418"/>
                <a:gd name="connsiteX29-1167" fmla="*/ 489793 w 2019438"/>
                <a:gd name="connsiteY29-1168" fmla="*/ 391358 h 1638418"/>
                <a:gd name="connsiteX30-1169" fmla="*/ 710773 w 2019438"/>
                <a:gd name="connsiteY30-1170" fmla="*/ 462478 h 1638418"/>
                <a:gd name="connsiteX0-1171" fmla="*/ 710773 w 2022201"/>
                <a:gd name="connsiteY0-1172" fmla="*/ 462478 h 1638418"/>
                <a:gd name="connsiteX1-1173" fmla="*/ 878413 w 2022201"/>
                <a:gd name="connsiteY1-1174" fmla="*/ 177998 h 1638418"/>
                <a:gd name="connsiteX2-1175" fmla="*/ 1190833 w 2022201"/>
                <a:gd name="connsiteY2-1176" fmla="*/ 198 h 1638418"/>
                <a:gd name="connsiteX3-1177" fmla="*/ 1414353 w 2022201"/>
                <a:gd name="connsiteY3-1178" fmla="*/ 147518 h 1638418"/>
                <a:gd name="connsiteX4-1179" fmla="*/ 1462613 w 2022201"/>
                <a:gd name="connsiteY4-1180" fmla="*/ 353258 h 1638418"/>
                <a:gd name="connsiteX5-1181" fmla="*/ 1427053 w 2022201"/>
                <a:gd name="connsiteY5-1182" fmla="*/ 531058 h 1638418"/>
                <a:gd name="connsiteX6-1183" fmla="*/ 1625173 w 2022201"/>
                <a:gd name="connsiteY6-1184" fmla="*/ 556458 h 1638418"/>
                <a:gd name="connsiteX7-1185" fmla="*/ 1861393 w 2022201"/>
                <a:gd name="connsiteY7-1186" fmla="*/ 625038 h 1638418"/>
                <a:gd name="connsiteX8-1187" fmla="*/ 2018873 w 2022201"/>
                <a:gd name="connsiteY8-1188" fmla="*/ 807918 h 1638418"/>
                <a:gd name="connsiteX9-1189" fmla="*/ 1947753 w 2022201"/>
                <a:gd name="connsiteY9-1190" fmla="*/ 980638 h 1638418"/>
                <a:gd name="connsiteX10-1191" fmla="*/ 1708993 w 2022201"/>
                <a:gd name="connsiteY10-1192" fmla="*/ 1072078 h 1638418"/>
                <a:gd name="connsiteX11-1193" fmla="*/ 1449913 w 2022201"/>
                <a:gd name="connsiteY11-1194" fmla="*/ 1051758 h 1638418"/>
                <a:gd name="connsiteX12-1195" fmla="*/ 1571833 w 2022201"/>
                <a:gd name="connsiteY12-1196" fmla="*/ 1285438 h 1638418"/>
                <a:gd name="connsiteX13-1197" fmla="*/ 1581993 w 2022201"/>
                <a:gd name="connsiteY13-1198" fmla="*/ 1275278 h 1638418"/>
                <a:gd name="connsiteX14-1199" fmla="*/ 1581993 w 2022201"/>
                <a:gd name="connsiteY14-1200" fmla="*/ 1447998 h 1638418"/>
                <a:gd name="connsiteX15-1201" fmla="*/ 1429593 w 2022201"/>
                <a:gd name="connsiteY15-1202" fmla="*/ 1620718 h 1638418"/>
                <a:gd name="connsiteX16-1203" fmla="*/ 1145113 w 2022201"/>
                <a:gd name="connsiteY16-1204" fmla="*/ 1620718 h 1638418"/>
                <a:gd name="connsiteX17-1205" fmla="*/ 1013033 w 2022201"/>
                <a:gd name="connsiteY17-1206" fmla="*/ 1514038 h 1638418"/>
                <a:gd name="connsiteX18-1207" fmla="*/ 921593 w 2022201"/>
                <a:gd name="connsiteY18-1208" fmla="*/ 1336238 h 1638418"/>
                <a:gd name="connsiteX19-1209" fmla="*/ 921593 w 2022201"/>
                <a:gd name="connsiteY19-1210" fmla="*/ 1346398 h 1638418"/>
                <a:gd name="connsiteX20-1211" fmla="*/ 789513 w 2022201"/>
                <a:gd name="connsiteY20-1212" fmla="*/ 1488638 h 1638418"/>
                <a:gd name="connsiteX21-1213" fmla="*/ 423753 w 2022201"/>
                <a:gd name="connsiteY21-1214" fmla="*/ 1539438 h 1638418"/>
                <a:gd name="connsiteX22-1215" fmla="*/ 271353 w 2022201"/>
                <a:gd name="connsiteY22-1216" fmla="*/ 1305758 h 1638418"/>
                <a:gd name="connsiteX23-1217" fmla="*/ 400893 w 2022201"/>
                <a:gd name="connsiteY23-1218" fmla="*/ 1056838 h 1638418"/>
                <a:gd name="connsiteX24-1219" fmla="*/ 474553 w 2022201"/>
                <a:gd name="connsiteY24-1220" fmla="*/ 970478 h 1638418"/>
                <a:gd name="connsiteX25-1221" fmla="*/ 230713 w 2022201"/>
                <a:gd name="connsiteY25-1222" fmla="*/ 879038 h 1638418"/>
                <a:gd name="connsiteX26-1223" fmla="*/ 47833 w 2022201"/>
                <a:gd name="connsiteY26-1224" fmla="*/ 726638 h 1638418"/>
                <a:gd name="connsiteX27-1225" fmla="*/ 17353 w 2022201"/>
                <a:gd name="connsiteY27-1226" fmla="*/ 442158 h 1638418"/>
                <a:gd name="connsiteX28-1227" fmla="*/ 281513 w 2022201"/>
                <a:gd name="connsiteY28-1228" fmla="*/ 340558 h 1638418"/>
                <a:gd name="connsiteX29-1229" fmla="*/ 489793 w 2022201"/>
                <a:gd name="connsiteY29-1230" fmla="*/ 391358 h 1638418"/>
                <a:gd name="connsiteX30-1231" fmla="*/ 710773 w 2022201"/>
                <a:gd name="connsiteY30-1232" fmla="*/ 462478 h 1638418"/>
                <a:gd name="connsiteX0-1233" fmla="*/ 710773 w 1988680"/>
                <a:gd name="connsiteY0-1234" fmla="*/ 462478 h 1638418"/>
                <a:gd name="connsiteX1-1235" fmla="*/ 878413 w 1988680"/>
                <a:gd name="connsiteY1-1236" fmla="*/ 177998 h 1638418"/>
                <a:gd name="connsiteX2-1237" fmla="*/ 1190833 w 1988680"/>
                <a:gd name="connsiteY2-1238" fmla="*/ 198 h 1638418"/>
                <a:gd name="connsiteX3-1239" fmla="*/ 1414353 w 1988680"/>
                <a:gd name="connsiteY3-1240" fmla="*/ 147518 h 1638418"/>
                <a:gd name="connsiteX4-1241" fmla="*/ 1462613 w 1988680"/>
                <a:gd name="connsiteY4-1242" fmla="*/ 353258 h 1638418"/>
                <a:gd name="connsiteX5-1243" fmla="*/ 1427053 w 1988680"/>
                <a:gd name="connsiteY5-1244" fmla="*/ 531058 h 1638418"/>
                <a:gd name="connsiteX6-1245" fmla="*/ 1625173 w 1988680"/>
                <a:gd name="connsiteY6-1246" fmla="*/ 556458 h 1638418"/>
                <a:gd name="connsiteX7-1247" fmla="*/ 1861393 w 1988680"/>
                <a:gd name="connsiteY7-1248" fmla="*/ 625038 h 1638418"/>
                <a:gd name="connsiteX8-1249" fmla="*/ 1980773 w 1988680"/>
                <a:gd name="connsiteY8-1250" fmla="*/ 820618 h 1638418"/>
                <a:gd name="connsiteX9-1251" fmla="*/ 1947753 w 1988680"/>
                <a:gd name="connsiteY9-1252" fmla="*/ 980638 h 1638418"/>
                <a:gd name="connsiteX10-1253" fmla="*/ 1708993 w 1988680"/>
                <a:gd name="connsiteY10-1254" fmla="*/ 1072078 h 1638418"/>
                <a:gd name="connsiteX11-1255" fmla="*/ 1449913 w 1988680"/>
                <a:gd name="connsiteY11-1256" fmla="*/ 1051758 h 1638418"/>
                <a:gd name="connsiteX12-1257" fmla="*/ 1571833 w 1988680"/>
                <a:gd name="connsiteY12-1258" fmla="*/ 1285438 h 1638418"/>
                <a:gd name="connsiteX13-1259" fmla="*/ 1581993 w 1988680"/>
                <a:gd name="connsiteY13-1260" fmla="*/ 1275278 h 1638418"/>
                <a:gd name="connsiteX14-1261" fmla="*/ 1581993 w 1988680"/>
                <a:gd name="connsiteY14-1262" fmla="*/ 1447998 h 1638418"/>
                <a:gd name="connsiteX15-1263" fmla="*/ 1429593 w 1988680"/>
                <a:gd name="connsiteY15-1264" fmla="*/ 1620718 h 1638418"/>
                <a:gd name="connsiteX16-1265" fmla="*/ 1145113 w 1988680"/>
                <a:gd name="connsiteY16-1266" fmla="*/ 1620718 h 1638418"/>
                <a:gd name="connsiteX17-1267" fmla="*/ 1013033 w 1988680"/>
                <a:gd name="connsiteY17-1268" fmla="*/ 1514038 h 1638418"/>
                <a:gd name="connsiteX18-1269" fmla="*/ 921593 w 1988680"/>
                <a:gd name="connsiteY18-1270" fmla="*/ 1336238 h 1638418"/>
                <a:gd name="connsiteX19-1271" fmla="*/ 921593 w 1988680"/>
                <a:gd name="connsiteY19-1272" fmla="*/ 1346398 h 1638418"/>
                <a:gd name="connsiteX20-1273" fmla="*/ 789513 w 1988680"/>
                <a:gd name="connsiteY20-1274" fmla="*/ 1488638 h 1638418"/>
                <a:gd name="connsiteX21-1275" fmla="*/ 423753 w 1988680"/>
                <a:gd name="connsiteY21-1276" fmla="*/ 1539438 h 1638418"/>
                <a:gd name="connsiteX22-1277" fmla="*/ 271353 w 1988680"/>
                <a:gd name="connsiteY22-1278" fmla="*/ 1305758 h 1638418"/>
                <a:gd name="connsiteX23-1279" fmla="*/ 400893 w 1988680"/>
                <a:gd name="connsiteY23-1280" fmla="*/ 1056838 h 1638418"/>
                <a:gd name="connsiteX24-1281" fmla="*/ 474553 w 1988680"/>
                <a:gd name="connsiteY24-1282" fmla="*/ 970478 h 1638418"/>
                <a:gd name="connsiteX25-1283" fmla="*/ 230713 w 1988680"/>
                <a:gd name="connsiteY25-1284" fmla="*/ 879038 h 1638418"/>
                <a:gd name="connsiteX26-1285" fmla="*/ 47833 w 1988680"/>
                <a:gd name="connsiteY26-1286" fmla="*/ 726638 h 1638418"/>
                <a:gd name="connsiteX27-1287" fmla="*/ 17353 w 1988680"/>
                <a:gd name="connsiteY27-1288" fmla="*/ 442158 h 1638418"/>
                <a:gd name="connsiteX28-1289" fmla="*/ 281513 w 1988680"/>
                <a:gd name="connsiteY28-1290" fmla="*/ 340558 h 1638418"/>
                <a:gd name="connsiteX29-1291" fmla="*/ 489793 w 1988680"/>
                <a:gd name="connsiteY29-1292" fmla="*/ 391358 h 1638418"/>
                <a:gd name="connsiteX30-1293" fmla="*/ 710773 w 1988680"/>
                <a:gd name="connsiteY30-1294" fmla="*/ 462478 h 1638418"/>
                <a:gd name="connsiteX0-1295" fmla="*/ 710773 w 1985295"/>
                <a:gd name="connsiteY0-1296" fmla="*/ 462478 h 1638418"/>
                <a:gd name="connsiteX1-1297" fmla="*/ 878413 w 1985295"/>
                <a:gd name="connsiteY1-1298" fmla="*/ 177998 h 1638418"/>
                <a:gd name="connsiteX2-1299" fmla="*/ 1190833 w 1985295"/>
                <a:gd name="connsiteY2-1300" fmla="*/ 198 h 1638418"/>
                <a:gd name="connsiteX3-1301" fmla="*/ 1414353 w 1985295"/>
                <a:gd name="connsiteY3-1302" fmla="*/ 147518 h 1638418"/>
                <a:gd name="connsiteX4-1303" fmla="*/ 1462613 w 1985295"/>
                <a:gd name="connsiteY4-1304" fmla="*/ 353258 h 1638418"/>
                <a:gd name="connsiteX5-1305" fmla="*/ 1427053 w 1985295"/>
                <a:gd name="connsiteY5-1306" fmla="*/ 531058 h 1638418"/>
                <a:gd name="connsiteX6-1307" fmla="*/ 1625173 w 1985295"/>
                <a:gd name="connsiteY6-1308" fmla="*/ 556458 h 1638418"/>
                <a:gd name="connsiteX7-1309" fmla="*/ 1861393 w 1985295"/>
                <a:gd name="connsiteY7-1310" fmla="*/ 625038 h 1638418"/>
                <a:gd name="connsiteX8-1311" fmla="*/ 1980773 w 1985295"/>
                <a:gd name="connsiteY8-1312" fmla="*/ 820618 h 1638418"/>
                <a:gd name="connsiteX9-1313" fmla="*/ 1947753 w 1985295"/>
                <a:gd name="connsiteY9-1314" fmla="*/ 980638 h 1638418"/>
                <a:gd name="connsiteX10-1315" fmla="*/ 1708993 w 1985295"/>
                <a:gd name="connsiteY10-1316" fmla="*/ 1072078 h 1638418"/>
                <a:gd name="connsiteX11-1317" fmla="*/ 1449913 w 1985295"/>
                <a:gd name="connsiteY11-1318" fmla="*/ 1051758 h 1638418"/>
                <a:gd name="connsiteX12-1319" fmla="*/ 1571833 w 1985295"/>
                <a:gd name="connsiteY12-1320" fmla="*/ 1285438 h 1638418"/>
                <a:gd name="connsiteX13-1321" fmla="*/ 1581993 w 1985295"/>
                <a:gd name="connsiteY13-1322" fmla="*/ 1275278 h 1638418"/>
                <a:gd name="connsiteX14-1323" fmla="*/ 1581993 w 1985295"/>
                <a:gd name="connsiteY14-1324" fmla="*/ 1447998 h 1638418"/>
                <a:gd name="connsiteX15-1325" fmla="*/ 1429593 w 1985295"/>
                <a:gd name="connsiteY15-1326" fmla="*/ 1620718 h 1638418"/>
                <a:gd name="connsiteX16-1327" fmla="*/ 1145113 w 1985295"/>
                <a:gd name="connsiteY16-1328" fmla="*/ 1620718 h 1638418"/>
                <a:gd name="connsiteX17-1329" fmla="*/ 1013033 w 1985295"/>
                <a:gd name="connsiteY17-1330" fmla="*/ 1514038 h 1638418"/>
                <a:gd name="connsiteX18-1331" fmla="*/ 921593 w 1985295"/>
                <a:gd name="connsiteY18-1332" fmla="*/ 1336238 h 1638418"/>
                <a:gd name="connsiteX19-1333" fmla="*/ 921593 w 1985295"/>
                <a:gd name="connsiteY19-1334" fmla="*/ 1346398 h 1638418"/>
                <a:gd name="connsiteX20-1335" fmla="*/ 789513 w 1985295"/>
                <a:gd name="connsiteY20-1336" fmla="*/ 1488638 h 1638418"/>
                <a:gd name="connsiteX21-1337" fmla="*/ 423753 w 1985295"/>
                <a:gd name="connsiteY21-1338" fmla="*/ 1539438 h 1638418"/>
                <a:gd name="connsiteX22-1339" fmla="*/ 271353 w 1985295"/>
                <a:gd name="connsiteY22-1340" fmla="*/ 1305758 h 1638418"/>
                <a:gd name="connsiteX23-1341" fmla="*/ 400893 w 1985295"/>
                <a:gd name="connsiteY23-1342" fmla="*/ 1056838 h 1638418"/>
                <a:gd name="connsiteX24-1343" fmla="*/ 474553 w 1985295"/>
                <a:gd name="connsiteY24-1344" fmla="*/ 970478 h 1638418"/>
                <a:gd name="connsiteX25-1345" fmla="*/ 230713 w 1985295"/>
                <a:gd name="connsiteY25-1346" fmla="*/ 879038 h 1638418"/>
                <a:gd name="connsiteX26-1347" fmla="*/ 47833 w 1985295"/>
                <a:gd name="connsiteY26-1348" fmla="*/ 726638 h 1638418"/>
                <a:gd name="connsiteX27-1349" fmla="*/ 17353 w 1985295"/>
                <a:gd name="connsiteY27-1350" fmla="*/ 442158 h 1638418"/>
                <a:gd name="connsiteX28-1351" fmla="*/ 281513 w 1985295"/>
                <a:gd name="connsiteY28-1352" fmla="*/ 340558 h 1638418"/>
                <a:gd name="connsiteX29-1353" fmla="*/ 489793 w 1985295"/>
                <a:gd name="connsiteY29-1354" fmla="*/ 391358 h 1638418"/>
                <a:gd name="connsiteX30-1355" fmla="*/ 710773 w 1985295"/>
                <a:gd name="connsiteY30-1356" fmla="*/ 462478 h 1638418"/>
                <a:gd name="connsiteX0-1357" fmla="*/ 710773 w 1993653"/>
                <a:gd name="connsiteY0-1358" fmla="*/ 462478 h 1638418"/>
                <a:gd name="connsiteX1-1359" fmla="*/ 878413 w 1993653"/>
                <a:gd name="connsiteY1-1360" fmla="*/ 177998 h 1638418"/>
                <a:gd name="connsiteX2-1361" fmla="*/ 1190833 w 1993653"/>
                <a:gd name="connsiteY2-1362" fmla="*/ 198 h 1638418"/>
                <a:gd name="connsiteX3-1363" fmla="*/ 1414353 w 1993653"/>
                <a:gd name="connsiteY3-1364" fmla="*/ 147518 h 1638418"/>
                <a:gd name="connsiteX4-1365" fmla="*/ 1462613 w 1993653"/>
                <a:gd name="connsiteY4-1366" fmla="*/ 353258 h 1638418"/>
                <a:gd name="connsiteX5-1367" fmla="*/ 1427053 w 1993653"/>
                <a:gd name="connsiteY5-1368" fmla="*/ 531058 h 1638418"/>
                <a:gd name="connsiteX6-1369" fmla="*/ 1625173 w 1993653"/>
                <a:gd name="connsiteY6-1370" fmla="*/ 556458 h 1638418"/>
                <a:gd name="connsiteX7-1371" fmla="*/ 1861393 w 1993653"/>
                <a:gd name="connsiteY7-1372" fmla="*/ 625038 h 1638418"/>
                <a:gd name="connsiteX8-1373" fmla="*/ 1990933 w 1993653"/>
                <a:gd name="connsiteY8-1374" fmla="*/ 790138 h 1638418"/>
                <a:gd name="connsiteX9-1375" fmla="*/ 1947753 w 1993653"/>
                <a:gd name="connsiteY9-1376" fmla="*/ 980638 h 1638418"/>
                <a:gd name="connsiteX10-1377" fmla="*/ 1708993 w 1993653"/>
                <a:gd name="connsiteY10-1378" fmla="*/ 1072078 h 1638418"/>
                <a:gd name="connsiteX11-1379" fmla="*/ 1449913 w 1993653"/>
                <a:gd name="connsiteY11-1380" fmla="*/ 1051758 h 1638418"/>
                <a:gd name="connsiteX12-1381" fmla="*/ 1571833 w 1993653"/>
                <a:gd name="connsiteY12-1382" fmla="*/ 1285438 h 1638418"/>
                <a:gd name="connsiteX13-1383" fmla="*/ 1581993 w 1993653"/>
                <a:gd name="connsiteY13-1384" fmla="*/ 1275278 h 1638418"/>
                <a:gd name="connsiteX14-1385" fmla="*/ 1581993 w 1993653"/>
                <a:gd name="connsiteY14-1386" fmla="*/ 1447998 h 1638418"/>
                <a:gd name="connsiteX15-1387" fmla="*/ 1429593 w 1993653"/>
                <a:gd name="connsiteY15-1388" fmla="*/ 1620718 h 1638418"/>
                <a:gd name="connsiteX16-1389" fmla="*/ 1145113 w 1993653"/>
                <a:gd name="connsiteY16-1390" fmla="*/ 1620718 h 1638418"/>
                <a:gd name="connsiteX17-1391" fmla="*/ 1013033 w 1993653"/>
                <a:gd name="connsiteY17-1392" fmla="*/ 1514038 h 1638418"/>
                <a:gd name="connsiteX18-1393" fmla="*/ 921593 w 1993653"/>
                <a:gd name="connsiteY18-1394" fmla="*/ 1336238 h 1638418"/>
                <a:gd name="connsiteX19-1395" fmla="*/ 921593 w 1993653"/>
                <a:gd name="connsiteY19-1396" fmla="*/ 1346398 h 1638418"/>
                <a:gd name="connsiteX20-1397" fmla="*/ 789513 w 1993653"/>
                <a:gd name="connsiteY20-1398" fmla="*/ 1488638 h 1638418"/>
                <a:gd name="connsiteX21-1399" fmla="*/ 423753 w 1993653"/>
                <a:gd name="connsiteY21-1400" fmla="*/ 1539438 h 1638418"/>
                <a:gd name="connsiteX22-1401" fmla="*/ 271353 w 1993653"/>
                <a:gd name="connsiteY22-1402" fmla="*/ 1305758 h 1638418"/>
                <a:gd name="connsiteX23-1403" fmla="*/ 400893 w 1993653"/>
                <a:gd name="connsiteY23-1404" fmla="*/ 1056838 h 1638418"/>
                <a:gd name="connsiteX24-1405" fmla="*/ 474553 w 1993653"/>
                <a:gd name="connsiteY24-1406" fmla="*/ 970478 h 1638418"/>
                <a:gd name="connsiteX25-1407" fmla="*/ 230713 w 1993653"/>
                <a:gd name="connsiteY25-1408" fmla="*/ 879038 h 1638418"/>
                <a:gd name="connsiteX26-1409" fmla="*/ 47833 w 1993653"/>
                <a:gd name="connsiteY26-1410" fmla="*/ 726638 h 1638418"/>
                <a:gd name="connsiteX27-1411" fmla="*/ 17353 w 1993653"/>
                <a:gd name="connsiteY27-1412" fmla="*/ 442158 h 1638418"/>
                <a:gd name="connsiteX28-1413" fmla="*/ 281513 w 1993653"/>
                <a:gd name="connsiteY28-1414" fmla="*/ 340558 h 1638418"/>
                <a:gd name="connsiteX29-1415" fmla="*/ 489793 w 1993653"/>
                <a:gd name="connsiteY29-1416" fmla="*/ 391358 h 1638418"/>
                <a:gd name="connsiteX30-1417" fmla="*/ 710773 w 1993653"/>
                <a:gd name="connsiteY30-1418" fmla="*/ 462478 h 1638418"/>
                <a:gd name="connsiteX0-1419" fmla="*/ 710773 w 1993076"/>
                <a:gd name="connsiteY0-1420" fmla="*/ 462478 h 1638418"/>
                <a:gd name="connsiteX1-1421" fmla="*/ 878413 w 1993076"/>
                <a:gd name="connsiteY1-1422" fmla="*/ 177998 h 1638418"/>
                <a:gd name="connsiteX2-1423" fmla="*/ 1190833 w 1993076"/>
                <a:gd name="connsiteY2-1424" fmla="*/ 198 h 1638418"/>
                <a:gd name="connsiteX3-1425" fmla="*/ 1414353 w 1993076"/>
                <a:gd name="connsiteY3-1426" fmla="*/ 147518 h 1638418"/>
                <a:gd name="connsiteX4-1427" fmla="*/ 1462613 w 1993076"/>
                <a:gd name="connsiteY4-1428" fmla="*/ 353258 h 1638418"/>
                <a:gd name="connsiteX5-1429" fmla="*/ 1427053 w 1993076"/>
                <a:gd name="connsiteY5-1430" fmla="*/ 531058 h 1638418"/>
                <a:gd name="connsiteX6-1431" fmla="*/ 1625173 w 1993076"/>
                <a:gd name="connsiteY6-1432" fmla="*/ 556458 h 1638418"/>
                <a:gd name="connsiteX7-1433" fmla="*/ 1861393 w 1993076"/>
                <a:gd name="connsiteY7-1434" fmla="*/ 625038 h 1638418"/>
                <a:gd name="connsiteX8-1435" fmla="*/ 1990933 w 1993076"/>
                <a:gd name="connsiteY8-1436" fmla="*/ 790138 h 1638418"/>
                <a:gd name="connsiteX9-1437" fmla="*/ 1924893 w 1993076"/>
                <a:gd name="connsiteY9-1438" fmla="*/ 990798 h 1638418"/>
                <a:gd name="connsiteX10-1439" fmla="*/ 1708993 w 1993076"/>
                <a:gd name="connsiteY10-1440" fmla="*/ 1072078 h 1638418"/>
                <a:gd name="connsiteX11-1441" fmla="*/ 1449913 w 1993076"/>
                <a:gd name="connsiteY11-1442" fmla="*/ 1051758 h 1638418"/>
                <a:gd name="connsiteX12-1443" fmla="*/ 1571833 w 1993076"/>
                <a:gd name="connsiteY12-1444" fmla="*/ 1285438 h 1638418"/>
                <a:gd name="connsiteX13-1445" fmla="*/ 1581993 w 1993076"/>
                <a:gd name="connsiteY13-1446" fmla="*/ 1275278 h 1638418"/>
                <a:gd name="connsiteX14-1447" fmla="*/ 1581993 w 1993076"/>
                <a:gd name="connsiteY14-1448" fmla="*/ 1447998 h 1638418"/>
                <a:gd name="connsiteX15-1449" fmla="*/ 1429593 w 1993076"/>
                <a:gd name="connsiteY15-1450" fmla="*/ 1620718 h 1638418"/>
                <a:gd name="connsiteX16-1451" fmla="*/ 1145113 w 1993076"/>
                <a:gd name="connsiteY16-1452" fmla="*/ 1620718 h 1638418"/>
                <a:gd name="connsiteX17-1453" fmla="*/ 1013033 w 1993076"/>
                <a:gd name="connsiteY17-1454" fmla="*/ 1514038 h 1638418"/>
                <a:gd name="connsiteX18-1455" fmla="*/ 921593 w 1993076"/>
                <a:gd name="connsiteY18-1456" fmla="*/ 1336238 h 1638418"/>
                <a:gd name="connsiteX19-1457" fmla="*/ 921593 w 1993076"/>
                <a:gd name="connsiteY19-1458" fmla="*/ 1346398 h 1638418"/>
                <a:gd name="connsiteX20-1459" fmla="*/ 789513 w 1993076"/>
                <a:gd name="connsiteY20-1460" fmla="*/ 1488638 h 1638418"/>
                <a:gd name="connsiteX21-1461" fmla="*/ 423753 w 1993076"/>
                <a:gd name="connsiteY21-1462" fmla="*/ 1539438 h 1638418"/>
                <a:gd name="connsiteX22-1463" fmla="*/ 271353 w 1993076"/>
                <a:gd name="connsiteY22-1464" fmla="*/ 1305758 h 1638418"/>
                <a:gd name="connsiteX23-1465" fmla="*/ 400893 w 1993076"/>
                <a:gd name="connsiteY23-1466" fmla="*/ 1056838 h 1638418"/>
                <a:gd name="connsiteX24-1467" fmla="*/ 474553 w 1993076"/>
                <a:gd name="connsiteY24-1468" fmla="*/ 970478 h 1638418"/>
                <a:gd name="connsiteX25-1469" fmla="*/ 230713 w 1993076"/>
                <a:gd name="connsiteY25-1470" fmla="*/ 879038 h 1638418"/>
                <a:gd name="connsiteX26-1471" fmla="*/ 47833 w 1993076"/>
                <a:gd name="connsiteY26-1472" fmla="*/ 726638 h 1638418"/>
                <a:gd name="connsiteX27-1473" fmla="*/ 17353 w 1993076"/>
                <a:gd name="connsiteY27-1474" fmla="*/ 442158 h 1638418"/>
                <a:gd name="connsiteX28-1475" fmla="*/ 281513 w 1993076"/>
                <a:gd name="connsiteY28-1476" fmla="*/ 340558 h 1638418"/>
                <a:gd name="connsiteX29-1477" fmla="*/ 489793 w 1993076"/>
                <a:gd name="connsiteY29-1478" fmla="*/ 391358 h 1638418"/>
                <a:gd name="connsiteX30-1479" fmla="*/ 710773 w 1993076"/>
                <a:gd name="connsiteY30-1480" fmla="*/ 462478 h 1638418"/>
                <a:gd name="connsiteX0-1481" fmla="*/ 710773 w 1993076"/>
                <a:gd name="connsiteY0-1482" fmla="*/ 462478 h 1638418"/>
                <a:gd name="connsiteX1-1483" fmla="*/ 878413 w 1993076"/>
                <a:gd name="connsiteY1-1484" fmla="*/ 177998 h 1638418"/>
                <a:gd name="connsiteX2-1485" fmla="*/ 1190833 w 1993076"/>
                <a:gd name="connsiteY2-1486" fmla="*/ 198 h 1638418"/>
                <a:gd name="connsiteX3-1487" fmla="*/ 1414353 w 1993076"/>
                <a:gd name="connsiteY3-1488" fmla="*/ 147518 h 1638418"/>
                <a:gd name="connsiteX4-1489" fmla="*/ 1462613 w 1993076"/>
                <a:gd name="connsiteY4-1490" fmla="*/ 353258 h 1638418"/>
                <a:gd name="connsiteX5-1491" fmla="*/ 1427053 w 1993076"/>
                <a:gd name="connsiteY5-1492" fmla="*/ 531058 h 1638418"/>
                <a:gd name="connsiteX6-1493" fmla="*/ 1625173 w 1993076"/>
                <a:gd name="connsiteY6-1494" fmla="*/ 556458 h 1638418"/>
                <a:gd name="connsiteX7-1495" fmla="*/ 1861393 w 1993076"/>
                <a:gd name="connsiteY7-1496" fmla="*/ 625038 h 1638418"/>
                <a:gd name="connsiteX8-1497" fmla="*/ 1990933 w 1993076"/>
                <a:gd name="connsiteY8-1498" fmla="*/ 790138 h 1638418"/>
                <a:gd name="connsiteX9-1499" fmla="*/ 1924893 w 1993076"/>
                <a:gd name="connsiteY9-1500" fmla="*/ 990798 h 1638418"/>
                <a:gd name="connsiteX10-1501" fmla="*/ 1708993 w 1993076"/>
                <a:gd name="connsiteY10-1502" fmla="*/ 1072078 h 1638418"/>
                <a:gd name="connsiteX11-1503" fmla="*/ 1449913 w 1993076"/>
                <a:gd name="connsiteY11-1504" fmla="*/ 1051758 h 1638418"/>
                <a:gd name="connsiteX12-1505" fmla="*/ 1571833 w 1993076"/>
                <a:gd name="connsiteY12-1506" fmla="*/ 1285438 h 1638418"/>
                <a:gd name="connsiteX13-1507" fmla="*/ 1589613 w 1993076"/>
                <a:gd name="connsiteY13-1508" fmla="*/ 1374338 h 1638418"/>
                <a:gd name="connsiteX14-1509" fmla="*/ 1581993 w 1993076"/>
                <a:gd name="connsiteY14-1510" fmla="*/ 1447998 h 1638418"/>
                <a:gd name="connsiteX15-1511" fmla="*/ 1429593 w 1993076"/>
                <a:gd name="connsiteY15-1512" fmla="*/ 1620718 h 1638418"/>
                <a:gd name="connsiteX16-1513" fmla="*/ 1145113 w 1993076"/>
                <a:gd name="connsiteY16-1514" fmla="*/ 1620718 h 1638418"/>
                <a:gd name="connsiteX17-1515" fmla="*/ 1013033 w 1993076"/>
                <a:gd name="connsiteY17-1516" fmla="*/ 1514038 h 1638418"/>
                <a:gd name="connsiteX18-1517" fmla="*/ 921593 w 1993076"/>
                <a:gd name="connsiteY18-1518" fmla="*/ 1336238 h 1638418"/>
                <a:gd name="connsiteX19-1519" fmla="*/ 921593 w 1993076"/>
                <a:gd name="connsiteY19-1520" fmla="*/ 1346398 h 1638418"/>
                <a:gd name="connsiteX20-1521" fmla="*/ 789513 w 1993076"/>
                <a:gd name="connsiteY20-1522" fmla="*/ 1488638 h 1638418"/>
                <a:gd name="connsiteX21-1523" fmla="*/ 423753 w 1993076"/>
                <a:gd name="connsiteY21-1524" fmla="*/ 1539438 h 1638418"/>
                <a:gd name="connsiteX22-1525" fmla="*/ 271353 w 1993076"/>
                <a:gd name="connsiteY22-1526" fmla="*/ 1305758 h 1638418"/>
                <a:gd name="connsiteX23-1527" fmla="*/ 400893 w 1993076"/>
                <a:gd name="connsiteY23-1528" fmla="*/ 1056838 h 1638418"/>
                <a:gd name="connsiteX24-1529" fmla="*/ 474553 w 1993076"/>
                <a:gd name="connsiteY24-1530" fmla="*/ 970478 h 1638418"/>
                <a:gd name="connsiteX25-1531" fmla="*/ 230713 w 1993076"/>
                <a:gd name="connsiteY25-1532" fmla="*/ 879038 h 1638418"/>
                <a:gd name="connsiteX26-1533" fmla="*/ 47833 w 1993076"/>
                <a:gd name="connsiteY26-1534" fmla="*/ 726638 h 1638418"/>
                <a:gd name="connsiteX27-1535" fmla="*/ 17353 w 1993076"/>
                <a:gd name="connsiteY27-1536" fmla="*/ 442158 h 1638418"/>
                <a:gd name="connsiteX28-1537" fmla="*/ 281513 w 1993076"/>
                <a:gd name="connsiteY28-1538" fmla="*/ 340558 h 1638418"/>
                <a:gd name="connsiteX29-1539" fmla="*/ 489793 w 1993076"/>
                <a:gd name="connsiteY29-1540" fmla="*/ 391358 h 1638418"/>
                <a:gd name="connsiteX30-1541" fmla="*/ 710773 w 1993076"/>
                <a:gd name="connsiteY30-1542" fmla="*/ 462478 h 1638418"/>
                <a:gd name="connsiteX0-1543" fmla="*/ 710773 w 1993076"/>
                <a:gd name="connsiteY0-1544" fmla="*/ 462478 h 1638418"/>
                <a:gd name="connsiteX1-1545" fmla="*/ 878413 w 1993076"/>
                <a:gd name="connsiteY1-1546" fmla="*/ 177998 h 1638418"/>
                <a:gd name="connsiteX2-1547" fmla="*/ 1190833 w 1993076"/>
                <a:gd name="connsiteY2-1548" fmla="*/ 198 h 1638418"/>
                <a:gd name="connsiteX3-1549" fmla="*/ 1414353 w 1993076"/>
                <a:gd name="connsiteY3-1550" fmla="*/ 147518 h 1638418"/>
                <a:gd name="connsiteX4-1551" fmla="*/ 1462613 w 1993076"/>
                <a:gd name="connsiteY4-1552" fmla="*/ 353258 h 1638418"/>
                <a:gd name="connsiteX5-1553" fmla="*/ 1427053 w 1993076"/>
                <a:gd name="connsiteY5-1554" fmla="*/ 531058 h 1638418"/>
                <a:gd name="connsiteX6-1555" fmla="*/ 1625173 w 1993076"/>
                <a:gd name="connsiteY6-1556" fmla="*/ 556458 h 1638418"/>
                <a:gd name="connsiteX7-1557" fmla="*/ 1861393 w 1993076"/>
                <a:gd name="connsiteY7-1558" fmla="*/ 625038 h 1638418"/>
                <a:gd name="connsiteX8-1559" fmla="*/ 1990933 w 1993076"/>
                <a:gd name="connsiteY8-1560" fmla="*/ 790138 h 1638418"/>
                <a:gd name="connsiteX9-1561" fmla="*/ 1924893 w 1993076"/>
                <a:gd name="connsiteY9-1562" fmla="*/ 990798 h 1638418"/>
                <a:gd name="connsiteX10-1563" fmla="*/ 1708993 w 1993076"/>
                <a:gd name="connsiteY10-1564" fmla="*/ 1072078 h 1638418"/>
                <a:gd name="connsiteX11-1565" fmla="*/ 1449913 w 1993076"/>
                <a:gd name="connsiteY11-1566" fmla="*/ 1051758 h 1638418"/>
                <a:gd name="connsiteX12-1567" fmla="*/ 1564213 w 1993076"/>
                <a:gd name="connsiteY12-1568" fmla="*/ 1267658 h 1638418"/>
                <a:gd name="connsiteX13-1569" fmla="*/ 1589613 w 1993076"/>
                <a:gd name="connsiteY13-1570" fmla="*/ 1374338 h 1638418"/>
                <a:gd name="connsiteX14-1571" fmla="*/ 1581993 w 1993076"/>
                <a:gd name="connsiteY14-1572" fmla="*/ 1447998 h 1638418"/>
                <a:gd name="connsiteX15-1573" fmla="*/ 1429593 w 1993076"/>
                <a:gd name="connsiteY15-1574" fmla="*/ 1620718 h 1638418"/>
                <a:gd name="connsiteX16-1575" fmla="*/ 1145113 w 1993076"/>
                <a:gd name="connsiteY16-1576" fmla="*/ 1620718 h 1638418"/>
                <a:gd name="connsiteX17-1577" fmla="*/ 1013033 w 1993076"/>
                <a:gd name="connsiteY17-1578" fmla="*/ 1514038 h 1638418"/>
                <a:gd name="connsiteX18-1579" fmla="*/ 921593 w 1993076"/>
                <a:gd name="connsiteY18-1580" fmla="*/ 1336238 h 1638418"/>
                <a:gd name="connsiteX19-1581" fmla="*/ 921593 w 1993076"/>
                <a:gd name="connsiteY19-1582" fmla="*/ 1346398 h 1638418"/>
                <a:gd name="connsiteX20-1583" fmla="*/ 789513 w 1993076"/>
                <a:gd name="connsiteY20-1584" fmla="*/ 1488638 h 1638418"/>
                <a:gd name="connsiteX21-1585" fmla="*/ 423753 w 1993076"/>
                <a:gd name="connsiteY21-1586" fmla="*/ 1539438 h 1638418"/>
                <a:gd name="connsiteX22-1587" fmla="*/ 271353 w 1993076"/>
                <a:gd name="connsiteY22-1588" fmla="*/ 1305758 h 1638418"/>
                <a:gd name="connsiteX23-1589" fmla="*/ 400893 w 1993076"/>
                <a:gd name="connsiteY23-1590" fmla="*/ 1056838 h 1638418"/>
                <a:gd name="connsiteX24-1591" fmla="*/ 474553 w 1993076"/>
                <a:gd name="connsiteY24-1592" fmla="*/ 970478 h 1638418"/>
                <a:gd name="connsiteX25-1593" fmla="*/ 230713 w 1993076"/>
                <a:gd name="connsiteY25-1594" fmla="*/ 879038 h 1638418"/>
                <a:gd name="connsiteX26-1595" fmla="*/ 47833 w 1993076"/>
                <a:gd name="connsiteY26-1596" fmla="*/ 726638 h 1638418"/>
                <a:gd name="connsiteX27-1597" fmla="*/ 17353 w 1993076"/>
                <a:gd name="connsiteY27-1598" fmla="*/ 442158 h 1638418"/>
                <a:gd name="connsiteX28-1599" fmla="*/ 281513 w 1993076"/>
                <a:gd name="connsiteY28-1600" fmla="*/ 340558 h 1638418"/>
                <a:gd name="connsiteX29-1601" fmla="*/ 489793 w 1993076"/>
                <a:gd name="connsiteY29-1602" fmla="*/ 391358 h 1638418"/>
                <a:gd name="connsiteX30-1603" fmla="*/ 710773 w 1993076"/>
                <a:gd name="connsiteY30-1604" fmla="*/ 462478 h 1638418"/>
                <a:gd name="connsiteX0-1605" fmla="*/ 710773 w 1993076"/>
                <a:gd name="connsiteY0-1606" fmla="*/ 462478 h 1634212"/>
                <a:gd name="connsiteX1-1607" fmla="*/ 878413 w 1993076"/>
                <a:gd name="connsiteY1-1608" fmla="*/ 177998 h 1634212"/>
                <a:gd name="connsiteX2-1609" fmla="*/ 1190833 w 1993076"/>
                <a:gd name="connsiteY2-1610" fmla="*/ 198 h 1634212"/>
                <a:gd name="connsiteX3-1611" fmla="*/ 1414353 w 1993076"/>
                <a:gd name="connsiteY3-1612" fmla="*/ 147518 h 1634212"/>
                <a:gd name="connsiteX4-1613" fmla="*/ 1462613 w 1993076"/>
                <a:gd name="connsiteY4-1614" fmla="*/ 353258 h 1634212"/>
                <a:gd name="connsiteX5-1615" fmla="*/ 1427053 w 1993076"/>
                <a:gd name="connsiteY5-1616" fmla="*/ 531058 h 1634212"/>
                <a:gd name="connsiteX6-1617" fmla="*/ 1625173 w 1993076"/>
                <a:gd name="connsiteY6-1618" fmla="*/ 556458 h 1634212"/>
                <a:gd name="connsiteX7-1619" fmla="*/ 1861393 w 1993076"/>
                <a:gd name="connsiteY7-1620" fmla="*/ 625038 h 1634212"/>
                <a:gd name="connsiteX8-1621" fmla="*/ 1990933 w 1993076"/>
                <a:gd name="connsiteY8-1622" fmla="*/ 790138 h 1634212"/>
                <a:gd name="connsiteX9-1623" fmla="*/ 1924893 w 1993076"/>
                <a:gd name="connsiteY9-1624" fmla="*/ 990798 h 1634212"/>
                <a:gd name="connsiteX10-1625" fmla="*/ 1708993 w 1993076"/>
                <a:gd name="connsiteY10-1626" fmla="*/ 1072078 h 1634212"/>
                <a:gd name="connsiteX11-1627" fmla="*/ 1449913 w 1993076"/>
                <a:gd name="connsiteY11-1628" fmla="*/ 1051758 h 1634212"/>
                <a:gd name="connsiteX12-1629" fmla="*/ 1564213 w 1993076"/>
                <a:gd name="connsiteY12-1630" fmla="*/ 1267658 h 1634212"/>
                <a:gd name="connsiteX13-1631" fmla="*/ 1589613 w 1993076"/>
                <a:gd name="connsiteY13-1632" fmla="*/ 1374338 h 1634212"/>
                <a:gd name="connsiteX14-1633" fmla="*/ 1548973 w 1993076"/>
                <a:gd name="connsiteY14-1634" fmla="*/ 1511498 h 1634212"/>
                <a:gd name="connsiteX15-1635" fmla="*/ 1429593 w 1993076"/>
                <a:gd name="connsiteY15-1636" fmla="*/ 1620718 h 1634212"/>
                <a:gd name="connsiteX16-1637" fmla="*/ 1145113 w 1993076"/>
                <a:gd name="connsiteY16-1638" fmla="*/ 1620718 h 1634212"/>
                <a:gd name="connsiteX17-1639" fmla="*/ 1013033 w 1993076"/>
                <a:gd name="connsiteY17-1640" fmla="*/ 1514038 h 1634212"/>
                <a:gd name="connsiteX18-1641" fmla="*/ 921593 w 1993076"/>
                <a:gd name="connsiteY18-1642" fmla="*/ 1336238 h 1634212"/>
                <a:gd name="connsiteX19-1643" fmla="*/ 921593 w 1993076"/>
                <a:gd name="connsiteY19-1644" fmla="*/ 1346398 h 1634212"/>
                <a:gd name="connsiteX20-1645" fmla="*/ 789513 w 1993076"/>
                <a:gd name="connsiteY20-1646" fmla="*/ 1488638 h 1634212"/>
                <a:gd name="connsiteX21-1647" fmla="*/ 423753 w 1993076"/>
                <a:gd name="connsiteY21-1648" fmla="*/ 1539438 h 1634212"/>
                <a:gd name="connsiteX22-1649" fmla="*/ 271353 w 1993076"/>
                <a:gd name="connsiteY22-1650" fmla="*/ 1305758 h 1634212"/>
                <a:gd name="connsiteX23-1651" fmla="*/ 400893 w 1993076"/>
                <a:gd name="connsiteY23-1652" fmla="*/ 1056838 h 1634212"/>
                <a:gd name="connsiteX24-1653" fmla="*/ 474553 w 1993076"/>
                <a:gd name="connsiteY24-1654" fmla="*/ 970478 h 1634212"/>
                <a:gd name="connsiteX25-1655" fmla="*/ 230713 w 1993076"/>
                <a:gd name="connsiteY25-1656" fmla="*/ 879038 h 1634212"/>
                <a:gd name="connsiteX26-1657" fmla="*/ 47833 w 1993076"/>
                <a:gd name="connsiteY26-1658" fmla="*/ 726638 h 1634212"/>
                <a:gd name="connsiteX27-1659" fmla="*/ 17353 w 1993076"/>
                <a:gd name="connsiteY27-1660" fmla="*/ 442158 h 1634212"/>
                <a:gd name="connsiteX28-1661" fmla="*/ 281513 w 1993076"/>
                <a:gd name="connsiteY28-1662" fmla="*/ 340558 h 1634212"/>
                <a:gd name="connsiteX29-1663" fmla="*/ 489793 w 1993076"/>
                <a:gd name="connsiteY29-1664" fmla="*/ 391358 h 1634212"/>
                <a:gd name="connsiteX30-1665" fmla="*/ 710773 w 1993076"/>
                <a:gd name="connsiteY30-1666" fmla="*/ 462478 h 1634212"/>
                <a:gd name="connsiteX0-1667" fmla="*/ 710773 w 1993076"/>
                <a:gd name="connsiteY0-1668" fmla="*/ 462478 h 1628438"/>
                <a:gd name="connsiteX1-1669" fmla="*/ 878413 w 1993076"/>
                <a:gd name="connsiteY1-1670" fmla="*/ 177998 h 1628438"/>
                <a:gd name="connsiteX2-1671" fmla="*/ 1190833 w 1993076"/>
                <a:gd name="connsiteY2-1672" fmla="*/ 198 h 1628438"/>
                <a:gd name="connsiteX3-1673" fmla="*/ 1414353 w 1993076"/>
                <a:gd name="connsiteY3-1674" fmla="*/ 147518 h 1628438"/>
                <a:gd name="connsiteX4-1675" fmla="*/ 1462613 w 1993076"/>
                <a:gd name="connsiteY4-1676" fmla="*/ 353258 h 1628438"/>
                <a:gd name="connsiteX5-1677" fmla="*/ 1427053 w 1993076"/>
                <a:gd name="connsiteY5-1678" fmla="*/ 531058 h 1628438"/>
                <a:gd name="connsiteX6-1679" fmla="*/ 1625173 w 1993076"/>
                <a:gd name="connsiteY6-1680" fmla="*/ 556458 h 1628438"/>
                <a:gd name="connsiteX7-1681" fmla="*/ 1861393 w 1993076"/>
                <a:gd name="connsiteY7-1682" fmla="*/ 625038 h 1628438"/>
                <a:gd name="connsiteX8-1683" fmla="*/ 1990933 w 1993076"/>
                <a:gd name="connsiteY8-1684" fmla="*/ 790138 h 1628438"/>
                <a:gd name="connsiteX9-1685" fmla="*/ 1924893 w 1993076"/>
                <a:gd name="connsiteY9-1686" fmla="*/ 990798 h 1628438"/>
                <a:gd name="connsiteX10-1687" fmla="*/ 1708993 w 1993076"/>
                <a:gd name="connsiteY10-1688" fmla="*/ 1072078 h 1628438"/>
                <a:gd name="connsiteX11-1689" fmla="*/ 1449913 w 1993076"/>
                <a:gd name="connsiteY11-1690" fmla="*/ 1051758 h 1628438"/>
                <a:gd name="connsiteX12-1691" fmla="*/ 1564213 w 1993076"/>
                <a:gd name="connsiteY12-1692" fmla="*/ 1267658 h 1628438"/>
                <a:gd name="connsiteX13-1693" fmla="*/ 1589613 w 1993076"/>
                <a:gd name="connsiteY13-1694" fmla="*/ 1374338 h 1628438"/>
                <a:gd name="connsiteX14-1695" fmla="*/ 1548973 w 1993076"/>
                <a:gd name="connsiteY14-1696" fmla="*/ 1511498 h 1628438"/>
                <a:gd name="connsiteX15-1697" fmla="*/ 1419433 w 1993076"/>
                <a:gd name="connsiteY15-1698" fmla="*/ 1608018 h 1628438"/>
                <a:gd name="connsiteX16-1699" fmla="*/ 1145113 w 1993076"/>
                <a:gd name="connsiteY16-1700" fmla="*/ 1620718 h 1628438"/>
                <a:gd name="connsiteX17-1701" fmla="*/ 1013033 w 1993076"/>
                <a:gd name="connsiteY17-1702" fmla="*/ 1514038 h 1628438"/>
                <a:gd name="connsiteX18-1703" fmla="*/ 921593 w 1993076"/>
                <a:gd name="connsiteY18-1704" fmla="*/ 1336238 h 1628438"/>
                <a:gd name="connsiteX19-1705" fmla="*/ 921593 w 1993076"/>
                <a:gd name="connsiteY19-1706" fmla="*/ 1346398 h 1628438"/>
                <a:gd name="connsiteX20-1707" fmla="*/ 789513 w 1993076"/>
                <a:gd name="connsiteY20-1708" fmla="*/ 1488638 h 1628438"/>
                <a:gd name="connsiteX21-1709" fmla="*/ 423753 w 1993076"/>
                <a:gd name="connsiteY21-1710" fmla="*/ 1539438 h 1628438"/>
                <a:gd name="connsiteX22-1711" fmla="*/ 271353 w 1993076"/>
                <a:gd name="connsiteY22-1712" fmla="*/ 1305758 h 1628438"/>
                <a:gd name="connsiteX23-1713" fmla="*/ 400893 w 1993076"/>
                <a:gd name="connsiteY23-1714" fmla="*/ 1056838 h 1628438"/>
                <a:gd name="connsiteX24-1715" fmla="*/ 474553 w 1993076"/>
                <a:gd name="connsiteY24-1716" fmla="*/ 970478 h 1628438"/>
                <a:gd name="connsiteX25-1717" fmla="*/ 230713 w 1993076"/>
                <a:gd name="connsiteY25-1718" fmla="*/ 879038 h 1628438"/>
                <a:gd name="connsiteX26-1719" fmla="*/ 47833 w 1993076"/>
                <a:gd name="connsiteY26-1720" fmla="*/ 726638 h 1628438"/>
                <a:gd name="connsiteX27-1721" fmla="*/ 17353 w 1993076"/>
                <a:gd name="connsiteY27-1722" fmla="*/ 442158 h 1628438"/>
                <a:gd name="connsiteX28-1723" fmla="*/ 281513 w 1993076"/>
                <a:gd name="connsiteY28-1724" fmla="*/ 340558 h 1628438"/>
                <a:gd name="connsiteX29-1725" fmla="*/ 489793 w 1993076"/>
                <a:gd name="connsiteY29-1726" fmla="*/ 391358 h 1628438"/>
                <a:gd name="connsiteX30-1727" fmla="*/ 710773 w 1993076"/>
                <a:gd name="connsiteY30-1728" fmla="*/ 462478 h 1628438"/>
                <a:gd name="connsiteX0-1729" fmla="*/ 710773 w 1993076"/>
                <a:gd name="connsiteY0-1730" fmla="*/ 462478 h 1624721"/>
                <a:gd name="connsiteX1-1731" fmla="*/ 878413 w 1993076"/>
                <a:gd name="connsiteY1-1732" fmla="*/ 177998 h 1624721"/>
                <a:gd name="connsiteX2-1733" fmla="*/ 1190833 w 1993076"/>
                <a:gd name="connsiteY2-1734" fmla="*/ 198 h 1624721"/>
                <a:gd name="connsiteX3-1735" fmla="*/ 1414353 w 1993076"/>
                <a:gd name="connsiteY3-1736" fmla="*/ 147518 h 1624721"/>
                <a:gd name="connsiteX4-1737" fmla="*/ 1462613 w 1993076"/>
                <a:gd name="connsiteY4-1738" fmla="*/ 353258 h 1624721"/>
                <a:gd name="connsiteX5-1739" fmla="*/ 1427053 w 1993076"/>
                <a:gd name="connsiteY5-1740" fmla="*/ 531058 h 1624721"/>
                <a:gd name="connsiteX6-1741" fmla="*/ 1625173 w 1993076"/>
                <a:gd name="connsiteY6-1742" fmla="*/ 556458 h 1624721"/>
                <a:gd name="connsiteX7-1743" fmla="*/ 1861393 w 1993076"/>
                <a:gd name="connsiteY7-1744" fmla="*/ 625038 h 1624721"/>
                <a:gd name="connsiteX8-1745" fmla="*/ 1990933 w 1993076"/>
                <a:gd name="connsiteY8-1746" fmla="*/ 790138 h 1624721"/>
                <a:gd name="connsiteX9-1747" fmla="*/ 1924893 w 1993076"/>
                <a:gd name="connsiteY9-1748" fmla="*/ 990798 h 1624721"/>
                <a:gd name="connsiteX10-1749" fmla="*/ 1708993 w 1993076"/>
                <a:gd name="connsiteY10-1750" fmla="*/ 1072078 h 1624721"/>
                <a:gd name="connsiteX11-1751" fmla="*/ 1449913 w 1993076"/>
                <a:gd name="connsiteY11-1752" fmla="*/ 1051758 h 1624721"/>
                <a:gd name="connsiteX12-1753" fmla="*/ 1564213 w 1993076"/>
                <a:gd name="connsiteY12-1754" fmla="*/ 1267658 h 1624721"/>
                <a:gd name="connsiteX13-1755" fmla="*/ 1589613 w 1993076"/>
                <a:gd name="connsiteY13-1756" fmla="*/ 1374338 h 1624721"/>
                <a:gd name="connsiteX14-1757" fmla="*/ 1548973 w 1993076"/>
                <a:gd name="connsiteY14-1758" fmla="*/ 1511498 h 1624721"/>
                <a:gd name="connsiteX15-1759" fmla="*/ 1419433 w 1993076"/>
                <a:gd name="connsiteY15-1760" fmla="*/ 1608018 h 1624721"/>
                <a:gd name="connsiteX16-1761" fmla="*/ 1147653 w 1993076"/>
                <a:gd name="connsiteY16-1762" fmla="*/ 1615638 h 1624721"/>
                <a:gd name="connsiteX17-1763" fmla="*/ 1013033 w 1993076"/>
                <a:gd name="connsiteY17-1764" fmla="*/ 1514038 h 1624721"/>
                <a:gd name="connsiteX18-1765" fmla="*/ 921593 w 1993076"/>
                <a:gd name="connsiteY18-1766" fmla="*/ 1336238 h 1624721"/>
                <a:gd name="connsiteX19-1767" fmla="*/ 921593 w 1993076"/>
                <a:gd name="connsiteY19-1768" fmla="*/ 1346398 h 1624721"/>
                <a:gd name="connsiteX20-1769" fmla="*/ 789513 w 1993076"/>
                <a:gd name="connsiteY20-1770" fmla="*/ 1488638 h 1624721"/>
                <a:gd name="connsiteX21-1771" fmla="*/ 423753 w 1993076"/>
                <a:gd name="connsiteY21-1772" fmla="*/ 1539438 h 1624721"/>
                <a:gd name="connsiteX22-1773" fmla="*/ 271353 w 1993076"/>
                <a:gd name="connsiteY22-1774" fmla="*/ 1305758 h 1624721"/>
                <a:gd name="connsiteX23-1775" fmla="*/ 400893 w 1993076"/>
                <a:gd name="connsiteY23-1776" fmla="*/ 1056838 h 1624721"/>
                <a:gd name="connsiteX24-1777" fmla="*/ 474553 w 1993076"/>
                <a:gd name="connsiteY24-1778" fmla="*/ 970478 h 1624721"/>
                <a:gd name="connsiteX25-1779" fmla="*/ 230713 w 1993076"/>
                <a:gd name="connsiteY25-1780" fmla="*/ 879038 h 1624721"/>
                <a:gd name="connsiteX26-1781" fmla="*/ 47833 w 1993076"/>
                <a:gd name="connsiteY26-1782" fmla="*/ 726638 h 1624721"/>
                <a:gd name="connsiteX27-1783" fmla="*/ 17353 w 1993076"/>
                <a:gd name="connsiteY27-1784" fmla="*/ 442158 h 1624721"/>
                <a:gd name="connsiteX28-1785" fmla="*/ 281513 w 1993076"/>
                <a:gd name="connsiteY28-1786" fmla="*/ 340558 h 1624721"/>
                <a:gd name="connsiteX29-1787" fmla="*/ 489793 w 1993076"/>
                <a:gd name="connsiteY29-1788" fmla="*/ 391358 h 1624721"/>
                <a:gd name="connsiteX30-1789" fmla="*/ 710773 w 1993076"/>
                <a:gd name="connsiteY30-1790" fmla="*/ 462478 h 1624721"/>
                <a:gd name="connsiteX0-1791" fmla="*/ 710773 w 1993076"/>
                <a:gd name="connsiteY0-1792" fmla="*/ 462478 h 1626743"/>
                <a:gd name="connsiteX1-1793" fmla="*/ 878413 w 1993076"/>
                <a:gd name="connsiteY1-1794" fmla="*/ 177998 h 1626743"/>
                <a:gd name="connsiteX2-1795" fmla="*/ 1190833 w 1993076"/>
                <a:gd name="connsiteY2-1796" fmla="*/ 198 h 1626743"/>
                <a:gd name="connsiteX3-1797" fmla="*/ 1414353 w 1993076"/>
                <a:gd name="connsiteY3-1798" fmla="*/ 147518 h 1626743"/>
                <a:gd name="connsiteX4-1799" fmla="*/ 1462613 w 1993076"/>
                <a:gd name="connsiteY4-1800" fmla="*/ 353258 h 1626743"/>
                <a:gd name="connsiteX5-1801" fmla="*/ 1427053 w 1993076"/>
                <a:gd name="connsiteY5-1802" fmla="*/ 531058 h 1626743"/>
                <a:gd name="connsiteX6-1803" fmla="*/ 1625173 w 1993076"/>
                <a:gd name="connsiteY6-1804" fmla="*/ 556458 h 1626743"/>
                <a:gd name="connsiteX7-1805" fmla="*/ 1861393 w 1993076"/>
                <a:gd name="connsiteY7-1806" fmla="*/ 625038 h 1626743"/>
                <a:gd name="connsiteX8-1807" fmla="*/ 1990933 w 1993076"/>
                <a:gd name="connsiteY8-1808" fmla="*/ 790138 h 1626743"/>
                <a:gd name="connsiteX9-1809" fmla="*/ 1924893 w 1993076"/>
                <a:gd name="connsiteY9-1810" fmla="*/ 990798 h 1626743"/>
                <a:gd name="connsiteX10-1811" fmla="*/ 1708993 w 1993076"/>
                <a:gd name="connsiteY10-1812" fmla="*/ 1072078 h 1626743"/>
                <a:gd name="connsiteX11-1813" fmla="*/ 1449913 w 1993076"/>
                <a:gd name="connsiteY11-1814" fmla="*/ 1051758 h 1626743"/>
                <a:gd name="connsiteX12-1815" fmla="*/ 1564213 w 1993076"/>
                <a:gd name="connsiteY12-1816" fmla="*/ 1267658 h 1626743"/>
                <a:gd name="connsiteX13-1817" fmla="*/ 1589613 w 1993076"/>
                <a:gd name="connsiteY13-1818" fmla="*/ 1374338 h 1626743"/>
                <a:gd name="connsiteX14-1819" fmla="*/ 1548973 w 1993076"/>
                <a:gd name="connsiteY14-1820" fmla="*/ 1511498 h 1626743"/>
                <a:gd name="connsiteX15-1821" fmla="*/ 1419433 w 1993076"/>
                <a:gd name="connsiteY15-1822" fmla="*/ 1608018 h 1626743"/>
                <a:gd name="connsiteX16-1823" fmla="*/ 1147653 w 1993076"/>
                <a:gd name="connsiteY16-1824" fmla="*/ 1615638 h 1626743"/>
                <a:gd name="connsiteX17-1825" fmla="*/ 1015573 w 1993076"/>
                <a:gd name="connsiteY17-1826" fmla="*/ 1486098 h 1626743"/>
                <a:gd name="connsiteX18-1827" fmla="*/ 921593 w 1993076"/>
                <a:gd name="connsiteY18-1828" fmla="*/ 1336238 h 1626743"/>
                <a:gd name="connsiteX19-1829" fmla="*/ 921593 w 1993076"/>
                <a:gd name="connsiteY19-1830" fmla="*/ 1346398 h 1626743"/>
                <a:gd name="connsiteX20-1831" fmla="*/ 789513 w 1993076"/>
                <a:gd name="connsiteY20-1832" fmla="*/ 1488638 h 1626743"/>
                <a:gd name="connsiteX21-1833" fmla="*/ 423753 w 1993076"/>
                <a:gd name="connsiteY21-1834" fmla="*/ 1539438 h 1626743"/>
                <a:gd name="connsiteX22-1835" fmla="*/ 271353 w 1993076"/>
                <a:gd name="connsiteY22-1836" fmla="*/ 1305758 h 1626743"/>
                <a:gd name="connsiteX23-1837" fmla="*/ 400893 w 1993076"/>
                <a:gd name="connsiteY23-1838" fmla="*/ 1056838 h 1626743"/>
                <a:gd name="connsiteX24-1839" fmla="*/ 474553 w 1993076"/>
                <a:gd name="connsiteY24-1840" fmla="*/ 970478 h 1626743"/>
                <a:gd name="connsiteX25-1841" fmla="*/ 230713 w 1993076"/>
                <a:gd name="connsiteY25-1842" fmla="*/ 879038 h 1626743"/>
                <a:gd name="connsiteX26-1843" fmla="*/ 47833 w 1993076"/>
                <a:gd name="connsiteY26-1844" fmla="*/ 726638 h 1626743"/>
                <a:gd name="connsiteX27-1845" fmla="*/ 17353 w 1993076"/>
                <a:gd name="connsiteY27-1846" fmla="*/ 442158 h 1626743"/>
                <a:gd name="connsiteX28-1847" fmla="*/ 281513 w 1993076"/>
                <a:gd name="connsiteY28-1848" fmla="*/ 340558 h 1626743"/>
                <a:gd name="connsiteX29-1849" fmla="*/ 489793 w 1993076"/>
                <a:gd name="connsiteY29-1850" fmla="*/ 391358 h 1626743"/>
                <a:gd name="connsiteX30-1851" fmla="*/ 710773 w 1993076"/>
                <a:gd name="connsiteY30-1852" fmla="*/ 462478 h 1626743"/>
                <a:gd name="connsiteX0-1853" fmla="*/ 710773 w 1993076"/>
                <a:gd name="connsiteY0-1854" fmla="*/ 462478 h 1625821"/>
                <a:gd name="connsiteX1-1855" fmla="*/ 878413 w 1993076"/>
                <a:gd name="connsiteY1-1856" fmla="*/ 177998 h 1625821"/>
                <a:gd name="connsiteX2-1857" fmla="*/ 1190833 w 1993076"/>
                <a:gd name="connsiteY2-1858" fmla="*/ 198 h 1625821"/>
                <a:gd name="connsiteX3-1859" fmla="*/ 1414353 w 1993076"/>
                <a:gd name="connsiteY3-1860" fmla="*/ 147518 h 1625821"/>
                <a:gd name="connsiteX4-1861" fmla="*/ 1462613 w 1993076"/>
                <a:gd name="connsiteY4-1862" fmla="*/ 353258 h 1625821"/>
                <a:gd name="connsiteX5-1863" fmla="*/ 1427053 w 1993076"/>
                <a:gd name="connsiteY5-1864" fmla="*/ 531058 h 1625821"/>
                <a:gd name="connsiteX6-1865" fmla="*/ 1625173 w 1993076"/>
                <a:gd name="connsiteY6-1866" fmla="*/ 556458 h 1625821"/>
                <a:gd name="connsiteX7-1867" fmla="*/ 1861393 w 1993076"/>
                <a:gd name="connsiteY7-1868" fmla="*/ 625038 h 1625821"/>
                <a:gd name="connsiteX8-1869" fmla="*/ 1990933 w 1993076"/>
                <a:gd name="connsiteY8-1870" fmla="*/ 790138 h 1625821"/>
                <a:gd name="connsiteX9-1871" fmla="*/ 1924893 w 1993076"/>
                <a:gd name="connsiteY9-1872" fmla="*/ 990798 h 1625821"/>
                <a:gd name="connsiteX10-1873" fmla="*/ 1708993 w 1993076"/>
                <a:gd name="connsiteY10-1874" fmla="*/ 1072078 h 1625821"/>
                <a:gd name="connsiteX11-1875" fmla="*/ 1449913 w 1993076"/>
                <a:gd name="connsiteY11-1876" fmla="*/ 1051758 h 1625821"/>
                <a:gd name="connsiteX12-1877" fmla="*/ 1564213 w 1993076"/>
                <a:gd name="connsiteY12-1878" fmla="*/ 1267658 h 1625821"/>
                <a:gd name="connsiteX13-1879" fmla="*/ 1589613 w 1993076"/>
                <a:gd name="connsiteY13-1880" fmla="*/ 1374338 h 1625821"/>
                <a:gd name="connsiteX14-1881" fmla="*/ 1548973 w 1993076"/>
                <a:gd name="connsiteY14-1882" fmla="*/ 1511498 h 1625821"/>
                <a:gd name="connsiteX15-1883" fmla="*/ 1419433 w 1993076"/>
                <a:gd name="connsiteY15-1884" fmla="*/ 1608018 h 1625821"/>
                <a:gd name="connsiteX16-1885" fmla="*/ 1147653 w 1993076"/>
                <a:gd name="connsiteY16-1886" fmla="*/ 1615638 h 1625821"/>
                <a:gd name="connsiteX17-1887" fmla="*/ 1015573 w 1993076"/>
                <a:gd name="connsiteY17-1888" fmla="*/ 1498798 h 1625821"/>
                <a:gd name="connsiteX18-1889" fmla="*/ 921593 w 1993076"/>
                <a:gd name="connsiteY18-1890" fmla="*/ 1336238 h 1625821"/>
                <a:gd name="connsiteX19-1891" fmla="*/ 921593 w 1993076"/>
                <a:gd name="connsiteY19-1892" fmla="*/ 1346398 h 1625821"/>
                <a:gd name="connsiteX20-1893" fmla="*/ 789513 w 1993076"/>
                <a:gd name="connsiteY20-1894" fmla="*/ 1488638 h 1625821"/>
                <a:gd name="connsiteX21-1895" fmla="*/ 423753 w 1993076"/>
                <a:gd name="connsiteY21-1896" fmla="*/ 1539438 h 1625821"/>
                <a:gd name="connsiteX22-1897" fmla="*/ 271353 w 1993076"/>
                <a:gd name="connsiteY22-1898" fmla="*/ 1305758 h 1625821"/>
                <a:gd name="connsiteX23-1899" fmla="*/ 400893 w 1993076"/>
                <a:gd name="connsiteY23-1900" fmla="*/ 1056838 h 1625821"/>
                <a:gd name="connsiteX24-1901" fmla="*/ 474553 w 1993076"/>
                <a:gd name="connsiteY24-1902" fmla="*/ 970478 h 1625821"/>
                <a:gd name="connsiteX25-1903" fmla="*/ 230713 w 1993076"/>
                <a:gd name="connsiteY25-1904" fmla="*/ 879038 h 1625821"/>
                <a:gd name="connsiteX26-1905" fmla="*/ 47833 w 1993076"/>
                <a:gd name="connsiteY26-1906" fmla="*/ 726638 h 1625821"/>
                <a:gd name="connsiteX27-1907" fmla="*/ 17353 w 1993076"/>
                <a:gd name="connsiteY27-1908" fmla="*/ 442158 h 1625821"/>
                <a:gd name="connsiteX28-1909" fmla="*/ 281513 w 1993076"/>
                <a:gd name="connsiteY28-1910" fmla="*/ 340558 h 1625821"/>
                <a:gd name="connsiteX29-1911" fmla="*/ 489793 w 1993076"/>
                <a:gd name="connsiteY29-1912" fmla="*/ 391358 h 1625821"/>
                <a:gd name="connsiteX30-1913" fmla="*/ 710773 w 1993076"/>
                <a:gd name="connsiteY30-1914" fmla="*/ 462478 h 1625821"/>
                <a:gd name="connsiteX0-1915" fmla="*/ 710773 w 1993076"/>
                <a:gd name="connsiteY0-1916" fmla="*/ 462478 h 1624075"/>
                <a:gd name="connsiteX1-1917" fmla="*/ 878413 w 1993076"/>
                <a:gd name="connsiteY1-1918" fmla="*/ 177998 h 1624075"/>
                <a:gd name="connsiteX2-1919" fmla="*/ 1190833 w 1993076"/>
                <a:gd name="connsiteY2-1920" fmla="*/ 198 h 1624075"/>
                <a:gd name="connsiteX3-1921" fmla="*/ 1414353 w 1993076"/>
                <a:gd name="connsiteY3-1922" fmla="*/ 147518 h 1624075"/>
                <a:gd name="connsiteX4-1923" fmla="*/ 1462613 w 1993076"/>
                <a:gd name="connsiteY4-1924" fmla="*/ 353258 h 1624075"/>
                <a:gd name="connsiteX5-1925" fmla="*/ 1427053 w 1993076"/>
                <a:gd name="connsiteY5-1926" fmla="*/ 531058 h 1624075"/>
                <a:gd name="connsiteX6-1927" fmla="*/ 1625173 w 1993076"/>
                <a:gd name="connsiteY6-1928" fmla="*/ 556458 h 1624075"/>
                <a:gd name="connsiteX7-1929" fmla="*/ 1861393 w 1993076"/>
                <a:gd name="connsiteY7-1930" fmla="*/ 625038 h 1624075"/>
                <a:gd name="connsiteX8-1931" fmla="*/ 1990933 w 1993076"/>
                <a:gd name="connsiteY8-1932" fmla="*/ 790138 h 1624075"/>
                <a:gd name="connsiteX9-1933" fmla="*/ 1924893 w 1993076"/>
                <a:gd name="connsiteY9-1934" fmla="*/ 990798 h 1624075"/>
                <a:gd name="connsiteX10-1935" fmla="*/ 1708993 w 1993076"/>
                <a:gd name="connsiteY10-1936" fmla="*/ 1072078 h 1624075"/>
                <a:gd name="connsiteX11-1937" fmla="*/ 1449913 w 1993076"/>
                <a:gd name="connsiteY11-1938" fmla="*/ 1051758 h 1624075"/>
                <a:gd name="connsiteX12-1939" fmla="*/ 1564213 w 1993076"/>
                <a:gd name="connsiteY12-1940" fmla="*/ 1267658 h 1624075"/>
                <a:gd name="connsiteX13-1941" fmla="*/ 1589613 w 1993076"/>
                <a:gd name="connsiteY13-1942" fmla="*/ 1374338 h 1624075"/>
                <a:gd name="connsiteX14-1943" fmla="*/ 1548973 w 1993076"/>
                <a:gd name="connsiteY14-1944" fmla="*/ 1511498 h 1624075"/>
                <a:gd name="connsiteX15-1945" fmla="*/ 1419433 w 1993076"/>
                <a:gd name="connsiteY15-1946" fmla="*/ 1608018 h 1624075"/>
                <a:gd name="connsiteX16-1947" fmla="*/ 1167973 w 1993076"/>
                <a:gd name="connsiteY16-1948" fmla="*/ 1613098 h 1624075"/>
                <a:gd name="connsiteX17-1949" fmla="*/ 1015573 w 1993076"/>
                <a:gd name="connsiteY17-1950" fmla="*/ 1498798 h 1624075"/>
                <a:gd name="connsiteX18-1951" fmla="*/ 921593 w 1993076"/>
                <a:gd name="connsiteY18-1952" fmla="*/ 1336238 h 1624075"/>
                <a:gd name="connsiteX19-1953" fmla="*/ 921593 w 1993076"/>
                <a:gd name="connsiteY19-1954" fmla="*/ 1346398 h 1624075"/>
                <a:gd name="connsiteX20-1955" fmla="*/ 789513 w 1993076"/>
                <a:gd name="connsiteY20-1956" fmla="*/ 1488638 h 1624075"/>
                <a:gd name="connsiteX21-1957" fmla="*/ 423753 w 1993076"/>
                <a:gd name="connsiteY21-1958" fmla="*/ 1539438 h 1624075"/>
                <a:gd name="connsiteX22-1959" fmla="*/ 271353 w 1993076"/>
                <a:gd name="connsiteY22-1960" fmla="*/ 1305758 h 1624075"/>
                <a:gd name="connsiteX23-1961" fmla="*/ 400893 w 1993076"/>
                <a:gd name="connsiteY23-1962" fmla="*/ 1056838 h 1624075"/>
                <a:gd name="connsiteX24-1963" fmla="*/ 474553 w 1993076"/>
                <a:gd name="connsiteY24-1964" fmla="*/ 970478 h 1624075"/>
                <a:gd name="connsiteX25-1965" fmla="*/ 230713 w 1993076"/>
                <a:gd name="connsiteY25-1966" fmla="*/ 879038 h 1624075"/>
                <a:gd name="connsiteX26-1967" fmla="*/ 47833 w 1993076"/>
                <a:gd name="connsiteY26-1968" fmla="*/ 726638 h 1624075"/>
                <a:gd name="connsiteX27-1969" fmla="*/ 17353 w 1993076"/>
                <a:gd name="connsiteY27-1970" fmla="*/ 442158 h 1624075"/>
                <a:gd name="connsiteX28-1971" fmla="*/ 281513 w 1993076"/>
                <a:gd name="connsiteY28-1972" fmla="*/ 340558 h 1624075"/>
                <a:gd name="connsiteX29-1973" fmla="*/ 489793 w 1993076"/>
                <a:gd name="connsiteY29-1974" fmla="*/ 391358 h 1624075"/>
                <a:gd name="connsiteX30-1975" fmla="*/ 710773 w 1993076"/>
                <a:gd name="connsiteY30-1976" fmla="*/ 462478 h 1624075"/>
                <a:gd name="connsiteX0-1977" fmla="*/ 710773 w 1993076"/>
                <a:gd name="connsiteY0-1978" fmla="*/ 462478 h 1624075"/>
                <a:gd name="connsiteX1-1979" fmla="*/ 878413 w 1993076"/>
                <a:gd name="connsiteY1-1980" fmla="*/ 177998 h 1624075"/>
                <a:gd name="connsiteX2-1981" fmla="*/ 1190833 w 1993076"/>
                <a:gd name="connsiteY2-1982" fmla="*/ 198 h 1624075"/>
                <a:gd name="connsiteX3-1983" fmla="*/ 1414353 w 1993076"/>
                <a:gd name="connsiteY3-1984" fmla="*/ 147518 h 1624075"/>
                <a:gd name="connsiteX4-1985" fmla="*/ 1462613 w 1993076"/>
                <a:gd name="connsiteY4-1986" fmla="*/ 353258 h 1624075"/>
                <a:gd name="connsiteX5-1987" fmla="*/ 1427053 w 1993076"/>
                <a:gd name="connsiteY5-1988" fmla="*/ 531058 h 1624075"/>
                <a:gd name="connsiteX6-1989" fmla="*/ 1625173 w 1993076"/>
                <a:gd name="connsiteY6-1990" fmla="*/ 556458 h 1624075"/>
                <a:gd name="connsiteX7-1991" fmla="*/ 1861393 w 1993076"/>
                <a:gd name="connsiteY7-1992" fmla="*/ 625038 h 1624075"/>
                <a:gd name="connsiteX8-1993" fmla="*/ 1990933 w 1993076"/>
                <a:gd name="connsiteY8-1994" fmla="*/ 790138 h 1624075"/>
                <a:gd name="connsiteX9-1995" fmla="*/ 1924893 w 1993076"/>
                <a:gd name="connsiteY9-1996" fmla="*/ 990798 h 1624075"/>
                <a:gd name="connsiteX10-1997" fmla="*/ 1708993 w 1993076"/>
                <a:gd name="connsiteY10-1998" fmla="*/ 1072078 h 1624075"/>
                <a:gd name="connsiteX11-1999" fmla="*/ 1449913 w 1993076"/>
                <a:gd name="connsiteY11-2000" fmla="*/ 1051758 h 1624075"/>
                <a:gd name="connsiteX12-2001" fmla="*/ 1564213 w 1993076"/>
                <a:gd name="connsiteY12-2002" fmla="*/ 1267658 h 1624075"/>
                <a:gd name="connsiteX13-2003" fmla="*/ 1589613 w 1993076"/>
                <a:gd name="connsiteY13-2004" fmla="*/ 1374338 h 1624075"/>
                <a:gd name="connsiteX14-2005" fmla="*/ 1548973 w 1993076"/>
                <a:gd name="connsiteY14-2006" fmla="*/ 1511498 h 1624075"/>
                <a:gd name="connsiteX15-2007" fmla="*/ 1419433 w 1993076"/>
                <a:gd name="connsiteY15-2008" fmla="*/ 1608018 h 1624075"/>
                <a:gd name="connsiteX16-2009" fmla="*/ 1167973 w 1993076"/>
                <a:gd name="connsiteY16-2010" fmla="*/ 1613098 h 1624075"/>
                <a:gd name="connsiteX17-2011" fmla="*/ 1015573 w 1993076"/>
                <a:gd name="connsiteY17-2012" fmla="*/ 1498798 h 1624075"/>
                <a:gd name="connsiteX18-2013" fmla="*/ 921593 w 1993076"/>
                <a:gd name="connsiteY18-2014" fmla="*/ 1336238 h 1624075"/>
                <a:gd name="connsiteX19-2015" fmla="*/ 921593 w 1993076"/>
                <a:gd name="connsiteY19-2016" fmla="*/ 1346398 h 1624075"/>
                <a:gd name="connsiteX20-2017" fmla="*/ 771733 w 1993076"/>
                <a:gd name="connsiteY20-2018" fmla="*/ 1473398 h 1624075"/>
                <a:gd name="connsiteX21-2019" fmla="*/ 423753 w 1993076"/>
                <a:gd name="connsiteY21-2020" fmla="*/ 1539438 h 1624075"/>
                <a:gd name="connsiteX22-2021" fmla="*/ 271353 w 1993076"/>
                <a:gd name="connsiteY22-2022" fmla="*/ 1305758 h 1624075"/>
                <a:gd name="connsiteX23-2023" fmla="*/ 400893 w 1993076"/>
                <a:gd name="connsiteY23-2024" fmla="*/ 1056838 h 1624075"/>
                <a:gd name="connsiteX24-2025" fmla="*/ 474553 w 1993076"/>
                <a:gd name="connsiteY24-2026" fmla="*/ 970478 h 1624075"/>
                <a:gd name="connsiteX25-2027" fmla="*/ 230713 w 1993076"/>
                <a:gd name="connsiteY25-2028" fmla="*/ 879038 h 1624075"/>
                <a:gd name="connsiteX26-2029" fmla="*/ 47833 w 1993076"/>
                <a:gd name="connsiteY26-2030" fmla="*/ 726638 h 1624075"/>
                <a:gd name="connsiteX27-2031" fmla="*/ 17353 w 1993076"/>
                <a:gd name="connsiteY27-2032" fmla="*/ 442158 h 1624075"/>
                <a:gd name="connsiteX28-2033" fmla="*/ 281513 w 1993076"/>
                <a:gd name="connsiteY28-2034" fmla="*/ 340558 h 1624075"/>
                <a:gd name="connsiteX29-2035" fmla="*/ 489793 w 1993076"/>
                <a:gd name="connsiteY29-2036" fmla="*/ 391358 h 1624075"/>
                <a:gd name="connsiteX30-2037" fmla="*/ 710773 w 1993076"/>
                <a:gd name="connsiteY30-2038" fmla="*/ 462478 h 1624075"/>
                <a:gd name="connsiteX0-2039" fmla="*/ 710773 w 1993076"/>
                <a:gd name="connsiteY0-2040" fmla="*/ 462478 h 1624075"/>
                <a:gd name="connsiteX1-2041" fmla="*/ 878413 w 1993076"/>
                <a:gd name="connsiteY1-2042" fmla="*/ 177998 h 1624075"/>
                <a:gd name="connsiteX2-2043" fmla="*/ 1190833 w 1993076"/>
                <a:gd name="connsiteY2-2044" fmla="*/ 198 h 1624075"/>
                <a:gd name="connsiteX3-2045" fmla="*/ 1414353 w 1993076"/>
                <a:gd name="connsiteY3-2046" fmla="*/ 147518 h 1624075"/>
                <a:gd name="connsiteX4-2047" fmla="*/ 1462613 w 1993076"/>
                <a:gd name="connsiteY4-2048" fmla="*/ 353258 h 1624075"/>
                <a:gd name="connsiteX5-2049" fmla="*/ 1427053 w 1993076"/>
                <a:gd name="connsiteY5-2050" fmla="*/ 531058 h 1624075"/>
                <a:gd name="connsiteX6-2051" fmla="*/ 1625173 w 1993076"/>
                <a:gd name="connsiteY6-2052" fmla="*/ 556458 h 1624075"/>
                <a:gd name="connsiteX7-2053" fmla="*/ 1861393 w 1993076"/>
                <a:gd name="connsiteY7-2054" fmla="*/ 625038 h 1624075"/>
                <a:gd name="connsiteX8-2055" fmla="*/ 1990933 w 1993076"/>
                <a:gd name="connsiteY8-2056" fmla="*/ 790138 h 1624075"/>
                <a:gd name="connsiteX9-2057" fmla="*/ 1924893 w 1993076"/>
                <a:gd name="connsiteY9-2058" fmla="*/ 990798 h 1624075"/>
                <a:gd name="connsiteX10-2059" fmla="*/ 1708993 w 1993076"/>
                <a:gd name="connsiteY10-2060" fmla="*/ 1072078 h 1624075"/>
                <a:gd name="connsiteX11-2061" fmla="*/ 1449913 w 1993076"/>
                <a:gd name="connsiteY11-2062" fmla="*/ 1051758 h 1624075"/>
                <a:gd name="connsiteX12-2063" fmla="*/ 1564213 w 1993076"/>
                <a:gd name="connsiteY12-2064" fmla="*/ 1267658 h 1624075"/>
                <a:gd name="connsiteX13-2065" fmla="*/ 1589613 w 1993076"/>
                <a:gd name="connsiteY13-2066" fmla="*/ 1374338 h 1624075"/>
                <a:gd name="connsiteX14-2067" fmla="*/ 1548973 w 1993076"/>
                <a:gd name="connsiteY14-2068" fmla="*/ 1511498 h 1624075"/>
                <a:gd name="connsiteX15-2069" fmla="*/ 1419433 w 1993076"/>
                <a:gd name="connsiteY15-2070" fmla="*/ 1608018 h 1624075"/>
                <a:gd name="connsiteX16-2071" fmla="*/ 1167973 w 1993076"/>
                <a:gd name="connsiteY16-2072" fmla="*/ 1613098 h 1624075"/>
                <a:gd name="connsiteX17-2073" fmla="*/ 1015573 w 1993076"/>
                <a:gd name="connsiteY17-2074" fmla="*/ 1498798 h 1624075"/>
                <a:gd name="connsiteX18-2075" fmla="*/ 921593 w 1993076"/>
                <a:gd name="connsiteY18-2076" fmla="*/ 1336238 h 1624075"/>
                <a:gd name="connsiteX19-2077" fmla="*/ 921593 w 1993076"/>
                <a:gd name="connsiteY19-2078" fmla="*/ 1346398 h 1624075"/>
                <a:gd name="connsiteX20-2079" fmla="*/ 771733 w 1993076"/>
                <a:gd name="connsiteY20-2080" fmla="*/ 1473398 h 1624075"/>
                <a:gd name="connsiteX21-2081" fmla="*/ 423753 w 1993076"/>
                <a:gd name="connsiteY21-2082" fmla="*/ 1539438 h 1624075"/>
                <a:gd name="connsiteX22-2083" fmla="*/ 271353 w 1993076"/>
                <a:gd name="connsiteY22-2084" fmla="*/ 1305758 h 1624075"/>
                <a:gd name="connsiteX23-2085" fmla="*/ 400893 w 1993076"/>
                <a:gd name="connsiteY23-2086" fmla="*/ 1056838 h 1624075"/>
                <a:gd name="connsiteX24-2087" fmla="*/ 474553 w 1993076"/>
                <a:gd name="connsiteY24-2088" fmla="*/ 970478 h 1624075"/>
                <a:gd name="connsiteX25-2089" fmla="*/ 230713 w 1993076"/>
                <a:gd name="connsiteY25-2090" fmla="*/ 879038 h 1624075"/>
                <a:gd name="connsiteX26-2091" fmla="*/ 47833 w 1993076"/>
                <a:gd name="connsiteY26-2092" fmla="*/ 726638 h 1624075"/>
                <a:gd name="connsiteX27-2093" fmla="*/ 17353 w 1993076"/>
                <a:gd name="connsiteY27-2094" fmla="*/ 442158 h 1624075"/>
                <a:gd name="connsiteX28-2095" fmla="*/ 281513 w 1993076"/>
                <a:gd name="connsiteY28-2096" fmla="*/ 340558 h 1624075"/>
                <a:gd name="connsiteX29-2097" fmla="*/ 489793 w 1993076"/>
                <a:gd name="connsiteY29-2098" fmla="*/ 391358 h 1624075"/>
                <a:gd name="connsiteX30-2099" fmla="*/ 710773 w 1993076"/>
                <a:gd name="connsiteY30-2100" fmla="*/ 462478 h 1624075"/>
                <a:gd name="connsiteX0-2101" fmla="*/ 710773 w 1993076"/>
                <a:gd name="connsiteY0-2102" fmla="*/ 462478 h 1624075"/>
                <a:gd name="connsiteX1-2103" fmla="*/ 878413 w 1993076"/>
                <a:gd name="connsiteY1-2104" fmla="*/ 177998 h 1624075"/>
                <a:gd name="connsiteX2-2105" fmla="*/ 1190833 w 1993076"/>
                <a:gd name="connsiteY2-2106" fmla="*/ 198 h 1624075"/>
                <a:gd name="connsiteX3-2107" fmla="*/ 1414353 w 1993076"/>
                <a:gd name="connsiteY3-2108" fmla="*/ 147518 h 1624075"/>
                <a:gd name="connsiteX4-2109" fmla="*/ 1462613 w 1993076"/>
                <a:gd name="connsiteY4-2110" fmla="*/ 353258 h 1624075"/>
                <a:gd name="connsiteX5-2111" fmla="*/ 1427053 w 1993076"/>
                <a:gd name="connsiteY5-2112" fmla="*/ 531058 h 1624075"/>
                <a:gd name="connsiteX6-2113" fmla="*/ 1625173 w 1993076"/>
                <a:gd name="connsiteY6-2114" fmla="*/ 556458 h 1624075"/>
                <a:gd name="connsiteX7-2115" fmla="*/ 1861393 w 1993076"/>
                <a:gd name="connsiteY7-2116" fmla="*/ 625038 h 1624075"/>
                <a:gd name="connsiteX8-2117" fmla="*/ 1990933 w 1993076"/>
                <a:gd name="connsiteY8-2118" fmla="*/ 790138 h 1624075"/>
                <a:gd name="connsiteX9-2119" fmla="*/ 1924893 w 1993076"/>
                <a:gd name="connsiteY9-2120" fmla="*/ 990798 h 1624075"/>
                <a:gd name="connsiteX10-2121" fmla="*/ 1708993 w 1993076"/>
                <a:gd name="connsiteY10-2122" fmla="*/ 1072078 h 1624075"/>
                <a:gd name="connsiteX11-2123" fmla="*/ 1449913 w 1993076"/>
                <a:gd name="connsiteY11-2124" fmla="*/ 1051758 h 1624075"/>
                <a:gd name="connsiteX12-2125" fmla="*/ 1564213 w 1993076"/>
                <a:gd name="connsiteY12-2126" fmla="*/ 1267658 h 1624075"/>
                <a:gd name="connsiteX13-2127" fmla="*/ 1589613 w 1993076"/>
                <a:gd name="connsiteY13-2128" fmla="*/ 1374338 h 1624075"/>
                <a:gd name="connsiteX14-2129" fmla="*/ 1548973 w 1993076"/>
                <a:gd name="connsiteY14-2130" fmla="*/ 1511498 h 1624075"/>
                <a:gd name="connsiteX15-2131" fmla="*/ 1419433 w 1993076"/>
                <a:gd name="connsiteY15-2132" fmla="*/ 1608018 h 1624075"/>
                <a:gd name="connsiteX16-2133" fmla="*/ 1167973 w 1993076"/>
                <a:gd name="connsiteY16-2134" fmla="*/ 1613098 h 1624075"/>
                <a:gd name="connsiteX17-2135" fmla="*/ 1015573 w 1993076"/>
                <a:gd name="connsiteY17-2136" fmla="*/ 1498798 h 1624075"/>
                <a:gd name="connsiteX18-2137" fmla="*/ 921593 w 1993076"/>
                <a:gd name="connsiteY18-2138" fmla="*/ 1336238 h 1624075"/>
                <a:gd name="connsiteX19-2139" fmla="*/ 921593 w 1993076"/>
                <a:gd name="connsiteY19-2140" fmla="*/ 1346398 h 1624075"/>
                <a:gd name="connsiteX20-2141" fmla="*/ 771733 w 1993076"/>
                <a:gd name="connsiteY20-2142" fmla="*/ 1473398 h 1624075"/>
                <a:gd name="connsiteX21-2143" fmla="*/ 423753 w 1993076"/>
                <a:gd name="connsiteY21-2144" fmla="*/ 1539438 h 1624075"/>
                <a:gd name="connsiteX22-2145" fmla="*/ 271353 w 1993076"/>
                <a:gd name="connsiteY22-2146" fmla="*/ 1305758 h 1624075"/>
                <a:gd name="connsiteX23-2147" fmla="*/ 400893 w 1993076"/>
                <a:gd name="connsiteY23-2148" fmla="*/ 1056838 h 1624075"/>
                <a:gd name="connsiteX24-2149" fmla="*/ 474553 w 1993076"/>
                <a:gd name="connsiteY24-2150" fmla="*/ 970478 h 1624075"/>
                <a:gd name="connsiteX25-2151" fmla="*/ 230713 w 1993076"/>
                <a:gd name="connsiteY25-2152" fmla="*/ 879038 h 1624075"/>
                <a:gd name="connsiteX26-2153" fmla="*/ 47833 w 1993076"/>
                <a:gd name="connsiteY26-2154" fmla="*/ 726638 h 1624075"/>
                <a:gd name="connsiteX27-2155" fmla="*/ 17353 w 1993076"/>
                <a:gd name="connsiteY27-2156" fmla="*/ 442158 h 1624075"/>
                <a:gd name="connsiteX28-2157" fmla="*/ 281513 w 1993076"/>
                <a:gd name="connsiteY28-2158" fmla="*/ 340558 h 1624075"/>
                <a:gd name="connsiteX29-2159" fmla="*/ 489793 w 1993076"/>
                <a:gd name="connsiteY29-2160" fmla="*/ 391358 h 1624075"/>
                <a:gd name="connsiteX30-2161" fmla="*/ 710773 w 1993076"/>
                <a:gd name="connsiteY30-2162" fmla="*/ 462478 h 1624075"/>
                <a:gd name="connsiteX0-2163" fmla="*/ 710773 w 1993076"/>
                <a:gd name="connsiteY0-2164" fmla="*/ 462478 h 1624075"/>
                <a:gd name="connsiteX1-2165" fmla="*/ 878413 w 1993076"/>
                <a:gd name="connsiteY1-2166" fmla="*/ 177998 h 1624075"/>
                <a:gd name="connsiteX2-2167" fmla="*/ 1190833 w 1993076"/>
                <a:gd name="connsiteY2-2168" fmla="*/ 198 h 1624075"/>
                <a:gd name="connsiteX3-2169" fmla="*/ 1414353 w 1993076"/>
                <a:gd name="connsiteY3-2170" fmla="*/ 147518 h 1624075"/>
                <a:gd name="connsiteX4-2171" fmla="*/ 1462613 w 1993076"/>
                <a:gd name="connsiteY4-2172" fmla="*/ 353258 h 1624075"/>
                <a:gd name="connsiteX5-2173" fmla="*/ 1427053 w 1993076"/>
                <a:gd name="connsiteY5-2174" fmla="*/ 531058 h 1624075"/>
                <a:gd name="connsiteX6-2175" fmla="*/ 1625173 w 1993076"/>
                <a:gd name="connsiteY6-2176" fmla="*/ 556458 h 1624075"/>
                <a:gd name="connsiteX7-2177" fmla="*/ 1861393 w 1993076"/>
                <a:gd name="connsiteY7-2178" fmla="*/ 625038 h 1624075"/>
                <a:gd name="connsiteX8-2179" fmla="*/ 1990933 w 1993076"/>
                <a:gd name="connsiteY8-2180" fmla="*/ 790138 h 1624075"/>
                <a:gd name="connsiteX9-2181" fmla="*/ 1924893 w 1993076"/>
                <a:gd name="connsiteY9-2182" fmla="*/ 990798 h 1624075"/>
                <a:gd name="connsiteX10-2183" fmla="*/ 1708993 w 1993076"/>
                <a:gd name="connsiteY10-2184" fmla="*/ 1072078 h 1624075"/>
                <a:gd name="connsiteX11-2185" fmla="*/ 1449913 w 1993076"/>
                <a:gd name="connsiteY11-2186" fmla="*/ 1051758 h 1624075"/>
                <a:gd name="connsiteX12-2187" fmla="*/ 1564213 w 1993076"/>
                <a:gd name="connsiteY12-2188" fmla="*/ 1267658 h 1624075"/>
                <a:gd name="connsiteX13-2189" fmla="*/ 1589613 w 1993076"/>
                <a:gd name="connsiteY13-2190" fmla="*/ 1374338 h 1624075"/>
                <a:gd name="connsiteX14-2191" fmla="*/ 1548973 w 1993076"/>
                <a:gd name="connsiteY14-2192" fmla="*/ 1511498 h 1624075"/>
                <a:gd name="connsiteX15-2193" fmla="*/ 1419433 w 1993076"/>
                <a:gd name="connsiteY15-2194" fmla="*/ 1608018 h 1624075"/>
                <a:gd name="connsiteX16-2195" fmla="*/ 1167973 w 1993076"/>
                <a:gd name="connsiteY16-2196" fmla="*/ 1613098 h 1624075"/>
                <a:gd name="connsiteX17-2197" fmla="*/ 1015573 w 1993076"/>
                <a:gd name="connsiteY17-2198" fmla="*/ 1498798 h 1624075"/>
                <a:gd name="connsiteX18-2199" fmla="*/ 921593 w 1993076"/>
                <a:gd name="connsiteY18-2200" fmla="*/ 1336238 h 1624075"/>
                <a:gd name="connsiteX19-2201" fmla="*/ 921593 w 1993076"/>
                <a:gd name="connsiteY19-2202" fmla="*/ 1346398 h 1624075"/>
                <a:gd name="connsiteX20-2203" fmla="*/ 771733 w 1993076"/>
                <a:gd name="connsiteY20-2204" fmla="*/ 1473398 h 1624075"/>
                <a:gd name="connsiteX21-2205" fmla="*/ 423753 w 1993076"/>
                <a:gd name="connsiteY21-2206" fmla="*/ 1539438 h 1624075"/>
                <a:gd name="connsiteX22-2207" fmla="*/ 271353 w 1993076"/>
                <a:gd name="connsiteY22-2208" fmla="*/ 1305758 h 1624075"/>
                <a:gd name="connsiteX23-2209" fmla="*/ 393273 w 1993076"/>
                <a:gd name="connsiteY23-2210" fmla="*/ 1056838 h 1624075"/>
                <a:gd name="connsiteX24-2211" fmla="*/ 474553 w 1993076"/>
                <a:gd name="connsiteY24-2212" fmla="*/ 970478 h 1624075"/>
                <a:gd name="connsiteX25-2213" fmla="*/ 230713 w 1993076"/>
                <a:gd name="connsiteY25-2214" fmla="*/ 879038 h 1624075"/>
                <a:gd name="connsiteX26-2215" fmla="*/ 47833 w 1993076"/>
                <a:gd name="connsiteY26-2216" fmla="*/ 726638 h 1624075"/>
                <a:gd name="connsiteX27-2217" fmla="*/ 17353 w 1993076"/>
                <a:gd name="connsiteY27-2218" fmla="*/ 442158 h 1624075"/>
                <a:gd name="connsiteX28-2219" fmla="*/ 281513 w 1993076"/>
                <a:gd name="connsiteY28-2220" fmla="*/ 340558 h 1624075"/>
                <a:gd name="connsiteX29-2221" fmla="*/ 489793 w 1993076"/>
                <a:gd name="connsiteY29-2222" fmla="*/ 391358 h 1624075"/>
                <a:gd name="connsiteX30-2223" fmla="*/ 710773 w 1993076"/>
                <a:gd name="connsiteY30-2224" fmla="*/ 462478 h 1624075"/>
                <a:gd name="connsiteX0-2225" fmla="*/ 710773 w 1993076"/>
                <a:gd name="connsiteY0-2226" fmla="*/ 462478 h 1624075"/>
                <a:gd name="connsiteX1-2227" fmla="*/ 878413 w 1993076"/>
                <a:gd name="connsiteY1-2228" fmla="*/ 177998 h 1624075"/>
                <a:gd name="connsiteX2-2229" fmla="*/ 1190833 w 1993076"/>
                <a:gd name="connsiteY2-2230" fmla="*/ 198 h 1624075"/>
                <a:gd name="connsiteX3-2231" fmla="*/ 1414353 w 1993076"/>
                <a:gd name="connsiteY3-2232" fmla="*/ 147518 h 1624075"/>
                <a:gd name="connsiteX4-2233" fmla="*/ 1462613 w 1993076"/>
                <a:gd name="connsiteY4-2234" fmla="*/ 353258 h 1624075"/>
                <a:gd name="connsiteX5-2235" fmla="*/ 1427053 w 1993076"/>
                <a:gd name="connsiteY5-2236" fmla="*/ 531058 h 1624075"/>
                <a:gd name="connsiteX6-2237" fmla="*/ 1625173 w 1993076"/>
                <a:gd name="connsiteY6-2238" fmla="*/ 556458 h 1624075"/>
                <a:gd name="connsiteX7-2239" fmla="*/ 1861393 w 1993076"/>
                <a:gd name="connsiteY7-2240" fmla="*/ 625038 h 1624075"/>
                <a:gd name="connsiteX8-2241" fmla="*/ 1990933 w 1993076"/>
                <a:gd name="connsiteY8-2242" fmla="*/ 790138 h 1624075"/>
                <a:gd name="connsiteX9-2243" fmla="*/ 1924893 w 1993076"/>
                <a:gd name="connsiteY9-2244" fmla="*/ 990798 h 1624075"/>
                <a:gd name="connsiteX10-2245" fmla="*/ 1708993 w 1993076"/>
                <a:gd name="connsiteY10-2246" fmla="*/ 1072078 h 1624075"/>
                <a:gd name="connsiteX11-2247" fmla="*/ 1449913 w 1993076"/>
                <a:gd name="connsiteY11-2248" fmla="*/ 1051758 h 1624075"/>
                <a:gd name="connsiteX12-2249" fmla="*/ 1564213 w 1993076"/>
                <a:gd name="connsiteY12-2250" fmla="*/ 1267658 h 1624075"/>
                <a:gd name="connsiteX13-2251" fmla="*/ 1589613 w 1993076"/>
                <a:gd name="connsiteY13-2252" fmla="*/ 1374338 h 1624075"/>
                <a:gd name="connsiteX14-2253" fmla="*/ 1548973 w 1993076"/>
                <a:gd name="connsiteY14-2254" fmla="*/ 1511498 h 1624075"/>
                <a:gd name="connsiteX15-2255" fmla="*/ 1419433 w 1993076"/>
                <a:gd name="connsiteY15-2256" fmla="*/ 1608018 h 1624075"/>
                <a:gd name="connsiteX16-2257" fmla="*/ 1167973 w 1993076"/>
                <a:gd name="connsiteY16-2258" fmla="*/ 1613098 h 1624075"/>
                <a:gd name="connsiteX17-2259" fmla="*/ 1015573 w 1993076"/>
                <a:gd name="connsiteY17-2260" fmla="*/ 1498798 h 1624075"/>
                <a:gd name="connsiteX18-2261" fmla="*/ 921593 w 1993076"/>
                <a:gd name="connsiteY18-2262" fmla="*/ 1336238 h 1624075"/>
                <a:gd name="connsiteX19-2263" fmla="*/ 921593 w 1993076"/>
                <a:gd name="connsiteY19-2264" fmla="*/ 1346398 h 1624075"/>
                <a:gd name="connsiteX20-2265" fmla="*/ 771733 w 1993076"/>
                <a:gd name="connsiteY20-2266" fmla="*/ 1473398 h 1624075"/>
                <a:gd name="connsiteX21-2267" fmla="*/ 423753 w 1993076"/>
                <a:gd name="connsiteY21-2268" fmla="*/ 1539438 h 1624075"/>
                <a:gd name="connsiteX22-2269" fmla="*/ 271353 w 1993076"/>
                <a:gd name="connsiteY22-2270" fmla="*/ 1305758 h 1624075"/>
                <a:gd name="connsiteX23-2271" fmla="*/ 393273 w 1993076"/>
                <a:gd name="connsiteY23-2272" fmla="*/ 1056838 h 1624075"/>
                <a:gd name="connsiteX24-2273" fmla="*/ 461853 w 1993076"/>
                <a:gd name="connsiteY24-2274" fmla="*/ 973018 h 1624075"/>
                <a:gd name="connsiteX25-2275" fmla="*/ 230713 w 1993076"/>
                <a:gd name="connsiteY25-2276" fmla="*/ 879038 h 1624075"/>
                <a:gd name="connsiteX26-2277" fmla="*/ 47833 w 1993076"/>
                <a:gd name="connsiteY26-2278" fmla="*/ 726638 h 1624075"/>
                <a:gd name="connsiteX27-2279" fmla="*/ 17353 w 1993076"/>
                <a:gd name="connsiteY27-2280" fmla="*/ 442158 h 1624075"/>
                <a:gd name="connsiteX28-2281" fmla="*/ 281513 w 1993076"/>
                <a:gd name="connsiteY28-2282" fmla="*/ 340558 h 1624075"/>
                <a:gd name="connsiteX29-2283" fmla="*/ 489793 w 1993076"/>
                <a:gd name="connsiteY29-2284" fmla="*/ 391358 h 1624075"/>
                <a:gd name="connsiteX30-2285" fmla="*/ 710773 w 1993076"/>
                <a:gd name="connsiteY30-2286" fmla="*/ 462478 h 1624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239" y="connsiteY30-24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/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-1" fmla="*/ 8 w 290438"/>
                <a:gd name="connsiteY0-2" fmla="*/ 144699 h 289398"/>
                <a:gd name="connsiteX1-3" fmla="*/ 145223 w 290438"/>
                <a:gd name="connsiteY1-4" fmla="*/ 0 h 289398"/>
                <a:gd name="connsiteX2-5" fmla="*/ 290438 w 290438"/>
                <a:gd name="connsiteY2-6" fmla="*/ 144699 h 289398"/>
                <a:gd name="connsiteX3-7" fmla="*/ 140143 w 290438"/>
                <a:gd name="connsiteY3-8" fmla="*/ 289398 h 289398"/>
                <a:gd name="connsiteX4-9" fmla="*/ 8 w 290438"/>
                <a:gd name="connsiteY4-10" fmla="*/ 144699 h 289398"/>
                <a:gd name="connsiteX0-11" fmla="*/ 6 w 310756"/>
                <a:gd name="connsiteY0-12" fmla="*/ 145377 h 292972"/>
                <a:gd name="connsiteX1-13" fmla="*/ 145221 w 310756"/>
                <a:gd name="connsiteY1-14" fmla="*/ 678 h 292972"/>
                <a:gd name="connsiteX2-15" fmla="*/ 310756 w 310756"/>
                <a:gd name="connsiteY2-16" fmla="*/ 206337 h 292972"/>
                <a:gd name="connsiteX3-17" fmla="*/ 140141 w 310756"/>
                <a:gd name="connsiteY3-18" fmla="*/ 290076 h 292972"/>
                <a:gd name="connsiteX4-19" fmla="*/ 6 w 310756"/>
                <a:gd name="connsiteY4-20" fmla="*/ 145377 h 292972"/>
                <a:gd name="connsiteX0-21" fmla="*/ 5 w 313295"/>
                <a:gd name="connsiteY0-22" fmla="*/ 190453 h 289862"/>
                <a:gd name="connsiteX1-23" fmla="*/ 147760 w 313295"/>
                <a:gd name="connsiteY1-24" fmla="*/ 34 h 289862"/>
                <a:gd name="connsiteX2-25" fmla="*/ 313295 w 313295"/>
                <a:gd name="connsiteY2-26" fmla="*/ 205693 h 289862"/>
                <a:gd name="connsiteX3-27" fmla="*/ 142680 w 313295"/>
                <a:gd name="connsiteY3-28" fmla="*/ 289432 h 289862"/>
                <a:gd name="connsiteX4-29" fmla="*/ 5 w 313295"/>
                <a:gd name="connsiteY4-30" fmla="*/ 190453 h 289862"/>
                <a:gd name="connsiteX0-31" fmla="*/ 2796 w 316086"/>
                <a:gd name="connsiteY0-32" fmla="*/ 175216 h 274625"/>
                <a:gd name="connsiteX1-33" fmla="*/ 71811 w 316086"/>
                <a:gd name="connsiteY1-34" fmla="*/ 37 h 274625"/>
                <a:gd name="connsiteX2-35" fmla="*/ 316086 w 316086"/>
                <a:gd name="connsiteY2-36" fmla="*/ 190456 h 274625"/>
                <a:gd name="connsiteX3-37" fmla="*/ 145471 w 316086"/>
                <a:gd name="connsiteY3-38" fmla="*/ 274195 h 274625"/>
                <a:gd name="connsiteX4-39" fmla="*/ 2796 w 316086"/>
                <a:gd name="connsiteY4-40" fmla="*/ 175216 h 274625"/>
                <a:gd name="connsiteX0-41" fmla="*/ 2158 w 315952"/>
                <a:gd name="connsiteY0-42" fmla="*/ 185068 h 284142"/>
                <a:gd name="connsiteX1-43" fmla="*/ 71173 w 315952"/>
                <a:gd name="connsiteY1-44" fmla="*/ 9889 h 284142"/>
                <a:gd name="connsiteX2-45" fmla="*/ 235434 w 315952"/>
                <a:gd name="connsiteY2-46" fmla="*/ 40983 h 284142"/>
                <a:gd name="connsiteX3-47" fmla="*/ 315448 w 315952"/>
                <a:gd name="connsiteY3-48" fmla="*/ 200308 h 284142"/>
                <a:gd name="connsiteX4-49" fmla="*/ 144833 w 315952"/>
                <a:gd name="connsiteY4-50" fmla="*/ 284047 h 284142"/>
                <a:gd name="connsiteX5" fmla="*/ 2158 w 315952"/>
                <a:gd name="connsiteY5" fmla="*/ 185068 h 284142"/>
                <a:gd name="connsiteX0-51" fmla="*/ 2158 w 295962"/>
                <a:gd name="connsiteY0-52" fmla="*/ 185068 h 284142"/>
                <a:gd name="connsiteX1-53" fmla="*/ 71173 w 295962"/>
                <a:gd name="connsiteY1-54" fmla="*/ 9889 h 284142"/>
                <a:gd name="connsiteX2-55" fmla="*/ 235434 w 295962"/>
                <a:gd name="connsiteY2-56" fmla="*/ 40983 h 284142"/>
                <a:gd name="connsiteX3-57" fmla="*/ 295128 w 295962"/>
                <a:gd name="connsiteY3-58" fmla="*/ 200308 h 284142"/>
                <a:gd name="connsiteX4-59" fmla="*/ 144833 w 295962"/>
                <a:gd name="connsiteY4-60" fmla="*/ 284047 h 284142"/>
                <a:gd name="connsiteX5-61" fmla="*/ 2158 w 295962"/>
                <a:gd name="connsiteY5-62" fmla="*/ 185068 h 2841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61" y="connsiteY5-62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/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/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-1" fmla="*/ 708233 w 2019354"/>
                <a:gd name="connsiteY0-2" fmla="*/ 498039 h 1664948"/>
                <a:gd name="connsiteX1-3" fmla="*/ 850473 w 2019354"/>
                <a:gd name="connsiteY1-4" fmla="*/ 183079 h 1664948"/>
                <a:gd name="connsiteX2-5" fmla="*/ 1195913 w 2019354"/>
                <a:gd name="connsiteY2-6" fmla="*/ 199 h 1664948"/>
                <a:gd name="connsiteX3-7" fmla="*/ 1439753 w 2019354"/>
                <a:gd name="connsiteY3-8" fmla="*/ 152599 h 1664948"/>
                <a:gd name="connsiteX4-9" fmla="*/ 1500713 w 2019354"/>
                <a:gd name="connsiteY4-10" fmla="*/ 386279 h 1664948"/>
                <a:gd name="connsiteX5-11" fmla="*/ 1388953 w 2019354"/>
                <a:gd name="connsiteY5-12" fmla="*/ 548839 h 1664948"/>
                <a:gd name="connsiteX6-13" fmla="*/ 1541353 w 2019354"/>
                <a:gd name="connsiteY6-14" fmla="*/ 518359 h 1664948"/>
                <a:gd name="connsiteX7-15" fmla="*/ 1927433 w 2019354"/>
                <a:gd name="connsiteY7-16" fmla="*/ 640279 h 1664948"/>
                <a:gd name="connsiteX8-17" fmla="*/ 2018873 w 2019354"/>
                <a:gd name="connsiteY8-18" fmla="*/ 823159 h 1664948"/>
                <a:gd name="connsiteX9-19" fmla="*/ 1947753 w 2019354"/>
                <a:gd name="connsiteY9-20" fmla="*/ 995879 h 1664948"/>
                <a:gd name="connsiteX10-21" fmla="*/ 1653113 w 2019354"/>
                <a:gd name="connsiteY10-22" fmla="*/ 1087319 h 1664948"/>
                <a:gd name="connsiteX11-23" fmla="*/ 1449913 w 2019354"/>
                <a:gd name="connsiteY11-24" fmla="*/ 1066999 h 1664948"/>
                <a:gd name="connsiteX12-25" fmla="*/ 1571833 w 2019354"/>
                <a:gd name="connsiteY12-26" fmla="*/ 1300679 h 1664948"/>
                <a:gd name="connsiteX13-27" fmla="*/ 1581993 w 2019354"/>
                <a:gd name="connsiteY13-28" fmla="*/ 1290519 h 1664948"/>
                <a:gd name="connsiteX14-29" fmla="*/ 1581993 w 2019354"/>
                <a:gd name="connsiteY14-30" fmla="*/ 1463239 h 1664948"/>
                <a:gd name="connsiteX15-31" fmla="*/ 1429593 w 2019354"/>
                <a:gd name="connsiteY15-32" fmla="*/ 1635959 h 1664948"/>
                <a:gd name="connsiteX16-33" fmla="*/ 1145113 w 2019354"/>
                <a:gd name="connsiteY16-34" fmla="*/ 1635959 h 1664948"/>
                <a:gd name="connsiteX17-35" fmla="*/ 921593 w 2019354"/>
                <a:gd name="connsiteY17-36" fmla="*/ 1351479 h 1664948"/>
                <a:gd name="connsiteX18-37" fmla="*/ 921593 w 2019354"/>
                <a:gd name="connsiteY18-38" fmla="*/ 1361639 h 1664948"/>
                <a:gd name="connsiteX19-39" fmla="*/ 789513 w 2019354"/>
                <a:gd name="connsiteY19-40" fmla="*/ 1503879 h 1664948"/>
                <a:gd name="connsiteX20-41" fmla="*/ 423753 w 2019354"/>
                <a:gd name="connsiteY20-42" fmla="*/ 1554679 h 1664948"/>
                <a:gd name="connsiteX21-43" fmla="*/ 271353 w 2019354"/>
                <a:gd name="connsiteY21-44" fmla="*/ 1320999 h 1664948"/>
                <a:gd name="connsiteX22-45" fmla="*/ 403433 w 2019354"/>
                <a:gd name="connsiteY22-46" fmla="*/ 1046679 h 1664948"/>
                <a:gd name="connsiteX23-47" fmla="*/ 474553 w 2019354"/>
                <a:gd name="connsiteY23-48" fmla="*/ 985719 h 1664948"/>
                <a:gd name="connsiteX24-49" fmla="*/ 230713 w 2019354"/>
                <a:gd name="connsiteY24-50" fmla="*/ 894279 h 1664948"/>
                <a:gd name="connsiteX25-51" fmla="*/ 47833 w 2019354"/>
                <a:gd name="connsiteY25-52" fmla="*/ 741879 h 1664948"/>
                <a:gd name="connsiteX26-53" fmla="*/ 17353 w 2019354"/>
                <a:gd name="connsiteY26-54" fmla="*/ 457399 h 1664948"/>
                <a:gd name="connsiteX27-55" fmla="*/ 281513 w 2019354"/>
                <a:gd name="connsiteY27-56" fmla="*/ 355799 h 1664948"/>
                <a:gd name="connsiteX28-57" fmla="*/ 489793 w 2019354"/>
                <a:gd name="connsiteY28-58" fmla="*/ 406599 h 1664948"/>
                <a:gd name="connsiteX29" fmla="*/ 708233 w 2019354"/>
                <a:gd name="connsiteY29" fmla="*/ 498039 h 1664948"/>
                <a:gd name="connsiteX0-59" fmla="*/ 708233 w 2019354"/>
                <a:gd name="connsiteY0-60" fmla="*/ 498039 h 1664948"/>
                <a:gd name="connsiteX1-61" fmla="*/ 850473 w 2019354"/>
                <a:gd name="connsiteY1-62" fmla="*/ 183079 h 1664948"/>
                <a:gd name="connsiteX2-63" fmla="*/ 1195913 w 2019354"/>
                <a:gd name="connsiteY2-64" fmla="*/ 199 h 1664948"/>
                <a:gd name="connsiteX3-65" fmla="*/ 1439753 w 2019354"/>
                <a:gd name="connsiteY3-66" fmla="*/ 152599 h 1664948"/>
                <a:gd name="connsiteX4-67" fmla="*/ 1500713 w 2019354"/>
                <a:gd name="connsiteY4-68" fmla="*/ 386279 h 1664948"/>
                <a:gd name="connsiteX5-69" fmla="*/ 1388953 w 2019354"/>
                <a:gd name="connsiteY5-70" fmla="*/ 548839 h 1664948"/>
                <a:gd name="connsiteX6-71" fmla="*/ 1541353 w 2019354"/>
                <a:gd name="connsiteY6-72" fmla="*/ 518359 h 1664948"/>
                <a:gd name="connsiteX7-73" fmla="*/ 1927433 w 2019354"/>
                <a:gd name="connsiteY7-74" fmla="*/ 640279 h 1664948"/>
                <a:gd name="connsiteX8-75" fmla="*/ 2018873 w 2019354"/>
                <a:gd name="connsiteY8-76" fmla="*/ 823159 h 1664948"/>
                <a:gd name="connsiteX9-77" fmla="*/ 1947753 w 2019354"/>
                <a:gd name="connsiteY9-78" fmla="*/ 995879 h 1664948"/>
                <a:gd name="connsiteX10-79" fmla="*/ 1653113 w 2019354"/>
                <a:gd name="connsiteY10-80" fmla="*/ 1087319 h 1664948"/>
                <a:gd name="connsiteX11-81" fmla="*/ 1449913 w 2019354"/>
                <a:gd name="connsiteY11-82" fmla="*/ 1066999 h 1664948"/>
                <a:gd name="connsiteX12-83" fmla="*/ 1571833 w 2019354"/>
                <a:gd name="connsiteY12-84" fmla="*/ 1300679 h 1664948"/>
                <a:gd name="connsiteX13-85" fmla="*/ 1581993 w 2019354"/>
                <a:gd name="connsiteY13-86" fmla="*/ 1290519 h 1664948"/>
                <a:gd name="connsiteX14-87" fmla="*/ 1581993 w 2019354"/>
                <a:gd name="connsiteY14-88" fmla="*/ 1463239 h 1664948"/>
                <a:gd name="connsiteX15-89" fmla="*/ 1429593 w 2019354"/>
                <a:gd name="connsiteY15-90" fmla="*/ 1635959 h 1664948"/>
                <a:gd name="connsiteX16-91" fmla="*/ 1145113 w 2019354"/>
                <a:gd name="connsiteY16-92" fmla="*/ 1635959 h 1664948"/>
                <a:gd name="connsiteX17-93" fmla="*/ 921593 w 2019354"/>
                <a:gd name="connsiteY17-94" fmla="*/ 1351479 h 1664948"/>
                <a:gd name="connsiteX18-95" fmla="*/ 921593 w 2019354"/>
                <a:gd name="connsiteY18-96" fmla="*/ 1361639 h 1664948"/>
                <a:gd name="connsiteX19-97" fmla="*/ 789513 w 2019354"/>
                <a:gd name="connsiteY19-98" fmla="*/ 1503879 h 1664948"/>
                <a:gd name="connsiteX20-99" fmla="*/ 423753 w 2019354"/>
                <a:gd name="connsiteY20-100" fmla="*/ 1554679 h 1664948"/>
                <a:gd name="connsiteX21-101" fmla="*/ 271353 w 2019354"/>
                <a:gd name="connsiteY21-102" fmla="*/ 1320999 h 1664948"/>
                <a:gd name="connsiteX22-103" fmla="*/ 400893 w 2019354"/>
                <a:gd name="connsiteY22-104" fmla="*/ 1072079 h 1664948"/>
                <a:gd name="connsiteX23-105" fmla="*/ 474553 w 2019354"/>
                <a:gd name="connsiteY23-106" fmla="*/ 985719 h 1664948"/>
                <a:gd name="connsiteX24-107" fmla="*/ 230713 w 2019354"/>
                <a:gd name="connsiteY24-108" fmla="*/ 894279 h 1664948"/>
                <a:gd name="connsiteX25-109" fmla="*/ 47833 w 2019354"/>
                <a:gd name="connsiteY25-110" fmla="*/ 741879 h 1664948"/>
                <a:gd name="connsiteX26-111" fmla="*/ 17353 w 2019354"/>
                <a:gd name="connsiteY26-112" fmla="*/ 457399 h 1664948"/>
                <a:gd name="connsiteX27-113" fmla="*/ 281513 w 2019354"/>
                <a:gd name="connsiteY27-114" fmla="*/ 355799 h 1664948"/>
                <a:gd name="connsiteX28-115" fmla="*/ 489793 w 2019354"/>
                <a:gd name="connsiteY28-116" fmla="*/ 406599 h 1664948"/>
                <a:gd name="connsiteX29-117" fmla="*/ 708233 w 2019354"/>
                <a:gd name="connsiteY29-118" fmla="*/ 498039 h 1664948"/>
                <a:gd name="connsiteX0-119" fmla="*/ 708233 w 2019354"/>
                <a:gd name="connsiteY0-120" fmla="*/ 498039 h 1653659"/>
                <a:gd name="connsiteX1-121" fmla="*/ 850473 w 2019354"/>
                <a:gd name="connsiteY1-122" fmla="*/ 183079 h 1653659"/>
                <a:gd name="connsiteX2-123" fmla="*/ 1195913 w 2019354"/>
                <a:gd name="connsiteY2-124" fmla="*/ 199 h 1653659"/>
                <a:gd name="connsiteX3-125" fmla="*/ 1439753 w 2019354"/>
                <a:gd name="connsiteY3-126" fmla="*/ 152599 h 1653659"/>
                <a:gd name="connsiteX4-127" fmla="*/ 1500713 w 2019354"/>
                <a:gd name="connsiteY4-128" fmla="*/ 386279 h 1653659"/>
                <a:gd name="connsiteX5-129" fmla="*/ 1388953 w 2019354"/>
                <a:gd name="connsiteY5-130" fmla="*/ 548839 h 1653659"/>
                <a:gd name="connsiteX6-131" fmla="*/ 1541353 w 2019354"/>
                <a:gd name="connsiteY6-132" fmla="*/ 518359 h 1653659"/>
                <a:gd name="connsiteX7-133" fmla="*/ 1927433 w 2019354"/>
                <a:gd name="connsiteY7-134" fmla="*/ 640279 h 1653659"/>
                <a:gd name="connsiteX8-135" fmla="*/ 2018873 w 2019354"/>
                <a:gd name="connsiteY8-136" fmla="*/ 823159 h 1653659"/>
                <a:gd name="connsiteX9-137" fmla="*/ 1947753 w 2019354"/>
                <a:gd name="connsiteY9-138" fmla="*/ 995879 h 1653659"/>
                <a:gd name="connsiteX10-139" fmla="*/ 1653113 w 2019354"/>
                <a:gd name="connsiteY10-140" fmla="*/ 1087319 h 1653659"/>
                <a:gd name="connsiteX11-141" fmla="*/ 1449913 w 2019354"/>
                <a:gd name="connsiteY11-142" fmla="*/ 1066999 h 1653659"/>
                <a:gd name="connsiteX12-143" fmla="*/ 1571833 w 2019354"/>
                <a:gd name="connsiteY12-144" fmla="*/ 1300679 h 1653659"/>
                <a:gd name="connsiteX13-145" fmla="*/ 1581993 w 2019354"/>
                <a:gd name="connsiteY13-146" fmla="*/ 1290519 h 1653659"/>
                <a:gd name="connsiteX14-147" fmla="*/ 1581993 w 2019354"/>
                <a:gd name="connsiteY14-148" fmla="*/ 1463239 h 1653659"/>
                <a:gd name="connsiteX15-149" fmla="*/ 1429593 w 2019354"/>
                <a:gd name="connsiteY15-150" fmla="*/ 1635959 h 1653659"/>
                <a:gd name="connsiteX16-151" fmla="*/ 1145113 w 2019354"/>
                <a:gd name="connsiteY16-152" fmla="*/ 1635959 h 1653659"/>
                <a:gd name="connsiteX17-153" fmla="*/ 1013033 w 2019354"/>
                <a:gd name="connsiteY17-154" fmla="*/ 1529279 h 1653659"/>
                <a:gd name="connsiteX18-155" fmla="*/ 921593 w 2019354"/>
                <a:gd name="connsiteY18-156" fmla="*/ 1351479 h 1653659"/>
                <a:gd name="connsiteX19-157" fmla="*/ 921593 w 2019354"/>
                <a:gd name="connsiteY19-158" fmla="*/ 1361639 h 1653659"/>
                <a:gd name="connsiteX20-159" fmla="*/ 789513 w 2019354"/>
                <a:gd name="connsiteY20-160" fmla="*/ 1503879 h 1653659"/>
                <a:gd name="connsiteX21-161" fmla="*/ 423753 w 2019354"/>
                <a:gd name="connsiteY21-162" fmla="*/ 1554679 h 1653659"/>
                <a:gd name="connsiteX22-163" fmla="*/ 271353 w 2019354"/>
                <a:gd name="connsiteY22-164" fmla="*/ 1320999 h 1653659"/>
                <a:gd name="connsiteX23-165" fmla="*/ 400893 w 2019354"/>
                <a:gd name="connsiteY23-166" fmla="*/ 1072079 h 1653659"/>
                <a:gd name="connsiteX24-167" fmla="*/ 474553 w 2019354"/>
                <a:gd name="connsiteY24-168" fmla="*/ 985719 h 1653659"/>
                <a:gd name="connsiteX25-169" fmla="*/ 230713 w 2019354"/>
                <a:gd name="connsiteY25-170" fmla="*/ 894279 h 1653659"/>
                <a:gd name="connsiteX26-171" fmla="*/ 47833 w 2019354"/>
                <a:gd name="connsiteY26-172" fmla="*/ 741879 h 1653659"/>
                <a:gd name="connsiteX27-173" fmla="*/ 17353 w 2019354"/>
                <a:gd name="connsiteY27-174" fmla="*/ 457399 h 1653659"/>
                <a:gd name="connsiteX28-175" fmla="*/ 281513 w 2019354"/>
                <a:gd name="connsiteY28-176" fmla="*/ 355799 h 1653659"/>
                <a:gd name="connsiteX29-177" fmla="*/ 489793 w 2019354"/>
                <a:gd name="connsiteY29-178" fmla="*/ 406599 h 1653659"/>
                <a:gd name="connsiteX30" fmla="*/ 708233 w 2019354"/>
                <a:gd name="connsiteY30" fmla="*/ 498039 h 1653659"/>
                <a:gd name="connsiteX0-179" fmla="*/ 708233 w 2019200"/>
                <a:gd name="connsiteY0-180" fmla="*/ 498039 h 1653659"/>
                <a:gd name="connsiteX1-181" fmla="*/ 850473 w 2019200"/>
                <a:gd name="connsiteY1-182" fmla="*/ 183079 h 1653659"/>
                <a:gd name="connsiteX2-183" fmla="*/ 1195913 w 2019200"/>
                <a:gd name="connsiteY2-184" fmla="*/ 199 h 1653659"/>
                <a:gd name="connsiteX3-185" fmla="*/ 1439753 w 2019200"/>
                <a:gd name="connsiteY3-186" fmla="*/ 152599 h 1653659"/>
                <a:gd name="connsiteX4-187" fmla="*/ 1500713 w 2019200"/>
                <a:gd name="connsiteY4-188" fmla="*/ 386279 h 1653659"/>
                <a:gd name="connsiteX5-189" fmla="*/ 1388953 w 2019200"/>
                <a:gd name="connsiteY5-190" fmla="*/ 548839 h 1653659"/>
                <a:gd name="connsiteX6-191" fmla="*/ 1541353 w 2019200"/>
                <a:gd name="connsiteY6-192" fmla="*/ 518359 h 1653659"/>
                <a:gd name="connsiteX7-193" fmla="*/ 1927433 w 2019200"/>
                <a:gd name="connsiteY7-194" fmla="*/ 640279 h 1653659"/>
                <a:gd name="connsiteX8-195" fmla="*/ 2018873 w 2019200"/>
                <a:gd name="connsiteY8-196" fmla="*/ 823159 h 1653659"/>
                <a:gd name="connsiteX9-197" fmla="*/ 1947753 w 2019200"/>
                <a:gd name="connsiteY9-198" fmla="*/ 995879 h 1653659"/>
                <a:gd name="connsiteX10-199" fmla="*/ 1708993 w 2019200"/>
                <a:gd name="connsiteY10-200" fmla="*/ 1087319 h 1653659"/>
                <a:gd name="connsiteX11-201" fmla="*/ 1449913 w 2019200"/>
                <a:gd name="connsiteY11-202" fmla="*/ 1066999 h 1653659"/>
                <a:gd name="connsiteX12-203" fmla="*/ 1571833 w 2019200"/>
                <a:gd name="connsiteY12-204" fmla="*/ 1300679 h 1653659"/>
                <a:gd name="connsiteX13-205" fmla="*/ 1581993 w 2019200"/>
                <a:gd name="connsiteY13-206" fmla="*/ 1290519 h 1653659"/>
                <a:gd name="connsiteX14-207" fmla="*/ 1581993 w 2019200"/>
                <a:gd name="connsiteY14-208" fmla="*/ 1463239 h 1653659"/>
                <a:gd name="connsiteX15-209" fmla="*/ 1429593 w 2019200"/>
                <a:gd name="connsiteY15-210" fmla="*/ 1635959 h 1653659"/>
                <a:gd name="connsiteX16-211" fmla="*/ 1145113 w 2019200"/>
                <a:gd name="connsiteY16-212" fmla="*/ 1635959 h 1653659"/>
                <a:gd name="connsiteX17-213" fmla="*/ 1013033 w 2019200"/>
                <a:gd name="connsiteY17-214" fmla="*/ 1529279 h 1653659"/>
                <a:gd name="connsiteX18-215" fmla="*/ 921593 w 2019200"/>
                <a:gd name="connsiteY18-216" fmla="*/ 1351479 h 1653659"/>
                <a:gd name="connsiteX19-217" fmla="*/ 921593 w 2019200"/>
                <a:gd name="connsiteY19-218" fmla="*/ 1361639 h 1653659"/>
                <a:gd name="connsiteX20-219" fmla="*/ 789513 w 2019200"/>
                <a:gd name="connsiteY20-220" fmla="*/ 1503879 h 1653659"/>
                <a:gd name="connsiteX21-221" fmla="*/ 423753 w 2019200"/>
                <a:gd name="connsiteY21-222" fmla="*/ 1554679 h 1653659"/>
                <a:gd name="connsiteX22-223" fmla="*/ 271353 w 2019200"/>
                <a:gd name="connsiteY22-224" fmla="*/ 1320999 h 1653659"/>
                <a:gd name="connsiteX23-225" fmla="*/ 400893 w 2019200"/>
                <a:gd name="connsiteY23-226" fmla="*/ 1072079 h 1653659"/>
                <a:gd name="connsiteX24-227" fmla="*/ 474553 w 2019200"/>
                <a:gd name="connsiteY24-228" fmla="*/ 985719 h 1653659"/>
                <a:gd name="connsiteX25-229" fmla="*/ 230713 w 2019200"/>
                <a:gd name="connsiteY25-230" fmla="*/ 894279 h 1653659"/>
                <a:gd name="connsiteX26-231" fmla="*/ 47833 w 2019200"/>
                <a:gd name="connsiteY26-232" fmla="*/ 741879 h 1653659"/>
                <a:gd name="connsiteX27-233" fmla="*/ 17353 w 2019200"/>
                <a:gd name="connsiteY27-234" fmla="*/ 457399 h 1653659"/>
                <a:gd name="connsiteX28-235" fmla="*/ 281513 w 2019200"/>
                <a:gd name="connsiteY28-236" fmla="*/ 355799 h 1653659"/>
                <a:gd name="connsiteX29-237" fmla="*/ 489793 w 2019200"/>
                <a:gd name="connsiteY29-238" fmla="*/ 406599 h 1653659"/>
                <a:gd name="connsiteX30-239" fmla="*/ 708233 w 2019200"/>
                <a:gd name="connsiteY30-240" fmla="*/ 498039 h 1653659"/>
                <a:gd name="connsiteX0-241" fmla="*/ 708233 w 2019200"/>
                <a:gd name="connsiteY0-242" fmla="*/ 498039 h 1653659"/>
                <a:gd name="connsiteX1-243" fmla="*/ 850473 w 2019200"/>
                <a:gd name="connsiteY1-244" fmla="*/ 183079 h 1653659"/>
                <a:gd name="connsiteX2-245" fmla="*/ 1195913 w 2019200"/>
                <a:gd name="connsiteY2-246" fmla="*/ 199 h 1653659"/>
                <a:gd name="connsiteX3-247" fmla="*/ 1439753 w 2019200"/>
                <a:gd name="connsiteY3-248" fmla="*/ 152599 h 1653659"/>
                <a:gd name="connsiteX4-249" fmla="*/ 1500713 w 2019200"/>
                <a:gd name="connsiteY4-250" fmla="*/ 386279 h 1653659"/>
                <a:gd name="connsiteX5-251" fmla="*/ 1388953 w 2019200"/>
                <a:gd name="connsiteY5-252" fmla="*/ 548839 h 1653659"/>
                <a:gd name="connsiteX6-253" fmla="*/ 1576913 w 2019200"/>
                <a:gd name="connsiteY6-254" fmla="*/ 536139 h 1653659"/>
                <a:gd name="connsiteX7-255" fmla="*/ 1927433 w 2019200"/>
                <a:gd name="connsiteY7-256" fmla="*/ 640279 h 1653659"/>
                <a:gd name="connsiteX8-257" fmla="*/ 2018873 w 2019200"/>
                <a:gd name="connsiteY8-258" fmla="*/ 823159 h 1653659"/>
                <a:gd name="connsiteX9-259" fmla="*/ 1947753 w 2019200"/>
                <a:gd name="connsiteY9-260" fmla="*/ 995879 h 1653659"/>
                <a:gd name="connsiteX10-261" fmla="*/ 1708993 w 2019200"/>
                <a:gd name="connsiteY10-262" fmla="*/ 1087319 h 1653659"/>
                <a:gd name="connsiteX11-263" fmla="*/ 1449913 w 2019200"/>
                <a:gd name="connsiteY11-264" fmla="*/ 1066999 h 1653659"/>
                <a:gd name="connsiteX12-265" fmla="*/ 1571833 w 2019200"/>
                <a:gd name="connsiteY12-266" fmla="*/ 1300679 h 1653659"/>
                <a:gd name="connsiteX13-267" fmla="*/ 1581993 w 2019200"/>
                <a:gd name="connsiteY13-268" fmla="*/ 1290519 h 1653659"/>
                <a:gd name="connsiteX14-269" fmla="*/ 1581993 w 2019200"/>
                <a:gd name="connsiteY14-270" fmla="*/ 1463239 h 1653659"/>
                <a:gd name="connsiteX15-271" fmla="*/ 1429593 w 2019200"/>
                <a:gd name="connsiteY15-272" fmla="*/ 1635959 h 1653659"/>
                <a:gd name="connsiteX16-273" fmla="*/ 1145113 w 2019200"/>
                <a:gd name="connsiteY16-274" fmla="*/ 1635959 h 1653659"/>
                <a:gd name="connsiteX17-275" fmla="*/ 1013033 w 2019200"/>
                <a:gd name="connsiteY17-276" fmla="*/ 1529279 h 1653659"/>
                <a:gd name="connsiteX18-277" fmla="*/ 921593 w 2019200"/>
                <a:gd name="connsiteY18-278" fmla="*/ 1351479 h 1653659"/>
                <a:gd name="connsiteX19-279" fmla="*/ 921593 w 2019200"/>
                <a:gd name="connsiteY19-280" fmla="*/ 1361639 h 1653659"/>
                <a:gd name="connsiteX20-281" fmla="*/ 789513 w 2019200"/>
                <a:gd name="connsiteY20-282" fmla="*/ 1503879 h 1653659"/>
                <a:gd name="connsiteX21-283" fmla="*/ 423753 w 2019200"/>
                <a:gd name="connsiteY21-284" fmla="*/ 1554679 h 1653659"/>
                <a:gd name="connsiteX22-285" fmla="*/ 271353 w 2019200"/>
                <a:gd name="connsiteY22-286" fmla="*/ 1320999 h 1653659"/>
                <a:gd name="connsiteX23-287" fmla="*/ 400893 w 2019200"/>
                <a:gd name="connsiteY23-288" fmla="*/ 1072079 h 1653659"/>
                <a:gd name="connsiteX24-289" fmla="*/ 474553 w 2019200"/>
                <a:gd name="connsiteY24-290" fmla="*/ 985719 h 1653659"/>
                <a:gd name="connsiteX25-291" fmla="*/ 230713 w 2019200"/>
                <a:gd name="connsiteY25-292" fmla="*/ 894279 h 1653659"/>
                <a:gd name="connsiteX26-293" fmla="*/ 47833 w 2019200"/>
                <a:gd name="connsiteY26-294" fmla="*/ 741879 h 1653659"/>
                <a:gd name="connsiteX27-295" fmla="*/ 17353 w 2019200"/>
                <a:gd name="connsiteY27-296" fmla="*/ 457399 h 1653659"/>
                <a:gd name="connsiteX28-297" fmla="*/ 281513 w 2019200"/>
                <a:gd name="connsiteY28-298" fmla="*/ 355799 h 1653659"/>
                <a:gd name="connsiteX29-299" fmla="*/ 489793 w 2019200"/>
                <a:gd name="connsiteY29-300" fmla="*/ 406599 h 1653659"/>
                <a:gd name="connsiteX30-301" fmla="*/ 708233 w 2019200"/>
                <a:gd name="connsiteY30-302" fmla="*/ 498039 h 1653659"/>
                <a:gd name="connsiteX0-303" fmla="*/ 708233 w 2019200"/>
                <a:gd name="connsiteY0-304" fmla="*/ 498023 h 1653643"/>
                <a:gd name="connsiteX1-305" fmla="*/ 850473 w 2019200"/>
                <a:gd name="connsiteY1-306" fmla="*/ 183063 h 1653643"/>
                <a:gd name="connsiteX2-307" fmla="*/ 1195913 w 2019200"/>
                <a:gd name="connsiteY2-308" fmla="*/ 183 h 1653643"/>
                <a:gd name="connsiteX3-309" fmla="*/ 1439753 w 2019200"/>
                <a:gd name="connsiteY3-310" fmla="*/ 152583 h 1653643"/>
                <a:gd name="connsiteX4-311" fmla="*/ 1477853 w 2019200"/>
                <a:gd name="connsiteY4-312" fmla="*/ 332923 h 1653643"/>
                <a:gd name="connsiteX5-313" fmla="*/ 1388953 w 2019200"/>
                <a:gd name="connsiteY5-314" fmla="*/ 548823 h 1653643"/>
                <a:gd name="connsiteX6-315" fmla="*/ 1576913 w 2019200"/>
                <a:gd name="connsiteY6-316" fmla="*/ 536123 h 1653643"/>
                <a:gd name="connsiteX7-317" fmla="*/ 1927433 w 2019200"/>
                <a:gd name="connsiteY7-318" fmla="*/ 640263 h 1653643"/>
                <a:gd name="connsiteX8-319" fmla="*/ 2018873 w 2019200"/>
                <a:gd name="connsiteY8-320" fmla="*/ 823143 h 1653643"/>
                <a:gd name="connsiteX9-321" fmla="*/ 1947753 w 2019200"/>
                <a:gd name="connsiteY9-322" fmla="*/ 995863 h 1653643"/>
                <a:gd name="connsiteX10-323" fmla="*/ 1708993 w 2019200"/>
                <a:gd name="connsiteY10-324" fmla="*/ 1087303 h 1653643"/>
                <a:gd name="connsiteX11-325" fmla="*/ 1449913 w 2019200"/>
                <a:gd name="connsiteY11-326" fmla="*/ 1066983 h 1653643"/>
                <a:gd name="connsiteX12-327" fmla="*/ 1571833 w 2019200"/>
                <a:gd name="connsiteY12-328" fmla="*/ 1300663 h 1653643"/>
                <a:gd name="connsiteX13-329" fmla="*/ 1581993 w 2019200"/>
                <a:gd name="connsiteY13-330" fmla="*/ 1290503 h 1653643"/>
                <a:gd name="connsiteX14-331" fmla="*/ 1581993 w 2019200"/>
                <a:gd name="connsiteY14-332" fmla="*/ 1463223 h 1653643"/>
                <a:gd name="connsiteX15-333" fmla="*/ 1429593 w 2019200"/>
                <a:gd name="connsiteY15-334" fmla="*/ 1635943 h 1653643"/>
                <a:gd name="connsiteX16-335" fmla="*/ 1145113 w 2019200"/>
                <a:gd name="connsiteY16-336" fmla="*/ 1635943 h 1653643"/>
                <a:gd name="connsiteX17-337" fmla="*/ 1013033 w 2019200"/>
                <a:gd name="connsiteY17-338" fmla="*/ 1529263 h 1653643"/>
                <a:gd name="connsiteX18-339" fmla="*/ 921593 w 2019200"/>
                <a:gd name="connsiteY18-340" fmla="*/ 1351463 h 1653643"/>
                <a:gd name="connsiteX19-341" fmla="*/ 921593 w 2019200"/>
                <a:gd name="connsiteY19-342" fmla="*/ 1361623 h 1653643"/>
                <a:gd name="connsiteX20-343" fmla="*/ 789513 w 2019200"/>
                <a:gd name="connsiteY20-344" fmla="*/ 1503863 h 1653643"/>
                <a:gd name="connsiteX21-345" fmla="*/ 423753 w 2019200"/>
                <a:gd name="connsiteY21-346" fmla="*/ 1554663 h 1653643"/>
                <a:gd name="connsiteX22-347" fmla="*/ 271353 w 2019200"/>
                <a:gd name="connsiteY22-348" fmla="*/ 1320983 h 1653643"/>
                <a:gd name="connsiteX23-349" fmla="*/ 400893 w 2019200"/>
                <a:gd name="connsiteY23-350" fmla="*/ 1072063 h 1653643"/>
                <a:gd name="connsiteX24-351" fmla="*/ 474553 w 2019200"/>
                <a:gd name="connsiteY24-352" fmla="*/ 985703 h 1653643"/>
                <a:gd name="connsiteX25-353" fmla="*/ 230713 w 2019200"/>
                <a:gd name="connsiteY25-354" fmla="*/ 894263 h 1653643"/>
                <a:gd name="connsiteX26-355" fmla="*/ 47833 w 2019200"/>
                <a:gd name="connsiteY26-356" fmla="*/ 741863 h 1653643"/>
                <a:gd name="connsiteX27-357" fmla="*/ 17353 w 2019200"/>
                <a:gd name="connsiteY27-358" fmla="*/ 457383 h 1653643"/>
                <a:gd name="connsiteX28-359" fmla="*/ 281513 w 2019200"/>
                <a:gd name="connsiteY28-360" fmla="*/ 355783 h 1653643"/>
                <a:gd name="connsiteX29-361" fmla="*/ 489793 w 2019200"/>
                <a:gd name="connsiteY29-362" fmla="*/ 406583 h 1653643"/>
                <a:gd name="connsiteX30-363" fmla="*/ 708233 w 2019200"/>
                <a:gd name="connsiteY30-364" fmla="*/ 498023 h 1653643"/>
                <a:gd name="connsiteX0-365" fmla="*/ 708233 w 2019200"/>
                <a:gd name="connsiteY0-366" fmla="*/ 498023 h 1653643"/>
                <a:gd name="connsiteX1-367" fmla="*/ 850473 w 2019200"/>
                <a:gd name="connsiteY1-368" fmla="*/ 183063 h 1653643"/>
                <a:gd name="connsiteX2-369" fmla="*/ 1195913 w 2019200"/>
                <a:gd name="connsiteY2-370" fmla="*/ 183 h 1653643"/>
                <a:gd name="connsiteX3-371" fmla="*/ 1439753 w 2019200"/>
                <a:gd name="connsiteY3-372" fmla="*/ 152583 h 1653643"/>
                <a:gd name="connsiteX4-373" fmla="*/ 1477853 w 2019200"/>
                <a:gd name="connsiteY4-374" fmla="*/ 332923 h 1653643"/>
                <a:gd name="connsiteX5-375" fmla="*/ 1427053 w 2019200"/>
                <a:gd name="connsiteY5-376" fmla="*/ 546283 h 1653643"/>
                <a:gd name="connsiteX6-377" fmla="*/ 1576913 w 2019200"/>
                <a:gd name="connsiteY6-378" fmla="*/ 536123 h 1653643"/>
                <a:gd name="connsiteX7-379" fmla="*/ 1927433 w 2019200"/>
                <a:gd name="connsiteY7-380" fmla="*/ 640263 h 1653643"/>
                <a:gd name="connsiteX8-381" fmla="*/ 2018873 w 2019200"/>
                <a:gd name="connsiteY8-382" fmla="*/ 823143 h 1653643"/>
                <a:gd name="connsiteX9-383" fmla="*/ 1947753 w 2019200"/>
                <a:gd name="connsiteY9-384" fmla="*/ 995863 h 1653643"/>
                <a:gd name="connsiteX10-385" fmla="*/ 1708993 w 2019200"/>
                <a:gd name="connsiteY10-386" fmla="*/ 1087303 h 1653643"/>
                <a:gd name="connsiteX11-387" fmla="*/ 1449913 w 2019200"/>
                <a:gd name="connsiteY11-388" fmla="*/ 1066983 h 1653643"/>
                <a:gd name="connsiteX12-389" fmla="*/ 1571833 w 2019200"/>
                <a:gd name="connsiteY12-390" fmla="*/ 1300663 h 1653643"/>
                <a:gd name="connsiteX13-391" fmla="*/ 1581993 w 2019200"/>
                <a:gd name="connsiteY13-392" fmla="*/ 1290503 h 1653643"/>
                <a:gd name="connsiteX14-393" fmla="*/ 1581993 w 2019200"/>
                <a:gd name="connsiteY14-394" fmla="*/ 1463223 h 1653643"/>
                <a:gd name="connsiteX15-395" fmla="*/ 1429593 w 2019200"/>
                <a:gd name="connsiteY15-396" fmla="*/ 1635943 h 1653643"/>
                <a:gd name="connsiteX16-397" fmla="*/ 1145113 w 2019200"/>
                <a:gd name="connsiteY16-398" fmla="*/ 1635943 h 1653643"/>
                <a:gd name="connsiteX17-399" fmla="*/ 1013033 w 2019200"/>
                <a:gd name="connsiteY17-400" fmla="*/ 1529263 h 1653643"/>
                <a:gd name="connsiteX18-401" fmla="*/ 921593 w 2019200"/>
                <a:gd name="connsiteY18-402" fmla="*/ 1351463 h 1653643"/>
                <a:gd name="connsiteX19-403" fmla="*/ 921593 w 2019200"/>
                <a:gd name="connsiteY19-404" fmla="*/ 1361623 h 1653643"/>
                <a:gd name="connsiteX20-405" fmla="*/ 789513 w 2019200"/>
                <a:gd name="connsiteY20-406" fmla="*/ 1503863 h 1653643"/>
                <a:gd name="connsiteX21-407" fmla="*/ 423753 w 2019200"/>
                <a:gd name="connsiteY21-408" fmla="*/ 1554663 h 1653643"/>
                <a:gd name="connsiteX22-409" fmla="*/ 271353 w 2019200"/>
                <a:gd name="connsiteY22-410" fmla="*/ 1320983 h 1653643"/>
                <a:gd name="connsiteX23-411" fmla="*/ 400893 w 2019200"/>
                <a:gd name="connsiteY23-412" fmla="*/ 1072063 h 1653643"/>
                <a:gd name="connsiteX24-413" fmla="*/ 474553 w 2019200"/>
                <a:gd name="connsiteY24-414" fmla="*/ 985703 h 1653643"/>
                <a:gd name="connsiteX25-415" fmla="*/ 230713 w 2019200"/>
                <a:gd name="connsiteY25-416" fmla="*/ 894263 h 1653643"/>
                <a:gd name="connsiteX26-417" fmla="*/ 47833 w 2019200"/>
                <a:gd name="connsiteY26-418" fmla="*/ 741863 h 1653643"/>
                <a:gd name="connsiteX27-419" fmla="*/ 17353 w 2019200"/>
                <a:gd name="connsiteY27-420" fmla="*/ 457383 h 1653643"/>
                <a:gd name="connsiteX28-421" fmla="*/ 281513 w 2019200"/>
                <a:gd name="connsiteY28-422" fmla="*/ 355783 h 1653643"/>
                <a:gd name="connsiteX29-423" fmla="*/ 489793 w 2019200"/>
                <a:gd name="connsiteY29-424" fmla="*/ 406583 h 1653643"/>
                <a:gd name="connsiteX30-425" fmla="*/ 708233 w 2019200"/>
                <a:gd name="connsiteY30-426" fmla="*/ 498023 h 1653643"/>
                <a:gd name="connsiteX0-427" fmla="*/ 708233 w 2019200"/>
                <a:gd name="connsiteY0-428" fmla="*/ 498023 h 1653643"/>
                <a:gd name="connsiteX1-429" fmla="*/ 850473 w 2019200"/>
                <a:gd name="connsiteY1-430" fmla="*/ 183063 h 1653643"/>
                <a:gd name="connsiteX2-431" fmla="*/ 1195913 w 2019200"/>
                <a:gd name="connsiteY2-432" fmla="*/ 183 h 1653643"/>
                <a:gd name="connsiteX3-433" fmla="*/ 1439753 w 2019200"/>
                <a:gd name="connsiteY3-434" fmla="*/ 152583 h 1653643"/>
                <a:gd name="connsiteX4-435" fmla="*/ 1477853 w 2019200"/>
                <a:gd name="connsiteY4-436" fmla="*/ 332923 h 1653643"/>
                <a:gd name="connsiteX5-437" fmla="*/ 1427053 w 2019200"/>
                <a:gd name="connsiteY5-438" fmla="*/ 546283 h 1653643"/>
                <a:gd name="connsiteX6-439" fmla="*/ 1622633 w 2019200"/>
                <a:gd name="connsiteY6-440" fmla="*/ 558983 h 1653643"/>
                <a:gd name="connsiteX7-441" fmla="*/ 1927433 w 2019200"/>
                <a:gd name="connsiteY7-442" fmla="*/ 640263 h 1653643"/>
                <a:gd name="connsiteX8-443" fmla="*/ 2018873 w 2019200"/>
                <a:gd name="connsiteY8-444" fmla="*/ 823143 h 1653643"/>
                <a:gd name="connsiteX9-445" fmla="*/ 1947753 w 2019200"/>
                <a:gd name="connsiteY9-446" fmla="*/ 995863 h 1653643"/>
                <a:gd name="connsiteX10-447" fmla="*/ 1708993 w 2019200"/>
                <a:gd name="connsiteY10-448" fmla="*/ 1087303 h 1653643"/>
                <a:gd name="connsiteX11-449" fmla="*/ 1449913 w 2019200"/>
                <a:gd name="connsiteY11-450" fmla="*/ 1066983 h 1653643"/>
                <a:gd name="connsiteX12-451" fmla="*/ 1571833 w 2019200"/>
                <a:gd name="connsiteY12-452" fmla="*/ 1300663 h 1653643"/>
                <a:gd name="connsiteX13-453" fmla="*/ 1581993 w 2019200"/>
                <a:gd name="connsiteY13-454" fmla="*/ 1290503 h 1653643"/>
                <a:gd name="connsiteX14-455" fmla="*/ 1581993 w 2019200"/>
                <a:gd name="connsiteY14-456" fmla="*/ 1463223 h 1653643"/>
                <a:gd name="connsiteX15-457" fmla="*/ 1429593 w 2019200"/>
                <a:gd name="connsiteY15-458" fmla="*/ 1635943 h 1653643"/>
                <a:gd name="connsiteX16-459" fmla="*/ 1145113 w 2019200"/>
                <a:gd name="connsiteY16-460" fmla="*/ 1635943 h 1653643"/>
                <a:gd name="connsiteX17-461" fmla="*/ 1013033 w 2019200"/>
                <a:gd name="connsiteY17-462" fmla="*/ 1529263 h 1653643"/>
                <a:gd name="connsiteX18-463" fmla="*/ 921593 w 2019200"/>
                <a:gd name="connsiteY18-464" fmla="*/ 1351463 h 1653643"/>
                <a:gd name="connsiteX19-465" fmla="*/ 921593 w 2019200"/>
                <a:gd name="connsiteY19-466" fmla="*/ 1361623 h 1653643"/>
                <a:gd name="connsiteX20-467" fmla="*/ 789513 w 2019200"/>
                <a:gd name="connsiteY20-468" fmla="*/ 1503863 h 1653643"/>
                <a:gd name="connsiteX21-469" fmla="*/ 423753 w 2019200"/>
                <a:gd name="connsiteY21-470" fmla="*/ 1554663 h 1653643"/>
                <a:gd name="connsiteX22-471" fmla="*/ 271353 w 2019200"/>
                <a:gd name="connsiteY22-472" fmla="*/ 1320983 h 1653643"/>
                <a:gd name="connsiteX23-473" fmla="*/ 400893 w 2019200"/>
                <a:gd name="connsiteY23-474" fmla="*/ 1072063 h 1653643"/>
                <a:gd name="connsiteX24-475" fmla="*/ 474553 w 2019200"/>
                <a:gd name="connsiteY24-476" fmla="*/ 985703 h 1653643"/>
                <a:gd name="connsiteX25-477" fmla="*/ 230713 w 2019200"/>
                <a:gd name="connsiteY25-478" fmla="*/ 894263 h 1653643"/>
                <a:gd name="connsiteX26-479" fmla="*/ 47833 w 2019200"/>
                <a:gd name="connsiteY26-480" fmla="*/ 741863 h 1653643"/>
                <a:gd name="connsiteX27-481" fmla="*/ 17353 w 2019200"/>
                <a:gd name="connsiteY27-482" fmla="*/ 457383 h 1653643"/>
                <a:gd name="connsiteX28-483" fmla="*/ 281513 w 2019200"/>
                <a:gd name="connsiteY28-484" fmla="*/ 355783 h 1653643"/>
                <a:gd name="connsiteX29-485" fmla="*/ 489793 w 2019200"/>
                <a:gd name="connsiteY29-486" fmla="*/ 406583 h 1653643"/>
                <a:gd name="connsiteX30-487" fmla="*/ 708233 w 2019200"/>
                <a:gd name="connsiteY30-488" fmla="*/ 498023 h 1653643"/>
                <a:gd name="connsiteX0-489" fmla="*/ 708233 w 2019200"/>
                <a:gd name="connsiteY0-490" fmla="*/ 498156 h 1653776"/>
                <a:gd name="connsiteX1-491" fmla="*/ 878413 w 2019200"/>
                <a:gd name="connsiteY1-492" fmla="*/ 193356 h 1653776"/>
                <a:gd name="connsiteX2-493" fmla="*/ 1195913 w 2019200"/>
                <a:gd name="connsiteY2-494" fmla="*/ 316 h 1653776"/>
                <a:gd name="connsiteX3-495" fmla="*/ 1439753 w 2019200"/>
                <a:gd name="connsiteY3-496" fmla="*/ 152716 h 1653776"/>
                <a:gd name="connsiteX4-497" fmla="*/ 1477853 w 2019200"/>
                <a:gd name="connsiteY4-498" fmla="*/ 333056 h 1653776"/>
                <a:gd name="connsiteX5-499" fmla="*/ 1427053 w 2019200"/>
                <a:gd name="connsiteY5-500" fmla="*/ 546416 h 1653776"/>
                <a:gd name="connsiteX6-501" fmla="*/ 1622633 w 2019200"/>
                <a:gd name="connsiteY6-502" fmla="*/ 559116 h 1653776"/>
                <a:gd name="connsiteX7-503" fmla="*/ 1927433 w 2019200"/>
                <a:gd name="connsiteY7-504" fmla="*/ 640396 h 1653776"/>
                <a:gd name="connsiteX8-505" fmla="*/ 2018873 w 2019200"/>
                <a:gd name="connsiteY8-506" fmla="*/ 823276 h 1653776"/>
                <a:gd name="connsiteX9-507" fmla="*/ 1947753 w 2019200"/>
                <a:gd name="connsiteY9-508" fmla="*/ 995996 h 1653776"/>
                <a:gd name="connsiteX10-509" fmla="*/ 1708993 w 2019200"/>
                <a:gd name="connsiteY10-510" fmla="*/ 1087436 h 1653776"/>
                <a:gd name="connsiteX11-511" fmla="*/ 1449913 w 2019200"/>
                <a:gd name="connsiteY11-512" fmla="*/ 1067116 h 1653776"/>
                <a:gd name="connsiteX12-513" fmla="*/ 1571833 w 2019200"/>
                <a:gd name="connsiteY12-514" fmla="*/ 1300796 h 1653776"/>
                <a:gd name="connsiteX13-515" fmla="*/ 1581993 w 2019200"/>
                <a:gd name="connsiteY13-516" fmla="*/ 1290636 h 1653776"/>
                <a:gd name="connsiteX14-517" fmla="*/ 1581993 w 2019200"/>
                <a:gd name="connsiteY14-518" fmla="*/ 1463356 h 1653776"/>
                <a:gd name="connsiteX15-519" fmla="*/ 1429593 w 2019200"/>
                <a:gd name="connsiteY15-520" fmla="*/ 1636076 h 1653776"/>
                <a:gd name="connsiteX16-521" fmla="*/ 1145113 w 2019200"/>
                <a:gd name="connsiteY16-522" fmla="*/ 1636076 h 1653776"/>
                <a:gd name="connsiteX17-523" fmla="*/ 1013033 w 2019200"/>
                <a:gd name="connsiteY17-524" fmla="*/ 1529396 h 1653776"/>
                <a:gd name="connsiteX18-525" fmla="*/ 921593 w 2019200"/>
                <a:gd name="connsiteY18-526" fmla="*/ 1351596 h 1653776"/>
                <a:gd name="connsiteX19-527" fmla="*/ 921593 w 2019200"/>
                <a:gd name="connsiteY19-528" fmla="*/ 1361756 h 1653776"/>
                <a:gd name="connsiteX20-529" fmla="*/ 789513 w 2019200"/>
                <a:gd name="connsiteY20-530" fmla="*/ 1503996 h 1653776"/>
                <a:gd name="connsiteX21-531" fmla="*/ 423753 w 2019200"/>
                <a:gd name="connsiteY21-532" fmla="*/ 1554796 h 1653776"/>
                <a:gd name="connsiteX22-533" fmla="*/ 271353 w 2019200"/>
                <a:gd name="connsiteY22-534" fmla="*/ 1321116 h 1653776"/>
                <a:gd name="connsiteX23-535" fmla="*/ 400893 w 2019200"/>
                <a:gd name="connsiteY23-536" fmla="*/ 1072196 h 1653776"/>
                <a:gd name="connsiteX24-537" fmla="*/ 474553 w 2019200"/>
                <a:gd name="connsiteY24-538" fmla="*/ 985836 h 1653776"/>
                <a:gd name="connsiteX25-539" fmla="*/ 230713 w 2019200"/>
                <a:gd name="connsiteY25-540" fmla="*/ 894396 h 1653776"/>
                <a:gd name="connsiteX26-541" fmla="*/ 47833 w 2019200"/>
                <a:gd name="connsiteY26-542" fmla="*/ 741996 h 1653776"/>
                <a:gd name="connsiteX27-543" fmla="*/ 17353 w 2019200"/>
                <a:gd name="connsiteY27-544" fmla="*/ 457516 h 1653776"/>
                <a:gd name="connsiteX28-545" fmla="*/ 281513 w 2019200"/>
                <a:gd name="connsiteY28-546" fmla="*/ 355916 h 1653776"/>
                <a:gd name="connsiteX29-547" fmla="*/ 489793 w 2019200"/>
                <a:gd name="connsiteY29-548" fmla="*/ 406716 h 1653776"/>
                <a:gd name="connsiteX30-549" fmla="*/ 708233 w 2019200"/>
                <a:gd name="connsiteY30-550" fmla="*/ 498156 h 1653776"/>
                <a:gd name="connsiteX0-551" fmla="*/ 708233 w 2019200"/>
                <a:gd name="connsiteY0-552" fmla="*/ 498156 h 1653776"/>
                <a:gd name="connsiteX1-553" fmla="*/ 878413 w 2019200"/>
                <a:gd name="connsiteY1-554" fmla="*/ 193356 h 1653776"/>
                <a:gd name="connsiteX2-555" fmla="*/ 1195913 w 2019200"/>
                <a:gd name="connsiteY2-556" fmla="*/ 316 h 1653776"/>
                <a:gd name="connsiteX3-557" fmla="*/ 1439753 w 2019200"/>
                <a:gd name="connsiteY3-558" fmla="*/ 152716 h 1653776"/>
                <a:gd name="connsiteX4-559" fmla="*/ 1477853 w 2019200"/>
                <a:gd name="connsiteY4-560" fmla="*/ 333056 h 1653776"/>
                <a:gd name="connsiteX5-561" fmla="*/ 1427053 w 2019200"/>
                <a:gd name="connsiteY5-562" fmla="*/ 546416 h 1653776"/>
                <a:gd name="connsiteX6-563" fmla="*/ 1622633 w 2019200"/>
                <a:gd name="connsiteY6-564" fmla="*/ 559116 h 1653776"/>
                <a:gd name="connsiteX7-565" fmla="*/ 1927433 w 2019200"/>
                <a:gd name="connsiteY7-566" fmla="*/ 640396 h 1653776"/>
                <a:gd name="connsiteX8-567" fmla="*/ 2018873 w 2019200"/>
                <a:gd name="connsiteY8-568" fmla="*/ 823276 h 1653776"/>
                <a:gd name="connsiteX9-569" fmla="*/ 1947753 w 2019200"/>
                <a:gd name="connsiteY9-570" fmla="*/ 995996 h 1653776"/>
                <a:gd name="connsiteX10-571" fmla="*/ 1708993 w 2019200"/>
                <a:gd name="connsiteY10-572" fmla="*/ 1087436 h 1653776"/>
                <a:gd name="connsiteX11-573" fmla="*/ 1449913 w 2019200"/>
                <a:gd name="connsiteY11-574" fmla="*/ 1067116 h 1653776"/>
                <a:gd name="connsiteX12-575" fmla="*/ 1571833 w 2019200"/>
                <a:gd name="connsiteY12-576" fmla="*/ 1300796 h 1653776"/>
                <a:gd name="connsiteX13-577" fmla="*/ 1581993 w 2019200"/>
                <a:gd name="connsiteY13-578" fmla="*/ 1290636 h 1653776"/>
                <a:gd name="connsiteX14-579" fmla="*/ 1581993 w 2019200"/>
                <a:gd name="connsiteY14-580" fmla="*/ 1463356 h 1653776"/>
                <a:gd name="connsiteX15-581" fmla="*/ 1429593 w 2019200"/>
                <a:gd name="connsiteY15-582" fmla="*/ 1636076 h 1653776"/>
                <a:gd name="connsiteX16-583" fmla="*/ 1145113 w 2019200"/>
                <a:gd name="connsiteY16-584" fmla="*/ 1636076 h 1653776"/>
                <a:gd name="connsiteX17-585" fmla="*/ 1013033 w 2019200"/>
                <a:gd name="connsiteY17-586" fmla="*/ 1529396 h 1653776"/>
                <a:gd name="connsiteX18-587" fmla="*/ 921593 w 2019200"/>
                <a:gd name="connsiteY18-588" fmla="*/ 1351596 h 1653776"/>
                <a:gd name="connsiteX19-589" fmla="*/ 921593 w 2019200"/>
                <a:gd name="connsiteY19-590" fmla="*/ 1361756 h 1653776"/>
                <a:gd name="connsiteX20-591" fmla="*/ 789513 w 2019200"/>
                <a:gd name="connsiteY20-592" fmla="*/ 1503996 h 1653776"/>
                <a:gd name="connsiteX21-593" fmla="*/ 423753 w 2019200"/>
                <a:gd name="connsiteY21-594" fmla="*/ 1554796 h 1653776"/>
                <a:gd name="connsiteX22-595" fmla="*/ 271353 w 2019200"/>
                <a:gd name="connsiteY22-596" fmla="*/ 1321116 h 1653776"/>
                <a:gd name="connsiteX23-597" fmla="*/ 400893 w 2019200"/>
                <a:gd name="connsiteY23-598" fmla="*/ 1072196 h 1653776"/>
                <a:gd name="connsiteX24-599" fmla="*/ 474553 w 2019200"/>
                <a:gd name="connsiteY24-600" fmla="*/ 985836 h 1653776"/>
                <a:gd name="connsiteX25-601" fmla="*/ 230713 w 2019200"/>
                <a:gd name="connsiteY25-602" fmla="*/ 894396 h 1653776"/>
                <a:gd name="connsiteX26-603" fmla="*/ 47833 w 2019200"/>
                <a:gd name="connsiteY26-604" fmla="*/ 741996 h 1653776"/>
                <a:gd name="connsiteX27-605" fmla="*/ 17353 w 2019200"/>
                <a:gd name="connsiteY27-606" fmla="*/ 457516 h 1653776"/>
                <a:gd name="connsiteX28-607" fmla="*/ 281513 w 2019200"/>
                <a:gd name="connsiteY28-608" fmla="*/ 355916 h 1653776"/>
                <a:gd name="connsiteX29-609" fmla="*/ 489793 w 2019200"/>
                <a:gd name="connsiteY29-610" fmla="*/ 406716 h 1653776"/>
                <a:gd name="connsiteX30-611" fmla="*/ 708233 w 2019200"/>
                <a:gd name="connsiteY30-612" fmla="*/ 498156 h 1653776"/>
                <a:gd name="connsiteX0-613" fmla="*/ 710773 w 2019200"/>
                <a:gd name="connsiteY0-614" fmla="*/ 477836 h 1653776"/>
                <a:gd name="connsiteX1-615" fmla="*/ 878413 w 2019200"/>
                <a:gd name="connsiteY1-616" fmla="*/ 193356 h 1653776"/>
                <a:gd name="connsiteX2-617" fmla="*/ 1195913 w 2019200"/>
                <a:gd name="connsiteY2-618" fmla="*/ 316 h 1653776"/>
                <a:gd name="connsiteX3-619" fmla="*/ 1439753 w 2019200"/>
                <a:gd name="connsiteY3-620" fmla="*/ 152716 h 1653776"/>
                <a:gd name="connsiteX4-621" fmla="*/ 1477853 w 2019200"/>
                <a:gd name="connsiteY4-622" fmla="*/ 333056 h 1653776"/>
                <a:gd name="connsiteX5-623" fmla="*/ 1427053 w 2019200"/>
                <a:gd name="connsiteY5-624" fmla="*/ 546416 h 1653776"/>
                <a:gd name="connsiteX6-625" fmla="*/ 1622633 w 2019200"/>
                <a:gd name="connsiteY6-626" fmla="*/ 559116 h 1653776"/>
                <a:gd name="connsiteX7-627" fmla="*/ 1927433 w 2019200"/>
                <a:gd name="connsiteY7-628" fmla="*/ 640396 h 1653776"/>
                <a:gd name="connsiteX8-629" fmla="*/ 2018873 w 2019200"/>
                <a:gd name="connsiteY8-630" fmla="*/ 823276 h 1653776"/>
                <a:gd name="connsiteX9-631" fmla="*/ 1947753 w 2019200"/>
                <a:gd name="connsiteY9-632" fmla="*/ 995996 h 1653776"/>
                <a:gd name="connsiteX10-633" fmla="*/ 1708993 w 2019200"/>
                <a:gd name="connsiteY10-634" fmla="*/ 1087436 h 1653776"/>
                <a:gd name="connsiteX11-635" fmla="*/ 1449913 w 2019200"/>
                <a:gd name="connsiteY11-636" fmla="*/ 1067116 h 1653776"/>
                <a:gd name="connsiteX12-637" fmla="*/ 1571833 w 2019200"/>
                <a:gd name="connsiteY12-638" fmla="*/ 1300796 h 1653776"/>
                <a:gd name="connsiteX13-639" fmla="*/ 1581993 w 2019200"/>
                <a:gd name="connsiteY13-640" fmla="*/ 1290636 h 1653776"/>
                <a:gd name="connsiteX14-641" fmla="*/ 1581993 w 2019200"/>
                <a:gd name="connsiteY14-642" fmla="*/ 1463356 h 1653776"/>
                <a:gd name="connsiteX15-643" fmla="*/ 1429593 w 2019200"/>
                <a:gd name="connsiteY15-644" fmla="*/ 1636076 h 1653776"/>
                <a:gd name="connsiteX16-645" fmla="*/ 1145113 w 2019200"/>
                <a:gd name="connsiteY16-646" fmla="*/ 1636076 h 1653776"/>
                <a:gd name="connsiteX17-647" fmla="*/ 1013033 w 2019200"/>
                <a:gd name="connsiteY17-648" fmla="*/ 1529396 h 1653776"/>
                <a:gd name="connsiteX18-649" fmla="*/ 921593 w 2019200"/>
                <a:gd name="connsiteY18-650" fmla="*/ 1351596 h 1653776"/>
                <a:gd name="connsiteX19-651" fmla="*/ 921593 w 2019200"/>
                <a:gd name="connsiteY19-652" fmla="*/ 1361756 h 1653776"/>
                <a:gd name="connsiteX20-653" fmla="*/ 789513 w 2019200"/>
                <a:gd name="connsiteY20-654" fmla="*/ 1503996 h 1653776"/>
                <a:gd name="connsiteX21-655" fmla="*/ 423753 w 2019200"/>
                <a:gd name="connsiteY21-656" fmla="*/ 1554796 h 1653776"/>
                <a:gd name="connsiteX22-657" fmla="*/ 271353 w 2019200"/>
                <a:gd name="connsiteY22-658" fmla="*/ 1321116 h 1653776"/>
                <a:gd name="connsiteX23-659" fmla="*/ 400893 w 2019200"/>
                <a:gd name="connsiteY23-660" fmla="*/ 1072196 h 1653776"/>
                <a:gd name="connsiteX24-661" fmla="*/ 474553 w 2019200"/>
                <a:gd name="connsiteY24-662" fmla="*/ 985836 h 1653776"/>
                <a:gd name="connsiteX25-663" fmla="*/ 230713 w 2019200"/>
                <a:gd name="connsiteY25-664" fmla="*/ 894396 h 1653776"/>
                <a:gd name="connsiteX26-665" fmla="*/ 47833 w 2019200"/>
                <a:gd name="connsiteY26-666" fmla="*/ 741996 h 1653776"/>
                <a:gd name="connsiteX27-667" fmla="*/ 17353 w 2019200"/>
                <a:gd name="connsiteY27-668" fmla="*/ 457516 h 1653776"/>
                <a:gd name="connsiteX28-669" fmla="*/ 281513 w 2019200"/>
                <a:gd name="connsiteY28-670" fmla="*/ 355916 h 1653776"/>
                <a:gd name="connsiteX29-671" fmla="*/ 489793 w 2019200"/>
                <a:gd name="connsiteY29-672" fmla="*/ 406716 h 1653776"/>
                <a:gd name="connsiteX30-673" fmla="*/ 710773 w 2019200"/>
                <a:gd name="connsiteY30-674" fmla="*/ 477836 h 1653776"/>
                <a:gd name="connsiteX0-675" fmla="*/ 710773 w 2019200"/>
                <a:gd name="connsiteY0-676" fmla="*/ 449982 h 1625922"/>
                <a:gd name="connsiteX1-677" fmla="*/ 878413 w 2019200"/>
                <a:gd name="connsiteY1-678" fmla="*/ 165502 h 1625922"/>
                <a:gd name="connsiteX2-679" fmla="*/ 1198453 w 2019200"/>
                <a:gd name="connsiteY2-680" fmla="*/ 402 h 1625922"/>
                <a:gd name="connsiteX3-681" fmla="*/ 1439753 w 2019200"/>
                <a:gd name="connsiteY3-682" fmla="*/ 124862 h 1625922"/>
                <a:gd name="connsiteX4-683" fmla="*/ 1477853 w 2019200"/>
                <a:gd name="connsiteY4-684" fmla="*/ 305202 h 1625922"/>
                <a:gd name="connsiteX5-685" fmla="*/ 1427053 w 2019200"/>
                <a:gd name="connsiteY5-686" fmla="*/ 518562 h 1625922"/>
                <a:gd name="connsiteX6-687" fmla="*/ 1622633 w 2019200"/>
                <a:gd name="connsiteY6-688" fmla="*/ 531262 h 1625922"/>
                <a:gd name="connsiteX7-689" fmla="*/ 1927433 w 2019200"/>
                <a:gd name="connsiteY7-690" fmla="*/ 612542 h 1625922"/>
                <a:gd name="connsiteX8-691" fmla="*/ 2018873 w 2019200"/>
                <a:gd name="connsiteY8-692" fmla="*/ 795422 h 1625922"/>
                <a:gd name="connsiteX9-693" fmla="*/ 1947753 w 2019200"/>
                <a:gd name="connsiteY9-694" fmla="*/ 968142 h 1625922"/>
                <a:gd name="connsiteX10-695" fmla="*/ 1708993 w 2019200"/>
                <a:gd name="connsiteY10-696" fmla="*/ 1059582 h 1625922"/>
                <a:gd name="connsiteX11-697" fmla="*/ 1449913 w 2019200"/>
                <a:gd name="connsiteY11-698" fmla="*/ 1039262 h 1625922"/>
                <a:gd name="connsiteX12-699" fmla="*/ 1571833 w 2019200"/>
                <a:gd name="connsiteY12-700" fmla="*/ 1272942 h 1625922"/>
                <a:gd name="connsiteX13-701" fmla="*/ 1581993 w 2019200"/>
                <a:gd name="connsiteY13-702" fmla="*/ 1262782 h 1625922"/>
                <a:gd name="connsiteX14-703" fmla="*/ 1581993 w 2019200"/>
                <a:gd name="connsiteY14-704" fmla="*/ 1435502 h 1625922"/>
                <a:gd name="connsiteX15-705" fmla="*/ 1429593 w 2019200"/>
                <a:gd name="connsiteY15-706" fmla="*/ 1608222 h 1625922"/>
                <a:gd name="connsiteX16-707" fmla="*/ 1145113 w 2019200"/>
                <a:gd name="connsiteY16-708" fmla="*/ 1608222 h 1625922"/>
                <a:gd name="connsiteX17-709" fmla="*/ 1013033 w 2019200"/>
                <a:gd name="connsiteY17-710" fmla="*/ 1501542 h 1625922"/>
                <a:gd name="connsiteX18-711" fmla="*/ 921593 w 2019200"/>
                <a:gd name="connsiteY18-712" fmla="*/ 1323742 h 1625922"/>
                <a:gd name="connsiteX19-713" fmla="*/ 921593 w 2019200"/>
                <a:gd name="connsiteY19-714" fmla="*/ 1333902 h 1625922"/>
                <a:gd name="connsiteX20-715" fmla="*/ 789513 w 2019200"/>
                <a:gd name="connsiteY20-716" fmla="*/ 1476142 h 1625922"/>
                <a:gd name="connsiteX21-717" fmla="*/ 423753 w 2019200"/>
                <a:gd name="connsiteY21-718" fmla="*/ 1526942 h 1625922"/>
                <a:gd name="connsiteX22-719" fmla="*/ 271353 w 2019200"/>
                <a:gd name="connsiteY22-720" fmla="*/ 1293262 h 1625922"/>
                <a:gd name="connsiteX23-721" fmla="*/ 400893 w 2019200"/>
                <a:gd name="connsiteY23-722" fmla="*/ 1044342 h 1625922"/>
                <a:gd name="connsiteX24-723" fmla="*/ 474553 w 2019200"/>
                <a:gd name="connsiteY24-724" fmla="*/ 957982 h 1625922"/>
                <a:gd name="connsiteX25-725" fmla="*/ 230713 w 2019200"/>
                <a:gd name="connsiteY25-726" fmla="*/ 866542 h 1625922"/>
                <a:gd name="connsiteX26-727" fmla="*/ 47833 w 2019200"/>
                <a:gd name="connsiteY26-728" fmla="*/ 714142 h 1625922"/>
                <a:gd name="connsiteX27-729" fmla="*/ 17353 w 2019200"/>
                <a:gd name="connsiteY27-730" fmla="*/ 429662 h 1625922"/>
                <a:gd name="connsiteX28-731" fmla="*/ 281513 w 2019200"/>
                <a:gd name="connsiteY28-732" fmla="*/ 328062 h 1625922"/>
                <a:gd name="connsiteX29-733" fmla="*/ 489793 w 2019200"/>
                <a:gd name="connsiteY29-734" fmla="*/ 378862 h 1625922"/>
                <a:gd name="connsiteX30-735" fmla="*/ 710773 w 2019200"/>
                <a:gd name="connsiteY30-736" fmla="*/ 449982 h 1625922"/>
                <a:gd name="connsiteX0-737" fmla="*/ 710773 w 2019200"/>
                <a:gd name="connsiteY0-738" fmla="*/ 462637 h 1638577"/>
                <a:gd name="connsiteX1-739" fmla="*/ 878413 w 2019200"/>
                <a:gd name="connsiteY1-740" fmla="*/ 178157 h 1638577"/>
                <a:gd name="connsiteX2-741" fmla="*/ 1190833 w 2019200"/>
                <a:gd name="connsiteY2-742" fmla="*/ 357 h 1638577"/>
                <a:gd name="connsiteX3-743" fmla="*/ 1439753 w 2019200"/>
                <a:gd name="connsiteY3-744" fmla="*/ 137517 h 1638577"/>
                <a:gd name="connsiteX4-745" fmla="*/ 1477853 w 2019200"/>
                <a:gd name="connsiteY4-746" fmla="*/ 317857 h 1638577"/>
                <a:gd name="connsiteX5-747" fmla="*/ 1427053 w 2019200"/>
                <a:gd name="connsiteY5-748" fmla="*/ 531217 h 1638577"/>
                <a:gd name="connsiteX6-749" fmla="*/ 1622633 w 2019200"/>
                <a:gd name="connsiteY6-750" fmla="*/ 543917 h 1638577"/>
                <a:gd name="connsiteX7-751" fmla="*/ 1927433 w 2019200"/>
                <a:gd name="connsiteY7-752" fmla="*/ 625197 h 1638577"/>
                <a:gd name="connsiteX8-753" fmla="*/ 2018873 w 2019200"/>
                <a:gd name="connsiteY8-754" fmla="*/ 808077 h 1638577"/>
                <a:gd name="connsiteX9-755" fmla="*/ 1947753 w 2019200"/>
                <a:gd name="connsiteY9-756" fmla="*/ 980797 h 1638577"/>
                <a:gd name="connsiteX10-757" fmla="*/ 1708993 w 2019200"/>
                <a:gd name="connsiteY10-758" fmla="*/ 1072237 h 1638577"/>
                <a:gd name="connsiteX11-759" fmla="*/ 1449913 w 2019200"/>
                <a:gd name="connsiteY11-760" fmla="*/ 1051917 h 1638577"/>
                <a:gd name="connsiteX12-761" fmla="*/ 1571833 w 2019200"/>
                <a:gd name="connsiteY12-762" fmla="*/ 1285597 h 1638577"/>
                <a:gd name="connsiteX13-763" fmla="*/ 1581993 w 2019200"/>
                <a:gd name="connsiteY13-764" fmla="*/ 1275437 h 1638577"/>
                <a:gd name="connsiteX14-765" fmla="*/ 1581993 w 2019200"/>
                <a:gd name="connsiteY14-766" fmla="*/ 1448157 h 1638577"/>
                <a:gd name="connsiteX15-767" fmla="*/ 1429593 w 2019200"/>
                <a:gd name="connsiteY15-768" fmla="*/ 1620877 h 1638577"/>
                <a:gd name="connsiteX16-769" fmla="*/ 1145113 w 2019200"/>
                <a:gd name="connsiteY16-770" fmla="*/ 1620877 h 1638577"/>
                <a:gd name="connsiteX17-771" fmla="*/ 1013033 w 2019200"/>
                <a:gd name="connsiteY17-772" fmla="*/ 1514197 h 1638577"/>
                <a:gd name="connsiteX18-773" fmla="*/ 921593 w 2019200"/>
                <a:gd name="connsiteY18-774" fmla="*/ 1336397 h 1638577"/>
                <a:gd name="connsiteX19-775" fmla="*/ 921593 w 2019200"/>
                <a:gd name="connsiteY19-776" fmla="*/ 1346557 h 1638577"/>
                <a:gd name="connsiteX20-777" fmla="*/ 789513 w 2019200"/>
                <a:gd name="connsiteY20-778" fmla="*/ 1488797 h 1638577"/>
                <a:gd name="connsiteX21-779" fmla="*/ 423753 w 2019200"/>
                <a:gd name="connsiteY21-780" fmla="*/ 1539597 h 1638577"/>
                <a:gd name="connsiteX22-781" fmla="*/ 271353 w 2019200"/>
                <a:gd name="connsiteY22-782" fmla="*/ 1305917 h 1638577"/>
                <a:gd name="connsiteX23-783" fmla="*/ 400893 w 2019200"/>
                <a:gd name="connsiteY23-784" fmla="*/ 1056997 h 1638577"/>
                <a:gd name="connsiteX24-785" fmla="*/ 474553 w 2019200"/>
                <a:gd name="connsiteY24-786" fmla="*/ 970637 h 1638577"/>
                <a:gd name="connsiteX25-787" fmla="*/ 230713 w 2019200"/>
                <a:gd name="connsiteY25-788" fmla="*/ 879197 h 1638577"/>
                <a:gd name="connsiteX26-789" fmla="*/ 47833 w 2019200"/>
                <a:gd name="connsiteY26-790" fmla="*/ 726797 h 1638577"/>
                <a:gd name="connsiteX27-791" fmla="*/ 17353 w 2019200"/>
                <a:gd name="connsiteY27-792" fmla="*/ 442317 h 1638577"/>
                <a:gd name="connsiteX28-793" fmla="*/ 281513 w 2019200"/>
                <a:gd name="connsiteY28-794" fmla="*/ 340717 h 1638577"/>
                <a:gd name="connsiteX29-795" fmla="*/ 489793 w 2019200"/>
                <a:gd name="connsiteY29-796" fmla="*/ 391517 h 1638577"/>
                <a:gd name="connsiteX30-797" fmla="*/ 710773 w 2019200"/>
                <a:gd name="connsiteY30-798" fmla="*/ 462637 h 1638577"/>
                <a:gd name="connsiteX0-799" fmla="*/ 710773 w 2019200"/>
                <a:gd name="connsiteY0-800" fmla="*/ 462339 h 1638279"/>
                <a:gd name="connsiteX1-801" fmla="*/ 878413 w 2019200"/>
                <a:gd name="connsiteY1-802" fmla="*/ 177859 h 1638279"/>
                <a:gd name="connsiteX2-803" fmla="*/ 1190833 w 2019200"/>
                <a:gd name="connsiteY2-804" fmla="*/ 59 h 1638279"/>
                <a:gd name="connsiteX3-805" fmla="*/ 1406733 w 2019200"/>
                <a:gd name="connsiteY3-806" fmla="*/ 160079 h 1638279"/>
                <a:gd name="connsiteX4-807" fmla="*/ 1477853 w 2019200"/>
                <a:gd name="connsiteY4-808" fmla="*/ 317559 h 1638279"/>
                <a:gd name="connsiteX5-809" fmla="*/ 1427053 w 2019200"/>
                <a:gd name="connsiteY5-810" fmla="*/ 530919 h 1638279"/>
                <a:gd name="connsiteX6-811" fmla="*/ 1622633 w 2019200"/>
                <a:gd name="connsiteY6-812" fmla="*/ 543619 h 1638279"/>
                <a:gd name="connsiteX7-813" fmla="*/ 1927433 w 2019200"/>
                <a:gd name="connsiteY7-814" fmla="*/ 624899 h 1638279"/>
                <a:gd name="connsiteX8-815" fmla="*/ 2018873 w 2019200"/>
                <a:gd name="connsiteY8-816" fmla="*/ 807779 h 1638279"/>
                <a:gd name="connsiteX9-817" fmla="*/ 1947753 w 2019200"/>
                <a:gd name="connsiteY9-818" fmla="*/ 980499 h 1638279"/>
                <a:gd name="connsiteX10-819" fmla="*/ 1708993 w 2019200"/>
                <a:gd name="connsiteY10-820" fmla="*/ 1071939 h 1638279"/>
                <a:gd name="connsiteX11-821" fmla="*/ 1449913 w 2019200"/>
                <a:gd name="connsiteY11-822" fmla="*/ 1051619 h 1638279"/>
                <a:gd name="connsiteX12-823" fmla="*/ 1571833 w 2019200"/>
                <a:gd name="connsiteY12-824" fmla="*/ 1285299 h 1638279"/>
                <a:gd name="connsiteX13-825" fmla="*/ 1581993 w 2019200"/>
                <a:gd name="connsiteY13-826" fmla="*/ 1275139 h 1638279"/>
                <a:gd name="connsiteX14-827" fmla="*/ 1581993 w 2019200"/>
                <a:gd name="connsiteY14-828" fmla="*/ 1447859 h 1638279"/>
                <a:gd name="connsiteX15-829" fmla="*/ 1429593 w 2019200"/>
                <a:gd name="connsiteY15-830" fmla="*/ 1620579 h 1638279"/>
                <a:gd name="connsiteX16-831" fmla="*/ 1145113 w 2019200"/>
                <a:gd name="connsiteY16-832" fmla="*/ 1620579 h 1638279"/>
                <a:gd name="connsiteX17-833" fmla="*/ 1013033 w 2019200"/>
                <a:gd name="connsiteY17-834" fmla="*/ 1513899 h 1638279"/>
                <a:gd name="connsiteX18-835" fmla="*/ 921593 w 2019200"/>
                <a:gd name="connsiteY18-836" fmla="*/ 1336099 h 1638279"/>
                <a:gd name="connsiteX19-837" fmla="*/ 921593 w 2019200"/>
                <a:gd name="connsiteY19-838" fmla="*/ 1346259 h 1638279"/>
                <a:gd name="connsiteX20-839" fmla="*/ 789513 w 2019200"/>
                <a:gd name="connsiteY20-840" fmla="*/ 1488499 h 1638279"/>
                <a:gd name="connsiteX21-841" fmla="*/ 423753 w 2019200"/>
                <a:gd name="connsiteY21-842" fmla="*/ 1539299 h 1638279"/>
                <a:gd name="connsiteX22-843" fmla="*/ 271353 w 2019200"/>
                <a:gd name="connsiteY22-844" fmla="*/ 1305619 h 1638279"/>
                <a:gd name="connsiteX23-845" fmla="*/ 400893 w 2019200"/>
                <a:gd name="connsiteY23-846" fmla="*/ 1056699 h 1638279"/>
                <a:gd name="connsiteX24-847" fmla="*/ 474553 w 2019200"/>
                <a:gd name="connsiteY24-848" fmla="*/ 970339 h 1638279"/>
                <a:gd name="connsiteX25-849" fmla="*/ 230713 w 2019200"/>
                <a:gd name="connsiteY25-850" fmla="*/ 878899 h 1638279"/>
                <a:gd name="connsiteX26-851" fmla="*/ 47833 w 2019200"/>
                <a:gd name="connsiteY26-852" fmla="*/ 726499 h 1638279"/>
                <a:gd name="connsiteX27-853" fmla="*/ 17353 w 2019200"/>
                <a:gd name="connsiteY27-854" fmla="*/ 442019 h 1638279"/>
                <a:gd name="connsiteX28-855" fmla="*/ 281513 w 2019200"/>
                <a:gd name="connsiteY28-856" fmla="*/ 340419 h 1638279"/>
                <a:gd name="connsiteX29-857" fmla="*/ 489793 w 2019200"/>
                <a:gd name="connsiteY29-858" fmla="*/ 391219 h 1638279"/>
                <a:gd name="connsiteX30-859" fmla="*/ 710773 w 2019200"/>
                <a:gd name="connsiteY30-860" fmla="*/ 462339 h 1638279"/>
                <a:gd name="connsiteX0-861" fmla="*/ 710773 w 2019200"/>
                <a:gd name="connsiteY0-862" fmla="*/ 462467 h 1638407"/>
                <a:gd name="connsiteX1-863" fmla="*/ 878413 w 2019200"/>
                <a:gd name="connsiteY1-864" fmla="*/ 177987 h 1638407"/>
                <a:gd name="connsiteX2-865" fmla="*/ 1190833 w 2019200"/>
                <a:gd name="connsiteY2-866" fmla="*/ 187 h 1638407"/>
                <a:gd name="connsiteX3-867" fmla="*/ 1414353 w 2019200"/>
                <a:gd name="connsiteY3-868" fmla="*/ 147507 h 1638407"/>
                <a:gd name="connsiteX4-869" fmla="*/ 1477853 w 2019200"/>
                <a:gd name="connsiteY4-870" fmla="*/ 317687 h 1638407"/>
                <a:gd name="connsiteX5-871" fmla="*/ 1427053 w 2019200"/>
                <a:gd name="connsiteY5-872" fmla="*/ 531047 h 1638407"/>
                <a:gd name="connsiteX6-873" fmla="*/ 1622633 w 2019200"/>
                <a:gd name="connsiteY6-874" fmla="*/ 543747 h 1638407"/>
                <a:gd name="connsiteX7-875" fmla="*/ 1927433 w 2019200"/>
                <a:gd name="connsiteY7-876" fmla="*/ 625027 h 1638407"/>
                <a:gd name="connsiteX8-877" fmla="*/ 2018873 w 2019200"/>
                <a:gd name="connsiteY8-878" fmla="*/ 807907 h 1638407"/>
                <a:gd name="connsiteX9-879" fmla="*/ 1947753 w 2019200"/>
                <a:gd name="connsiteY9-880" fmla="*/ 980627 h 1638407"/>
                <a:gd name="connsiteX10-881" fmla="*/ 1708993 w 2019200"/>
                <a:gd name="connsiteY10-882" fmla="*/ 1072067 h 1638407"/>
                <a:gd name="connsiteX11-883" fmla="*/ 1449913 w 2019200"/>
                <a:gd name="connsiteY11-884" fmla="*/ 1051747 h 1638407"/>
                <a:gd name="connsiteX12-885" fmla="*/ 1571833 w 2019200"/>
                <a:gd name="connsiteY12-886" fmla="*/ 1285427 h 1638407"/>
                <a:gd name="connsiteX13-887" fmla="*/ 1581993 w 2019200"/>
                <a:gd name="connsiteY13-888" fmla="*/ 1275267 h 1638407"/>
                <a:gd name="connsiteX14-889" fmla="*/ 1581993 w 2019200"/>
                <a:gd name="connsiteY14-890" fmla="*/ 1447987 h 1638407"/>
                <a:gd name="connsiteX15-891" fmla="*/ 1429593 w 2019200"/>
                <a:gd name="connsiteY15-892" fmla="*/ 1620707 h 1638407"/>
                <a:gd name="connsiteX16-893" fmla="*/ 1145113 w 2019200"/>
                <a:gd name="connsiteY16-894" fmla="*/ 1620707 h 1638407"/>
                <a:gd name="connsiteX17-895" fmla="*/ 1013033 w 2019200"/>
                <a:gd name="connsiteY17-896" fmla="*/ 1514027 h 1638407"/>
                <a:gd name="connsiteX18-897" fmla="*/ 921593 w 2019200"/>
                <a:gd name="connsiteY18-898" fmla="*/ 1336227 h 1638407"/>
                <a:gd name="connsiteX19-899" fmla="*/ 921593 w 2019200"/>
                <a:gd name="connsiteY19-900" fmla="*/ 1346387 h 1638407"/>
                <a:gd name="connsiteX20-901" fmla="*/ 789513 w 2019200"/>
                <a:gd name="connsiteY20-902" fmla="*/ 1488627 h 1638407"/>
                <a:gd name="connsiteX21-903" fmla="*/ 423753 w 2019200"/>
                <a:gd name="connsiteY21-904" fmla="*/ 1539427 h 1638407"/>
                <a:gd name="connsiteX22-905" fmla="*/ 271353 w 2019200"/>
                <a:gd name="connsiteY22-906" fmla="*/ 1305747 h 1638407"/>
                <a:gd name="connsiteX23-907" fmla="*/ 400893 w 2019200"/>
                <a:gd name="connsiteY23-908" fmla="*/ 1056827 h 1638407"/>
                <a:gd name="connsiteX24-909" fmla="*/ 474553 w 2019200"/>
                <a:gd name="connsiteY24-910" fmla="*/ 970467 h 1638407"/>
                <a:gd name="connsiteX25-911" fmla="*/ 230713 w 2019200"/>
                <a:gd name="connsiteY25-912" fmla="*/ 879027 h 1638407"/>
                <a:gd name="connsiteX26-913" fmla="*/ 47833 w 2019200"/>
                <a:gd name="connsiteY26-914" fmla="*/ 726627 h 1638407"/>
                <a:gd name="connsiteX27-915" fmla="*/ 17353 w 2019200"/>
                <a:gd name="connsiteY27-916" fmla="*/ 442147 h 1638407"/>
                <a:gd name="connsiteX28-917" fmla="*/ 281513 w 2019200"/>
                <a:gd name="connsiteY28-918" fmla="*/ 340547 h 1638407"/>
                <a:gd name="connsiteX29-919" fmla="*/ 489793 w 2019200"/>
                <a:gd name="connsiteY29-920" fmla="*/ 391347 h 1638407"/>
                <a:gd name="connsiteX30-921" fmla="*/ 710773 w 2019200"/>
                <a:gd name="connsiteY30-922" fmla="*/ 462467 h 1638407"/>
                <a:gd name="connsiteX0-923" fmla="*/ 710773 w 2019200"/>
                <a:gd name="connsiteY0-924" fmla="*/ 462478 h 1638418"/>
                <a:gd name="connsiteX1-925" fmla="*/ 878413 w 2019200"/>
                <a:gd name="connsiteY1-926" fmla="*/ 177998 h 1638418"/>
                <a:gd name="connsiteX2-927" fmla="*/ 1190833 w 2019200"/>
                <a:gd name="connsiteY2-928" fmla="*/ 198 h 1638418"/>
                <a:gd name="connsiteX3-929" fmla="*/ 1414353 w 2019200"/>
                <a:gd name="connsiteY3-930" fmla="*/ 147518 h 1638418"/>
                <a:gd name="connsiteX4-931" fmla="*/ 1462613 w 2019200"/>
                <a:gd name="connsiteY4-932" fmla="*/ 353258 h 1638418"/>
                <a:gd name="connsiteX5-933" fmla="*/ 1427053 w 2019200"/>
                <a:gd name="connsiteY5-934" fmla="*/ 531058 h 1638418"/>
                <a:gd name="connsiteX6-935" fmla="*/ 1622633 w 2019200"/>
                <a:gd name="connsiteY6-936" fmla="*/ 543758 h 1638418"/>
                <a:gd name="connsiteX7-937" fmla="*/ 1927433 w 2019200"/>
                <a:gd name="connsiteY7-938" fmla="*/ 625038 h 1638418"/>
                <a:gd name="connsiteX8-939" fmla="*/ 2018873 w 2019200"/>
                <a:gd name="connsiteY8-940" fmla="*/ 807918 h 1638418"/>
                <a:gd name="connsiteX9-941" fmla="*/ 1947753 w 2019200"/>
                <a:gd name="connsiteY9-942" fmla="*/ 980638 h 1638418"/>
                <a:gd name="connsiteX10-943" fmla="*/ 1708993 w 2019200"/>
                <a:gd name="connsiteY10-944" fmla="*/ 1072078 h 1638418"/>
                <a:gd name="connsiteX11-945" fmla="*/ 1449913 w 2019200"/>
                <a:gd name="connsiteY11-946" fmla="*/ 1051758 h 1638418"/>
                <a:gd name="connsiteX12-947" fmla="*/ 1571833 w 2019200"/>
                <a:gd name="connsiteY12-948" fmla="*/ 1285438 h 1638418"/>
                <a:gd name="connsiteX13-949" fmla="*/ 1581993 w 2019200"/>
                <a:gd name="connsiteY13-950" fmla="*/ 1275278 h 1638418"/>
                <a:gd name="connsiteX14-951" fmla="*/ 1581993 w 2019200"/>
                <a:gd name="connsiteY14-952" fmla="*/ 1447998 h 1638418"/>
                <a:gd name="connsiteX15-953" fmla="*/ 1429593 w 2019200"/>
                <a:gd name="connsiteY15-954" fmla="*/ 1620718 h 1638418"/>
                <a:gd name="connsiteX16-955" fmla="*/ 1145113 w 2019200"/>
                <a:gd name="connsiteY16-956" fmla="*/ 1620718 h 1638418"/>
                <a:gd name="connsiteX17-957" fmla="*/ 1013033 w 2019200"/>
                <a:gd name="connsiteY17-958" fmla="*/ 1514038 h 1638418"/>
                <a:gd name="connsiteX18-959" fmla="*/ 921593 w 2019200"/>
                <a:gd name="connsiteY18-960" fmla="*/ 1336238 h 1638418"/>
                <a:gd name="connsiteX19-961" fmla="*/ 921593 w 2019200"/>
                <a:gd name="connsiteY19-962" fmla="*/ 1346398 h 1638418"/>
                <a:gd name="connsiteX20-963" fmla="*/ 789513 w 2019200"/>
                <a:gd name="connsiteY20-964" fmla="*/ 1488638 h 1638418"/>
                <a:gd name="connsiteX21-965" fmla="*/ 423753 w 2019200"/>
                <a:gd name="connsiteY21-966" fmla="*/ 1539438 h 1638418"/>
                <a:gd name="connsiteX22-967" fmla="*/ 271353 w 2019200"/>
                <a:gd name="connsiteY22-968" fmla="*/ 1305758 h 1638418"/>
                <a:gd name="connsiteX23-969" fmla="*/ 400893 w 2019200"/>
                <a:gd name="connsiteY23-970" fmla="*/ 1056838 h 1638418"/>
                <a:gd name="connsiteX24-971" fmla="*/ 474553 w 2019200"/>
                <a:gd name="connsiteY24-972" fmla="*/ 970478 h 1638418"/>
                <a:gd name="connsiteX25-973" fmla="*/ 230713 w 2019200"/>
                <a:gd name="connsiteY25-974" fmla="*/ 879038 h 1638418"/>
                <a:gd name="connsiteX26-975" fmla="*/ 47833 w 2019200"/>
                <a:gd name="connsiteY26-976" fmla="*/ 726638 h 1638418"/>
                <a:gd name="connsiteX27-977" fmla="*/ 17353 w 2019200"/>
                <a:gd name="connsiteY27-978" fmla="*/ 442158 h 1638418"/>
                <a:gd name="connsiteX28-979" fmla="*/ 281513 w 2019200"/>
                <a:gd name="connsiteY28-980" fmla="*/ 340558 h 1638418"/>
                <a:gd name="connsiteX29-981" fmla="*/ 489793 w 2019200"/>
                <a:gd name="connsiteY29-982" fmla="*/ 391358 h 1638418"/>
                <a:gd name="connsiteX30-983" fmla="*/ 710773 w 2019200"/>
                <a:gd name="connsiteY30-984" fmla="*/ 462478 h 1638418"/>
                <a:gd name="connsiteX0-985" fmla="*/ 710773 w 2019200"/>
                <a:gd name="connsiteY0-986" fmla="*/ 462478 h 1638418"/>
                <a:gd name="connsiteX1-987" fmla="*/ 878413 w 2019200"/>
                <a:gd name="connsiteY1-988" fmla="*/ 177998 h 1638418"/>
                <a:gd name="connsiteX2-989" fmla="*/ 1190833 w 2019200"/>
                <a:gd name="connsiteY2-990" fmla="*/ 198 h 1638418"/>
                <a:gd name="connsiteX3-991" fmla="*/ 1414353 w 2019200"/>
                <a:gd name="connsiteY3-992" fmla="*/ 147518 h 1638418"/>
                <a:gd name="connsiteX4-993" fmla="*/ 1462613 w 2019200"/>
                <a:gd name="connsiteY4-994" fmla="*/ 353258 h 1638418"/>
                <a:gd name="connsiteX5-995" fmla="*/ 1427053 w 2019200"/>
                <a:gd name="connsiteY5-996" fmla="*/ 531058 h 1638418"/>
                <a:gd name="connsiteX6-997" fmla="*/ 1625173 w 2019200"/>
                <a:gd name="connsiteY6-998" fmla="*/ 566618 h 1638418"/>
                <a:gd name="connsiteX7-999" fmla="*/ 1927433 w 2019200"/>
                <a:gd name="connsiteY7-1000" fmla="*/ 625038 h 1638418"/>
                <a:gd name="connsiteX8-1001" fmla="*/ 2018873 w 2019200"/>
                <a:gd name="connsiteY8-1002" fmla="*/ 807918 h 1638418"/>
                <a:gd name="connsiteX9-1003" fmla="*/ 1947753 w 2019200"/>
                <a:gd name="connsiteY9-1004" fmla="*/ 980638 h 1638418"/>
                <a:gd name="connsiteX10-1005" fmla="*/ 1708993 w 2019200"/>
                <a:gd name="connsiteY10-1006" fmla="*/ 1072078 h 1638418"/>
                <a:gd name="connsiteX11-1007" fmla="*/ 1449913 w 2019200"/>
                <a:gd name="connsiteY11-1008" fmla="*/ 1051758 h 1638418"/>
                <a:gd name="connsiteX12-1009" fmla="*/ 1571833 w 2019200"/>
                <a:gd name="connsiteY12-1010" fmla="*/ 1285438 h 1638418"/>
                <a:gd name="connsiteX13-1011" fmla="*/ 1581993 w 2019200"/>
                <a:gd name="connsiteY13-1012" fmla="*/ 1275278 h 1638418"/>
                <a:gd name="connsiteX14-1013" fmla="*/ 1581993 w 2019200"/>
                <a:gd name="connsiteY14-1014" fmla="*/ 1447998 h 1638418"/>
                <a:gd name="connsiteX15-1015" fmla="*/ 1429593 w 2019200"/>
                <a:gd name="connsiteY15-1016" fmla="*/ 1620718 h 1638418"/>
                <a:gd name="connsiteX16-1017" fmla="*/ 1145113 w 2019200"/>
                <a:gd name="connsiteY16-1018" fmla="*/ 1620718 h 1638418"/>
                <a:gd name="connsiteX17-1019" fmla="*/ 1013033 w 2019200"/>
                <a:gd name="connsiteY17-1020" fmla="*/ 1514038 h 1638418"/>
                <a:gd name="connsiteX18-1021" fmla="*/ 921593 w 2019200"/>
                <a:gd name="connsiteY18-1022" fmla="*/ 1336238 h 1638418"/>
                <a:gd name="connsiteX19-1023" fmla="*/ 921593 w 2019200"/>
                <a:gd name="connsiteY19-1024" fmla="*/ 1346398 h 1638418"/>
                <a:gd name="connsiteX20-1025" fmla="*/ 789513 w 2019200"/>
                <a:gd name="connsiteY20-1026" fmla="*/ 1488638 h 1638418"/>
                <a:gd name="connsiteX21-1027" fmla="*/ 423753 w 2019200"/>
                <a:gd name="connsiteY21-1028" fmla="*/ 1539438 h 1638418"/>
                <a:gd name="connsiteX22-1029" fmla="*/ 271353 w 2019200"/>
                <a:gd name="connsiteY22-1030" fmla="*/ 1305758 h 1638418"/>
                <a:gd name="connsiteX23-1031" fmla="*/ 400893 w 2019200"/>
                <a:gd name="connsiteY23-1032" fmla="*/ 1056838 h 1638418"/>
                <a:gd name="connsiteX24-1033" fmla="*/ 474553 w 2019200"/>
                <a:gd name="connsiteY24-1034" fmla="*/ 970478 h 1638418"/>
                <a:gd name="connsiteX25-1035" fmla="*/ 230713 w 2019200"/>
                <a:gd name="connsiteY25-1036" fmla="*/ 879038 h 1638418"/>
                <a:gd name="connsiteX26-1037" fmla="*/ 47833 w 2019200"/>
                <a:gd name="connsiteY26-1038" fmla="*/ 726638 h 1638418"/>
                <a:gd name="connsiteX27-1039" fmla="*/ 17353 w 2019200"/>
                <a:gd name="connsiteY27-1040" fmla="*/ 442158 h 1638418"/>
                <a:gd name="connsiteX28-1041" fmla="*/ 281513 w 2019200"/>
                <a:gd name="connsiteY28-1042" fmla="*/ 340558 h 1638418"/>
                <a:gd name="connsiteX29-1043" fmla="*/ 489793 w 2019200"/>
                <a:gd name="connsiteY29-1044" fmla="*/ 391358 h 1638418"/>
                <a:gd name="connsiteX30-1045" fmla="*/ 710773 w 2019200"/>
                <a:gd name="connsiteY30-1046" fmla="*/ 462478 h 1638418"/>
                <a:gd name="connsiteX0-1047" fmla="*/ 710773 w 2019200"/>
                <a:gd name="connsiteY0-1048" fmla="*/ 462478 h 1638418"/>
                <a:gd name="connsiteX1-1049" fmla="*/ 878413 w 2019200"/>
                <a:gd name="connsiteY1-1050" fmla="*/ 177998 h 1638418"/>
                <a:gd name="connsiteX2-1051" fmla="*/ 1190833 w 2019200"/>
                <a:gd name="connsiteY2-1052" fmla="*/ 198 h 1638418"/>
                <a:gd name="connsiteX3-1053" fmla="*/ 1414353 w 2019200"/>
                <a:gd name="connsiteY3-1054" fmla="*/ 147518 h 1638418"/>
                <a:gd name="connsiteX4-1055" fmla="*/ 1462613 w 2019200"/>
                <a:gd name="connsiteY4-1056" fmla="*/ 353258 h 1638418"/>
                <a:gd name="connsiteX5-1057" fmla="*/ 1427053 w 2019200"/>
                <a:gd name="connsiteY5-1058" fmla="*/ 531058 h 1638418"/>
                <a:gd name="connsiteX6-1059" fmla="*/ 1625173 w 2019200"/>
                <a:gd name="connsiteY6-1060" fmla="*/ 556458 h 1638418"/>
                <a:gd name="connsiteX7-1061" fmla="*/ 1927433 w 2019200"/>
                <a:gd name="connsiteY7-1062" fmla="*/ 625038 h 1638418"/>
                <a:gd name="connsiteX8-1063" fmla="*/ 2018873 w 2019200"/>
                <a:gd name="connsiteY8-1064" fmla="*/ 807918 h 1638418"/>
                <a:gd name="connsiteX9-1065" fmla="*/ 1947753 w 2019200"/>
                <a:gd name="connsiteY9-1066" fmla="*/ 980638 h 1638418"/>
                <a:gd name="connsiteX10-1067" fmla="*/ 1708993 w 2019200"/>
                <a:gd name="connsiteY10-1068" fmla="*/ 1072078 h 1638418"/>
                <a:gd name="connsiteX11-1069" fmla="*/ 1449913 w 2019200"/>
                <a:gd name="connsiteY11-1070" fmla="*/ 1051758 h 1638418"/>
                <a:gd name="connsiteX12-1071" fmla="*/ 1571833 w 2019200"/>
                <a:gd name="connsiteY12-1072" fmla="*/ 1285438 h 1638418"/>
                <a:gd name="connsiteX13-1073" fmla="*/ 1581993 w 2019200"/>
                <a:gd name="connsiteY13-1074" fmla="*/ 1275278 h 1638418"/>
                <a:gd name="connsiteX14-1075" fmla="*/ 1581993 w 2019200"/>
                <a:gd name="connsiteY14-1076" fmla="*/ 1447998 h 1638418"/>
                <a:gd name="connsiteX15-1077" fmla="*/ 1429593 w 2019200"/>
                <a:gd name="connsiteY15-1078" fmla="*/ 1620718 h 1638418"/>
                <a:gd name="connsiteX16-1079" fmla="*/ 1145113 w 2019200"/>
                <a:gd name="connsiteY16-1080" fmla="*/ 1620718 h 1638418"/>
                <a:gd name="connsiteX17-1081" fmla="*/ 1013033 w 2019200"/>
                <a:gd name="connsiteY17-1082" fmla="*/ 1514038 h 1638418"/>
                <a:gd name="connsiteX18-1083" fmla="*/ 921593 w 2019200"/>
                <a:gd name="connsiteY18-1084" fmla="*/ 1336238 h 1638418"/>
                <a:gd name="connsiteX19-1085" fmla="*/ 921593 w 2019200"/>
                <a:gd name="connsiteY19-1086" fmla="*/ 1346398 h 1638418"/>
                <a:gd name="connsiteX20-1087" fmla="*/ 789513 w 2019200"/>
                <a:gd name="connsiteY20-1088" fmla="*/ 1488638 h 1638418"/>
                <a:gd name="connsiteX21-1089" fmla="*/ 423753 w 2019200"/>
                <a:gd name="connsiteY21-1090" fmla="*/ 1539438 h 1638418"/>
                <a:gd name="connsiteX22-1091" fmla="*/ 271353 w 2019200"/>
                <a:gd name="connsiteY22-1092" fmla="*/ 1305758 h 1638418"/>
                <a:gd name="connsiteX23-1093" fmla="*/ 400893 w 2019200"/>
                <a:gd name="connsiteY23-1094" fmla="*/ 1056838 h 1638418"/>
                <a:gd name="connsiteX24-1095" fmla="*/ 474553 w 2019200"/>
                <a:gd name="connsiteY24-1096" fmla="*/ 970478 h 1638418"/>
                <a:gd name="connsiteX25-1097" fmla="*/ 230713 w 2019200"/>
                <a:gd name="connsiteY25-1098" fmla="*/ 879038 h 1638418"/>
                <a:gd name="connsiteX26-1099" fmla="*/ 47833 w 2019200"/>
                <a:gd name="connsiteY26-1100" fmla="*/ 726638 h 1638418"/>
                <a:gd name="connsiteX27-1101" fmla="*/ 17353 w 2019200"/>
                <a:gd name="connsiteY27-1102" fmla="*/ 442158 h 1638418"/>
                <a:gd name="connsiteX28-1103" fmla="*/ 281513 w 2019200"/>
                <a:gd name="connsiteY28-1104" fmla="*/ 340558 h 1638418"/>
                <a:gd name="connsiteX29-1105" fmla="*/ 489793 w 2019200"/>
                <a:gd name="connsiteY29-1106" fmla="*/ 391358 h 1638418"/>
                <a:gd name="connsiteX30-1107" fmla="*/ 710773 w 2019200"/>
                <a:gd name="connsiteY30-1108" fmla="*/ 462478 h 1638418"/>
                <a:gd name="connsiteX0-1109" fmla="*/ 710773 w 2019438"/>
                <a:gd name="connsiteY0-1110" fmla="*/ 462478 h 1638418"/>
                <a:gd name="connsiteX1-1111" fmla="*/ 878413 w 2019438"/>
                <a:gd name="connsiteY1-1112" fmla="*/ 177998 h 1638418"/>
                <a:gd name="connsiteX2-1113" fmla="*/ 1190833 w 2019438"/>
                <a:gd name="connsiteY2-1114" fmla="*/ 198 h 1638418"/>
                <a:gd name="connsiteX3-1115" fmla="*/ 1414353 w 2019438"/>
                <a:gd name="connsiteY3-1116" fmla="*/ 147518 h 1638418"/>
                <a:gd name="connsiteX4-1117" fmla="*/ 1462613 w 2019438"/>
                <a:gd name="connsiteY4-1118" fmla="*/ 353258 h 1638418"/>
                <a:gd name="connsiteX5-1119" fmla="*/ 1427053 w 2019438"/>
                <a:gd name="connsiteY5-1120" fmla="*/ 531058 h 1638418"/>
                <a:gd name="connsiteX6-1121" fmla="*/ 1625173 w 2019438"/>
                <a:gd name="connsiteY6-1122" fmla="*/ 556458 h 1638418"/>
                <a:gd name="connsiteX7-1123" fmla="*/ 1919813 w 2019438"/>
                <a:gd name="connsiteY7-1124" fmla="*/ 673298 h 1638418"/>
                <a:gd name="connsiteX8-1125" fmla="*/ 2018873 w 2019438"/>
                <a:gd name="connsiteY8-1126" fmla="*/ 807918 h 1638418"/>
                <a:gd name="connsiteX9-1127" fmla="*/ 1947753 w 2019438"/>
                <a:gd name="connsiteY9-1128" fmla="*/ 980638 h 1638418"/>
                <a:gd name="connsiteX10-1129" fmla="*/ 1708993 w 2019438"/>
                <a:gd name="connsiteY10-1130" fmla="*/ 1072078 h 1638418"/>
                <a:gd name="connsiteX11-1131" fmla="*/ 1449913 w 2019438"/>
                <a:gd name="connsiteY11-1132" fmla="*/ 1051758 h 1638418"/>
                <a:gd name="connsiteX12-1133" fmla="*/ 1571833 w 2019438"/>
                <a:gd name="connsiteY12-1134" fmla="*/ 1285438 h 1638418"/>
                <a:gd name="connsiteX13-1135" fmla="*/ 1581993 w 2019438"/>
                <a:gd name="connsiteY13-1136" fmla="*/ 1275278 h 1638418"/>
                <a:gd name="connsiteX14-1137" fmla="*/ 1581993 w 2019438"/>
                <a:gd name="connsiteY14-1138" fmla="*/ 1447998 h 1638418"/>
                <a:gd name="connsiteX15-1139" fmla="*/ 1429593 w 2019438"/>
                <a:gd name="connsiteY15-1140" fmla="*/ 1620718 h 1638418"/>
                <a:gd name="connsiteX16-1141" fmla="*/ 1145113 w 2019438"/>
                <a:gd name="connsiteY16-1142" fmla="*/ 1620718 h 1638418"/>
                <a:gd name="connsiteX17-1143" fmla="*/ 1013033 w 2019438"/>
                <a:gd name="connsiteY17-1144" fmla="*/ 1514038 h 1638418"/>
                <a:gd name="connsiteX18-1145" fmla="*/ 921593 w 2019438"/>
                <a:gd name="connsiteY18-1146" fmla="*/ 1336238 h 1638418"/>
                <a:gd name="connsiteX19-1147" fmla="*/ 921593 w 2019438"/>
                <a:gd name="connsiteY19-1148" fmla="*/ 1346398 h 1638418"/>
                <a:gd name="connsiteX20-1149" fmla="*/ 789513 w 2019438"/>
                <a:gd name="connsiteY20-1150" fmla="*/ 1488638 h 1638418"/>
                <a:gd name="connsiteX21-1151" fmla="*/ 423753 w 2019438"/>
                <a:gd name="connsiteY21-1152" fmla="*/ 1539438 h 1638418"/>
                <a:gd name="connsiteX22-1153" fmla="*/ 271353 w 2019438"/>
                <a:gd name="connsiteY22-1154" fmla="*/ 1305758 h 1638418"/>
                <a:gd name="connsiteX23-1155" fmla="*/ 400893 w 2019438"/>
                <a:gd name="connsiteY23-1156" fmla="*/ 1056838 h 1638418"/>
                <a:gd name="connsiteX24-1157" fmla="*/ 474553 w 2019438"/>
                <a:gd name="connsiteY24-1158" fmla="*/ 970478 h 1638418"/>
                <a:gd name="connsiteX25-1159" fmla="*/ 230713 w 2019438"/>
                <a:gd name="connsiteY25-1160" fmla="*/ 879038 h 1638418"/>
                <a:gd name="connsiteX26-1161" fmla="*/ 47833 w 2019438"/>
                <a:gd name="connsiteY26-1162" fmla="*/ 726638 h 1638418"/>
                <a:gd name="connsiteX27-1163" fmla="*/ 17353 w 2019438"/>
                <a:gd name="connsiteY27-1164" fmla="*/ 442158 h 1638418"/>
                <a:gd name="connsiteX28-1165" fmla="*/ 281513 w 2019438"/>
                <a:gd name="connsiteY28-1166" fmla="*/ 340558 h 1638418"/>
                <a:gd name="connsiteX29-1167" fmla="*/ 489793 w 2019438"/>
                <a:gd name="connsiteY29-1168" fmla="*/ 391358 h 1638418"/>
                <a:gd name="connsiteX30-1169" fmla="*/ 710773 w 2019438"/>
                <a:gd name="connsiteY30-1170" fmla="*/ 462478 h 1638418"/>
                <a:gd name="connsiteX0-1171" fmla="*/ 710773 w 2022201"/>
                <a:gd name="connsiteY0-1172" fmla="*/ 462478 h 1638418"/>
                <a:gd name="connsiteX1-1173" fmla="*/ 878413 w 2022201"/>
                <a:gd name="connsiteY1-1174" fmla="*/ 177998 h 1638418"/>
                <a:gd name="connsiteX2-1175" fmla="*/ 1190833 w 2022201"/>
                <a:gd name="connsiteY2-1176" fmla="*/ 198 h 1638418"/>
                <a:gd name="connsiteX3-1177" fmla="*/ 1414353 w 2022201"/>
                <a:gd name="connsiteY3-1178" fmla="*/ 147518 h 1638418"/>
                <a:gd name="connsiteX4-1179" fmla="*/ 1462613 w 2022201"/>
                <a:gd name="connsiteY4-1180" fmla="*/ 353258 h 1638418"/>
                <a:gd name="connsiteX5-1181" fmla="*/ 1427053 w 2022201"/>
                <a:gd name="connsiteY5-1182" fmla="*/ 531058 h 1638418"/>
                <a:gd name="connsiteX6-1183" fmla="*/ 1625173 w 2022201"/>
                <a:gd name="connsiteY6-1184" fmla="*/ 556458 h 1638418"/>
                <a:gd name="connsiteX7-1185" fmla="*/ 1861393 w 2022201"/>
                <a:gd name="connsiteY7-1186" fmla="*/ 625038 h 1638418"/>
                <a:gd name="connsiteX8-1187" fmla="*/ 2018873 w 2022201"/>
                <a:gd name="connsiteY8-1188" fmla="*/ 807918 h 1638418"/>
                <a:gd name="connsiteX9-1189" fmla="*/ 1947753 w 2022201"/>
                <a:gd name="connsiteY9-1190" fmla="*/ 980638 h 1638418"/>
                <a:gd name="connsiteX10-1191" fmla="*/ 1708993 w 2022201"/>
                <a:gd name="connsiteY10-1192" fmla="*/ 1072078 h 1638418"/>
                <a:gd name="connsiteX11-1193" fmla="*/ 1449913 w 2022201"/>
                <a:gd name="connsiteY11-1194" fmla="*/ 1051758 h 1638418"/>
                <a:gd name="connsiteX12-1195" fmla="*/ 1571833 w 2022201"/>
                <a:gd name="connsiteY12-1196" fmla="*/ 1285438 h 1638418"/>
                <a:gd name="connsiteX13-1197" fmla="*/ 1581993 w 2022201"/>
                <a:gd name="connsiteY13-1198" fmla="*/ 1275278 h 1638418"/>
                <a:gd name="connsiteX14-1199" fmla="*/ 1581993 w 2022201"/>
                <a:gd name="connsiteY14-1200" fmla="*/ 1447998 h 1638418"/>
                <a:gd name="connsiteX15-1201" fmla="*/ 1429593 w 2022201"/>
                <a:gd name="connsiteY15-1202" fmla="*/ 1620718 h 1638418"/>
                <a:gd name="connsiteX16-1203" fmla="*/ 1145113 w 2022201"/>
                <a:gd name="connsiteY16-1204" fmla="*/ 1620718 h 1638418"/>
                <a:gd name="connsiteX17-1205" fmla="*/ 1013033 w 2022201"/>
                <a:gd name="connsiteY17-1206" fmla="*/ 1514038 h 1638418"/>
                <a:gd name="connsiteX18-1207" fmla="*/ 921593 w 2022201"/>
                <a:gd name="connsiteY18-1208" fmla="*/ 1336238 h 1638418"/>
                <a:gd name="connsiteX19-1209" fmla="*/ 921593 w 2022201"/>
                <a:gd name="connsiteY19-1210" fmla="*/ 1346398 h 1638418"/>
                <a:gd name="connsiteX20-1211" fmla="*/ 789513 w 2022201"/>
                <a:gd name="connsiteY20-1212" fmla="*/ 1488638 h 1638418"/>
                <a:gd name="connsiteX21-1213" fmla="*/ 423753 w 2022201"/>
                <a:gd name="connsiteY21-1214" fmla="*/ 1539438 h 1638418"/>
                <a:gd name="connsiteX22-1215" fmla="*/ 271353 w 2022201"/>
                <a:gd name="connsiteY22-1216" fmla="*/ 1305758 h 1638418"/>
                <a:gd name="connsiteX23-1217" fmla="*/ 400893 w 2022201"/>
                <a:gd name="connsiteY23-1218" fmla="*/ 1056838 h 1638418"/>
                <a:gd name="connsiteX24-1219" fmla="*/ 474553 w 2022201"/>
                <a:gd name="connsiteY24-1220" fmla="*/ 970478 h 1638418"/>
                <a:gd name="connsiteX25-1221" fmla="*/ 230713 w 2022201"/>
                <a:gd name="connsiteY25-1222" fmla="*/ 879038 h 1638418"/>
                <a:gd name="connsiteX26-1223" fmla="*/ 47833 w 2022201"/>
                <a:gd name="connsiteY26-1224" fmla="*/ 726638 h 1638418"/>
                <a:gd name="connsiteX27-1225" fmla="*/ 17353 w 2022201"/>
                <a:gd name="connsiteY27-1226" fmla="*/ 442158 h 1638418"/>
                <a:gd name="connsiteX28-1227" fmla="*/ 281513 w 2022201"/>
                <a:gd name="connsiteY28-1228" fmla="*/ 340558 h 1638418"/>
                <a:gd name="connsiteX29-1229" fmla="*/ 489793 w 2022201"/>
                <a:gd name="connsiteY29-1230" fmla="*/ 391358 h 1638418"/>
                <a:gd name="connsiteX30-1231" fmla="*/ 710773 w 2022201"/>
                <a:gd name="connsiteY30-1232" fmla="*/ 462478 h 1638418"/>
                <a:gd name="connsiteX0-1233" fmla="*/ 710773 w 1988680"/>
                <a:gd name="connsiteY0-1234" fmla="*/ 462478 h 1638418"/>
                <a:gd name="connsiteX1-1235" fmla="*/ 878413 w 1988680"/>
                <a:gd name="connsiteY1-1236" fmla="*/ 177998 h 1638418"/>
                <a:gd name="connsiteX2-1237" fmla="*/ 1190833 w 1988680"/>
                <a:gd name="connsiteY2-1238" fmla="*/ 198 h 1638418"/>
                <a:gd name="connsiteX3-1239" fmla="*/ 1414353 w 1988680"/>
                <a:gd name="connsiteY3-1240" fmla="*/ 147518 h 1638418"/>
                <a:gd name="connsiteX4-1241" fmla="*/ 1462613 w 1988680"/>
                <a:gd name="connsiteY4-1242" fmla="*/ 353258 h 1638418"/>
                <a:gd name="connsiteX5-1243" fmla="*/ 1427053 w 1988680"/>
                <a:gd name="connsiteY5-1244" fmla="*/ 531058 h 1638418"/>
                <a:gd name="connsiteX6-1245" fmla="*/ 1625173 w 1988680"/>
                <a:gd name="connsiteY6-1246" fmla="*/ 556458 h 1638418"/>
                <a:gd name="connsiteX7-1247" fmla="*/ 1861393 w 1988680"/>
                <a:gd name="connsiteY7-1248" fmla="*/ 625038 h 1638418"/>
                <a:gd name="connsiteX8-1249" fmla="*/ 1980773 w 1988680"/>
                <a:gd name="connsiteY8-1250" fmla="*/ 820618 h 1638418"/>
                <a:gd name="connsiteX9-1251" fmla="*/ 1947753 w 1988680"/>
                <a:gd name="connsiteY9-1252" fmla="*/ 980638 h 1638418"/>
                <a:gd name="connsiteX10-1253" fmla="*/ 1708993 w 1988680"/>
                <a:gd name="connsiteY10-1254" fmla="*/ 1072078 h 1638418"/>
                <a:gd name="connsiteX11-1255" fmla="*/ 1449913 w 1988680"/>
                <a:gd name="connsiteY11-1256" fmla="*/ 1051758 h 1638418"/>
                <a:gd name="connsiteX12-1257" fmla="*/ 1571833 w 1988680"/>
                <a:gd name="connsiteY12-1258" fmla="*/ 1285438 h 1638418"/>
                <a:gd name="connsiteX13-1259" fmla="*/ 1581993 w 1988680"/>
                <a:gd name="connsiteY13-1260" fmla="*/ 1275278 h 1638418"/>
                <a:gd name="connsiteX14-1261" fmla="*/ 1581993 w 1988680"/>
                <a:gd name="connsiteY14-1262" fmla="*/ 1447998 h 1638418"/>
                <a:gd name="connsiteX15-1263" fmla="*/ 1429593 w 1988680"/>
                <a:gd name="connsiteY15-1264" fmla="*/ 1620718 h 1638418"/>
                <a:gd name="connsiteX16-1265" fmla="*/ 1145113 w 1988680"/>
                <a:gd name="connsiteY16-1266" fmla="*/ 1620718 h 1638418"/>
                <a:gd name="connsiteX17-1267" fmla="*/ 1013033 w 1988680"/>
                <a:gd name="connsiteY17-1268" fmla="*/ 1514038 h 1638418"/>
                <a:gd name="connsiteX18-1269" fmla="*/ 921593 w 1988680"/>
                <a:gd name="connsiteY18-1270" fmla="*/ 1336238 h 1638418"/>
                <a:gd name="connsiteX19-1271" fmla="*/ 921593 w 1988680"/>
                <a:gd name="connsiteY19-1272" fmla="*/ 1346398 h 1638418"/>
                <a:gd name="connsiteX20-1273" fmla="*/ 789513 w 1988680"/>
                <a:gd name="connsiteY20-1274" fmla="*/ 1488638 h 1638418"/>
                <a:gd name="connsiteX21-1275" fmla="*/ 423753 w 1988680"/>
                <a:gd name="connsiteY21-1276" fmla="*/ 1539438 h 1638418"/>
                <a:gd name="connsiteX22-1277" fmla="*/ 271353 w 1988680"/>
                <a:gd name="connsiteY22-1278" fmla="*/ 1305758 h 1638418"/>
                <a:gd name="connsiteX23-1279" fmla="*/ 400893 w 1988680"/>
                <a:gd name="connsiteY23-1280" fmla="*/ 1056838 h 1638418"/>
                <a:gd name="connsiteX24-1281" fmla="*/ 474553 w 1988680"/>
                <a:gd name="connsiteY24-1282" fmla="*/ 970478 h 1638418"/>
                <a:gd name="connsiteX25-1283" fmla="*/ 230713 w 1988680"/>
                <a:gd name="connsiteY25-1284" fmla="*/ 879038 h 1638418"/>
                <a:gd name="connsiteX26-1285" fmla="*/ 47833 w 1988680"/>
                <a:gd name="connsiteY26-1286" fmla="*/ 726638 h 1638418"/>
                <a:gd name="connsiteX27-1287" fmla="*/ 17353 w 1988680"/>
                <a:gd name="connsiteY27-1288" fmla="*/ 442158 h 1638418"/>
                <a:gd name="connsiteX28-1289" fmla="*/ 281513 w 1988680"/>
                <a:gd name="connsiteY28-1290" fmla="*/ 340558 h 1638418"/>
                <a:gd name="connsiteX29-1291" fmla="*/ 489793 w 1988680"/>
                <a:gd name="connsiteY29-1292" fmla="*/ 391358 h 1638418"/>
                <a:gd name="connsiteX30-1293" fmla="*/ 710773 w 1988680"/>
                <a:gd name="connsiteY30-1294" fmla="*/ 462478 h 1638418"/>
                <a:gd name="connsiteX0-1295" fmla="*/ 710773 w 1985295"/>
                <a:gd name="connsiteY0-1296" fmla="*/ 462478 h 1638418"/>
                <a:gd name="connsiteX1-1297" fmla="*/ 878413 w 1985295"/>
                <a:gd name="connsiteY1-1298" fmla="*/ 177998 h 1638418"/>
                <a:gd name="connsiteX2-1299" fmla="*/ 1190833 w 1985295"/>
                <a:gd name="connsiteY2-1300" fmla="*/ 198 h 1638418"/>
                <a:gd name="connsiteX3-1301" fmla="*/ 1414353 w 1985295"/>
                <a:gd name="connsiteY3-1302" fmla="*/ 147518 h 1638418"/>
                <a:gd name="connsiteX4-1303" fmla="*/ 1462613 w 1985295"/>
                <a:gd name="connsiteY4-1304" fmla="*/ 353258 h 1638418"/>
                <a:gd name="connsiteX5-1305" fmla="*/ 1427053 w 1985295"/>
                <a:gd name="connsiteY5-1306" fmla="*/ 531058 h 1638418"/>
                <a:gd name="connsiteX6-1307" fmla="*/ 1625173 w 1985295"/>
                <a:gd name="connsiteY6-1308" fmla="*/ 556458 h 1638418"/>
                <a:gd name="connsiteX7-1309" fmla="*/ 1861393 w 1985295"/>
                <a:gd name="connsiteY7-1310" fmla="*/ 625038 h 1638418"/>
                <a:gd name="connsiteX8-1311" fmla="*/ 1980773 w 1985295"/>
                <a:gd name="connsiteY8-1312" fmla="*/ 820618 h 1638418"/>
                <a:gd name="connsiteX9-1313" fmla="*/ 1947753 w 1985295"/>
                <a:gd name="connsiteY9-1314" fmla="*/ 980638 h 1638418"/>
                <a:gd name="connsiteX10-1315" fmla="*/ 1708993 w 1985295"/>
                <a:gd name="connsiteY10-1316" fmla="*/ 1072078 h 1638418"/>
                <a:gd name="connsiteX11-1317" fmla="*/ 1449913 w 1985295"/>
                <a:gd name="connsiteY11-1318" fmla="*/ 1051758 h 1638418"/>
                <a:gd name="connsiteX12-1319" fmla="*/ 1571833 w 1985295"/>
                <a:gd name="connsiteY12-1320" fmla="*/ 1285438 h 1638418"/>
                <a:gd name="connsiteX13-1321" fmla="*/ 1581993 w 1985295"/>
                <a:gd name="connsiteY13-1322" fmla="*/ 1275278 h 1638418"/>
                <a:gd name="connsiteX14-1323" fmla="*/ 1581993 w 1985295"/>
                <a:gd name="connsiteY14-1324" fmla="*/ 1447998 h 1638418"/>
                <a:gd name="connsiteX15-1325" fmla="*/ 1429593 w 1985295"/>
                <a:gd name="connsiteY15-1326" fmla="*/ 1620718 h 1638418"/>
                <a:gd name="connsiteX16-1327" fmla="*/ 1145113 w 1985295"/>
                <a:gd name="connsiteY16-1328" fmla="*/ 1620718 h 1638418"/>
                <a:gd name="connsiteX17-1329" fmla="*/ 1013033 w 1985295"/>
                <a:gd name="connsiteY17-1330" fmla="*/ 1514038 h 1638418"/>
                <a:gd name="connsiteX18-1331" fmla="*/ 921593 w 1985295"/>
                <a:gd name="connsiteY18-1332" fmla="*/ 1336238 h 1638418"/>
                <a:gd name="connsiteX19-1333" fmla="*/ 921593 w 1985295"/>
                <a:gd name="connsiteY19-1334" fmla="*/ 1346398 h 1638418"/>
                <a:gd name="connsiteX20-1335" fmla="*/ 789513 w 1985295"/>
                <a:gd name="connsiteY20-1336" fmla="*/ 1488638 h 1638418"/>
                <a:gd name="connsiteX21-1337" fmla="*/ 423753 w 1985295"/>
                <a:gd name="connsiteY21-1338" fmla="*/ 1539438 h 1638418"/>
                <a:gd name="connsiteX22-1339" fmla="*/ 271353 w 1985295"/>
                <a:gd name="connsiteY22-1340" fmla="*/ 1305758 h 1638418"/>
                <a:gd name="connsiteX23-1341" fmla="*/ 400893 w 1985295"/>
                <a:gd name="connsiteY23-1342" fmla="*/ 1056838 h 1638418"/>
                <a:gd name="connsiteX24-1343" fmla="*/ 474553 w 1985295"/>
                <a:gd name="connsiteY24-1344" fmla="*/ 970478 h 1638418"/>
                <a:gd name="connsiteX25-1345" fmla="*/ 230713 w 1985295"/>
                <a:gd name="connsiteY25-1346" fmla="*/ 879038 h 1638418"/>
                <a:gd name="connsiteX26-1347" fmla="*/ 47833 w 1985295"/>
                <a:gd name="connsiteY26-1348" fmla="*/ 726638 h 1638418"/>
                <a:gd name="connsiteX27-1349" fmla="*/ 17353 w 1985295"/>
                <a:gd name="connsiteY27-1350" fmla="*/ 442158 h 1638418"/>
                <a:gd name="connsiteX28-1351" fmla="*/ 281513 w 1985295"/>
                <a:gd name="connsiteY28-1352" fmla="*/ 340558 h 1638418"/>
                <a:gd name="connsiteX29-1353" fmla="*/ 489793 w 1985295"/>
                <a:gd name="connsiteY29-1354" fmla="*/ 391358 h 1638418"/>
                <a:gd name="connsiteX30-1355" fmla="*/ 710773 w 1985295"/>
                <a:gd name="connsiteY30-1356" fmla="*/ 462478 h 1638418"/>
                <a:gd name="connsiteX0-1357" fmla="*/ 710773 w 1993653"/>
                <a:gd name="connsiteY0-1358" fmla="*/ 462478 h 1638418"/>
                <a:gd name="connsiteX1-1359" fmla="*/ 878413 w 1993653"/>
                <a:gd name="connsiteY1-1360" fmla="*/ 177998 h 1638418"/>
                <a:gd name="connsiteX2-1361" fmla="*/ 1190833 w 1993653"/>
                <a:gd name="connsiteY2-1362" fmla="*/ 198 h 1638418"/>
                <a:gd name="connsiteX3-1363" fmla="*/ 1414353 w 1993653"/>
                <a:gd name="connsiteY3-1364" fmla="*/ 147518 h 1638418"/>
                <a:gd name="connsiteX4-1365" fmla="*/ 1462613 w 1993653"/>
                <a:gd name="connsiteY4-1366" fmla="*/ 353258 h 1638418"/>
                <a:gd name="connsiteX5-1367" fmla="*/ 1427053 w 1993653"/>
                <a:gd name="connsiteY5-1368" fmla="*/ 531058 h 1638418"/>
                <a:gd name="connsiteX6-1369" fmla="*/ 1625173 w 1993653"/>
                <a:gd name="connsiteY6-1370" fmla="*/ 556458 h 1638418"/>
                <a:gd name="connsiteX7-1371" fmla="*/ 1861393 w 1993653"/>
                <a:gd name="connsiteY7-1372" fmla="*/ 625038 h 1638418"/>
                <a:gd name="connsiteX8-1373" fmla="*/ 1990933 w 1993653"/>
                <a:gd name="connsiteY8-1374" fmla="*/ 790138 h 1638418"/>
                <a:gd name="connsiteX9-1375" fmla="*/ 1947753 w 1993653"/>
                <a:gd name="connsiteY9-1376" fmla="*/ 980638 h 1638418"/>
                <a:gd name="connsiteX10-1377" fmla="*/ 1708993 w 1993653"/>
                <a:gd name="connsiteY10-1378" fmla="*/ 1072078 h 1638418"/>
                <a:gd name="connsiteX11-1379" fmla="*/ 1449913 w 1993653"/>
                <a:gd name="connsiteY11-1380" fmla="*/ 1051758 h 1638418"/>
                <a:gd name="connsiteX12-1381" fmla="*/ 1571833 w 1993653"/>
                <a:gd name="connsiteY12-1382" fmla="*/ 1285438 h 1638418"/>
                <a:gd name="connsiteX13-1383" fmla="*/ 1581993 w 1993653"/>
                <a:gd name="connsiteY13-1384" fmla="*/ 1275278 h 1638418"/>
                <a:gd name="connsiteX14-1385" fmla="*/ 1581993 w 1993653"/>
                <a:gd name="connsiteY14-1386" fmla="*/ 1447998 h 1638418"/>
                <a:gd name="connsiteX15-1387" fmla="*/ 1429593 w 1993653"/>
                <a:gd name="connsiteY15-1388" fmla="*/ 1620718 h 1638418"/>
                <a:gd name="connsiteX16-1389" fmla="*/ 1145113 w 1993653"/>
                <a:gd name="connsiteY16-1390" fmla="*/ 1620718 h 1638418"/>
                <a:gd name="connsiteX17-1391" fmla="*/ 1013033 w 1993653"/>
                <a:gd name="connsiteY17-1392" fmla="*/ 1514038 h 1638418"/>
                <a:gd name="connsiteX18-1393" fmla="*/ 921593 w 1993653"/>
                <a:gd name="connsiteY18-1394" fmla="*/ 1336238 h 1638418"/>
                <a:gd name="connsiteX19-1395" fmla="*/ 921593 w 1993653"/>
                <a:gd name="connsiteY19-1396" fmla="*/ 1346398 h 1638418"/>
                <a:gd name="connsiteX20-1397" fmla="*/ 789513 w 1993653"/>
                <a:gd name="connsiteY20-1398" fmla="*/ 1488638 h 1638418"/>
                <a:gd name="connsiteX21-1399" fmla="*/ 423753 w 1993653"/>
                <a:gd name="connsiteY21-1400" fmla="*/ 1539438 h 1638418"/>
                <a:gd name="connsiteX22-1401" fmla="*/ 271353 w 1993653"/>
                <a:gd name="connsiteY22-1402" fmla="*/ 1305758 h 1638418"/>
                <a:gd name="connsiteX23-1403" fmla="*/ 400893 w 1993653"/>
                <a:gd name="connsiteY23-1404" fmla="*/ 1056838 h 1638418"/>
                <a:gd name="connsiteX24-1405" fmla="*/ 474553 w 1993653"/>
                <a:gd name="connsiteY24-1406" fmla="*/ 970478 h 1638418"/>
                <a:gd name="connsiteX25-1407" fmla="*/ 230713 w 1993653"/>
                <a:gd name="connsiteY25-1408" fmla="*/ 879038 h 1638418"/>
                <a:gd name="connsiteX26-1409" fmla="*/ 47833 w 1993653"/>
                <a:gd name="connsiteY26-1410" fmla="*/ 726638 h 1638418"/>
                <a:gd name="connsiteX27-1411" fmla="*/ 17353 w 1993653"/>
                <a:gd name="connsiteY27-1412" fmla="*/ 442158 h 1638418"/>
                <a:gd name="connsiteX28-1413" fmla="*/ 281513 w 1993653"/>
                <a:gd name="connsiteY28-1414" fmla="*/ 340558 h 1638418"/>
                <a:gd name="connsiteX29-1415" fmla="*/ 489793 w 1993653"/>
                <a:gd name="connsiteY29-1416" fmla="*/ 391358 h 1638418"/>
                <a:gd name="connsiteX30-1417" fmla="*/ 710773 w 1993653"/>
                <a:gd name="connsiteY30-1418" fmla="*/ 462478 h 1638418"/>
                <a:gd name="connsiteX0-1419" fmla="*/ 710773 w 1993076"/>
                <a:gd name="connsiteY0-1420" fmla="*/ 462478 h 1638418"/>
                <a:gd name="connsiteX1-1421" fmla="*/ 878413 w 1993076"/>
                <a:gd name="connsiteY1-1422" fmla="*/ 177998 h 1638418"/>
                <a:gd name="connsiteX2-1423" fmla="*/ 1190833 w 1993076"/>
                <a:gd name="connsiteY2-1424" fmla="*/ 198 h 1638418"/>
                <a:gd name="connsiteX3-1425" fmla="*/ 1414353 w 1993076"/>
                <a:gd name="connsiteY3-1426" fmla="*/ 147518 h 1638418"/>
                <a:gd name="connsiteX4-1427" fmla="*/ 1462613 w 1993076"/>
                <a:gd name="connsiteY4-1428" fmla="*/ 353258 h 1638418"/>
                <a:gd name="connsiteX5-1429" fmla="*/ 1427053 w 1993076"/>
                <a:gd name="connsiteY5-1430" fmla="*/ 531058 h 1638418"/>
                <a:gd name="connsiteX6-1431" fmla="*/ 1625173 w 1993076"/>
                <a:gd name="connsiteY6-1432" fmla="*/ 556458 h 1638418"/>
                <a:gd name="connsiteX7-1433" fmla="*/ 1861393 w 1993076"/>
                <a:gd name="connsiteY7-1434" fmla="*/ 625038 h 1638418"/>
                <a:gd name="connsiteX8-1435" fmla="*/ 1990933 w 1993076"/>
                <a:gd name="connsiteY8-1436" fmla="*/ 790138 h 1638418"/>
                <a:gd name="connsiteX9-1437" fmla="*/ 1924893 w 1993076"/>
                <a:gd name="connsiteY9-1438" fmla="*/ 990798 h 1638418"/>
                <a:gd name="connsiteX10-1439" fmla="*/ 1708993 w 1993076"/>
                <a:gd name="connsiteY10-1440" fmla="*/ 1072078 h 1638418"/>
                <a:gd name="connsiteX11-1441" fmla="*/ 1449913 w 1993076"/>
                <a:gd name="connsiteY11-1442" fmla="*/ 1051758 h 1638418"/>
                <a:gd name="connsiteX12-1443" fmla="*/ 1571833 w 1993076"/>
                <a:gd name="connsiteY12-1444" fmla="*/ 1285438 h 1638418"/>
                <a:gd name="connsiteX13-1445" fmla="*/ 1581993 w 1993076"/>
                <a:gd name="connsiteY13-1446" fmla="*/ 1275278 h 1638418"/>
                <a:gd name="connsiteX14-1447" fmla="*/ 1581993 w 1993076"/>
                <a:gd name="connsiteY14-1448" fmla="*/ 1447998 h 1638418"/>
                <a:gd name="connsiteX15-1449" fmla="*/ 1429593 w 1993076"/>
                <a:gd name="connsiteY15-1450" fmla="*/ 1620718 h 1638418"/>
                <a:gd name="connsiteX16-1451" fmla="*/ 1145113 w 1993076"/>
                <a:gd name="connsiteY16-1452" fmla="*/ 1620718 h 1638418"/>
                <a:gd name="connsiteX17-1453" fmla="*/ 1013033 w 1993076"/>
                <a:gd name="connsiteY17-1454" fmla="*/ 1514038 h 1638418"/>
                <a:gd name="connsiteX18-1455" fmla="*/ 921593 w 1993076"/>
                <a:gd name="connsiteY18-1456" fmla="*/ 1336238 h 1638418"/>
                <a:gd name="connsiteX19-1457" fmla="*/ 921593 w 1993076"/>
                <a:gd name="connsiteY19-1458" fmla="*/ 1346398 h 1638418"/>
                <a:gd name="connsiteX20-1459" fmla="*/ 789513 w 1993076"/>
                <a:gd name="connsiteY20-1460" fmla="*/ 1488638 h 1638418"/>
                <a:gd name="connsiteX21-1461" fmla="*/ 423753 w 1993076"/>
                <a:gd name="connsiteY21-1462" fmla="*/ 1539438 h 1638418"/>
                <a:gd name="connsiteX22-1463" fmla="*/ 271353 w 1993076"/>
                <a:gd name="connsiteY22-1464" fmla="*/ 1305758 h 1638418"/>
                <a:gd name="connsiteX23-1465" fmla="*/ 400893 w 1993076"/>
                <a:gd name="connsiteY23-1466" fmla="*/ 1056838 h 1638418"/>
                <a:gd name="connsiteX24-1467" fmla="*/ 474553 w 1993076"/>
                <a:gd name="connsiteY24-1468" fmla="*/ 970478 h 1638418"/>
                <a:gd name="connsiteX25-1469" fmla="*/ 230713 w 1993076"/>
                <a:gd name="connsiteY25-1470" fmla="*/ 879038 h 1638418"/>
                <a:gd name="connsiteX26-1471" fmla="*/ 47833 w 1993076"/>
                <a:gd name="connsiteY26-1472" fmla="*/ 726638 h 1638418"/>
                <a:gd name="connsiteX27-1473" fmla="*/ 17353 w 1993076"/>
                <a:gd name="connsiteY27-1474" fmla="*/ 442158 h 1638418"/>
                <a:gd name="connsiteX28-1475" fmla="*/ 281513 w 1993076"/>
                <a:gd name="connsiteY28-1476" fmla="*/ 340558 h 1638418"/>
                <a:gd name="connsiteX29-1477" fmla="*/ 489793 w 1993076"/>
                <a:gd name="connsiteY29-1478" fmla="*/ 391358 h 1638418"/>
                <a:gd name="connsiteX30-1479" fmla="*/ 710773 w 1993076"/>
                <a:gd name="connsiteY30-1480" fmla="*/ 462478 h 1638418"/>
                <a:gd name="connsiteX0-1481" fmla="*/ 710773 w 1993076"/>
                <a:gd name="connsiteY0-1482" fmla="*/ 462478 h 1638418"/>
                <a:gd name="connsiteX1-1483" fmla="*/ 878413 w 1993076"/>
                <a:gd name="connsiteY1-1484" fmla="*/ 177998 h 1638418"/>
                <a:gd name="connsiteX2-1485" fmla="*/ 1190833 w 1993076"/>
                <a:gd name="connsiteY2-1486" fmla="*/ 198 h 1638418"/>
                <a:gd name="connsiteX3-1487" fmla="*/ 1414353 w 1993076"/>
                <a:gd name="connsiteY3-1488" fmla="*/ 147518 h 1638418"/>
                <a:gd name="connsiteX4-1489" fmla="*/ 1462613 w 1993076"/>
                <a:gd name="connsiteY4-1490" fmla="*/ 353258 h 1638418"/>
                <a:gd name="connsiteX5-1491" fmla="*/ 1427053 w 1993076"/>
                <a:gd name="connsiteY5-1492" fmla="*/ 531058 h 1638418"/>
                <a:gd name="connsiteX6-1493" fmla="*/ 1625173 w 1993076"/>
                <a:gd name="connsiteY6-1494" fmla="*/ 556458 h 1638418"/>
                <a:gd name="connsiteX7-1495" fmla="*/ 1861393 w 1993076"/>
                <a:gd name="connsiteY7-1496" fmla="*/ 625038 h 1638418"/>
                <a:gd name="connsiteX8-1497" fmla="*/ 1990933 w 1993076"/>
                <a:gd name="connsiteY8-1498" fmla="*/ 790138 h 1638418"/>
                <a:gd name="connsiteX9-1499" fmla="*/ 1924893 w 1993076"/>
                <a:gd name="connsiteY9-1500" fmla="*/ 990798 h 1638418"/>
                <a:gd name="connsiteX10-1501" fmla="*/ 1708993 w 1993076"/>
                <a:gd name="connsiteY10-1502" fmla="*/ 1072078 h 1638418"/>
                <a:gd name="connsiteX11-1503" fmla="*/ 1449913 w 1993076"/>
                <a:gd name="connsiteY11-1504" fmla="*/ 1051758 h 1638418"/>
                <a:gd name="connsiteX12-1505" fmla="*/ 1571833 w 1993076"/>
                <a:gd name="connsiteY12-1506" fmla="*/ 1285438 h 1638418"/>
                <a:gd name="connsiteX13-1507" fmla="*/ 1589613 w 1993076"/>
                <a:gd name="connsiteY13-1508" fmla="*/ 1374338 h 1638418"/>
                <a:gd name="connsiteX14-1509" fmla="*/ 1581993 w 1993076"/>
                <a:gd name="connsiteY14-1510" fmla="*/ 1447998 h 1638418"/>
                <a:gd name="connsiteX15-1511" fmla="*/ 1429593 w 1993076"/>
                <a:gd name="connsiteY15-1512" fmla="*/ 1620718 h 1638418"/>
                <a:gd name="connsiteX16-1513" fmla="*/ 1145113 w 1993076"/>
                <a:gd name="connsiteY16-1514" fmla="*/ 1620718 h 1638418"/>
                <a:gd name="connsiteX17-1515" fmla="*/ 1013033 w 1993076"/>
                <a:gd name="connsiteY17-1516" fmla="*/ 1514038 h 1638418"/>
                <a:gd name="connsiteX18-1517" fmla="*/ 921593 w 1993076"/>
                <a:gd name="connsiteY18-1518" fmla="*/ 1336238 h 1638418"/>
                <a:gd name="connsiteX19-1519" fmla="*/ 921593 w 1993076"/>
                <a:gd name="connsiteY19-1520" fmla="*/ 1346398 h 1638418"/>
                <a:gd name="connsiteX20-1521" fmla="*/ 789513 w 1993076"/>
                <a:gd name="connsiteY20-1522" fmla="*/ 1488638 h 1638418"/>
                <a:gd name="connsiteX21-1523" fmla="*/ 423753 w 1993076"/>
                <a:gd name="connsiteY21-1524" fmla="*/ 1539438 h 1638418"/>
                <a:gd name="connsiteX22-1525" fmla="*/ 271353 w 1993076"/>
                <a:gd name="connsiteY22-1526" fmla="*/ 1305758 h 1638418"/>
                <a:gd name="connsiteX23-1527" fmla="*/ 400893 w 1993076"/>
                <a:gd name="connsiteY23-1528" fmla="*/ 1056838 h 1638418"/>
                <a:gd name="connsiteX24-1529" fmla="*/ 474553 w 1993076"/>
                <a:gd name="connsiteY24-1530" fmla="*/ 970478 h 1638418"/>
                <a:gd name="connsiteX25-1531" fmla="*/ 230713 w 1993076"/>
                <a:gd name="connsiteY25-1532" fmla="*/ 879038 h 1638418"/>
                <a:gd name="connsiteX26-1533" fmla="*/ 47833 w 1993076"/>
                <a:gd name="connsiteY26-1534" fmla="*/ 726638 h 1638418"/>
                <a:gd name="connsiteX27-1535" fmla="*/ 17353 w 1993076"/>
                <a:gd name="connsiteY27-1536" fmla="*/ 442158 h 1638418"/>
                <a:gd name="connsiteX28-1537" fmla="*/ 281513 w 1993076"/>
                <a:gd name="connsiteY28-1538" fmla="*/ 340558 h 1638418"/>
                <a:gd name="connsiteX29-1539" fmla="*/ 489793 w 1993076"/>
                <a:gd name="connsiteY29-1540" fmla="*/ 391358 h 1638418"/>
                <a:gd name="connsiteX30-1541" fmla="*/ 710773 w 1993076"/>
                <a:gd name="connsiteY30-1542" fmla="*/ 462478 h 1638418"/>
                <a:gd name="connsiteX0-1543" fmla="*/ 710773 w 1993076"/>
                <a:gd name="connsiteY0-1544" fmla="*/ 462478 h 1638418"/>
                <a:gd name="connsiteX1-1545" fmla="*/ 878413 w 1993076"/>
                <a:gd name="connsiteY1-1546" fmla="*/ 177998 h 1638418"/>
                <a:gd name="connsiteX2-1547" fmla="*/ 1190833 w 1993076"/>
                <a:gd name="connsiteY2-1548" fmla="*/ 198 h 1638418"/>
                <a:gd name="connsiteX3-1549" fmla="*/ 1414353 w 1993076"/>
                <a:gd name="connsiteY3-1550" fmla="*/ 147518 h 1638418"/>
                <a:gd name="connsiteX4-1551" fmla="*/ 1462613 w 1993076"/>
                <a:gd name="connsiteY4-1552" fmla="*/ 353258 h 1638418"/>
                <a:gd name="connsiteX5-1553" fmla="*/ 1427053 w 1993076"/>
                <a:gd name="connsiteY5-1554" fmla="*/ 531058 h 1638418"/>
                <a:gd name="connsiteX6-1555" fmla="*/ 1625173 w 1993076"/>
                <a:gd name="connsiteY6-1556" fmla="*/ 556458 h 1638418"/>
                <a:gd name="connsiteX7-1557" fmla="*/ 1861393 w 1993076"/>
                <a:gd name="connsiteY7-1558" fmla="*/ 625038 h 1638418"/>
                <a:gd name="connsiteX8-1559" fmla="*/ 1990933 w 1993076"/>
                <a:gd name="connsiteY8-1560" fmla="*/ 790138 h 1638418"/>
                <a:gd name="connsiteX9-1561" fmla="*/ 1924893 w 1993076"/>
                <a:gd name="connsiteY9-1562" fmla="*/ 990798 h 1638418"/>
                <a:gd name="connsiteX10-1563" fmla="*/ 1708993 w 1993076"/>
                <a:gd name="connsiteY10-1564" fmla="*/ 1072078 h 1638418"/>
                <a:gd name="connsiteX11-1565" fmla="*/ 1449913 w 1993076"/>
                <a:gd name="connsiteY11-1566" fmla="*/ 1051758 h 1638418"/>
                <a:gd name="connsiteX12-1567" fmla="*/ 1564213 w 1993076"/>
                <a:gd name="connsiteY12-1568" fmla="*/ 1267658 h 1638418"/>
                <a:gd name="connsiteX13-1569" fmla="*/ 1589613 w 1993076"/>
                <a:gd name="connsiteY13-1570" fmla="*/ 1374338 h 1638418"/>
                <a:gd name="connsiteX14-1571" fmla="*/ 1581993 w 1993076"/>
                <a:gd name="connsiteY14-1572" fmla="*/ 1447998 h 1638418"/>
                <a:gd name="connsiteX15-1573" fmla="*/ 1429593 w 1993076"/>
                <a:gd name="connsiteY15-1574" fmla="*/ 1620718 h 1638418"/>
                <a:gd name="connsiteX16-1575" fmla="*/ 1145113 w 1993076"/>
                <a:gd name="connsiteY16-1576" fmla="*/ 1620718 h 1638418"/>
                <a:gd name="connsiteX17-1577" fmla="*/ 1013033 w 1993076"/>
                <a:gd name="connsiteY17-1578" fmla="*/ 1514038 h 1638418"/>
                <a:gd name="connsiteX18-1579" fmla="*/ 921593 w 1993076"/>
                <a:gd name="connsiteY18-1580" fmla="*/ 1336238 h 1638418"/>
                <a:gd name="connsiteX19-1581" fmla="*/ 921593 w 1993076"/>
                <a:gd name="connsiteY19-1582" fmla="*/ 1346398 h 1638418"/>
                <a:gd name="connsiteX20-1583" fmla="*/ 789513 w 1993076"/>
                <a:gd name="connsiteY20-1584" fmla="*/ 1488638 h 1638418"/>
                <a:gd name="connsiteX21-1585" fmla="*/ 423753 w 1993076"/>
                <a:gd name="connsiteY21-1586" fmla="*/ 1539438 h 1638418"/>
                <a:gd name="connsiteX22-1587" fmla="*/ 271353 w 1993076"/>
                <a:gd name="connsiteY22-1588" fmla="*/ 1305758 h 1638418"/>
                <a:gd name="connsiteX23-1589" fmla="*/ 400893 w 1993076"/>
                <a:gd name="connsiteY23-1590" fmla="*/ 1056838 h 1638418"/>
                <a:gd name="connsiteX24-1591" fmla="*/ 474553 w 1993076"/>
                <a:gd name="connsiteY24-1592" fmla="*/ 970478 h 1638418"/>
                <a:gd name="connsiteX25-1593" fmla="*/ 230713 w 1993076"/>
                <a:gd name="connsiteY25-1594" fmla="*/ 879038 h 1638418"/>
                <a:gd name="connsiteX26-1595" fmla="*/ 47833 w 1993076"/>
                <a:gd name="connsiteY26-1596" fmla="*/ 726638 h 1638418"/>
                <a:gd name="connsiteX27-1597" fmla="*/ 17353 w 1993076"/>
                <a:gd name="connsiteY27-1598" fmla="*/ 442158 h 1638418"/>
                <a:gd name="connsiteX28-1599" fmla="*/ 281513 w 1993076"/>
                <a:gd name="connsiteY28-1600" fmla="*/ 340558 h 1638418"/>
                <a:gd name="connsiteX29-1601" fmla="*/ 489793 w 1993076"/>
                <a:gd name="connsiteY29-1602" fmla="*/ 391358 h 1638418"/>
                <a:gd name="connsiteX30-1603" fmla="*/ 710773 w 1993076"/>
                <a:gd name="connsiteY30-1604" fmla="*/ 462478 h 1638418"/>
                <a:gd name="connsiteX0-1605" fmla="*/ 710773 w 1993076"/>
                <a:gd name="connsiteY0-1606" fmla="*/ 462478 h 1634212"/>
                <a:gd name="connsiteX1-1607" fmla="*/ 878413 w 1993076"/>
                <a:gd name="connsiteY1-1608" fmla="*/ 177998 h 1634212"/>
                <a:gd name="connsiteX2-1609" fmla="*/ 1190833 w 1993076"/>
                <a:gd name="connsiteY2-1610" fmla="*/ 198 h 1634212"/>
                <a:gd name="connsiteX3-1611" fmla="*/ 1414353 w 1993076"/>
                <a:gd name="connsiteY3-1612" fmla="*/ 147518 h 1634212"/>
                <a:gd name="connsiteX4-1613" fmla="*/ 1462613 w 1993076"/>
                <a:gd name="connsiteY4-1614" fmla="*/ 353258 h 1634212"/>
                <a:gd name="connsiteX5-1615" fmla="*/ 1427053 w 1993076"/>
                <a:gd name="connsiteY5-1616" fmla="*/ 531058 h 1634212"/>
                <a:gd name="connsiteX6-1617" fmla="*/ 1625173 w 1993076"/>
                <a:gd name="connsiteY6-1618" fmla="*/ 556458 h 1634212"/>
                <a:gd name="connsiteX7-1619" fmla="*/ 1861393 w 1993076"/>
                <a:gd name="connsiteY7-1620" fmla="*/ 625038 h 1634212"/>
                <a:gd name="connsiteX8-1621" fmla="*/ 1990933 w 1993076"/>
                <a:gd name="connsiteY8-1622" fmla="*/ 790138 h 1634212"/>
                <a:gd name="connsiteX9-1623" fmla="*/ 1924893 w 1993076"/>
                <a:gd name="connsiteY9-1624" fmla="*/ 990798 h 1634212"/>
                <a:gd name="connsiteX10-1625" fmla="*/ 1708993 w 1993076"/>
                <a:gd name="connsiteY10-1626" fmla="*/ 1072078 h 1634212"/>
                <a:gd name="connsiteX11-1627" fmla="*/ 1449913 w 1993076"/>
                <a:gd name="connsiteY11-1628" fmla="*/ 1051758 h 1634212"/>
                <a:gd name="connsiteX12-1629" fmla="*/ 1564213 w 1993076"/>
                <a:gd name="connsiteY12-1630" fmla="*/ 1267658 h 1634212"/>
                <a:gd name="connsiteX13-1631" fmla="*/ 1589613 w 1993076"/>
                <a:gd name="connsiteY13-1632" fmla="*/ 1374338 h 1634212"/>
                <a:gd name="connsiteX14-1633" fmla="*/ 1548973 w 1993076"/>
                <a:gd name="connsiteY14-1634" fmla="*/ 1511498 h 1634212"/>
                <a:gd name="connsiteX15-1635" fmla="*/ 1429593 w 1993076"/>
                <a:gd name="connsiteY15-1636" fmla="*/ 1620718 h 1634212"/>
                <a:gd name="connsiteX16-1637" fmla="*/ 1145113 w 1993076"/>
                <a:gd name="connsiteY16-1638" fmla="*/ 1620718 h 1634212"/>
                <a:gd name="connsiteX17-1639" fmla="*/ 1013033 w 1993076"/>
                <a:gd name="connsiteY17-1640" fmla="*/ 1514038 h 1634212"/>
                <a:gd name="connsiteX18-1641" fmla="*/ 921593 w 1993076"/>
                <a:gd name="connsiteY18-1642" fmla="*/ 1336238 h 1634212"/>
                <a:gd name="connsiteX19-1643" fmla="*/ 921593 w 1993076"/>
                <a:gd name="connsiteY19-1644" fmla="*/ 1346398 h 1634212"/>
                <a:gd name="connsiteX20-1645" fmla="*/ 789513 w 1993076"/>
                <a:gd name="connsiteY20-1646" fmla="*/ 1488638 h 1634212"/>
                <a:gd name="connsiteX21-1647" fmla="*/ 423753 w 1993076"/>
                <a:gd name="connsiteY21-1648" fmla="*/ 1539438 h 1634212"/>
                <a:gd name="connsiteX22-1649" fmla="*/ 271353 w 1993076"/>
                <a:gd name="connsiteY22-1650" fmla="*/ 1305758 h 1634212"/>
                <a:gd name="connsiteX23-1651" fmla="*/ 400893 w 1993076"/>
                <a:gd name="connsiteY23-1652" fmla="*/ 1056838 h 1634212"/>
                <a:gd name="connsiteX24-1653" fmla="*/ 474553 w 1993076"/>
                <a:gd name="connsiteY24-1654" fmla="*/ 970478 h 1634212"/>
                <a:gd name="connsiteX25-1655" fmla="*/ 230713 w 1993076"/>
                <a:gd name="connsiteY25-1656" fmla="*/ 879038 h 1634212"/>
                <a:gd name="connsiteX26-1657" fmla="*/ 47833 w 1993076"/>
                <a:gd name="connsiteY26-1658" fmla="*/ 726638 h 1634212"/>
                <a:gd name="connsiteX27-1659" fmla="*/ 17353 w 1993076"/>
                <a:gd name="connsiteY27-1660" fmla="*/ 442158 h 1634212"/>
                <a:gd name="connsiteX28-1661" fmla="*/ 281513 w 1993076"/>
                <a:gd name="connsiteY28-1662" fmla="*/ 340558 h 1634212"/>
                <a:gd name="connsiteX29-1663" fmla="*/ 489793 w 1993076"/>
                <a:gd name="connsiteY29-1664" fmla="*/ 391358 h 1634212"/>
                <a:gd name="connsiteX30-1665" fmla="*/ 710773 w 1993076"/>
                <a:gd name="connsiteY30-1666" fmla="*/ 462478 h 1634212"/>
                <a:gd name="connsiteX0-1667" fmla="*/ 710773 w 1993076"/>
                <a:gd name="connsiteY0-1668" fmla="*/ 462478 h 1628438"/>
                <a:gd name="connsiteX1-1669" fmla="*/ 878413 w 1993076"/>
                <a:gd name="connsiteY1-1670" fmla="*/ 177998 h 1628438"/>
                <a:gd name="connsiteX2-1671" fmla="*/ 1190833 w 1993076"/>
                <a:gd name="connsiteY2-1672" fmla="*/ 198 h 1628438"/>
                <a:gd name="connsiteX3-1673" fmla="*/ 1414353 w 1993076"/>
                <a:gd name="connsiteY3-1674" fmla="*/ 147518 h 1628438"/>
                <a:gd name="connsiteX4-1675" fmla="*/ 1462613 w 1993076"/>
                <a:gd name="connsiteY4-1676" fmla="*/ 353258 h 1628438"/>
                <a:gd name="connsiteX5-1677" fmla="*/ 1427053 w 1993076"/>
                <a:gd name="connsiteY5-1678" fmla="*/ 531058 h 1628438"/>
                <a:gd name="connsiteX6-1679" fmla="*/ 1625173 w 1993076"/>
                <a:gd name="connsiteY6-1680" fmla="*/ 556458 h 1628438"/>
                <a:gd name="connsiteX7-1681" fmla="*/ 1861393 w 1993076"/>
                <a:gd name="connsiteY7-1682" fmla="*/ 625038 h 1628438"/>
                <a:gd name="connsiteX8-1683" fmla="*/ 1990933 w 1993076"/>
                <a:gd name="connsiteY8-1684" fmla="*/ 790138 h 1628438"/>
                <a:gd name="connsiteX9-1685" fmla="*/ 1924893 w 1993076"/>
                <a:gd name="connsiteY9-1686" fmla="*/ 990798 h 1628438"/>
                <a:gd name="connsiteX10-1687" fmla="*/ 1708993 w 1993076"/>
                <a:gd name="connsiteY10-1688" fmla="*/ 1072078 h 1628438"/>
                <a:gd name="connsiteX11-1689" fmla="*/ 1449913 w 1993076"/>
                <a:gd name="connsiteY11-1690" fmla="*/ 1051758 h 1628438"/>
                <a:gd name="connsiteX12-1691" fmla="*/ 1564213 w 1993076"/>
                <a:gd name="connsiteY12-1692" fmla="*/ 1267658 h 1628438"/>
                <a:gd name="connsiteX13-1693" fmla="*/ 1589613 w 1993076"/>
                <a:gd name="connsiteY13-1694" fmla="*/ 1374338 h 1628438"/>
                <a:gd name="connsiteX14-1695" fmla="*/ 1548973 w 1993076"/>
                <a:gd name="connsiteY14-1696" fmla="*/ 1511498 h 1628438"/>
                <a:gd name="connsiteX15-1697" fmla="*/ 1419433 w 1993076"/>
                <a:gd name="connsiteY15-1698" fmla="*/ 1608018 h 1628438"/>
                <a:gd name="connsiteX16-1699" fmla="*/ 1145113 w 1993076"/>
                <a:gd name="connsiteY16-1700" fmla="*/ 1620718 h 1628438"/>
                <a:gd name="connsiteX17-1701" fmla="*/ 1013033 w 1993076"/>
                <a:gd name="connsiteY17-1702" fmla="*/ 1514038 h 1628438"/>
                <a:gd name="connsiteX18-1703" fmla="*/ 921593 w 1993076"/>
                <a:gd name="connsiteY18-1704" fmla="*/ 1336238 h 1628438"/>
                <a:gd name="connsiteX19-1705" fmla="*/ 921593 w 1993076"/>
                <a:gd name="connsiteY19-1706" fmla="*/ 1346398 h 1628438"/>
                <a:gd name="connsiteX20-1707" fmla="*/ 789513 w 1993076"/>
                <a:gd name="connsiteY20-1708" fmla="*/ 1488638 h 1628438"/>
                <a:gd name="connsiteX21-1709" fmla="*/ 423753 w 1993076"/>
                <a:gd name="connsiteY21-1710" fmla="*/ 1539438 h 1628438"/>
                <a:gd name="connsiteX22-1711" fmla="*/ 271353 w 1993076"/>
                <a:gd name="connsiteY22-1712" fmla="*/ 1305758 h 1628438"/>
                <a:gd name="connsiteX23-1713" fmla="*/ 400893 w 1993076"/>
                <a:gd name="connsiteY23-1714" fmla="*/ 1056838 h 1628438"/>
                <a:gd name="connsiteX24-1715" fmla="*/ 474553 w 1993076"/>
                <a:gd name="connsiteY24-1716" fmla="*/ 970478 h 1628438"/>
                <a:gd name="connsiteX25-1717" fmla="*/ 230713 w 1993076"/>
                <a:gd name="connsiteY25-1718" fmla="*/ 879038 h 1628438"/>
                <a:gd name="connsiteX26-1719" fmla="*/ 47833 w 1993076"/>
                <a:gd name="connsiteY26-1720" fmla="*/ 726638 h 1628438"/>
                <a:gd name="connsiteX27-1721" fmla="*/ 17353 w 1993076"/>
                <a:gd name="connsiteY27-1722" fmla="*/ 442158 h 1628438"/>
                <a:gd name="connsiteX28-1723" fmla="*/ 281513 w 1993076"/>
                <a:gd name="connsiteY28-1724" fmla="*/ 340558 h 1628438"/>
                <a:gd name="connsiteX29-1725" fmla="*/ 489793 w 1993076"/>
                <a:gd name="connsiteY29-1726" fmla="*/ 391358 h 1628438"/>
                <a:gd name="connsiteX30-1727" fmla="*/ 710773 w 1993076"/>
                <a:gd name="connsiteY30-1728" fmla="*/ 462478 h 1628438"/>
                <a:gd name="connsiteX0-1729" fmla="*/ 710773 w 1993076"/>
                <a:gd name="connsiteY0-1730" fmla="*/ 462478 h 1624721"/>
                <a:gd name="connsiteX1-1731" fmla="*/ 878413 w 1993076"/>
                <a:gd name="connsiteY1-1732" fmla="*/ 177998 h 1624721"/>
                <a:gd name="connsiteX2-1733" fmla="*/ 1190833 w 1993076"/>
                <a:gd name="connsiteY2-1734" fmla="*/ 198 h 1624721"/>
                <a:gd name="connsiteX3-1735" fmla="*/ 1414353 w 1993076"/>
                <a:gd name="connsiteY3-1736" fmla="*/ 147518 h 1624721"/>
                <a:gd name="connsiteX4-1737" fmla="*/ 1462613 w 1993076"/>
                <a:gd name="connsiteY4-1738" fmla="*/ 353258 h 1624721"/>
                <a:gd name="connsiteX5-1739" fmla="*/ 1427053 w 1993076"/>
                <a:gd name="connsiteY5-1740" fmla="*/ 531058 h 1624721"/>
                <a:gd name="connsiteX6-1741" fmla="*/ 1625173 w 1993076"/>
                <a:gd name="connsiteY6-1742" fmla="*/ 556458 h 1624721"/>
                <a:gd name="connsiteX7-1743" fmla="*/ 1861393 w 1993076"/>
                <a:gd name="connsiteY7-1744" fmla="*/ 625038 h 1624721"/>
                <a:gd name="connsiteX8-1745" fmla="*/ 1990933 w 1993076"/>
                <a:gd name="connsiteY8-1746" fmla="*/ 790138 h 1624721"/>
                <a:gd name="connsiteX9-1747" fmla="*/ 1924893 w 1993076"/>
                <a:gd name="connsiteY9-1748" fmla="*/ 990798 h 1624721"/>
                <a:gd name="connsiteX10-1749" fmla="*/ 1708993 w 1993076"/>
                <a:gd name="connsiteY10-1750" fmla="*/ 1072078 h 1624721"/>
                <a:gd name="connsiteX11-1751" fmla="*/ 1449913 w 1993076"/>
                <a:gd name="connsiteY11-1752" fmla="*/ 1051758 h 1624721"/>
                <a:gd name="connsiteX12-1753" fmla="*/ 1564213 w 1993076"/>
                <a:gd name="connsiteY12-1754" fmla="*/ 1267658 h 1624721"/>
                <a:gd name="connsiteX13-1755" fmla="*/ 1589613 w 1993076"/>
                <a:gd name="connsiteY13-1756" fmla="*/ 1374338 h 1624721"/>
                <a:gd name="connsiteX14-1757" fmla="*/ 1548973 w 1993076"/>
                <a:gd name="connsiteY14-1758" fmla="*/ 1511498 h 1624721"/>
                <a:gd name="connsiteX15-1759" fmla="*/ 1419433 w 1993076"/>
                <a:gd name="connsiteY15-1760" fmla="*/ 1608018 h 1624721"/>
                <a:gd name="connsiteX16-1761" fmla="*/ 1147653 w 1993076"/>
                <a:gd name="connsiteY16-1762" fmla="*/ 1615638 h 1624721"/>
                <a:gd name="connsiteX17-1763" fmla="*/ 1013033 w 1993076"/>
                <a:gd name="connsiteY17-1764" fmla="*/ 1514038 h 1624721"/>
                <a:gd name="connsiteX18-1765" fmla="*/ 921593 w 1993076"/>
                <a:gd name="connsiteY18-1766" fmla="*/ 1336238 h 1624721"/>
                <a:gd name="connsiteX19-1767" fmla="*/ 921593 w 1993076"/>
                <a:gd name="connsiteY19-1768" fmla="*/ 1346398 h 1624721"/>
                <a:gd name="connsiteX20-1769" fmla="*/ 789513 w 1993076"/>
                <a:gd name="connsiteY20-1770" fmla="*/ 1488638 h 1624721"/>
                <a:gd name="connsiteX21-1771" fmla="*/ 423753 w 1993076"/>
                <a:gd name="connsiteY21-1772" fmla="*/ 1539438 h 1624721"/>
                <a:gd name="connsiteX22-1773" fmla="*/ 271353 w 1993076"/>
                <a:gd name="connsiteY22-1774" fmla="*/ 1305758 h 1624721"/>
                <a:gd name="connsiteX23-1775" fmla="*/ 400893 w 1993076"/>
                <a:gd name="connsiteY23-1776" fmla="*/ 1056838 h 1624721"/>
                <a:gd name="connsiteX24-1777" fmla="*/ 474553 w 1993076"/>
                <a:gd name="connsiteY24-1778" fmla="*/ 970478 h 1624721"/>
                <a:gd name="connsiteX25-1779" fmla="*/ 230713 w 1993076"/>
                <a:gd name="connsiteY25-1780" fmla="*/ 879038 h 1624721"/>
                <a:gd name="connsiteX26-1781" fmla="*/ 47833 w 1993076"/>
                <a:gd name="connsiteY26-1782" fmla="*/ 726638 h 1624721"/>
                <a:gd name="connsiteX27-1783" fmla="*/ 17353 w 1993076"/>
                <a:gd name="connsiteY27-1784" fmla="*/ 442158 h 1624721"/>
                <a:gd name="connsiteX28-1785" fmla="*/ 281513 w 1993076"/>
                <a:gd name="connsiteY28-1786" fmla="*/ 340558 h 1624721"/>
                <a:gd name="connsiteX29-1787" fmla="*/ 489793 w 1993076"/>
                <a:gd name="connsiteY29-1788" fmla="*/ 391358 h 1624721"/>
                <a:gd name="connsiteX30-1789" fmla="*/ 710773 w 1993076"/>
                <a:gd name="connsiteY30-1790" fmla="*/ 462478 h 1624721"/>
                <a:gd name="connsiteX0-1791" fmla="*/ 710773 w 1993076"/>
                <a:gd name="connsiteY0-1792" fmla="*/ 462478 h 1626743"/>
                <a:gd name="connsiteX1-1793" fmla="*/ 878413 w 1993076"/>
                <a:gd name="connsiteY1-1794" fmla="*/ 177998 h 1626743"/>
                <a:gd name="connsiteX2-1795" fmla="*/ 1190833 w 1993076"/>
                <a:gd name="connsiteY2-1796" fmla="*/ 198 h 1626743"/>
                <a:gd name="connsiteX3-1797" fmla="*/ 1414353 w 1993076"/>
                <a:gd name="connsiteY3-1798" fmla="*/ 147518 h 1626743"/>
                <a:gd name="connsiteX4-1799" fmla="*/ 1462613 w 1993076"/>
                <a:gd name="connsiteY4-1800" fmla="*/ 353258 h 1626743"/>
                <a:gd name="connsiteX5-1801" fmla="*/ 1427053 w 1993076"/>
                <a:gd name="connsiteY5-1802" fmla="*/ 531058 h 1626743"/>
                <a:gd name="connsiteX6-1803" fmla="*/ 1625173 w 1993076"/>
                <a:gd name="connsiteY6-1804" fmla="*/ 556458 h 1626743"/>
                <a:gd name="connsiteX7-1805" fmla="*/ 1861393 w 1993076"/>
                <a:gd name="connsiteY7-1806" fmla="*/ 625038 h 1626743"/>
                <a:gd name="connsiteX8-1807" fmla="*/ 1990933 w 1993076"/>
                <a:gd name="connsiteY8-1808" fmla="*/ 790138 h 1626743"/>
                <a:gd name="connsiteX9-1809" fmla="*/ 1924893 w 1993076"/>
                <a:gd name="connsiteY9-1810" fmla="*/ 990798 h 1626743"/>
                <a:gd name="connsiteX10-1811" fmla="*/ 1708993 w 1993076"/>
                <a:gd name="connsiteY10-1812" fmla="*/ 1072078 h 1626743"/>
                <a:gd name="connsiteX11-1813" fmla="*/ 1449913 w 1993076"/>
                <a:gd name="connsiteY11-1814" fmla="*/ 1051758 h 1626743"/>
                <a:gd name="connsiteX12-1815" fmla="*/ 1564213 w 1993076"/>
                <a:gd name="connsiteY12-1816" fmla="*/ 1267658 h 1626743"/>
                <a:gd name="connsiteX13-1817" fmla="*/ 1589613 w 1993076"/>
                <a:gd name="connsiteY13-1818" fmla="*/ 1374338 h 1626743"/>
                <a:gd name="connsiteX14-1819" fmla="*/ 1548973 w 1993076"/>
                <a:gd name="connsiteY14-1820" fmla="*/ 1511498 h 1626743"/>
                <a:gd name="connsiteX15-1821" fmla="*/ 1419433 w 1993076"/>
                <a:gd name="connsiteY15-1822" fmla="*/ 1608018 h 1626743"/>
                <a:gd name="connsiteX16-1823" fmla="*/ 1147653 w 1993076"/>
                <a:gd name="connsiteY16-1824" fmla="*/ 1615638 h 1626743"/>
                <a:gd name="connsiteX17-1825" fmla="*/ 1015573 w 1993076"/>
                <a:gd name="connsiteY17-1826" fmla="*/ 1486098 h 1626743"/>
                <a:gd name="connsiteX18-1827" fmla="*/ 921593 w 1993076"/>
                <a:gd name="connsiteY18-1828" fmla="*/ 1336238 h 1626743"/>
                <a:gd name="connsiteX19-1829" fmla="*/ 921593 w 1993076"/>
                <a:gd name="connsiteY19-1830" fmla="*/ 1346398 h 1626743"/>
                <a:gd name="connsiteX20-1831" fmla="*/ 789513 w 1993076"/>
                <a:gd name="connsiteY20-1832" fmla="*/ 1488638 h 1626743"/>
                <a:gd name="connsiteX21-1833" fmla="*/ 423753 w 1993076"/>
                <a:gd name="connsiteY21-1834" fmla="*/ 1539438 h 1626743"/>
                <a:gd name="connsiteX22-1835" fmla="*/ 271353 w 1993076"/>
                <a:gd name="connsiteY22-1836" fmla="*/ 1305758 h 1626743"/>
                <a:gd name="connsiteX23-1837" fmla="*/ 400893 w 1993076"/>
                <a:gd name="connsiteY23-1838" fmla="*/ 1056838 h 1626743"/>
                <a:gd name="connsiteX24-1839" fmla="*/ 474553 w 1993076"/>
                <a:gd name="connsiteY24-1840" fmla="*/ 970478 h 1626743"/>
                <a:gd name="connsiteX25-1841" fmla="*/ 230713 w 1993076"/>
                <a:gd name="connsiteY25-1842" fmla="*/ 879038 h 1626743"/>
                <a:gd name="connsiteX26-1843" fmla="*/ 47833 w 1993076"/>
                <a:gd name="connsiteY26-1844" fmla="*/ 726638 h 1626743"/>
                <a:gd name="connsiteX27-1845" fmla="*/ 17353 w 1993076"/>
                <a:gd name="connsiteY27-1846" fmla="*/ 442158 h 1626743"/>
                <a:gd name="connsiteX28-1847" fmla="*/ 281513 w 1993076"/>
                <a:gd name="connsiteY28-1848" fmla="*/ 340558 h 1626743"/>
                <a:gd name="connsiteX29-1849" fmla="*/ 489793 w 1993076"/>
                <a:gd name="connsiteY29-1850" fmla="*/ 391358 h 1626743"/>
                <a:gd name="connsiteX30-1851" fmla="*/ 710773 w 1993076"/>
                <a:gd name="connsiteY30-1852" fmla="*/ 462478 h 1626743"/>
                <a:gd name="connsiteX0-1853" fmla="*/ 710773 w 1993076"/>
                <a:gd name="connsiteY0-1854" fmla="*/ 462478 h 1625821"/>
                <a:gd name="connsiteX1-1855" fmla="*/ 878413 w 1993076"/>
                <a:gd name="connsiteY1-1856" fmla="*/ 177998 h 1625821"/>
                <a:gd name="connsiteX2-1857" fmla="*/ 1190833 w 1993076"/>
                <a:gd name="connsiteY2-1858" fmla="*/ 198 h 1625821"/>
                <a:gd name="connsiteX3-1859" fmla="*/ 1414353 w 1993076"/>
                <a:gd name="connsiteY3-1860" fmla="*/ 147518 h 1625821"/>
                <a:gd name="connsiteX4-1861" fmla="*/ 1462613 w 1993076"/>
                <a:gd name="connsiteY4-1862" fmla="*/ 353258 h 1625821"/>
                <a:gd name="connsiteX5-1863" fmla="*/ 1427053 w 1993076"/>
                <a:gd name="connsiteY5-1864" fmla="*/ 531058 h 1625821"/>
                <a:gd name="connsiteX6-1865" fmla="*/ 1625173 w 1993076"/>
                <a:gd name="connsiteY6-1866" fmla="*/ 556458 h 1625821"/>
                <a:gd name="connsiteX7-1867" fmla="*/ 1861393 w 1993076"/>
                <a:gd name="connsiteY7-1868" fmla="*/ 625038 h 1625821"/>
                <a:gd name="connsiteX8-1869" fmla="*/ 1990933 w 1993076"/>
                <a:gd name="connsiteY8-1870" fmla="*/ 790138 h 1625821"/>
                <a:gd name="connsiteX9-1871" fmla="*/ 1924893 w 1993076"/>
                <a:gd name="connsiteY9-1872" fmla="*/ 990798 h 1625821"/>
                <a:gd name="connsiteX10-1873" fmla="*/ 1708993 w 1993076"/>
                <a:gd name="connsiteY10-1874" fmla="*/ 1072078 h 1625821"/>
                <a:gd name="connsiteX11-1875" fmla="*/ 1449913 w 1993076"/>
                <a:gd name="connsiteY11-1876" fmla="*/ 1051758 h 1625821"/>
                <a:gd name="connsiteX12-1877" fmla="*/ 1564213 w 1993076"/>
                <a:gd name="connsiteY12-1878" fmla="*/ 1267658 h 1625821"/>
                <a:gd name="connsiteX13-1879" fmla="*/ 1589613 w 1993076"/>
                <a:gd name="connsiteY13-1880" fmla="*/ 1374338 h 1625821"/>
                <a:gd name="connsiteX14-1881" fmla="*/ 1548973 w 1993076"/>
                <a:gd name="connsiteY14-1882" fmla="*/ 1511498 h 1625821"/>
                <a:gd name="connsiteX15-1883" fmla="*/ 1419433 w 1993076"/>
                <a:gd name="connsiteY15-1884" fmla="*/ 1608018 h 1625821"/>
                <a:gd name="connsiteX16-1885" fmla="*/ 1147653 w 1993076"/>
                <a:gd name="connsiteY16-1886" fmla="*/ 1615638 h 1625821"/>
                <a:gd name="connsiteX17-1887" fmla="*/ 1015573 w 1993076"/>
                <a:gd name="connsiteY17-1888" fmla="*/ 1498798 h 1625821"/>
                <a:gd name="connsiteX18-1889" fmla="*/ 921593 w 1993076"/>
                <a:gd name="connsiteY18-1890" fmla="*/ 1336238 h 1625821"/>
                <a:gd name="connsiteX19-1891" fmla="*/ 921593 w 1993076"/>
                <a:gd name="connsiteY19-1892" fmla="*/ 1346398 h 1625821"/>
                <a:gd name="connsiteX20-1893" fmla="*/ 789513 w 1993076"/>
                <a:gd name="connsiteY20-1894" fmla="*/ 1488638 h 1625821"/>
                <a:gd name="connsiteX21-1895" fmla="*/ 423753 w 1993076"/>
                <a:gd name="connsiteY21-1896" fmla="*/ 1539438 h 1625821"/>
                <a:gd name="connsiteX22-1897" fmla="*/ 271353 w 1993076"/>
                <a:gd name="connsiteY22-1898" fmla="*/ 1305758 h 1625821"/>
                <a:gd name="connsiteX23-1899" fmla="*/ 400893 w 1993076"/>
                <a:gd name="connsiteY23-1900" fmla="*/ 1056838 h 1625821"/>
                <a:gd name="connsiteX24-1901" fmla="*/ 474553 w 1993076"/>
                <a:gd name="connsiteY24-1902" fmla="*/ 970478 h 1625821"/>
                <a:gd name="connsiteX25-1903" fmla="*/ 230713 w 1993076"/>
                <a:gd name="connsiteY25-1904" fmla="*/ 879038 h 1625821"/>
                <a:gd name="connsiteX26-1905" fmla="*/ 47833 w 1993076"/>
                <a:gd name="connsiteY26-1906" fmla="*/ 726638 h 1625821"/>
                <a:gd name="connsiteX27-1907" fmla="*/ 17353 w 1993076"/>
                <a:gd name="connsiteY27-1908" fmla="*/ 442158 h 1625821"/>
                <a:gd name="connsiteX28-1909" fmla="*/ 281513 w 1993076"/>
                <a:gd name="connsiteY28-1910" fmla="*/ 340558 h 1625821"/>
                <a:gd name="connsiteX29-1911" fmla="*/ 489793 w 1993076"/>
                <a:gd name="connsiteY29-1912" fmla="*/ 391358 h 1625821"/>
                <a:gd name="connsiteX30-1913" fmla="*/ 710773 w 1993076"/>
                <a:gd name="connsiteY30-1914" fmla="*/ 462478 h 1625821"/>
                <a:gd name="connsiteX0-1915" fmla="*/ 710773 w 1993076"/>
                <a:gd name="connsiteY0-1916" fmla="*/ 462478 h 1624075"/>
                <a:gd name="connsiteX1-1917" fmla="*/ 878413 w 1993076"/>
                <a:gd name="connsiteY1-1918" fmla="*/ 177998 h 1624075"/>
                <a:gd name="connsiteX2-1919" fmla="*/ 1190833 w 1993076"/>
                <a:gd name="connsiteY2-1920" fmla="*/ 198 h 1624075"/>
                <a:gd name="connsiteX3-1921" fmla="*/ 1414353 w 1993076"/>
                <a:gd name="connsiteY3-1922" fmla="*/ 147518 h 1624075"/>
                <a:gd name="connsiteX4-1923" fmla="*/ 1462613 w 1993076"/>
                <a:gd name="connsiteY4-1924" fmla="*/ 353258 h 1624075"/>
                <a:gd name="connsiteX5-1925" fmla="*/ 1427053 w 1993076"/>
                <a:gd name="connsiteY5-1926" fmla="*/ 531058 h 1624075"/>
                <a:gd name="connsiteX6-1927" fmla="*/ 1625173 w 1993076"/>
                <a:gd name="connsiteY6-1928" fmla="*/ 556458 h 1624075"/>
                <a:gd name="connsiteX7-1929" fmla="*/ 1861393 w 1993076"/>
                <a:gd name="connsiteY7-1930" fmla="*/ 625038 h 1624075"/>
                <a:gd name="connsiteX8-1931" fmla="*/ 1990933 w 1993076"/>
                <a:gd name="connsiteY8-1932" fmla="*/ 790138 h 1624075"/>
                <a:gd name="connsiteX9-1933" fmla="*/ 1924893 w 1993076"/>
                <a:gd name="connsiteY9-1934" fmla="*/ 990798 h 1624075"/>
                <a:gd name="connsiteX10-1935" fmla="*/ 1708993 w 1993076"/>
                <a:gd name="connsiteY10-1936" fmla="*/ 1072078 h 1624075"/>
                <a:gd name="connsiteX11-1937" fmla="*/ 1449913 w 1993076"/>
                <a:gd name="connsiteY11-1938" fmla="*/ 1051758 h 1624075"/>
                <a:gd name="connsiteX12-1939" fmla="*/ 1564213 w 1993076"/>
                <a:gd name="connsiteY12-1940" fmla="*/ 1267658 h 1624075"/>
                <a:gd name="connsiteX13-1941" fmla="*/ 1589613 w 1993076"/>
                <a:gd name="connsiteY13-1942" fmla="*/ 1374338 h 1624075"/>
                <a:gd name="connsiteX14-1943" fmla="*/ 1548973 w 1993076"/>
                <a:gd name="connsiteY14-1944" fmla="*/ 1511498 h 1624075"/>
                <a:gd name="connsiteX15-1945" fmla="*/ 1419433 w 1993076"/>
                <a:gd name="connsiteY15-1946" fmla="*/ 1608018 h 1624075"/>
                <a:gd name="connsiteX16-1947" fmla="*/ 1167973 w 1993076"/>
                <a:gd name="connsiteY16-1948" fmla="*/ 1613098 h 1624075"/>
                <a:gd name="connsiteX17-1949" fmla="*/ 1015573 w 1993076"/>
                <a:gd name="connsiteY17-1950" fmla="*/ 1498798 h 1624075"/>
                <a:gd name="connsiteX18-1951" fmla="*/ 921593 w 1993076"/>
                <a:gd name="connsiteY18-1952" fmla="*/ 1336238 h 1624075"/>
                <a:gd name="connsiteX19-1953" fmla="*/ 921593 w 1993076"/>
                <a:gd name="connsiteY19-1954" fmla="*/ 1346398 h 1624075"/>
                <a:gd name="connsiteX20-1955" fmla="*/ 789513 w 1993076"/>
                <a:gd name="connsiteY20-1956" fmla="*/ 1488638 h 1624075"/>
                <a:gd name="connsiteX21-1957" fmla="*/ 423753 w 1993076"/>
                <a:gd name="connsiteY21-1958" fmla="*/ 1539438 h 1624075"/>
                <a:gd name="connsiteX22-1959" fmla="*/ 271353 w 1993076"/>
                <a:gd name="connsiteY22-1960" fmla="*/ 1305758 h 1624075"/>
                <a:gd name="connsiteX23-1961" fmla="*/ 400893 w 1993076"/>
                <a:gd name="connsiteY23-1962" fmla="*/ 1056838 h 1624075"/>
                <a:gd name="connsiteX24-1963" fmla="*/ 474553 w 1993076"/>
                <a:gd name="connsiteY24-1964" fmla="*/ 970478 h 1624075"/>
                <a:gd name="connsiteX25-1965" fmla="*/ 230713 w 1993076"/>
                <a:gd name="connsiteY25-1966" fmla="*/ 879038 h 1624075"/>
                <a:gd name="connsiteX26-1967" fmla="*/ 47833 w 1993076"/>
                <a:gd name="connsiteY26-1968" fmla="*/ 726638 h 1624075"/>
                <a:gd name="connsiteX27-1969" fmla="*/ 17353 w 1993076"/>
                <a:gd name="connsiteY27-1970" fmla="*/ 442158 h 1624075"/>
                <a:gd name="connsiteX28-1971" fmla="*/ 281513 w 1993076"/>
                <a:gd name="connsiteY28-1972" fmla="*/ 340558 h 1624075"/>
                <a:gd name="connsiteX29-1973" fmla="*/ 489793 w 1993076"/>
                <a:gd name="connsiteY29-1974" fmla="*/ 391358 h 1624075"/>
                <a:gd name="connsiteX30-1975" fmla="*/ 710773 w 1993076"/>
                <a:gd name="connsiteY30-1976" fmla="*/ 462478 h 1624075"/>
                <a:gd name="connsiteX0-1977" fmla="*/ 710773 w 1993076"/>
                <a:gd name="connsiteY0-1978" fmla="*/ 462478 h 1624075"/>
                <a:gd name="connsiteX1-1979" fmla="*/ 878413 w 1993076"/>
                <a:gd name="connsiteY1-1980" fmla="*/ 177998 h 1624075"/>
                <a:gd name="connsiteX2-1981" fmla="*/ 1190833 w 1993076"/>
                <a:gd name="connsiteY2-1982" fmla="*/ 198 h 1624075"/>
                <a:gd name="connsiteX3-1983" fmla="*/ 1414353 w 1993076"/>
                <a:gd name="connsiteY3-1984" fmla="*/ 147518 h 1624075"/>
                <a:gd name="connsiteX4-1985" fmla="*/ 1462613 w 1993076"/>
                <a:gd name="connsiteY4-1986" fmla="*/ 353258 h 1624075"/>
                <a:gd name="connsiteX5-1987" fmla="*/ 1427053 w 1993076"/>
                <a:gd name="connsiteY5-1988" fmla="*/ 531058 h 1624075"/>
                <a:gd name="connsiteX6-1989" fmla="*/ 1625173 w 1993076"/>
                <a:gd name="connsiteY6-1990" fmla="*/ 556458 h 1624075"/>
                <a:gd name="connsiteX7-1991" fmla="*/ 1861393 w 1993076"/>
                <a:gd name="connsiteY7-1992" fmla="*/ 625038 h 1624075"/>
                <a:gd name="connsiteX8-1993" fmla="*/ 1990933 w 1993076"/>
                <a:gd name="connsiteY8-1994" fmla="*/ 790138 h 1624075"/>
                <a:gd name="connsiteX9-1995" fmla="*/ 1924893 w 1993076"/>
                <a:gd name="connsiteY9-1996" fmla="*/ 990798 h 1624075"/>
                <a:gd name="connsiteX10-1997" fmla="*/ 1708993 w 1993076"/>
                <a:gd name="connsiteY10-1998" fmla="*/ 1072078 h 1624075"/>
                <a:gd name="connsiteX11-1999" fmla="*/ 1449913 w 1993076"/>
                <a:gd name="connsiteY11-2000" fmla="*/ 1051758 h 1624075"/>
                <a:gd name="connsiteX12-2001" fmla="*/ 1564213 w 1993076"/>
                <a:gd name="connsiteY12-2002" fmla="*/ 1267658 h 1624075"/>
                <a:gd name="connsiteX13-2003" fmla="*/ 1589613 w 1993076"/>
                <a:gd name="connsiteY13-2004" fmla="*/ 1374338 h 1624075"/>
                <a:gd name="connsiteX14-2005" fmla="*/ 1548973 w 1993076"/>
                <a:gd name="connsiteY14-2006" fmla="*/ 1511498 h 1624075"/>
                <a:gd name="connsiteX15-2007" fmla="*/ 1419433 w 1993076"/>
                <a:gd name="connsiteY15-2008" fmla="*/ 1608018 h 1624075"/>
                <a:gd name="connsiteX16-2009" fmla="*/ 1167973 w 1993076"/>
                <a:gd name="connsiteY16-2010" fmla="*/ 1613098 h 1624075"/>
                <a:gd name="connsiteX17-2011" fmla="*/ 1015573 w 1993076"/>
                <a:gd name="connsiteY17-2012" fmla="*/ 1498798 h 1624075"/>
                <a:gd name="connsiteX18-2013" fmla="*/ 921593 w 1993076"/>
                <a:gd name="connsiteY18-2014" fmla="*/ 1336238 h 1624075"/>
                <a:gd name="connsiteX19-2015" fmla="*/ 921593 w 1993076"/>
                <a:gd name="connsiteY19-2016" fmla="*/ 1346398 h 1624075"/>
                <a:gd name="connsiteX20-2017" fmla="*/ 771733 w 1993076"/>
                <a:gd name="connsiteY20-2018" fmla="*/ 1473398 h 1624075"/>
                <a:gd name="connsiteX21-2019" fmla="*/ 423753 w 1993076"/>
                <a:gd name="connsiteY21-2020" fmla="*/ 1539438 h 1624075"/>
                <a:gd name="connsiteX22-2021" fmla="*/ 271353 w 1993076"/>
                <a:gd name="connsiteY22-2022" fmla="*/ 1305758 h 1624075"/>
                <a:gd name="connsiteX23-2023" fmla="*/ 400893 w 1993076"/>
                <a:gd name="connsiteY23-2024" fmla="*/ 1056838 h 1624075"/>
                <a:gd name="connsiteX24-2025" fmla="*/ 474553 w 1993076"/>
                <a:gd name="connsiteY24-2026" fmla="*/ 970478 h 1624075"/>
                <a:gd name="connsiteX25-2027" fmla="*/ 230713 w 1993076"/>
                <a:gd name="connsiteY25-2028" fmla="*/ 879038 h 1624075"/>
                <a:gd name="connsiteX26-2029" fmla="*/ 47833 w 1993076"/>
                <a:gd name="connsiteY26-2030" fmla="*/ 726638 h 1624075"/>
                <a:gd name="connsiteX27-2031" fmla="*/ 17353 w 1993076"/>
                <a:gd name="connsiteY27-2032" fmla="*/ 442158 h 1624075"/>
                <a:gd name="connsiteX28-2033" fmla="*/ 281513 w 1993076"/>
                <a:gd name="connsiteY28-2034" fmla="*/ 340558 h 1624075"/>
                <a:gd name="connsiteX29-2035" fmla="*/ 489793 w 1993076"/>
                <a:gd name="connsiteY29-2036" fmla="*/ 391358 h 1624075"/>
                <a:gd name="connsiteX30-2037" fmla="*/ 710773 w 1993076"/>
                <a:gd name="connsiteY30-2038" fmla="*/ 462478 h 1624075"/>
                <a:gd name="connsiteX0-2039" fmla="*/ 710773 w 1993076"/>
                <a:gd name="connsiteY0-2040" fmla="*/ 462478 h 1624075"/>
                <a:gd name="connsiteX1-2041" fmla="*/ 878413 w 1993076"/>
                <a:gd name="connsiteY1-2042" fmla="*/ 177998 h 1624075"/>
                <a:gd name="connsiteX2-2043" fmla="*/ 1190833 w 1993076"/>
                <a:gd name="connsiteY2-2044" fmla="*/ 198 h 1624075"/>
                <a:gd name="connsiteX3-2045" fmla="*/ 1414353 w 1993076"/>
                <a:gd name="connsiteY3-2046" fmla="*/ 147518 h 1624075"/>
                <a:gd name="connsiteX4-2047" fmla="*/ 1462613 w 1993076"/>
                <a:gd name="connsiteY4-2048" fmla="*/ 353258 h 1624075"/>
                <a:gd name="connsiteX5-2049" fmla="*/ 1427053 w 1993076"/>
                <a:gd name="connsiteY5-2050" fmla="*/ 531058 h 1624075"/>
                <a:gd name="connsiteX6-2051" fmla="*/ 1625173 w 1993076"/>
                <a:gd name="connsiteY6-2052" fmla="*/ 556458 h 1624075"/>
                <a:gd name="connsiteX7-2053" fmla="*/ 1861393 w 1993076"/>
                <a:gd name="connsiteY7-2054" fmla="*/ 625038 h 1624075"/>
                <a:gd name="connsiteX8-2055" fmla="*/ 1990933 w 1993076"/>
                <a:gd name="connsiteY8-2056" fmla="*/ 790138 h 1624075"/>
                <a:gd name="connsiteX9-2057" fmla="*/ 1924893 w 1993076"/>
                <a:gd name="connsiteY9-2058" fmla="*/ 990798 h 1624075"/>
                <a:gd name="connsiteX10-2059" fmla="*/ 1708993 w 1993076"/>
                <a:gd name="connsiteY10-2060" fmla="*/ 1072078 h 1624075"/>
                <a:gd name="connsiteX11-2061" fmla="*/ 1449913 w 1993076"/>
                <a:gd name="connsiteY11-2062" fmla="*/ 1051758 h 1624075"/>
                <a:gd name="connsiteX12-2063" fmla="*/ 1564213 w 1993076"/>
                <a:gd name="connsiteY12-2064" fmla="*/ 1267658 h 1624075"/>
                <a:gd name="connsiteX13-2065" fmla="*/ 1589613 w 1993076"/>
                <a:gd name="connsiteY13-2066" fmla="*/ 1374338 h 1624075"/>
                <a:gd name="connsiteX14-2067" fmla="*/ 1548973 w 1993076"/>
                <a:gd name="connsiteY14-2068" fmla="*/ 1511498 h 1624075"/>
                <a:gd name="connsiteX15-2069" fmla="*/ 1419433 w 1993076"/>
                <a:gd name="connsiteY15-2070" fmla="*/ 1608018 h 1624075"/>
                <a:gd name="connsiteX16-2071" fmla="*/ 1167973 w 1993076"/>
                <a:gd name="connsiteY16-2072" fmla="*/ 1613098 h 1624075"/>
                <a:gd name="connsiteX17-2073" fmla="*/ 1015573 w 1993076"/>
                <a:gd name="connsiteY17-2074" fmla="*/ 1498798 h 1624075"/>
                <a:gd name="connsiteX18-2075" fmla="*/ 921593 w 1993076"/>
                <a:gd name="connsiteY18-2076" fmla="*/ 1336238 h 1624075"/>
                <a:gd name="connsiteX19-2077" fmla="*/ 921593 w 1993076"/>
                <a:gd name="connsiteY19-2078" fmla="*/ 1346398 h 1624075"/>
                <a:gd name="connsiteX20-2079" fmla="*/ 771733 w 1993076"/>
                <a:gd name="connsiteY20-2080" fmla="*/ 1473398 h 1624075"/>
                <a:gd name="connsiteX21-2081" fmla="*/ 423753 w 1993076"/>
                <a:gd name="connsiteY21-2082" fmla="*/ 1539438 h 1624075"/>
                <a:gd name="connsiteX22-2083" fmla="*/ 271353 w 1993076"/>
                <a:gd name="connsiteY22-2084" fmla="*/ 1305758 h 1624075"/>
                <a:gd name="connsiteX23-2085" fmla="*/ 400893 w 1993076"/>
                <a:gd name="connsiteY23-2086" fmla="*/ 1056838 h 1624075"/>
                <a:gd name="connsiteX24-2087" fmla="*/ 474553 w 1993076"/>
                <a:gd name="connsiteY24-2088" fmla="*/ 970478 h 1624075"/>
                <a:gd name="connsiteX25-2089" fmla="*/ 230713 w 1993076"/>
                <a:gd name="connsiteY25-2090" fmla="*/ 879038 h 1624075"/>
                <a:gd name="connsiteX26-2091" fmla="*/ 47833 w 1993076"/>
                <a:gd name="connsiteY26-2092" fmla="*/ 726638 h 1624075"/>
                <a:gd name="connsiteX27-2093" fmla="*/ 17353 w 1993076"/>
                <a:gd name="connsiteY27-2094" fmla="*/ 442158 h 1624075"/>
                <a:gd name="connsiteX28-2095" fmla="*/ 281513 w 1993076"/>
                <a:gd name="connsiteY28-2096" fmla="*/ 340558 h 1624075"/>
                <a:gd name="connsiteX29-2097" fmla="*/ 489793 w 1993076"/>
                <a:gd name="connsiteY29-2098" fmla="*/ 391358 h 1624075"/>
                <a:gd name="connsiteX30-2099" fmla="*/ 710773 w 1993076"/>
                <a:gd name="connsiteY30-2100" fmla="*/ 462478 h 1624075"/>
                <a:gd name="connsiteX0-2101" fmla="*/ 710773 w 1993076"/>
                <a:gd name="connsiteY0-2102" fmla="*/ 462478 h 1624075"/>
                <a:gd name="connsiteX1-2103" fmla="*/ 878413 w 1993076"/>
                <a:gd name="connsiteY1-2104" fmla="*/ 177998 h 1624075"/>
                <a:gd name="connsiteX2-2105" fmla="*/ 1190833 w 1993076"/>
                <a:gd name="connsiteY2-2106" fmla="*/ 198 h 1624075"/>
                <a:gd name="connsiteX3-2107" fmla="*/ 1414353 w 1993076"/>
                <a:gd name="connsiteY3-2108" fmla="*/ 147518 h 1624075"/>
                <a:gd name="connsiteX4-2109" fmla="*/ 1462613 w 1993076"/>
                <a:gd name="connsiteY4-2110" fmla="*/ 353258 h 1624075"/>
                <a:gd name="connsiteX5-2111" fmla="*/ 1427053 w 1993076"/>
                <a:gd name="connsiteY5-2112" fmla="*/ 531058 h 1624075"/>
                <a:gd name="connsiteX6-2113" fmla="*/ 1625173 w 1993076"/>
                <a:gd name="connsiteY6-2114" fmla="*/ 556458 h 1624075"/>
                <a:gd name="connsiteX7-2115" fmla="*/ 1861393 w 1993076"/>
                <a:gd name="connsiteY7-2116" fmla="*/ 625038 h 1624075"/>
                <a:gd name="connsiteX8-2117" fmla="*/ 1990933 w 1993076"/>
                <a:gd name="connsiteY8-2118" fmla="*/ 790138 h 1624075"/>
                <a:gd name="connsiteX9-2119" fmla="*/ 1924893 w 1993076"/>
                <a:gd name="connsiteY9-2120" fmla="*/ 990798 h 1624075"/>
                <a:gd name="connsiteX10-2121" fmla="*/ 1708993 w 1993076"/>
                <a:gd name="connsiteY10-2122" fmla="*/ 1072078 h 1624075"/>
                <a:gd name="connsiteX11-2123" fmla="*/ 1449913 w 1993076"/>
                <a:gd name="connsiteY11-2124" fmla="*/ 1051758 h 1624075"/>
                <a:gd name="connsiteX12-2125" fmla="*/ 1564213 w 1993076"/>
                <a:gd name="connsiteY12-2126" fmla="*/ 1267658 h 1624075"/>
                <a:gd name="connsiteX13-2127" fmla="*/ 1589613 w 1993076"/>
                <a:gd name="connsiteY13-2128" fmla="*/ 1374338 h 1624075"/>
                <a:gd name="connsiteX14-2129" fmla="*/ 1548973 w 1993076"/>
                <a:gd name="connsiteY14-2130" fmla="*/ 1511498 h 1624075"/>
                <a:gd name="connsiteX15-2131" fmla="*/ 1419433 w 1993076"/>
                <a:gd name="connsiteY15-2132" fmla="*/ 1608018 h 1624075"/>
                <a:gd name="connsiteX16-2133" fmla="*/ 1167973 w 1993076"/>
                <a:gd name="connsiteY16-2134" fmla="*/ 1613098 h 1624075"/>
                <a:gd name="connsiteX17-2135" fmla="*/ 1015573 w 1993076"/>
                <a:gd name="connsiteY17-2136" fmla="*/ 1498798 h 1624075"/>
                <a:gd name="connsiteX18-2137" fmla="*/ 921593 w 1993076"/>
                <a:gd name="connsiteY18-2138" fmla="*/ 1336238 h 1624075"/>
                <a:gd name="connsiteX19-2139" fmla="*/ 921593 w 1993076"/>
                <a:gd name="connsiteY19-2140" fmla="*/ 1346398 h 1624075"/>
                <a:gd name="connsiteX20-2141" fmla="*/ 771733 w 1993076"/>
                <a:gd name="connsiteY20-2142" fmla="*/ 1473398 h 1624075"/>
                <a:gd name="connsiteX21-2143" fmla="*/ 423753 w 1993076"/>
                <a:gd name="connsiteY21-2144" fmla="*/ 1539438 h 1624075"/>
                <a:gd name="connsiteX22-2145" fmla="*/ 271353 w 1993076"/>
                <a:gd name="connsiteY22-2146" fmla="*/ 1305758 h 1624075"/>
                <a:gd name="connsiteX23-2147" fmla="*/ 400893 w 1993076"/>
                <a:gd name="connsiteY23-2148" fmla="*/ 1056838 h 1624075"/>
                <a:gd name="connsiteX24-2149" fmla="*/ 474553 w 1993076"/>
                <a:gd name="connsiteY24-2150" fmla="*/ 970478 h 1624075"/>
                <a:gd name="connsiteX25-2151" fmla="*/ 230713 w 1993076"/>
                <a:gd name="connsiteY25-2152" fmla="*/ 879038 h 1624075"/>
                <a:gd name="connsiteX26-2153" fmla="*/ 47833 w 1993076"/>
                <a:gd name="connsiteY26-2154" fmla="*/ 726638 h 1624075"/>
                <a:gd name="connsiteX27-2155" fmla="*/ 17353 w 1993076"/>
                <a:gd name="connsiteY27-2156" fmla="*/ 442158 h 1624075"/>
                <a:gd name="connsiteX28-2157" fmla="*/ 281513 w 1993076"/>
                <a:gd name="connsiteY28-2158" fmla="*/ 340558 h 1624075"/>
                <a:gd name="connsiteX29-2159" fmla="*/ 489793 w 1993076"/>
                <a:gd name="connsiteY29-2160" fmla="*/ 391358 h 1624075"/>
                <a:gd name="connsiteX30-2161" fmla="*/ 710773 w 1993076"/>
                <a:gd name="connsiteY30-2162" fmla="*/ 462478 h 1624075"/>
                <a:gd name="connsiteX0-2163" fmla="*/ 710773 w 1993076"/>
                <a:gd name="connsiteY0-2164" fmla="*/ 462478 h 1624075"/>
                <a:gd name="connsiteX1-2165" fmla="*/ 878413 w 1993076"/>
                <a:gd name="connsiteY1-2166" fmla="*/ 177998 h 1624075"/>
                <a:gd name="connsiteX2-2167" fmla="*/ 1190833 w 1993076"/>
                <a:gd name="connsiteY2-2168" fmla="*/ 198 h 1624075"/>
                <a:gd name="connsiteX3-2169" fmla="*/ 1414353 w 1993076"/>
                <a:gd name="connsiteY3-2170" fmla="*/ 147518 h 1624075"/>
                <a:gd name="connsiteX4-2171" fmla="*/ 1462613 w 1993076"/>
                <a:gd name="connsiteY4-2172" fmla="*/ 353258 h 1624075"/>
                <a:gd name="connsiteX5-2173" fmla="*/ 1427053 w 1993076"/>
                <a:gd name="connsiteY5-2174" fmla="*/ 531058 h 1624075"/>
                <a:gd name="connsiteX6-2175" fmla="*/ 1625173 w 1993076"/>
                <a:gd name="connsiteY6-2176" fmla="*/ 556458 h 1624075"/>
                <a:gd name="connsiteX7-2177" fmla="*/ 1861393 w 1993076"/>
                <a:gd name="connsiteY7-2178" fmla="*/ 625038 h 1624075"/>
                <a:gd name="connsiteX8-2179" fmla="*/ 1990933 w 1993076"/>
                <a:gd name="connsiteY8-2180" fmla="*/ 790138 h 1624075"/>
                <a:gd name="connsiteX9-2181" fmla="*/ 1924893 w 1993076"/>
                <a:gd name="connsiteY9-2182" fmla="*/ 990798 h 1624075"/>
                <a:gd name="connsiteX10-2183" fmla="*/ 1708993 w 1993076"/>
                <a:gd name="connsiteY10-2184" fmla="*/ 1072078 h 1624075"/>
                <a:gd name="connsiteX11-2185" fmla="*/ 1449913 w 1993076"/>
                <a:gd name="connsiteY11-2186" fmla="*/ 1051758 h 1624075"/>
                <a:gd name="connsiteX12-2187" fmla="*/ 1564213 w 1993076"/>
                <a:gd name="connsiteY12-2188" fmla="*/ 1267658 h 1624075"/>
                <a:gd name="connsiteX13-2189" fmla="*/ 1589613 w 1993076"/>
                <a:gd name="connsiteY13-2190" fmla="*/ 1374338 h 1624075"/>
                <a:gd name="connsiteX14-2191" fmla="*/ 1548973 w 1993076"/>
                <a:gd name="connsiteY14-2192" fmla="*/ 1511498 h 1624075"/>
                <a:gd name="connsiteX15-2193" fmla="*/ 1419433 w 1993076"/>
                <a:gd name="connsiteY15-2194" fmla="*/ 1608018 h 1624075"/>
                <a:gd name="connsiteX16-2195" fmla="*/ 1167973 w 1993076"/>
                <a:gd name="connsiteY16-2196" fmla="*/ 1613098 h 1624075"/>
                <a:gd name="connsiteX17-2197" fmla="*/ 1015573 w 1993076"/>
                <a:gd name="connsiteY17-2198" fmla="*/ 1498798 h 1624075"/>
                <a:gd name="connsiteX18-2199" fmla="*/ 921593 w 1993076"/>
                <a:gd name="connsiteY18-2200" fmla="*/ 1336238 h 1624075"/>
                <a:gd name="connsiteX19-2201" fmla="*/ 921593 w 1993076"/>
                <a:gd name="connsiteY19-2202" fmla="*/ 1346398 h 1624075"/>
                <a:gd name="connsiteX20-2203" fmla="*/ 771733 w 1993076"/>
                <a:gd name="connsiteY20-2204" fmla="*/ 1473398 h 1624075"/>
                <a:gd name="connsiteX21-2205" fmla="*/ 423753 w 1993076"/>
                <a:gd name="connsiteY21-2206" fmla="*/ 1539438 h 1624075"/>
                <a:gd name="connsiteX22-2207" fmla="*/ 271353 w 1993076"/>
                <a:gd name="connsiteY22-2208" fmla="*/ 1305758 h 1624075"/>
                <a:gd name="connsiteX23-2209" fmla="*/ 393273 w 1993076"/>
                <a:gd name="connsiteY23-2210" fmla="*/ 1056838 h 1624075"/>
                <a:gd name="connsiteX24-2211" fmla="*/ 474553 w 1993076"/>
                <a:gd name="connsiteY24-2212" fmla="*/ 970478 h 1624075"/>
                <a:gd name="connsiteX25-2213" fmla="*/ 230713 w 1993076"/>
                <a:gd name="connsiteY25-2214" fmla="*/ 879038 h 1624075"/>
                <a:gd name="connsiteX26-2215" fmla="*/ 47833 w 1993076"/>
                <a:gd name="connsiteY26-2216" fmla="*/ 726638 h 1624075"/>
                <a:gd name="connsiteX27-2217" fmla="*/ 17353 w 1993076"/>
                <a:gd name="connsiteY27-2218" fmla="*/ 442158 h 1624075"/>
                <a:gd name="connsiteX28-2219" fmla="*/ 281513 w 1993076"/>
                <a:gd name="connsiteY28-2220" fmla="*/ 340558 h 1624075"/>
                <a:gd name="connsiteX29-2221" fmla="*/ 489793 w 1993076"/>
                <a:gd name="connsiteY29-2222" fmla="*/ 391358 h 1624075"/>
                <a:gd name="connsiteX30-2223" fmla="*/ 710773 w 1993076"/>
                <a:gd name="connsiteY30-2224" fmla="*/ 462478 h 1624075"/>
                <a:gd name="connsiteX0-2225" fmla="*/ 710773 w 1993076"/>
                <a:gd name="connsiteY0-2226" fmla="*/ 462478 h 1624075"/>
                <a:gd name="connsiteX1-2227" fmla="*/ 878413 w 1993076"/>
                <a:gd name="connsiteY1-2228" fmla="*/ 177998 h 1624075"/>
                <a:gd name="connsiteX2-2229" fmla="*/ 1190833 w 1993076"/>
                <a:gd name="connsiteY2-2230" fmla="*/ 198 h 1624075"/>
                <a:gd name="connsiteX3-2231" fmla="*/ 1414353 w 1993076"/>
                <a:gd name="connsiteY3-2232" fmla="*/ 147518 h 1624075"/>
                <a:gd name="connsiteX4-2233" fmla="*/ 1462613 w 1993076"/>
                <a:gd name="connsiteY4-2234" fmla="*/ 353258 h 1624075"/>
                <a:gd name="connsiteX5-2235" fmla="*/ 1427053 w 1993076"/>
                <a:gd name="connsiteY5-2236" fmla="*/ 531058 h 1624075"/>
                <a:gd name="connsiteX6-2237" fmla="*/ 1625173 w 1993076"/>
                <a:gd name="connsiteY6-2238" fmla="*/ 556458 h 1624075"/>
                <a:gd name="connsiteX7-2239" fmla="*/ 1861393 w 1993076"/>
                <a:gd name="connsiteY7-2240" fmla="*/ 625038 h 1624075"/>
                <a:gd name="connsiteX8-2241" fmla="*/ 1990933 w 1993076"/>
                <a:gd name="connsiteY8-2242" fmla="*/ 790138 h 1624075"/>
                <a:gd name="connsiteX9-2243" fmla="*/ 1924893 w 1993076"/>
                <a:gd name="connsiteY9-2244" fmla="*/ 990798 h 1624075"/>
                <a:gd name="connsiteX10-2245" fmla="*/ 1708993 w 1993076"/>
                <a:gd name="connsiteY10-2246" fmla="*/ 1072078 h 1624075"/>
                <a:gd name="connsiteX11-2247" fmla="*/ 1449913 w 1993076"/>
                <a:gd name="connsiteY11-2248" fmla="*/ 1051758 h 1624075"/>
                <a:gd name="connsiteX12-2249" fmla="*/ 1564213 w 1993076"/>
                <a:gd name="connsiteY12-2250" fmla="*/ 1267658 h 1624075"/>
                <a:gd name="connsiteX13-2251" fmla="*/ 1589613 w 1993076"/>
                <a:gd name="connsiteY13-2252" fmla="*/ 1374338 h 1624075"/>
                <a:gd name="connsiteX14-2253" fmla="*/ 1548973 w 1993076"/>
                <a:gd name="connsiteY14-2254" fmla="*/ 1511498 h 1624075"/>
                <a:gd name="connsiteX15-2255" fmla="*/ 1419433 w 1993076"/>
                <a:gd name="connsiteY15-2256" fmla="*/ 1608018 h 1624075"/>
                <a:gd name="connsiteX16-2257" fmla="*/ 1167973 w 1993076"/>
                <a:gd name="connsiteY16-2258" fmla="*/ 1613098 h 1624075"/>
                <a:gd name="connsiteX17-2259" fmla="*/ 1015573 w 1993076"/>
                <a:gd name="connsiteY17-2260" fmla="*/ 1498798 h 1624075"/>
                <a:gd name="connsiteX18-2261" fmla="*/ 921593 w 1993076"/>
                <a:gd name="connsiteY18-2262" fmla="*/ 1336238 h 1624075"/>
                <a:gd name="connsiteX19-2263" fmla="*/ 921593 w 1993076"/>
                <a:gd name="connsiteY19-2264" fmla="*/ 1346398 h 1624075"/>
                <a:gd name="connsiteX20-2265" fmla="*/ 771733 w 1993076"/>
                <a:gd name="connsiteY20-2266" fmla="*/ 1473398 h 1624075"/>
                <a:gd name="connsiteX21-2267" fmla="*/ 423753 w 1993076"/>
                <a:gd name="connsiteY21-2268" fmla="*/ 1539438 h 1624075"/>
                <a:gd name="connsiteX22-2269" fmla="*/ 271353 w 1993076"/>
                <a:gd name="connsiteY22-2270" fmla="*/ 1305758 h 1624075"/>
                <a:gd name="connsiteX23-2271" fmla="*/ 393273 w 1993076"/>
                <a:gd name="connsiteY23-2272" fmla="*/ 1056838 h 1624075"/>
                <a:gd name="connsiteX24-2273" fmla="*/ 461853 w 1993076"/>
                <a:gd name="connsiteY24-2274" fmla="*/ 973018 h 1624075"/>
                <a:gd name="connsiteX25-2275" fmla="*/ 230713 w 1993076"/>
                <a:gd name="connsiteY25-2276" fmla="*/ 879038 h 1624075"/>
                <a:gd name="connsiteX26-2277" fmla="*/ 47833 w 1993076"/>
                <a:gd name="connsiteY26-2278" fmla="*/ 726638 h 1624075"/>
                <a:gd name="connsiteX27-2279" fmla="*/ 17353 w 1993076"/>
                <a:gd name="connsiteY27-2280" fmla="*/ 442158 h 1624075"/>
                <a:gd name="connsiteX28-2281" fmla="*/ 281513 w 1993076"/>
                <a:gd name="connsiteY28-2282" fmla="*/ 340558 h 1624075"/>
                <a:gd name="connsiteX29-2283" fmla="*/ 489793 w 1993076"/>
                <a:gd name="connsiteY29-2284" fmla="*/ 391358 h 1624075"/>
                <a:gd name="connsiteX30-2285" fmla="*/ 710773 w 1993076"/>
                <a:gd name="connsiteY30-2286" fmla="*/ 462478 h 16240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117" y="connsiteY29-118"/>
                </a:cxn>
                <a:cxn ang="0">
                  <a:pos x="connsiteX30-239" y="connsiteY30-24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/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-1" fmla="*/ 8 w 290438"/>
                <a:gd name="connsiteY0-2" fmla="*/ 144699 h 289398"/>
                <a:gd name="connsiteX1-3" fmla="*/ 145223 w 290438"/>
                <a:gd name="connsiteY1-4" fmla="*/ 0 h 289398"/>
                <a:gd name="connsiteX2-5" fmla="*/ 290438 w 290438"/>
                <a:gd name="connsiteY2-6" fmla="*/ 144699 h 289398"/>
                <a:gd name="connsiteX3-7" fmla="*/ 140143 w 290438"/>
                <a:gd name="connsiteY3-8" fmla="*/ 289398 h 289398"/>
                <a:gd name="connsiteX4-9" fmla="*/ 8 w 290438"/>
                <a:gd name="connsiteY4-10" fmla="*/ 144699 h 289398"/>
                <a:gd name="connsiteX0-11" fmla="*/ 6 w 310756"/>
                <a:gd name="connsiteY0-12" fmla="*/ 145377 h 292972"/>
                <a:gd name="connsiteX1-13" fmla="*/ 145221 w 310756"/>
                <a:gd name="connsiteY1-14" fmla="*/ 678 h 292972"/>
                <a:gd name="connsiteX2-15" fmla="*/ 310756 w 310756"/>
                <a:gd name="connsiteY2-16" fmla="*/ 206337 h 292972"/>
                <a:gd name="connsiteX3-17" fmla="*/ 140141 w 310756"/>
                <a:gd name="connsiteY3-18" fmla="*/ 290076 h 292972"/>
                <a:gd name="connsiteX4-19" fmla="*/ 6 w 310756"/>
                <a:gd name="connsiteY4-20" fmla="*/ 145377 h 292972"/>
                <a:gd name="connsiteX0-21" fmla="*/ 5 w 313295"/>
                <a:gd name="connsiteY0-22" fmla="*/ 190453 h 289862"/>
                <a:gd name="connsiteX1-23" fmla="*/ 147760 w 313295"/>
                <a:gd name="connsiteY1-24" fmla="*/ 34 h 289862"/>
                <a:gd name="connsiteX2-25" fmla="*/ 313295 w 313295"/>
                <a:gd name="connsiteY2-26" fmla="*/ 205693 h 289862"/>
                <a:gd name="connsiteX3-27" fmla="*/ 142680 w 313295"/>
                <a:gd name="connsiteY3-28" fmla="*/ 289432 h 289862"/>
                <a:gd name="connsiteX4-29" fmla="*/ 5 w 313295"/>
                <a:gd name="connsiteY4-30" fmla="*/ 190453 h 289862"/>
                <a:gd name="connsiteX0-31" fmla="*/ 2796 w 316086"/>
                <a:gd name="connsiteY0-32" fmla="*/ 175216 h 274625"/>
                <a:gd name="connsiteX1-33" fmla="*/ 71811 w 316086"/>
                <a:gd name="connsiteY1-34" fmla="*/ 37 h 274625"/>
                <a:gd name="connsiteX2-35" fmla="*/ 316086 w 316086"/>
                <a:gd name="connsiteY2-36" fmla="*/ 190456 h 274625"/>
                <a:gd name="connsiteX3-37" fmla="*/ 145471 w 316086"/>
                <a:gd name="connsiteY3-38" fmla="*/ 274195 h 274625"/>
                <a:gd name="connsiteX4-39" fmla="*/ 2796 w 316086"/>
                <a:gd name="connsiteY4-40" fmla="*/ 175216 h 274625"/>
                <a:gd name="connsiteX0-41" fmla="*/ 2158 w 315952"/>
                <a:gd name="connsiteY0-42" fmla="*/ 185068 h 284142"/>
                <a:gd name="connsiteX1-43" fmla="*/ 71173 w 315952"/>
                <a:gd name="connsiteY1-44" fmla="*/ 9889 h 284142"/>
                <a:gd name="connsiteX2-45" fmla="*/ 235434 w 315952"/>
                <a:gd name="connsiteY2-46" fmla="*/ 40983 h 284142"/>
                <a:gd name="connsiteX3-47" fmla="*/ 315448 w 315952"/>
                <a:gd name="connsiteY3-48" fmla="*/ 200308 h 284142"/>
                <a:gd name="connsiteX4-49" fmla="*/ 144833 w 315952"/>
                <a:gd name="connsiteY4-50" fmla="*/ 284047 h 284142"/>
                <a:gd name="connsiteX5" fmla="*/ 2158 w 315952"/>
                <a:gd name="connsiteY5" fmla="*/ 185068 h 284142"/>
                <a:gd name="connsiteX0-51" fmla="*/ 2158 w 295962"/>
                <a:gd name="connsiteY0-52" fmla="*/ 185068 h 284142"/>
                <a:gd name="connsiteX1-53" fmla="*/ 71173 w 295962"/>
                <a:gd name="connsiteY1-54" fmla="*/ 9889 h 284142"/>
                <a:gd name="connsiteX2-55" fmla="*/ 235434 w 295962"/>
                <a:gd name="connsiteY2-56" fmla="*/ 40983 h 284142"/>
                <a:gd name="connsiteX3-57" fmla="*/ 295128 w 295962"/>
                <a:gd name="connsiteY3-58" fmla="*/ 200308 h 284142"/>
                <a:gd name="connsiteX4-59" fmla="*/ 144833 w 295962"/>
                <a:gd name="connsiteY4-60" fmla="*/ 284047 h 284142"/>
                <a:gd name="connsiteX5-61" fmla="*/ 2158 w 295962"/>
                <a:gd name="connsiteY5-62" fmla="*/ 185068 h 2841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61" y="connsiteY5-62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/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/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07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/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09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/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11" name="ตัวแทนข้อความ 216"/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/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/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/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/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/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/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187" name="ตัวแทนข้อความ 834"/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  <a:endParaRPr lang="en-US" dirty="0"/>
          </a:p>
        </p:txBody>
      </p:sp>
      <p:sp>
        <p:nvSpPr>
          <p:cNvPr id="188" name="ตัวแทนข้อความ 216"/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/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90" name="ตัวแทนข้อความ 216"/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/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/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/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/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/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/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/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/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/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/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/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/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/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/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/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/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/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/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/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/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  <a:gd name="connsiteX0-129" fmla="*/ 3936 w 43503"/>
                <a:gd name="connsiteY0-130" fmla="*/ 14229 h 43219"/>
                <a:gd name="connsiteX1-131" fmla="*/ 5659 w 43503"/>
                <a:gd name="connsiteY1-132" fmla="*/ 6766 h 43219"/>
                <a:gd name="connsiteX2-133" fmla="*/ 14041 w 43503"/>
                <a:gd name="connsiteY2-134" fmla="*/ 5061 h 43219"/>
                <a:gd name="connsiteX3-135" fmla="*/ 22492 w 43503"/>
                <a:gd name="connsiteY3-136" fmla="*/ 3291 h 43219"/>
                <a:gd name="connsiteX4-137" fmla="*/ 25785 w 43503"/>
                <a:gd name="connsiteY4-138" fmla="*/ 59 h 43219"/>
                <a:gd name="connsiteX5-139" fmla="*/ 29869 w 43503"/>
                <a:gd name="connsiteY5-140" fmla="*/ 2340 h 43219"/>
                <a:gd name="connsiteX6-141" fmla="*/ 35499 w 43503"/>
                <a:gd name="connsiteY6-142" fmla="*/ 549 h 43219"/>
                <a:gd name="connsiteX7-143" fmla="*/ 38354 w 43503"/>
                <a:gd name="connsiteY7-144" fmla="*/ 5435 h 43219"/>
                <a:gd name="connsiteX8-145" fmla="*/ 42018 w 43503"/>
                <a:gd name="connsiteY8-146" fmla="*/ 10177 h 43219"/>
                <a:gd name="connsiteX9-147" fmla="*/ 41854 w 43503"/>
                <a:gd name="connsiteY9-148" fmla="*/ 15319 h 43219"/>
                <a:gd name="connsiteX10-149" fmla="*/ 43052 w 43503"/>
                <a:gd name="connsiteY10-150" fmla="*/ 23181 h 43219"/>
                <a:gd name="connsiteX11-151" fmla="*/ 35431 w 43503"/>
                <a:gd name="connsiteY11-152" fmla="*/ 35960 h 43219"/>
                <a:gd name="connsiteX12-153" fmla="*/ 28591 w 43503"/>
                <a:gd name="connsiteY12-154" fmla="*/ 36674 h 43219"/>
                <a:gd name="connsiteX13-155" fmla="*/ 23703 w 43503"/>
                <a:gd name="connsiteY13-156" fmla="*/ 42965 h 43219"/>
                <a:gd name="connsiteX14-157" fmla="*/ 16516 w 43503"/>
                <a:gd name="connsiteY14-158" fmla="*/ 39125 h 43219"/>
                <a:gd name="connsiteX15-159" fmla="*/ 5840 w 43503"/>
                <a:gd name="connsiteY15-160" fmla="*/ 35331 h 43219"/>
                <a:gd name="connsiteX16-161" fmla="*/ 1146 w 43503"/>
                <a:gd name="connsiteY16-162" fmla="*/ 31109 h 43219"/>
                <a:gd name="connsiteX17-163" fmla="*/ 2149 w 43503"/>
                <a:gd name="connsiteY17-164" fmla="*/ 25410 h 43219"/>
                <a:gd name="connsiteX18-165" fmla="*/ 31 w 43503"/>
                <a:gd name="connsiteY18-166" fmla="*/ 19563 h 43219"/>
                <a:gd name="connsiteX19-167" fmla="*/ 3899 w 43503"/>
                <a:gd name="connsiteY19-168" fmla="*/ 14366 h 43219"/>
                <a:gd name="connsiteX20-169" fmla="*/ 3936 w 43503"/>
                <a:gd name="connsiteY20-170" fmla="*/ 14229 h 43219"/>
                <a:gd name="connsiteX0-171" fmla="*/ 4729 w 43503"/>
                <a:gd name="connsiteY0-172" fmla="*/ 26036 h 43219"/>
                <a:gd name="connsiteX1-173" fmla="*/ 2196 w 43503"/>
                <a:gd name="connsiteY1-174" fmla="*/ 25239 h 43219"/>
                <a:gd name="connsiteX2-175" fmla="*/ 6964 w 43503"/>
                <a:gd name="connsiteY2-176" fmla="*/ 34758 h 43219"/>
                <a:gd name="connsiteX3-177" fmla="*/ 5856 w 43503"/>
                <a:gd name="connsiteY3-178" fmla="*/ 35139 h 43219"/>
                <a:gd name="connsiteX4-179" fmla="*/ 16514 w 43503"/>
                <a:gd name="connsiteY4-180" fmla="*/ 38949 h 43219"/>
                <a:gd name="connsiteX5-181" fmla="*/ 15846 w 43503"/>
                <a:gd name="connsiteY5-182" fmla="*/ 37209 h 43219"/>
                <a:gd name="connsiteX6-183" fmla="*/ 28863 w 43503"/>
                <a:gd name="connsiteY6-184" fmla="*/ 34610 h 43219"/>
                <a:gd name="connsiteX7-185" fmla="*/ 28596 w 43503"/>
                <a:gd name="connsiteY7-186" fmla="*/ 36519 h 43219"/>
                <a:gd name="connsiteX8-187" fmla="*/ 41834 w 43503"/>
                <a:gd name="connsiteY8-188" fmla="*/ 15213 h 43219"/>
                <a:gd name="connsiteX9-189" fmla="*/ 40386 w 43503"/>
                <a:gd name="connsiteY9-190" fmla="*/ 17889 h 43219"/>
                <a:gd name="connsiteX10-191" fmla="*/ 38360 w 43503"/>
                <a:gd name="connsiteY10-192" fmla="*/ 5285 h 43219"/>
                <a:gd name="connsiteX11-193" fmla="*/ 38436 w 43503"/>
                <a:gd name="connsiteY11-194" fmla="*/ 6549 h 43219"/>
                <a:gd name="connsiteX12-195" fmla="*/ 29114 w 43503"/>
                <a:gd name="connsiteY12-196" fmla="*/ 3811 h 43219"/>
                <a:gd name="connsiteX13-197" fmla="*/ 29856 w 43503"/>
                <a:gd name="connsiteY13-198" fmla="*/ 2199 h 43219"/>
                <a:gd name="connsiteX14-199" fmla="*/ 22177 w 43503"/>
                <a:gd name="connsiteY14-200" fmla="*/ 4579 h 43219"/>
                <a:gd name="connsiteX15-201" fmla="*/ 22536 w 43503"/>
                <a:gd name="connsiteY15-202" fmla="*/ 3189 h 43219"/>
                <a:gd name="connsiteX16-203" fmla="*/ 14036 w 43503"/>
                <a:gd name="connsiteY16-204" fmla="*/ 5051 h 43219"/>
                <a:gd name="connsiteX17-205" fmla="*/ 15336 w 43503"/>
                <a:gd name="connsiteY17-206" fmla="*/ 6399 h 43219"/>
                <a:gd name="connsiteX18-207" fmla="*/ 4163 w 43503"/>
                <a:gd name="connsiteY18-208" fmla="*/ 15648 h 43219"/>
                <a:gd name="connsiteX19-209" fmla="*/ 3936 w 43503"/>
                <a:gd name="connsiteY19-210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/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/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/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/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/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/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/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/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/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/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/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/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/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/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/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/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/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/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/>
          <p:cNvCxnSpPr/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/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/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/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/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/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/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/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/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/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/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/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/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/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/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/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/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/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/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/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/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/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/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/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/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/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/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/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/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/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/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/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/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/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/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/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/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/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/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/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144" name="ตัวแทนข้อความ 277"/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41" name="ตัวแทนรูปภาพ 140"/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/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/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/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/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/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/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/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/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/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/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/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/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157" name="ตัวแทนข้อความ 277"/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158" name="ตัวแทนรูปภาพ 157"/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/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-1" fmla="*/ 366373 w 12565120"/>
                <a:gd name="connsiteY0-2" fmla="*/ 865738 h 5013694"/>
                <a:gd name="connsiteX1-3" fmla="*/ 711813 w 12565120"/>
                <a:gd name="connsiteY1-4" fmla="*/ 398378 h 5013694"/>
                <a:gd name="connsiteX2-5" fmla="*/ 1108053 w 12565120"/>
                <a:gd name="connsiteY2-6" fmla="*/ 520298 h 5013694"/>
                <a:gd name="connsiteX3-7" fmla="*/ 1412853 w 12565120"/>
                <a:gd name="connsiteY3-8" fmla="*/ 388218 h 5013694"/>
                <a:gd name="connsiteX4-9" fmla="*/ 1951333 w 12565120"/>
                <a:gd name="connsiteY4-10" fmla="*/ 489818 h 5013694"/>
                <a:gd name="connsiteX5-11" fmla="*/ 2215493 w 12565120"/>
                <a:gd name="connsiteY5-12" fmla="*/ 347578 h 5013694"/>
                <a:gd name="connsiteX6-13" fmla="*/ 2753973 w 12565120"/>
                <a:gd name="connsiteY6-14" fmla="*/ 499978 h 5013694"/>
                <a:gd name="connsiteX7-15" fmla="*/ 3190853 w 12565120"/>
                <a:gd name="connsiteY7-16" fmla="*/ 337418 h 5013694"/>
                <a:gd name="connsiteX8-17" fmla="*/ 3617573 w 12565120"/>
                <a:gd name="connsiteY8-18" fmla="*/ 581258 h 5013694"/>
                <a:gd name="connsiteX9-19" fmla="*/ 4176373 w 12565120"/>
                <a:gd name="connsiteY9-20" fmla="*/ 327258 h 5013694"/>
                <a:gd name="connsiteX10-21" fmla="*/ 4359253 w 12565120"/>
                <a:gd name="connsiteY10-22" fmla="*/ 469498 h 5013694"/>
                <a:gd name="connsiteX11-23" fmla="*/ 5070453 w 12565120"/>
                <a:gd name="connsiteY11-24" fmla="*/ 317098 h 5013694"/>
                <a:gd name="connsiteX12-25" fmla="*/ 5233013 w 12565120"/>
                <a:gd name="connsiteY12-26" fmla="*/ 510138 h 5013694"/>
                <a:gd name="connsiteX13-27" fmla="*/ 5903573 w 12565120"/>
                <a:gd name="connsiteY13-28" fmla="*/ 367898 h 5013694"/>
                <a:gd name="connsiteX14-29" fmla="*/ 6289653 w 12565120"/>
                <a:gd name="connsiteY14-30" fmla="*/ 571098 h 5013694"/>
                <a:gd name="connsiteX15-31" fmla="*/ 6736693 w 12565120"/>
                <a:gd name="connsiteY15-32" fmla="*/ 306938 h 5013694"/>
                <a:gd name="connsiteX16-33" fmla="*/ 7265013 w 12565120"/>
                <a:gd name="connsiteY16-34" fmla="*/ 378058 h 5013694"/>
                <a:gd name="connsiteX17-35" fmla="*/ 7559653 w 12565120"/>
                <a:gd name="connsiteY17-36" fmla="*/ 185018 h 5013694"/>
                <a:gd name="connsiteX18-37" fmla="*/ 8006693 w 12565120"/>
                <a:gd name="connsiteY18-38" fmla="*/ 357738 h 5013694"/>
                <a:gd name="connsiteX19-39" fmla="*/ 8402933 w 12565120"/>
                <a:gd name="connsiteY19-40" fmla="*/ 174858 h 5013694"/>
                <a:gd name="connsiteX20-41" fmla="*/ 8829653 w 12565120"/>
                <a:gd name="connsiteY20-42" fmla="*/ 327258 h 5013694"/>
                <a:gd name="connsiteX21-43" fmla="*/ 9418933 w 12565120"/>
                <a:gd name="connsiteY21-44" fmla="*/ 134218 h 5013694"/>
                <a:gd name="connsiteX22-45" fmla="*/ 9835493 w 12565120"/>
                <a:gd name="connsiteY22-46" fmla="*/ 428858 h 5013694"/>
                <a:gd name="connsiteX23-47" fmla="*/ 10414613 w 12565120"/>
                <a:gd name="connsiteY23-48" fmla="*/ 215498 h 5013694"/>
                <a:gd name="connsiteX24-49" fmla="*/ 10729573 w 12565120"/>
                <a:gd name="connsiteY24-50" fmla="*/ 418698 h 5013694"/>
                <a:gd name="connsiteX25-51" fmla="*/ 11207093 w 12565120"/>
                <a:gd name="connsiteY25-52" fmla="*/ 174858 h 5013694"/>
                <a:gd name="connsiteX26-53" fmla="*/ 11562693 w 12565120"/>
                <a:gd name="connsiteY26-54" fmla="*/ 276458 h 5013694"/>
                <a:gd name="connsiteX27-55" fmla="*/ 12030053 w 12565120"/>
                <a:gd name="connsiteY27-56" fmla="*/ 124058 h 5013694"/>
                <a:gd name="connsiteX28-57" fmla="*/ 12284053 w 12565120"/>
                <a:gd name="connsiteY28-58" fmla="*/ 317098 h 5013694"/>
                <a:gd name="connsiteX29-59" fmla="*/ 12405973 w 12565120"/>
                <a:gd name="connsiteY29-60" fmla="*/ 205338 h 5013694"/>
                <a:gd name="connsiteX30-61" fmla="*/ 12558373 w 12565120"/>
                <a:gd name="connsiteY30-62" fmla="*/ 357738 h 5013694"/>
                <a:gd name="connsiteX31-63" fmla="*/ 12517733 w 12565120"/>
                <a:gd name="connsiteY31-64" fmla="*/ 4452218 h 5013694"/>
                <a:gd name="connsiteX32-65" fmla="*/ 12334853 w 12565120"/>
                <a:gd name="connsiteY32-66" fmla="*/ 4817978 h 5013694"/>
                <a:gd name="connsiteX33-67" fmla="*/ 11237573 w 12565120"/>
                <a:gd name="connsiteY33-68" fmla="*/ 4889098 h 5013694"/>
                <a:gd name="connsiteX34-69" fmla="*/ 965813 w 12565120"/>
                <a:gd name="connsiteY34-70" fmla="*/ 4889098 h 5013694"/>
                <a:gd name="connsiteX35-71" fmla="*/ 366373 w 12565120"/>
                <a:gd name="connsiteY35-72" fmla="*/ 3243178 h 5013694"/>
                <a:gd name="connsiteX36" fmla="*/ 366373 w 12565120"/>
                <a:gd name="connsiteY36" fmla="*/ 865738 h 5013694"/>
                <a:gd name="connsiteX0-73" fmla="*/ 339731 w 12538478"/>
                <a:gd name="connsiteY0-74" fmla="*/ 865738 h 4965347"/>
                <a:gd name="connsiteX1-75" fmla="*/ 685171 w 12538478"/>
                <a:gd name="connsiteY1-76" fmla="*/ 398378 h 4965347"/>
                <a:gd name="connsiteX2-77" fmla="*/ 1081411 w 12538478"/>
                <a:gd name="connsiteY2-78" fmla="*/ 520298 h 4965347"/>
                <a:gd name="connsiteX3-79" fmla="*/ 1386211 w 12538478"/>
                <a:gd name="connsiteY3-80" fmla="*/ 388218 h 4965347"/>
                <a:gd name="connsiteX4-81" fmla="*/ 1924691 w 12538478"/>
                <a:gd name="connsiteY4-82" fmla="*/ 489818 h 4965347"/>
                <a:gd name="connsiteX5-83" fmla="*/ 2188851 w 12538478"/>
                <a:gd name="connsiteY5-84" fmla="*/ 347578 h 4965347"/>
                <a:gd name="connsiteX6-85" fmla="*/ 2727331 w 12538478"/>
                <a:gd name="connsiteY6-86" fmla="*/ 499978 h 4965347"/>
                <a:gd name="connsiteX7-87" fmla="*/ 3164211 w 12538478"/>
                <a:gd name="connsiteY7-88" fmla="*/ 337418 h 4965347"/>
                <a:gd name="connsiteX8-89" fmla="*/ 3590931 w 12538478"/>
                <a:gd name="connsiteY8-90" fmla="*/ 581258 h 4965347"/>
                <a:gd name="connsiteX9-91" fmla="*/ 4149731 w 12538478"/>
                <a:gd name="connsiteY9-92" fmla="*/ 327258 h 4965347"/>
                <a:gd name="connsiteX10-93" fmla="*/ 4332611 w 12538478"/>
                <a:gd name="connsiteY10-94" fmla="*/ 469498 h 4965347"/>
                <a:gd name="connsiteX11-95" fmla="*/ 5043811 w 12538478"/>
                <a:gd name="connsiteY11-96" fmla="*/ 317098 h 4965347"/>
                <a:gd name="connsiteX12-97" fmla="*/ 5206371 w 12538478"/>
                <a:gd name="connsiteY12-98" fmla="*/ 510138 h 4965347"/>
                <a:gd name="connsiteX13-99" fmla="*/ 5876931 w 12538478"/>
                <a:gd name="connsiteY13-100" fmla="*/ 367898 h 4965347"/>
                <a:gd name="connsiteX14-101" fmla="*/ 6263011 w 12538478"/>
                <a:gd name="connsiteY14-102" fmla="*/ 571098 h 4965347"/>
                <a:gd name="connsiteX15-103" fmla="*/ 6710051 w 12538478"/>
                <a:gd name="connsiteY15-104" fmla="*/ 306938 h 4965347"/>
                <a:gd name="connsiteX16-105" fmla="*/ 7238371 w 12538478"/>
                <a:gd name="connsiteY16-106" fmla="*/ 378058 h 4965347"/>
                <a:gd name="connsiteX17-107" fmla="*/ 7533011 w 12538478"/>
                <a:gd name="connsiteY17-108" fmla="*/ 185018 h 4965347"/>
                <a:gd name="connsiteX18-109" fmla="*/ 7980051 w 12538478"/>
                <a:gd name="connsiteY18-110" fmla="*/ 357738 h 4965347"/>
                <a:gd name="connsiteX19-111" fmla="*/ 8376291 w 12538478"/>
                <a:gd name="connsiteY19-112" fmla="*/ 174858 h 4965347"/>
                <a:gd name="connsiteX20-113" fmla="*/ 8803011 w 12538478"/>
                <a:gd name="connsiteY20-114" fmla="*/ 327258 h 4965347"/>
                <a:gd name="connsiteX21-115" fmla="*/ 9392291 w 12538478"/>
                <a:gd name="connsiteY21-116" fmla="*/ 134218 h 4965347"/>
                <a:gd name="connsiteX22-117" fmla="*/ 9808851 w 12538478"/>
                <a:gd name="connsiteY22-118" fmla="*/ 428858 h 4965347"/>
                <a:gd name="connsiteX23-119" fmla="*/ 10387971 w 12538478"/>
                <a:gd name="connsiteY23-120" fmla="*/ 215498 h 4965347"/>
                <a:gd name="connsiteX24-121" fmla="*/ 10702931 w 12538478"/>
                <a:gd name="connsiteY24-122" fmla="*/ 418698 h 4965347"/>
                <a:gd name="connsiteX25-123" fmla="*/ 11180451 w 12538478"/>
                <a:gd name="connsiteY25-124" fmla="*/ 174858 h 4965347"/>
                <a:gd name="connsiteX26-125" fmla="*/ 11536051 w 12538478"/>
                <a:gd name="connsiteY26-126" fmla="*/ 276458 h 4965347"/>
                <a:gd name="connsiteX27-127" fmla="*/ 12003411 w 12538478"/>
                <a:gd name="connsiteY27-128" fmla="*/ 124058 h 4965347"/>
                <a:gd name="connsiteX28-129" fmla="*/ 12257411 w 12538478"/>
                <a:gd name="connsiteY28-130" fmla="*/ 317098 h 4965347"/>
                <a:gd name="connsiteX29-131" fmla="*/ 12379331 w 12538478"/>
                <a:gd name="connsiteY29-132" fmla="*/ 205338 h 4965347"/>
                <a:gd name="connsiteX30-133" fmla="*/ 12531731 w 12538478"/>
                <a:gd name="connsiteY30-134" fmla="*/ 357738 h 4965347"/>
                <a:gd name="connsiteX31-135" fmla="*/ 12491091 w 12538478"/>
                <a:gd name="connsiteY31-136" fmla="*/ 4452218 h 4965347"/>
                <a:gd name="connsiteX32-137" fmla="*/ 12308211 w 12538478"/>
                <a:gd name="connsiteY32-138" fmla="*/ 4817978 h 4965347"/>
                <a:gd name="connsiteX33-139" fmla="*/ 11210931 w 12538478"/>
                <a:gd name="connsiteY33-140" fmla="*/ 4889098 h 4965347"/>
                <a:gd name="connsiteX34-141" fmla="*/ 939171 w 12538478"/>
                <a:gd name="connsiteY34-142" fmla="*/ 4889098 h 4965347"/>
                <a:gd name="connsiteX35-143" fmla="*/ 400690 w 12538478"/>
                <a:gd name="connsiteY35-144" fmla="*/ 4828138 h 4965347"/>
                <a:gd name="connsiteX36-145" fmla="*/ 339731 w 12538478"/>
                <a:gd name="connsiteY36-146" fmla="*/ 3243178 h 4965347"/>
                <a:gd name="connsiteX37" fmla="*/ 339731 w 12538478"/>
                <a:gd name="connsiteY37" fmla="*/ 865738 h 4965347"/>
                <a:gd name="connsiteX0-147" fmla="*/ 366372 w 12565119"/>
                <a:gd name="connsiteY0-148" fmla="*/ 865738 h 4889101"/>
                <a:gd name="connsiteX1-149" fmla="*/ 711812 w 12565119"/>
                <a:gd name="connsiteY1-150" fmla="*/ 398378 h 4889101"/>
                <a:gd name="connsiteX2-151" fmla="*/ 1108052 w 12565119"/>
                <a:gd name="connsiteY2-152" fmla="*/ 520298 h 4889101"/>
                <a:gd name="connsiteX3-153" fmla="*/ 1412852 w 12565119"/>
                <a:gd name="connsiteY3-154" fmla="*/ 388218 h 4889101"/>
                <a:gd name="connsiteX4-155" fmla="*/ 1951332 w 12565119"/>
                <a:gd name="connsiteY4-156" fmla="*/ 489818 h 4889101"/>
                <a:gd name="connsiteX5-157" fmla="*/ 2215492 w 12565119"/>
                <a:gd name="connsiteY5-158" fmla="*/ 347578 h 4889101"/>
                <a:gd name="connsiteX6-159" fmla="*/ 2753972 w 12565119"/>
                <a:gd name="connsiteY6-160" fmla="*/ 499978 h 4889101"/>
                <a:gd name="connsiteX7-161" fmla="*/ 3190852 w 12565119"/>
                <a:gd name="connsiteY7-162" fmla="*/ 337418 h 4889101"/>
                <a:gd name="connsiteX8-163" fmla="*/ 3617572 w 12565119"/>
                <a:gd name="connsiteY8-164" fmla="*/ 581258 h 4889101"/>
                <a:gd name="connsiteX9-165" fmla="*/ 4176372 w 12565119"/>
                <a:gd name="connsiteY9-166" fmla="*/ 327258 h 4889101"/>
                <a:gd name="connsiteX10-167" fmla="*/ 4359252 w 12565119"/>
                <a:gd name="connsiteY10-168" fmla="*/ 469498 h 4889101"/>
                <a:gd name="connsiteX11-169" fmla="*/ 5070452 w 12565119"/>
                <a:gd name="connsiteY11-170" fmla="*/ 317098 h 4889101"/>
                <a:gd name="connsiteX12-171" fmla="*/ 5233012 w 12565119"/>
                <a:gd name="connsiteY12-172" fmla="*/ 510138 h 4889101"/>
                <a:gd name="connsiteX13-173" fmla="*/ 5903572 w 12565119"/>
                <a:gd name="connsiteY13-174" fmla="*/ 367898 h 4889101"/>
                <a:gd name="connsiteX14-175" fmla="*/ 6289652 w 12565119"/>
                <a:gd name="connsiteY14-176" fmla="*/ 571098 h 4889101"/>
                <a:gd name="connsiteX15-177" fmla="*/ 6736692 w 12565119"/>
                <a:gd name="connsiteY15-178" fmla="*/ 306938 h 4889101"/>
                <a:gd name="connsiteX16-179" fmla="*/ 7265012 w 12565119"/>
                <a:gd name="connsiteY16-180" fmla="*/ 378058 h 4889101"/>
                <a:gd name="connsiteX17-181" fmla="*/ 7559652 w 12565119"/>
                <a:gd name="connsiteY17-182" fmla="*/ 185018 h 4889101"/>
                <a:gd name="connsiteX18-183" fmla="*/ 8006692 w 12565119"/>
                <a:gd name="connsiteY18-184" fmla="*/ 357738 h 4889101"/>
                <a:gd name="connsiteX19-185" fmla="*/ 8402932 w 12565119"/>
                <a:gd name="connsiteY19-186" fmla="*/ 174858 h 4889101"/>
                <a:gd name="connsiteX20-187" fmla="*/ 8829652 w 12565119"/>
                <a:gd name="connsiteY20-188" fmla="*/ 327258 h 4889101"/>
                <a:gd name="connsiteX21-189" fmla="*/ 9418932 w 12565119"/>
                <a:gd name="connsiteY21-190" fmla="*/ 134218 h 4889101"/>
                <a:gd name="connsiteX22-191" fmla="*/ 9835492 w 12565119"/>
                <a:gd name="connsiteY22-192" fmla="*/ 428858 h 4889101"/>
                <a:gd name="connsiteX23-193" fmla="*/ 10414612 w 12565119"/>
                <a:gd name="connsiteY23-194" fmla="*/ 215498 h 4889101"/>
                <a:gd name="connsiteX24-195" fmla="*/ 10729572 w 12565119"/>
                <a:gd name="connsiteY24-196" fmla="*/ 418698 h 4889101"/>
                <a:gd name="connsiteX25-197" fmla="*/ 11207092 w 12565119"/>
                <a:gd name="connsiteY25-198" fmla="*/ 174858 h 4889101"/>
                <a:gd name="connsiteX26-199" fmla="*/ 11562692 w 12565119"/>
                <a:gd name="connsiteY26-200" fmla="*/ 276458 h 4889101"/>
                <a:gd name="connsiteX27-201" fmla="*/ 12030052 w 12565119"/>
                <a:gd name="connsiteY27-202" fmla="*/ 124058 h 4889101"/>
                <a:gd name="connsiteX28-203" fmla="*/ 12284052 w 12565119"/>
                <a:gd name="connsiteY28-204" fmla="*/ 317098 h 4889101"/>
                <a:gd name="connsiteX29-205" fmla="*/ 12405972 w 12565119"/>
                <a:gd name="connsiteY29-206" fmla="*/ 205338 h 4889101"/>
                <a:gd name="connsiteX30-207" fmla="*/ 12558372 w 12565119"/>
                <a:gd name="connsiteY30-208" fmla="*/ 357738 h 4889101"/>
                <a:gd name="connsiteX31-209" fmla="*/ 12517732 w 12565119"/>
                <a:gd name="connsiteY31-210" fmla="*/ 4452218 h 4889101"/>
                <a:gd name="connsiteX32-211" fmla="*/ 12334852 w 12565119"/>
                <a:gd name="connsiteY32-212" fmla="*/ 4817978 h 4889101"/>
                <a:gd name="connsiteX33-213" fmla="*/ 11237572 w 12565119"/>
                <a:gd name="connsiteY33-214" fmla="*/ 4889098 h 4889101"/>
                <a:gd name="connsiteX34-215" fmla="*/ 965812 w 12565119"/>
                <a:gd name="connsiteY34-216" fmla="*/ 4889098 h 4889101"/>
                <a:gd name="connsiteX35-217" fmla="*/ 366372 w 12565119"/>
                <a:gd name="connsiteY35-218" fmla="*/ 3243178 h 4889101"/>
                <a:gd name="connsiteX36-219" fmla="*/ 366372 w 12565119"/>
                <a:gd name="connsiteY36-220" fmla="*/ 865738 h 4889101"/>
                <a:gd name="connsiteX0-221" fmla="*/ 341162 w 12539909"/>
                <a:gd name="connsiteY0-222" fmla="*/ 865738 h 5011018"/>
                <a:gd name="connsiteX1-223" fmla="*/ 686602 w 12539909"/>
                <a:gd name="connsiteY1-224" fmla="*/ 398378 h 5011018"/>
                <a:gd name="connsiteX2-225" fmla="*/ 1082842 w 12539909"/>
                <a:gd name="connsiteY2-226" fmla="*/ 520298 h 5011018"/>
                <a:gd name="connsiteX3-227" fmla="*/ 1387642 w 12539909"/>
                <a:gd name="connsiteY3-228" fmla="*/ 388218 h 5011018"/>
                <a:gd name="connsiteX4-229" fmla="*/ 1926122 w 12539909"/>
                <a:gd name="connsiteY4-230" fmla="*/ 489818 h 5011018"/>
                <a:gd name="connsiteX5-231" fmla="*/ 2190282 w 12539909"/>
                <a:gd name="connsiteY5-232" fmla="*/ 347578 h 5011018"/>
                <a:gd name="connsiteX6-233" fmla="*/ 2728762 w 12539909"/>
                <a:gd name="connsiteY6-234" fmla="*/ 499978 h 5011018"/>
                <a:gd name="connsiteX7-235" fmla="*/ 3165642 w 12539909"/>
                <a:gd name="connsiteY7-236" fmla="*/ 337418 h 5011018"/>
                <a:gd name="connsiteX8-237" fmla="*/ 3592362 w 12539909"/>
                <a:gd name="connsiteY8-238" fmla="*/ 581258 h 5011018"/>
                <a:gd name="connsiteX9-239" fmla="*/ 4151162 w 12539909"/>
                <a:gd name="connsiteY9-240" fmla="*/ 327258 h 5011018"/>
                <a:gd name="connsiteX10-241" fmla="*/ 4334042 w 12539909"/>
                <a:gd name="connsiteY10-242" fmla="*/ 469498 h 5011018"/>
                <a:gd name="connsiteX11-243" fmla="*/ 5045242 w 12539909"/>
                <a:gd name="connsiteY11-244" fmla="*/ 317098 h 5011018"/>
                <a:gd name="connsiteX12-245" fmla="*/ 5207802 w 12539909"/>
                <a:gd name="connsiteY12-246" fmla="*/ 510138 h 5011018"/>
                <a:gd name="connsiteX13-247" fmla="*/ 5878362 w 12539909"/>
                <a:gd name="connsiteY13-248" fmla="*/ 367898 h 5011018"/>
                <a:gd name="connsiteX14-249" fmla="*/ 6264442 w 12539909"/>
                <a:gd name="connsiteY14-250" fmla="*/ 571098 h 5011018"/>
                <a:gd name="connsiteX15-251" fmla="*/ 6711482 w 12539909"/>
                <a:gd name="connsiteY15-252" fmla="*/ 306938 h 5011018"/>
                <a:gd name="connsiteX16-253" fmla="*/ 7239802 w 12539909"/>
                <a:gd name="connsiteY16-254" fmla="*/ 378058 h 5011018"/>
                <a:gd name="connsiteX17-255" fmla="*/ 7534442 w 12539909"/>
                <a:gd name="connsiteY17-256" fmla="*/ 185018 h 5011018"/>
                <a:gd name="connsiteX18-257" fmla="*/ 7981482 w 12539909"/>
                <a:gd name="connsiteY18-258" fmla="*/ 357738 h 5011018"/>
                <a:gd name="connsiteX19-259" fmla="*/ 8377722 w 12539909"/>
                <a:gd name="connsiteY19-260" fmla="*/ 174858 h 5011018"/>
                <a:gd name="connsiteX20-261" fmla="*/ 8804442 w 12539909"/>
                <a:gd name="connsiteY20-262" fmla="*/ 327258 h 5011018"/>
                <a:gd name="connsiteX21-263" fmla="*/ 9393722 w 12539909"/>
                <a:gd name="connsiteY21-264" fmla="*/ 134218 h 5011018"/>
                <a:gd name="connsiteX22-265" fmla="*/ 9810282 w 12539909"/>
                <a:gd name="connsiteY22-266" fmla="*/ 428858 h 5011018"/>
                <a:gd name="connsiteX23-267" fmla="*/ 10389402 w 12539909"/>
                <a:gd name="connsiteY23-268" fmla="*/ 215498 h 5011018"/>
                <a:gd name="connsiteX24-269" fmla="*/ 10704362 w 12539909"/>
                <a:gd name="connsiteY24-270" fmla="*/ 418698 h 5011018"/>
                <a:gd name="connsiteX25-271" fmla="*/ 11181882 w 12539909"/>
                <a:gd name="connsiteY25-272" fmla="*/ 174858 h 5011018"/>
                <a:gd name="connsiteX26-273" fmla="*/ 11537482 w 12539909"/>
                <a:gd name="connsiteY26-274" fmla="*/ 276458 h 5011018"/>
                <a:gd name="connsiteX27-275" fmla="*/ 12004842 w 12539909"/>
                <a:gd name="connsiteY27-276" fmla="*/ 124058 h 5011018"/>
                <a:gd name="connsiteX28-277" fmla="*/ 12258842 w 12539909"/>
                <a:gd name="connsiteY28-278" fmla="*/ 317098 h 5011018"/>
                <a:gd name="connsiteX29-279" fmla="*/ 12380762 w 12539909"/>
                <a:gd name="connsiteY29-280" fmla="*/ 205338 h 5011018"/>
                <a:gd name="connsiteX30-281" fmla="*/ 12533162 w 12539909"/>
                <a:gd name="connsiteY30-282" fmla="*/ 357738 h 5011018"/>
                <a:gd name="connsiteX31-283" fmla="*/ 12492522 w 12539909"/>
                <a:gd name="connsiteY31-284" fmla="*/ 4452218 h 5011018"/>
                <a:gd name="connsiteX32-285" fmla="*/ 12309642 w 12539909"/>
                <a:gd name="connsiteY32-286" fmla="*/ 4817978 h 5011018"/>
                <a:gd name="connsiteX33-287" fmla="*/ 11212362 w 12539909"/>
                <a:gd name="connsiteY33-288" fmla="*/ 4889098 h 5011018"/>
                <a:gd name="connsiteX34-289" fmla="*/ 981242 w 12539909"/>
                <a:gd name="connsiteY34-290" fmla="*/ 5011018 h 5011018"/>
                <a:gd name="connsiteX35-291" fmla="*/ 341162 w 12539909"/>
                <a:gd name="connsiteY35-292" fmla="*/ 3243178 h 5011018"/>
                <a:gd name="connsiteX36-293" fmla="*/ 341162 w 12539909"/>
                <a:gd name="connsiteY36-294" fmla="*/ 865738 h 5011018"/>
                <a:gd name="connsiteX0-295" fmla="*/ 348362 w 12547109"/>
                <a:gd name="connsiteY0-296" fmla="*/ 865738 h 5011018"/>
                <a:gd name="connsiteX1-297" fmla="*/ 693802 w 12547109"/>
                <a:gd name="connsiteY1-298" fmla="*/ 398378 h 5011018"/>
                <a:gd name="connsiteX2-299" fmla="*/ 1090042 w 12547109"/>
                <a:gd name="connsiteY2-300" fmla="*/ 520298 h 5011018"/>
                <a:gd name="connsiteX3-301" fmla="*/ 1394842 w 12547109"/>
                <a:gd name="connsiteY3-302" fmla="*/ 388218 h 5011018"/>
                <a:gd name="connsiteX4-303" fmla="*/ 1933322 w 12547109"/>
                <a:gd name="connsiteY4-304" fmla="*/ 489818 h 5011018"/>
                <a:gd name="connsiteX5-305" fmla="*/ 2197482 w 12547109"/>
                <a:gd name="connsiteY5-306" fmla="*/ 347578 h 5011018"/>
                <a:gd name="connsiteX6-307" fmla="*/ 2735962 w 12547109"/>
                <a:gd name="connsiteY6-308" fmla="*/ 499978 h 5011018"/>
                <a:gd name="connsiteX7-309" fmla="*/ 3172842 w 12547109"/>
                <a:gd name="connsiteY7-310" fmla="*/ 337418 h 5011018"/>
                <a:gd name="connsiteX8-311" fmla="*/ 3599562 w 12547109"/>
                <a:gd name="connsiteY8-312" fmla="*/ 581258 h 5011018"/>
                <a:gd name="connsiteX9-313" fmla="*/ 4158362 w 12547109"/>
                <a:gd name="connsiteY9-314" fmla="*/ 327258 h 5011018"/>
                <a:gd name="connsiteX10-315" fmla="*/ 4341242 w 12547109"/>
                <a:gd name="connsiteY10-316" fmla="*/ 469498 h 5011018"/>
                <a:gd name="connsiteX11-317" fmla="*/ 5052442 w 12547109"/>
                <a:gd name="connsiteY11-318" fmla="*/ 317098 h 5011018"/>
                <a:gd name="connsiteX12-319" fmla="*/ 5215002 w 12547109"/>
                <a:gd name="connsiteY12-320" fmla="*/ 510138 h 5011018"/>
                <a:gd name="connsiteX13-321" fmla="*/ 5885562 w 12547109"/>
                <a:gd name="connsiteY13-322" fmla="*/ 367898 h 5011018"/>
                <a:gd name="connsiteX14-323" fmla="*/ 6271642 w 12547109"/>
                <a:gd name="connsiteY14-324" fmla="*/ 571098 h 5011018"/>
                <a:gd name="connsiteX15-325" fmla="*/ 6718682 w 12547109"/>
                <a:gd name="connsiteY15-326" fmla="*/ 306938 h 5011018"/>
                <a:gd name="connsiteX16-327" fmla="*/ 7247002 w 12547109"/>
                <a:gd name="connsiteY16-328" fmla="*/ 378058 h 5011018"/>
                <a:gd name="connsiteX17-329" fmla="*/ 7541642 w 12547109"/>
                <a:gd name="connsiteY17-330" fmla="*/ 185018 h 5011018"/>
                <a:gd name="connsiteX18-331" fmla="*/ 7988682 w 12547109"/>
                <a:gd name="connsiteY18-332" fmla="*/ 357738 h 5011018"/>
                <a:gd name="connsiteX19-333" fmla="*/ 8384922 w 12547109"/>
                <a:gd name="connsiteY19-334" fmla="*/ 174858 h 5011018"/>
                <a:gd name="connsiteX20-335" fmla="*/ 8811642 w 12547109"/>
                <a:gd name="connsiteY20-336" fmla="*/ 327258 h 5011018"/>
                <a:gd name="connsiteX21-337" fmla="*/ 9400922 w 12547109"/>
                <a:gd name="connsiteY21-338" fmla="*/ 134218 h 5011018"/>
                <a:gd name="connsiteX22-339" fmla="*/ 9817482 w 12547109"/>
                <a:gd name="connsiteY22-340" fmla="*/ 428858 h 5011018"/>
                <a:gd name="connsiteX23-341" fmla="*/ 10396602 w 12547109"/>
                <a:gd name="connsiteY23-342" fmla="*/ 215498 h 5011018"/>
                <a:gd name="connsiteX24-343" fmla="*/ 10711562 w 12547109"/>
                <a:gd name="connsiteY24-344" fmla="*/ 418698 h 5011018"/>
                <a:gd name="connsiteX25-345" fmla="*/ 11189082 w 12547109"/>
                <a:gd name="connsiteY25-346" fmla="*/ 174858 h 5011018"/>
                <a:gd name="connsiteX26-347" fmla="*/ 11544682 w 12547109"/>
                <a:gd name="connsiteY26-348" fmla="*/ 276458 h 5011018"/>
                <a:gd name="connsiteX27-349" fmla="*/ 12012042 w 12547109"/>
                <a:gd name="connsiteY27-350" fmla="*/ 124058 h 5011018"/>
                <a:gd name="connsiteX28-351" fmla="*/ 12266042 w 12547109"/>
                <a:gd name="connsiteY28-352" fmla="*/ 317098 h 5011018"/>
                <a:gd name="connsiteX29-353" fmla="*/ 12387962 w 12547109"/>
                <a:gd name="connsiteY29-354" fmla="*/ 205338 h 5011018"/>
                <a:gd name="connsiteX30-355" fmla="*/ 12540362 w 12547109"/>
                <a:gd name="connsiteY30-356" fmla="*/ 357738 h 5011018"/>
                <a:gd name="connsiteX31-357" fmla="*/ 12499722 w 12547109"/>
                <a:gd name="connsiteY31-358" fmla="*/ 4452218 h 5011018"/>
                <a:gd name="connsiteX32-359" fmla="*/ 12316842 w 12547109"/>
                <a:gd name="connsiteY32-360" fmla="*/ 4817978 h 5011018"/>
                <a:gd name="connsiteX33-361" fmla="*/ 11219562 w 12547109"/>
                <a:gd name="connsiteY33-362" fmla="*/ 4889098 h 5011018"/>
                <a:gd name="connsiteX34-363" fmla="*/ 988442 w 12547109"/>
                <a:gd name="connsiteY34-364" fmla="*/ 5011018 h 5011018"/>
                <a:gd name="connsiteX35-365" fmla="*/ 328042 w 12547109"/>
                <a:gd name="connsiteY35-366" fmla="*/ 4655418 h 5011018"/>
                <a:gd name="connsiteX36-367" fmla="*/ 348362 w 12547109"/>
                <a:gd name="connsiteY36-368" fmla="*/ 3243178 h 5011018"/>
                <a:gd name="connsiteX37-369" fmla="*/ 348362 w 12547109"/>
                <a:gd name="connsiteY37-370" fmla="*/ 865738 h 5011018"/>
                <a:gd name="connsiteX0-371" fmla="*/ 326429 w 12525176"/>
                <a:gd name="connsiteY0-372" fmla="*/ 865738 h 5011018"/>
                <a:gd name="connsiteX1-373" fmla="*/ 671869 w 12525176"/>
                <a:gd name="connsiteY1-374" fmla="*/ 398378 h 5011018"/>
                <a:gd name="connsiteX2-375" fmla="*/ 1068109 w 12525176"/>
                <a:gd name="connsiteY2-376" fmla="*/ 520298 h 5011018"/>
                <a:gd name="connsiteX3-377" fmla="*/ 1372909 w 12525176"/>
                <a:gd name="connsiteY3-378" fmla="*/ 388218 h 5011018"/>
                <a:gd name="connsiteX4-379" fmla="*/ 1911389 w 12525176"/>
                <a:gd name="connsiteY4-380" fmla="*/ 489818 h 5011018"/>
                <a:gd name="connsiteX5-381" fmla="*/ 2175549 w 12525176"/>
                <a:gd name="connsiteY5-382" fmla="*/ 347578 h 5011018"/>
                <a:gd name="connsiteX6-383" fmla="*/ 2714029 w 12525176"/>
                <a:gd name="connsiteY6-384" fmla="*/ 499978 h 5011018"/>
                <a:gd name="connsiteX7-385" fmla="*/ 3150909 w 12525176"/>
                <a:gd name="connsiteY7-386" fmla="*/ 337418 h 5011018"/>
                <a:gd name="connsiteX8-387" fmla="*/ 3577629 w 12525176"/>
                <a:gd name="connsiteY8-388" fmla="*/ 581258 h 5011018"/>
                <a:gd name="connsiteX9-389" fmla="*/ 4136429 w 12525176"/>
                <a:gd name="connsiteY9-390" fmla="*/ 327258 h 5011018"/>
                <a:gd name="connsiteX10-391" fmla="*/ 4319309 w 12525176"/>
                <a:gd name="connsiteY10-392" fmla="*/ 469498 h 5011018"/>
                <a:gd name="connsiteX11-393" fmla="*/ 5030509 w 12525176"/>
                <a:gd name="connsiteY11-394" fmla="*/ 317098 h 5011018"/>
                <a:gd name="connsiteX12-395" fmla="*/ 5193069 w 12525176"/>
                <a:gd name="connsiteY12-396" fmla="*/ 510138 h 5011018"/>
                <a:gd name="connsiteX13-397" fmla="*/ 5863629 w 12525176"/>
                <a:gd name="connsiteY13-398" fmla="*/ 367898 h 5011018"/>
                <a:gd name="connsiteX14-399" fmla="*/ 6249709 w 12525176"/>
                <a:gd name="connsiteY14-400" fmla="*/ 571098 h 5011018"/>
                <a:gd name="connsiteX15-401" fmla="*/ 6696749 w 12525176"/>
                <a:gd name="connsiteY15-402" fmla="*/ 306938 h 5011018"/>
                <a:gd name="connsiteX16-403" fmla="*/ 7225069 w 12525176"/>
                <a:gd name="connsiteY16-404" fmla="*/ 378058 h 5011018"/>
                <a:gd name="connsiteX17-405" fmla="*/ 7519709 w 12525176"/>
                <a:gd name="connsiteY17-406" fmla="*/ 185018 h 5011018"/>
                <a:gd name="connsiteX18-407" fmla="*/ 7966749 w 12525176"/>
                <a:gd name="connsiteY18-408" fmla="*/ 357738 h 5011018"/>
                <a:gd name="connsiteX19-409" fmla="*/ 8362989 w 12525176"/>
                <a:gd name="connsiteY19-410" fmla="*/ 174858 h 5011018"/>
                <a:gd name="connsiteX20-411" fmla="*/ 8789709 w 12525176"/>
                <a:gd name="connsiteY20-412" fmla="*/ 327258 h 5011018"/>
                <a:gd name="connsiteX21-413" fmla="*/ 9378989 w 12525176"/>
                <a:gd name="connsiteY21-414" fmla="*/ 134218 h 5011018"/>
                <a:gd name="connsiteX22-415" fmla="*/ 9795549 w 12525176"/>
                <a:gd name="connsiteY22-416" fmla="*/ 428858 h 5011018"/>
                <a:gd name="connsiteX23-417" fmla="*/ 10374669 w 12525176"/>
                <a:gd name="connsiteY23-418" fmla="*/ 215498 h 5011018"/>
                <a:gd name="connsiteX24-419" fmla="*/ 10689629 w 12525176"/>
                <a:gd name="connsiteY24-420" fmla="*/ 418698 h 5011018"/>
                <a:gd name="connsiteX25-421" fmla="*/ 11167149 w 12525176"/>
                <a:gd name="connsiteY25-422" fmla="*/ 174858 h 5011018"/>
                <a:gd name="connsiteX26-423" fmla="*/ 11522749 w 12525176"/>
                <a:gd name="connsiteY26-424" fmla="*/ 276458 h 5011018"/>
                <a:gd name="connsiteX27-425" fmla="*/ 11990109 w 12525176"/>
                <a:gd name="connsiteY27-426" fmla="*/ 124058 h 5011018"/>
                <a:gd name="connsiteX28-427" fmla="*/ 12244109 w 12525176"/>
                <a:gd name="connsiteY28-428" fmla="*/ 317098 h 5011018"/>
                <a:gd name="connsiteX29-429" fmla="*/ 12366029 w 12525176"/>
                <a:gd name="connsiteY29-430" fmla="*/ 205338 h 5011018"/>
                <a:gd name="connsiteX30-431" fmla="*/ 12518429 w 12525176"/>
                <a:gd name="connsiteY30-432" fmla="*/ 357738 h 5011018"/>
                <a:gd name="connsiteX31-433" fmla="*/ 12477789 w 12525176"/>
                <a:gd name="connsiteY31-434" fmla="*/ 4452218 h 5011018"/>
                <a:gd name="connsiteX32-435" fmla="*/ 12294909 w 12525176"/>
                <a:gd name="connsiteY32-436" fmla="*/ 4817978 h 5011018"/>
                <a:gd name="connsiteX33-437" fmla="*/ 11197629 w 12525176"/>
                <a:gd name="connsiteY33-438" fmla="*/ 4889098 h 5011018"/>
                <a:gd name="connsiteX34-439" fmla="*/ 966509 w 12525176"/>
                <a:gd name="connsiteY34-440" fmla="*/ 5011018 h 5011018"/>
                <a:gd name="connsiteX35-441" fmla="*/ 306109 w 12525176"/>
                <a:gd name="connsiteY35-442" fmla="*/ 4655418 h 5011018"/>
                <a:gd name="connsiteX36-443" fmla="*/ 326429 w 12525176"/>
                <a:gd name="connsiteY36-444" fmla="*/ 3243178 h 5011018"/>
                <a:gd name="connsiteX37-445" fmla="*/ 326429 w 12525176"/>
                <a:gd name="connsiteY37-446" fmla="*/ 865738 h 5011018"/>
                <a:gd name="connsiteX0-447" fmla="*/ 339065 w 12537812"/>
                <a:gd name="connsiteY0-448" fmla="*/ 865738 h 5011018"/>
                <a:gd name="connsiteX1-449" fmla="*/ 684505 w 12537812"/>
                <a:gd name="connsiteY1-450" fmla="*/ 398378 h 5011018"/>
                <a:gd name="connsiteX2-451" fmla="*/ 1080745 w 12537812"/>
                <a:gd name="connsiteY2-452" fmla="*/ 520298 h 5011018"/>
                <a:gd name="connsiteX3-453" fmla="*/ 1385545 w 12537812"/>
                <a:gd name="connsiteY3-454" fmla="*/ 388218 h 5011018"/>
                <a:gd name="connsiteX4-455" fmla="*/ 1924025 w 12537812"/>
                <a:gd name="connsiteY4-456" fmla="*/ 489818 h 5011018"/>
                <a:gd name="connsiteX5-457" fmla="*/ 2188185 w 12537812"/>
                <a:gd name="connsiteY5-458" fmla="*/ 347578 h 5011018"/>
                <a:gd name="connsiteX6-459" fmla="*/ 2726665 w 12537812"/>
                <a:gd name="connsiteY6-460" fmla="*/ 499978 h 5011018"/>
                <a:gd name="connsiteX7-461" fmla="*/ 3163545 w 12537812"/>
                <a:gd name="connsiteY7-462" fmla="*/ 337418 h 5011018"/>
                <a:gd name="connsiteX8-463" fmla="*/ 3590265 w 12537812"/>
                <a:gd name="connsiteY8-464" fmla="*/ 581258 h 5011018"/>
                <a:gd name="connsiteX9-465" fmla="*/ 4149065 w 12537812"/>
                <a:gd name="connsiteY9-466" fmla="*/ 327258 h 5011018"/>
                <a:gd name="connsiteX10-467" fmla="*/ 4331945 w 12537812"/>
                <a:gd name="connsiteY10-468" fmla="*/ 469498 h 5011018"/>
                <a:gd name="connsiteX11-469" fmla="*/ 5043145 w 12537812"/>
                <a:gd name="connsiteY11-470" fmla="*/ 317098 h 5011018"/>
                <a:gd name="connsiteX12-471" fmla="*/ 5205705 w 12537812"/>
                <a:gd name="connsiteY12-472" fmla="*/ 510138 h 5011018"/>
                <a:gd name="connsiteX13-473" fmla="*/ 5876265 w 12537812"/>
                <a:gd name="connsiteY13-474" fmla="*/ 367898 h 5011018"/>
                <a:gd name="connsiteX14-475" fmla="*/ 6262345 w 12537812"/>
                <a:gd name="connsiteY14-476" fmla="*/ 571098 h 5011018"/>
                <a:gd name="connsiteX15-477" fmla="*/ 6709385 w 12537812"/>
                <a:gd name="connsiteY15-478" fmla="*/ 306938 h 5011018"/>
                <a:gd name="connsiteX16-479" fmla="*/ 7237705 w 12537812"/>
                <a:gd name="connsiteY16-480" fmla="*/ 378058 h 5011018"/>
                <a:gd name="connsiteX17-481" fmla="*/ 7532345 w 12537812"/>
                <a:gd name="connsiteY17-482" fmla="*/ 185018 h 5011018"/>
                <a:gd name="connsiteX18-483" fmla="*/ 7979385 w 12537812"/>
                <a:gd name="connsiteY18-484" fmla="*/ 357738 h 5011018"/>
                <a:gd name="connsiteX19-485" fmla="*/ 8375625 w 12537812"/>
                <a:gd name="connsiteY19-486" fmla="*/ 174858 h 5011018"/>
                <a:gd name="connsiteX20-487" fmla="*/ 8802345 w 12537812"/>
                <a:gd name="connsiteY20-488" fmla="*/ 327258 h 5011018"/>
                <a:gd name="connsiteX21-489" fmla="*/ 9391625 w 12537812"/>
                <a:gd name="connsiteY21-490" fmla="*/ 134218 h 5011018"/>
                <a:gd name="connsiteX22-491" fmla="*/ 9808185 w 12537812"/>
                <a:gd name="connsiteY22-492" fmla="*/ 428858 h 5011018"/>
                <a:gd name="connsiteX23-493" fmla="*/ 10387305 w 12537812"/>
                <a:gd name="connsiteY23-494" fmla="*/ 215498 h 5011018"/>
                <a:gd name="connsiteX24-495" fmla="*/ 10702265 w 12537812"/>
                <a:gd name="connsiteY24-496" fmla="*/ 418698 h 5011018"/>
                <a:gd name="connsiteX25-497" fmla="*/ 11179785 w 12537812"/>
                <a:gd name="connsiteY25-498" fmla="*/ 174858 h 5011018"/>
                <a:gd name="connsiteX26-499" fmla="*/ 11535385 w 12537812"/>
                <a:gd name="connsiteY26-500" fmla="*/ 276458 h 5011018"/>
                <a:gd name="connsiteX27-501" fmla="*/ 12002745 w 12537812"/>
                <a:gd name="connsiteY27-502" fmla="*/ 124058 h 5011018"/>
                <a:gd name="connsiteX28-503" fmla="*/ 12256745 w 12537812"/>
                <a:gd name="connsiteY28-504" fmla="*/ 317098 h 5011018"/>
                <a:gd name="connsiteX29-505" fmla="*/ 12378665 w 12537812"/>
                <a:gd name="connsiteY29-506" fmla="*/ 205338 h 5011018"/>
                <a:gd name="connsiteX30-507" fmla="*/ 12531065 w 12537812"/>
                <a:gd name="connsiteY30-508" fmla="*/ 357738 h 5011018"/>
                <a:gd name="connsiteX31-509" fmla="*/ 12490425 w 12537812"/>
                <a:gd name="connsiteY31-510" fmla="*/ 4452218 h 5011018"/>
                <a:gd name="connsiteX32-511" fmla="*/ 12307545 w 12537812"/>
                <a:gd name="connsiteY32-512" fmla="*/ 4817978 h 5011018"/>
                <a:gd name="connsiteX33-513" fmla="*/ 11210265 w 12537812"/>
                <a:gd name="connsiteY33-514" fmla="*/ 4889098 h 5011018"/>
                <a:gd name="connsiteX34-515" fmla="*/ 979145 w 12537812"/>
                <a:gd name="connsiteY34-516" fmla="*/ 5011018 h 5011018"/>
                <a:gd name="connsiteX35-517" fmla="*/ 339065 w 12537812"/>
                <a:gd name="connsiteY35-518" fmla="*/ 3243178 h 5011018"/>
                <a:gd name="connsiteX36-519" fmla="*/ 339065 w 12537812"/>
                <a:gd name="connsiteY36-520" fmla="*/ 865738 h 5011018"/>
                <a:gd name="connsiteX0-521" fmla="*/ 367294 w 12566041"/>
                <a:gd name="connsiteY0-522" fmla="*/ 865738 h 5112603"/>
                <a:gd name="connsiteX1-523" fmla="*/ 712734 w 12566041"/>
                <a:gd name="connsiteY1-524" fmla="*/ 398378 h 5112603"/>
                <a:gd name="connsiteX2-525" fmla="*/ 1108974 w 12566041"/>
                <a:gd name="connsiteY2-526" fmla="*/ 520298 h 5112603"/>
                <a:gd name="connsiteX3-527" fmla="*/ 1413774 w 12566041"/>
                <a:gd name="connsiteY3-528" fmla="*/ 388218 h 5112603"/>
                <a:gd name="connsiteX4-529" fmla="*/ 1952254 w 12566041"/>
                <a:gd name="connsiteY4-530" fmla="*/ 489818 h 5112603"/>
                <a:gd name="connsiteX5-531" fmla="*/ 2216414 w 12566041"/>
                <a:gd name="connsiteY5-532" fmla="*/ 347578 h 5112603"/>
                <a:gd name="connsiteX6-533" fmla="*/ 2754894 w 12566041"/>
                <a:gd name="connsiteY6-534" fmla="*/ 499978 h 5112603"/>
                <a:gd name="connsiteX7-535" fmla="*/ 3191774 w 12566041"/>
                <a:gd name="connsiteY7-536" fmla="*/ 337418 h 5112603"/>
                <a:gd name="connsiteX8-537" fmla="*/ 3618494 w 12566041"/>
                <a:gd name="connsiteY8-538" fmla="*/ 581258 h 5112603"/>
                <a:gd name="connsiteX9-539" fmla="*/ 4177294 w 12566041"/>
                <a:gd name="connsiteY9-540" fmla="*/ 327258 h 5112603"/>
                <a:gd name="connsiteX10-541" fmla="*/ 4360174 w 12566041"/>
                <a:gd name="connsiteY10-542" fmla="*/ 469498 h 5112603"/>
                <a:gd name="connsiteX11-543" fmla="*/ 5071374 w 12566041"/>
                <a:gd name="connsiteY11-544" fmla="*/ 317098 h 5112603"/>
                <a:gd name="connsiteX12-545" fmla="*/ 5233934 w 12566041"/>
                <a:gd name="connsiteY12-546" fmla="*/ 510138 h 5112603"/>
                <a:gd name="connsiteX13-547" fmla="*/ 5904494 w 12566041"/>
                <a:gd name="connsiteY13-548" fmla="*/ 367898 h 5112603"/>
                <a:gd name="connsiteX14-549" fmla="*/ 6290574 w 12566041"/>
                <a:gd name="connsiteY14-550" fmla="*/ 571098 h 5112603"/>
                <a:gd name="connsiteX15-551" fmla="*/ 6737614 w 12566041"/>
                <a:gd name="connsiteY15-552" fmla="*/ 306938 h 5112603"/>
                <a:gd name="connsiteX16-553" fmla="*/ 7265934 w 12566041"/>
                <a:gd name="connsiteY16-554" fmla="*/ 378058 h 5112603"/>
                <a:gd name="connsiteX17-555" fmla="*/ 7560574 w 12566041"/>
                <a:gd name="connsiteY17-556" fmla="*/ 185018 h 5112603"/>
                <a:gd name="connsiteX18-557" fmla="*/ 8007614 w 12566041"/>
                <a:gd name="connsiteY18-558" fmla="*/ 357738 h 5112603"/>
                <a:gd name="connsiteX19-559" fmla="*/ 8403854 w 12566041"/>
                <a:gd name="connsiteY19-560" fmla="*/ 174858 h 5112603"/>
                <a:gd name="connsiteX20-561" fmla="*/ 8830574 w 12566041"/>
                <a:gd name="connsiteY20-562" fmla="*/ 327258 h 5112603"/>
                <a:gd name="connsiteX21-563" fmla="*/ 9419854 w 12566041"/>
                <a:gd name="connsiteY21-564" fmla="*/ 134218 h 5112603"/>
                <a:gd name="connsiteX22-565" fmla="*/ 9836414 w 12566041"/>
                <a:gd name="connsiteY22-566" fmla="*/ 428858 h 5112603"/>
                <a:gd name="connsiteX23-567" fmla="*/ 10415534 w 12566041"/>
                <a:gd name="connsiteY23-568" fmla="*/ 215498 h 5112603"/>
                <a:gd name="connsiteX24-569" fmla="*/ 10730494 w 12566041"/>
                <a:gd name="connsiteY24-570" fmla="*/ 418698 h 5112603"/>
                <a:gd name="connsiteX25-571" fmla="*/ 11208014 w 12566041"/>
                <a:gd name="connsiteY25-572" fmla="*/ 174858 h 5112603"/>
                <a:gd name="connsiteX26-573" fmla="*/ 11563614 w 12566041"/>
                <a:gd name="connsiteY26-574" fmla="*/ 276458 h 5112603"/>
                <a:gd name="connsiteX27-575" fmla="*/ 12030974 w 12566041"/>
                <a:gd name="connsiteY27-576" fmla="*/ 124058 h 5112603"/>
                <a:gd name="connsiteX28-577" fmla="*/ 12284974 w 12566041"/>
                <a:gd name="connsiteY28-578" fmla="*/ 317098 h 5112603"/>
                <a:gd name="connsiteX29-579" fmla="*/ 12406894 w 12566041"/>
                <a:gd name="connsiteY29-580" fmla="*/ 205338 h 5112603"/>
                <a:gd name="connsiteX30-581" fmla="*/ 12559294 w 12566041"/>
                <a:gd name="connsiteY30-582" fmla="*/ 357738 h 5112603"/>
                <a:gd name="connsiteX31-583" fmla="*/ 12518654 w 12566041"/>
                <a:gd name="connsiteY31-584" fmla="*/ 4452218 h 5112603"/>
                <a:gd name="connsiteX32-585" fmla="*/ 12335774 w 12566041"/>
                <a:gd name="connsiteY32-586" fmla="*/ 4817978 h 5112603"/>
                <a:gd name="connsiteX33-587" fmla="*/ 11238494 w 12566041"/>
                <a:gd name="connsiteY33-588" fmla="*/ 4889098 h 5112603"/>
                <a:gd name="connsiteX34-589" fmla="*/ 1007374 w 12566041"/>
                <a:gd name="connsiteY34-590" fmla="*/ 5011018 h 5112603"/>
                <a:gd name="connsiteX35-591" fmla="*/ 306334 w 12566041"/>
                <a:gd name="connsiteY35-592" fmla="*/ 3263498 h 5112603"/>
                <a:gd name="connsiteX36-593" fmla="*/ 367294 w 12566041"/>
                <a:gd name="connsiteY36-594" fmla="*/ 865738 h 5112603"/>
                <a:gd name="connsiteX0-595" fmla="*/ 333049 w 12531796"/>
                <a:gd name="connsiteY0-596" fmla="*/ 865738 h 5160787"/>
                <a:gd name="connsiteX1-597" fmla="*/ 678489 w 12531796"/>
                <a:gd name="connsiteY1-598" fmla="*/ 398378 h 5160787"/>
                <a:gd name="connsiteX2-599" fmla="*/ 1074729 w 12531796"/>
                <a:gd name="connsiteY2-600" fmla="*/ 520298 h 5160787"/>
                <a:gd name="connsiteX3-601" fmla="*/ 1379529 w 12531796"/>
                <a:gd name="connsiteY3-602" fmla="*/ 388218 h 5160787"/>
                <a:gd name="connsiteX4-603" fmla="*/ 1918009 w 12531796"/>
                <a:gd name="connsiteY4-604" fmla="*/ 489818 h 5160787"/>
                <a:gd name="connsiteX5-605" fmla="*/ 2182169 w 12531796"/>
                <a:gd name="connsiteY5-606" fmla="*/ 347578 h 5160787"/>
                <a:gd name="connsiteX6-607" fmla="*/ 2720649 w 12531796"/>
                <a:gd name="connsiteY6-608" fmla="*/ 499978 h 5160787"/>
                <a:gd name="connsiteX7-609" fmla="*/ 3157529 w 12531796"/>
                <a:gd name="connsiteY7-610" fmla="*/ 337418 h 5160787"/>
                <a:gd name="connsiteX8-611" fmla="*/ 3584249 w 12531796"/>
                <a:gd name="connsiteY8-612" fmla="*/ 581258 h 5160787"/>
                <a:gd name="connsiteX9-613" fmla="*/ 4143049 w 12531796"/>
                <a:gd name="connsiteY9-614" fmla="*/ 327258 h 5160787"/>
                <a:gd name="connsiteX10-615" fmla="*/ 4325929 w 12531796"/>
                <a:gd name="connsiteY10-616" fmla="*/ 469498 h 5160787"/>
                <a:gd name="connsiteX11-617" fmla="*/ 5037129 w 12531796"/>
                <a:gd name="connsiteY11-618" fmla="*/ 317098 h 5160787"/>
                <a:gd name="connsiteX12-619" fmla="*/ 5199689 w 12531796"/>
                <a:gd name="connsiteY12-620" fmla="*/ 510138 h 5160787"/>
                <a:gd name="connsiteX13-621" fmla="*/ 5870249 w 12531796"/>
                <a:gd name="connsiteY13-622" fmla="*/ 367898 h 5160787"/>
                <a:gd name="connsiteX14-623" fmla="*/ 6256329 w 12531796"/>
                <a:gd name="connsiteY14-624" fmla="*/ 571098 h 5160787"/>
                <a:gd name="connsiteX15-625" fmla="*/ 6703369 w 12531796"/>
                <a:gd name="connsiteY15-626" fmla="*/ 306938 h 5160787"/>
                <a:gd name="connsiteX16-627" fmla="*/ 7231689 w 12531796"/>
                <a:gd name="connsiteY16-628" fmla="*/ 378058 h 5160787"/>
                <a:gd name="connsiteX17-629" fmla="*/ 7526329 w 12531796"/>
                <a:gd name="connsiteY17-630" fmla="*/ 185018 h 5160787"/>
                <a:gd name="connsiteX18-631" fmla="*/ 7973369 w 12531796"/>
                <a:gd name="connsiteY18-632" fmla="*/ 357738 h 5160787"/>
                <a:gd name="connsiteX19-633" fmla="*/ 8369609 w 12531796"/>
                <a:gd name="connsiteY19-634" fmla="*/ 174858 h 5160787"/>
                <a:gd name="connsiteX20-635" fmla="*/ 8796329 w 12531796"/>
                <a:gd name="connsiteY20-636" fmla="*/ 327258 h 5160787"/>
                <a:gd name="connsiteX21-637" fmla="*/ 9385609 w 12531796"/>
                <a:gd name="connsiteY21-638" fmla="*/ 134218 h 5160787"/>
                <a:gd name="connsiteX22-639" fmla="*/ 9802169 w 12531796"/>
                <a:gd name="connsiteY22-640" fmla="*/ 428858 h 5160787"/>
                <a:gd name="connsiteX23-641" fmla="*/ 10381289 w 12531796"/>
                <a:gd name="connsiteY23-642" fmla="*/ 215498 h 5160787"/>
                <a:gd name="connsiteX24-643" fmla="*/ 10696249 w 12531796"/>
                <a:gd name="connsiteY24-644" fmla="*/ 418698 h 5160787"/>
                <a:gd name="connsiteX25-645" fmla="*/ 11173769 w 12531796"/>
                <a:gd name="connsiteY25-646" fmla="*/ 174858 h 5160787"/>
                <a:gd name="connsiteX26-647" fmla="*/ 11529369 w 12531796"/>
                <a:gd name="connsiteY26-648" fmla="*/ 276458 h 5160787"/>
                <a:gd name="connsiteX27-649" fmla="*/ 11996729 w 12531796"/>
                <a:gd name="connsiteY27-650" fmla="*/ 124058 h 5160787"/>
                <a:gd name="connsiteX28-651" fmla="*/ 12250729 w 12531796"/>
                <a:gd name="connsiteY28-652" fmla="*/ 317098 h 5160787"/>
                <a:gd name="connsiteX29-653" fmla="*/ 12372649 w 12531796"/>
                <a:gd name="connsiteY29-654" fmla="*/ 205338 h 5160787"/>
                <a:gd name="connsiteX30-655" fmla="*/ 12525049 w 12531796"/>
                <a:gd name="connsiteY30-656" fmla="*/ 357738 h 5160787"/>
                <a:gd name="connsiteX31-657" fmla="*/ 12484409 w 12531796"/>
                <a:gd name="connsiteY31-658" fmla="*/ 4452218 h 5160787"/>
                <a:gd name="connsiteX32-659" fmla="*/ 12301529 w 12531796"/>
                <a:gd name="connsiteY32-660" fmla="*/ 4817978 h 5160787"/>
                <a:gd name="connsiteX33-661" fmla="*/ 11204249 w 12531796"/>
                <a:gd name="connsiteY33-662" fmla="*/ 4889098 h 5160787"/>
                <a:gd name="connsiteX34-663" fmla="*/ 973129 w 12531796"/>
                <a:gd name="connsiteY34-664" fmla="*/ 5011018 h 5160787"/>
                <a:gd name="connsiteX35-665" fmla="*/ 339425 w 12531796"/>
                <a:gd name="connsiteY35-666" fmla="*/ 5031338 h 5160787"/>
                <a:gd name="connsiteX36-667" fmla="*/ 272089 w 12531796"/>
                <a:gd name="connsiteY36-668" fmla="*/ 3263498 h 5160787"/>
                <a:gd name="connsiteX37-669" fmla="*/ 333049 w 12531796"/>
                <a:gd name="connsiteY37-670" fmla="*/ 865738 h 5160787"/>
                <a:gd name="connsiteX0-671" fmla="*/ 367294 w 12566041"/>
                <a:gd name="connsiteY0-672" fmla="*/ 865738 h 5011018"/>
                <a:gd name="connsiteX1-673" fmla="*/ 712734 w 12566041"/>
                <a:gd name="connsiteY1-674" fmla="*/ 398378 h 5011018"/>
                <a:gd name="connsiteX2-675" fmla="*/ 1108974 w 12566041"/>
                <a:gd name="connsiteY2-676" fmla="*/ 520298 h 5011018"/>
                <a:gd name="connsiteX3-677" fmla="*/ 1413774 w 12566041"/>
                <a:gd name="connsiteY3-678" fmla="*/ 388218 h 5011018"/>
                <a:gd name="connsiteX4-679" fmla="*/ 1952254 w 12566041"/>
                <a:gd name="connsiteY4-680" fmla="*/ 489818 h 5011018"/>
                <a:gd name="connsiteX5-681" fmla="*/ 2216414 w 12566041"/>
                <a:gd name="connsiteY5-682" fmla="*/ 347578 h 5011018"/>
                <a:gd name="connsiteX6-683" fmla="*/ 2754894 w 12566041"/>
                <a:gd name="connsiteY6-684" fmla="*/ 499978 h 5011018"/>
                <a:gd name="connsiteX7-685" fmla="*/ 3191774 w 12566041"/>
                <a:gd name="connsiteY7-686" fmla="*/ 337418 h 5011018"/>
                <a:gd name="connsiteX8-687" fmla="*/ 3618494 w 12566041"/>
                <a:gd name="connsiteY8-688" fmla="*/ 581258 h 5011018"/>
                <a:gd name="connsiteX9-689" fmla="*/ 4177294 w 12566041"/>
                <a:gd name="connsiteY9-690" fmla="*/ 327258 h 5011018"/>
                <a:gd name="connsiteX10-691" fmla="*/ 4360174 w 12566041"/>
                <a:gd name="connsiteY10-692" fmla="*/ 469498 h 5011018"/>
                <a:gd name="connsiteX11-693" fmla="*/ 5071374 w 12566041"/>
                <a:gd name="connsiteY11-694" fmla="*/ 317098 h 5011018"/>
                <a:gd name="connsiteX12-695" fmla="*/ 5233934 w 12566041"/>
                <a:gd name="connsiteY12-696" fmla="*/ 510138 h 5011018"/>
                <a:gd name="connsiteX13-697" fmla="*/ 5904494 w 12566041"/>
                <a:gd name="connsiteY13-698" fmla="*/ 367898 h 5011018"/>
                <a:gd name="connsiteX14-699" fmla="*/ 6290574 w 12566041"/>
                <a:gd name="connsiteY14-700" fmla="*/ 571098 h 5011018"/>
                <a:gd name="connsiteX15-701" fmla="*/ 6737614 w 12566041"/>
                <a:gd name="connsiteY15-702" fmla="*/ 306938 h 5011018"/>
                <a:gd name="connsiteX16-703" fmla="*/ 7265934 w 12566041"/>
                <a:gd name="connsiteY16-704" fmla="*/ 378058 h 5011018"/>
                <a:gd name="connsiteX17-705" fmla="*/ 7560574 w 12566041"/>
                <a:gd name="connsiteY17-706" fmla="*/ 185018 h 5011018"/>
                <a:gd name="connsiteX18-707" fmla="*/ 8007614 w 12566041"/>
                <a:gd name="connsiteY18-708" fmla="*/ 357738 h 5011018"/>
                <a:gd name="connsiteX19-709" fmla="*/ 8403854 w 12566041"/>
                <a:gd name="connsiteY19-710" fmla="*/ 174858 h 5011018"/>
                <a:gd name="connsiteX20-711" fmla="*/ 8830574 w 12566041"/>
                <a:gd name="connsiteY20-712" fmla="*/ 327258 h 5011018"/>
                <a:gd name="connsiteX21-713" fmla="*/ 9419854 w 12566041"/>
                <a:gd name="connsiteY21-714" fmla="*/ 134218 h 5011018"/>
                <a:gd name="connsiteX22-715" fmla="*/ 9836414 w 12566041"/>
                <a:gd name="connsiteY22-716" fmla="*/ 428858 h 5011018"/>
                <a:gd name="connsiteX23-717" fmla="*/ 10415534 w 12566041"/>
                <a:gd name="connsiteY23-718" fmla="*/ 215498 h 5011018"/>
                <a:gd name="connsiteX24-719" fmla="*/ 10730494 w 12566041"/>
                <a:gd name="connsiteY24-720" fmla="*/ 418698 h 5011018"/>
                <a:gd name="connsiteX25-721" fmla="*/ 11208014 w 12566041"/>
                <a:gd name="connsiteY25-722" fmla="*/ 174858 h 5011018"/>
                <a:gd name="connsiteX26-723" fmla="*/ 11563614 w 12566041"/>
                <a:gd name="connsiteY26-724" fmla="*/ 276458 h 5011018"/>
                <a:gd name="connsiteX27-725" fmla="*/ 12030974 w 12566041"/>
                <a:gd name="connsiteY27-726" fmla="*/ 124058 h 5011018"/>
                <a:gd name="connsiteX28-727" fmla="*/ 12284974 w 12566041"/>
                <a:gd name="connsiteY28-728" fmla="*/ 317098 h 5011018"/>
                <a:gd name="connsiteX29-729" fmla="*/ 12406894 w 12566041"/>
                <a:gd name="connsiteY29-730" fmla="*/ 205338 h 5011018"/>
                <a:gd name="connsiteX30-731" fmla="*/ 12559294 w 12566041"/>
                <a:gd name="connsiteY30-732" fmla="*/ 357738 h 5011018"/>
                <a:gd name="connsiteX31-733" fmla="*/ 12518654 w 12566041"/>
                <a:gd name="connsiteY31-734" fmla="*/ 4452218 h 5011018"/>
                <a:gd name="connsiteX32-735" fmla="*/ 12335774 w 12566041"/>
                <a:gd name="connsiteY32-736" fmla="*/ 4817978 h 5011018"/>
                <a:gd name="connsiteX33-737" fmla="*/ 11238494 w 12566041"/>
                <a:gd name="connsiteY33-738" fmla="*/ 4889098 h 5011018"/>
                <a:gd name="connsiteX34-739" fmla="*/ 1007374 w 12566041"/>
                <a:gd name="connsiteY34-740" fmla="*/ 5011018 h 5011018"/>
                <a:gd name="connsiteX35-741" fmla="*/ 306334 w 12566041"/>
                <a:gd name="connsiteY35-742" fmla="*/ 3263498 h 5011018"/>
                <a:gd name="connsiteX36-743" fmla="*/ 367294 w 12566041"/>
                <a:gd name="connsiteY36-744" fmla="*/ 865738 h 5011018"/>
                <a:gd name="connsiteX0-745" fmla="*/ 107740 w 12306487"/>
                <a:gd name="connsiteY0-746" fmla="*/ 865738 h 5031338"/>
                <a:gd name="connsiteX1-747" fmla="*/ 453180 w 12306487"/>
                <a:gd name="connsiteY1-748" fmla="*/ 398378 h 5031338"/>
                <a:gd name="connsiteX2-749" fmla="*/ 849420 w 12306487"/>
                <a:gd name="connsiteY2-750" fmla="*/ 520298 h 5031338"/>
                <a:gd name="connsiteX3-751" fmla="*/ 1154220 w 12306487"/>
                <a:gd name="connsiteY3-752" fmla="*/ 388218 h 5031338"/>
                <a:gd name="connsiteX4-753" fmla="*/ 1692700 w 12306487"/>
                <a:gd name="connsiteY4-754" fmla="*/ 489818 h 5031338"/>
                <a:gd name="connsiteX5-755" fmla="*/ 1956860 w 12306487"/>
                <a:gd name="connsiteY5-756" fmla="*/ 347578 h 5031338"/>
                <a:gd name="connsiteX6-757" fmla="*/ 2495340 w 12306487"/>
                <a:gd name="connsiteY6-758" fmla="*/ 499978 h 5031338"/>
                <a:gd name="connsiteX7-759" fmla="*/ 2932220 w 12306487"/>
                <a:gd name="connsiteY7-760" fmla="*/ 337418 h 5031338"/>
                <a:gd name="connsiteX8-761" fmla="*/ 3358940 w 12306487"/>
                <a:gd name="connsiteY8-762" fmla="*/ 581258 h 5031338"/>
                <a:gd name="connsiteX9-763" fmla="*/ 3917740 w 12306487"/>
                <a:gd name="connsiteY9-764" fmla="*/ 327258 h 5031338"/>
                <a:gd name="connsiteX10-765" fmla="*/ 4100620 w 12306487"/>
                <a:gd name="connsiteY10-766" fmla="*/ 469498 h 5031338"/>
                <a:gd name="connsiteX11-767" fmla="*/ 4811820 w 12306487"/>
                <a:gd name="connsiteY11-768" fmla="*/ 317098 h 5031338"/>
                <a:gd name="connsiteX12-769" fmla="*/ 4974380 w 12306487"/>
                <a:gd name="connsiteY12-770" fmla="*/ 510138 h 5031338"/>
                <a:gd name="connsiteX13-771" fmla="*/ 5644940 w 12306487"/>
                <a:gd name="connsiteY13-772" fmla="*/ 367898 h 5031338"/>
                <a:gd name="connsiteX14-773" fmla="*/ 6031020 w 12306487"/>
                <a:gd name="connsiteY14-774" fmla="*/ 571098 h 5031338"/>
                <a:gd name="connsiteX15-775" fmla="*/ 6478060 w 12306487"/>
                <a:gd name="connsiteY15-776" fmla="*/ 306938 h 5031338"/>
                <a:gd name="connsiteX16-777" fmla="*/ 7006380 w 12306487"/>
                <a:gd name="connsiteY16-778" fmla="*/ 378058 h 5031338"/>
                <a:gd name="connsiteX17-779" fmla="*/ 7301020 w 12306487"/>
                <a:gd name="connsiteY17-780" fmla="*/ 185018 h 5031338"/>
                <a:gd name="connsiteX18-781" fmla="*/ 7748060 w 12306487"/>
                <a:gd name="connsiteY18-782" fmla="*/ 357738 h 5031338"/>
                <a:gd name="connsiteX19-783" fmla="*/ 8144300 w 12306487"/>
                <a:gd name="connsiteY19-784" fmla="*/ 174858 h 5031338"/>
                <a:gd name="connsiteX20-785" fmla="*/ 8571020 w 12306487"/>
                <a:gd name="connsiteY20-786" fmla="*/ 327258 h 5031338"/>
                <a:gd name="connsiteX21-787" fmla="*/ 9160300 w 12306487"/>
                <a:gd name="connsiteY21-788" fmla="*/ 134218 h 5031338"/>
                <a:gd name="connsiteX22-789" fmla="*/ 9576860 w 12306487"/>
                <a:gd name="connsiteY22-790" fmla="*/ 428858 h 5031338"/>
                <a:gd name="connsiteX23-791" fmla="*/ 10155980 w 12306487"/>
                <a:gd name="connsiteY23-792" fmla="*/ 215498 h 5031338"/>
                <a:gd name="connsiteX24-793" fmla="*/ 10470940 w 12306487"/>
                <a:gd name="connsiteY24-794" fmla="*/ 418698 h 5031338"/>
                <a:gd name="connsiteX25-795" fmla="*/ 10948460 w 12306487"/>
                <a:gd name="connsiteY25-796" fmla="*/ 174858 h 5031338"/>
                <a:gd name="connsiteX26-797" fmla="*/ 11304060 w 12306487"/>
                <a:gd name="connsiteY26-798" fmla="*/ 276458 h 5031338"/>
                <a:gd name="connsiteX27-799" fmla="*/ 11771420 w 12306487"/>
                <a:gd name="connsiteY27-800" fmla="*/ 124058 h 5031338"/>
                <a:gd name="connsiteX28-801" fmla="*/ 12025420 w 12306487"/>
                <a:gd name="connsiteY28-802" fmla="*/ 317098 h 5031338"/>
                <a:gd name="connsiteX29-803" fmla="*/ 12147340 w 12306487"/>
                <a:gd name="connsiteY29-804" fmla="*/ 205338 h 5031338"/>
                <a:gd name="connsiteX30-805" fmla="*/ 12299740 w 12306487"/>
                <a:gd name="connsiteY30-806" fmla="*/ 357738 h 5031338"/>
                <a:gd name="connsiteX31-807" fmla="*/ 12259100 w 12306487"/>
                <a:gd name="connsiteY31-808" fmla="*/ 4452218 h 5031338"/>
                <a:gd name="connsiteX32-809" fmla="*/ 12076220 w 12306487"/>
                <a:gd name="connsiteY32-810" fmla="*/ 4817978 h 5031338"/>
                <a:gd name="connsiteX33-811" fmla="*/ 10978940 w 12306487"/>
                <a:gd name="connsiteY33-812" fmla="*/ 4889098 h 5031338"/>
                <a:gd name="connsiteX34-813" fmla="*/ 1713020 w 12306487"/>
                <a:gd name="connsiteY34-814" fmla="*/ 5031338 h 5031338"/>
                <a:gd name="connsiteX35-815" fmla="*/ 46780 w 12306487"/>
                <a:gd name="connsiteY35-816" fmla="*/ 3263498 h 5031338"/>
                <a:gd name="connsiteX36-817" fmla="*/ 107740 w 12306487"/>
                <a:gd name="connsiteY36-818" fmla="*/ 865738 h 5031338"/>
                <a:gd name="connsiteX0-819" fmla="*/ 185751 w 12384498"/>
                <a:gd name="connsiteY0-820" fmla="*/ 865738 h 5043588"/>
                <a:gd name="connsiteX1-821" fmla="*/ 531191 w 12384498"/>
                <a:gd name="connsiteY1-822" fmla="*/ 398378 h 5043588"/>
                <a:gd name="connsiteX2-823" fmla="*/ 927431 w 12384498"/>
                <a:gd name="connsiteY2-824" fmla="*/ 520298 h 5043588"/>
                <a:gd name="connsiteX3-825" fmla="*/ 1232231 w 12384498"/>
                <a:gd name="connsiteY3-826" fmla="*/ 388218 h 5043588"/>
                <a:gd name="connsiteX4-827" fmla="*/ 1770711 w 12384498"/>
                <a:gd name="connsiteY4-828" fmla="*/ 489818 h 5043588"/>
                <a:gd name="connsiteX5-829" fmla="*/ 2034871 w 12384498"/>
                <a:gd name="connsiteY5-830" fmla="*/ 347578 h 5043588"/>
                <a:gd name="connsiteX6-831" fmla="*/ 2573351 w 12384498"/>
                <a:gd name="connsiteY6-832" fmla="*/ 499978 h 5043588"/>
                <a:gd name="connsiteX7-833" fmla="*/ 3010231 w 12384498"/>
                <a:gd name="connsiteY7-834" fmla="*/ 337418 h 5043588"/>
                <a:gd name="connsiteX8-835" fmla="*/ 3436951 w 12384498"/>
                <a:gd name="connsiteY8-836" fmla="*/ 581258 h 5043588"/>
                <a:gd name="connsiteX9-837" fmla="*/ 3995751 w 12384498"/>
                <a:gd name="connsiteY9-838" fmla="*/ 327258 h 5043588"/>
                <a:gd name="connsiteX10-839" fmla="*/ 4178631 w 12384498"/>
                <a:gd name="connsiteY10-840" fmla="*/ 469498 h 5043588"/>
                <a:gd name="connsiteX11-841" fmla="*/ 4889831 w 12384498"/>
                <a:gd name="connsiteY11-842" fmla="*/ 317098 h 5043588"/>
                <a:gd name="connsiteX12-843" fmla="*/ 5052391 w 12384498"/>
                <a:gd name="connsiteY12-844" fmla="*/ 510138 h 5043588"/>
                <a:gd name="connsiteX13-845" fmla="*/ 5722951 w 12384498"/>
                <a:gd name="connsiteY13-846" fmla="*/ 367898 h 5043588"/>
                <a:gd name="connsiteX14-847" fmla="*/ 6109031 w 12384498"/>
                <a:gd name="connsiteY14-848" fmla="*/ 571098 h 5043588"/>
                <a:gd name="connsiteX15-849" fmla="*/ 6556071 w 12384498"/>
                <a:gd name="connsiteY15-850" fmla="*/ 306938 h 5043588"/>
                <a:gd name="connsiteX16-851" fmla="*/ 7084391 w 12384498"/>
                <a:gd name="connsiteY16-852" fmla="*/ 378058 h 5043588"/>
                <a:gd name="connsiteX17-853" fmla="*/ 7379031 w 12384498"/>
                <a:gd name="connsiteY17-854" fmla="*/ 185018 h 5043588"/>
                <a:gd name="connsiteX18-855" fmla="*/ 7826071 w 12384498"/>
                <a:gd name="connsiteY18-856" fmla="*/ 357738 h 5043588"/>
                <a:gd name="connsiteX19-857" fmla="*/ 8222311 w 12384498"/>
                <a:gd name="connsiteY19-858" fmla="*/ 174858 h 5043588"/>
                <a:gd name="connsiteX20-859" fmla="*/ 8649031 w 12384498"/>
                <a:gd name="connsiteY20-860" fmla="*/ 327258 h 5043588"/>
                <a:gd name="connsiteX21-861" fmla="*/ 9238311 w 12384498"/>
                <a:gd name="connsiteY21-862" fmla="*/ 134218 h 5043588"/>
                <a:gd name="connsiteX22-863" fmla="*/ 9654871 w 12384498"/>
                <a:gd name="connsiteY22-864" fmla="*/ 428858 h 5043588"/>
                <a:gd name="connsiteX23-865" fmla="*/ 10233991 w 12384498"/>
                <a:gd name="connsiteY23-866" fmla="*/ 215498 h 5043588"/>
                <a:gd name="connsiteX24-867" fmla="*/ 10548951 w 12384498"/>
                <a:gd name="connsiteY24-868" fmla="*/ 418698 h 5043588"/>
                <a:gd name="connsiteX25-869" fmla="*/ 11026471 w 12384498"/>
                <a:gd name="connsiteY25-870" fmla="*/ 174858 h 5043588"/>
                <a:gd name="connsiteX26-871" fmla="*/ 11382071 w 12384498"/>
                <a:gd name="connsiteY26-872" fmla="*/ 276458 h 5043588"/>
                <a:gd name="connsiteX27-873" fmla="*/ 11849431 w 12384498"/>
                <a:gd name="connsiteY27-874" fmla="*/ 124058 h 5043588"/>
                <a:gd name="connsiteX28-875" fmla="*/ 12103431 w 12384498"/>
                <a:gd name="connsiteY28-876" fmla="*/ 317098 h 5043588"/>
                <a:gd name="connsiteX29-877" fmla="*/ 12225351 w 12384498"/>
                <a:gd name="connsiteY29-878" fmla="*/ 205338 h 5043588"/>
                <a:gd name="connsiteX30-879" fmla="*/ 12377751 w 12384498"/>
                <a:gd name="connsiteY30-880" fmla="*/ 357738 h 5043588"/>
                <a:gd name="connsiteX31-881" fmla="*/ 12337111 w 12384498"/>
                <a:gd name="connsiteY31-882" fmla="*/ 4452218 h 5043588"/>
                <a:gd name="connsiteX32-883" fmla="*/ 12154231 w 12384498"/>
                <a:gd name="connsiteY32-884" fmla="*/ 4817978 h 5043588"/>
                <a:gd name="connsiteX33-885" fmla="*/ 11056951 w 12384498"/>
                <a:gd name="connsiteY33-886" fmla="*/ 4889098 h 5043588"/>
                <a:gd name="connsiteX34-887" fmla="*/ 1791031 w 12384498"/>
                <a:gd name="connsiteY34-888" fmla="*/ 5031338 h 5043588"/>
                <a:gd name="connsiteX35-889" fmla="*/ 33351 w 12384498"/>
                <a:gd name="connsiteY35-890" fmla="*/ 4553818 h 5043588"/>
                <a:gd name="connsiteX36-891" fmla="*/ 185751 w 12384498"/>
                <a:gd name="connsiteY36-892" fmla="*/ 865738 h 5043588"/>
                <a:gd name="connsiteX0-893" fmla="*/ 152400 w 12351147"/>
                <a:gd name="connsiteY0-894" fmla="*/ 865738 h 5043588"/>
                <a:gd name="connsiteX1-895" fmla="*/ 497840 w 12351147"/>
                <a:gd name="connsiteY1-896" fmla="*/ 398378 h 5043588"/>
                <a:gd name="connsiteX2-897" fmla="*/ 894080 w 12351147"/>
                <a:gd name="connsiteY2-898" fmla="*/ 520298 h 5043588"/>
                <a:gd name="connsiteX3-899" fmla="*/ 1198880 w 12351147"/>
                <a:gd name="connsiteY3-900" fmla="*/ 388218 h 5043588"/>
                <a:gd name="connsiteX4-901" fmla="*/ 1737360 w 12351147"/>
                <a:gd name="connsiteY4-902" fmla="*/ 489818 h 5043588"/>
                <a:gd name="connsiteX5-903" fmla="*/ 2001520 w 12351147"/>
                <a:gd name="connsiteY5-904" fmla="*/ 347578 h 5043588"/>
                <a:gd name="connsiteX6-905" fmla="*/ 2540000 w 12351147"/>
                <a:gd name="connsiteY6-906" fmla="*/ 499978 h 5043588"/>
                <a:gd name="connsiteX7-907" fmla="*/ 2976880 w 12351147"/>
                <a:gd name="connsiteY7-908" fmla="*/ 337418 h 5043588"/>
                <a:gd name="connsiteX8-909" fmla="*/ 3403600 w 12351147"/>
                <a:gd name="connsiteY8-910" fmla="*/ 581258 h 5043588"/>
                <a:gd name="connsiteX9-911" fmla="*/ 3962400 w 12351147"/>
                <a:gd name="connsiteY9-912" fmla="*/ 327258 h 5043588"/>
                <a:gd name="connsiteX10-913" fmla="*/ 4145280 w 12351147"/>
                <a:gd name="connsiteY10-914" fmla="*/ 469498 h 5043588"/>
                <a:gd name="connsiteX11-915" fmla="*/ 4856480 w 12351147"/>
                <a:gd name="connsiteY11-916" fmla="*/ 317098 h 5043588"/>
                <a:gd name="connsiteX12-917" fmla="*/ 5019040 w 12351147"/>
                <a:gd name="connsiteY12-918" fmla="*/ 510138 h 5043588"/>
                <a:gd name="connsiteX13-919" fmla="*/ 5689600 w 12351147"/>
                <a:gd name="connsiteY13-920" fmla="*/ 367898 h 5043588"/>
                <a:gd name="connsiteX14-921" fmla="*/ 6075680 w 12351147"/>
                <a:gd name="connsiteY14-922" fmla="*/ 571098 h 5043588"/>
                <a:gd name="connsiteX15-923" fmla="*/ 6522720 w 12351147"/>
                <a:gd name="connsiteY15-924" fmla="*/ 306938 h 5043588"/>
                <a:gd name="connsiteX16-925" fmla="*/ 7051040 w 12351147"/>
                <a:gd name="connsiteY16-926" fmla="*/ 378058 h 5043588"/>
                <a:gd name="connsiteX17-927" fmla="*/ 7345680 w 12351147"/>
                <a:gd name="connsiteY17-928" fmla="*/ 185018 h 5043588"/>
                <a:gd name="connsiteX18-929" fmla="*/ 7792720 w 12351147"/>
                <a:gd name="connsiteY18-930" fmla="*/ 357738 h 5043588"/>
                <a:gd name="connsiteX19-931" fmla="*/ 8188960 w 12351147"/>
                <a:gd name="connsiteY19-932" fmla="*/ 174858 h 5043588"/>
                <a:gd name="connsiteX20-933" fmla="*/ 8615680 w 12351147"/>
                <a:gd name="connsiteY20-934" fmla="*/ 327258 h 5043588"/>
                <a:gd name="connsiteX21-935" fmla="*/ 9204960 w 12351147"/>
                <a:gd name="connsiteY21-936" fmla="*/ 134218 h 5043588"/>
                <a:gd name="connsiteX22-937" fmla="*/ 9621520 w 12351147"/>
                <a:gd name="connsiteY22-938" fmla="*/ 428858 h 5043588"/>
                <a:gd name="connsiteX23-939" fmla="*/ 10200640 w 12351147"/>
                <a:gd name="connsiteY23-940" fmla="*/ 215498 h 5043588"/>
                <a:gd name="connsiteX24-941" fmla="*/ 10515600 w 12351147"/>
                <a:gd name="connsiteY24-942" fmla="*/ 418698 h 5043588"/>
                <a:gd name="connsiteX25-943" fmla="*/ 10993120 w 12351147"/>
                <a:gd name="connsiteY25-944" fmla="*/ 174858 h 5043588"/>
                <a:gd name="connsiteX26-945" fmla="*/ 11348720 w 12351147"/>
                <a:gd name="connsiteY26-946" fmla="*/ 276458 h 5043588"/>
                <a:gd name="connsiteX27-947" fmla="*/ 11816080 w 12351147"/>
                <a:gd name="connsiteY27-948" fmla="*/ 124058 h 5043588"/>
                <a:gd name="connsiteX28-949" fmla="*/ 12070080 w 12351147"/>
                <a:gd name="connsiteY28-950" fmla="*/ 317098 h 5043588"/>
                <a:gd name="connsiteX29-951" fmla="*/ 12192000 w 12351147"/>
                <a:gd name="connsiteY29-952" fmla="*/ 205338 h 5043588"/>
                <a:gd name="connsiteX30-953" fmla="*/ 12344400 w 12351147"/>
                <a:gd name="connsiteY30-954" fmla="*/ 357738 h 5043588"/>
                <a:gd name="connsiteX31-955" fmla="*/ 12303760 w 12351147"/>
                <a:gd name="connsiteY31-956" fmla="*/ 4452218 h 5043588"/>
                <a:gd name="connsiteX32-957" fmla="*/ 12120880 w 12351147"/>
                <a:gd name="connsiteY32-958" fmla="*/ 4817978 h 5043588"/>
                <a:gd name="connsiteX33-959" fmla="*/ 11023600 w 12351147"/>
                <a:gd name="connsiteY33-960" fmla="*/ 4889098 h 5043588"/>
                <a:gd name="connsiteX34-961" fmla="*/ 1757680 w 12351147"/>
                <a:gd name="connsiteY34-962" fmla="*/ 5031338 h 5043588"/>
                <a:gd name="connsiteX35-963" fmla="*/ 0 w 12351147"/>
                <a:gd name="connsiteY35-964" fmla="*/ 4553818 h 5043588"/>
                <a:gd name="connsiteX36-965" fmla="*/ 152400 w 12351147"/>
                <a:gd name="connsiteY36-966" fmla="*/ 865738 h 5043588"/>
                <a:gd name="connsiteX0-967" fmla="*/ 152400 w 12351147"/>
                <a:gd name="connsiteY0-968" fmla="*/ 865738 h 5043588"/>
                <a:gd name="connsiteX1-969" fmla="*/ 497840 w 12351147"/>
                <a:gd name="connsiteY1-970" fmla="*/ 398378 h 5043588"/>
                <a:gd name="connsiteX2-971" fmla="*/ 894080 w 12351147"/>
                <a:gd name="connsiteY2-972" fmla="*/ 520298 h 5043588"/>
                <a:gd name="connsiteX3-973" fmla="*/ 1198880 w 12351147"/>
                <a:gd name="connsiteY3-974" fmla="*/ 388218 h 5043588"/>
                <a:gd name="connsiteX4-975" fmla="*/ 1737360 w 12351147"/>
                <a:gd name="connsiteY4-976" fmla="*/ 489818 h 5043588"/>
                <a:gd name="connsiteX5-977" fmla="*/ 2001520 w 12351147"/>
                <a:gd name="connsiteY5-978" fmla="*/ 347578 h 5043588"/>
                <a:gd name="connsiteX6-979" fmla="*/ 2540000 w 12351147"/>
                <a:gd name="connsiteY6-980" fmla="*/ 499978 h 5043588"/>
                <a:gd name="connsiteX7-981" fmla="*/ 2976880 w 12351147"/>
                <a:gd name="connsiteY7-982" fmla="*/ 337418 h 5043588"/>
                <a:gd name="connsiteX8-983" fmla="*/ 3403600 w 12351147"/>
                <a:gd name="connsiteY8-984" fmla="*/ 581258 h 5043588"/>
                <a:gd name="connsiteX9-985" fmla="*/ 3962400 w 12351147"/>
                <a:gd name="connsiteY9-986" fmla="*/ 327258 h 5043588"/>
                <a:gd name="connsiteX10-987" fmla="*/ 4145280 w 12351147"/>
                <a:gd name="connsiteY10-988" fmla="*/ 469498 h 5043588"/>
                <a:gd name="connsiteX11-989" fmla="*/ 4856480 w 12351147"/>
                <a:gd name="connsiteY11-990" fmla="*/ 317098 h 5043588"/>
                <a:gd name="connsiteX12-991" fmla="*/ 5019040 w 12351147"/>
                <a:gd name="connsiteY12-992" fmla="*/ 510138 h 5043588"/>
                <a:gd name="connsiteX13-993" fmla="*/ 5689600 w 12351147"/>
                <a:gd name="connsiteY13-994" fmla="*/ 367898 h 5043588"/>
                <a:gd name="connsiteX14-995" fmla="*/ 6075680 w 12351147"/>
                <a:gd name="connsiteY14-996" fmla="*/ 571098 h 5043588"/>
                <a:gd name="connsiteX15-997" fmla="*/ 6522720 w 12351147"/>
                <a:gd name="connsiteY15-998" fmla="*/ 306938 h 5043588"/>
                <a:gd name="connsiteX16-999" fmla="*/ 7051040 w 12351147"/>
                <a:gd name="connsiteY16-1000" fmla="*/ 378058 h 5043588"/>
                <a:gd name="connsiteX17-1001" fmla="*/ 7345680 w 12351147"/>
                <a:gd name="connsiteY17-1002" fmla="*/ 185018 h 5043588"/>
                <a:gd name="connsiteX18-1003" fmla="*/ 7792720 w 12351147"/>
                <a:gd name="connsiteY18-1004" fmla="*/ 357738 h 5043588"/>
                <a:gd name="connsiteX19-1005" fmla="*/ 8188960 w 12351147"/>
                <a:gd name="connsiteY19-1006" fmla="*/ 174858 h 5043588"/>
                <a:gd name="connsiteX20-1007" fmla="*/ 8615680 w 12351147"/>
                <a:gd name="connsiteY20-1008" fmla="*/ 327258 h 5043588"/>
                <a:gd name="connsiteX21-1009" fmla="*/ 9204960 w 12351147"/>
                <a:gd name="connsiteY21-1010" fmla="*/ 134218 h 5043588"/>
                <a:gd name="connsiteX22-1011" fmla="*/ 9621520 w 12351147"/>
                <a:gd name="connsiteY22-1012" fmla="*/ 428858 h 5043588"/>
                <a:gd name="connsiteX23-1013" fmla="*/ 10200640 w 12351147"/>
                <a:gd name="connsiteY23-1014" fmla="*/ 215498 h 5043588"/>
                <a:gd name="connsiteX24-1015" fmla="*/ 10515600 w 12351147"/>
                <a:gd name="connsiteY24-1016" fmla="*/ 418698 h 5043588"/>
                <a:gd name="connsiteX25-1017" fmla="*/ 10993120 w 12351147"/>
                <a:gd name="connsiteY25-1018" fmla="*/ 174858 h 5043588"/>
                <a:gd name="connsiteX26-1019" fmla="*/ 11348720 w 12351147"/>
                <a:gd name="connsiteY26-1020" fmla="*/ 276458 h 5043588"/>
                <a:gd name="connsiteX27-1021" fmla="*/ 11816080 w 12351147"/>
                <a:gd name="connsiteY27-1022" fmla="*/ 124058 h 5043588"/>
                <a:gd name="connsiteX28-1023" fmla="*/ 12070080 w 12351147"/>
                <a:gd name="connsiteY28-1024" fmla="*/ 317098 h 5043588"/>
                <a:gd name="connsiteX29-1025" fmla="*/ 12192000 w 12351147"/>
                <a:gd name="connsiteY29-1026" fmla="*/ 205338 h 5043588"/>
                <a:gd name="connsiteX30-1027" fmla="*/ 12344400 w 12351147"/>
                <a:gd name="connsiteY30-1028" fmla="*/ 357738 h 5043588"/>
                <a:gd name="connsiteX31-1029" fmla="*/ 12303760 w 12351147"/>
                <a:gd name="connsiteY31-1030" fmla="*/ 4452218 h 5043588"/>
                <a:gd name="connsiteX32-1031" fmla="*/ 12120880 w 12351147"/>
                <a:gd name="connsiteY32-1032" fmla="*/ 4817978 h 5043588"/>
                <a:gd name="connsiteX33-1033" fmla="*/ 11023600 w 12351147"/>
                <a:gd name="connsiteY33-1034" fmla="*/ 4889098 h 5043588"/>
                <a:gd name="connsiteX34-1035" fmla="*/ 1757680 w 12351147"/>
                <a:gd name="connsiteY34-1036" fmla="*/ 5031338 h 5043588"/>
                <a:gd name="connsiteX35-1037" fmla="*/ 0 w 12351147"/>
                <a:gd name="connsiteY35-1038" fmla="*/ 4553818 h 5043588"/>
                <a:gd name="connsiteX36-1039" fmla="*/ 152400 w 12351147"/>
                <a:gd name="connsiteY36-1040" fmla="*/ 865738 h 5043588"/>
                <a:gd name="connsiteX0-1041" fmla="*/ 152400 w 12351147"/>
                <a:gd name="connsiteY0-1042" fmla="*/ 865738 h 5043588"/>
                <a:gd name="connsiteX1-1043" fmla="*/ 497840 w 12351147"/>
                <a:gd name="connsiteY1-1044" fmla="*/ 398378 h 5043588"/>
                <a:gd name="connsiteX2-1045" fmla="*/ 894080 w 12351147"/>
                <a:gd name="connsiteY2-1046" fmla="*/ 520298 h 5043588"/>
                <a:gd name="connsiteX3-1047" fmla="*/ 1198880 w 12351147"/>
                <a:gd name="connsiteY3-1048" fmla="*/ 388218 h 5043588"/>
                <a:gd name="connsiteX4-1049" fmla="*/ 1737360 w 12351147"/>
                <a:gd name="connsiteY4-1050" fmla="*/ 489818 h 5043588"/>
                <a:gd name="connsiteX5-1051" fmla="*/ 2001520 w 12351147"/>
                <a:gd name="connsiteY5-1052" fmla="*/ 347578 h 5043588"/>
                <a:gd name="connsiteX6-1053" fmla="*/ 2540000 w 12351147"/>
                <a:gd name="connsiteY6-1054" fmla="*/ 499978 h 5043588"/>
                <a:gd name="connsiteX7-1055" fmla="*/ 2976880 w 12351147"/>
                <a:gd name="connsiteY7-1056" fmla="*/ 337418 h 5043588"/>
                <a:gd name="connsiteX8-1057" fmla="*/ 3403600 w 12351147"/>
                <a:gd name="connsiteY8-1058" fmla="*/ 581258 h 5043588"/>
                <a:gd name="connsiteX9-1059" fmla="*/ 3962400 w 12351147"/>
                <a:gd name="connsiteY9-1060" fmla="*/ 327258 h 5043588"/>
                <a:gd name="connsiteX10-1061" fmla="*/ 4145280 w 12351147"/>
                <a:gd name="connsiteY10-1062" fmla="*/ 469498 h 5043588"/>
                <a:gd name="connsiteX11-1063" fmla="*/ 4856480 w 12351147"/>
                <a:gd name="connsiteY11-1064" fmla="*/ 317098 h 5043588"/>
                <a:gd name="connsiteX12-1065" fmla="*/ 5019040 w 12351147"/>
                <a:gd name="connsiteY12-1066" fmla="*/ 510138 h 5043588"/>
                <a:gd name="connsiteX13-1067" fmla="*/ 5689600 w 12351147"/>
                <a:gd name="connsiteY13-1068" fmla="*/ 367898 h 5043588"/>
                <a:gd name="connsiteX14-1069" fmla="*/ 6075680 w 12351147"/>
                <a:gd name="connsiteY14-1070" fmla="*/ 571098 h 5043588"/>
                <a:gd name="connsiteX15-1071" fmla="*/ 6522720 w 12351147"/>
                <a:gd name="connsiteY15-1072" fmla="*/ 306938 h 5043588"/>
                <a:gd name="connsiteX16-1073" fmla="*/ 7051040 w 12351147"/>
                <a:gd name="connsiteY16-1074" fmla="*/ 378058 h 5043588"/>
                <a:gd name="connsiteX17-1075" fmla="*/ 7345680 w 12351147"/>
                <a:gd name="connsiteY17-1076" fmla="*/ 185018 h 5043588"/>
                <a:gd name="connsiteX18-1077" fmla="*/ 7792720 w 12351147"/>
                <a:gd name="connsiteY18-1078" fmla="*/ 357738 h 5043588"/>
                <a:gd name="connsiteX19-1079" fmla="*/ 8188960 w 12351147"/>
                <a:gd name="connsiteY19-1080" fmla="*/ 174858 h 5043588"/>
                <a:gd name="connsiteX20-1081" fmla="*/ 8615680 w 12351147"/>
                <a:gd name="connsiteY20-1082" fmla="*/ 327258 h 5043588"/>
                <a:gd name="connsiteX21-1083" fmla="*/ 9204960 w 12351147"/>
                <a:gd name="connsiteY21-1084" fmla="*/ 134218 h 5043588"/>
                <a:gd name="connsiteX22-1085" fmla="*/ 9621520 w 12351147"/>
                <a:gd name="connsiteY22-1086" fmla="*/ 428858 h 5043588"/>
                <a:gd name="connsiteX23-1087" fmla="*/ 10200640 w 12351147"/>
                <a:gd name="connsiteY23-1088" fmla="*/ 215498 h 5043588"/>
                <a:gd name="connsiteX24-1089" fmla="*/ 10515600 w 12351147"/>
                <a:gd name="connsiteY24-1090" fmla="*/ 418698 h 5043588"/>
                <a:gd name="connsiteX25-1091" fmla="*/ 10993120 w 12351147"/>
                <a:gd name="connsiteY25-1092" fmla="*/ 174858 h 5043588"/>
                <a:gd name="connsiteX26-1093" fmla="*/ 11348720 w 12351147"/>
                <a:gd name="connsiteY26-1094" fmla="*/ 276458 h 5043588"/>
                <a:gd name="connsiteX27-1095" fmla="*/ 11816080 w 12351147"/>
                <a:gd name="connsiteY27-1096" fmla="*/ 124058 h 5043588"/>
                <a:gd name="connsiteX28-1097" fmla="*/ 12070080 w 12351147"/>
                <a:gd name="connsiteY28-1098" fmla="*/ 317098 h 5043588"/>
                <a:gd name="connsiteX29-1099" fmla="*/ 12192000 w 12351147"/>
                <a:gd name="connsiteY29-1100" fmla="*/ 205338 h 5043588"/>
                <a:gd name="connsiteX30-1101" fmla="*/ 12344400 w 12351147"/>
                <a:gd name="connsiteY30-1102" fmla="*/ 357738 h 5043588"/>
                <a:gd name="connsiteX31-1103" fmla="*/ 12303760 w 12351147"/>
                <a:gd name="connsiteY31-1104" fmla="*/ 4452218 h 5043588"/>
                <a:gd name="connsiteX32-1105" fmla="*/ 12120880 w 12351147"/>
                <a:gd name="connsiteY32-1106" fmla="*/ 4817978 h 5043588"/>
                <a:gd name="connsiteX33-1107" fmla="*/ 11023600 w 12351147"/>
                <a:gd name="connsiteY33-1108" fmla="*/ 4889098 h 5043588"/>
                <a:gd name="connsiteX34-1109" fmla="*/ 1757680 w 12351147"/>
                <a:gd name="connsiteY34-1110" fmla="*/ 5031338 h 5043588"/>
                <a:gd name="connsiteX35-1111" fmla="*/ 0 w 12351147"/>
                <a:gd name="connsiteY35-1112" fmla="*/ 4553818 h 5043588"/>
                <a:gd name="connsiteX36-1113" fmla="*/ 152400 w 12351147"/>
                <a:gd name="connsiteY36-1114" fmla="*/ 865738 h 5043588"/>
                <a:gd name="connsiteX0-1115" fmla="*/ 152400 w 12351147"/>
                <a:gd name="connsiteY0-1116" fmla="*/ 865738 h 5043588"/>
                <a:gd name="connsiteX1-1117" fmla="*/ 497840 w 12351147"/>
                <a:gd name="connsiteY1-1118" fmla="*/ 398378 h 5043588"/>
                <a:gd name="connsiteX2-1119" fmla="*/ 894080 w 12351147"/>
                <a:gd name="connsiteY2-1120" fmla="*/ 520298 h 5043588"/>
                <a:gd name="connsiteX3-1121" fmla="*/ 1198880 w 12351147"/>
                <a:gd name="connsiteY3-1122" fmla="*/ 388218 h 5043588"/>
                <a:gd name="connsiteX4-1123" fmla="*/ 1737360 w 12351147"/>
                <a:gd name="connsiteY4-1124" fmla="*/ 489818 h 5043588"/>
                <a:gd name="connsiteX5-1125" fmla="*/ 2001520 w 12351147"/>
                <a:gd name="connsiteY5-1126" fmla="*/ 347578 h 5043588"/>
                <a:gd name="connsiteX6-1127" fmla="*/ 2540000 w 12351147"/>
                <a:gd name="connsiteY6-1128" fmla="*/ 499978 h 5043588"/>
                <a:gd name="connsiteX7-1129" fmla="*/ 2976880 w 12351147"/>
                <a:gd name="connsiteY7-1130" fmla="*/ 337418 h 5043588"/>
                <a:gd name="connsiteX8-1131" fmla="*/ 3403600 w 12351147"/>
                <a:gd name="connsiteY8-1132" fmla="*/ 581258 h 5043588"/>
                <a:gd name="connsiteX9-1133" fmla="*/ 3962400 w 12351147"/>
                <a:gd name="connsiteY9-1134" fmla="*/ 327258 h 5043588"/>
                <a:gd name="connsiteX10-1135" fmla="*/ 4145280 w 12351147"/>
                <a:gd name="connsiteY10-1136" fmla="*/ 469498 h 5043588"/>
                <a:gd name="connsiteX11-1137" fmla="*/ 4856480 w 12351147"/>
                <a:gd name="connsiteY11-1138" fmla="*/ 317098 h 5043588"/>
                <a:gd name="connsiteX12-1139" fmla="*/ 5019040 w 12351147"/>
                <a:gd name="connsiteY12-1140" fmla="*/ 510138 h 5043588"/>
                <a:gd name="connsiteX13-1141" fmla="*/ 5689600 w 12351147"/>
                <a:gd name="connsiteY13-1142" fmla="*/ 367898 h 5043588"/>
                <a:gd name="connsiteX14-1143" fmla="*/ 6075680 w 12351147"/>
                <a:gd name="connsiteY14-1144" fmla="*/ 571098 h 5043588"/>
                <a:gd name="connsiteX15-1145" fmla="*/ 6522720 w 12351147"/>
                <a:gd name="connsiteY15-1146" fmla="*/ 306938 h 5043588"/>
                <a:gd name="connsiteX16-1147" fmla="*/ 7051040 w 12351147"/>
                <a:gd name="connsiteY16-1148" fmla="*/ 378058 h 5043588"/>
                <a:gd name="connsiteX17-1149" fmla="*/ 7345680 w 12351147"/>
                <a:gd name="connsiteY17-1150" fmla="*/ 185018 h 5043588"/>
                <a:gd name="connsiteX18-1151" fmla="*/ 7792720 w 12351147"/>
                <a:gd name="connsiteY18-1152" fmla="*/ 357738 h 5043588"/>
                <a:gd name="connsiteX19-1153" fmla="*/ 8188960 w 12351147"/>
                <a:gd name="connsiteY19-1154" fmla="*/ 174858 h 5043588"/>
                <a:gd name="connsiteX20-1155" fmla="*/ 8615680 w 12351147"/>
                <a:gd name="connsiteY20-1156" fmla="*/ 327258 h 5043588"/>
                <a:gd name="connsiteX21-1157" fmla="*/ 9204960 w 12351147"/>
                <a:gd name="connsiteY21-1158" fmla="*/ 134218 h 5043588"/>
                <a:gd name="connsiteX22-1159" fmla="*/ 9621520 w 12351147"/>
                <a:gd name="connsiteY22-1160" fmla="*/ 428858 h 5043588"/>
                <a:gd name="connsiteX23-1161" fmla="*/ 10200640 w 12351147"/>
                <a:gd name="connsiteY23-1162" fmla="*/ 215498 h 5043588"/>
                <a:gd name="connsiteX24-1163" fmla="*/ 10515600 w 12351147"/>
                <a:gd name="connsiteY24-1164" fmla="*/ 418698 h 5043588"/>
                <a:gd name="connsiteX25-1165" fmla="*/ 10993120 w 12351147"/>
                <a:gd name="connsiteY25-1166" fmla="*/ 174858 h 5043588"/>
                <a:gd name="connsiteX26-1167" fmla="*/ 11348720 w 12351147"/>
                <a:gd name="connsiteY26-1168" fmla="*/ 276458 h 5043588"/>
                <a:gd name="connsiteX27-1169" fmla="*/ 11816080 w 12351147"/>
                <a:gd name="connsiteY27-1170" fmla="*/ 124058 h 5043588"/>
                <a:gd name="connsiteX28-1171" fmla="*/ 12070080 w 12351147"/>
                <a:gd name="connsiteY28-1172" fmla="*/ 317098 h 5043588"/>
                <a:gd name="connsiteX29-1173" fmla="*/ 12192000 w 12351147"/>
                <a:gd name="connsiteY29-1174" fmla="*/ 205338 h 5043588"/>
                <a:gd name="connsiteX30-1175" fmla="*/ 12344400 w 12351147"/>
                <a:gd name="connsiteY30-1176" fmla="*/ 357738 h 5043588"/>
                <a:gd name="connsiteX31-1177" fmla="*/ 12303760 w 12351147"/>
                <a:gd name="connsiteY31-1178" fmla="*/ 4452218 h 5043588"/>
                <a:gd name="connsiteX32-1179" fmla="*/ 12120880 w 12351147"/>
                <a:gd name="connsiteY32-1180" fmla="*/ 4817978 h 5043588"/>
                <a:gd name="connsiteX33-1181" fmla="*/ 11023600 w 12351147"/>
                <a:gd name="connsiteY33-1182" fmla="*/ 4889098 h 5043588"/>
                <a:gd name="connsiteX34-1183" fmla="*/ 1757680 w 12351147"/>
                <a:gd name="connsiteY34-1184" fmla="*/ 5031338 h 5043588"/>
                <a:gd name="connsiteX35-1185" fmla="*/ 0 w 12351147"/>
                <a:gd name="connsiteY35-1186" fmla="*/ 4553818 h 5043588"/>
                <a:gd name="connsiteX36-1187" fmla="*/ 152400 w 12351147"/>
                <a:gd name="connsiteY36-1188" fmla="*/ 865738 h 5043588"/>
                <a:gd name="connsiteX0-1189" fmla="*/ 71120 w 12269867"/>
                <a:gd name="connsiteY0-1190" fmla="*/ 865738 h 5253891"/>
                <a:gd name="connsiteX1-1191" fmla="*/ 416560 w 12269867"/>
                <a:gd name="connsiteY1-1192" fmla="*/ 398378 h 5253891"/>
                <a:gd name="connsiteX2-1193" fmla="*/ 812800 w 12269867"/>
                <a:gd name="connsiteY2-1194" fmla="*/ 520298 h 5253891"/>
                <a:gd name="connsiteX3-1195" fmla="*/ 1117600 w 12269867"/>
                <a:gd name="connsiteY3-1196" fmla="*/ 388218 h 5253891"/>
                <a:gd name="connsiteX4-1197" fmla="*/ 1656080 w 12269867"/>
                <a:gd name="connsiteY4-1198" fmla="*/ 489818 h 5253891"/>
                <a:gd name="connsiteX5-1199" fmla="*/ 1920240 w 12269867"/>
                <a:gd name="connsiteY5-1200" fmla="*/ 347578 h 5253891"/>
                <a:gd name="connsiteX6-1201" fmla="*/ 2458720 w 12269867"/>
                <a:gd name="connsiteY6-1202" fmla="*/ 499978 h 5253891"/>
                <a:gd name="connsiteX7-1203" fmla="*/ 2895600 w 12269867"/>
                <a:gd name="connsiteY7-1204" fmla="*/ 337418 h 5253891"/>
                <a:gd name="connsiteX8-1205" fmla="*/ 3322320 w 12269867"/>
                <a:gd name="connsiteY8-1206" fmla="*/ 581258 h 5253891"/>
                <a:gd name="connsiteX9-1207" fmla="*/ 3881120 w 12269867"/>
                <a:gd name="connsiteY9-1208" fmla="*/ 327258 h 5253891"/>
                <a:gd name="connsiteX10-1209" fmla="*/ 4064000 w 12269867"/>
                <a:gd name="connsiteY10-1210" fmla="*/ 469498 h 5253891"/>
                <a:gd name="connsiteX11-1211" fmla="*/ 4775200 w 12269867"/>
                <a:gd name="connsiteY11-1212" fmla="*/ 317098 h 5253891"/>
                <a:gd name="connsiteX12-1213" fmla="*/ 4937760 w 12269867"/>
                <a:gd name="connsiteY12-1214" fmla="*/ 510138 h 5253891"/>
                <a:gd name="connsiteX13-1215" fmla="*/ 5608320 w 12269867"/>
                <a:gd name="connsiteY13-1216" fmla="*/ 367898 h 5253891"/>
                <a:gd name="connsiteX14-1217" fmla="*/ 5994400 w 12269867"/>
                <a:gd name="connsiteY14-1218" fmla="*/ 571098 h 5253891"/>
                <a:gd name="connsiteX15-1219" fmla="*/ 6441440 w 12269867"/>
                <a:gd name="connsiteY15-1220" fmla="*/ 306938 h 5253891"/>
                <a:gd name="connsiteX16-1221" fmla="*/ 6969760 w 12269867"/>
                <a:gd name="connsiteY16-1222" fmla="*/ 378058 h 5253891"/>
                <a:gd name="connsiteX17-1223" fmla="*/ 7264400 w 12269867"/>
                <a:gd name="connsiteY17-1224" fmla="*/ 185018 h 5253891"/>
                <a:gd name="connsiteX18-1225" fmla="*/ 7711440 w 12269867"/>
                <a:gd name="connsiteY18-1226" fmla="*/ 357738 h 5253891"/>
                <a:gd name="connsiteX19-1227" fmla="*/ 8107680 w 12269867"/>
                <a:gd name="connsiteY19-1228" fmla="*/ 174858 h 5253891"/>
                <a:gd name="connsiteX20-1229" fmla="*/ 8534400 w 12269867"/>
                <a:gd name="connsiteY20-1230" fmla="*/ 327258 h 5253891"/>
                <a:gd name="connsiteX21-1231" fmla="*/ 9123680 w 12269867"/>
                <a:gd name="connsiteY21-1232" fmla="*/ 134218 h 5253891"/>
                <a:gd name="connsiteX22-1233" fmla="*/ 9540240 w 12269867"/>
                <a:gd name="connsiteY22-1234" fmla="*/ 428858 h 5253891"/>
                <a:gd name="connsiteX23-1235" fmla="*/ 10119360 w 12269867"/>
                <a:gd name="connsiteY23-1236" fmla="*/ 215498 h 5253891"/>
                <a:gd name="connsiteX24-1237" fmla="*/ 10434320 w 12269867"/>
                <a:gd name="connsiteY24-1238" fmla="*/ 418698 h 5253891"/>
                <a:gd name="connsiteX25-1239" fmla="*/ 10911840 w 12269867"/>
                <a:gd name="connsiteY25-1240" fmla="*/ 174858 h 5253891"/>
                <a:gd name="connsiteX26-1241" fmla="*/ 11267440 w 12269867"/>
                <a:gd name="connsiteY26-1242" fmla="*/ 276458 h 5253891"/>
                <a:gd name="connsiteX27-1243" fmla="*/ 11734800 w 12269867"/>
                <a:gd name="connsiteY27-1244" fmla="*/ 124058 h 5253891"/>
                <a:gd name="connsiteX28-1245" fmla="*/ 11988800 w 12269867"/>
                <a:gd name="connsiteY28-1246" fmla="*/ 317098 h 5253891"/>
                <a:gd name="connsiteX29-1247" fmla="*/ 12110720 w 12269867"/>
                <a:gd name="connsiteY29-1248" fmla="*/ 205338 h 5253891"/>
                <a:gd name="connsiteX30-1249" fmla="*/ 12263120 w 12269867"/>
                <a:gd name="connsiteY30-1250" fmla="*/ 357738 h 5253891"/>
                <a:gd name="connsiteX31-1251" fmla="*/ 12222480 w 12269867"/>
                <a:gd name="connsiteY31-1252" fmla="*/ 4452218 h 5253891"/>
                <a:gd name="connsiteX32-1253" fmla="*/ 12039600 w 12269867"/>
                <a:gd name="connsiteY32-1254" fmla="*/ 4817978 h 5253891"/>
                <a:gd name="connsiteX33-1255" fmla="*/ 10942320 w 12269867"/>
                <a:gd name="connsiteY33-1256" fmla="*/ 4889098 h 5253891"/>
                <a:gd name="connsiteX34-1257" fmla="*/ 1676400 w 12269867"/>
                <a:gd name="connsiteY34-1258" fmla="*/ 5031338 h 5253891"/>
                <a:gd name="connsiteX35-1259" fmla="*/ 0 w 12269867"/>
                <a:gd name="connsiteY35-1260" fmla="*/ 4960218 h 5253891"/>
                <a:gd name="connsiteX36-1261" fmla="*/ 71120 w 12269867"/>
                <a:gd name="connsiteY36-1262" fmla="*/ 865738 h 5253891"/>
                <a:gd name="connsiteX0-1263" fmla="*/ 71120 w 12269867"/>
                <a:gd name="connsiteY0-1264" fmla="*/ 865738 h 5036678"/>
                <a:gd name="connsiteX1-1265" fmla="*/ 416560 w 12269867"/>
                <a:gd name="connsiteY1-1266" fmla="*/ 398378 h 5036678"/>
                <a:gd name="connsiteX2-1267" fmla="*/ 812800 w 12269867"/>
                <a:gd name="connsiteY2-1268" fmla="*/ 520298 h 5036678"/>
                <a:gd name="connsiteX3-1269" fmla="*/ 1117600 w 12269867"/>
                <a:gd name="connsiteY3-1270" fmla="*/ 388218 h 5036678"/>
                <a:gd name="connsiteX4-1271" fmla="*/ 1656080 w 12269867"/>
                <a:gd name="connsiteY4-1272" fmla="*/ 489818 h 5036678"/>
                <a:gd name="connsiteX5-1273" fmla="*/ 1920240 w 12269867"/>
                <a:gd name="connsiteY5-1274" fmla="*/ 347578 h 5036678"/>
                <a:gd name="connsiteX6-1275" fmla="*/ 2458720 w 12269867"/>
                <a:gd name="connsiteY6-1276" fmla="*/ 499978 h 5036678"/>
                <a:gd name="connsiteX7-1277" fmla="*/ 2895600 w 12269867"/>
                <a:gd name="connsiteY7-1278" fmla="*/ 337418 h 5036678"/>
                <a:gd name="connsiteX8-1279" fmla="*/ 3322320 w 12269867"/>
                <a:gd name="connsiteY8-1280" fmla="*/ 581258 h 5036678"/>
                <a:gd name="connsiteX9-1281" fmla="*/ 3881120 w 12269867"/>
                <a:gd name="connsiteY9-1282" fmla="*/ 327258 h 5036678"/>
                <a:gd name="connsiteX10-1283" fmla="*/ 4064000 w 12269867"/>
                <a:gd name="connsiteY10-1284" fmla="*/ 469498 h 5036678"/>
                <a:gd name="connsiteX11-1285" fmla="*/ 4775200 w 12269867"/>
                <a:gd name="connsiteY11-1286" fmla="*/ 317098 h 5036678"/>
                <a:gd name="connsiteX12-1287" fmla="*/ 4937760 w 12269867"/>
                <a:gd name="connsiteY12-1288" fmla="*/ 510138 h 5036678"/>
                <a:gd name="connsiteX13-1289" fmla="*/ 5608320 w 12269867"/>
                <a:gd name="connsiteY13-1290" fmla="*/ 367898 h 5036678"/>
                <a:gd name="connsiteX14-1291" fmla="*/ 5994400 w 12269867"/>
                <a:gd name="connsiteY14-1292" fmla="*/ 571098 h 5036678"/>
                <a:gd name="connsiteX15-1293" fmla="*/ 6441440 w 12269867"/>
                <a:gd name="connsiteY15-1294" fmla="*/ 306938 h 5036678"/>
                <a:gd name="connsiteX16-1295" fmla="*/ 6969760 w 12269867"/>
                <a:gd name="connsiteY16-1296" fmla="*/ 378058 h 5036678"/>
                <a:gd name="connsiteX17-1297" fmla="*/ 7264400 w 12269867"/>
                <a:gd name="connsiteY17-1298" fmla="*/ 185018 h 5036678"/>
                <a:gd name="connsiteX18-1299" fmla="*/ 7711440 w 12269867"/>
                <a:gd name="connsiteY18-1300" fmla="*/ 357738 h 5036678"/>
                <a:gd name="connsiteX19-1301" fmla="*/ 8107680 w 12269867"/>
                <a:gd name="connsiteY19-1302" fmla="*/ 174858 h 5036678"/>
                <a:gd name="connsiteX20-1303" fmla="*/ 8534400 w 12269867"/>
                <a:gd name="connsiteY20-1304" fmla="*/ 327258 h 5036678"/>
                <a:gd name="connsiteX21-1305" fmla="*/ 9123680 w 12269867"/>
                <a:gd name="connsiteY21-1306" fmla="*/ 134218 h 5036678"/>
                <a:gd name="connsiteX22-1307" fmla="*/ 9540240 w 12269867"/>
                <a:gd name="connsiteY22-1308" fmla="*/ 428858 h 5036678"/>
                <a:gd name="connsiteX23-1309" fmla="*/ 10119360 w 12269867"/>
                <a:gd name="connsiteY23-1310" fmla="*/ 215498 h 5036678"/>
                <a:gd name="connsiteX24-1311" fmla="*/ 10434320 w 12269867"/>
                <a:gd name="connsiteY24-1312" fmla="*/ 418698 h 5036678"/>
                <a:gd name="connsiteX25-1313" fmla="*/ 10911840 w 12269867"/>
                <a:gd name="connsiteY25-1314" fmla="*/ 174858 h 5036678"/>
                <a:gd name="connsiteX26-1315" fmla="*/ 11267440 w 12269867"/>
                <a:gd name="connsiteY26-1316" fmla="*/ 276458 h 5036678"/>
                <a:gd name="connsiteX27-1317" fmla="*/ 11734800 w 12269867"/>
                <a:gd name="connsiteY27-1318" fmla="*/ 124058 h 5036678"/>
                <a:gd name="connsiteX28-1319" fmla="*/ 11988800 w 12269867"/>
                <a:gd name="connsiteY28-1320" fmla="*/ 317098 h 5036678"/>
                <a:gd name="connsiteX29-1321" fmla="*/ 12110720 w 12269867"/>
                <a:gd name="connsiteY29-1322" fmla="*/ 205338 h 5036678"/>
                <a:gd name="connsiteX30-1323" fmla="*/ 12263120 w 12269867"/>
                <a:gd name="connsiteY30-1324" fmla="*/ 357738 h 5036678"/>
                <a:gd name="connsiteX31-1325" fmla="*/ 12222480 w 12269867"/>
                <a:gd name="connsiteY31-1326" fmla="*/ 4452218 h 5036678"/>
                <a:gd name="connsiteX32-1327" fmla="*/ 12039600 w 12269867"/>
                <a:gd name="connsiteY32-1328" fmla="*/ 4817978 h 5036678"/>
                <a:gd name="connsiteX33-1329" fmla="*/ 10942320 w 12269867"/>
                <a:gd name="connsiteY33-1330" fmla="*/ 4889098 h 5036678"/>
                <a:gd name="connsiteX34-1331" fmla="*/ 1676400 w 12269867"/>
                <a:gd name="connsiteY34-1332" fmla="*/ 5031338 h 5036678"/>
                <a:gd name="connsiteX35-1333" fmla="*/ 0 w 12269867"/>
                <a:gd name="connsiteY35-1334" fmla="*/ 4960218 h 5036678"/>
                <a:gd name="connsiteX36-1335" fmla="*/ 71120 w 12269867"/>
                <a:gd name="connsiteY36-1336" fmla="*/ 865738 h 5036678"/>
                <a:gd name="connsiteX0-1337" fmla="*/ 71120 w 12269867"/>
                <a:gd name="connsiteY0-1338" fmla="*/ 865738 h 5032817"/>
                <a:gd name="connsiteX1-1339" fmla="*/ 416560 w 12269867"/>
                <a:gd name="connsiteY1-1340" fmla="*/ 398378 h 5032817"/>
                <a:gd name="connsiteX2-1341" fmla="*/ 812800 w 12269867"/>
                <a:gd name="connsiteY2-1342" fmla="*/ 520298 h 5032817"/>
                <a:gd name="connsiteX3-1343" fmla="*/ 1117600 w 12269867"/>
                <a:gd name="connsiteY3-1344" fmla="*/ 388218 h 5032817"/>
                <a:gd name="connsiteX4-1345" fmla="*/ 1656080 w 12269867"/>
                <a:gd name="connsiteY4-1346" fmla="*/ 489818 h 5032817"/>
                <a:gd name="connsiteX5-1347" fmla="*/ 1920240 w 12269867"/>
                <a:gd name="connsiteY5-1348" fmla="*/ 347578 h 5032817"/>
                <a:gd name="connsiteX6-1349" fmla="*/ 2458720 w 12269867"/>
                <a:gd name="connsiteY6-1350" fmla="*/ 499978 h 5032817"/>
                <a:gd name="connsiteX7-1351" fmla="*/ 2895600 w 12269867"/>
                <a:gd name="connsiteY7-1352" fmla="*/ 337418 h 5032817"/>
                <a:gd name="connsiteX8-1353" fmla="*/ 3322320 w 12269867"/>
                <a:gd name="connsiteY8-1354" fmla="*/ 581258 h 5032817"/>
                <a:gd name="connsiteX9-1355" fmla="*/ 3881120 w 12269867"/>
                <a:gd name="connsiteY9-1356" fmla="*/ 327258 h 5032817"/>
                <a:gd name="connsiteX10-1357" fmla="*/ 4064000 w 12269867"/>
                <a:gd name="connsiteY10-1358" fmla="*/ 469498 h 5032817"/>
                <a:gd name="connsiteX11-1359" fmla="*/ 4775200 w 12269867"/>
                <a:gd name="connsiteY11-1360" fmla="*/ 317098 h 5032817"/>
                <a:gd name="connsiteX12-1361" fmla="*/ 4937760 w 12269867"/>
                <a:gd name="connsiteY12-1362" fmla="*/ 510138 h 5032817"/>
                <a:gd name="connsiteX13-1363" fmla="*/ 5608320 w 12269867"/>
                <a:gd name="connsiteY13-1364" fmla="*/ 367898 h 5032817"/>
                <a:gd name="connsiteX14-1365" fmla="*/ 5994400 w 12269867"/>
                <a:gd name="connsiteY14-1366" fmla="*/ 571098 h 5032817"/>
                <a:gd name="connsiteX15-1367" fmla="*/ 6441440 w 12269867"/>
                <a:gd name="connsiteY15-1368" fmla="*/ 306938 h 5032817"/>
                <a:gd name="connsiteX16-1369" fmla="*/ 6969760 w 12269867"/>
                <a:gd name="connsiteY16-1370" fmla="*/ 378058 h 5032817"/>
                <a:gd name="connsiteX17-1371" fmla="*/ 7264400 w 12269867"/>
                <a:gd name="connsiteY17-1372" fmla="*/ 185018 h 5032817"/>
                <a:gd name="connsiteX18-1373" fmla="*/ 7711440 w 12269867"/>
                <a:gd name="connsiteY18-1374" fmla="*/ 357738 h 5032817"/>
                <a:gd name="connsiteX19-1375" fmla="*/ 8107680 w 12269867"/>
                <a:gd name="connsiteY19-1376" fmla="*/ 174858 h 5032817"/>
                <a:gd name="connsiteX20-1377" fmla="*/ 8534400 w 12269867"/>
                <a:gd name="connsiteY20-1378" fmla="*/ 327258 h 5032817"/>
                <a:gd name="connsiteX21-1379" fmla="*/ 9123680 w 12269867"/>
                <a:gd name="connsiteY21-1380" fmla="*/ 134218 h 5032817"/>
                <a:gd name="connsiteX22-1381" fmla="*/ 9540240 w 12269867"/>
                <a:gd name="connsiteY22-1382" fmla="*/ 428858 h 5032817"/>
                <a:gd name="connsiteX23-1383" fmla="*/ 10119360 w 12269867"/>
                <a:gd name="connsiteY23-1384" fmla="*/ 215498 h 5032817"/>
                <a:gd name="connsiteX24-1385" fmla="*/ 10434320 w 12269867"/>
                <a:gd name="connsiteY24-1386" fmla="*/ 418698 h 5032817"/>
                <a:gd name="connsiteX25-1387" fmla="*/ 10911840 w 12269867"/>
                <a:gd name="connsiteY25-1388" fmla="*/ 174858 h 5032817"/>
                <a:gd name="connsiteX26-1389" fmla="*/ 11267440 w 12269867"/>
                <a:gd name="connsiteY26-1390" fmla="*/ 276458 h 5032817"/>
                <a:gd name="connsiteX27-1391" fmla="*/ 11734800 w 12269867"/>
                <a:gd name="connsiteY27-1392" fmla="*/ 124058 h 5032817"/>
                <a:gd name="connsiteX28-1393" fmla="*/ 11988800 w 12269867"/>
                <a:gd name="connsiteY28-1394" fmla="*/ 317098 h 5032817"/>
                <a:gd name="connsiteX29-1395" fmla="*/ 12110720 w 12269867"/>
                <a:gd name="connsiteY29-1396" fmla="*/ 205338 h 5032817"/>
                <a:gd name="connsiteX30-1397" fmla="*/ 12263120 w 12269867"/>
                <a:gd name="connsiteY30-1398" fmla="*/ 357738 h 5032817"/>
                <a:gd name="connsiteX31-1399" fmla="*/ 12222480 w 12269867"/>
                <a:gd name="connsiteY31-1400" fmla="*/ 4452218 h 5032817"/>
                <a:gd name="connsiteX32-1401" fmla="*/ 12039600 w 12269867"/>
                <a:gd name="connsiteY32-1402" fmla="*/ 4817978 h 5032817"/>
                <a:gd name="connsiteX33-1403" fmla="*/ 10942320 w 12269867"/>
                <a:gd name="connsiteY33-1404" fmla="*/ 4889098 h 5032817"/>
                <a:gd name="connsiteX34-1405" fmla="*/ 1676400 w 12269867"/>
                <a:gd name="connsiteY34-1406" fmla="*/ 5031338 h 5032817"/>
                <a:gd name="connsiteX35-1407" fmla="*/ 0 w 12269867"/>
                <a:gd name="connsiteY35-1408" fmla="*/ 4960218 h 5032817"/>
                <a:gd name="connsiteX36-1409" fmla="*/ 71120 w 12269867"/>
                <a:gd name="connsiteY36-1410" fmla="*/ 865738 h 5032817"/>
                <a:gd name="connsiteX0-1411" fmla="*/ 71120 w 12269867"/>
                <a:gd name="connsiteY0-1412" fmla="*/ 865738 h 5032142"/>
                <a:gd name="connsiteX1-1413" fmla="*/ 416560 w 12269867"/>
                <a:gd name="connsiteY1-1414" fmla="*/ 398378 h 5032142"/>
                <a:gd name="connsiteX2-1415" fmla="*/ 812800 w 12269867"/>
                <a:gd name="connsiteY2-1416" fmla="*/ 520298 h 5032142"/>
                <a:gd name="connsiteX3-1417" fmla="*/ 1117600 w 12269867"/>
                <a:gd name="connsiteY3-1418" fmla="*/ 388218 h 5032142"/>
                <a:gd name="connsiteX4-1419" fmla="*/ 1656080 w 12269867"/>
                <a:gd name="connsiteY4-1420" fmla="*/ 489818 h 5032142"/>
                <a:gd name="connsiteX5-1421" fmla="*/ 1920240 w 12269867"/>
                <a:gd name="connsiteY5-1422" fmla="*/ 347578 h 5032142"/>
                <a:gd name="connsiteX6-1423" fmla="*/ 2458720 w 12269867"/>
                <a:gd name="connsiteY6-1424" fmla="*/ 499978 h 5032142"/>
                <a:gd name="connsiteX7-1425" fmla="*/ 2895600 w 12269867"/>
                <a:gd name="connsiteY7-1426" fmla="*/ 337418 h 5032142"/>
                <a:gd name="connsiteX8-1427" fmla="*/ 3322320 w 12269867"/>
                <a:gd name="connsiteY8-1428" fmla="*/ 581258 h 5032142"/>
                <a:gd name="connsiteX9-1429" fmla="*/ 3881120 w 12269867"/>
                <a:gd name="connsiteY9-1430" fmla="*/ 327258 h 5032142"/>
                <a:gd name="connsiteX10-1431" fmla="*/ 4064000 w 12269867"/>
                <a:gd name="connsiteY10-1432" fmla="*/ 469498 h 5032142"/>
                <a:gd name="connsiteX11-1433" fmla="*/ 4775200 w 12269867"/>
                <a:gd name="connsiteY11-1434" fmla="*/ 317098 h 5032142"/>
                <a:gd name="connsiteX12-1435" fmla="*/ 4937760 w 12269867"/>
                <a:gd name="connsiteY12-1436" fmla="*/ 510138 h 5032142"/>
                <a:gd name="connsiteX13-1437" fmla="*/ 5608320 w 12269867"/>
                <a:gd name="connsiteY13-1438" fmla="*/ 367898 h 5032142"/>
                <a:gd name="connsiteX14-1439" fmla="*/ 5994400 w 12269867"/>
                <a:gd name="connsiteY14-1440" fmla="*/ 571098 h 5032142"/>
                <a:gd name="connsiteX15-1441" fmla="*/ 6441440 w 12269867"/>
                <a:gd name="connsiteY15-1442" fmla="*/ 306938 h 5032142"/>
                <a:gd name="connsiteX16-1443" fmla="*/ 6969760 w 12269867"/>
                <a:gd name="connsiteY16-1444" fmla="*/ 378058 h 5032142"/>
                <a:gd name="connsiteX17-1445" fmla="*/ 7264400 w 12269867"/>
                <a:gd name="connsiteY17-1446" fmla="*/ 185018 h 5032142"/>
                <a:gd name="connsiteX18-1447" fmla="*/ 7711440 w 12269867"/>
                <a:gd name="connsiteY18-1448" fmla="*/ 357738 h 5032142"/>
                <a:gd name="connsiteX19-1449" fmla="*/ 8107680 w 12269867"/>
                <a:gd name="connsiteY19-1450" fmla="*/ 174858 h 5032142"/>
                <a:gd name="connsiteX20-1451" fmla="*/ 8534400 w 12269867"/>
                <a:gd name="connsiteY20-1452" fmla="*/ 327258 h 5032142"/>
                <a:gd name="connsiteX21-1453" fmla="*/ 9123680 w 12269867"/>
                <a:gd name="connsiteY21-1454" fmla="*/ 134218 h 5032142"/>
                <a:gd name="connsiteX22-1455" fmla="*/ 9540240 w 12269867"/>
                <a:gd name="connsiteY22-1456" fmla="*/ 428858 h 5032142"/>
                <a:gd name="connsiteX23-1457" fmla="*/ 10119360 w 12269867"/>
                <a:gd name="connsiteY23-1458" fmla="*/ 215498 h 5032142"/>
                <a:gd name="connsiteX24-1459" fmla="*/ 10434320 w 12269867"/>
                <a:gd name="connsiteY24-1460" fmla="*/ 418698 h 5032142"/>
                <a:gd name="connsiteX25-1461" fmla="*/ 10911840 w 12269867"/>
                <a:gd name="connsiteY25-1462" fmla="*/ 174858 h 5032142"/>
                <a:gd name="connsiteX26-1463" fmla="*/ 11267440 w 12269867"/>
                <a:gd name="connsiteY26-1464" fmla="*/ 276458 h 5032142"/>
                <a:gd name="connsiteX27-1465" fmla="*/ 11734800 w 12269867"/>
                <a:gd name="connsiteY27-1466" fmla="*/ 124058 h 5032142"/>
                <a:gd name="connsiteX28-1467" fmla="*/ 11988800 w 12269867"/>
                <a:gd name="connsiteY28-1468" fmla="*/ 317098 h 5032142"/>
                <a:gd name="connsiteX29-1469" fmla="*/ 12110720 w 12269867"/>
                <a:gd name="connsiteY29-1470" fmla="*/ 205338 h 5032142"/>
                <a:gd name="connsiteX30-1471" fmla="*/ 12263120 w 12269867"/>
                <a:gd name="connsiteY30-1472" fmla="*/ 357738 h 5032142"/>
                <a:gd name="connsiteX31-1473" fmla="*/ 12222480 w 12269867"/>
                <a:gd name="connsiteY31-1474" fmla="*/ 4452218 h 5032142"/>
                <a:gd name="connsiteX32-1475" fmla="*/ 12039600 w 12269867"/>
                <a:gd name="connsiteY32-1476" fmla="*/ 4817978 h 5032142"/>
                <a:gd name="connsiteX33-1477" fmla="*/ 10942320 w 12269867"/>
                <a:gd name="connsiteY33-1478" fmla="*/ 4889098 h 5032142"/>
                <a:gd name="connsiteX34-1479" fmla="*/ 1676400 w 12269867"/>
                <a:gd name="connsiteY34-1480" fmla="*/ 5031338 h 5032142"/>
                <a:gd name="connsiteX35-1481" fmla="*/ 0 w 12269867"/>
                <a:gd name="connsiteY35-1482" fmla="*/ 4960218 h 5032142"/>
                <a:gd name="connsiteX36-1483" fmla="*/ 71120 w 12269867"/>
                <a:gd name="connsiteY36-1484" fmla="*/ 865738 h 5032142"/>
                <a:gd name="connsiteX0-1485" fmla="*/ 71120 w 12269867"/>
                <a:gd name="connsiteY0-1486" fmla="*/ 865738 h 4960218"/>
                <a:gd name="connsiteX1-1487" fmla="*/ 416560 w 12269867"/>
                <a:gd name="connsiteY1-1488" fmla="*/ 398378 h 4960218"/>
                <a:gd name="connsiteX2-1489" fmla="*/ 812800 w 12269867"/>
                <a:gd name="connsiteY2-1490" fmla="*/ 520298 h 4960218"/>
                <a:gd name="connsiteX3-1491" fmla="*/ 1117600 w 12269867"/>
                <a:gd name="connsiteY3-1492" fmla="*/ 388218 h 4960218"/>
                <a:gd name="connsiteX4-1493" fmla="*/ 1656080 w 12269867"/>
                <a:gd name="connsiteY4-1494" fmla="*/ 489818 h 4960218"/>
                <a:gd name="connsiteX5-1495" fmla="*/ 1920240 w 12269867"/>
                <a:gd name="connsiteY5-1496" fmla="*/ 347578 h 4960218"/>
                <a:gd name="connsiteX6-1497" fmla="*/ 2458720 w 12269867"/>
                <a:gd name="connsiteY6-1498" fmla="*/ 499978 h 4960218"/>
                <a:gd name="connsiteX7-1499" fmla="*/ 2895600 w 12269867"/>
                <a:gd name="connsiteY7-1500" fmla="*/ 337418 h 4960218"/>
                <a:gd name="connsiteX8-1501" fmla="*/ 3322320 w 12269867"/>
                <a:gd name="connsiteY8-1502" fmla="*/ 581258 h 4960218"/>
                <a:gd name="connsiteX9-1503" fmla="*/ 3881120 w 12269867"/>
                <a:gd name="connsiteY9-1504" fmla="*/ 327258 h 4960218"/>
                <a:gd name="connsiteX10-1505" fmla="*/ 4064000 w 12269867"/>
                <a:gd name="connsiteY10-1506" fmla="*/ 469498 h 4960218"/>
                <a:gd name="connsiteX11-1507" fmla="*/ 4775200 w 12269867"/>
                <a:gd name="connsiteY11-1508" fmla="*/ 317098 h 4960218"/>
                <a:gd name="connsiteX12-1509" fmla="*/ 4937760 w 12269867"/>
                <a:gd name="connsiteY12-1510" fmla="*/ 510138 h 4960218"/>
                <a:gd name="connsiteX13-1511" fmla="*/ 5608320 w 12269867"/>
                <a:gd name="connsiteY13-1512" fmla="*/ 367898 h 4960218"/>
                <a:gd name="connsiteX14-1513" fmla="*/ 5994400 w 12269867"/>
                <a:gd name="connsiteY14-1514" fmla="*/ 571098 h 4960218"/>
                <a:gd name="connsiteX15-1515" fmla="*/ 6441440 w 12269867"/>
                <a:gd name="connsiteY15-1516" fmla="*/ 306938 h 4960218"/>
                <a:gd name="connsiteX16-1517" fmla="*/ 6969760 w 12269867"/>
                <a:gd name="connsiteY16-1518" fmla="*/ 378058 h 4960218"/>
                <a:gd name="connsiteX17-1519" fmla="*/ 7264400 w 12269867"/>
                <a:gd name="connsiteY17-1520" fmla="*/ 185018 h 4960218"/>
                <a:gd name="connsiteX18-1521" fmla="*/ 7711440 w 12269867"/>
                <a:gd name="connsiteY18-1522" fmla="*/ 357738 h 4960218"/>
                <a:gd name="connsiteX19-1523" fmla="*/ 8107680 w 12269867"/>
                <a:gd name="connsiteY19-1524" fmla="*/ 174858 h 4960218"/>
                <a:gd name="connsiteX20-1525" fmla="*/ 8534400 w 12269867"/>
                <a:gd name="connsiteY20-1526" fmla="*/ 327258 h 4960218"/>
                <a:gd name="connsiteX21-1527" fmla="*/ 9123680 w 12269867"/>
                <a:gd name="connsiteY21-1528" fmla="*/ 134218 h 4960218"/>
                <a:gd name="connsiteX22-1529" fmla="*/ 9540240 w 12269867"/>
                <a:gd name="connsiteY22-1530" fmla="*/ 428858 h 4960218"/>
                <a:gd name="connsiteX23-1531" fmla="*/ 10119360 w 12269867"/>
                <a:gd name="connsiteY23-1532" fmla="*/ 215498 h 4960218"/>
                <a:gd name="connsiteX24-1533" fmla="*/ 10434320 w 12269867"/>
                <a:gd name="connsiteY24-1534" fmla="*/ 418698 h 4960218"/>
                <a:gd name="connsiteX25-1535" fmla="*/ 10911840 w 12269867"/>
                <a:gd name="connsiteY25-1536" fmla="*/ 174858 h 4960218"/>
                <a:gd name="connsiteX26-1537" fmla="*/ 11267440 w 12269867"/>
                <a:gd name="connsiteY26-1538" fmla="*/ 276458 h 4960218"/>
                <a:gd name="connsiteX27-1539" fmla="*/ 11734800 w 12269867"/>
                <a:gd name="connsiteY27-1540" fmla="*/ 124058 h 4960218"/>
                <a:gd name="connsiteX28-1541" fmla="*/ 11988800 w 12269867"/>
                <a:gd name="connsiteY28-1542" fmla="*/ 317098 h 4960218"/>
                <a:gd name="connsiteX29-1543" fmla="*/ 12110720 w 12269867"/>
                <a:gd name="connsiteY29-1544" fmla="*/ 205338 h 4960218"/>
                <a:gd name="connsiteX30-1545" fmla="*/ 12263120 w 12269867"/>
                <a:gd name="connsiteY30-1546" fmla="*/ 357738 h 4960218"/>
                <a:gd name="connsiteX31-1547" fmla="*/ 12222480 w 12269867"/>
                <a:gd name="connsiteY31-1548" fmla="*/ 4452218 h 4960218"/>
                <a:gd name="connsiteX32-1549" fmla="*/ 12039600 w 12269867"/>
                <a:gd name="connsiteY32-1550" fmla="*/ 4817978 h 4960218"/>
                <a:gd name="connsiteX33-1551" fmla="*/ 10942320 w 12269867"/>
                <a:gd name="connsiteY33-1552" fmla="*/ 4889098 h 4960218"/>
                <a:gd name="connsiteX34-1553" fmla="*/ 2377440 w 12269867"/>
                <a:gd name="connsiteY34-1554" fmla="*/ 4950058 h 4960218"/>
                <a:gd name="connsiteX35-1555" fmla="*/ 0 w 12269867"/>
                <a:gd name="connsiteY35-1556" fmla="*/ 4960218 h 4960218"/>
                <a:gd name="connsiteX36-1557" fmla="*/ 71120 w 12269867"/>
                <a:gd name="connsiteY36-1558" fmla="*/ 865738 h 4960218"/>
                <a:gd name="connsiteX0-1559" fmla="*/ 71120 w 12270109"/>
                <a:gd name="connsiteY0-1560" fmla="*/ 865738 h 4960218"/>
                <a:gd name="connsiteX1-1561" fmla="*/ 416560 w 12270109"/>
                <a:gd name="connsiteY1-1562" fmla="*/ 398378 h 4960218"/>
                <a:gd name="connsiteX2-1563" fmla="*/ 812800 w 12270109"/>
                <a:gd name="connsiteY2-1564" fmla="*/ 520298 h 4960218"/>
                <a:gd name="connsiteX3-1565" fmla="*/ 1117600 w 12270109"/>
                <a:gd name="connsiteY3-1566" fmla="*/ 388218 h 4960218"/>
                <a:gd name="connsiteX4-1567" fmla="*/ 1656080 w 12270109"/>
                <a:gd name="connsiteY4-1568" fmla="*/ 489818 h 4960218"/>
                <a:gd name="connsiteX5-1569" fmla="*/ 1920240 w 12270109"/>
                <a:gd name="connsiteY5-1570" fmla="*/ 347578 h 4960218"/>
                <a:gd name="connsiteX6-1571" fmla="*/ 2458720 w 12270109"/>
                <a:gd name="connsiteY6-1572" fmla="*/ 499978 h 4960218"/>
                <a:gd name="connsiteX7-1573" fmla="*/ 2895600 w 12270109"/>
                <a:gd name="connsiteY7-1574" fmla="*/ 337418 h 4960218"/>
                <a:gd name="connsiteX8-1575" fmla="*/ 3322320 w 12270109"/>
                <a:gd name="connsiteY8-1576" fmla="*/ 581258 h 4960218"/>
                <a:gd name="connsiteX9-1577" fmla="*/ 3881120 w 12270109"/>
                <a:gd name="connsiteY9-1578" fmla="*/ 327258 h 4960218"/>
                <a:gd name="connsiteX10-1579" fmla="*/ 4064000 w 12270109"/>
                <a:gd name="connsiteY10-1580" fmla="*/ 469498 h 4960218"/>
                <a:gd name="connsiteX11-1581" fmla="*/ 4775200 w 12270109"/>
                <a:gd name="connsiteY11-1582" fmla="*/ 317098 h 4960218"/>
                <a:gd name="connsiteX12-1583" fmla="*/ 4937760 w 12270109"/>
                <a:gd name="connsiteY12-1584" fmla="*/ 510138 h 4960218"/>
                <a:gd name="connsiteX13-1585" fmla="*/ 5608320 w 12270109"/>
                <a:gd name="connsiteY13-1586" fmla="*/ 367898 h 4960218"/>
                <a:gd name="connsiteX14-1587" fmla="*/ 5994400 w 12270109"/>
                <a:gd name="connsiteY14-1588" fmla="*/ 571098 h 4960218"/>
                <a:gd name="connsiteX15-1589" fmla="*/ 6441440 w 12270109"/>
                <a:gd name="connsiteY15-1590" fmla="*/ 306938 h 4960218"/>
                <a:gd name="connsiteX16-1591" fmla="*/ 6969760 w 12270109"/>
                <a:gd name="connsiteY16-1592" fmla="*/ 378058 h 4960218"/>
                <a:gd name="connsiteX17-1593" fmla="*/ 7264400 w 12270109"/>
                <a:gd name="connsiteY17-1594" fmla="*/ 185018 h 4960218"/>
                <a:gd name="connsiteX18-1595" fmla="*/ 7711440 w 12270109"/>
                <a:gd name="connsiteY18-1596" fmla="*/ 357738 h 4960218"/>
                <a:gd name="connsiteX19-1597" fmla="*/ 8107680 w 12270109"/>
                <a:gd name="connsiteY19-1598" fmla="*/ 174858 h 4960218"/>
                <a:gd name="connsiteX20-1599" fmla="*/ 8534400 w 12270109"/>
                <a:gd name="connsiteY20-1600" fmla="*/ 327258 h 4960218"/>
                <a:gd name="connsiteX21-1601" fmla="*/ 9123680 w 12270109"/>
                <a:gd name="connsiteY21-1602" fmla="*/ 134218 h 4960218"/>
                <a:gd name="connsiteX22-1603" fmla="*/ 9540240 w 12270109"/>
                <a:gd name="connsiteY22-1604" fmla="*/ 428858 h 4960218"/>
                <a:gd name="connsiteX23-1605" fmla="*/ 10119360 w 12270109"/>
                <a:gd name="connsiteY23-1606" fmla="*/ 215498 h 4960218"/>
                <a:gd name="connsiteX24-1607" fmla="*/ 10434320 w 12270109"/>
                <a:gd name="connsiteY24-1608" fmla="*/ 418698 h 4960218"/>
                <a:gd name="connsiteX25-1609" fmla="*/ 10911840 w 12270109"/>
                <a:gd name="connsiteY25-1610" fmla="*/ 174858 h 4960218"/>
                <a:gd name="connsiteX26-1611" fmla="*/ 11267440 w 12270109"/>
                <a:gd name="connsiteY26-1612" fmla="*/ 276458 h 4960218"/>
                <a:gd name="connsiteX27-1613" fmla="*/ 11734800 w 12270109"/>
                <a:gd name="connsiteY27-1614" fmla="*/ 124058 h 4960218"/>
                <a:gd name="connsiteX28-1615" fmla="*/ 11988800 w 12270109"/>
                <a:gd name="connsiteY28-1616" fmla="*/ 317098 h 4960218"/>
                <a:gd name="connsiteX29-1617" fmla="*/ 12110720 w 12270109"/>
                <a:gd name="connsiteY29-1618" fmla="*/ 205338 h 4960218"/>
                <a:gd name="connsiteX30-1619" fmla="*/ 12263120 w 12270109"/>
                <a:gd name="connsiteY30-1620" fmla="*/ 357738 h 4960218"/>
                <a:gd name="connsiteX31-1621" fmla="*/ 12222480 w 12270109"/>
                <a:gd name="connsiteY31-1622" fmla="*/ 4452218 h 4960218"/>
                <a:gd name="connsiteX32-1623" fmla="*/ 12029440 w 12270109"/>
                <a:gd name="connsiteY32-1624" fmla="*/ 4919578 h 4960218"/>
                <a:gd name="connsiteX33-1625" fmla="*/ 10942320 w 12270109"/>
                <a:gd name="connsiteY33-1626" fmla="*/ 4889098 h 4960218"/>
                <a:gd name="connsiteX34-1627" fmla="*/ 2377440 w 12270109"/>
                <a:gd name="connsiteY34-1628" fmla="*/ 4950058 h 4960218"/>
                <a:gd name="connsiteX35-1629" fmla="*/ 0 w 12270109"/>
                <a:gd name="connsiteY35-1630" fmla="*/ 4960218 h 4960218"/>
                <a:gd name="connsiteX36-1631" fmla="*/ 71120 w 12270109"/>
                <a:gd name="connsiteY36-1632" fmla="*/ 865738 h 4960218"/>
                <a:gd name="connsiteX0-1633" fmla="*/ 71120 w 12270109"/>
                <a:gd name="connsiteY0-1634" fmla="*/ 865738 h 4970141"/>
                <a:gd name="connsiteX1-1635" fmla="*/ 416560 w 12270109"/>
                <a:gd name="connsiteY1-1636" fmla="*/ 398378 h 4970141"/>
                <a:gd name="connsiteX2-1637" fmla="*/ 812800 w 12270109"/>
                <a:gd name="connsiteY2-1638" fmla="*/ 520298 h 4970141"/>
                <a:gd name="connsiteX3-1639" fmla="*/ 1117600 w 12270109"/>
                <a:gd name="connsiteY3-1640" fmla="*/ 388218 h 4970141"/>
                <a:gd name="connsiteX4-1641" fmla="*/ 1656080 w 12270109"/>
                <a:gd name="connsiteY4-1642" fmla="*/ 489818 h 4970141"/>
                <a:gd name="connsiteX5-1643" fmla="*/ 1920240 w 12270109"/>
                <a:gd name="connsiteY5-1644" fmla="*/ 347578 h 4970141"/>
                <a:gd name="connsiteX6-1645" fmla="*/ 2458720 w 12270109"/>
                <a:gd name="connsiteY6-1646" fmla="*/ 499978 h 4970141"/>
                <a:gd name="connsiteX7-1647" fmla="*/ 2895600 w 12270109"/>
                <a:gd name="connsiteY7-1648" fmla="*/ 337418 h 4970141"/>
                <a:gd name="connsiteX8-1649" fmla="*/ 3322320 w 12270109"/>
                <a:gd name="connsiteY8-1650" fmla="*/ 581258 h 4970141"/>
                <a:gd name="connsiteX9-1651" fmla="*/ 3881120 w 12270109"/>
                <a:gd name="connsiteY9-1652" fmla="*/ 327258 h 4970141"/>
                <a:gd name="connsiteX10-1653" fmla="*/ 4064000 w 12270109"/>
                <a:gd name="connsiteY10-1654" fmla="*/ 469498 h 4970141"/>
                <a:gd name="connsiteX11-1655" fmla="*/ 4775200 w 12270109"/>
                <a:gd name="connsiteY11-1656" fmla="*/ 317098 h 4970141"/>
                <a:gd name="connsiteX12-1657" fmla="*/ 4937760 w 12270109"/>
                <a:gd name="connsiteY12-1658" fmla="*/ 510138 h 4970141"/>
                <a:gd name="connsiteX13-1659" fmla="*/ 5608320 w 12270109"/>
                <a:gd name="connsiteY13-1660" fmla="*/ 367898 h 4970141"/>
                <a:gd name="connsiteX14-1661" fmla="*/ 5994400 w 12270109"/>
                <a:gd name="connsiteY14-1662" fmla="*/ 571098 h 4970141"/>
                <a:gd name="connsiteX15-1663" fmla="*/ 6441440 w 12270109"/>
                <a:gd name="connsiteY15-1664" fmla="*/ 306938 h 4970141"/>
                <a:gd name="connsiteX16-1665" fmla="*/ 6969760 w 12270109"/>
                <a:gd name="connsiteY16-1666" fmla="*/ 378058 h 4970141"/>
                <a:gd name="connsiteX17-1667" fmla="*/ 7264400 w 12270109"/>
                <a:gd name="connsiteY17-1668" fmla="*/ 185018 h 4970141"/>
                <a:gd name="connsiteX18-1669" fmla="*/ 7711440 w 12270109"/>
                <a:gd name="connsiteY18-1670" fmla="*/ 357738 h 4970141"/>
                <a:gd name="connsiteX19-1671" fmla="*/ 8107680 w 12270109"/>
                <a:gd name="connsiteY19-1672" fmla="*/ 174858 h 4970141"/>
                <a:gd name="connsiteX20-1673" fmla="*/ 8534400 w 12270109"/>
                <a:gd name="connsiteY20-1674" fmla="*/ 327258 h 4970141"/>
                <a:gd name="connsiteX21-1675" fmla="*/ 9123680 w 12270109"/>
                <a:gd name="connsiteY21-1676" fmla="*/ 134218 h 4970141"/>
                <a:gd name="connsiteX22-1677" fmla="*/ 9540240 w 12270109"/>
                <a:gd name="connsiteY22-1678" fmla="*/ 428858 h 4970141"/>
                <a:gd name="connsiteX23-1679" fmla="*/ 10119360 w 12270109"/>
                <a:gd name="connsiteY23-1680" fmla="*/ 215498 h 4970141"/>
                <a:gd name="connsiteX24-1681" fmla="*/ 10434320 w 12270109"/>
                <a:gd name="connsiteY24-1682" fmla="*/ 418698 h 4970141"/>
                <a:gd name="connsiteX25-1683" fmla="*/ 10911840 w 12270109"/>
                <a:gd name="connsiteY25-1684" fmla="*/ 174858 h 4970141"/>
                <a:gd name="connsiteX26-1685" fmla="*/ 11267440 w 12270109"/>
                <a:gd name="connsiteY26-1686" fmla="*/ 276458 h 4970141"/>
                <a:gd name="connsiteX27-1687" fmla="*/ 11734800 w 12270109"/>
                <a:gd name="connsiteY27-1688" fmla="*/ 124058 h 4970141"/>
                <a:gd name="connsiteX28-1689" fmla="*/ 11988800 w 12270109"/>
                <a:gd name="connsiteY28-1690" fmla="*/ 317098 h 4970141"/>
                <a:gd name="connsiteX29-1691" fmla="*/ 12110720 w 12270109"/>
                <a:gd name="connsiteY29-1692" fmla="*/ 205338 h 4970141"/>
                <a:gd name="connsiteX30-1693" fmla="*/ 12263120 w 12270109"/>
                <a:gd name="connsiteY30-1694" fmla="*/ 357738 h 4970141"/>
                <a:gd name="connsiteX31-1695" fmla="*/ 12222480 w 12270109"/>
                <a:gd name="connsiteY31-1696" fmla="*/ 4452218 h 4970141"/>
                <a:gd name="connsiteX32-1697" fmla="*/ 12029440 w 12270109"/>
                <a:gd name="connsiteY32-1698" fmla="*/ 4919578 h 4970141"/>
                <a:gd name="connsiteX33-1699" fmla="*/ 10942320 w 12270109"/>
                <a:gd name="connsiteY33-1700" fmla="*/ 4889098 h 4970141"/>
                <a:gd name="connsiteX34-1701" fmla="*/ 2377440 w 12270109"/>
                <a:gd name="connsiteY34-1702" fmla="*/ 4950058 h 4970141"/>
                <a:gd name="connsiteX35-1703" fmla="*/ 0 w 12270109"/>
                <a:gd name="connsiteY35-1704" fmla="*/ 4960218 h 4970141"/>
                <a:gd name="connsiteX36-1705" fmla="*/ 71120 w 12270109"/>
                <a:gd name="connsiteY36-1706" fmla="*/ 865738 h 4970141"/>
                <a:gd name="connsiteX0-1707" fmla="*/ 71120 w 12270109"/>
                <a:gd name="connsiteY0-1708" fmla="*/ 865738 h 4992300"/>
                <a:gd name="connsiteX1-1709" fmla="*/ 416560 w 12270109"/>
                <a:gd name="connsiteY1-1710" fmla="*/ 398378 h 4992300"/>
                <a:gd name="connsiteX2-1711" fmla="*/ 812800 w 12270109"/>
                <a:gd name="connsiteY2-1712" fmla="*/ 520298 h 4992300"/>
                <a:gd name="connsiteX3-1713" fmla="*/ 1117600 w 12270109"/>
                <a:gd name="connsiteY3-1714" fmla="*/ 388218 h 4992300"/>
                <a:gd name="connsiteX4-1715" fmla="*/ 1656080 w 12270109"/>
                <a:gd name="connsiteY4-1716" fmla="*/ 489818 h 4992300"/>
                <a:gd name="connsiteX5-1717" fmla="*/ 1920240 w 12270109"/>
                <a:gd name="connsiteY5-1718" fmla="*/ 347578 h 4992300"/>
                <a:gd name="connsiteX6-1719" fmla="*/ 2458720 w 12270109"/>
                <a:gd name="connsiteY6-1720" fmla="*/ 499978 h 4992300"/>
                <a:gd name="connsiteX7-1721" fmla="*/ 2895600 w 12270109"/>
                <a:gd name="connsiteY7-1722" fmla="*/ 337418 h 4992300"/>
                <a:gd name="connsiteX8-1723" fmla="*/ 3322320 w 12270109"/>
                <a:gd name="connsiteY8-1724" fmla="*/ 581258 h 4992300"/>
                <a:gd name="connsiteX9-1725" fmla="*/ 3881120 w 12270109"/>
                <a:gd name="connsiteY9-1726" fmla="*/ 327258 h 4992300"/>
                <a:gd name="connsiteX10-1727" fmla="*/ 4064000 w 12270109"/>
                <a:gd name="connsiteY10-1728" fmla="*/ 469498 h 4992300"/>
                <a:gd name="connsiteX11-1729" fmla="*/ 4775200 w 12270109"/>
                <a:gd name="connsiteY11-1730" fmla="*/ 317098 h 4992300"/>
                <a:gd name="connsiteX12-1731" fmla="*/ 4937760 w 12270109"/>
                <a:gd name="connsiteY12-1732" fmla="*/ 510138 h 4992300"/>
                <a:gd name="connsiteX13-1733" fmla="*/ 5608320 w 12270109"/>
                <a:gd name="connsiteY13-1734" fmla="*/ 367898 h 4992300"/>
                <a:gd name="connsiteX14-1735" fmla="*/ 5994400 w 12270109"/>
                <a:gd name="connsiteY14-1736" fmla="*/ 571098 h 4992300"/>
                <a:gd name="connsiteX15-1737" fmla="*/ 6441440 w 12270109"/>
                <a:gd name="connsiteY15-1738" fmla="*/ 306938 h 4992300"/>
                <a:gd name="connsiteX16-1739" fmla="*/ 6969760 w 12270109"/>
                <a:gd name="connsiteY16-1740" fmla="*/ 378058 h 4992300"/>
                <a:gd name="connsiteX17-1741" fmla="*/ 7264400 w 12270109"/>
                <a:gd name="connsiteY17-1742" fmla="*/ 185018 h 4992300"/>
                <a:gd name="connsiteX18-1743" fmla="*/ 7711440 w 12270109"/>
                <a:gd name="connsiteY18-1744" fmla="*/ 357738 h 4992300"/>
                <a:gd name="connsiteX19-1745" fmla="*/ 8107680 w 12270109"/>
                <a:gd name="connsiteY19-1746" fmla="*/ 174858 h 4992300"/>
                <a:gd name="connsiteX20-1747" fmla="*/ 8534400 w 12270109"/>
                <a:gd name="connsiteY20-1748" fmla="*/ 327258 h 4992300"/>
                <a:gd name="connsiteX21-1749" fmla="*/ 9123680 w 12270109"/>
                <a:gd name="connsiteY21-1750" fmla="*/ 134218 h 4992300"/>
                <a:gd name="connsiteX22-1751" fmla="*/ 9540240 w 12270109"/>
                <a:gd name="connsiteY22-1752" fmla="*/ 428858 h 4992300"/>
                <a:gd name="connsiteX23-1753" fmla="*/ 10119360 w 12270109"/>
                <a:gd name="connsiteY23-1754" fmla="*/ 215498 h 4992300"/>
                <a:gd name="connsiteX24-1755" fmla="*/ 10434320 w 12270109"/>
                <a:gd name="connsiteY24-1756" fmla="*/ 418698 h 4992300"/>
                <a:gd name="connsiteX25-1757" fmla="*/ 10911840 w 12270109"/>
                <a:gd name="connsiteY25-1758" fmla="*/ 174858 h 4992300"/>
                <a:gd name="connsiteX26-1759" fmla="*/ 11267440 w 12270109"/>
                <a:gd name="connsiteY26-1760" fmla="*/ 276458 h 4992300"/>
                <a:gd name="connsiteX27-1761" fmla="*/ 11734800 w 12270109"/>
                <a:gd name="connsiteY27-1762" fmla="*/ 124058 h 4992300"/>
                <a:gd name="connsiteX28-1763" fmla="*/ 11988800 w 12270109"/>
                <a:gd name="connsiteY28-1764" fmla="*/ 317098 h 4992300"/>
                <a:gd name="connsiteX29-1765" fmla="*/ 12110720 w 12270109"/>
                <a:gd name="connsiteY29-1766" fmla="*/ 205338 h 4992300"/>
                <a:gd name="connsiteX30-1767" fmla="*/ 12263120 w 12270109"/>
                <a:gd name="connsiteY30-1768" fmla="*/ 357738 h 4992300"/>
                <a:gd name="connsiteX31-1769" fmla="*/ 12222480 w 12270109"/>
                <a:gd name="connsiteY31-1770" fmla="*/ 4452218 h 4992300"/>
                <a:gd name="connsiteX32-1771" fmla="*/ 12029440 w 12270109"/>
                <a:gd name="connsiteY32-1772" fmla="*/ 4919578 h 4992300"/>
                <a:gd name="connsiteX33-1773" fmla="*/ 10962640 w 12270109"/>
                <a:gd name="connsiteY33-1774" fmla="*/ 4990698 h 4992300"/>
                <a:gd name="connsiteX34-1775" fmla="*/ 2377440 w 12270109"/>
                <a:gd name="connsiteY34-1776" fmla="*/ 4950058 h 4992300"/>
                <a:gd name="connsiteX35-1777" fmla="*/ 0 w 12270109"/>
                <a:gd name="connsiteY35-1778" fmla="*/ 4960218 h 4992300"/>
                <a:gd name="connsiteX36-1779" fmla="*/ 71120 w 12270109"/>
                <a:gd name="connsiteY36-1780" fmla="*/ 865738 h 4992300"/>
                <a:gd name="connsiteX0-1781" fmla="*/ 71120 w 12270109"/>
                <a:gd name="connsiteY0-1782" fmla="*/ 865738 h 4992300"/>
                <a:gd name="connsiteX1-1783" fmla="*/ 416560 w 12270109"/>
                <a:gd name="connsiteY1-1784" fmla="*/ 398378 h 4992300"/>
                <a:gd name="connsiteX2-1785" fmla="*/ 812800 w 12270109"/>
                <a:gd name="connsiteY2-1786" fmla="*/ 520298 h 4992300"/>
                <a:gd name="connsiteX3-1787" fmla="*/ 1117600 w 12270109"/>
                <a:gd name="connsiteY3-1788" fmla="*/ 388218 h 4992300"/>
                <a:gd name="connsiteX4-1789" fmla="*/ 1656080 w 12270109"/>
                <a:gd name="connsiteY4-1790" fmla="*/ 489818 h 4992300"/>
                <a:gd name="connsiteX5-1791" fmla="*/ 1920240 w 12270109"/>
                <a:gd name="connsiteY5-1792" fmla="*/ 347578 h 4992300"/>
                <a:gd name="connsiteX6-1793" fmla="*/ 2458720 w 12270109"/>
                <a:gd name="connsiteY6-1794" fmla="*/ 499978 h 4992300"/>
                <a:gd name="connsiteX7-1795" fmla="*/ 2895600 w 12270109"/>
                <a:gd name="connsiteY7-1796" fmla="*/ 337418 h 4992300"/>
                <a:gd name="connsiteX8-1797" fmla="*/ 3322320 w 12270109"/>
                <a:gd name="connsiteY8-1798" fmla="*/ 581258 h 4992300"/>
                <a:gd name="connsiteX9-1799" fmla="*/ 3881120 w 12270109"/>
                <a:gd name="connsiteY9-1800" fmla="*/ 327258 h 4992300"/>
                <a:gd name="connsiteX10-1801" fmla="*/ 4064000 w 12270109"/>
                <a:gd name="connsiteY10-1802" fmla="*/ 469498 h 4992300"/>
                <a:gd name="connsiteX11-1803" fmla="*/ 4775200 w 12270109"/>
                <a:gd name="connsiteY11-1804" fmla="*/ 317098 h 4992300"/>
                <a:gd name="connsiteX12-1805" fmla="*/ 4937760 w 12270109"/>
                <a:gd name="connsiteY12-1806" fmla="*/ 510138 h 4992300"/>
                <a:gd name="connsiteX13-1807" fmla="*/ 5608320 w 12270109"/>
                <a:gd name="connsiteY13-1808" fmla="*/ 367898 h 4992300"/>
                <a:gd name="connsiteX14-1809" fmla="*/ 5994400 w 12270109"/>
                <a:gd name="connsiteY14-1810" fmla="*/ 571098 h 4992300"/>
                <a:gd name="connsiteX15-1811" fmla="*/ 6441440 w 12270109"/>
                <a:gd name="connsiteY15-1812" fmla="*/ 306938 h 4992300"/>
                <a:gd name="connsiteX16-1813" fmla="*/ 6969760 w 12270109"/>
                <a:gd name="connsiteY16-1814" fmla="*/ 378058 h 4992300"/>
                <a:gd name="connsiteX17-1815" fmla="*/ 7264400 w 12270109"/>
                <a:gd name="connsiteY17-1816" fmla="*/ 185018 h 4992300"/>
                <a:gd name="connsiteX18-1817" fmla="*/ 7711440 w 12270109"/>
                <a:gd name="connsiteY18-1818" fmla="*/ 357738 h 4992300"/>
                <a:gd name="connsiteX19-1819" fmla="*/ 8107680 w 12270109"/>
                <a:gd name="connsiteY19-1820" fmla="*/ 174858 h 4992300"/>
                <a:gd name="connsiteX20-1821" fmla="*/ 8534400 w 12270109"/>
                <a:gd name="connsiteY20-1822" fmla="*/ 327258 h 4992300"/>
                <a:gd name="connsiteX21-1823" fmla="*/ 9123680 w 12270109"/>
                <a:gd name="connsiteY21-1824" fmla="*/ 134218 h 4992300"/>
                <a:gd name="connsiteX22-1825" fmla="*/ 9540240 w 12270109"/>
                <a:gd name="connsiteY22-1826" fmla="*/ 428858 h 4992300"/>
                <a:gd name="connsiteX23-1827" fmla="*/ 10119360 w 12270109"/>
                <a:gd name="connsiteY23-1828" fmla="*/ 215498 h 4992300"/>
                <a:gd name="connsiteX24-1829" fmla="*/ 10434320 w 12270109"/>
                <a:gd name="connsiteY24-1830" fmla="*/ 418698 h 4992300"/>
                <a:gd name="connsiteX25-1831" fmla="*/ 10911840 w 12270109"/>
                <a:gd name="connsiteY25-1832" fmla="*/ 174858 h 4992300"/>
                <a:gd name="connsiteX26-1833" fmla="*/ 11267440 w 12270109"/>
                <a:gd name="connsiteY26-1834" fmla="*/ 276458 h 4992300"/>
                <a:gd name="connsiteX27-1835" fmla="*/ 11734800 w 12270109"/>
                <a:gd name="connsiteY27-1836" fmla="*/ 124058 h 4992300"/>
                <a:gd name="connsiteX28-1837" fmla="*/ 11988800 w 12270109"/>
                <a:gd name="connsiteY28-1838" fmla="*/ 317098 h 4992300"/>
                <a:gd name="connsiteX29-1839" fmla="*/ 12110720 w 12270109"/>
                <a:gd name="connsiteY29-1840" fmla="*/ 205338 h 4992300"/>
                <a:gd name="connsiteX30-1841" fmla="*/ 12263120 w 12270109"/>
                <a:gd name="connsiteY30-1842" fmla="*/ 357738 h 4992300"/>
                <a:gd name="connsiteX31-1843" fmla="*/ 12222480 w 12270109"/>
                <a:gd name="connsiteY31-1844" fmla="*/ 4452218 h 4992300"/>
                <a:gd name="connsiteX32-1845" fmla="*/ 12029440 w 12270109"/>
                <a:gd name="connsiteY32-1846" fmla="*/ 4919578 h 4992300"/>
                <a:gd name="connsiteX33-1847" fmla="*/ 10962640 w 12270109"/>
                <a:gd name="connsiteY33-1848" fmla="*/ 4990698 h 4992300"/>
                <a:gd name="connsiteX34-1849" fmla="*/ 2387600 w 12270109"/>
                <a:gd name="connsiteY34-1850" fmla="*/ 4990698 h 4992300"/>
                <a:gd name="connsiteX35-1851" fmla="*/ 0 w 12270109"/>
                <a:gd name="connsiteY35-1852" fmla="*/ 4960218 h 4992300"/>
                <a:gd name="connsiteX36-1853" fmla="*/ 71120 w 12270109"/>
                <a:gd name="connsiteY36-1854" fmla="*/ 865738 h 4992300"/>
                <a:gd name="connsiteX0-1855" fmla="*/ 71120 w 12270109"/>
                <a:gd name="connsiteY0-1856" fmla="*/ 865738 h 4995022"/>
                <a:gd name="connsiteX1-1857" fmla="*/ 416560 w 12270109"/>
                <a:gd name="connsiteY1-1858" fmla="*/ 398378 h 4995022"/>
                <a:gd name="connsiteX2-1859" fmla="*/ 812800 w 12270109"/>
                <a:gd name="connsiteY2-1860" fmla="*/ 520298 h 4995022"/>
                <a:gd name="connsiteX3-1861" fmla="*/ 1117600 w 12270109"/>
                <a:gd name="connsiteY3-1862" fmla="*/ 388218 h 4995022"/>
                <a:gd name="connsiteX4-1863" fmla="*/ 1656080 w 12270109"/>
                <a:gd name="connsiteY4-1864" fmla="*/ 489818 h 4995022"/>
                <a:gd name="connsiteX5-1865" fmla="*/ 1920240 w 12270109"/>
                <a:gd name="connsiteY5-1866" fmla="*/ 347578 h 4995022"/>
                <a:gd name="connsiteX6-1867" fmla="*/ 2458720 w 12270109"/>
                <a:gd name="connsiteY6-1868" fmla="*/ 499978 h 4995022"/>
                <a:gd name="connsiteX7-1869" fmla="*/ 2895600 w 12270109"/>
                <a:gd name="connsiteY7-1870" fmla="*/ 337418 h 4995022"/>
                <a:gd name="connsiteX8-1871" fmla="*/ 3322320 w 12270109"/>
                <a:gd name="connsiteY8-1872" fmla="*/ 581258 h 4995022"/>
                <a:gd name="connsiteX9-1873" fmla="*/ 3881120 w 12270109"/>
                <a:gd name="connsiteY9-1874" fmla="*/ 327258 h 4995022"/>
                <a:gd name="connsiteX10-1875" fmla="*/ 4064000 w 12270109"/>
                <a:gd name="connsiteY10-1876" fmla="*/ 469498 h 4995022"/>
                <a:gd name="connsiteX11-1877" fmla="*/ 4775200 w 12270109"/>
                <a:gd name="connsiteY11-1878" fmla="*/ 317098 h 4995022"/>
                <a:gd name="connsiteX12-1879" fmla="*/ 4937760 w 12270109"/>
                <a:gd name="connsiteY12-1880" fmla="*/ 510138 h 4995022"/>
                <a:gd name="connsiteX13-1881" fmla="*/ 5608320 w 12270109"/>
                <a:gd name="connsiteY13-1882" fmla="*/ 367898 h 4995022"/>
                <a:gd name="connsiteX14-1883" fmla="*/ 5994400 w 12270109"/>
                <a:gd name="connsiteY14-1884" fmla="*/ 571098 h 4995022"/>
                <a:gd name="connsiteX15-1885" fmla="*/ 6441440 w 12270109"/>
                <a:gd name="connsiteY15-1886" fmla="*/ 306938 h 4995022"/>
                <a:gd name="connsiteX16-1887" fmla="*/ 6969760 w 12270109"/>
                <a:gd name="connsiteY16-1888" fmla="*/ 378058 h 4995022"/>
                <a:gd name="connsiteX17-1889" fmla="*/ 7264400 w 12270109"/>
                <a:gd name="connsiteY17-1890" fmla="*/ 185018 h 4995022"/>
                <a:gd name="connsiteX18-1891" fmla="*/ 7711440 w 12270109"/>
                <a:gd name="connsiteY18-1892" fmla="*/ 357738 h 4995022"/>
                <a:gd name="connsiteX19-1893" fmla="*/ 8107680 w 12270109"/>
                <a:gd name="connsiteY19-1894" fmla="*/ 174858 h 4995022"/>
                <a:gd name="connsiteX20-1895" fmla="*/ 8534400 w 12270109"/>
                <a:gd name="connsiteY20-1896" fmla="*/ 327258 h 4995022"/>
                <a:gd name="connsiteX21-1897" fmla="*/ 9123680 w 12270109"/>
                <a:gd name="connsiteY21-1898" fmla="*/ 134218 h 4995022"/>
                <a:gd name="connsiteX22-1899" fmla="*/ 9540240 w 12270109"/>
                <a:gd name="connsiteY22-1900" fmla="*/ 428858 h 4995022"/>
                <a:gd name="connsiteX23-1901" fmla="*/ 10119360 w 12270109"/>
                <a:gd name="connsiteY23-1902" fmla="*/ 215498 h 4995022"/>
                <a:gd name="connsiteX24-1903" fmla="*/ 10434320 w 12270109"/>
                <a:gd name="connsiteY24-1904" fmla="*/ 418698 h 4995022"/>
                <a:gd name="connsiteX25-1905" fmla="*/ 10911840 w 12270109"/>
                <a:gd name="connsiteY25-1906" fmla="*/ 174858 h 4995022"/>
                <a:gd name="connsiteX26-1907" fmla="*/ 11267440 w 12270109"/>
                <a:gd name="connsiteY26-1908" fmla="*/ 276458 h 4995022"/>
                <a:gd name="connsiteX27-1909" fmla="*/ 11734800 w 12270109"/>
                <a:gd name="connsiteY27-1910" fmla="*/ 124058 h 4995022"/>
                <a:gd name="connsiteX28-1911" fmla="*/ 11988800 w 12270109"/>
                <a:gd name="connsiteY28-1912" fmla="*/ 317098 h 4995022"/>
                <a:gd name="connsiteX29-1913" fmla="*/ 12110720 w 12270109"/>
                <a:gd name="connsiteY29-1914" fmla="*/ 205338 h 4995022"/>
                <a:gd name="connsiteX30-1915" fmla="*/ 12263120 w 12270109"/>
                <a:gd name="connsiteY30-1916" fmla="*/ 357738 h 4995022"/>
                <a:gd name="connsiteX31-1917" fmla="*/ 12222480 w 12270109"/>
                <a:gd name="connsiteY31-1918" fmla="*/ 4452218 h 4995022"/>
                <a:gd name="connsiteX32-1919" fmla="*/ 12029440 w 12270109"/>
                <a:gd name="connsiteY32-1920" fmla="*/ 4919578 h 4995022"/>
                <a:gd name="connsiteX33-1921" fmla="*/ 10962640 w 12270109"/>
                <a:gd name="connsiteY33-1922" fmla="*/ 4990698 h 4995022"/>
                <a:gd name="connsiteX34-1923" fmla="*/ 2387600 w 12270109"/>
                <a:gd name="connsiteY34-1924" fmla="*/ 4990698 h 4995022"/>
                <a:gd name="connsiteX35-1925" fmla="*/ 0 w 12270109"/>
                <a:gd name="connsiteY35-1926" fmla="*/ 4960218 h 4995022"/>
                <a:gd name="connsiteX36-1927" fmla="*/ 71120 w 12270109"/>
                <a:gd name="connsiteY36-1928" fmla="*/ 865738 h 4995022"/>
                <a:gd name="connsiteX0-1929" fmla="*/ 71120 w 12270109"/>
                <a:gd name="connsiteY0-1930" fmla="*/ 865738 h 4992300"/>
                <a:gd name="connsiteX1-1931" fmla="*/ 416560 w 12270109"/>
                <a:gd name="connsiteY1-1932" fmla="*/ 398378 h 4992300"/>
                <a:gd name="connsiteX2-1933" fmla="*/ 812800 w 12270109"/>
                <a:gd name="connsiteY2-1934" fmla="*/ 520298 h 4992300"/>
                <a:gd name="connsiteX3-1935" fmla="*/ 1117600 w 12270109"/>
                <a:gd name="connsiteY3-1936" fmla="*/ 388218 h 4992300"/>
                <a:gd name="connsiteX4-1937" fmla="*/ 1656080 w 12270109"/>
                <a:gd name="connsiteY4-1938" fmla="*/ 489818 h 4992300"/>
                <a:gd name="connsiteX5-1939" fmla="*/ 1920240 w 12270109"/>
                <a:gd name="connsiteY5-1940" fmla="*/ 347578 h 4992300"/>
                <a:gd name="connsiteX6-1941" fmla="*/ 2458720 w 12270109"/>
                <a:gd name="connsiteY6-1942" fmla="*/ 499978 h 4992300"/>
                <a:gd name="connsiteX7-1943" fmla="*/ 2895600 w 12270109"/>
                <a:gd name="connsiteY7-1944" fmla="*/ 337418 h 4992300"/>
                <a:gd name="connsiteX8-1945" fmla="*/ 3322320 w 12270109"/>
                <a:gd name="connsiteY8-1946" fmla="*/ 581258 h 4992300"/>
                <a:gd name="connsiteX9-1947" fmla="*/ 3881120 w 12270109"/>
                <a:gd name="connsiteY9-1948" fmla="*/ 327258 h 4992300"/>
                <a:gd name="connsiteX10-1949" fmla="*/ 4064000 w 12270109"/>
                <a:gd name="connsiteY10-1950" fmla="*/ 469498 h 4992300"/>
                <a:gd name="connsiteX11-1951" fmla="*/ 4775200 w 12270109"/>
                <a:gd name="connsiteY11-1952" fmla="*/ 317098 h 4992300"/>
                <a:gd name="connsiteX12-1953" fmla="*/ 4937760 w 12270109"/>
                <a:gd name="connsiteY12-1954" fmla="*/ 510138 h 4992300"/>
                <a:gd name="connsiteX13-1955" fmla="*/ 5608320 w 12270109"/>
                <a:gd name="connsiteY13-1956" fmla="*/ 367898 h 4992300"/>
                <a:gd name="connsiteX14-1957" fmla="*/ 5994400 w 12270109"/>
                <a:gd name="connsiteY14-1958" fmla="*/ 571098 h 4992300"/>
                <a:gd name="connsiteX15-1959" fmla="*/ 6441440 w 12270109"/>
                <a:gd name="connsiteY15-1960" fmla="*/ 306938 h 4992300"/>
                <a:gd name="connsiteX16-1961" fmla="*/ 6969760 w 12270109"/>
                <a:gd name="connsiteY16-1962" fmla="*/ 378058 h 4992300"/>
                <a:gd name="connsiteX17-1963" fmla="*/ 7264400 w 12270109"/>
                <a:gd name="connsiteY17-1964" fmla="*/ 185018 h 4992300"/>
                <a:gd name="connsiteX18-1965" fmla="*/ 7711440 w 12270109"/>
                <a:gd name="connsiteY18-1966" fmla="*/ 357738 h 4992300"/>
                <a:gd name="connsiteX19-1967" fmla="*/ 8107680 w 12270109"/>
                <a:gd name="connsiteY19-1968" fmla="*/ 174858 h 4992300"/>
                <a:gd name="connsiteX20-1969" fmla="*/ 8534400 w 12270109"/>
                <a:gd name="connsiteY20-1970" fmla="*/ 327258 h 4992300"/>
                <a:gd name="connsiteX21-1971" fmla="*/ 9123680 w 12270109"/>
                <a:gd name="connsiteY21-1972" fmla="*/ 134218 h 4992300"/>
                <a:gd name="connsiteX22-1973" fmla="*/ 9540240 w 12270109"/>
                <a:gd name="connsiteY22-1974" fmla="*/ 428858 h 4992300"/>
                <a:gd name="connsiteX23-1975" fmla="*/ 10119360 w 12270109"/>
                <a:gd name="connsiteY23-1976" fmla="*/ 215498 h 4992300"/>
                <a:gd name="connsiteX24-1977" fmla="*/ 10434320 w 12270109"/>
                <a:gd name="connsiteY24-1978" fmla="*/ 418698 h 4992300"/>
                <a:gd name="connsiteX25-1979" fmla="*/ 10911840 w 12270109"/>
                <a:gd name="connsiteY25-1980" fmla="*/ 174858 h 4992300"/>
                <a:gd name="connsiteX26-1981" fmla="*/ 11267440 w 12270109"/>
                <a:gd name="connsiteY26-1982" fmla="*/ 276458 h 4992300"/>
                <a:gd name="connsiteX27-1983" fmla="*/ 11734800 w 12270109"/>
                <a:gd name="connsiteY27-1984" fmla="*/ 124058 h 4992300"/>
                <a:gd name="connsiteX28-1985" fmla="*/ 11988800 w 12270109"/>
                <a:gd name="connsiteY28-1986" fmla="*/ 317098 h 4992300"/>
                <a:gd name="connsiteX29-1987" fmla="*/ 12110720 w 12270109"/>
                <a:gd name="connsiteY29-1988" fmla="*/ 205338 h 4992300"/>
                <a:gd name="connsiteX30-1989" fmla="*/ 12263120 w 12270109"/>
                <a:gd name="connsiteY30-1990" fmla="*/ 357738 h 4992300"/>
                <a:gd name="connsiteX31-1991" fmla="*/ 12222480 w 12270109"/>
                <a:gd name="connsiteY31-1992" fmla="*/ 4452218 h 4992300"/>
                <a:gd name="connsiteX32-1993" fmla="*/ 12029440 w 12270109"/>
                <a:gd name="connsiteY32-1994" fmla="*/ 4919578 h 4992300"/>
                <a:gd name="connsiteX33-1995" fmla="*/ 10962640 w 12270109"/>
                <a:gd name="connsiteY33-1996" fmla="*/ 4990698 h 4992300"/>
                <a:gd name="connsiteX34-1997" fmla="*/ 2387600 w 12270109"/>
                <a:gd name="connsiteY34-1998" fmla="*/ 4990698 h 4992300"/>
                <a:gd name="connsiteX35-1999" fmla="*/ 0 w 12270109"/>
                <a:gd name="connsiteY35-2000" fmla="*/ 4960218 h 4992300"/>
                <a:gd name="connsiteX36-2001" fmla="*/ 71120 w 12270109"/>
                <a:gd name="connsiteY36-2002" fmla="*/ 865738 h 4992300"/>
                <a:gd name="connsiteX0-2003" fmla="*/ 50800 w 12270109"/>
                <a:gd name="connsiteY0-2004" fmla="*/ 855578 h 4992300"/>
                <a:gd name="connsiteX1-2005" fmla="*/ 416560 w 12270109"/>
                <a:gd name="connsiteY1-2006" fmla="*/ 398378 h 4992300"/>
                <a:gd name="connsiteX2-2007" fmla="*/ 812800 w 12270109"/>
                <a:gd name="connsiteY2-2008" fmla="*/ 520298 h 4992300"/>
                <a:gd name="connsiteX3-2009" fmla="*/ 1117600 w 12270109"/>
                <a:gd name="connsiteY3-2010" fmla="*/ 388218 h 4992300"/>
                <a:gd name="connsiteX4-2011" fmla="*/ 1656080 w 12270109"/>
                <a:gd name="connsiteY4-2012" fmla="*/ 489818 h 4992300"/>
                <a:gd name="connsiteX5-2013" fmla="*/ 1920240 w 12270109"/>
                <a:gd name="connsiteY5-2014" fmla="*/ 347578 h 4992300"/>
                <a:gd name="connsiteX6-2015" fmla="*/ 2458720 w 12270109"/>
                <a:gd name="connsiteY6-2016" fmla="*/ 499978 h 4992300"/>
                <a:gd name="connsiteX7-2017" fmla="*/ 2895600 w 12270109"/>
                <a:gd name="connsiteY7-2018" fmla="*/ 337418 h 4992300"/>
                <a:gd name="connsiteX8-2019" fmla="*/ 3322320 w 12270109"/>
                <a:gd name="connsiteY8-2020" fmla="*/ 581258 h 4992300"/>
                <a:gd name="connsiteX9-2021" fmla="*/ 3881120 w 12270109"/>
                <a:gd name="connsiteY9-2022" fmla="*/ 327258 h 4992300"/>
                <a:gd name="connsiteX10-2023" fmla="*/ 4064000 w 12270109"/>
                <a:gd name="connsiteY10-2024" fmla="*/ 469498 h 4992300"/>
                <a:gd name="connsiteX11-2025" fmla="*/ 4775200 w 12270109"/>
                <a:gd name="connsiteY11-2026" fmla="*/ 317098 h 4992300"/>
                <a:gd name="connsiteX12-2027" fmla="*/ 4937760 w 12270109"/>
                <a:gd name="connsiteY12-2028" fmla="*/ 510138 h 4992300"/>
                <a:gd name="connsiteX13-2029" fmla="*/ 5608320 w 12270109"/>
                <a:gd name="connsiteY13-2030" fmla="*/ 367898 h 4992300"/>
                <a:gd name="connsiteX14-2031" fmla="*/ 5994400 w 12270109"/>
                <a:gd name="connsiteY14-2032" fmla="*/ 571098 h 4992300"/>
                <a:gd name="connsiteX15-2033" fmla="*/ 6441440 w 12270109"/>
                <a:gd name="connsiteY15-2034" fmla="*/ 306938 h 4992300"/>
                <a:gd name="connsiteX16-2035" fmla="*/ 6969760 w 12270109"/>
                <a:gd name="connsiteY16-2036" fmla="*/ 378058 h 4992300"/>
                <a:gd name="connsiteX17-2037" fmla="*/ 7264400 w 12270109"/>
                <a:gd name="connsiteY17-2038" fmla="*/ 185018 h 4992300"/>
                <a:gd name="connsiteX18-2039" fmla="*/ 7711440 w 12270109"/>
                <a:gd name="connsiteY18-2040" fmla="*/ 357738 h 4992300"/>
                <a:gd name="connsiteX19-2041" fmla="*/ 8107680 w 12270109"/>
                <a:gd name="connsiteY19-2042" fmla="*/ 174858 h 4992300"/>
                <a:gd name="connsiteX20-2043" fmla="*/ 8534400 w 12270109"/>
                <a:gd name="connsiteY20-2044" fmla="*/ 327258 h 4992300"/>
                <a:gd name="connsiteX21-2045" fmla="*/ 9123680 w 12270109"/>
                <a:gd name="connsiteY21-2046" fmla="*/ 134218 h 4992300"/>
                <a:gd name="connsiteX22-2047" fmla="*/ 9540240 w 12270109"/>
                <a:gd name="connsiteY22-2048" fmla="*/ 428858 h 4992300"/>
                <a:gd name="connsiteX23-2049" fmla="*/ 10119360 w 12270109"/>
                <a:gd name="connsiteY23-2050" fmla="*/ 215498 h 4992300"/>
                <a:gd name="connsiteX24-2051" fmla="*/ 10434320 w 12270109"/>
                <a:gd name="connsiteY24-2052" fmla="*/ 418698 h 4992300"/>
                <a:gd name="connsiteX25-2053" fmla="*/ 10911840 w 12270109"/>
                <a:gd name="connsiteY25-2054" fmla="*/ 174858 h 4992300"/>
                <a:gd name="connsiteX26-2055" fmla="*/ 11267440 w 12270109"/>
                <a:gd name="connsiteY26-2056" fmla="*/ 276458 h 4992300"/>
                <a:gd name="connsiteX27-2057" fmla="*/ 11734800 w 12270109"/>
                <a:gd name="connsiteY27-2058" fmla="*/ 124058 h 4992300"/>
                <a:gd name="connsiteX28-2059" fmla="*/ 11988800 w 12270109"/>
                <a:gd name="connsiteY28-2060" fmla="*/ 317098 h 4992300"/>
                <a:gd name="connsiteX29-2061" fmla="*/ 12110720 w 12270109"/>
                <a:gd name="connsiteY29-2062" fmla="*/ 205338 h 4992300"/>
                <a:gd name="connsiteX30-2063" fmla="*/ 12263120 w 12270109"/>
                <a:gd name="connsiteY30-2064" fmla="*/ 357738 h 4992300"/>
                <a:gd name="connsiteX31-2065" fmla="*/ 12222480 w 12270109"/>
                <a:gd name="connsiteY31-2066" fmla="*/ 4452218 h 4992300"/>
                <a:gd name="connsiteX32-2067" fmla="*/ 12029440 w 12270109"/>
                <a:gd name="connsiteY32-2068" fmla="*/ 4919578 h 4992300"/>
                <a:gd name="connsiteX33-2069" fmla="*/ 10962640 w 12270109"/>
                <a:gd name="connsiteY33-2070" fmla="*/ 4990698 h 4992300"/>
                <a:gd name="connsiteX34-2071" fmla="*/ 2387600 w 12270109"/>
                <a:gd name="connsiteY34-2072" fmla="*/ 4990698 h 4992300"/>
                <a:gd name="connsiteX35-2073" fmla="*/ 0 w 12270109"/>
                <a:gd name="connsiteY35-2074" fmla="*/ 4960218 h 4992300"/>
                <a:gd name="connsiteX36-2075" fmla="*/ 50800 w 12270109"/>
                <a:gd name="connsiteY36-2076" fmla="*/ 855578 h 4992300"/>
                <a:gd name="connsiteX0-2077" fmla="*/ 101600 w 12320909"/>
                <a:gd name="connsiteY0-2078" fmla="*/ 855578 h 4992300"/>
                <a:gd name="connsiteX1-2079" fmla="*/ 467360 w 12320909"/>
                <a:gd name="connsiteY1-2080" fmla="*/ 398378 h 4992300"/>
                <a:gd name="connsiteX2-2081" fmla="*/ 863600 w 12320909"/>
                <a:gd name="connsiteY2-2082" fmla="*/ 520298 h 4992300"/>
                <a:gd name="connsiteX3-2083" fmla="*/ 1168400 w 12320909"/>
                <a:gd name="connsiteY3-2084" fmla="*/ 388218 h 4992300"/>
                <a:gd name="connsiteX4-2085" fmla="*/ 1706880 w 12320909"/>
                <a:gd name="connsiteY4-2086" fmla="*/ 489818 h 4992300"/>
                <a:gd name="connsiteX5-2087" fmla="*/ 1971040 w 12320909"/>
                <a:gd name="connsiteY5-2088" fmla="*/ 347578 h 4992300"/>
                <a:gd name="connsiteX6-2089" fmla="*/ 2509520 w 12320909"/>
                <a:gd name="connsiteY6-2090" fmla="*/ 499978 h 4992300"/>
                <a:gd name="connsiteX7-2091" fmla="*/ 2946400 w 12320909"/>
                <a:gd name="connsiteY7-2092" fmla="*/ 337418 h 4992300"/>
                <a:gd name="connsiteX8-2093" fmla="*/ 3373120 w 12320909"/>
                <a:gd name="connsiteY8-2094" fmla="*/ 581258 h 4992300"/>
                <a:gd name="connsiteX9-2095" fmla="*/ 3931920 w 12320909"/>
                <a:gd name="connsiteY9-2096" fmla="*/ 327258 h 4992300"/>
                <a:gd name="connsiteX10-2097" fmla="*/ 4114800 w 12320909"/>
                <a:gd name="connsiteY10-2098" fmla="*/ 469498 h 4992300"/>
                <a:gd name="connsiteX11-2099" fmla="*/ 4826000 w 12320909"/>
                <a:gd name="connsiteY11-2100" fmla="*/ 317098 h 4992300"/>
                <a:gd name="connsiteX12-2101" fmla="*/ 4988560 w 12320909"/>
                <a:gd name="connsiteY12-2102" fmla="*/ 510138 h 4992300"/>
                <a:gd name="connsiteX13-2103" fmla="*/ 5659120 w 12320909"/>
                <a:gd name="connsiteY13-2104" fmla="*/ 367898 h 4992300"/>
                <a:gd name="connsiteX14-2105" fmla="*/ 6045200 w 12320909"/>
                <a:gd name="connsiteY14-2106" fmla="*/ 571098 h 4992300"/>
                <a:gd name="connsiteX15-2107" fmla="*/ 6492240 w 12320909"/>
                <a:gd name="connsiteY15-2108" fmla="*/ 306938 h 4992300"/>
                <a:gd name="connsiteX16-2109" fmla="*/ 7020560 w 12320909"/>
                <a:gd name="connsiteY16-2110" fmla="*/ 378058 h 4992300"/>
                <a:gd name="connsiteX17-2111" fmla="*/ 7315200 w 12320909"/>
                <a:gd name="connsiteY17-2112" fmla="*/ 185018 h 4992300"/>
                <a:gd name="connsiteX18-2113" fmla="*/ 7762240 w 12320909"/>
                <a:gd name="connsiteY18-2114" fmla="*/ 357738 h 4992300"/>
                <a:gd name="connsiteX19-2115" fmla="*/ 8158480 w 12320909"/>
                <a:gd name="connsiteY19-2116" fmla="*/ 174858 h 4992300"/>
                <a:gd name="connsiteX20-2117" fmla="*/ 8585200 w 12320909"/>
                <a:gd name="connsiteY20-2118" fmla="*/ 327258 h 4992300"/>
                <a:gd name="connsiteX21-2119" fmla="*/ 9174480 w 12320909"/>
                <a:gd name="connsiteY21-2120" fmla="*/ 134218 h 4992300"/>
                <a:gd name="connsiteX22-2121" fmla="*/ 9591040 w 12320909"/>
                <a:gd name="connsiteY22-2122" fmla="*/ 428858 h 4992300"/>
                <a:gd name="connsiteX23-2123" fmla="*/ 10170160 w 12320909"/>
                <a:gd name="connsiteY23-2124" fmla="*/ 215498 h 4992300"/>
                <a:gd name="connsiteX24-2125" fmla="*/ 10485120 w 12320909"/>
                <a:gd name="connsiteY24-2126" fmla="*/ 418698 h 4992300"/>
                <a:gd name="connsiteX25-2127" fmla="*/ 10962640 w 12320909"/>
                <a:gd name="connsiteY25-2128" fmla="*/ 174858 h 4992300"/>
                <a:gd name="connsiteX26-2129" fmla="*/ 11318240 w 12320909"/>
                <a:gd name="connsiteY26-2130" fmla="*/ 276458 h 4992300"/>
                <a:gd name="connsiteX27-2131" fmla="*/ 11785600 w 12320909"/>
                <a:gd name="connsiteY27-2132" fmla="*/ 124058 h 4992300"/>
                <a:gd name="connsiteX28-2133" fmla="*/ 12039600 w 12320909"/>
                <a:gd name="connsiteY28-2134" fmla="*/ 317098 h 4992300"/>
                <a:gd name="connsiteX29-2135" fmla="*/ 12161520 w 12320909"/>
                <a:gd name="connsiteY29-2136" fmla="*/ 205338 h 4992300"/>
                <a:gd name="connsiteX30-2137" fmla="*/ 12313920 w 12320909"/>
                <a:gd name="connsiteY30-2138" fmla="*/ 357738 h 4992300"/>
                <a:gd name="connsiteX31-2139" fmla="*/ 12273280 w 12320909"/>
                <a:gd name="connsiteY31-2140" fmla="*/ 4452218 h 4992300"/>
                <a:gd name="connsiteX32-2141" fmla="*/ 12080240 w 12320909"/>
                <a:gd name="connsiteY32-2142" fmla="*/ 4919578 h 4992300"/>
                <a:gd name="connsiteX33-2143" fmla="*/ 11013440 w 12320909"/>
                <a:gd name="connsiteY33-2144" fmla="*/ 4990698 h 4992300"/>
                <a:gd name="connsiteX34-2145" fmla="*/ 2438400 w 12320909"/>
                <a:gd name="connsiteY34-2146" fmla="*/ 4990698 h 4992300"/>
                <a:gd name="connsiteX35-2147" fmla="*/ 0 w 12320909"/>
                <a:gd name="connsiteY35-2148" fmla="*/ 4990698 h 4992300"/>
                <a:gd name="connsiteX36-2149" fmla="*/ 101600 w 12320909"/>
                <a:gd name="connsiteY36-2150" fmla="*/ 855578 h 4992300"/>
                <a:gd name="connsiteX0-2151" fmla="*/ 101600 w 12320909"/>
                <a:gd name="connsiteY0-2152" fmla="*/ 855578 h 4992300"/>
                <a:gd name="connsiteX1-2153" fmla="*/ 467360 w 12320909"/>
                <a:gd name="connsiteY1-2154" fmla="*/ 398378 h 4992300"/>
                <a:gd name="connsiteX2-2155" fmla="*/ 863600 w 12320909"/>
                <a:gd name="connsiteY2-2156" fmla="*/ 520298 h 4992300"/>
                <a:gd name="connsiteX3-2157" fmla="*/ 1168400 w 12320909"/>
                <a:gd name="connsiteY3-2158" fmla="*/ 388218 h 4992300"/>
                <a:gd name="connsiteX4-2159" fmla="*/ 1706880 w 12320909"/>
                <a:gd name="connsiteY4-2160" fmla="*/ 489818 h 4992300"/>
                <a:gd name="connsiteX5-2161" fmla="*/ 1971040 w 12320909"/>
                <a:gd name="connsiteY5-2162" fmla="*/ 347578 h 4992300"/>
                <a:gd name="connsiteX6-2163" fmla="*/ 2509520 w 12320909"/>
                <a:gd name="connsiteY6-2164" fmla="*/ 499978 h 4992300"/>
                <a:gd name="connsiteX7-2165" fmla="*/ 2946400 w 12320909"/>
                <a:gd name="connsiteY7-2166" fmla="*/ 337418 h 4992300"/>
                <a:gd name="connsiteX8-2167" fmla="*/ 3373120 w 12320909"/>
                <a:gd name="connsiteY8-2168" fmla="*/ 581258 h 4992300"/>
                <a:gd name="connsiteX9-2169" fmla="*/ 3931920 w 12320909"/>
                <a:gd name="connsiteY9-2170" fmla="*/ 327258 h 4992300"/>
                <a:gd name="connsiteX10-2171" fmla="*/ 4114800 w 12320909"/>
                <a:gd name="connsiteY10-2172" fmla="*/ 469498 h 4992300"/>
                <a:gd name="connsiteX11-2173" fmla="*/ 4826000 w 12320909"/>
                <a:gd name="connsiteY11-2174" fmla="*/ 317098 h 4992300"/>
                <a:gd name="connsiteX12-2175" fmla="*/ 4988560 w 12320909"/>
                <a:gd name="connsiteY12-2176" fmla="*/ 510138 h 4992300"/>
                <a:gd name="connsiteX13-2177" fmla="*/ 5659120 w 12320909"/>
                <a:gd name="connsiteY13-2178" fmla="*/ 367898 h 4992300"/>
                <a:gd name="connsiteX14-2179" fmla="*/ 6045200 w 12320909"/>
                <a:gd name="connsiteY14-2180" fmla="*/ 571098 h 4992300"/>
                <a:gd name="connsiteX15-2181" fmla="*/ 6492240 w 12320909"/>
                <a:gd name="connsiteY15-2182" fmla="*/ 306938 h 4992300"/>
                <a:gd name="connsiteX16-2183" fmla="*/ 7020560 w 12320909"/>
                <a:gd name="connsiteY16-2184" fmla="*/ 378058 h 4992300"/>
                <a:gd name="connsiteX17-2185" fmla="*/ 7315200 w 12320909"/>
                <a:gd name="connsiteY17-2186" fmla="*/ 185018 h 4992300"/>
                <a:gd name="connsiteX18-2187" fmla="*/ 7762240 w 12320909"/>
                <a:gd name="connsiteY18-2188" fmla="*/ 357738 h 4992300"/>
                <a:gd name="connsiteX19-2189" fmla="*/ 8158480 w 12320909"/>
                <a:gd name="connsiteY19-2190" fmla="*/ 174858 h 4992300"/>
                <a:gd name="connsiteX20-2191" fmla="*/ 8585200 w 12320909"/>
                <a:gd name="connsiteY20-2192" fmla="*/ 327258 h 4992300"/>
                <a:gd name="connsiteX21-2193" fmla="*/ 9174480 w 12320909"/>
                <a:gd name="connsiteY21-2194" fmla="*/ 134218 h 4992300"/>
                <a:gd name="connsiteX22-2195" fmla="*/ 9591040 w 12320909"/>
                <a:gd name="connsiteY22-2196" fmla="*/ 428858 h 4992300"/>
                <a:gd name="connsiteX23-2197" fmla="*/ 10170160 w 12320909"/>
                <a:gd name="connsiteY23-2198" fmla="*/ 215498 h 4992300"/>
                <a:gd name="connsiteX24-2199" fmla="*/ 10485120 w 12320909"/>
                <a:gd name="connsiteY24-2200" fmla="*/ 418698 h 4992300"/>
                <a:gd name="connsiteX25-2201" fmla="*/ 10962640 w 12320909"/>
                <a:gd name="connsiteY25-2202" fmla="*/ 174858 h 4992300"/>
                <a:gd name="connsiteX26-2203" fmla="*/ 11318240 w 12320909"/>
                <a:gd name="connsiteY26-2204" fmla="*/ 276458 h 4992300"/>
                <a:gd name="connsiteX27-2205" fmla="*/ 11785600 w 12320909"/>
                <a:gd name="connsiteY27-2206" fmla="*/ 124058 h 4992300"/>
                <a:gd name="connsiteX28-2207" fmla="*/ 12039600 w 12320909"/>
                <a:gd name="connsiteY28-2208" fmla="*/ 317098 h 4992300"/>
                <a:gd name="connsiteX29-2209" fmla="*/ 12161520 w 12320909"/>
                <a:gd name="connsiteY29-2210" fmla="*/ 205338 h 4992300"/>
                <a:gd name="connsiteX30-2211" fmla="*/ 12313920 w 12320909"/>
                <a:gd name="connsiteY30-2212" fmla="*/ 357738 h 4992300"/>
                <a:gd name="connsiteX31-2213" fmla="*/ 12273280 w 12320909"/>
                <a:gd name="connsiteY31-2214" fmla="*/ 4452218 h 4992300"/>
                <a:gd name="connsiteX32-2215" fmla="*/ 12080240 w 12320909"/>
                <a:gd name="connsiteY32-2216" fmla="*/ 4919578 h 4992300"/>
                <a:gd name="connsiteX33-2217" fmla="*/ 11013440 w 12320909"/>
                <a:gd name="connsiteY33-2218" fmla="*/ 4990698 h 4992300"/>
                <a:gd name="connsiteX34-2219" fmla="*/ 2438400 w 12320909"/>
                <a:gd name="connsiteY34-2220" fmla="*/ 4990698 h 4992300"/>
                <a:gd name="connsiteX35-2221" fmla="*/ 0 w 12320909"/>
                <a:gd name="connsiteY35-2222" fmla="*/ 4990698 h 4992300"/>
                <a:gd name="connsiteX36-2223" fmla="*/ 101600 w 12320909"/>
                <a:gd name="connsiteY36-2224" fmla="*/ 855578 h 4992300"/>
                <a:gd name="connsiteX0-2225" fmla="*/ 101600 w 12320667"/>
                <a:gd name="connsiteY0-2226" fmla="*/ 855578 h 5030585"/>
                <a:gd name="connsiteX1-2227" fmla="*/ 467360 w 12320667"/>
                <a:gd name="connsiteY1-2228" fmla="*/ 398378 h 5030585"/>
                <a:gd name="connsiteX2-2229" fmla="*/ 863600 w 12320667"/>
                <a:gd name="connsiteY2-2230" fmla="*/ 520298 h 5030585"/>
                <a:gd name="connsiteX3-2231" fmla="*/ 1168400 w 12320667"/>
                <a:gd name="connsiteY3-2232" fmla="*/ 388218 h 5030585"/>
                <a:gd name="connsiteX4-2233" fmla="*/ 1706880 w 12320667"/>
                <a:gd name="connsiteY4-2234" fmla="*/ 489818 h 5030585"/>
                <a:gd name="connsiteX5-2235" fmla="*/ 1971040 w 12320667"/>
                <a:gd name="connsiteY5-2236" fmla="*/ 347578 h 5030585"/>
                <a:gd name="connsiteX6-2237" fmla="*/ 2509520 w 12320667"/>
                <a:gd name="connsiteY6-2238" fmla="*/ 499978 h 5030585"/>
                <a:gd name="connsiteX7-2239" fmla="*/ 2946400 w 12320667"/>
                <a:gd name="connsiteY7-2240" fmla="*/ 337418 h 5030585"/>
                <a:gd name="connsiteX8-2241" fmla="*/ 3373120 w 12320667"/>
                <a:gd name="connsiteY8-2242" fmla="*/ 581258 h 5030585"/>
                <a:gd name="connsiteX9-2243" fmla="*/ 3931920 w 12320667"/>
                <a:gd name="connsiteY9-2244" fmla="*/ 327258 h 5030585"/>
                <a:gd name="connsiteX10-2245" fmla="*/ 4114800 w 12320667"/>
                <a:gd name="connsiteY10-2246" fmla="*/ 469498 h 5030585"/>
                <a:gd name="connsiteX11-2247" fmla="*/ 4826000 w 12320667"/>
                <a:gd name="connsiteY11-2248" fmla="*/ 317098 h 5030585"/>
                <a:gd name="connsiteX12-2249" fmla="*/ 4988560 w 12320667"/>
                <a:gd name="connsiteY12-2250" fmla="*/ 510138 h 5030585"/>
                <a:gd name="connsiteX13-2251" fmla="*/ 5659120 w 12320667"/>
                <a:gd name="connsiteY13-2252" fmla="*/ 367898 h 5030585"/>
                <a:gd name="connsiteX14-2253" fmla="*/ 6045200 w 12320667"/>
                <a:gd name="connsiteY14-2254" fmla="*/ 571098 h 5030585"/>
                <a:gd name="connsiteX15-2255" fmla="*/ 6492240 w 12320667"/>
                <a:gd name="connsiteY15-2256" fmla="*/ 306938 h 5030585"/>
                <a:gd name="connsiteX16-2257" fmla="*/ 7020560 w 12320667"/>
                <a:gd name="connsiteY16-2258" fmla="*/ 378058 h 5030585"/>
                <a:gd name="connsiteX17-2259" fmla="*/ 7315200 w 12320667"/>
                <a:gd name="connsiteY17-2260" fmla="*/ 185018 h 5030585"/>
                <a:gd name="connsiteX18-2261" fmla="*/ 7762240 w 12320667"/>
                <a:gd name="connsiteY18-2262" fmla="*/ 357738 h 5030585"/>
                <a:gd name="connsiteX19-2263" fmla="*/ 8158480 w 12320667"/>
                <a:gd name="connsiteY19-2264" fmla="*/ 174858 h 5030585"/>
                <a:gd name="connsiteX20-2265" fmla="*/ 8585200 w 12320667"/>
                <a:gd name="connsiteY20-2266" fmla="*/ 327258 h 5030585"/>
                <a:gd name="connsiteX21-2267" fmla="*/ 9174480 w 12320667"/>
                <a:gd name="connsiteY21-2268" fmla="*/ 134218 h 5030585"/>
                <a:gd name="connsiteX22-2269" fmla="*/ 9591040 w 12320667"/>
                <a:gd name="connsiteY22-2270" fmla="*/ 428858 h 5030585"/>
                <a:gd name="connsiteX23-2271" fmla="*/ 10170160 w 12320667"/>
                <a:gd name="connsiteY23-2272" fmla="*/ 215498 h 5030585"/>
                <a:gd name="connsiteX24-2273" fmla="*/ 10485120 w 12320667"/>
                <a:gd name="connsiteY24-2274" fmla="*/ 418698 h 5030585"/>
                <a:gd name="connsiteX25-2275" fmla="*/ 10962640 w 12320667"/>
                <a:gd name="connsiteY25-2276" fmla="*/ 174858 h 5030585"/>
                <a:gd name="connsiteX26-2277" fmla="*/ 11318240 w 12320667"/>
                <a:gd name="connsiteY26-2278" fmla="*/ 276458 h 5030585"/>
                <a:gd name="connsiteX27-2279" fmla="*/ 11785600 w 12320667"/>
                <a:gd name="connsiteY27-2280" fmla="*/ 124058 h 5030585"/>
                <a:gd name="connsiteX28-2281" fmla="*/ 12039600 w 12320667"/>
                <a:gd name="connsiteY28-2282" fmla="*/ 317098 h 5030585"/>
                <a:gd name="connsiteX29-2283" fmla="*/ 12161520 w 12320667"/>
                <a:gd name="connsiteY29-2284" fmla="*/ 205338 h 5030585"/>
                <a:gd name="connsiteX30-2285" fmla="*/ 12313920 w 12320667"/>
                <a:gd name="connsiteY30-2286" fmla="*/ 357738 h 5030585"/>
                <a:gd name="connsiteX31-2287" fmla="*/ 12273280 w 12320667"/>
                <a:gd name="connsiteY31-2288" fmla="*/ 4452218 h 5030585"/>
                <a:gd name="connsiteX32-2289" fmla="*/ 12090400 w 12320667"/>
                <a:gd name="connsiteY32-2290" fmla="*/ 4990698 h 5030585"/>
                <a:gd name="connsiteX33-2291" fmla="*/ 11013440 w 12320667"/>
                <a:gd name="connsiteY33-2292" fmla="*/ 4990698 h 5030585"/>
                <a:gd name="connsiteX34-2293" fmla="*/ 2438400 w 12320667"/>
                <a:gd name="connsiteY34-2294" fmla="*/ 4990698 h 5030585"/>
                <a:gd name="connsiteX35-2295" fmla="*/ 0 w 12320667"/>
                <a:gd name="connsiteY35-2296" fmla="*/ 4990698 h 5030585"/>
                <a:gd name="connsiteX36-2297" fmla="*/ 101600 w 12320667"/>
                <a:gd name="connsiteY36-2298" fmla="*/ 855578 h 5030585"/>
                <a:gd name="connsiteX0-2299" fmla="*/ 101600 w 12319629"/>
                <a:gd name="connsiteY0-2300" fmla="*/ 855578 h 5038271"/>
                <a:gd name="connsiteX1-2301" fmla="*/ 467360 w 12319629"/>
                <a:gd name="connsiteY1-2302" fmla="*/ 398378 h 5038271"/>
                <a:gd name="connsiteX2-2303" fmla="*/ 863600 w 12319629"/>
                <a:gd name="connsiteY2-2304" fmla="*/ 520298 h 5038271"/>
                <a:gd name="connsiteX3-2305" fmla="*/ 1168400 w 12319629"/>
                <a:gd name="connsiteY3-2306" fmla="*/ 388218 h 5038271"/>
                <a:gd name="connsiteX4-2307" fmla="*/ 1706880 w 12319629"/>
                <a:gd name="connsiteY4-2308" fmla="*/ 489818 h 5038271"/>
                <a:gd name="connsiteX5-2309" fmla="*/ 1971040 w 12319629"/>
                <a:gd name="connsiteY5-2310" fmla="*/ 347578 h 5038271"/>
                <a:gd name="connsiteX6-2311" fmla="*/ 2509520 w 12319629"/>
                <a:gd name="connsiteY6-2312" fmla="*/ 499978 h 5038271"/>
                <a:gd name="connsiteX7-2313" fmla="*/ 2946400 w 12319629"/>
                <a:gd name="connsiteY7-2314" fmla="*/ 337418 h 5038271"/>
                <a:gd name="connsiteX8-2315" fmla="*/ 3373120 w 12319629"/>
                <a:gd name="connsiteY8-2316" fmla="*/ 581258 h 5038271"/>
                <a:gd name="connsiteX9-2317" fmla="*/ 3931920 w 12319629"/>
                <a:gd name="connsiteY9-2318" fmla="*/ 327258 h 5038271"/>
                <a:gd name="connsiteX10-2319" fmla="*/ 4114800 w 12319629"/>
                <a:gd name="connsiteY10-2320" fmla="*/ 469498 h 5038271"/>
                <a:gd name="connsiteX11-2321" fmla="*/ 4826000 w 12319629"/>
                <a:gd name="connsiteY11-2322" fmla="*/ 317098 h 5038271"/>
                <a:gd name="connsiteX12-2323" fmla="*/ 4988560 w 12319629"/>
                <a:gd name="connsiteY12-2324" fmla="*/ 510138 h 5038271"/>
                <a:gd name="connsiteX13-2325" fmla="*/ 5659120 w 12319629"/>
                <a:gd name="connsiteY13-2326" fmla="*/ 367898 h 5038271"/>
                <a:gd name="connsiteX14-2327" fmla="*/ 6045200 w 12319629"/>
                <a:gd name="connsiteY14-2328" fmla="*/ 571098 h 5038271"/>
                <a:gd name="connsiteX15-2329" fmla="*/ 6492240 w 12319629"/>
                <a:gd name="connsiteY15-2330" fmla="*/ 306938 h 5038271"/>
                <a:gd name="connsiteX16-2331" fmla="*/ 7020560 w 12319629"/>
                <a:gd name="connsiteY16-2332" fmla="*/ 378058 h 5038271"/>
                <a:gd name="connsiteX17-2333" fmla="*/ 7315200 w 12319629"/>
                <a:gd name="connsiteY17-2334" fmla="*/ 185018 h 5038271"/>
                <a:gd name="connsiteX18-2335" fmla="*/ 7762240 w 12319629"/>
                <a:gd name="connsiteY18-2336" fmla="*/ 357738 h 5038271"/>
                <a:gd name="connsiteX19-2337" fmla="*/ 8158480 w 12319629"/>
                <a:gd name="connsiteY19-2338" fmla="*/ 174858 h 5038271"/>
                <a:gd name="connsiteX20-2339" fmla="*/ 8585200 w 12319629"/>
                <a:gd name="connsiteY20-2340" fmla="*/ 327258 h 5038271"/>
                <a:gd name="connsiteX21-2341" fmla="*/ 9174480 w 12319629"/>
                <a:gd name="connsiteY21-2342" fmla="*/ 134218 h 5038271"/>
                <a:gd name="connsiteX22-2343" fmla="*/ 9591040 w 12319629"/>
                <a:gd name="connsiteY22-2344" fmla="*/ 428858 h 5038271"/>
                <a:gd name="connsiteX23-2345" fmla="*/ 10170160 w 12319629"/>
                <a:gd name="connsiteY23-2346" fmla="*/ 215498 h 5038271"/>
                <a:gd name="connsiteX24-2347" fmla="*/ 10485120 w 12319629"/>
                <a:gd name="connsiteY24-2348" fmla="*/ 418698 h 5038271"/>
                <a:gd name="connsiteX25-2349" fmla="*/ 10962640 w 12319629"/>
                <a:gd name="connsiteY25-2350" fmla="*/ 174858 h 5038271"/>
                <a:gd name="connsiteX26-2351" fmla="*/ 11318240 w 12319629"/>
                <a:gd name="connsiteY26-2352" fmla="*/ 276458 h 5038271"/>
                <a:gd name="connsiteX27-2353" fmla="*/ 11785600 w 12319629"/>
                <a:gd name="connsiteY27-2354" fmla="*/ 124058 h 5038271"/>
                <a:gd name="connsiteX28-2355" fmla="*/ 12039600 w 12319629"/>
                <a:gd name="connsiteY28-2356" fmla="*/ 317098 h 5038271"/>
                <a:gd name="connsiteX29-2357" fmla="*/ 12161520 w 12319629"/>
                <a:gd name="connsiteY29-2358" fmla="*/ 205338 h 5038271"/>
                <a:gd name="connsiteX30-2359" fmla="*/ 12313920 w 12319629"/>
                <a:gd name="connsiteY30-2360" fmla="*/ 357738 h 5038271"/>
                <a:gd name="connsiteX31-2361" fmla="*/ 12273280 w 12319629"/>
                <a:gd name="connsiteY31-2362" fmla="*/ 4452218 h 5038271"/>
                <a:gd name="connsiteX32-2363" fmla="*/ 12141200 w 12319629"/>
                <a:gd name="connsiteY32-2364" fmla="*/ 5000858 h 5038271"/>
                <a:gd name="connsiteX33-2365" fmla="*/ 11013440 w 12319629"/>
                <a:gd name="connsiteY33-2366" fmla="*/ 4990698 h 5038271"/>
                <a:gd name="connsiteX34-2367" fmla="*/ 2438400 w 12319629"/>
                <a:gd name="connsiteY34-2368" fmla="*/ 4990698 h 5038271"/>
                <a:gd name="connsiteX35-2369" fmla="*/ 0 w 12319629"/>
                <a:gd name="connsiteY35-2370" fmla="*/ 4990698 h 5038271"/>
                <a:gd name="connsiteX36-2371" fmla="*/ 101600 w 12319629"/>
                <a:gd name="connsiteY36-2372" fmla="*/ 855578 h 5038271"/>
                <a:gd name="connsiteX0-2373" fmla="*/ 71120 w 12319629"/>
                <a:gd name="connsiteY0-2374" fmla="*/ 825098 h 5038271"/>
                <a:gd name="connsiteX1-2375" fmla="*/ 467360 w 12319629"/>
                <a:gd name="connsiteY1-2376" fmla="*/ 398378 h 5038271"/>
                <a:gd name="connsiteX2-2377" fmla="*/ 863600 w 12319629"/>
                <a:gd name="connsiteY2-2378" fmla="*/ 520298 h 5038271"/>
                <a:gd name="connsiteX3-2379" fmla="*/ 1168400 w 12319629"/>
                <a:gd name="connsiteY3-2380" fmla="*/ 388218 h 5038271"/>
                <a:gd name="connsiteX4-2381" fmla="*/ 1706880 w 12319629"/>
                <a:gd name="connsiteY4-2382" fmla="*/ 489818 h 5038271"/>
                <a:gd name="connsiteX5-2383" fmla="*/ 1971040 w 12319629"/>
                <a:gd name="connsiteY5-2384" fmla="*/ 347578 h 5038271"/>
                <a:gd name="connsiteX6-2385" fmla="*/ 2509520 w 12319629"/>
                <a:gd name="connsiteY6-2386" fmla="*/ 499978 h 5038271"/>
                <a:gd name="connsiteX7-2387" fmla="*/ 2946400 w 12319629"/>
                <a:gd name="connsiteY7-2388" fmla="*/ 337418 h 5038271"/>
                <a:gd name="connsiteX8-2389" fmla="*/ 3373120 w 12319629"/>
                <a:gd name="connsiteY8-2390" fmla="*/ 581258 h 5038271"/>
                <a:gd name="connsiteX9-2391" fmla="*/ 3931920 w 12319629"/>
                <a:gd name="connsiteY9-2392" fmla="*/ 327258 h 5038271"/>
                <a:gd name="connsiteX10-2393" fmla="*/ 4114800 w 12319629"/>
                <a:gd name="connsiteY10-2394" fmla="*/ 469498 h 5038271"/>
                <a:gd name="connsiteX11-2395" fmla="*/ 4826000 w 12319629"/>
                <a:gd name="connsiteY11-2396" fmla="*/ 317098 h 5038271"/>
                <a:gd name="connsiteX12-2397" fmla="*/ 4988560 w 12319629"/>
                <a:gd name="connsiteY12-2398" fmla="*/ 510138 h 5038271"/>
                <a:gd name="connsiteX13-2399" fmla="*/ 5659120 w 12319629"/>
                <a:gd name="connsiteY13-2400" fmla="*/ 367898 h 5038271"/>
                <a:gd name="connsiteX14-2401" fmla="*/ 6045200 w 12319629"/>
                <a:gd name="connsiteY14-2402" fmla="*/ 571098 h 5038271"/>
                <a:gd name="connsiteX15-2403" fmla="*/ 6492240 w 12319629"/>
                <a:gd name="connsiteY15-2404" fmla="*/ 306938 h 5038271"/>
                <a:gd name="connsiteX16-2405" fmla="*/ 7020560 w 12319629"/>
                <a:gd name="connsiteY16-2406" fmla="*/ 378058 h 5038271"/>
                <a:gd name="connsiteX17-2407" fmla="*/ 7315200 w 12319629"/>
                <a:gd name="connsiteY17-2408" fmla="*/ 185018 h 5038271"/>
                <a:gd name="connsiteX18-2409" fmla="*/ 7762240 w 12319629"/>
                <a:gd name="connsiteY18-2410" fmla="*/ 357738 h 5038271"/>
                <a:gd name="connsiteX19-2411" fmla="*/ 8158480 w 12319629"/>
                <a:gd name="connsiteY19-2412" fmla="*/ 174858 h 5038271"/>
                <a:gd name="connsiteX20-2413" fmla="*/ 8585200 w 12319629"/>
                <a:gd name="connsiteY20-2414" fmla="*/ 327258 h 5038271"/>
                <a:gd name="connsiteX21-2415" fmla="*/ 9174480 w 12319629"/>
                <a:gd name="connsiteY21-2416" fmla="*/ 134218 h 5038271"/>
                <a:gd name="connsiteX22-2417" fmla="*/ 9591040 w 12319629"/>
                <a:gd name="connsiteY22-2418" fmla="*/ 428858 h 5038271"/>
                <a:gd name="connsiteX23-2419" fmla="*/ 10170160 w 12319629"/>
                <a:gd name="connsiteY23-2420" fmla="*/ 215498 h 5038271"/>
                <a:gd name="connsiteX24-2421" fmla="*/ 10485120 w 12319629"/>
                <a:gd name="connsiteY24-2422" fmla="*/ 418698 h 5038271"/>
                <a:gd name="connsiteX25-2423" fmla="*/ 10962640 w 12319629"/>
                <a:gd name="connsiteY25-2424" fmla="*/ 174858 h 5038271"/>
                <a:gd name="connsiteX26-2425" fmla="*/ 11318240 w 12319629"/>
                <a:gd name="connsiteY26-2426" fmla="*/ 276458 h 5038271"/>
                <a:gd name="connsiteX27-2427" fmla="*/ 11785600 w 12319629"/>
                <a:gd name="connsiteY27-2428" fmla="*/ 124058 h 5038271"/>
                <a:gd name="connsiteX28-2429" fmla="*/ 12039600 w 12319629"/>
                <a:gd name="connsiteY28-2430" fmla="*/ 317098 h 5038271"/>
                <a:gd name="connsiteX29-2431" fmla="*/ 12161520 w 12319629"/>
                <a:gd name="connsiteY29-2432" fmla="*/ 205338 h 5038271"/>
                <a:gd name="connsiteX30-2433" fmla="*/ 12313920 w 12319629"/>
                <a:gd name="connsiteY30-2434" fmla="*/ 357738 h 5038271"/>
                <a:gd name="connsiteX31-2435" fmla="*/ 12273280 w 12319629"/>
                <a:gd name="connsiteY31-2436" fmla="*/ 4452218 h 5038271"/>
                <a:gd name="connsiteX32-2437" fmla="*/ 12141200 w 12319629"/>
                <a:gd name="connsiteY32-2438" fmla="*/ 5000858 h 5038271"/>
                <a:gd name="connsiteX33-2439" fmla="*/ 11013440 w 12319629"/>
                <a:gd name="connsiteY33-2440" fmla="*/ 4990698 h 5038271"/>
                <a:gd name="connsiteX34-2441" fmla="*/ 2438400 w 12319629"/>
                <a:gd name="connsiteY34-2442" fmla="*/ 4990698 h 5038271"/>
                <a:gd name="connsiteX35-2443" fmla="*/ 0 w 12319629"/>
                <a:gd name="connsiteY35-2444" fmla="*/ 4990698 h 5038271"/>
                <a:gd name="connsiteX36-2445" fmla="*/ 71120 w 12319629"/>
                <a:gd name="connsiteY36-2446" fmla="*/ 825098 h 50382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145" y="connsiteY36-14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/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/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-1" fmla="*/ 0 w 1097280"/>
                <a:gd name="connsiteY0-2" fmla="*/ 294690 h 294690"/>
                <a:gd name="connsiteX1-3" fmla="*/ 111760 w 1097280"/>
                <a:gd name="connsiteY1-4" fmla="*/ 132130 h 294690"/>
                <a:gd name="connsiteX2-5" fmla="*/ 386080 w 1097280"/>
                <a:gd name="connsiteY2-6" fmla="*/ 203250 h 294690"/>
                <a:gd name="connsiteX3-7" fmla="*/ 518160 w 1097280"/>
                <a:gd name="connsiteY3-8" fmla="*/ 50 h 294690"/>
                <a:gd name="connsiteX4-9" fmla="*/ 812800 w 1097280"/>
                <a:gd name="connsiteY4-10" fmla="*/ 182930 h 294690"/>
                <a:gd name="connsiteX5-11" fmla="*/ 1005840 w 1097280"/>
                <a:gd name="connsiteY5-12" fmla="*/ 91490 h 294690"/>
                <a:gd name="connsiteX6-13" fmla="*/ 1097280 w 1097280"/>
                <a:gd name="connsiteY6-14" fmla="*/ 142290 h 29469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/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/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/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/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/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/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/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/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/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/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/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/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/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/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/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/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/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/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-1" fmla="*/ 0 w 1097280"/>
              <a:gd name="connsiteY0-2" fmla="*/ 294690 h 294690"/>
              <a:gd name="connsiteX1-3" fmla="*/ 111760 w 1097280"/>
              <a:gd name="connsiteY1-4" fmla="*/ 132130 h 294690"/>
              <a:gd name="connsiteX2-5" fmla="*/ 386080 w 1097280"/>
              <a:gd name="connsiteY2-6" fmla="*/ 203250 h 294690"/>
              <a:gd name="connsiteX3-7" fmla="*/ 518160 w 1097280"/>
              <a:gd name="connsiteY3-8" fmla="*/ 50 h 294690"/>
              <a:gd name="connsiteX4-9" fmla="*/ 812800 w 1097280"/>
              <a:gd name="connsiteY4-10" fmla="*/ 182930 h 294690"/>
              <a:gd name="connsiteX5-11" fmla="*/ 1005840 w 1097280"/>
              <a:gd name="connsiteY5-12" fmla="*/ 91490 h 294690"/>
              <a:gd name="connsiteX6-13" fmla="*/ 1097280 w 1097280"/>
              <a:gd name="connsiteY6-14" fmla="*/ 142290 h 29469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/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/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/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/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/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/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/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/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/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/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/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/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/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/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/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/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/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/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/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/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/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/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/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/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-1" fmla="*/ 0 w 311543"/>
                  <a:gd name="connsiteY0-2" fmla="*/ 430530 h 442149"/>
                  <a:gd name="connsiteX1-3" fmla="*/ 151517 w 311543"/>
                  <a:gd name="connsiteY1-4" fmla="*/ 0 h 442149"/>
                  <a:gd name="connsiteX2-5" fmla="*/ 311543 w 311543"/>
                  <a:gd name="connsiteY2-6" fmla="*/ 442149 h 442149"/>
                  <a:gd name="connsiteX3-7" fmla="*/ 0 w 311543"/>
                  <a:gd name="connsiteY3-8" fmla="*/ 430530 h 442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/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/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/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/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/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/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/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/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/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/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-1" fmla="*/ 0 w 311543"/>
                  <a:gd name="connsiteY0-2" fmla="*/ 430530 h 442149"/>
                  <a:gd name="connsiteX1-3" fmla="*/ 151517 w 311543"/>
                  <a:gd name="connsiteY1-4" fmla="*/ 0 h 442149"/>
                  <a:gd name="connsiteX2-5" fmla="*/ 311543 w 311543"/>
                  <a:gd name="connsiteY2-6" fmla="*/ 442149 h 442149"/>
                  <a:gd name="connsiteX3-7" fmla="*/ 0 w 311543"/>
                  <a:gd name="connsiteY3-8" fmla="*/ 430530 h 442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/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/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/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/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/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/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/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/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/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/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-1" fmla="*/ 0 w 871341"/>
                  <a:gd name="connsiteY0-2" fmla="*/ 822493 h 1342543"/>
                  <a:gd name="connsiteX1-3" fmla="*/ 508581 w 871341"/>
                  <a:gd name="connsiteY1-4" fmla="*/ 0 h 1342543"/>
                  <a:gd name="connsiteX2-5" fmla="*/ 871341 w 871341"/>
                  <a:gd name="connsiteY2-6" fmla="*/ 1342543 h 1342543"/>
                  <a:gd name="connsiteX3-7" fmla="*/ 0 w 871341"/>
                  <a:gd name="connsiteY3-8" fmla="*/ 822493 h 1342543"/>
                  <a:gd name="connsiteX0-9" fmla="*/ 0 w 871341"/>
                  <a:gd name="connsiteY0-10" fmla="*/ 837039 h 1357089"/>
                  <a:gd name="connsiteX1-11" fmla="*/ 499708 w 871341"/>
                  <a:gd name="connsiteY1-12" fmla="*/ 0 h 1357089"/>
                  <a:gd name="connsiteX2-13" fmla="*/ 871341 w 871341"/>
                  <a:gd name="connsiteY2-14" fmla="*/ 1357089 h 1357089"/>
                  <a:gd name="connsiteX3-15" fmla="*/ 0 w 871341"/>
                  <a:gd name="connsiteY3-16" fmla="*/ 837039 h 1357089"/>
                  <a:gd name="connsiteX0-17" fmla="*/ 0 w 842278"/>
                  <a:gd name="connsiteY0-18" fmla="*/ 837039 h 1338891"/>
                  <a:gd name="connsiteX1-19" fmla="*/ 499708 w 842278"/>
                  <a:gd name="connsiteY1-20" fmla="*/ 0 h 1338891"/>
                  <a:gd name="connsiteX2-21" fmla="*/ 842278 w 842278"/>
                  <a:gd name="connsiteY2-22" fmla="*/ 1338891 h 1338891"/>
                  <a:gd name="connsiteX3-23" fmla="*/ 0 w 842278"/>
                  <a:gd name="connsiteY3-24" fmla="*/ 837039 h 1338891"/>
                  <a:gd name="connsiteX0-25" fmla="*/ 0 w 843878"/>
                  <a:gd name="connsiteY0-26" fmla="*/ 837039 h 1357872"/>
                  <a:gd name="connsiteX1-27" fmla="*/ 499708 w 843878"/>
                  <a:gd name="connsiteY1-28" fmla="*/ 0 h 1357872"/>
                  <a:gd name="connsiteX2-29" fmla="*/ 843878 w 843878"/>
                  <a:gd name="connsiteY2-30" fmla="*/ 1357872 h 1357872"/>
                  <a:gd name="connsiteX3-31" fmla="*/ 0 w 843878"/>
                  <a:gd name="connsiteY3-32" fmla="*/ 837039 h 1357872"/>
                  <a:gd name="connsiteX0-33" fmla="*/ 0 w 837812"/>
                  <a:gd name="connsiteY0-34" fmla="*/ 837039 h 1367559"/>
                  <a:gd name="connsiteX1-35" fmla="*/ 499708 w 837812"/>
                  <a:gd name="connsiteY1-36" fmla="*/ 0 h 1367559"/>
                  <a:gd name="connsiteX2-37" fmla="*/ 837812 w 837812"/>
                  <a:gd name="connsiteY2-38" fmla="*/ 1367559 h 1367559"/>
                  <a:gd name="connsiteX3-39" fmla="*/ 0 w 837812"/>
                  <a:gd name="connsiteY3-40" fmla="*/ 837039 h 13675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/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/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/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/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/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/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/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/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-1" fmla="*/ 0 w 871341"/>
                  <a:gd name="connsiteY0-2" fmla="*/ 822493 h 1342543"/>
                  <a:gd name="connsiteX1-3" fmla="*/ 508581 w 871341"/>
                  <a:gd name="connsiteY1-4" fmla="*/ 0 h 1342543"/>
                  <a:gd name="connsiteX2-5" fmla="*/ 871341 w 871341"/>
                  <a:gd name="connsiteY2-6" fmla="*/ 1342543 h 1342543"/>
                  <a:gd name="connsiteX3-7" fmla="*/ 0 w 871341"/>
                  <a:gd name="connsiteY3-8" fmla="*/ 822493 h 1342543"/>
                  <a:gd name="connsiteX0-9" fmla="*/ 0 w 871341"/>
                  <a:gd name="connsiteY0-10" fmla="*/ 837039 h 1357089"/>
                  <a:gd name="connsiteX1-11" fmla="*/ 499708 w 871341"/>
                  <a:gd name="connsiteY1-12" fmla="*/ 0 h 1357089"/>
                  <a:gd name="connsiteX2-13" fmla="*/ 871341 w 871341"/>
                  <a:gd name="connsiteY2-14" fmla="*/ 1357089 h 1357089"/>
                  <a:gd name="connsiteX3-15" fmla="*/ 0 w 871341"/>
                  <a:gd name="connsiteY3-16" fmla="*/ 837039 h 1357089"/>
                  <a:gd name="connsiteX0-17" fmla="*/ 0 w 842278"/>
                  <a:gd name="connsiteY0-18" fmla="*/ 837039 h 1338891"/>
                  <a:gd name="connsiteX1-19" fmla="*/ 499708 w 842278"/>
                  <a:gd name="connsiteY1-20" fmla="*/ 0 h 1338891"/>
                  <a:gd name="connsiteX2-21" fmla="*/ 842278 w 842278"/>
                  <a:gd name="connsiteY2-22" fmla="*/ 1338891 h 1338891"/>
                  <a:gd name="connsiteX3-23" fmla="*/ 0 w 842278"/>
                  <a:gd name="connsiteY3-24" fmla="*/ 837039 h 1338891"/>
                  <a:gd name="connsiteX0-25" fmla="*/ 0 w 843878"/>
                  <a:gd name="connsiteY0-26" fmla="*/ 837039 h 1357872"/>
                  <a:gd name="connsiteX1-27" fmla="*/ 499708 w 843878"/>
                  <a:gd name="connsiteY1-28" fmla="*/ 0 h 1357872"/>
                  <a:gd name="connsiteX2-29" fmla="*/ 843878 w 843878"/>
                  <a:gd name="connsiteY2-30" fmla="*/ 1357872 h 1357872"/>
                  <a:gd name="connsiteX3-31" fmla="*/ 0 w 843878"/>
                  <a:gd name="connsiteY3-32" fmla="*/ 837039 h 1357872"/>
                  <a:gd name="connsiteX0-33" fmla="*/ 0 w 837812"/>
                  <a:gd name="connsiteY0-34" fmla="*/ 837039 h 1367559"/>
                  <a:gd name="connsiteX1-35" fmla="*/ 499708 w 837812"/>
                  <a:gd name="connsiteY1-36" fmla="*/ 0 h 1367559"/>
                  <a:gd name="connsiteX2-37" fmla="*/ 837812 w 837812"/>
                  <a:gd name="connsiteY2-38" fmla="*/ 1367559 h 1367559"/>
                  <a:gd name="connsiteX3-39" fmla="*/ 0 w 837812"/>
                  <a:gd name="connsiteY3-40" fmla="*/ 837039 h 13675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/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/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/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/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/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/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/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/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-1" fmla="*/ 20814 w 752494"/>
                  <a:gd name="connsiteY0-2" fmla="*/ 207592 h 368407"/>
                  <a:gd name="connsiteX1-3" fmla="*/ 85584 w 752494"/>
                  <a:gd name="connsiteY1-4" fmla="*/ 165682 h 368407"/>
                  <a:gd name="connsiteX2-5" fmla="*/ 154164 w 752494"/>
                  <a:gd name="connsiteY2-6" fmla="*/ 169492 h 368407"/>
                  <a:gd name="connsiteX3-7" fmla="*/ 196074 w 752494"/>
                  <a:gd name="connsiteY3-8" fmla="*/ 85672 h 368407"/>
                  <a:gd name="connsiteX4-9" fmla="*/ 317994 w 752494"/>
                  <a:gd name="connsiteY4-10" fmla="*/ 13282 h 368407"/>
                  <a:gd name="connsiteX5-11" fmla="*/ 424674 w 752494"/>
                  <a:gd name="connsiteY5-12" fmla="*/ 1852 h 368407"/>
                  <a:gd name="connsiteX6-13" fmla="*/ 500874 w 752494"/>
                  <a:gd name="connsiteY6-14" fmla="*/ 36142 h 368407"/>
                  <a:gd name="connsiteX7-15" fmla="*/ 546594 w 752494"/>
                  <a:gd name="connsiteY7-16" fmla="*/ 112342 h 368407"/>
                  <a:gd name="connsiteX8-17" fmla="*/ 569454 w 752494"/>
                  <a:gd name="connsiteY8-18" fmla="*/ 154252 h 368407"/>
                  <a:gd name="connsiteX9-19" fmla="*/ 645654 w 752494"/>
                  <a:gd name="connsiteY9-20" fmla="*/ 154252 h 368407"/>
                  <a:gd name="connsiteX10-21" fmla="*/ 744714 w 752494"/>
                  <a:gd name="connsiteY10-22" fmla="*/ 257122 h 368407"/>
                  <a:gd name="connsiteX11-23" fmla="*/ 740904 w 752494"/>
                  <a:gd name="connsiteY11-24" fmla="*/ 333322 h 368407"/>
                  <a:gd name="connsiteX12-25" fmla="*/ 733284 w 752494"/>
                  <a:gd name="connsiteY12-26" fmla="*/ 344752 h 368407"/>
                  <a:gd name="connsiteX13-27" fmla="*/ 504684 w 752494"/>
                  <a:gd name="connsiteY13-28" fmla="*/ 367612 h 368407"/>
                  <a:gd name="connsiteX14-29" fmla="*/ 180834 w 752494"/>
                  <a:gd name="connsiteY14-30" fmla="*/ 359992 h 368407"/>
                  <a:gd name="connsiteX15-31" fmla="*/ 17004 w 752494"/>
                  <a:gd name="connsiteY15-32" fmla="*/ 329512 h 368407"/>
                  <a:gd name="connsiteX16-33" fmla="*/ 5574 w 752494"/>
                  <a:gd name="connsiteY16-34" fmla="*/ 260932 h 368407"/>
                  <a:gd name="connsiteX17-35" fmla="*/ 20814 w 752494"/>
                  <a:gd name="connsiteY17-36" fmla="*/ 207592 h 368407"/>
                  <a:gd name="connsiteX0-37" fmla="*/ 20814 w 757631"/>
                  <a:gd name="connsiteY0-38" fmla="*/ 207592 h 368407"/>
                  <a:gd name="connsiteX1-39" fmla="*/ 85584 w 757631"/>
                  <a:gd name="connsiteY1-40" fmla="*/ 165682 h 368407"/>
                  <a:gd name="connsiteX2-41" fmla="*/ 154164 w 757631"/>
                  <a:gd name="connsiteY2-42" fmla="*/ 169492 h 368407"/>
                  <a:gd name="connsiteX3-43" fmla="*/ 196074 w 757631"/>
                  <a:gd name="connsiteY3-44" fmla="*/ 85672 h 368407"/>
                  <a:gd name="connsiteX4-45" fmla="*/ 317994 w 757631"/>
                  <a:gd name="connsiteY4-46" fmla="*/ 13282 h 368407"/>
                  <a:gd name="connsiteX5-47" fmla="*/ 424674 w 757631"/>
                  <a:gd name="connsiteY5-48" fmla="*/ 1852 h 368407"/>
                  <a:gd name="connsiteX6-49" fmla="*/ 500874 w 757631"/>
                  <a:gd name="connsiteY6-50" fmla="*/ 36142 h 368407"/>
                  <a:gd name="connsiteX7-51" fmla="*/ 546594 w 757631"/>
                  <a:gd name="connsiteY7-52" fmla="*/ 112342 h 368407"/>
                  <a:gd name="connsiteX8-53" fmla="*/ 569454 w 757631"/>
                  <a:gd name="connsiteY8-54" fmla="*/ 154252 h 368407"/>
                  <a:gd name="connsiteX9-55" fmla="*/ 645654 w 757631"/>
                  <a:gd name="connsiteY9-56" fmla="*/ 154252 h 368407"/>
                  <a:gd name="connsiteX10-57" fmla="*/ 744714 w 757631"/>
                  <a:gd name="connsiteY10-58" fmla="*/ 257122 h 368407"/>
                  <a:gd name="connsiteX11-59" fmla="*/ 752334 w 757631"/>
                  <a:gd name="connsiteY11-60" fmla="*/ 314272 h 368407"/>
                  <a:gd name="connsiteX12-61" fmla="*/ 733284 w 757631"/>
                  <a:gd name="connsiteY12-62" fmla="*/ 344752 h 368407"/>
                  <a:gd name="connsiteX13-63" fmla="*/ 504684 w 757631"/>
                  <a:gd name="connsiteY13-64" fmla="*/ 367612 h 368407"/>
                  <a:gd name="connsiteX14-65" fmla="*/ 180834 w 757631"/>
                  <a:gd name="connsiteY14-66" fmla="*/ 359992 h 368407"/>
                  <a:gd name="connsiteX15-67" fmla="*/ 17004 w 757631"/>
                  <a:gd name="connsiteY15-68" fmla="*/ 329512 h 368407"/>
                  <a:gd name="connsiteX16-69" fmla="*/ 5574 w 757631"/>
                  <a:gd name="connsiteY16-70" fmla="*/ 260932 h 368407"/>
                  <a:gd name="connsiteX17-71" fmla="*/ 20814 w 757631"/>
                  <a:gd name="connsiteY17-72" fmla="*/ 207592 h 368407"/>
                  <a:gd name="connsiteX0-73" fmla="*/ 20814 w 759488"/>
                  <a:gd name="connsiteY0-74" fmla="*/ 207592 h 368407"/>
                  <a:gd name="connsiteX1-75" fmla="*/ 85584 w 759488"/>
                  <a:gd name="connsiteY1-76" fmla="*/ 165682 h 368407"/>
                  <a:gd name="connsiteX2-77" fmla="*/ 154164 w 759488"/>
                  <a:gd name="connsiteY2-78" fmla="*/ 169492 h 368407"/>
                  <a:gd name="connsiteX3-79" fmla="*/ 196074 w 759488"/>
                  <a:gd name="connsiteY3-80" fmla="*/ 85672 h 368407"/>
                  <a:gd name="connsiteX4-81" fmla="*/ 317994 w 759488"/>
                  <a:gd name="connsiteY4-82" fmla="*/ 13282 h 368407"/>
                  <a:gd name="connsiteX5-83" fmla="*/ 424674 w 759488"/>
                  <a:gd name="connsiteY5-84" fmla="*/ 1852 h 368407"/>
                  <a:gd name="connsiteX6-85" fmla="*/ 500874 w 759488"/>
                  <a:gd name="connsiteY6-86" fmla="*/ 36142 h 368407"/>
                  <a:gd name="connsiteX7-87" fmla="*/ 546594 w 759488"/>
                  <a:gd name="connsiteY7-88" fmla="*/ 112342 h 368407"/>
                  <a:gd name="connsiteX8-89" fmla="*/ 569454 w 759488"/>
                  <a:gd name="connsiteY8-90" fmla="*/ 154252 h 368407"/>
                  <a:gd name="connsiteX9-91" fmla="*/ 645654 w 759488"/>
                  <a:gd name="connsiteY9-92" fmla="*/ 154252 h 368407"/>
                  <a:gd name="connsiteX10-93" fmla="*/ 744714 w 759488"/>
                  <a:gd name="connsiteY10-94" fmla="*/ 257122 h 368407"/>
                  <a:gd name="connsiteX11-95" fmla="*/ 733284 w 759488"/>
                  <a:gd name="connsiteY11-96" fmla="*/ 344752 h 368407"/>
                  <a:gd name="connsiteX12-97" fmla="*/ 504684 w 759488"/>
                  <a:gd name="connsiteY12-98" fmla="*/ 367612 h 368407"/>
                  <a:gd name="connsiteX13-99" fmla="*/ 180834 w 759488"/>
                  <a:gd name="connsiteY13-100" fmla="*/ 359992 h 368407"/>
                  <a:gd name="connsiteX14-101" fmla="*/ 17004 w 759488"/>
                  <a:gd name="connsiteY14-102" fmla="*/ 329512 h 368407"/>
                  <a:gd name="connsiteX15-103" fmla="*/ 5574 w 759488"/>
                  <a:gd name="connsiteY15-104" fmla="*/ 260932 h 368407"/>
                  <a:gd name="connsiteX16-105" fmla="*/ 20814 w 759488"/>
                  <a:gd name="connsiteY16-106" fmla="*/ 207592 h 368407"/>
                  <a:gd name="connsiteX0-107" fmla="*/ 20814 w 753155"/>
                  <a:gd name="connsiteY0-108" fmla="*/ 207592 h 368407"/>
                  <a:gd name="connsiteX1-109" fmla="*/ 85584 w 753155"/>
                  <a:gd name="connsiteY1-110" fmla="*/ 165682 h 368407"/>
                  <a:gd name="connsiteX2-111" fmla="*/ 154164 w 753155"/>
                  <a:gd name="connsiteY2-112" fmla="*/ 169492 h 368407"/>
                  <a:gd name="connsiteX3-113" fmla="*/ 196074 w 753155"/>
                  <a:gd name="connsiteY3-114" fmla="*/ 85672 h 368407"/>
                  <a:gd name="connsiteX4-115" fmla="*/ 317994 w 753155"/>
                  <a:gd name="connsiteY4-116" fmla="*/ 13282 h 368407"/>
                  <a:gd name="connsiteX5-117" fmla="*/ 424674 w 753155"/>
                  <a:gd name="connsiteY5-118" fmla="*/ 1852 h 368407"/>
                  <a:gd name="connsiteX6-119" fmla="*/ 500874 w 753155"/>
                  <a:gd name="connsiteY6-120" fmla="*/ 36142 h 368407"/>
                  <a:gd name="connsiteX7-121" fmla="*/ 546594 w 753155"/>
                  <a:gd name="connsiteY7-122" fmla="*/ 112342 h 368407"/>
                  <a:gd name="connsiteX8-123" fmla="*/ 569454 w 753155"/>
                  <a:gd name="connsiteY8-124" fmla="*/ 154252 h 368407"/>
                  <a:gd name="connsiteX9-125" fmla="*/ 645654 w 753155"/>
                  <a:gd name="connsiteY9-126" fmla="*/ 154252 h 368407"/>
                  <a:gd name="connsiteX10-127" fmla="*/ 731379 w 753155"/>
                  <a:gd name="connsiteY10-128" fmla="*/ 236167 h 368407"/>
                  <a:gd name="connsiteX11-129" fmla="*/ 733284 w 753155"/>
                  <a:gd name="connsiteY11-130" fmla="*/ 344752 h 368407"/>
                  <a:gd name="connsiteX12-131" fmla="*/ 504684 w 753155"/>
                  <a:gd name="connsiteY12-132" fmla="*/ 367612 h 368407"/>
                  <a:gd name="connsiteX13-133" fmla="*/ 180834 w 753155"/>
                  <a:gd name="connsiteY13-134" fmla="*/ 359992 h 368407"/>
                  <a:gd name="connsiteX14-135" fmla="*/ 17004 w 753155"/>
                  <a:gd name="connsiteY14-136" fmla="*/ 329512 h 368407"/>
                  <a:gd name="connsiteX15-137" fmla="*/ 5574 w 753155"/>
                  <a:gd name="connsiteY15-138" fmla="*/ 260932 h 368407"/>
                  <a:gd name="connsiteX16-139" fmla="*/ 20814 w 753155"/>
                  <a:gd name="connsiteY16-140" fmla="*/ 207592 h 368407"/>
                  <a:gd name="connsiteX0-141" fmla="*/ 42995 w 754381"/>
                  <a:gd name="connsiteY0-142" fmla="*/ 186637 h 368407"/>
                  <a:gd name="connsiteX1-143" fmla="*/ 86810 w 754381"/>
                  <a:gd name="connsiteY1-144" fmla="*/ 165682 h 368407"/>
                  <a:gd name="connsiteX2-145" fmla="*/ 155390 w 754381"/>
                  <a:gd name="connsiteY2-146" fmla="*/ 169492 h 368407"/>
                  <a:gd name="connsiteX3-147" fmla="*/ 197300 w 754381"/>
                  <a:gd name="connsiteY3-148" fmla="*/ 85672 h 368407"/>
                  <a:gd name="connsiteX4-149" fmla="*/ 319220 w 754381"/>
                  <a:gd name="connsiteY4-150" fmla="*/ 13282 h 368407"/>
                  <a:gd name="connsiteX5-151" fmla="*/ 425900 w 754381"/>
                  <a:gd name="connsiteY5-152" fmla="*/ 1852 h 368407"/>
                  <a:gd name="connsiteX6-153" fmla="*/ 502100 w 754381"/>
                  <a:gd name="connsiteY6-154" fmla="*/ 36142 h 368407"/>
                  <a:gd name="connsiteX7-155" fmla="*/ 547820 w 754381"/>
                  <a:gd name="connsiteY7-156" fmla="*/ 112342 h 368407"/>
                  <a:gd name="connsiteX8-157" fmla="*/ 570680 w 754381"/>
                  <a:gd name="connsiteY8-158" fmla="*/ 154252 h 368407"/>
                  <a:gd name="connsiteX9-159" fmla="*/ 646880 w 754381"/>
                  <a:gd name="connsiteY9-160" fmla="*/ 154252 h 368407"/>
                  <a:gd name="connsiteX10-161" fmla="*/ 732605 w 754381"/>
                  <a:gd name="connsiteY10-162" fmla="*/ 236167 h 368407"/>
                  <a:gd name="connsiteX11-163" fmla="*/ 734510 w 754381"/>
                  <a:gd name="connsiteY11-164" fmla="*/ 344752 h 368407"/>
                  <a:gd name="connsiteX12-165" fmla="*/ 505910 w 754381"/>
                  <a:gd name="connsiteY12-166" fmla="*/ 367612 h 368407"/>
                  <a:gd name="connsiteX13-167" fmla="*/ 182060 w 754381"/>
                  <a:gd name="connsiteY13-168" fmla="*/ 359992 h 368407"/>
                  <a:gd name="connsiteX14-169" fmla="*/ 18230 w 754381"/>
                  <a:gd name="connsiteY14-170" fmla="*/ 329512 h 368407"/>
                  <a:gd name="connsiteX15-171" fmla="*/ 6800 w 754381"/>
                  <a:gd name="connsiteY15-172" fmla="*/ 260932 h 368407"/>
                  <a:gd name="connsiteX16-173" fmla="*/ 42995 w 754381"/>
                  <a:gd name="connsiteY16-174" fmla="*/ 186637 h 368407"/>
                  <a:gd name="connsiteX0-175" fmla="*/ 42995 w 754381"/>
                  <a:gd name="connsiteY0-176" fmla="*/ 186637 h 368407"/>
                  <a:gd name="connsiteX1-177" fmla="*/ 86810 w 754381"/>
                  <a:gd name="connsiteY1-178" fmla="*/ 165682 h 368407"/>
                  <a:gd name="connsiteX2-179" fmla="*/ 155390 w 754381"/>
                  <a:gd name="connsiteY2-180" fmla="*/ 169492 h 368407"/>
                  <a:gd name="connsiteX3-181" fmla="*/ 197300 w 754381"/>
                  <a:gd name="connsiteY3-182" fmla="*/ 85672 h 368407"/>
                  <a:gd name="connsiteX4-183" fmla="*/ 319220 w 754381"/>
                  <a:gd name="connsiteY4-184" fmla="*/ 13282 h 368407"/>
                  <a:gd name="connsiteX5-185" fmla="*/ 425900 w 754381"/>
                  <a:gd name="connsiteY5-186" fmla="*/ 1852 h 368407"/>
                  <a:gd name="connsiteX6-187" fmla="*/ 502100 w 754381"/>
                  <a:gd name="connsiteY6-188" fmla="*/ 36142 h 368407"/>
                  <a:gd name="connsiteX7-189" fmla="*/ 547820 w 754381"/>
                  <a:gd name="connsiteY7-190" fmla="*/ 112342 h 368407"/>
                  <a:gd name="connsiteX8-191" fmla="*/ 570680 w 754381"/>
                  <a:gd name="connsiteY8-192" fmla="*/ 154252 h 368407"/>
                  <a:gd name="connsiteX9-193" fmla="*/ 646880 w 754381"/>
                  <a:gd name="connsiteY9-194" fmla="*/ 154252 h 368407"/>
                  <a:gd name="connsiteX10-195" fmla="*/ 732605 w 754381"/>
                  <a:gd name="connsiteY10-196" fmla="*/ 236167 h 368407"/>
                  <a:gd name="connsiteX11-197" fmla="*/ 734510 w 754381"/>
                  <a:gd name="connsiteY11-198" fmla="*/ 344752 h 368407"/>
                  <a:gd name="connsiteX12-199" fmla="*/ 505910 w 754381"/>
                  <a:gd name="connsiteY12-200" fmla="*/ 367612 h 368407"/>
                  <a:gd name="connsiteX13-201" fmla="*/ 182060 w 754381"/>
                  <a:gd name="connsiteY13-202" fmla="*/ 359992 h 368407"/>
                  <a:gd name="connsiteX14-203" fmla="*/ 18230 w 754381"/>
                  <a:gd name="connsiteY14-204" fmla="*/ 329512 h 368407"/>
                  <a:gd name="connsiteX15-205" fmla="*/ 6800 w 754381"/>
                  <a:gd name="connsiteY15-206" fmla="*/ 260932 h 368407"/>
                  <a:gd name="connsiteX16-207" fmla="*/ 42995 w 754381"/>
                  <a:gd name="connsiteY16-208" fmla="*/ 186637 h 368407"/>
                  <a:gd name="connsiteX0-209" fmla="*/ 42995 w 754381"/>
                  <a:gd name="connsiteY0-210" fmla="*/ 186637 h 368407"/>
                  <a:gd name="connsiteX1-211" fmla="*/ 86810 w 754381"/>
                  <a:gd name="connsiteY1-212" fmla="*/ 165682 h 368407"/>
                  <a:gd name="connsiteX2-213" fmla="*/ 155390 w 754381"/>
                  <a:gd name="connsiteY2-214" fmla="*/ 169492 h 368407"/>
                  <a:gd name="connsiteX3-215" fmla="*/ 197300 w 754381"/>
                  <a:gd name="connsiteY3-216" fmla="*/ 85672 h 368407"/>
                  <a:gd name="connsiteX4-217" fmla="*/ 319220 w 754381"/>
                  <a:gd name="connsiteY4-218" fmla="*/ 13282 h 368407"/>
                  <a:gd name="connsiteX5-219" fmla="*/ 425900 w 754381"/>
                  <a:gd name="connsiteY5-220" fmla="*/ 1852 h 368407"/>
                  <a:gd name="connsiteX6-221" fmla="*/ 502100 w 754381"/>
                  <a:gd name="connsiteY6-222" fmla="*/ 36142 h 368407"/>
                  <a:gd name="connsiteX7-223" fmla="*/ 547820 w 754381"/>
                  <a:gd name="connsiteY7-224" fmla="*/ 112342 h 368407"/>
                  <a:gd name="connsiteX8-225" fmla="*/ 570680 w 754381"/>
                  <a:gd name="connsiteY8-226" fmla="*/ 154252 h 368407"/>
                  <a:gd name="connsiteX9-227" fmla="*/ 646880 w 754381"/>
                  <a:gd name="connsiteY9-228" fmla="*/ 154252 h 368407"/>
                  <a:gd name="connsiteX10-229" fmla="*/ 732605 w 754381"/>
                  <a:gd name="connsiteY10-230" fmla="*/ 236167 h 368407"/>
                  <a:gd name="connsiteX11-231" fmla="*/ 734510 w 754381"/>
                  <a:gd name="connsiteY11-232" fmla="*/ 344752 h 368407"/>
                  <a:gd name="connsiteX12-233" fmla="*/ 505910 w 754381"/>
                  <a:gd name="connsiteY12-234" fmla="*/ 367612 h 368407"/>
                  <a:gd name="connsiteX13-235" fmla="*/ 182060 w 754381"/>
                  <a:gd name="connsiteY13-236" fmla="*/ 359992 h 368407"/>
                  <a:gd name="connsiteX14-237" fmla="*/ 18230 w 754381"/>
                  <a:gd name="connsiteY14-238" fmla="*/ 329512 h 368407"/>
                  <a:gd name="connsiteX15-239" fmla="*/ 6800 w 754381"/>
                  <a:gd name="connsiteY15-240" fmla="*/ 260932 h 368407"/>
                  <a:gd name="connsiteX16-241" fmla="*/ 42995 w 754381"/>
                  <a:gd name="connsiteY16-242" fmla="*/ 186637 h 368407"/>
                  <a:gd name="connsiteX0-243" fmla="*/ 32317 w 743703"/>
                  <a:gd name="connsiteY0-244" fmla="*/ 186637 h 368407"/>
                  <a:gd name="connsiteX1-245" fmla="*/ 76132 w 743703"/>
                  <a:gd name="connsiteY1-246" fmla="*/ 165682 h 368407"/>
                  <a:gd name="connsiteX2-247" fmla="*/ 144712 w 743703"/>
                  <a:gd name="connsiteY2-248" fmla="*/ 169492 h 368407"/>
                  <a:gd name="connsiteX3-249" fmla="*/ 186622 w 743703"/>
                  <a:gd name="connsiteY3-250" fmla="*/ 85672 h 368407"/>
                  <a:gd name="connsiteX4-251" fmla="*/ 308542 w 743703"/>
                  <a:gd name="connsiteY4-252" fmla="*/ 13282 h 368407"/>
                  <a:gd name="connsiteX5-253" fmla="*/ 415222 w 743703"/>
                  <a:gd name="connsiteY5-254" fmla="*/ 1852 h 368407"/>
                  <a:gd name="connsiteX6-255" fmla="*/ 491422 w 743703"/>
                  <a:gd name="connsiteY6-256" fmla="*/ 36142 h 368407"/>
                  <a:gd name="connsiteX7-257" fmla="*/ 537142 w 743703"/>
                  <a:gd name="connsiteY7-258" fmla="*/ 112342 h 368407"/>
                  <a:gd name="connsiteX8-259" fmla="*/ 560002 w 743703"/>
                  <a:gd name="connsiteY8-260" fmla="*/ 154252 h 368407"/>
                  <a:gd name="connsiteX9-261" fmla="*/ 636202 w 743703"/>
                  <a:gd name="connsiteY9-262" fmla="*/ 154252 h 368407"/>
                  <a:gd name="connsiteX10-263" fmla="*/ 721927 w 743703"/>
                  <a:gd name="connsiteY10-264" fmla="*/ 236167 h 368407"/>
                  <a:gd name="connsiteX11-265" fmla="*/ 723832 w 743703"/>
                  <a:gd name="connsiteY11-266" fmla="*/ 344752 h 368407"/>
                  <a:gd name="connsiteX12-267" fmla="*/ 495232 w 743703"/>
                  <a:gd name="connsiteY12-268" fmla="*/ 367612 h 368407"/>
                  <a:gd name="connsiteX13-269" fmla="*/ 171382 w 743703"/>
                  <a:gd name="connsiteY13-270" fmla="*/ 359992 h 368407"/>
                  <a:gd name="connsiteX14-271" fmla="*/ 7552 w 743703"/>
                  <a:gd name="connsiteY14-272" fmla="*/ 329512 h 368407"/>
                  <a:gd name="connsiteX15-273" fmla="*/ 32317 w 743703"/>
                  <a:gd name="connsiteY15-274" fmla="*/ 186637 h 368407"/>
                  <a:gd name="connsiteX0-275" fmla="*/ 19901 w 746527"/>
                  <a:gd name="connsiteY0-276" fmla="*/ 201877 h 368407"/>
                  <a:gd name="connsiteX1-277" fmla="*/ 78956 w 746527"/>
                  <a:gd name="connsiteY1-278" fmla="*/ 165682 h 368407"/>
                  <a:gd name="connsiteX2-279" fmla="*/ 147536 w 746527"/>
                  <a:gd name="connsiteY2-280" fmla="*/ 169492 h 368407"/>
                  <a:gd name="connsiteX3-281" fmla="*/ 189446 w 746527"/>
                  <a:gd name="connsiteY3-282" fmla="*/ 85672 h 368407"/>
                  <a:gd name="connsiteX4-283" fmla="*/ 311366 w 746527"/>
                  <a:gd name="connsiteY4-284" fmla="*/ 13282 h 368407"/>
                  <a:gd name="connsiteX5-285" fmla="*/ 418046 w 746527"/>
                  <a:gd name="connsiteY5-286" fmla="*/ 1852 h 368407"/>
                  <a:gd name="connsiteX6-287" fmla="*/ 494246 w 746527"/>
                  <a:gd name="connsiteY6-288" fmla="*/ 36142 h 368407"/>
                  <a:gd name="connsiteX7-289" fmla="*/ 539966 w 746527"/>
                  <a:gd name="connsiteY7-290" fmla="*/ 112342 h 368407"/>
                  <a:gd name="connsiteX8-291" fmla="*/ 562826 w 746527"/>
                  <a:gd name="connsiteY8-292" fmla="*/ 154252 h 368407"/>
                  <a:gd name="connsiteX9-293" fmla="*/ 639026 w 746527"/>
                  <a:gd name="connsiteY9-294" fmla="*/ 154252 h 368407"/>
                  <a:gd name="connsiteX10-295" fmla="*/ 724751 w 746527"/>
                  <a:gd name="connsiteY10-296" fmla="*/ 236167 h 368407"/>
                  <a:gd name="connsiteX11-297" fmla="*/ 726656 w 746527"/>
                  <a:gd name="connsiteY11-298" fmla="*/ 344752 h 368407"/>
                  <a:gd name="connsiteX12-299" fmla="*/ 498056 w 746527"/>
                  <a:gd name="connsiteY12-300" fmla="*/ 367612 h 368407"/>
                  <a:gd name="connsiteX13-301" fmla="*/ 174206 w 746527"/>
                  <a:gd name="connsiteY13-302" fmla="*/ 359992 h 368407"/>
                  <a:gd name="connsiteX14-303" fmla="*/ 10376 w 746527"/>
                  <a:gd name="connsiteY14-304" fmla="*/ 329512 h 368407"/>
                  <a:gd name="connsiteX15-305" fmla="*/ 19901 w 746527"/>
                  <a:gd name="connsiteY15-306" fmla="*/ 201877 h 368407"/>
                  <a:gd name="connsiteX0-307" fmla="*/ 12190 w 750246"/>
                  <a:gd name="connsiteY0-308" fmla="*/ 205687 h 368407"/>
                  <a:gd name="connsiteX1-309" fmla="*/ 82675 w 750246"/>
                  <a:gd name="connsiteY1-310" fmla="*/ 165682 h 368407"/>
                  <a:gd name="connsiteX2-311" fmla="*/ 151255 w 750246"/>
                  <a:gd name="connsiteY2-312" fmla="*/ 169492 h 368407"/>
                  <a:gd name="connsiteX3-313" fmla="*/ 193165 w 750246"/>
                  <a:gd name="connsiteY3-314" fmla="*/ 85672 h 368407"/>
                  <a:gd name="connsiteX4-315" fmla="*/ 315085 w 750246"/>
                  <a:gd name="connsiteY4-316" fmla="*/ 13282 h 368407"/>
                  <a:gd name="connsiteX5-317" fmla="*/ 421765 w 750246"/>
                  <a:gd name="connsiteY5-318" fmla="*/ 1852 h 368407"/>
                  <a:gd name="connsiteX6-319" fmla="*/ 497965 w 750246"/>
                  <a:gd name="connsiteY6-320" fmla="*/ 36142 h 368407"/>
                  <a:gd name="connsiteX7-321" fmla="*/ 543685 w 750246"/>
                  <a:gd name="connsiteY7-322" fmla="*/ 112342 h 368407"/>
                  <a:gd name="connsiteX8-323" fmla="*/ 566545 w 750246"/>
                  <a:gd name="connsiteY8-324" fmla="*/ 154252 h 368407"/>
                  <a:gd name="connsiteX9-325" fmla="*/ 642745 w 750246"/>
                  <a:gd name="connsiteY9-326" fmla="*/ 154252 h 368407"/>
                  <a:gd name="connsiteX10-327" fmla="*/ 728470 w 750246"/>
                  <a:gd name="connsiteY10-328" fmla="*/ 236167 h 368407"/>
                  <a:gd name="connsiteX11-329" fmla="*/ 730375 w 750246"/>
                  <a:gd name="connsiteY11-330" fmla="*/ 344752 h 368407"/>
                  <a:gd name="connsiteX12-331" fmla="*/ 501775 w 750246"/>
                  <a:gd name="connsiteY12-332" fmla="*/ 367612 h 368407"/>
                  <a:gd name="connsiteX13-333" fmla="*/ 177925 w 750246"/>
                  <a:gd name="connsiteY13-334" fmla="*/ 359992 h 368407"/>
                  <a:gd name="connsiteX14-335" fmla="*/ 14095 w 750246"/>
                  <a:gd name="connsiteY14-336" fmla="*/ 329512 h 368407"/>
                  <a:gd name="connsiteX15-337" fmla="*/ 12190 w 750246"/>
                  <a:gd name="connsiteY15-338" fmla="*/ 205687 h 368407"/>
                  <a:gd name="connsiteX0-339" fmla="*/ 12190 w 750246"/>
                  <a:gd name="connsiteY0-340" fmla="*/ 205687 h 368407"/>
                  <a:gd name="connsiteX1-341" fmla="*/ 82675 w 750246"/>
                  <a:gd name="connsiteY1-342" fmla="*/ 165682 h 368407"/>
                  <a:gd name="connsiteX2-343" fmla="*/ 170305 w 750246"/>
                  <a:gd name="connsiteY2-344" fmla="*/ 169492 h 368407"/>
                  <a:gd name="connsiteX3-345" fmla="*/ 193165 w 750246"/>
                  <a:gd name="connsiteY3-346" fmla="*/ 85672 h 368407"/>
                  <a:gd name="connsiteX4-347" fmla="*/ 315085 w 750246"/>
                  <a:gd name="connsiteY4-348" fmla="*/ 13282 h 368407"/>
                  <a:gd name="connsiteX5-349" fmla="*/ 421765 w 750246"/>
                  <a:gd name="connsiteY5-350" fmla="*/ 1852 h 368407"/>
                  <a:gd name="connsiteX6-351" fmla="*/ 497965 w 750246"/>
                  <a:gd name="connsiteY6-352" fmla="*/ 36142 h 368407"/>
                  <a:gd name="connsiteX7-353" fmla="*/ 543685 w 750246"/>
                  <a:gd name="connsiteY7-354" fmla="*/ 112342 h 368407"/>
                  <a:gd name="connsiteX8-355" fmla="*/ 566545 w 750246"/>
                  <a:gd name="connsiteY8-356" fmla="*/ 154252 h 368407"/>
                  <a:gd name="connsiteX9-357" fmla="*/ 642745 w 750246"/>
                  <a:gd name="connsiteY9-358" fmla="*/ 154252 h 368407"/>
                  <a:gd name="connsiteX10-359" fmla="*/ 728470 w 750246"/>
                  <a:gd name="connsiteY10-360" fmla="*/ 236167 h 368407"/>
                  <a:gd name="connsiteX11-361" fmla="*/ 730375 w 750246"/>
                  <a:gd name="connsiteY11-362" fmla="*/ 344752 h 368407"/>
                  <a:gd name="connsiteX12-363" fmla="*/ 501775 w 750246"/>
                  <a:gd name="connsiteY12-364" fmla="*/ 367612 h 368407"/>
                  <a:gd name="connsiteX13-365" fmla="*/ 177925 w 750246"/>
                  <a:gd name="connsiteY13-366" fmla="*/ 359992 h 368407"/>
                  <a:gd name="connsiteX14-367" fmla="*/ 14095 w 750246"/>
                  <a:gd name="connsiteY14-368" fmla="*/ 329512 h 368407"/>
                  <a:gd name="connsiteX15-369" fmla="*/ 12190 w 750246"/>
                  <a:gd name="connsiteY15-370" fmla="*/ 205687 h 368407"/>
                  <a:gd name="connsiteX0-371" fmla="*/ 12190 w 750246"/>
                  <a:gd name="connsiteY0-372" fmla="*/ 205687 h 368407"/>
                  <a:gd name="connsiteX1-373" fmla="*/ 82675 w 750246"/>
                  <a:gd name="connsiteY1-374" fmla="*/ 165682 h 368407"/>
                  <a:gd name="connsiteX2-375" fmla="*/ 164590 w 750246"/>
                  <a:gd name="connsiteY2-376" fmla="*/ 156157 h 368407"/>
                  <a:gd name="connsiteX3-377" fmla="*/ 193165 w 750246"/>
                  <a:gd name="connsiteY3-378" fmla="*/ 85672 h 368407"/>
                  <a:gd name="connsiteX4-379" fmla="*/ 315085 w 750246"/>
                  <a:gd name="connsiteY4-380" fmla="*/ 13282 h 368407"/>
                  <a:gd name="connsiteX5-381" fmla="*/ 421765 w 750246"/>
                  <a:gd name="connsiteY5-382" fmla="*/ 1852 h 368407"/>
                  <a:gd name="connsiteX6-383" fmla="*/ 497965 w 750246"/>
                  <a:gd name="connsiteY6-384" fmla="*/ 36142 h 368407"/>
                  <a:gd name="connsiteX7-385" fmla="*/ 543685 w 750246"/>
                  <a:gd name="connsiteY7-386" fmla="*/ 112342 h 368407"/>
                  <a:gd name="connsiteX8-387" fmla="*/ 566545 w 750246"/>
                  <a:gd name="connsiteY8-388" fmla="*/ 154252 h 368407"/>
                  <a:gd name="connsiteX9-389" fmla="*/ 642745 w 750246"/>
                  <a:gd name="connsiteY9-390" fmla="*/ 154252 h 368407"/>
                  <a:gd name="connsiteX10-391" fmla="*/ 728470 w 750246"/>
                  <a:gd name="connsiteY10-392" fmla="*/ 236167 h 368407"/>
                  <a:gd name="connsiteX11-393" fmla="*/ 730375 w 750246"/>
                  <a:gd name="connsiteY11-394" fmla="*/ 344752 h 368407"/>
                  <a:gd name="connsiteX12-395" fmla="*/ 501775 w 750246"/>
                  <a:gd name="connsiteY12-396" fmla="*/ 367612 h 368407"/>
                  <a:gd name="connsiteX13-397" fmla="*/ 177925 w 750246"/>
                  <a:gd name="connsiteY13-398" fmla="*/ 359992 h 368407"/>
                  <a:gd name="connsiteX14-399" fmla="*/ 14095 w 750246"/>
                  <a:gd name="connsiteY14-400" fmla="*/ 329512 h 368407"/>
                  <a:gd name="connsiteX15-401" fmla="*/ 12190 w 750246"/>
                  <a:gd name="connsiteY15-402" fmla="*/ 205687 h 368407"/>
                  <a:gd name="connsiteX0-403" fmla="*/ 12190 w 750246"/>
                  <a:gd name="connsiteY0-404" fmla="*/ 205687 h 368407"/>
                  <a:gd name="connsiteX1-405" fmla="*/ 82675 w 750246"/>
                  <a:gd name="connsiteY1-406" fmla="*/ 165682 h 368407"/>
                  <a:gd name="connsiteX2-407" fmla="*/ 164590 w 750246"/>
                  <a:gd name="connsiteY2-408" fmla="*/ 156157 h 368407"/>
                  <a:gd name="connsiteX3-409" fmla="*/ 193165 w 750246"/>
                  <a:gd name="connsiteY3-410" fmla="*/ 85672 h 368407"/>
                  <a:gd name="connsiteX4-411" fmla="*/ 315085 w 750246"/>
                  <a:gd name="connsiteY4-412" fmla="*/ 13282 h 368407"/>
                  <a:gd name="connsiteX5-413" fmla="*/ 421765 w 750246"/>
                  <a:gd name="connsiteY5-414" fmla="*/ 1852 h 368407"/>
                  <a:gd name="connsiteX6-415" fmla="*/ 497965 w 750246"/>
                  <a:gd name="connsiteY6-416" fmla="*/ 36142 h 368407"/>
                  <a:gd name="connsiteX7-417" fmla="*/ 543685 w 750246"/>
                  <a:gd name="connsiteY7-418" fmla="*/ 112342 h 368407"/>
                  <a:gd name="connsiteX8-419" fmla="*/ 566545 w 750246"/>
                  <a:gd name="connsiteY8-420" fmla="*/ 142822 h 368407"/>
                  <a:gd name="connsiteX9-421" fmla="*/ 642745 w 750246"/>
                  <a:gd name="connsiteY9-422" fmla="*/ 154252 h 368407"/>
                  <a:gd name="connsiteX10-423" fmla="*/ 728470 w 750246"/>
                  <a:gd name="connsiteY10-424" fmla="*/ 236167 h 368407"/>
                  <a:gd name="connsiteX11-425" fmla="*/ 730375 w 750246"/>
                  <a:gd name="connsiteY11-426" fmla="*/ 344752 h 368407"/>
                  <a:gd name="connsiteX12-427" fmla="*/ 501775 w 750246"/>
                  <a:gd name="connsiteY12-428" fmla="*/ 367612 h 368407"/>
                  <a:gd name="connsiteX13-429" fmla="*/ 177925 w 750246"/>
                  <a:gd name="connsiteY13-430" fmla="*/ 359992 h 368407"/>
                  <a:gd name="connsiteX14-431" fmla="*/ 14095 w 750246"/>
                  <a:gd name="connsiteY14-432" fmla="*/ 329512 h 368407"/>
                  <a:gd name="connsiteX15-433" fmla="*/ 12190 w 750246"/>
                  <a:gd name="connsiteY15-434" fmla="*/ 205687 h 368407"/>
                  <a:gd name="connsiteX0-435" fmla="*/ 12190 w 750246"/>
                  <a:gd name="connsiteY0-436" fmla="*/ 205687 h 368407"/>
                  <a:gd name="connsiteX1-437" fmla="*/ 82675 w 750246"/>
                  <a:gd name="connsiteY1-438" fmla="*/ 165682 h 368407"/>
                  <a:gd name="connsiteX2-439" fmla="*/ 164590 w 750246"/>
                  <a:gd name="connsiteY2-440" fmla="*/ 156157 h 368407"/>
                  <a:gd name="connsiteX3-441" fmla="*/ 193165 w 750246"/>
                  <a:gd name="connsiteY3-442" fmla="*/ 85672 h 368407"/>
                  <a:gd name="connsiteX4-443" fmla="*/ 315085 w 750246"/>
                  <a:gd name="connsiteY4-444" fmla="*/ 13282 h 368407"/>
                  <a:gd name="connsiteX5-445" fmla="*/ 421765 w 750246"/>
                  <a:gd name="connsiteY5-446" fmla="*/ 1852 h 368407"/>
                  <a:gd name="connsiteX6-447" fmla="*/ 497965 w 750246"/>
                  <a:gd name="connsiteY6-448" fmla="*/ 36142 h 368407"/>
                  <a:gd name="connsiteX7-449" fmla="*/ 547495 w 750246"/>
                  <a:gd name="connsiteY7-450" fmla="*/ 106627 h 368407"/>
                  <a:gd name="connsiteX8-451" fmla="*/ 566545 w 750246"/>
                  <a:gd name="connsiteY8-452" fmla="*/ 142822 h 368407"/>
                  <a:gd name="connsiteX9-453" fmla="*/ 642745 w 750246"/>
                  <a:gd name="connsiteY9-454" fmla="*/ 154252 h 368407"/>
                  <a:gd name="connsiteX10-455" fmla="*/ 728470 w 750246"/>
                  <a:gd name="connsiteY10-456" fmla="*/ 236167 h 368407"/>
                  <a:gd name="connsiteX11-457" fmla="*/ 730375 w 750246"/>
                  <a:gd name="connsiteY11-458" fmla="*/ 344752 h 368407"/>
                  <a:gd name="connsiteX12-459" fmla="*/ 501775 w 750246"/>
                  <a:gd name="connsiteY12-460" fmla="*/ 367612 h 368407"/>
                  <a:gd name="connsiteX13-461" fmla="*/ 177925 w 750246"/>
                  <a:gd name="connsiteY13-462" fmla="*/ 359992 h 368407"/>
                  <a:gd name="connsiteX14-463" fmla="*/ 14095 w 750246"/>
                  <a:gd name="connsiteY14-464" fmla="*/ 329512 h 368407"/>
                  <a:gd name="connsiteX15-465" fmla="*/ 12190 w 750246"/>
                  <a:gd name="connsiteY15-466" fmla="*/ 205687 h 368407"/>
                  <a:gd name="connsiteX0-467" fmla="*/ 12190 w 750246"/>
                  <a:gd name="connsiteY0-468" fmla="*/ 205358 h 368078"/>
                  <a:gd name="connsiteX1-469" fmla="*/ 82675 w 750246"/>
                  <a:gd name="connsiteY1-470" fmla="*/ 165353 h 368078"/>
                  <a:gd name="connsiteX2-471" fmla="*/ 164590 w 750246"/>
                  <a:gd name="connsiteY2-472" fmla="*/ 155828 h 368078"/>
                  <a:gd name="connsiteX3-473" fmla="*/ 210310 w 750246"/>
                  <a:gd name="connsiteY3-474" fmla="*/ 73913 h 368078"/>
                  <a:gd name="connsiteX4-475" fmla="*/ 315085 w 750246"/>
                  <a:gd name="connsiteY4-476" fmla="*/ 12953 h 368078"/>
                  <a:gd name="connsiteX5-477" fmla="*/ 421765 w 750246"/>
                  <a:gd name="connsiteY5-478" fmla="*/ 1523 h 368078"/>
                  <a:gd name="connsiteX6-479" fmla="*/ 497965 w 750246"/>
                  <a:gd name="connsiteY6-480" fmla="*/ 35813 h 368078"/>
                  <a:gd name="connsiteX7-481" fmla="*/ 547495 w 750246"/>
                  <a:gd name="connsiteY7-482" fmla="*/ 106298 h 368078"/>
                  <a:gd name="connsiteX8-483" fmla="*/ 566545 w 750246"/>
                  <a:gd name="connsiteY8-484" fmla="*/ 142493 h 368078"/>
                  <a:gd name="connsiteX9-485" fmla="*/ 642745 w 750246"/>
                  <a:gd name="connsiteY9-486" fmla="*/ 153923 h 368078"/>
                  <a:gd name="connsiteX10-487" fmla="*/ 728470 w 750246"/>
                  <a:gd name="connsiteY10-488" fmla="*/ 235838 h 368078"/>
                  <a:gd name="connsiteX11-489" fmla="*/ 730375 w 750246"/>
                  <a:gd name="connsiteY11-490" fmla="*/ 344423 h 368078"/>
                  <a:gd name="connsiteX12-491" fmla="*/ 501775 w 750246"/>
                  <a:gd name="connsiteY12-492" fmla="*/ 367283 h 368078"/>
                  <a:gd name="connsiteX13-493" fmla="*/ 177925 w 750246"/>
                  <a:gd name="connsiteY13-494" fmla="*/ 359663 h 368078"/>
                  <a:gd name="connsiteX14-495" fmla="*/ 14095 w 750246"/>
                  <a:gd name="connsiteY14-496" fmla="*/ 329183 h 368078"/>
                  <a:gd name="connsiteX15-497" fmla="*/ 12190 w 750246"/>
                  <a:gd name="connsiteY15-498" fmla="*/ 205358 h 368078"/>
                  <a:gd name="connsiteX0-499" fmla="*/ 12190 w 750246"/>
                  <a:gd name="connsiteY0-500" fmla="*/ 206558 h 369278"/>
                  <a:gd name="connsiteX1-501" fmla="*/ 82675 w 750246"/>
                  <a:gd name="connsiteY1-502" fmla="*/ 166553 h 369278"/>
                  <a:gd name="connsiteX2-503" fmla="*/ 164590 w 750246"/>
                  <a:gd name="connsiteY2-504" fmla="*/ 157028 h 369278"/>
                  <a:gd name="connsiteX3-505" fmla="*/ 210310 w 750246"/>
                  <a:gd name="connsiteY3-506" fmla="*/ 75113 h 369278"/>
                  <a:gd name="connsiteX4-507" fmla="*/ 309370 w 750246"/>
                  <a:gd name="connsiteY4-508" fmla="*/ 10343 h 369278"/>
                  <a:gd name="connsiteX5-509" fmla="*/ 421765 w 750246"/>
                  <a:gd name="connsiteY5-510" fmla="*/ 2723 h 369278"/>
                  <a:gd name="connsiteX6-511" fmla="*/ 497965 w 750246"/>
                  <a:gd name="connsiteY6-512" fmla="*/ 37013 h 369278"/>
                  <a:gd name="connsiteX7-513" fmla="*/ 547495 w 750246"/>
                  <a:gd name="connsiteY7-514" fmla="*/ 107498 h 369278"/>
                  <a:gd name="connsiteX8-515" fmla="*/ 566545 w 750246"/>
                  <a:gd name="connsiteY8-516" fmla="*/ 143693 h 369278"/>
                  <a:gd name="connsiteX9-517" fmla="*/ 642745 w 750246"/>
                  <a:gd name="connsiteY9-518" fmla="*/ 155123 h 369278"/>
                  <a:gd name="connsiteX10-519" fmla="*/ 728470 w 750246"/>
                  <a:gd name="connsiteY10-520" fmla="*/ 237038 h 369278"/>
                  <a:gd name="connsiteX11-521" fmla="*/ 730375 w 750246"/>
                  <a:gd name="connsiteY11-522" fmla="*/ 345623 h 369278"/>
                  <a:gd name="connsiteX12-523" fmla="*/ 501775 w 750246"/>
                  <a:gd name="connsiteY12-524" fmla="*/ 368483 h 369278"/>
                  <a:gd name="connsiteX13-525" fmla="*/ 177925 w 750246"/>
                  <a:gd name="connsiteY13-526" fmla="*/ 360863 h 369278"/>
                  <a:gd name="connsiteX14-527" fmla="*/ 14095 w 750246"/>
                  <a:gd name="connsiteY14-528" fmla="*/ 330383 h 369278"/>
                  <a:gd name="connsiteX15-529" fmla="*/ 12190 w 750246"/>
                  <a:gd name="connsiteY15-530" fmla="*/ 206558 h 369278"/>
                  <a:gd name="connsiteX0-531" fmla="*/ 12190 w 750246"/>
                  <a:gd name="connsiteY0-532" fmla="*/ 206977 h 369697"/>
                  <a:gd name="connsiteX1-533" fmla="*/ 82675 w 750246"/>
                  <a:gd name="connsiteY1-534" fmla="*/ 166972 h 369697"/>
                  <a:gd name="connsiteX2-535" fmla="*/ 164590 w 750246"/>
                  <a:gd name="connsiteY2-536" fmla="*/ 157447 h 369697"/>
                  <a:gd name="connsiteX3-537" fmla="*/ 210310 w 750246"/>
                  <a:gd name="connsiteY3-538" fmla="*/ 75532 h 369697"/>
                  <a:gd name="connsiteX4-539" fmla="*/ 309370 w 750246"/>
                  <a:gd name="connsiteY4-540" fmla="*/ 10762 h 369697"/>
                  <a:gd name="connsiteX5-541" fmla="*/ 421765 w 750246"/>
                  <a:gd name="connsiteY5-542" fmla="*/ 3142 h 369697"/>
                  <a:gd name="connsiteX6-543" fmla="*/ 492250 w 750246"/>
                  <a:gd name="connsiteY6-544" fmla="*/ 43147 h 369697"/>
                  <a:gd name="connsiteX7-545" fmla="*/ 547495 w 750246"/>
                  <a:gd name="connsiteY7-546" fmla="*/ 107917 h 369697"/>
                  <a:gd name="connsiteX8-547" fmla="*/ 566545 w 750246"/>
                  <a:gd name="connsiteY8-548" fmla="*/ 144112 h 369697"/>
                  <a:gd name="connsiteX9-549" fmla="*/ 642745 w 750246"/>
                  <a:gd name="connsiteY9-550" fmla="*/ 155542 h 369697"/>
                  <a:gd name="connsiteX10-551" fmla="*/ 728470 w 750246"/>
                  <a:gd name="connsiteY10-552" fmla="*/ 237457 h 369697"/>
                  <a:gd name="connsiteX11-553" fmla="*/ 730375 w 750246"/>
                  <a:gd name="connsiteY11-554" fmla="*/ 346042 h 369697"/>
                  <a:gd name="connsiteX12-555" fmla="*/ 501775 w 750246"/>
                  <a:gd name="connsiteY12-556" fmla="*/ 368902 h 369697"/>
                  <a:gd name="connsiteX13-557" fmla="*/ 177925 w 750246"/>
                  <a:gd name="connsiteY13-558" fmla="*/ 361282 h 369697"/>
                  <a:gd name="connsiteX14-559" fmla="*/ 14095 w 750246"/>
                  <a:gd name="connsiteY14-560" fmla="*/ 330802 h 369697"/>
                  <a:gd name="connsiteX15-561" fmla="*/ 12190 w 750246"/>
                  <a:gd name="connsiteY15-562" fmla="*/ 206977 h 369697"/>
                  <a:gd name="connsiteX0-563" fmla="*/ 12190 w 750246"/>
                  <a:gd name="connsiteY0-564" fmla="*/ 206977 h 369697"/>
                  <a:gd name="connsiteX1-565" fmla="*/ 82675 w 750246"/>
                  <a:gd name="connsiteY1-566" fmla="*/ 166972 h 369697"/>
                  <a:gd name="connsiteX2-567" fmla="*/ 160780 w 750246"/>
                  <a:gd name="connsiteY2-568" fmla="*/ 153637 h 369697"/>
                  <a:gd name="connsiteX3-569" fmla="*/ 210310 w 750246"/>
                  <a:gd name="connsiteY3-570" fmla="*/ 75532 h 369697"/>
                  <a:gd name="connsiteX4-571" fmla="*/ 309370 w 750246"/>
                  <a:gd name="connsiteY4-572" fmla="*/ 10762 h 369697"/>
                  <a:gd name="connsiteX5-573" fmla="*/ 421765 w 750246"/>
                  <a:gd name="connsiteY5-574" fmla="*/ 3142 h 369697"/>
                  <a:gd name="connsiteX6-575" fmla="*/ 492250 w 750246"/>
                  <a:gd name="connsiteY6-576" fmla="*/ 43147 h 369697"/>
                  <a:gd name="connsiteX7-577" fmla="*/ 547495 w 750246"/>
                  <a:gd name="connsiteY7-578" fmla="*/ 107917 h 369697"/>
                  <a:gd name="connsiteX8-579" fmla="*/ 566545 w 750246"/>
                  <a:gd name="connsiteY8-580" fmla="*/ 144112 h 369697"/>
                  <a:gd name="connsiteX9-581" fmla="*/ 642745 w 750246"/>
                  <a:gd name="connsiteY9-582" fmla="*/ 155542 h 369697"/>
                  <a:gd name="connsiteX10-583" fmla="*/ 728470 w 750246"/>
                  <a:gd name="connsiteY10-584" fmla="*/ 237457 h 369697"/>
                  <a:gd name="connsiteX11-585" fmla="*/ 730375 w 750246"/>
                  <a:gd name="connsiteY11-586" fmla="*/ 346042 h 369697"/>
                  <a:gd name="connsiteX12-587" fmla="*/ 501775 w 750246"/>
                  <a:gd name="connsiteY12-588" fmla="*/ 368902 h 369697"/>
                  <a:gd name="connsiteX13-589" fmla="*/ 177925 w 750246"/>
                  <a:gd name="connsiteY13-590" fmla="*/ 361282 h 369697"/>
                  <a:gd name="connsiteX14-591" fmla="*/ 14095 w 750246"/>
                  <a:gd name="connsiteY14-592" fmla="*/ 330802 h 369697"/>
                  <a:gd name="connsiteX15-593" fmla="*/ 12190 w 750246"/>
                  <a:gd name="connsiteY15-594" fmla="*/ 206977 h 369697"/>
                  <a:gd name="connsiteX0-595" fmla="*/ 12190 w 750246"/>
                  <a:gd name="connsiteY0-596" fmla="*/ 206977 h 369697"/>
                  <a:gd name="connsiteX1-597" fmla="*/ 82675 w 750246"/>
                  <a:gd name="connsiteY1-598" fmla="*/ 166972 h 369697"/>
                  <a:gd name="connsiteX2-599" fmla="*/ 160780 w 750246"/>
                  <a:gd name="connsiteY2-600" fmla="*/ 153637 h 369697"/>
                  <a:gd name="connsiteX3-601" fmla="*/ 210310 w 750246"/>
                  <a:gd name="connsiteY3-602" fmla="*/ 75532 h 369697"/>
                  <a:gd name="connsiteX4-603" fmla="*/ 309370 w 750246"/>
                  <a:gd name="connsiteY4-604" fmla="*/ 10762 h 369697"/>
                  <a:gd name="connsiteX5-605" fmla="*/ 421765 w 750246"/>
                  <a:gd name="connsiteY5-606" fmla="*/ 3142 h 369697"/>
                  <a:gd name="connsiteX6-607" fmla="*/ 492250 w 750246"/>
                  <a:gd name="connsiteY6-608" fmla="*/ 43147 h 369697"/>
                  <a:gd name="connsiteX7-609" fmla="*/ 547495 w 750246"/>
                  <a:gd name="connsiteY7-610" fmla="*/ 94582 h 369697"/>
                  <a:gd name="connsiteX8-611" fmla="*/ 566545 w 750246"/>
                  <a:gd name="connsiteY8-612" fmla="*/ 144112 h 369697"/>
                  <a:gd name="connsiteX9-613" fmla="*/ 642745 w 750246"/>
                  <a:gd name="connsiteY9-614" fmla="*/ 155542 h 369697"/>
                  <a:gd name="connsiteX10-615" fmla="*/ 728470 w 750246"/>
                  <a:gd name="connsiteY10-616" fmla="*/ 237457 h 369697"/>
                  <a:gd name="connsiteX11-617" fmla="*/ 730375 w 750246"/>
                  <a:gd name="connsiteY11-618" fmla="*/ 346042 h 369697"/>
                  <a:gd name="connsiteX12-619" fmla="*/ 501775 w 750246"/>
                  <a:gd name="connsiteY12-620" fmla="*/ 368902 h 369697"/>
                  <a:gd name="connsiteX13-621" fmla="*/ 177925 w 750246"/>
                  <a:gd name="connsiteY13-622" fmla="*/ 361282 h 369697"/>
                  <a:gd name="connsiteX14-623" fmla="*/ 14095 w 750246"/>
                  <a:gd name="connsiteY14-624" fmla="*/ 330802 h 369697"/>
                  <a:gd name="connsiteX15-625" fmla="*/ 12190 w 750246"/>
                  <a:gd name="connsiteY15-626" fmla="*/ 206977 h 369697"/>
                  <a:gd name="connsiteX0-627" fmla="*/ 12190 w 750246"/>
                  <a:gd name="connsiteY0-628" fmla="*/ 206977 h 369697"/>
                  <a:gd name="connsiteX1-629" fmla="*/ 82675 w 750246"/>
                  <a:gd name="connsiteY1-630" fmla="*/ 166972 h 369697"/>
                  <a:gd name="connsiteX2-631" fmla="*/ 160780 w 750246"/>
                  <a:gd name="connsiteY2-632" fmla="*/ 153637 h 369697"/>
                  <a:gd name="connsiteX3-633" fmla="*/ 210310 w 750246"/>
                  <a:gd name="connsiteY3-634" fmla="*/ 75532 h 369697"/>
                  <a:gd name="connsiteX4-635" fmla="*/ 309370 w 750246"/>
                  <a:gd name="connsiteY4-636" fmla="*/ 10762 h 369697"/>
                  <a:gd name="connsiteX5-637" fmla="*/ 421765 w 750246"/>
                  <a:gd name="connsiteY5-638" fmla="*/ 3142 h 369697"/>
                  <a:gd name="connsiteX6-639" fmla="*/ 492250 w 750246"/>
                  <a:gd name="connsiteY6-640" fmla="*/ 43147 h 369697"/>
                  <a:gd name="connsiteX7-641" fmla="*/ 547495 w 750246"/>
                  <a:gd name="connsiteY7-642" fmla="*/ 94582 h 369697"/>
                  <a:gd name="connsiteX8-643" fmla="*/ 587500 w 750246"/>
                  <a:gd name="connsiteY8-644" fmla="*/ 146017 h 369697"/>
                  <a:gd name="connsiteX9-645" fmla="*/ 642745 w 750246"/>
                  <a:gd name="connsiteY9-646" fmla="*/ 155542 h 369697"/>
                  <a:gd name="connsiteX10-647" fmla="*/ 728470 w 750246"/>
                  <a:gd name="connsiteY10-648" fmla="*/ 237457 h 369697"/>
                  <a:gd name="connsiteX11-649" fmla="*/ 730375 w 750246"/>
                  <a:gd name="connsiteY11-650" fmla="*/ 346042 h 369697"/>
                  <a:gd name="connsiteX12-651" fmla="*/ 501775 w 750246"/>
                  <a:gd name="connsiteY12-652" fmla="*/ 368902 h 369697"/>
                  <a:gd name="connsiteX13-653" fmla="*/ 177925 w 750246"/>
                  <a:gd name="connsiteY13-654" fmla="*/ 361282 h 369697"/>
                  <a:gd name="connsiteX14-655" fmla="*/ 14095 w 750246"/>
                  <a:gd name="connsiteY14-656" fmla="*/ 330802 h 369697"/>
                  <a:gd name="connsiteX15-657" fmla="*/ 12190 w 750246"/>
                  <a:gd name="connsiteY15-658" fmla="*/ 206977 h 369697"/>
                  <a:gd name="connsiteX0-659" fmla="*/ 12190 w 749306"/>
                  <a:gd name="connsiteY0-660" fmla="*/ 206977 h 369697"/>
                  <a:gd name="connsiteX1-661" fmla="*/ 82675 w 749306"/>
                  <a:gd name="connsiteY1-662" fmla="*/ 166972 h 369697"/>
                  <a:gd name="connsiteX2-663" fmla="*/ 160780 w 749306"/>
                  <a:gd name="connsiteY2-664" fmla="*/ 153637 h 369697"/>
                  <a:gd name="connsiteX3-665" fmla="*/ 210310 w 749306"/>
                  <a:gd name="connsiteY3-666" fmla="*/ 75532 h 369697"/>
                  <a:gd name="connsiteX4-667" fmla="*/ 309370 w 749306"/>
                  <a:gd name="connsiteY4-668" fmla="*/ 10762 h 369697"/>
                  <a:gd name="connsiteX5-669" fmla="*/ 421765 w 749306"/>
                  <a:gd name="connsiteY5-670" fmla="*/ 3142 h 369697"/>
                  <a:gd name="connsiteX6-671" fmla="*/ 492250 w 749306"/>
                  <a:gd name="connsiteY6-672" fmla="*/ 43147 h 369697"/>
                  <a:gd name="connsiteX7-673" fmla="*/ 547495 w 749306"/>
                  <a:gd name="connsiteY7-674" fmla="*/ 94582 h 369697"/>
                  <a:gd name="connsiteX8-675" fmla="*/ 587500 w 749306"/>
                  <a:gd name="connsiteY8-676" fmla="*/ 146017 h 369697"/>
                  <a:gd name="connsiteX9-677" fmla="*/ 663700 w 749306"/>
                  <a:gd name="connsiteY9-678" fmla="*/ 159352 h 369697"/>
                  <a:gd name="connsiteX10-679" fmla="*/ 728470 w 749306"/>
                  <a:gd name="connsiteY10-680" fmla="*/ 237457 h 369697"/>
                  <a:gd name="connsiteX11-681" fmla="*/ 730375 w 749306"/>
                  <a:gd name="connsiteY11-682" fmla="*/ 346042 h 369697"/>
                  <a:gd name="connsiteX12-683" fmla="*/ 501775 w 749306"/>
                  <a:gd name="connsiteY12-684" fmla="*/ 368902 h 369697"/>
                  <a:gd name="connsiteX13-685" fmla="*/ 177925 w 749306"/>
                  <a:gd name="connsiteY13-686" fmla="*/ 361282 h 369697"/>
                  <a:gd name="connsiteX14-687" fmla="*/ 14095 w 749306"/>
                  <a:gd name="connsiteY14-688" fmla="*/ 330802 h 369697"/>
                  <a:gd name="connsiteX15-689" fmla="*/ 12190 w 749306"/>
                  <a:gd name="connsiteY15-690" fmla="*/ 206977 h 369697"/>
                  <a:gd name="connsiteX0-691" fmla="*/ 12190 w 752518"/>
                  <a:gd name="connsiteY0-692" fmla="*/ 206977 h 369697"/>
                  <a:gd name="connsiteX1-693" fmla="*/ 82675 w 752518"/>
                  <a:gd name="connsiteY1-694" fmla="*/ 166972 h 369697"/>
                  <a:gd name="connsiteX2-695" fmla="*/ 160780 w 752518"/>
                  <a:gd name="connsiteY2-696" fmla="*/ 153637 h 369697"/>
                  <a:gd name="connsiteX3-697" fmla="*/ 210310 w 752518"/>
                  <a:gd name="connsiteY3-698" fmla="*/ 75532 h 369697"/>
                  <a:gd name="connsiteX4-699" fmla="*/ 309370 w 752518"/>
                  <a:gd name="connsiteY4-700" fmla="*/ 10762 h 369697"/>
                  <a:gd name="connsiteX5-701" fmla="*/ 421765 w 752518"/>
                  <a:gd name="connsiteY5-702" fmla="*/ 3142 h 369697"/>
                  <a:gd name="connsiteX6-703" fmla="*/ 492250 w 752518"/>
                  <a:gd name="connsiteY6-704" fmla="*/ 43147 h 369697"/>
                  <a:gd name="connsiteX7-705" fmla="*/ 547495 w 752518"/>
                  <a:gd name="connsiteY7-706" fmla="*/ 94582 h 369697"/>
                  <a:gd name="connsiteX8-707" fmla="*/ 587500 w 752518"/>
                  <a:gd name="connsiteY8-708" fmla="*/ 146017 h 369697"/>
                  <a:gd name="connsiteX9-709" fmla="*/ 663700 w 752518"/>
                  <a:gd name="connsiteY9-710" fmla="*/ 159352 h 369697"/>
                  <a:gd name="connsiteX10-711" fmla="*/ 736090 w 752518"/>
                  <a:gd name="connsiteY10-712" fmla="*/ 235552 h 369697"/>
                  <a:gd name="connsiteX11-713" fmla="*/ 730375 w 752518"/>
                  <a:gd name="connsiteY11-714" fmla="*/ 346042 h 369697"/>
                  <a:gd name="connsiteX12-715" fmla="*/ 501775 w 752518"/>
                  <a:gd name="connsiteY12-716" fmla="*/ 368902 h 369697"/>
                  <a:gd name="connsiteX13-717" fmla="*/ 177925 w 752518"/>
                  <a:gd name="connsiteY13-718" fmla="*/ 361282 h 369697"/>
                  <a:gd name="connsiteX14-719" fmla="*/ 14095 w 752518"/>
                  <a:gd name="connsiteY14-720" fmla="*/ 330802 h 369697"/>
                  <a:gd name="connsiteX15-721" fmla="*/ 12190 w 752518"/>
                  <a:gd name="connsiteY15-722" fmla="*/ 206977 h 369697"/>
                  <a:gd name="connsiteX0-723" fmla="*/ 12190 w 751932"/>
                  <a:gd name="connsiteY0-724" fmla="*/ 206977 h 369697"/>
                  <a:gd name="connsiteX1-725" fmla="*/ 82675 w 751932"/>
                  <a:gd name="connsiteY1-726" fmla="*/ 166972 h 369697"/>
                  <a:gd name="connsiteX2-727" fmla="*/ 160780 w 751932"/>
                  <a:gd name="connsiteY2-728" fmla="*/ 153637 h 369697"/>
                  <a:gd name="connsiteX3-729" fmla="*/ 210310 w 751932"/>
                  <a:gd name="connsiteY3-730" fmla="*/ 75532 h 369697"/>
                  <a:gd name="connsiteX4-731" fmla="*/ 309370 w 751932"/>
                  <a:gd name="connsiteY4-732" fmla="*/ 10762 h 369697"/>
                  <a:gd name="connsiteX5-733" fmla="*/ 421765 w 751932"/>
                  <a:gd name="connsiteY5-734" fmla="*/ 3142 h 369697"/>
                  <a:gd name="connsiteX6-735" fmla="*/ 492250 w 751932"/>
                  <a:gd name="connsiteY6-736" fmla="*/ 43147 h 369697"/>
                  <a:gd name="connsiteX7-737" fmla="*/ 547495 w 751932"/>
                  <a:gd name="connsiteY7-738" fmla="*/ 94582 h 369697"/>
                  <a:gd name="connsiteX8-739" fmla="*/ 587500 w 751932"/>
                  <a:gd name="connsiteY8-740" fmla="*/ 146017 h 369697"/>
                  <a:gd name="connsiteX9-741" fmla="*/ 675130 w 751932"/>
                  <a:gd name="connsiteY9-742" fmla="*/ 159352 h 369697"/>
                  <a:gd name="connsiteX10-743" fmla="*/ 736090 w 751932"/>
                  <a:gd name="connsiteY10-744" fmla="*/ 235552 h 369697"/>
                  <a:gd name="connsiteX11-745" fmla="*/ 730375 w 751932"/>
                  <a:gd name="connsiteY11-746" fmla="*/ 346042 h 369697"/>
                  <a:gd name="connsiteX12-747" fmla="*/ 501775 w 751932"/>
                  <a:gd name="connsiteY12-748" fmla="*/ 368902 h 369697"/>
                  <a:gd name="connsiteX13-749" fmla="*/ 177925 w 751932"/>
                  <a:gd name="connsiteY13-750" fmla="*/ 361282 h 369697"/>
                  <a:gd name="connsiteX14-751" fmla="*/ 14095 w 751932"/>
                  <a:gd name="connsiteY14-752" fmla="*/ 330802 h 369697"/>
                  <a:gd name="connsiteX15-753" fmla="*/ 12190 w 751932"/>
                  <a:gd name="connsiteY15-754" fmla="*/ 206977 h 3696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/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/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/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-1" fmla="*/ 54949 w 1145807"/>
                  <a:gd name="connsiteY0-2" fmla="*/ 2398532 h 2402843"/>
                  <a:gd name="connsiteX1-3" fmla="*/ 47329 w 1145807"/>
                  <a:gd name="connsiteY1-4" fmla="*/ 1457462 h 2402843"/>
                  <a:gd name="connsiteX2-5" fmla="*/ 16849 w 1145807"/>
                  <a:gd name="connsiteY2-6" fmla="*/ 836432 h 2402843"/>
                  <a:gd name="connsiteX3-7" fmla="*/ 1609 w 1145807"/>
                  <a:gd name="connsiteY3-8" fmla="*/ 478292 h 2402843"/>
                  <a:gd name="connsiteX4-9" fmla="*/ 54949 w 1145807"/>
                  <a:gd name="connsiteY4-10" fmla="*/ 322082 h 2402843"/>
                  <a:gd name="connsiteX5-11" fmla="*/ 180679 w 1145807"/>
                  <a:gd name="connsiteY5-12" fmla="*/ 219212 h 2402843"/>
                  <a:gd name="connsiteX6-13" fmla="*/ 241639 w 1145807"/>
                  <a:gd name="connsiteY6-14" fmla="*/ 215402 h 2402843"/>
                  <a:gd name="connsiteX7-15" fmla="*/ 237829 w 1145807"/>
                  <a:gd name="connsiteY7-16" fmla="*/ 196352 h 2402843"/>
                  <a:gd name="connsiteX8-17" fmla="*/ 321649 w 1145807"/>
                  <a:gd name="connsiteY8-18" fmla="*/ 55382 h 2402843"/>
                  <a:gd name="connsiteX9-19" fmla="*/ 447379 w 1145807"/>
                  <a:gd name="connsiteY9-20" fmla="*/ 21092 h 2402843"/>
                  <a:gd name="connsiteX10-21" fmla="*/ 561679 w 1145807"/>
                  <a:gd name="connsiteY10-22" fmla="*/ 66812 h 2402843"/>
                  <a:gd name="connsiteX11-23" fmla="*/ 569299 w 1145807"/>
                  <a:gd name="connsiteY11-24" fmla="*/ 74432 h 2402843"/>
                  <a:gd name="connsiteX12-25" fmla="*/ 637879 w 1145807"/>
                  <a:gd name="connsiteY12-26" fmla="*/ 17282 h 2402843"/>
                  <a:gd name="connsiteX13-27" fmla="*/ 767419 w 1145807"/>
                  <a:gd name="connsiteY13-28" fmla="*/ 5852 h 2402843"/>
                  <a:gd name="connsiteX14-29" fmla="*/ 893149 w 1145807"/>
                  <a:gd name="connsiteY14-30" fmla="*/ 101102 h 2402843"/>
                  <a:gd name="connsiteX15-31" fmla="*/ 919819 w 1145807"/>
                  <a:gd name="connsiteY15-32" fmla="*/ 184922 h 2402843"/>
                  <a:gd name="connsiteX16-33" fmla="*/ 935059 w 1145807"/>
                  <a:gd name="connsiteY16-34" fmla="*/ 207782 h 2402843"/>
                  <a:gd name="connsiteX17-35" fmla="*/ 1030309 w 1145807"/>
                  <a:gd name="connsiteY17-36" fmla="*/ 223022 h 2402843"/>
                  <a:gd name="connsiteX18-37" fmla="*/ 1136989 w 1145807"/>
                  <a:gd name="connsiteY18-38" fmla="*/ 398282 h 2402843"/>
                  <a:gd name="connsiteX19-39" fmla="*/ 1136989 w 1145807"/>
                  <a:gd name="connsiteY19-40" fmla="*/ 821192 h 2402843"/>
                  <a:gd name="connsiteX20-41" fmla="*/ 1114129 w 1145807"/>
                  <a:gd name="connsiteY20-42" fmla="*/ 1495562 h 2402843"/>
                  <a:gd name="connsiteX21-43" fmla="*/ 1114129 w 1145807"/>
                  <a:gd name="connsiteY21-44" fmla="*/ 2032772 h 2402843"/>
                  <a:gd name="connsiteX22-45" fmla="*/ 1125559 w 1145807"/>
                  <a:gd name="connsiteY22-46" fmla="*/ 2364242 h 2402843"/>
                  <a:gd name="connsiteX23-47" fmla="*/ 1117939 w 1145807"/>
                  <a:gd name="connsiteY23-48" fmla="*/ 2398532 h 2402843"/>
                  <a:gd name="connsiteX24-49" fmla="*/ 976969 w 1145807"/>
                  <a:gd name="connsiteY24-50" fmla="*/ 2402342 h 2402843"/>
                  <a:gd name="connsiteX25-51" fmla="*/ 367369 w 1145807"/>
                  <a:gd name="connsiteY25-52" fmla="*/ 2402342 h 2402843"/>
                  <a:gd name="connsiteX26-53" fmla="*/ 54949 w 1145807"/>
                  <a:gd name="connsiteY26-54" fmla="*/ 2398532 h 2402843"/>
                  <a:gd name="connsiteX0-55" fmla="*/ 54949 w 1145807"/>
                  <a:gd name="connsiteY0-56" fmla="*/ 2398532 h 2402843"/>
                  <a:gd name="connsiteX1-57" fmla="*/ 47329 w 1145807"/>
                  <a:gd name="connsiteY1-58" fmla="*/ 1457462 h 2402843"/>
                  <a:gd name="connsiteX2-59" fmla="*/ 16849 w 1145807"/>
                  <a:gd name="connsiteY2-60" fmla="*/ 836432 h 2402843"/>
                  <a:gd name="connsiteX3-61" fmla="*/ 1609 w 1145807"/>
                  <a:gd name="connsiteY3-62" fmla="*/ 478292 h 2402843"/>
                  <a:gd name="connsiteX4-63" fmla="*/ 54949 w 1145807"/>
                  <a:gd name="connsiteY4-64" fmla="*/ 322082 h 2402843"/>
                  <a:gd name="connsiteX5-65" fmla="*/ 157819 w 1145807"/>
                  <a:gd name="connsiteY5-66" fmla="*/ 223022 h 2402843"/>
                  <a:gd name="connsiteX6-67" fmla="*/ 241639 w 1145807"/>
                  <a:gd name="connsiteY6-68" fmla="*/ 215402 h 2402843"/>
                  <a:gd name="connsiteX7-69" fmla="*/ 237829 w 1145807"/>
                  <a:gd name="connsiteY7-70" fmla="*/ 196352 h 2402843"/>
                  <a:gd name="connsiteX8-71" fmla="*/ 321649 w 1145807"/>
                  <a:gd name="connsiteY8-72" fmla="*/ 55382 h 2402843"/>
                  <a:gd name="connsiteX9-73" fmla="*/ 447379 w 1145807"/>
                  <a:gd name="connsiteY9-74" fmla="*/ 21092 h 2402843"/>
                  <a:gd name="connsiteX10-75" fmla="*/ 561679 w 1145807"/>
                  <a:gd name="connsiteY10-76" fmla="*/ 66812 h 2402843"/>
                  <a:gd name="connsiteX11-77" fmla="*/ 569299 w 1145807"/>
                  <a:gd name="connsiteY11-78" fmla="*/ 74432 h 2402843"/>
                  <a:gd name="connsiteX12-79" fmla="*/ 637879 w 1145807"/>
                  <a:gd name="connsiteY12-80" fmla="*/ 17282 h 2402843"/>
                  <a:gd name="connsiteX13-81" fmla="*/ 767419 w 1145807"/>
                  <a:gd name="connsiteY13-82" fmla="*/ 5852 h 2402843"/>
                  <a:gd name="connsiteX14-83" fmla="*/ 893149 w 1145807"/>
                  <a:gd name="connsiteY14-84" fmla="*/ 101102 h 2402843"/>
                  <a:gd name="connsiteX15-85" fmla="*/ 919819 w 1145807"/>
                  <a:gd name="connsiteY15-86" fmla="*/ 184922 h 2402843"/>
                  <a:gd name="connsiteX16-87" fmla="*/ 935059 w 1145807"/>
                  <a:gd name="connsiteY16-88" fmla="*/ 207782 h 2402843"/>
                  <a:gd name="connsiteX17-89" fmla="*/ 1030309 w 1145807"/>
                  <a:gd name="connsiteY17-90" fmla="*/ 223022 h 2402843"/>
                  <a:gd name="connsiteX18-91" fmla="*/ 1136989 w 1145807"/>
                  <a:gd name="connsiteY18-92" fmla="*/ 398282 h 2402843"/>
                  <a:gd name="connsiteX19-93" fmla="*/ 1136989 w 1145807"/>
                  <a:gd name="connsiteY19-94" fmla="*/ 821192 h 2402843"/>
                  <a:gd name="connsiteX20-95" fmla="*/ 1114129 w 1145807"/>
                  <a:gd name="connsiteY20-96" fmla="*/ 1495562 h 2402843"/>
                  <a:gd name="connsiteX21-97" fmla="*/ 1114129 w 1145807"/>
                  <a:gd name="connsiteY21-98" fmla="*/ 2032772 h 2402843"/>
                  <a:gd name="connsiteX22-99" fmla="*/ 1125559 w 1145807"/>
                  <a:gd name="connsiteY22-100" fmla="*/ 2364242 h 2402843"/>
                  <a:gd name="connsiteX23-101" fmla="*/ 1117939 w 1145807"/>
                  <a:gd name="connsiteY23-102" fmla="*/ 2398532 h 2402843"/>
                  <a:gd name="connsiteX24-103" fmla="*/ 976969 w 1145807"/>
                  <a:gd name="connsiteY24-104" fmla="*/ 2402342 h 2402843"/>
                  <a:gd name="connsiteX25-105" fmla="*/ 367369 w 1145807"/>
                  <a:gd name="connsiteY25-106" fmla="*/ 2402342 h 2402843"/>
                  <a:gd name="connsiteX26-107" fmla="*/ 54949 w 1145807"/>
                  <a:gd name="connsiteY26-108" fmla="*/ 2398532 h 2402843"/>
                  <a:gd name="connsiteX0-109" fmla="*/ 54949 w 1145807"/>
                  <a:gd name="connsiteY0-110" fmla="*/ 2398532 h 2402843"/>
                  <a:gd name="connsiteX1-111" fmla="*/ 47329 w 1145807"/>
                  <a:gd name="connsiteY1-112" fmla="*/ 1457462 h 2402843"/>
                  <a:gd name="connsiteX2-113" fmla="*/ 16849 w 1145807"/>
                  <a:gd name="connsiteY2-114" fmla="*/ 836432 h 2402843"/>
                  <a:gd name="connsiteX3-115" fmla="*/ 1609 w 1145807"/>
                  <a:gd name="connsiteY3-116" fmla="*/ 478292 h 2402843"/>
                  <a:gd name="connsiteX4-117" fmla="*/ 54949 w 1145807"/>
                  <a:gd name="connsiteY4-118" fmla="*/ 322082 h 2402843"/>
                  <a:gd name="connsiteX5-119" fmla="*/ 157819 w 1145807"/>
                  <a:gd name="connsiteY5-120" fmla="*/ 223022 h 2402843"/>
                  <a:gd name="connsiteX6-121" fmla="*/ 235924 w 1145807"/>
                  <a:gd name="connsiteY6-122" fmla="*/ 213497 h 2402843"/>
                  <a:gd name="connsiteX7-123" fmla="*/ 237829 w 1145807"/>
                  <a:gd name="connsiteY7-124" fmla="*/ 196352 h 2402843"/>
                  <a:gd name="connsiteX8-125" fmla="*/ 321649 w 1145807"/>
                  <a:gd name="connsiteY8-126" fmla="*/ 55382 h 2402843"/>
                  <a:gd name="connsiteX9-127" fmla="*/ 447379 w 1145807"/>
                  <a:gd name="connsiteY9-128" fmla="*/ 21092 h 2402843"/>
                  <a:gd name="connsiteX10-129" fmla="*/ 561679 w 1145807"/>
                  <a:gd name="connsiteY10-130" fmla="*/ 66812 h 2402843"/>
                  <a:gd name="connsiteX11-131" fmla="*/ 569299 w 1145807"/>
                  <a:gd name="connsiteY11-132" fmla="*/ 74432 h 2402843"/>
                  <a:gd name="connsiteX12-133" fmla="*/ 637879 w 1145807"/>
                  <a:gd name="connsiteY12-134" fmla="*/ 17282 h 2402843"/>
                  <a:gd name="connsiteX13-135" fmla="*/ 767419 w 1145807"/>
                  <a:gd name="connsiteY13-136" fmla="*/ 5852 h 2402843"/>
                  <a:gd name="connsiteX14-137" fmla="*/ 893149 w 1145807"/>
                  <a:gd name="connsiteY14-138" fmla="*/ 101102 h 2402843"/>
                  <a:gd name="connsiteX15-139" fmla="*/ 919819 w 1145807"/>
                  <a:gd name="connsiteY15-140" fmla="*/ 184922 h 2402843"/>
                  <a:gd name="connsiteX16-141" fmla="*/ 935059 w 1145807"/>
                  <a:gd name="connsiteY16-142" fmla="*/ 207782 h 2402843"/>
                  <a:gd name="connsiteX17-143" fmla="*/ 1030309 w 1145807"/>
                  <a:gd name="connsiteY17-144" fmla="*/ 223022 h 2402843"/>
                  <a:gd name="connsiteX18-145" fmla="*/ 1136989 w 1145807"/>
                  <a:gd name="connsiteY18-146" fmla="*/ 398282 h 2402843"/>
                  <a:gd name="connsiteX19-147" fmla="*/ 1136989 w 1145807"/>
                  <a:gd name="connsiteY19-148" fmla="*/ 821192 h 2402843"/>
                  <a:gd name="connsiteX20-149" fmla="*/ 1114129 w 1145807"/>
                  <a:gd name="connsiteY20-150" fmla="*/ 1495562 h 2402843"/>
                  <a:gd name="connsiteX21-151" fmla="*/ 1114129 w 1145807"/>
                  <a:gd name="connsiteY21-152" fmla="*/ 2032772 h 2402843"/>
                  <a:gd name="connsiteX22-153" fmla="*/ 1125559 w 1145807"/>
                  <a:gd name="connsiteY22-154" fmla="*/ 2364242 h 2402843"/>
                  <a:gd name="connsiteX23-155" fmla="*/ 1117939 w 1145807"/>
                  <a:gd name="connsiteY23-156" fmla="*/ 2398532 h 2402843"/>
                  <a:gd name="connsiteX24-157" fmla="*/ 976969 w 1145807"/>
                  <a:gd name="connsiteY24-158" fmla="*/ 2402342 h 2402843"/>
                  <a:gd name="connsiteX25-159" fmla="*/ 367369 w 1145807"/>
                  <a:gd name="connsiteY25-160" fmla="*/ 2402342 h 2402843"/>
                  <a:gd name="connsiteX26-161" fmla="*/ 54949 w 1145807"/>
                  <a:gd name="connsiteY26-162" fmla="*/ 2398532 h 2402843"/>
                  <a:gd name="connsiteX0-163" fmla="*/ 54949 w 1145807"/>
                  <a:gd name="connsiteY0-164" fmla="*/ 2398532 h 2402843"/>
                  <a:gd name="connsiteX1-165" fmla="*/ 47329 w 1145807"/>
                  <a:gd name="connsiteY1-166" fmla="*/ 1457462 h 2402843"/>
                  <a:gd name="connsiteX2-167" fmla="*/ 16849 w 1145807"/>
                  <a:gd name="connsiteY2-168" fmla="*/ 836432 h 2402843"/>
                  <a:gd name="connsiteX3-169" fmla="*/ 1609 w 1145807"/>
                  <a:gd name="connsiteY3-170" fmla="*/ 478292 h 2402843"/>
                  <a:gd name="connsiteX4-171" fmla="*/ 54949 w 1145807"/>
                  <a:gd name="connsiteY4-172" fmla="*/ 322082 h 2402843"/>
                  <a:gd name="connsiteX5-173" fmla="*/ 157819 w 1145807"/>
                  <a:gd name="connsiteY5-174" fmla="*/ 223022 h 2402843"/>
                  <a:gd name="connsiteX6-175" fmla="*/ 235924 w 1145807"/>
                  <a:gd name="connsiteY6-176" fmla="*/ 213497 h 2402843"/>
                  <a:gd name="connsiteX7-177" fmla="*/ 251164 w 1145807"/>
                  <a:gd name="connsiteY7-178" fmla="*/ 194447 h 2402843"/>
                  <a:gd name="connsiteX8-179" fmla="*/ 321649 w 1145807"/>
                  <a:gd name="connsiteY8-180" fmla="*/ 55382 h 2402843"/>
                  <a:gd name="connsiteX9-181" fmla="*/ 447379 w 1145807"/>
                  <a:gd name="connsiteY9-182" fmla="*/ 21092 h 2402843"/>
                  <a:gd name="connsiteX10-183" fmla="*/ 561679 w 1145807"/>
                  <a:gd name="connsiteY10-184" fmla="*/ 66812 h 2402843"/>
                  <a:gd name="connsiteX11-185" fmla="*/ 569299 w 1145807"/>
                  <a:gd name="connsiteY11-186" fmla="*/ 74432 h 2402843"/>
                  <a:gd name="connsiteX12-187" fmla="*/ 637879 w 1145807"/>
                  <a:gd name="connsiteY12-188" fmla="*/ 17282 h 2402843"/>
                  <a:gd name="connsiteX13-189" fmla="*/ 767419 w 1145807"/>
                  <a:gd name="connsiteY13-190" fmla="*/ 5852 h 2402843"/>
                  <a:gd name="connsiteX14-191" fmla="*/ 893149 w 1145807"/>
                  <a:gd name="connsiteY14-192" fmla="*/ 101102 h 2402843"/>
                  <a:gd name="connsiteX15-193" fmla="*/ 919819 w 1145807"/>
                  <a:gd name="connsiteY15-194" fmla="*/ 184922 h 2402843"/>
                  <a:gd name="connsiteX16-195" fmla="*/ 935059 w 1145807"/>
                  <a:gd name="connsiteY16-196" fmla="*/ 207782 h 2402843"/>
                  <a:gd name="connsiteX17-197" fmla="*/ 1030309 w 1145807"/>
                  <a:gd name="connsiteY17-198" fmla="*/ 223022 h 2402843"/>
                  <a:gd name="connsiteX18-199" fmla="*/ 1136989 w 1145807"/>
                  <a:gd name="connsiteY18-200" fmla="*/ 398282 h 2402843"/>
                  <a:gd name="connsiteX19-201" fmla="*/ 1136989 w 1145807"/>
                  <a:gd name="connsiteY19-202" fmla="*/ 821192 h 2402843"/>
                  <a:gd name="connsiteX20-203" fmla="*/ 1114129 w 1145807"/>
                  <a:gd name="connsiteY20-204" fmla="*/ 1495562 h 2402843"/>
                  <a:gd name="connsiteX21-205" fmla="*/ 1114129 w 1145807"/>
                  <a:gd name="connsiteY21-206" fmla="*/ 2032772 h 2402843"/>
                  <a:gd name="connsiteX22-207" fmla="*/ 1125559 w 1145807"/>
                  <a:gd name="connsiteY22-208" fmla="*/ 2364242 h 2402843"/>
                  <a:gd name="connsiteX23-209" fmla="*/ 1117939 w 1145807"/>
                  <a:gd name="connsiteY23-210" fmla="*/ 2398532 h 2402843"/>
                  <a:gd name="connsiteX24-211" fmla="*/ 976969 w 1145807"/>
                  <a:gd name="connsiteY24-212" fmla="*/ 2402342 h 2402843"/>
                  <a:gd name="connsiteX25-213" fmla="*/ 367369 w 1145807"/>
                  <a:gd name="connsiteY25-214" fmla="*/ 2402342 h 2402843"/>
                  <a:gd name="connsiteX26-215" fmla="*/ 54949 w 1145807"/>
                  <a:gd name="connsiteY26-216" fmla="*/ 2398532 h 2402843"/>
                  <a:gd name="connsiteX0-217" fmla="*/ 54949 w 1145807"/>
                  <a:gd name="connsiteY0-218" fmla="*/ 2398532 h 2402843"/>
                  <a:gd name="connsiteX1-219" fmla="*/ 47329 w 1145807"/>
                  <a:gd name="connsiteY1-220" fmla="*/ 1457462 h 2402843"/>
                  <a:gd name="connsiteX2-221" fmla="*/ 16849 w 1145807"/>
                  <a:gd name="connsiteY2-222" fmla="*/ 836432 h 2402843"/>
                  <a:gd name="connsiteX3-223" fmla="*/ 1609 w 1145807"/>
                  <a:gd name="connsiteY3-224" fmla="*/ 478292 h 2402843"/>
                  <a:gd name="connsiteX4-225" fmla="*/ 54949 w 1145807"/>
                  <a:gd name="connsiteY4-226" fmla="*/ 322082 h 2402843"/>
                  <a:gd name="connsiteX5-227" fmla="*/ 157819 w 1145807"/>
                  <a:gd name="connsiteY5-228" fmla="*/ 223022 h 2402843"/>
                  <a:gd name="connsiteX6-229" fmla="*/ 235924 w 1145807"/>
                  <a:gd name="connsiteY6-230" fmla="*/ 213497 h 2402843"/>
                  <a:gd name="connsiteX7-231" fmla="*/ 241639 w 1145807"/>
                  <a:gd name="connsiteY7-232" fmla="*/ 181112 h 2402843"/>
                  <a:gd name="connsiteX8-233" fmla="*/ 321649 w 1145807"/>
                  <a:gd name="connsiteY8-234" fmla="*/ 55382 h 2402843"/>
                  <a:gd name="connsiteX9-235" fmla="*/ 447379 w 1145807"/>
                  <a:gd name="connsiteY9-236" fmla="*/ 21092 h 2402843"/>
                  <a:gd name="connsiteX10-237" fmla="*/ 561679 w 1145807"/>
                  <a:gd name="connsiteY10-238" fmla="*/ 66812 h 2402843"/>
                  <a:gd name="connsiteX11-239" fmla="*/ 569299 w 1145807"/>
                  <a:gd name="connsiteY11-240" fmla="*/ 74432 h 2402843"/>
                  <a:gd name="connsiteX12-241" fmla="*/ 637879 w 1145807"/>
                  <a:gd name="connsiteY12-242" fmla="*/ 17282 h 2402843"/>
                  <a:gd name="connsiteX13-243" fmla="*/ 767419 w 1145807"/>
                  <a:gd name="connsiteY13-244" fmla="*/ 5852 h 2402843"/>
                  <a:gd name="connsiteX14-245" fmla="*/ 893149 w 1145807"/>
                  <a:gd name="connsiteY14-246" fmla="*/ 101102 h 2402843"/>
                  <a:gd name="connsiteX15-247" fmla="*/ 919819 w 1145807"/>
                  <a:gd name="connsiteY15-248" fmla="*/ 184922 h 2402843"/>
                  <a:gd name="connsiteX16-249" fmla="*/ 935059 w 1145807"/>
                  <a:gd name="connsiteY16-250" fmla="*/ 207782 h 2402843"/>
                  <a:gd name="connsiteX17-251" fmla="*/ 1030309 w 1145807"/>
                  <a:gd name="connsiteY17-252" fmla="*/ 223022 h 2402843"/>
                  <a:gd name="connsiteX18-253" fmla="*/ 1136989 w 1145807"/>
                  <a:gd name="connsiteY18-254" fmla="*/ 398282 h 2402843"/>
                  <a:gd name="connsiteX19-255" fmla="*/ 1136989 w 1145807"/>
                  <a:gd name="connsiteY19-256" fmla="*/ 821192 h 2402843"/>
                  <a:gd name="connsiteX20-257" fmla="*/ 1114129 w 1145807"/>
                  <a:gd name="connsiteY20-258" fmla="*/ 1495562 h 2402843"/>
                  <a:gd name="connsiteX21-259" fmla="*/ 1114129 w 1145807"/>
                  <a:gd name="connsiteY21-260" fmla="*/ 2032772 h 2402843"/>
                  <a:gd name="connsiteX22-261" fmla="*/ 1125559 w 1145807"/>
                  <a:gd name="connsiteY22-262" fmla="*/ 2364242 h 2402843"/>
                  <a:gd name="connsiteX23-263" fmla="*/ 1117939 w 1145807"/>
                  <a:gd name="connsiteY23-264" fmla="*/ 2398532 h 2402843"/>
                  <a:gd name="connsiteX24-265" fmla="*/ 976969 w 1145807"/>
                  <a:gd name="connsiteY24-266" fmla="*/ 2402342 h 2402843"/>
                  <a:gd name="connsiteX25-267" fmla="*/ 367369 w 1145807"/>
                  <a:gd name="connsiteY25-268" fmla="*/ 2402342 h 2402843"/>
                  <a:gd name="connsiteX26-269" fmla="*/ 54949 w 1145807"/>
                  <a:gd name="connsiteY26-270" fmla="*/ 2398532 h 2402843"/>
                  <a:gd name="connsiteX0-271" fmla="*/ 54949 w 1145807"/>
                  <a:gd name="connsiteY0-272" fmla="*/ 2398532 h 2402843"/>
                  <a:gd name="connsiteX1-273" fmla="*/ 47329 w 1145807"/>
                  <a:gd name="connsiteY1-274" fmla="*/ 1457462 h 2402843"/>
                  <a:gd name="connsiteX2-275" fmla="*/ 16849 w 1145807"/>
                  <a:gd name="connsiteY2-276" fmla="*/ 836432 h 2402843"/>
                  <a:gd name="connsiteX3-277" fmla="*/ 1609 w 1145807"/>
                  <a:gd name="connsiteY3-278" fmla="*/ 478292 h 2402843"/>
                  <a:gd name="connsiteX4-279" fmla="*/ 54949 w 1145807"/>
                  <a:gd name="connsiteY4-280" fmla="*/ 322082 h 2402843"/>
                  <a:gd name="connsiteX5-281" fmla="*/ 155914 w 1145807"/>
                  <a:gd name="connsiteY5-282" fmla="*/ 226832 h 2402843"/>
                  <a:gd name="connsiteX6-283" fmla="*/ 235924 w 1145807"/>
                  <a:gd name="connsiteY6-284" fmla="*/ 213497 h 2402843"/>
                  <a:gd name="connsiteX7-285" fmla="*/ 241639 w 1145807"/>
                  <a:gd name="connsiteY7-286" fmla="*/ 181112 h 2402843"/>
                  <a:gd name="connsiteX8-287" fmla="*/ 321649 w 1145807"/>
                  <a:gd name="connsiteY8-288" fmla="*/ 55382 h 2402843"/>
                  <a:gd name="connsiteX9-289" fmla="*/ 447379 w 1145807"/>
                  <a:gd name="connsiteY9-290" fmla="*/ 21092 h 2402843"/>
                  <a:gd name="connsiteX10-291" fmla="*/ 561679 w 1145807"/>
                  <a:gd name="connsiteY10-292" fmla="*/ 66812 h 2402843"/>
                  <a:gd name="connsiteX11-293" fmla="*/ 569299 w 1145807"/>
                  <a:gd name="connsiteY11-294" fmla="*/ 74432 h 2402843"/>
                  <a:gd name="connsiteX12-295" fmla="*/ 637879 w 1145807"/>
                  <a:gd name="connsiteY12-296" fmla="*/ 17282 h 2402843"/>
                  <a:gd name="connsiteX13-297" fmla="*/ 767419 w 1145807"/>
                  <a:gd name="connsiteY13-298" fmla="*/ 5852 h 2402843"/>
                  <a:gd name="connsiteX14-299" fmla="*/ 893149 w 1145807"/>
                  <a:gd name="connsiteY14-300" fmla="*/ 101102 h 2402843"/>
                  <a:gd name="connsiteX15-301" fmla="*/ 919819 w 1145807"/>
                  <a:gd name="connsiteY15-302" fmla="*/ 184922 h 2402843"/>
                  <a:gd name="connsiteX16-303" fmla="*/ 935059 w 1145807"/>
                  <a:gd name="connsiteY16-304" fmla="*/ 207782 h 2402843"/>
                  <a:gd name="connsiteX17-305" fmla="*/ 1030309 w 1145807"/>
                  <a:gd name="connsiteY17-306" fmla="*/ 223022 h 2402843"/>
                  <a:gd name="connsiteX18-307" fmla="*/ 1136989 w 1145807"/>
                  <a:gd name="connsiteY18-308" fmla="*/ 398282 h 2402843"/>
                  <a:gd name="connsiteX19-309" fmla="*/ 1136989 w 1145807"/>
                  <a:gd name="connsiteY19-310" fmla="*/ 821192 h 2402843"/>
                  <a:gd name="connsiteX20-311" fmla="*/ 1114129 w 1145807"/>
                  <a:gd name="connsiteY20-312" fmla="*/ 1495562 h 2402843"/>
                  <a:gd name="connsiteX21-313" fmla="*/ 1114129 w 1145807"/>
                  <a:gd name="connsiteY21-314" fmla="*/ 2032772 h 2402843"/>
                  <a:gd name="connsiteX22-315" fmla="*/ 1125559 w 1145807"/>
                  <a:gd name="connsiteY22-316" fmla="*/ 2364242 h 2402843"/>
                  <a:gd name="connsiteX23-317" fmla="*/ 1117939 w 1145807"/>
                  <a:gd name="connsiteY23-318" fmla="*/ 2398532 h 2402843"/>
                  <a:gd name="connsiteX24-319" fmla="*/ 976969 w 1145807"/>
                  <a:gd name="connsiteY24-320" fmla="*/ 2402342 h 2402843"/>
                  <a:gd name="connsiteX25-321" fmla="*/ 367369 w 1145807"/>
                  <a:gd name="connsiteY25-322" fmla="*/ 2402342 h 2402843"/>
                  <a:gd name="connsiteX26-323" fmla="*/ 54949 w 1145807"/>
                  <a:gd name="connsiteY26-324" fmla="*/ 2398532 h 2402843"/>
                  <a:gd name="connsiteX0-325" fmla="*/ 54949 w 1145807"/>
                  <a:gd name="connsiteY0-326" fmla="*/ 2398812 h 2403123"/>
                  <a:gd name="connsiteX1-327" fmla="*/ 47329 w 1145807"/>
                  <a:gd name="connsiteY1-328" fmla="*/ 1457742 h 2403123"/>
                  <a:gd name="connsiteX2-329" fmla="*/ 16849 w 1145807"/>
                  <a:gd name="connsiteY2-330" fmla="*/ 836712 h 2403123"/>
                  <a:gd name="connsiteX3-331" fmla="*/ 1609 w 1145807"/>
                  <a:gd name="connsiteY3-332" fmla="*/ 478572 h 2403123"/>
                  <a:gd name="connsiteX4-333" fmla="*/ 54949 w 1145807"/>
                  <a:gd name="connsiteY4-334" fmla="*/ 322362 h 2403123"/>
                  <a:gd name="connsiteX5-335" fmla="*/ 155914 w 1145807"/>
                  <a:gd name="connsiteY5-336" fmla="*/ 227112 h 2403123"/>
                  <a:gd name="connsiteX6-337" fmla="*/ 235924 w 1145807"/>
                  <a:gd name="connsiteY6-338" fmla="*/ 213777 h 2403123"/>
                  <a:gd name="connsiteX7-339" fmla="*/ 241639 w 1145807"/>
                  <a:gd name="connsiteY7-340" fmla="*/ 181392 h 2403123"/>
                  <a:gd name="connsiteX8-341" fmla="*/ 321649 w 1145807"/>
                  <a:gd name="connsiteY8-342" fmla="*/ 55662 h 2403123"/>
                  <a:gd name="connsiteX9-343" fmla="*/ 447379 w 1145807"/>
                  <a:gd name="connsiteY9-344" fmla="*/ 21372 h 2403123"/>
                  <a:gd name="connsiteX10-345" fmla="*/ 561679 w 1145807"/>
                  <a:gd name="connsiteY10-346" fmla="*/ 67092 h 2403123"/>
                  <a:gd name="connsiteX11-347" fmla="*/ 569299 w 1145807"/>
                  <a:gd name="connsiteY11-348" fmla="*/ 74712 h 2403123"/>
                  <a:gd name="connsiteX12-349" fmla="*/ 637879 w 1145807"/>
                  <a:gd name="connsiteY12-350" fmla="*/ 17562 h 2403123"/>
                  <a:gd name="connsiteX13-351" fmla="*/ 767419 w 1145807"/>
                  <a:gd name="connsiteY13-352" fmla="*/ 6132 h 2403123"/>
                  <a:gd name="connsiteX14-353" fmla="*/ 883624 w 1145807"/>
                  <a:gd name="connsiteY14-354" fmla="*/ 105192 h 2403123"/>
                  <a:gd name="connsiteX15-355" fmla="*/ 919819 w 1145807"/>
                  <a:gd name="connsiteY15-356" fmla="*/ 185202 h 2403123"/>
                  <a:gd name="connsiteX16-357" fmla="*/ 935059 w 1145807"/>
                  <a:gd name="connsiteY16-358" fmla="*/ 208062 h 2403123"/>
                  <a:gd name="connsiteX17-359" fmla="*/ 1030309 w 1145807"/>
                  <a:gd name="connsiteY17-360" fmla="*/ 223302 h 2403123"/>
                  <a:gd name="connsiteX18-361" fmla="*/ 1136989 w 1145807"/>
                  <a:gd name="connsiteY18-362" fmla="*/ 398562 h 2403123"/>
                  <a:gd name="connsiteX19-363" fmla="*/ 1136989 w 1145807"/>
                  <a:gd name="connsiteY19-364" fmla="*/ 821472 h 2403123"/>
                  <a:gd name="connsiteX20-365" fmla="*/ 1114129 w 1145807"/>
                  <a:gd name="connsiteY20-366" fmla="*/ 1495842 h 2403123"/>
                  <a:gd name="connsiteX21-367" fmla="*/ 1114129 w 1145807"/>
                  <a:gd name="connsiteY21-368" fmla="*/ 2033052 h 2403123"/>
                  <a:gd name="connsiteX22-369" fmla="*/ 1125559 w 1145807"/>
                  <a:gd name="connsiteY22-370" fmla="*/ 2364522 h 2403123"/>
                  <a:gd name="connsiteX23-371" fmla="*/ 1117939 w 1145807"/>
                  <a:gd name="connsiteY23-372" fmla="*/ 2398812 h 2403123"/>
                  <a:gd name="connsiteX24-373" fmla="*/ 976969 w 1145807"/>
                  <a:gd name="connsiteY24-374" fmla="*/ 2402622 h 2403123"/>
                  <a:gd name="connsiteX25-375" fmla="*/ 367369 w 1145807"/>
                  <a:gd name="connsiteY25-376" fmla="*/ 2402622 h 2403123"/>
                  <a:gd name="connsiteX26-377" fmla="*/ 54949 w 1145807"/>
                  <a:gd name="connsiteY26-378" fmla="*/ 2398812 h 2403123"/>
                  <a:gd name="connsiteX0-379" fmla="*/ 54949 w 1145807"/>
                  <a:gd name="connsiteY0-380" fmla="*/ 2398393 h 2402704"/>
                  <a:gd name="connsiteX1-381" fmla="*/ 47329 w 1145807"/>
                  <a:gd name="connsiteY1-382" fmla="*/ 1457323 h 2402704"/>
                  <a:gd name="connsiteX2-383" fmla="*/ 16849 w 1145807"/>
                  <a:gd name="connsiteY2-384" fmla="*/ 836293 h 2402704"/>
                  <a:gd name="connsiteX3-385" fmla="*/ 1609 w 1145807"/>
                  <a:gd name="connsiteY3-386" fmla="*/ 478153 h 2402704"/>
                  <a:gd name="connsiteX4-387" fmla="*/ 54949 w 1145807"/>
                  <a:gd name="connsiteY4-388" fmla="*/ 321943 h 2402704"/>
                  <a:gd name="connsiteX5-389" fmla="*/ 155914 w 1145807"/>
                  <a:gd name="connsiteY5-390" fmla="*/ 226693 h 2402704"/>
                  <a:gd name="connsiteX6-391" fmla="*/ 235924 w 1145807"/>
                  <a:gd name="connsiteY6-392" fmla="*/ 213358 h 2402704"/>
                  <a:gd name="connsiteX7-393" fmla="*/ 241639 w 1145807"/>
                  <a:gd name="connsiteY7-394" fmla="*/ 180973 h 2402704"/>
                  <a:gd name="connsiteX8-395" fmla="*/ 321649 w 1145807"/>
                  <a:gd name="connsiteY8-396" fmla="*/ 55243 h 2402704"/>
                  <a:gd name="connsiteX9-397" fmla="*/ 447379 w 1145807"/>
                  <a:gd name="connsiteY9-398" fmla="*/ 20953 h 2402704"/>
                  <a:gd name="connsiteX10-399" fmla="*/ 561679 w 1145807"/>
                  <a:gd name="connsiteY10-400" fmla="*/ 66673 h 2402704"/>
                  <a:gd name="connsiteX11-401" fmla="*/ 569299 w 1145807"/>
                  <a:gd name="connsiteY11-402" fmla="*/ 74293 h 2402704"/>
                  <a:gd name="connsiteX12-403" fmla="*/ 637879 w 1145807"/>
                  <a:gd name="connsiteY12-404" fmla="*/ 17143 h 2402704"/>
                  <a:gd name="connsiteX13-405" fmla="*/ 767419 w 1145807"/>
                  <a:gd name="connsiteY13-406" fmla="*/ 5713 h 2402704"/>
                  <a:gd name="connsiteX14-407" fmla="*/ 891244 w 1145807"/>
                  <a:gd name="connsiteY14-408" fmla="*/ 99058 h 2402704"/>
                  <a:gd name="connsiteX15-409" fmla="*/ 919819 w 1145807"/>
                  <a:gd name="connsiteY15-410" fmla="*/ 184783 h 2402704"/>
                  <a:gd name="connsiteX16-411" fmla="*/ 935059 w 1145807"/>
                  <a:gd name="connsiteY16-412" fmla="*/ 207643 h 2402704"/>
                  <a:gd name="connsiteX17-413" fmla="*/ 1030309 w 1145807"/>
                  <a:gd name="connsiteY17-414" fmla="*/ 222883 h 2402704"/>
                  <a:gd name="connsiteX18-415" fmla="*/ 1136989 w 1145807"/>
                  <a:gd name="connsiteY18-416" fmla="*/ 398143 h 2402704"/>
                  <a:gd name="connsiteX19-417" fmla="*/ 1136989 w 1145807"/>
                  <a:gd name="connsiteY19-418" fmla="*/ 821053 h 2402704"/>
                  <a:gd name="connsiteX20-419" fmla="*/ 1114129 w 1145807"/>
                  <a:gd name="connsiteY20-420" fmla="*/ 1495423 h 2402704"/>
                  <a:gd name="connsiteX21-421" fmla="*/ 1114129 w 1145807"/>
                  <a:gd name="connsiteY21-422" fmla="*/ 2032633 h 2402704"/>
                  <a:gd name="connsiteX22-423" fmla="*/ 1125559 w 1145807"/>
                  <a:gd name="connsiteY22-424" fmla="*/ 2364103 h 2402704"/>
                  <a:gd name="connsiteX23-425" fmla="*/ 1117939 w 1145807"/>
                  <a:gd name="connsiteY23-426" fmla="*/ 2398393 h 2402704"/>
                  <a:gd name="connsiteX24-427" fmla="*/ 976969 w 1145807"/>
                  <a:gd name="connsiteY24-428" fmla="*/ 2402203 h 2402704"/>
                  <a:gd name="connsiteX25-429" fmla="*/ 367369 w 1145807"/>
                  <a:gd name="connsiteY25-430" fmla="*/ 2402203 h 2402704"/>
                  <a:gd name="connsiteX26-431" fmla="*/ 54949 w 1145807"/>
                  <a:gd name="connsiteY26-432" fmla="*/ 2398393 h 2402704"/>
                  <a:gd name="connsiteX0-433" fmla="*/ 54949 w 1156012"/>
                  <a:gd name="connsiteY0-434" fmla="*/ 2398393 h 2402704"/>
                  <a:gd name="connsiteX1-435" fmla="*/ 47329 w 1156012"/>
                  <a:gd name="connsiteY1-436" fmla="*/ 1457323 h 2402704"/>
                  <a:gd name="connsiteX2-437" fmla="*/ 16849 w 1156012"/>
                  <a:gd name="connsiteY2-438" fmla="*/ 836293 h 2402704"/>
                  <a:gd name="connsiteX3-439" fmla="*/ 1609 w 1156012"/>
                  <a:gd name="connsiteY3-440" fmla="*/ 478153 h 2402704"/>
                  <a:gd name="connsiteX4-441" fmla="*/ 54949 w 1156012"/>
                  <a:gd name="connsiteY4-442" fmla="*/ 321943 h 2402704"/>
                  <a:gd name="connsiteX5-443" fmla="*/ 155914 w 1156012"/>
                  <a:gd name="connsiteY5-444" fmla="*/ 226693 h 2402704"/>
                  <a:gd name="connsiteX6-445" fmla="*/ 235924 w 1156012"/>
                  <a:gd name="connsiteY6-446" fmla="*/ 213358 h 2402704"/>
                  <a:gd name="connsiteX7-447" fmla="*/ 241639 w 1156012"/>
                  <a:gd name="connsiteY7-448" fmla="*/ 180973 h 2402704"/>
                  <a:gd name="connsiteX8-449" fmla="*/ 321649 w 1156012"/>
                  <a:gd name="connsiteY8-450" fmla="*/ 55243 h 2402704"/>
                  <a:gd name="connsiteX9-451" fmla="*/ 447379 w 1156012"/>
                  <a:gd name="connsiteY9-452" fmla="*/ 20953 h 2402704"/>
                  <a:gd name="connsiteX10-453" fmla="*/ 561679 w 1156012"/>
                  <a:gd name="connsiteY10-454" fmla="*/ 66673 h 2402704"/>
                  <a:gd name="connsiteX11-455" fmla="*/ 569299 w 1156012"/>
                  <a:gd name="connsiteY11-456" fmla="*/ 74293 h 2402704"/>
                  <a:gd name="connsiteX12-457" fmla="*/ 637879 w 1156012"/>
                  <a:gd name="connsiteY12-458" fmla="*/ 17143 h 2402704"/>
                  <a:gd name="connsiteX13-459" fmla="*/ 767419 w 1156012"/>
                  <a:gd name="connsiteY13-460" fmla="*/ 5713 h 2402704"/>
                  <a:gd name="connsiteX14-461" fmla="*/ 891244 w 1156012"/>
                  <a:gd name="connsiteY14-462" fmla="*/ 99058 h 2402704"/>
                  <a:gd name="connsiteX15-463" fmla="*/ 919819 w 1156012"/>
                  <a:gd name="connsiteY15-464" fmla="*/ 184783 h 2402704"/>
                  <a:gd name="connsiteX16-465" fmla="*/ 935059 w 1156012"/>
                  <a:gd name="connsiteY16-466" fmla="*/ 207643 h 2402704"/>
                  <a:gd name="connsiteX17-467" fmla="*/ 1030309 w 1156012"/>
                  <a:gd name="connsiteY17-468" fmla="*/ 222883 h 2402704"/>
                  <a:gd name="connsiteX18-469" fmla="*/ 1136989 w 1156012"/>
                  <a:gd name="connsiteY18-470" fmla="*/ 398143 h 2402704"/>
                  <a:gd name="connsiteX19-471" fmla="*/ 1154134 w 1156012"/>
                  <a:gd name="connsiteY19-472" fmla="*/ 821053 h 2402704"/>
                  <a:gd name="connsiteX20-473" fmla="*/ 1114129 w 1156012"/>
                  <a:gd name="connsiteY20-474" fmla="*/ 1495423 h 2402704"/>
                  <a:gd name="connsiteX21-475" fmla="*/ 1114129 w 1156012"/>
                  <a:gd name="connsiteY21-476" fmla="*/ 2032633 h 2402704"/>
                  <a:gd name="connsiteX22-477" fmla="*/ 1125559 w 1156012"/>
                  <a:gd name="connsiteY22-478" fmla="*/ 2364103 h 2402704"/>
                  <a:gd name="connsiteX23-479" fmla="*/ 1117939 w 1156012"/>
                  <a:gd name="connsiteY23-480" fmla="*/ 2398393 h 2402704"/>
                  <a:gd name="connsiteX24-481" fmla="*/ 976969 w 1156012"/>
                  <a:gd name="connsiteY24-482" fmla="*/ 2402203 h 2402704"/>
                  <a:gd name="connsiteX25-483" fmla="*/ 367369 w 1156012"/>
                  <a:gd name="connsiteY25-484" fmla="*/ 2402203 h 2402704"/>
                  <a:gd name="connsiteX26-485" fmla="*/ 54949 w 1156012"/>
                  <a:gd name="connsiteY26-486" fmla="*/ 2398393 h 2402704"/>
                  <a:gd name="connsiteX0-487" fmla="*/ 54949 w 1164560"/>
                  <a:gd name="connsiteY0-488" fmla="*/ 2398393 h 2402704"/>
                  <a:gd name="connsiteX1-489" fmla="*/ 47329 w 1164560"/>
                  <a:gd name="connsiteY1-490" fmla="*/ 1457323 h 2402704"/>
                  <a:gd name="connsiteX2-491" fmla="*/ 16849 w 1164560"/>
                  <a:gd name="connsiteY2-492" fmla="*/ 836293 h 2402704"/>
                  <a:gd name="connsiteX3-493" fmla="*/ 1609 w 1164560"/>
                  <a:gd name="connsiteY3-494" fmla="*/ 478153 h 2402704"/>
                  <a:gd name="connsiteX4-495" fmla="*/ 54949 w 1164560"/>
                  <a:gd name="connsiteY4-496" fmla="*/ 321943 h 2402704"/>
                  <a:gd name="connsiteX5-497" fmla="*/ 155914 w 1164560"/>
                  <a:gd name="connsiteY5-498" fmla="*/ 226693 h 2402704"/>
                  <a:gd name="connsiteX6-499" fmla="*/ 235924 w 1164560"/>
                  <a:gd name="connsiteY6-500" fmla="*/ 213358 h 2402704"/>
                  <a:gd name="connsiteX7-501" fmla="*/ 241639 w 1164560"/>
                  <a:gd name="connsiteY7-502" fmla="*/ 180973 h 2402704"/>
                  <a:gd name="connsiteX8-503" fmla="*/ 321649 w 1164560"/>
                  <a:gd name="connsiteY8-504" fmla="*/ 55243 h 2402704"/>
                  <a:gd name="connsiteX9-505" fmla="*/ 447379 w 1164560"/>
                  <a:gd name="connsiteY9-506" fmla="*/ 20953 h 2402704"/>
                  <a:gd name="connsiteX10-507" fmla="*/ 561679 w 1164560"/>
                  <a:gd name="connsiteY10-508" fmla="*/ 66673 h 2402704"/>
                  <a:gd name="connsiteX11-509" fmla="*/ 569299 w 1164560"/>
                  <a:gd name="connsiteY11-510" fmla="*/ 74293 h 2402704"/>
                  <a:gd name="connsiteX12-511" fmla="*/ 637879 w 1164560"/>
                  <a:gd name="connsiteY12-512" fmla="*/ 17143 h 2402704"/>
                  <a:gd name="connsiteX13-513" fmla="*/ 767419 w 1164560"/>
                  <a:gd name="connsiteY13-514" fmla="*/ 5713 h 2402704"/>
                  <a:gd name="connsiteX14-515" fmla="*/ 891244 w 1164560"/>
                  <a:gd name="connsiteY14-516" fmla="*/ 99058 h 2402704"/>
                  <a:gd name="connsiteX15-517" fmla="*/ 919819 w 1164560"/>
                  <a:gd name="connsiteY15-518" fmla="*/ 184783 h 2402704"/>
                  <a:gd name="connsiteX16-519" fmla="*/ 935059 w 1164560"/>
                  <a:gd name="connsiteY16-520" fmla="*/ 207643 h 2402704"/>
                  <a:gd name="connsiteX17-521" fmla="*/ 1030309 w 1164560"/>
                  <a:gd name="connsiteY17-522" fmla="*/ 222883 h 2402704"/>
                  <a:gd name="connsiteX18-523" fmla="*/ 1136989 w 1164560"/>
                  <a:gd name="connsiteY18-524" fmla="*/ 398143 h 2402704"/>
                  <a:gd name="connsiteX19-525" fmla="*/ 1163658 w 1164560"/>
                  <a:gd name="connsiteY19-526" fmla="*/ 621027 h 2402704"/>
                  <a:gd name="connsiteX20-527" fmla="*/ 1154134 w 1164560"/>
                  <a:gd name="connsiteY20-528" fmla="*/ 821053 h 2402704"/>
                  <a:gd name="connsiteX21-529" fmla="*/ 1114129 w 1164560"/>
                  <a:gd name="connsiteY21-530" fmla="*/ 1495423 h 2402704"/>
                  <a:gd name="connsiteX22-531" fmla="*/ 1114129 w 1164560"/>
                  <a:gd name="connsiteY22-532" fmla="*/ 2032633 h 2402704"/>
                  <a:gd name="connsiteX23-533" fmla="*/ 1125559 w 1164560"/>
                  <a:gd name="connsiteY23-534" fmla="*/ 2364103 h 2402704"/>
                  <a:gd name="connsiteX24-535" fmla="*/ 1117939 w 1164560"/>
                  <a:gd name="connsiteY24-536" fmla="*/ 2398393 h 2402704"/>
                  <a:gd name="connsiteX25-537" fmla="*/ 976969 w 1164560"/>
                  <a:gd name="connsiteY25-538" fmla="*/ 2402203 h 2402704"/>
                  <a:gd name="connsiteX26-539" fmla="*/ 367369 w 1164560"/>
                  <a:gd name="connsiteY26-540" fmla="*/ 2402203 h 2402704"/>
                  <a:gd name="connsiteX27" fmla="*/ 54949 w 1164560"/>
                  <a:gd name="connsiteY27" fmla="*/ 2398393 h 2402704"/>
                  <a:gd name="connsiteX0-541" fmla="*/ 54949 w 1164560"/>
                  <a:gd name="connsiteY0-542" fmla="*/ 2398393 h 2402704"/>
                  <a:gd name="connsiteX1-543" fmla="*/ 47329 w 1164560"/>
                  <a:gd name="connsiteY1-544" fmla="*/ 1457323 h 2402704"/>
                  <a:gd name="connsiteX2-545" fmla="*/ 16849 w 1164560"/>
                  <a:gd name="connsiteY2-546" fmla="*/ 836293 h 2402704"/>
                  <a:gd name="connsiteX3-547" fmla="*/ 1609 w 1164560"/>
                  <a:gd name="connsiteY3-548" fmla="*/ 478153 h 2402704"/>
                  <a:gd name="connsiteX4-549" fmla="*/ 54949 w 1164560"/>
                  <a:gd name="connsiteY4-550" fmla="*/ 321943 h 2402704"/>
                  <a:gd name="connsiteX5-551" fmla="*/ 155914 w 1164560"/>
                  <a:gd name="connsiteY5-552" fmla="*/ 226693 h 2402704"/>
                  <a:gd name="connsiteX6-553" fmla="*/ 235924 w 1164560"/>
                  <a:gd name="connsiteY6-554" fmla="*/ 213358 h 2402704"/>
                  <a:gd name="connsiteX7-555" fmla="*/ 241639 w 1164560"/>
                  <a:gd name="connsiteY7-556" fmla="*/ 180973 h 2402704"/>
                  <a:gd name="connsiteX8-557" fmla="*/ 321649 w 1164560"/>
                  <a:gd name="connsiteY8-558" fmla="*/ 55243 h 2402704"/>
                  <a:gd name="connsiteX9-559" fmla="*/ 447379 w 1164560"/>
                  <a:gd name="connsiteY9-560" fmla="*/ 20953 h 2402704"/>
                  <a:gd name="connsiteX10-561" fmla="*/ 561679 w 1164560"/>
                  <a:gd name="connsiteY10-562" fmla="*/ 66673 h 2402704"/>
                  <a:gd name="connsiteX11-563" fmla="*/ 569299 w 1164560"/>
                  <a:gd name="connsiteY11-564" fmla="*/ 74293 h 2402704"/>
                  <a:gd name="connsiteX12-565" fmla="*/ 637879 w 1164560"/>
                  <a:gd name="connsiteY12-566" fmla="*/ 17143 h 2402704"/>
                  <a:gd name="connsiteX13-567" fmla="*/ 767419 w 1164560"/>
                  <a:gd name="connsiteY13-568" fmla="*/ 5713 h 2402704"/>
                  <a:gd name="connsiteX14-569" fmla="*/ 891244 w 1164560"/>
                  <a:gd name="connsiteY14-570" fmla="*/ 99058 h 2402704"/>
                  <a:gd name="connsiteX15-571" fmla="*/ 919819 w 1164560"/>
                  <a:gd name="connsiteY15-572" fmla="*/ 184783 h 2402704"/>
                  <a:gd name="connsiteX16-573" fmla="*/ 935059 w 1164560"/>
                  <a:gd name="connsiteY16-574" fmla="*/ 207643 h 2402704"/>
                  <a:gd name="connsiteX17-575" fmla="*/ 1030309 w 1164560"/>
                  <a:gd name="connsiteY17-576" fmla="*/ 222883 h 2402704"/>
                  <a:gd name="connsiteX18-577" fmla="*/ 1096983 w 1164560"/>
                  <a:gd name="connsiteY18-578" fmla="*/ 297177 h 2402704"/>
                  <a:gd name="connsiteX19-579" fmla="*/ 1136989 w 1164560"/>
                  <a:gd name="connsiteY19-580" fmla="*/ 398143 h 2402704"/>
                  <a:gd name="connsiteX20-581" fmla="*/ 1163658 w 1164560"/>
                  <a:gd name="connsiteY20-582" fmla="*/ 621027 h 2402704"/>
                  <a:gd name="connsiteX21-583" fmla="*/ 1154134 w 1164560"/>
                  <a:gd name="connsiteY21-584" fmla="*/ 821053 h 2402704"/>
                  <a:gd name="connsiteX22-585" fmla="*/ 1114129 w 1164560"/>
                  <a:gd name="connsiteY22-586" fmla="*/ 1495423 h 2402704"/>
                  <a:gd name="connsiteX23-587" fmla="*/ 1114129 w 1164560"/>
                  <a:gd name="connsiteY23-588" fmla="*/ 2032633 h 2402704"/>
                  <a:gd name="connsiteX24-589" fmla="*/ 1125559 w 1164560"/>
                  <a:gd name="connsiteY24-590" fmla="*/ 2364103 h 2402704"/>
                  <a:gd name="connsiteX25-591" fmla="*/ 1117939 w 1164560"/>
                  <a:gd name="connsiteY25-592" fmla="*/ 2398393 h 2402704"/>
                  <a:gd name="connsiteX26-593" fmla="*/ 976969 w 1164560"/>
                  <a:gd name="connsiteY26-594" fmla="*/ 2402203 h 2402704"/>
                  <a:gd name="connsiteX27-595" fmla="*/ 367369 w 1164560"/>
                  <a:gd name="connsiteY27-596" fmla="*/ 2402203 h 2402704"/>
                  <a:gd name="connsiteX28" fmla="*/ 54949 w 1164560"/>
                  <a:gd name="connsiteY28" fmla="*/ 2398393 h 2402704"/>
                  <a:gd name="connsiteX0-597" fmla="*/ 54949 w 1164560"/>
                  <a:gd name="connsiteY0-598" fmla="*/ 2398393 h 2402704"/>
                  <a:gd name="connsiteX1-599" fmla="*/ 47329 w 1164560"/>
                  <a:gd name="connsiteY1-600" fmla="*/ 1457323 h 2402704"/>
                  <a:gd name="connsiteX2-601" fmla="*/ 16849 w 1164560"/>
                  <a:gd name="connsiteY2-602" fmla="*/ 836293 h 2402704"/>
                  <a:gd name="connsiteX3-603" fmla="*/ 1609 w 1164560"/>
                  <a:gd name="connsiteY3-604" fmla="*/ 478153 h 2402704"/>
                  <a:gd name="connsiteX4-605" fmla="*/ 54949 w 1164560"/>
                  <a:gd name="connsiteY4-606" fmla="*/ 321943 h 2402704"/>
                  <a:gd name="connsiteX5-607" fmla="*/ 155914 w 1164560"/>
                  <a:gd name="connsiteY5-608" fmla="*/ 226693 h 2402704"/>
                  <a:gd name="connsiteX6-609" fmla="*/ 235924 w 1164560"/>
                  <a:gd name="connsiteY6-610" fmla="*/ 213358 h 2402704"/>
                  <a:gd name="connsiteX7-611" fmla="*/ 241639 w 1164560"/>
                  <a:gd name="connsiteY7-612" fmla="*/ 180973 h 2402704"/>
                  <a:gd name="connsiteX8-613" fmla="*/ 321649 w 1164560"/>
                  <a:gd name="connsiteY8-614" fmla="*/ 55243 h 2402704"/>
                  <a:gd name="connsiteX9-615" fmla="*/ 447379 w 1164560"/>
                  <a:gd name="connsiteY9-616" fmla="*/ 20953 h 2402704"/>
                  <a:gd name="connsiteX10-617" fmla="*/ 561679 w 1164560"/>
                  <a:gd name="connsiteY10-618" fmla="*/ 66673 h 2402704"/>
                  <a:gd name="connsiteX11-619" fmla="*/ 569299 w 1164560"/>
                  <a:gd name="connsiteY11-620" fmla="*/ 74293 h 2402704"/>
                  <a:gd name="connsiteX12-621" fmla="*/ 637879 w 1164560"/>
                  <a:gd name="connsiteY12-622" fmla="*/ 17143 h 2402704"/>
                  <a:gd name="connsiteX13-623" fmla="*/ 767419 w 1164560"/>
                  <a:gd name="connsiteY13-624" fmla="*/ 5713 h 2402704"/>
                  <a:gd name="connsiteX14-625" fmla="*/ 891244 w 1164560"/>
                  <a:gd name="connsiteY14-626" fmla="*/ 99058 h 2402704"/>
                  <a:gd name="connsiteX15-627" fmla="*/ 919819 w 1164560"/>
                  <a:gd name="connsiteY15-628" fmla="*/ 184783 h 2402704"/>
                  <a:gd name="connsiteX16-629" fmla="*/ 935059 w 1164560"/>
                  <a:gd name="connsiteY16-630" fmla="*/ 207643 h 2402704"/>
                  <a:gd name="connsiteX17-631" fmla="*/ 1030309 w 1164560"/>
                  <a:gd name="connsiteY17-632" fmla="*/ 222883 h 2402704"/>
                  <a:gd name="connsiteX18-633" fmla="*/ 1096983 w 1164560"/>
                  <a:gd name="connsiteY18-634" fmla="*/ 297177 h 2402704"/>
                  <a:gd name="connsiteX19-635" fmla="*/ 1136989 w 1164560"/>
                  <a:gd name="connsiteY19-636" fmla="*/ 398143 h 2402704"/>
                  <a:gd name="connsiteX20-637" fmla="*/ 1163658 w 1164560"/>
                  <a:gd name="connsiteY20-638" fmla="*/ 621027 h 2402704"/>
                  <a:gd name="connsiteX21-639" fmla="*/ 1154134 w 1164560"/>
                  <a:gd name="connsiteY21-640" fmla="*/ 821053 h 2402704"/>
                  <a:gd name="connsiteX22-641" fmla="*/ 1114129 w 1164560"/>
                  <a:gd name="connsiteY22-642" fmla="*/ 1495423 h 2402704"/>
                  <a:gd name="connsiteX23-643" fmla="*/ 1114129 w 1164560"/>
                  <a:gd name="connsiteY23-644" fmla="*/ 2032633 h 2402704"/>
                  <a:gd name="connsiteX24-645" fmla="*/ 1125559 w 1164560"/>
                  <a:gd name="connsiteY24-646" fmla="*/ 2364103 h 2402704"/>
                  <a:gd name="connsiteX25-647" fmla="*/ 1117939 w 1164560"/>
                  <a:gd name="connsiteY25-648" fmla="*/ 2398393 h 2402704"/>
                  <a:gd name="connsiteX26-649" fmla="*/ 976969 w 1164560"/>
                  <a:gd name="connsiteY26-650" fmla="*/ 2402203 h 2402704"/>
                  <a:gd name="connsiteX27-651" fmla="*/ 367369 w 1164560"/>
                  <a:gd name="connsiteY27-652" fmla="*/ 2402203 h 2402704"/>
                  <a:gd name="connsiteX28-653" fmla="*/ 54949 w 1164560"/>
                  <a:gd name="connsiteY28-654" fmla="*/ 2398393 h 2402704"/>
                  <a:gd name="connsiteX0-655" fmla="*/ 54949 w 1164560"/>
                  <a:gd name="connsiteY0-656" fmla="*/ 2398393 h 2402704"/>
                  <a:gd name="connsiteX1-657" fmla="*/ 47329 w 1164560"/>
                  <a:gd name="connsiteY1-658" fmla="*/ 1457323 h 2402704"/>
                  <a:gd name="connsiteX2-659" fmla="*/ 16849 w 1164560"/>
                  <a:gd name="connsiteY2-660" fmla="*/ 836293 h 2402704"/>
                  <a:gd name="connsiteX3-661" fmla="*/ 1609 w 1164560"/>
                  <a:gd name="connsiteY3-662" fmla="*/ 478153 h 2402704"/>
                  <a:gd name="connsiteX4-663" fmla="*/ 54949 w 1164560"/>
                  <a:gd name="connsiteY4-664" fmla="*/ 321943 h 2402704"/>
                  <a:gd name="connsiteX5-665" fmla="*/ 155914 w 1164560"/>
                  <a:gd name="connsiteY5-666" fmla="*/ 226693 h 2402704"/>
                  <a:gd name="connsiteX6-667" fmla="*/ 235924 w 1164560"/>
                  <a:gd name="connsiteY6-668" fmla="*/ 213358 h 2402704"/>
                  <a:gd name="connsiteX7-669" fmla="*/ 241639 w 1164560"/>
                  <a:gd name="connsiteY7-670" fmla="*/ 180973 h 2402704"/>
                  <a:gd name="connsiteX8-671" fmla="*/ 321649 w 1164560"/>
                  <a:gd name="connsiteY8-672" fmla="*/ 55243 h 2402704"/>
                  <a:gd name="connsiteX9-673" fmla="*/ 447379 w 1164560"/>
                  <a:gd name="connsiteY9-674" fmla="*/ 20953 h 2402704"/>
                  <a:gd name="connsiteX10-675" fmla="*/ 561679 w 1164560"/>
                  <a:gd name="connsiteY10-676" fmla="*/ 66673 h 2402704"/>
                  <a:gd name="connsiteX11-677" fmla="*/ 569299 w 1164560"/>
                  <a:gd name="connsiteY11-678" fmla="*/ 74293 h 2402704"/>
                  <a:gd name="connsiteX12-679" fmla="*/ 637879 w 1164560"/>
                  <a:gd name="connsiteY12-680" fmla="*/ 17143 h 2402704"/>
                  <a:gd name="connsiteX13-681" fmla="*/ 767419 w 1164560"/>
                  <a:gd name="connsiteY13-682" fmla="*/ 5713 h 2402704"/>
                  <a:gd name="connsiteX14-683" fmla="*/ 885529 w 1164560"/>
                  <a:gd name="connsiteY14-684" fmla="*/ 99058 h 2402704"/>
                  <a:gd name="connsiteX15-685" fmla="*/ 919819 w 1164560"/>
                  <a:gd name="connsiteY15-686" fmla="*/ 184783 h 2402704"/>
                  <a:gd name="connsiteX16-687" fmla="*/ 935059 w 1164560"/>
                  <a:gd name="connsiteY16-688" fmla="*/ 207643 h 2402704"/>
                  <a:gd name="connsiteX17-689" fmla="*/ 1030309 w 1164560"/>
                  <a:gd name="connsiteY17-690" fmla="*/ 222883 h 2402704"/>
                  <a:gd name="connsiteX18-691" fmla="*/ 1096983 w 1164560"/>
                  <a:gd name="connsiteY18-692" fmla="*/ 297177 h 2402704"/>
                  <a:gd name="connsiteX19-693" fmla="*/ 1136989 w 1164560"/>
                  <a:gd name="connsiteY19-694" fmla="*/ 398143 h 2402704"/>
                  <a:gd name="connsiteX20-695" fmla="*/ 1163658 w 1164560"/>
                  <a:gd name="connsiteY20-696" fmla="*/ 621027 h 2402704"/>
                  <a:gd name="connsiteX21-697" fmla="*/ 1154134 w 1164560"/>
                  <a:gd name="connsiteY21-698" fmla="*/ 821053 h 2402704"/>
                  <a:gd name="connsiteX22-699" fmla="*/ 1114129 w 1164560"/>
                  <a:gd name="connsiteY22-700" fmla="*/ 1495423 h 2402704"/>
                  <a:gd name="connsiteX23-701" fmla="*/ 1114129 w 1164560"/>
                  <a:gd name="connsiteY23-702" fmla="*/ 2032633 h 2402704"/>
                  <a:gd name="connsiteX24-703" fmla="*/ 1125559 w 1164560"/>
                  <a:gd name="connsiteY24-704" fmla="*/ 2364103 h 2402704"/>
                  <a:gd name="connsiteX25-705" fmla="*/ 1117939 w 1164560"/>
                  <a:gd name="connsiteY25-706" fmla="*/ 2398393 h 2402704"/>
                  <a:gd name="connsiteX26-707" fmla="*/ 976969 w 1164560"/>
                  <a:gd name="connsiteY26-708" fmla="*/ 2402203 h 2402704"/>
                  <a:gd name="connsiteX27-709" fmla="*/ 367369 w 1164560"/>
                  <a:gd name="connsiteY27-710" fmla="*/ 2402203 h 2402704"/>
                  <a:gd name="connsiteX28-711" fmla="*/ 54949 w 1164560"/>
                  <a:gd name="connsiteY28-712" fmla="*/ 2398393 h 2402704"/>
                  <a:gd name="connsiteX0-713" fmla="*/ 54949 w 1164560"/>
                  <a:gd name="connsiteY0-714" fmla="*/ 2398393 h 2402704"/>
                  <a:gd name="connsiteX1-715" fmla="*/ 47329 w 1164560"/>
                  <a:gd name="connsiteY1-716" fmla="*/ 1457323 h 2402704"/>
                  <a:gd name="connsiteX2-717" fmla="*/ 16849 w 1164560"/>
                  <a:gd name="connsiteY2-718" fmla="*/ 836293 h 2402704"/>
                  <a:gd name="connsiteX3-719" fmla="*/ 1609 w 1164560"/>
                  <a:gd name="connsiteY3-720" fmla="*/ 478153 h 2402704"/>
                  <a:gd name="connsiteX4-721" fmla="*/ 54949 w 1164560"/>
                  <a:gd name="connsiteY4-722" fmla="*/ 321943 h 2402704"/>
                  <a:gd name="connsiteX5-723" fmla="*/ 155914 w 1164560"/>
                  <a:gd name="connsiteY5-724" fmla="*/ 226693 h 2402704"/>
                  <a:gd name="connsiteX6-725" fmla="*/ 235924 w 1164560"/>
                  <a:gd name="connsiteY6-726" fmla="*/ 213358 h 2402704"/>
                  <a:gd name="connsiteX7-727" fmla="*/ 249259 w 1164560"/>
                  <a:gd name="connsiteY7-728" fmla="*/ 180973 h 2402704"/>
                  <a:gd name="connsiteX8-729" fmla="*/ 321649 w 1164560"/>
                  <a:gd name="connsiteY8-730" fmla="*/ 55243 h 2402704"/>
                  <a:gd name="connsiteX9-731" fmla="*/ 447379 w 1164560"/>
                  <a:gd name="connsiteY9-732" fmla="*/ 20953 h 2402704"/>
                  <a:gd name="connsiteX10-733" fmla="*/ 561679 w 1164560"/>
                  <a:gd name="connsiteY10-734" fmla="*/ 66673 h 2402704"/>
                  <a:gd name="connsiteX11-735" fmla="*/ 569299 w 1164560"/>
                  <a:gd name="connsiteY11-736" fmla="*/ 74293 h 2402704"/>
                  <a:gd name="connsiteX12-737" fmla="*/ 637879 w 1164560"/>
                  <a:gd name="connsiteY12-738" fmla="*/ 17143 h 2402704"/>
                  <a:gd name="connsiteX13-739" fmla="*/ 767419 w 1164560"/>
                  <a:gd name="connsiteY13-740" fmla="*/ 5713 h 2402704"/>
                  <a:gd name="connsiteX14-741" fmla="*/ 885529 w 1164560"/>
                  <a:gd name="connsiteY14-742" fmla="*/ 99058 h 2402704"/>
                  <a:gd name="connsiteX15-743" fmla="*/ 919819 w 1164560"/>
                  <a:gd name="connsiteY15-744" fmla="*/ 184783 h 2402704"/>
                  <a:gd name="connsiteX16-745" fmla="*/ 935059 w 1164560"/>
                  <a:gd name="connsiteY16-746" fmla="*/ 207643 h 2402704"/>
                  <a:gd name="connsiteX17-747" fmla="*/ 1030309 w 1164560"/>
                  <a:gd name="connsiteY17-748" fmla="*/ 222883 h 2402704"/>
                  <a:gd name="connsiteX18-749" fmla="*/ 1096983 w 1164560"/>
                  <a:gd name="connsiteY18-750" fmla="*/ 297177 h 2402704"/>
                  <a:gd name="connsiteX19-751" fmla="*/ 1136989 w 1164560"/>
                  <a:gd name="connsiteY19-752" fmla="*/ 398143 h 2402704"/>
                  <a:gd name="connsiteX20-753" fmla="*/ 1163658 w 1164560"/>
                  <a:gd name="connsiteY20-754" fmla="*/ 621027 h 2402704"/>
                  <a:gd name="connsiteX21-755" fmla="*/ 1154134 w 1164560"/>
                  <a:gd name="connsiteY21-756" fmla="*/ 821053 h 2402704"/>
                  <a:gd name="connsiteX22-757" fmla="*/ 1114129 w 1164560"/>
                  <a:gd name="connsiteY22-758" fmla="*/ 1495423 h 2402704"/>
                  <a:gd name="connsiteX23-759" fmla="*/ 1114129 w 1164560"/>
                  <a:gd name="connsiteY23-760" fmla="*/ 2032633 h 2402704"/>
                  <a:gd name="connsiteX24-761" fmla="*/ 1125559 w 1164560"/>
                  <a:gd name="connsiteY24-762" fmla="*/ 2364103 h 2402704"/>
                  <a:gd name="connsiteX25-763" fmla="*/ 1117939 w 1164560"/>
                  <a:gd name="connsiteY25-764" fmla="*/ 2398393 h 2402704"/>
                  <a:gd name="connsiteX26-765" fmla="*/ 976969 w 1164560"/>
                  <a:gd name="connsiteY26-766" fmla="*/ 2402203 h 2402704"/>
                  <a:gd name="connsiteX27-767" fmla="*/ 367369 w 1164560"/>
                  <a:gd name="connsiteY27-768" fmla="*/ 2402203 h 2402704"/>
                  <a:gd name="connsiteX28-769" fmla="*/ 54949 w 1164560"/>
                  <a:gd name="connsiteY28-770" fmla="*/ 2398393 h 2402704"/>
                  <a:gd name="connsiteX0-771" fmla="*/ 54949 w 1164560"/>
                  <a:gd name="connsiteY0-772" fmla="*/ 2398393 h 2402704"/>
                  <a:gd name="connsiteX1-773" fmla="*/ 47329 w 1164560"/>
                  <a:gd name="connsiteY1-774" fmla="*/ 1457323 h 2402704"/>
                  <a:gd name="connsiteX2-775" fmla="*/ 16849 w 1164560"/>
                  <a:gd name="connsiteY2-776" fmla="*/ 836293 h 2402704"/>
                  <a:gd name="connsiteX3-777" fmla="*/ 1609 w 1164560"/>
                  <a:gd name="connsiteY3-778" fmla="*/ 478153 h 2402704"/>
                  <a:gd name="connsiteX4-779" fmla="*/ 54949 w 1164560"/>
                  <a:gd name="connsiteY4-780" fmla="*/ 321943 h 2402704"/>
                  <a:gd name="connsiteX5-781" fmla="*/ 155914 w 1164560"/>
                  <a:gd name="connsiteY5-782" fmla="*/ 226693 h 2402704"/>
                  <a:gd name="connsiteX6-783" fmla="*/ 235924 w 1164560"/>
                  <a:gd name="connsiteY6-784" fmla="*/ 213358 h 2402704"/>
                  <a:gd name="connsiteX7-785" fmla="*/ 247354 w 1164560"/>
                  <a:gd name="connsiteY7-786" fmla="*/ 177163 h 2402704"/>
                  <a:gd name="connsiteX8-787" fmla="*/ 321649 w 1164560"/>
                  <a:gd name="connsiteY8-788" fmla="*/ 55243 h 2402704"/>
                  <a:gd name="connsiteX9-789" fmla="*/ 447379 w 1164560"/>
                  <a:gd name="connsiteY9-790" fmla="*/ 20953 h 2402704"/>
                  <a:gd name="connsiteX10-791" fmla="*/ 561679 w 1164560"/>
                  <a:gd name="connsiteY10-792" fmla="*/ 66673 h 2402704"/>
                  <a:gd name="connsiteX11-793" fmla="*/ 569299 w 1164560"/>
                  <a:gd name="connsiteY11-794" fmla="*/ 74293 h 2402704"/>
                  <a:gd name="connsiteX12-795" fmla="*/ 637879 w 1164560"/>
                  <a:gd name="connsiteY12-796" fmla="*/ 17143 h 2402704"/>
                  <a:gd name="connsiteX13-797" fmla="*/ 767419 w 1164560"/>
                  <a:gd name="connsiteY13-798" fmla="*/ 5713 h 2402704"/>
                  <a:gd name="connsiteX14-799" fmla="*/ 885529 w 1164560"/>
                  <a:gd name="connsiteY14-800" fmla="*/ 99058 h 2402704"/>
                  <a:gd name="connsiteX15-801" fmla="*/ 919819 w 1164560"/>
                  <a:gd name="connsiteY15-802" fmla="*/ 184783 h 2402704"/>
                  <a:gd name="connsiteX16-803" fmla="*/ 935059 w 1164560"/>
                  <a:gd name="connsiteY16-804" fmla="*/ 207643 h 2402704"/>
                  <a:gd name="connsiteX17-805" fmla="*/ 1030309 w 1164560"/>
                  <a:gd name="connsiteY17-806" fmla="*/ 222883 h 2402704"/>
                  <a:gd name="connsiteX18-807" fmla="*/ 1096983 w 1164560"/>
                  <a:gd name="connsiteY18-808" fmla="*/ 297177 h 2402704"/>
                  <a:gd name="connsiteX19-809" fmla="*/ 1136989 w 1164560"/>
                  <a:gd name="connsiteY19-810" fmla="*/ 398143 h 2402704"/>
                  <a:gd name="connsiteX20-811" fmla="*/ 1163658 w 1164560"/>
                  <a:gd name="connsiteY20-812" fmla="*/ 621027 h 2402704"/>
                  <a:gd name="connsiteX21-813" fmla="*/ 1154134 w 1164560"/>
                  <a:gd name="connsiteY21-814" fmla="*/ 821053 h 2402704"/>
                  <a:gd name="connsiteX22-815" fmla="*/ 1114129 w 1164560"/>
                  <a:gd name="connsiteY22-816" fmla="*/ 1495423 h 2402704"/>
                  <a:gd name="connsiteX23-817" fmla="*/ 1114129 w 1164560"/>
                  <a:gd name="connsiteY23-818" fmla="*/ 2032633 h 2402704"/>
                  <a:gd name="connsiteX24-819" fmla="*/ 1125559 w 1164560"/>
                  <a:gd name="connsiteY24-820" fmla="*/ 2364103 h 2402704"/>
                  <a:gd name="connsiteX25-821" fmla="*/ 1117939 w 1164560"/>
                  <a:gd name="connsiteY25-822" fmla="*/ 2398393 h 2402704"/>
                  <a:gd name="connsiteX26-823" fmla="*/ 976969 w 1164560"/>
                  <a:gd name="connsiteY26-824" fmla="*/ 2402203 h 2402704"/>
                  <a:gd name="connsiteX27-825" fmla="*/ 367369 w 1164560"/>
                  <a:gd name="connsiteY27-826" fmla="*/ 2402203 h 2402704"/>
                  <a:gd name="connsiteX28-827" fmla="*/ 54949 w 1164560"/>
                  <a:gd name="connsiteY28-828" fmla="*/ 2398393 h 24027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95" y="connsiteY27-596"/>
                  </a:cxn>
                  <a:cxn ang="0">
                    <a:pos x="connsiteX28-653" y="connsiteY28-654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/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/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/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/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/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-1" fmla="*/ 20814 w 752494"/>
                  <a:gd name="connsiteY0-2" fmla="*/ 207592 h 368407"/>
                  <a:gd name="connsiteX1-3" fmla="*/ 85584 w 752494"/>
                  <a:gd name="connsiteY1-4" fmla="*/ 165682 h 368407"/>
                  <a:gd name="connsiteX2-5" fmla="*/ 154164 w 752494"/>
                  <a:gd name="connsiteY2-6" fmla="*/ 169492 h 368407"/>
                  <a:gd name="connsiteX3-7" fmla="*/ 196074 w 752494"/>
                  <a:gd name="connsiteY3-8" fmla="*/ 85672 h 368407"/>
                  <a:gd name="connsiteX4-9" fmla="*/ 317994 w 752494"/>
                  <a:gd name="connsiteY4-10" fmla="*/ 13282 h 368407"/>
                  <a:gd name="connsiteX5-11" fmla="*/ 424674 w 752494"/>
                  <a:gd name="connsiteY5-12" fmla="*/ 1852 h 368407"/>
                  <a:gd name="connsiteX6-13" fmla="*/ 500874 w 752494"/>
                  <a:gd name="connsiteY6-14" fmla="*/ 36142 h 368407"/>
                  <a:gd name="connsiteX7-15" fmla="*/ 546594 w 752494"/>
                  <a:gd name="connsiteY7-16" fmla="*/ 112342 h 368407"/>
                  <a:gd name="connsiteX8-17" fmla="*/ 569454 w 752494"/>
                  <a:gd name="connsiteY8-18" fmla="*/ 154252 h 368407"/>
                  <a:gd name="connsiteX9-19" fmla="*/ 645654 w 752494"/>
                  <a:gd name="connsiteY9-20" fmla="*/ 154252 h 368407"/>
                  <a:gd name="connsiteX10-21" fmla="*/ 744714 w 752494"/>
                  <a:gd name="connsiteY10-22" fmla="*/ 257122 h 368407"/>
                  <a:gd name="connsiteX11-23" fmla="*/ 740904 w 752494"/>
                  <a:gd name="connsiteY11-24" fmla="*/ 333322 h 368407"/>
                  <a:gd name="connsiteX12-25" fmla="*/ 733284 w 752494"/>
                  <a:gd name="connsiteY12-26" fmla="*/ 344752 h 368407"/>
                  <a:gd name="connsiteX13-27" fmla="*/ 504684 w 752494"/>
                  <a:gd name="connsiteY13-28" fmla="*/ 367612 h 368407"/>
                  <a:gd name="connsiteX14-29" fmla="*/ 180834 w 752494"/>
                  <a:gd name="connsiteY14-30" fmla="*/ 359992 h 368407"/>
                  <a:gd name="connsiteX15-31" fmla="*/ 17004 w 752494"/>
                  <a:gd name="connsiteY15-32" fmla="*/ 329512 h 368407"/>
                  <a:gd name="connsiteX16-33" fmla="*/ 5574 w 752494"/>
                  <a:gd name="connsiteY16-34" fmla="*/ 260932 h 368407"/>
                  <a:gd name="connsiteX17-35" fmla="*/ 20814 w 752494"/>
                  <a:gd name="connsiteY17-36" fmla="*/ 207592 h 368407"/>
                  <a:gd name="connsiteX0-37" fmla="*/ 20814 w 757631"/>
                  <a:gd name="connsiteY0-38" fmla="*/ 207592 h 368407"/>
                  <a:gd name="connsiteX1-39" fmla="*/ 85584 w 757631"/>
                  <a:gd name="connsiteY1-40" fmla="*/ 165682 h 368407"/>
                  <a:gd name="connsiteX2-41" fmla="*/ 154164 w 757631"/>
                  <a:gd name="connsiteY2-42" fmla="*/ 169492 h 368407"/>
                  <a:gd name="connsiteX3-43" fmla="*/ 196074 w 757631"/>
                  <a:gd name="connsiteY3-44" fmla="*/ 85672 h 368407"/>
                  <a:gd name="connsiteX4-45" fmla="*/ 317994 w 757631"/>
                  <a:gd name="connsiteY4-46" fmla="*/ 13282 h 368407"/>
                  <a:gd name="connsiteX5-47" fmla="*/ 424674 w 757631"/>
                  <a:gd name="connsiteY5-48" fmla="*/ 1852 h 368407"/>
                  <a:gd name="connsiteX6-49" fmla="*/ 500874 w 757631"/>
                  <a:gd name="connsiteY6-50" fmla="*/ 36142 h 368407"/>
                  <a:gd name="connsiteX7-51" fmla="*/ 546594 w 757631"/>
                  <a:gd name="connsiteY7-52" fmla="*/ 112342 h 368407"/>
                  <a:gd name="connsiteX8-53" fmla="*/ 569454 w 757631"/>
                  <a:gd name="connsiteY8-54" fmla="*/ 154252 h 368407"/>
                  <a:gd name="connsiteX9-55" fmla="*/ 645654 w 757631"/>
                  <a:gd name="connsiteY9-56" fmla="*/ 154252 h 368407"/>
                  <a:gd name="connsiteX10-57" fmla="*/ 744714 w 757631"/>
                  <a:gd name="connsiteY10-58" fmla="*/ 257122 h 368407"/>
                  <a:gd name="connsiteX11-59" fmla="*/ 752334 w 757631"/>
                  <a:gd name="connsiteY11-60" fmla="*/ 314272 h 368407"/>
                  <a:gd name="connsiteX12-61" fmla="*/ 733284 w 757631"/>
                  <a:gd name="connsiteY12-62" fmla="*/ 344752 h 368407"/>
                  <a:gd name="connsiteX13-63" fmla="*/ 504684 w 757631"/>
                  <a:gd name="connsiteY13-64" fmla="*/ 367612 h 368407"/>
                  <a:gd name="connsiteX14-65" fmla="*/ 180834 w 757631"/>
                  <a:gd name="connsiteY14-66" fmla="*/ 359992 h 368407"/>
                  <a:gd name="connsiteX15-67" fmla="*/ 17004 w 757631"/>
                  <a:gd name="connsiteY15-68" fmla="*/ 329512 h 368407"/>
                  <a:gd name="connsiteX16-69" fmla="*/ 5574 w 757631"/>
                  <a:gd name="connsiteY16-70" fmla="*/ 260932 h 368407"/>
                  <a:gd name="connsiteX17-71" fmla="*/ 20814 w 757631"/>
                  <a:gd name="connsiteY17-72" fmla="*/ 207592 h 368407"/>
                  <a:gd name="connsiteX0-73" fmla="*/ 20814 w 759488"/>
                  <a:gd name="connsiteY0-74" fmla="*/ 207592 h 368407"/>
                  <a:gd name="connsiteX1-75" fmla="*/ 85584 w 759488"/>
                  <a:gd name="connsiteY1-76" fmla="*/ 165682 h 368407"/>
                  <a:gd name="connsiteX2-77" fmla="*/ 154164 w 759488"/>
                  <a:gd name="connsiteY2-78" fmla="*/ 169492 h 368407"/>
                  <a:gd name="connsiteX3-79" fmla="*/ 196074 w 759488"/>
                  <a:gd name="connsiteY3-80" fmla="*/ 85672 h 368407"/>
                  <a:gd name="connsiteX4-81" fmla="*/ 317994 w 759488"/>
                  <a:gd name="connsiteY4-82" fmla="*/ 13282 h 368407"/>
                  <a:gd name="connsiteX5-83" fmla="*/ 424674 w 759488"/>
                  <a:gd name="connsiteY5-84" fmla="*/ 1852 h 368407"/>
                  <a:gd name="connsiteX6-85" fmla="*/ 500874 w 759488"/>
                  <a:gd name="connsiteY6-86" fmla="*/ 36142 h 368407"/>
                  <a:gd name="connsiteX7-87" fmla="*/ 546594 w 759488"/>
                  <a:gd name="connsiteY7-88" fmla="*/ 112342 h 368407"/>
                  <a:gd name="connsiteX8-89" fmla="*/ 569454 w 759488"/>
                  <a:gd name="connsiteY8-90" fmla="*/ 154252 h 368407"/>
                  <a:gd name="connsiteX9-91" fmla="*/ 645654 w 759488"/>
                  <a:gd name="connsiteY9-92" fmla="*/ 154252 h 368407"/>
                  <a:gd name="connsiteX10-93" fmla="*/ 744714 w 759488"/>
                  <a:gd name="connsiteY10-94" fmla="*/ 257122 h 368407"/>
                  <a:gd name="connsiteX11-95" fmla="*/ 733284 w 759488"/>
                  <a:gd name="connsiteY11-96" fmla="*/ 344752 h 368407"/>
                  <a:gd name="connsiteX12-97" fmla="*/ 504684 w 759488"/>
                  <a:gd name="connsiteY12-98" fmla="*/ 367612 h 368407"/>
                  <a:gd name="connsiteX13-99" fmla="*/ 180834 w 759488"/>
                  <a:gd name="connsiteY13-100" fmla="*/ 359992 h 368407"/>
                  <a:gd name="connsiteX14-101" fmla="*/ 17004 w 759488"/>
                  <a:gd name="connsiteY14-102" fmla="*/ 329512 h 368407"/>
                  <a:gd name="connsiteX15-103" fmla="*/ 5574 w 759488"/>
                  <a:gd name="connsiteY15-104" fmla="*/ 260932 h 368407"/>
                  <a:gd name="connsiteX16-105" fmla="*/ 20814 w 759488"/>
                  <a:gd name="connsiteY16-106" fmla="*/ 207592 h 368407"/>
                  <a:gd name="connsiteX0-107" fmla="*/ 20814 w 753155"/>
                  <a:gd name="connsiteY0-108" fmla="*/ 207592 h 368407"/>
                  <a:gd name="connsiteX1-109" fmla="*/ 85584 w 753155"/>
                  <a:gd name="connsiteY1-110" fmla="*/ 165682 h 368407"/>
                  <a:gd name="connsiteX2-111" fmla="*/ 154164 w 753155"/>
                  <a:gd name="connsiteY2-112" fmla="*/ 169492 h 368407"/>
                  <a:gd name="connsiteX3-113" fmla="*/ 196074 w 753155"/>
                  <a:gd name="connsiteY3-114" fmla="*/ 85672 h 368407"/>
                  <a:gd name="connsiteX4-115" fmla="*/ 317994 w 753155"/>
                  <a:gd name="connsiteY4-116" fmla="*/ 13282 h 368407"/>
                  <a:gd name="connsiteX5-117" fmla="*/ 424674 w 753155"/>
                  <a:gd name="connsiteY5-118" fmla="*/ 1852 h 368407"/>
                  <a:gd name="connsiteX6-119" fmla="*/ 500874 w 753155"/>
                  <a:gd name="connsiteY6-120" fmla="*/ 36142 h 368407"/>
                  <a:gd name="connsiteX7-121" fmla="*/ 546594 w 753155"/>
                  <a:gd name="connsiteY7-122" fmla="*/ 112342 h 368407"/>
                  <a:gd name="connsiteX8-123" fmla="*/ 569454 w 753155"/>
                  <a:gd name="connsiteY8-124" fmla="*/ 154252 h 368407"/>
                  <a:gd name="connsiteX9-125" fmla="*/ 645654 w 753155"/>
                  <a:gd name="connsiteY9-126" fmla="*/ 154252 h 368407"/>
                  <a:gd name="connsiteX10-127" fmla="*/ 731379 w 753155"/>
                  <a:gd name="connsiteY10-128" fmla="*/ 236167 h 368407"/>
                  <a:gd name="connsiteX11-129" fmla="*/ 733284 w 753155"/>
                  <a:gd name="connsiteY11-130" fmla="*/ 344752 h 368407"/>
                  <a:gd name="connsiteX12-131" fmla="*/ 504684 w 753155"/>
                  <a:gd name="connsiteY12-132" fmla="*/ 367612 h 368407"/>
                  <a:gd name="connsiteX13-133" fmla="*/ 180834 w 753155"/>
                  <a:gd name="connsiteY13-134" fmla="*/ 359992 h 368407"/>
                  <a:gd name="connsiteX14-135" fmla="*/ 17004 w 753155"/>
                  <a:gd name="connsiteY14-136" fmla="*/ 329512 h 368407"/>
                  <a:gd name="connsiteX15-137" fmla="*/ 5574 w 753155"/>
                  <a:gd name="connsiteY15-138" fmla="*/ 260932 h 368407"/>
                  <a:gd name="connsiteX16-139" fmla="*/ 20814 w 753155"/>
                  <a:gd name="connsiteY16-140" fmla="*/ 207592 h 368407"/>
                  <a:gd name="connsiteX0-141" fmla="*/ 42995 w 754381"/>
                  <a:gd name="connsiteY0-142" fmla="*/ 186637 h 368407"/>
                  <a:gd name="connsiteX1-143" fmla="*/ 86810 w 754381"/>
                  <a:gd name="connsiteY1-144" fmla="*/ 165682 h 368407"/>
                  <a:gd name="connsiteX2-145" fmla="*/ 155390 w 754381"/>
                  <a:gd name="connsiteY2-146" fmla="*/ 169492 h 368407"/>
                  <a:gd name="connsiteX3-147" fmla="*/ 197300 w 754381"/>
                  <a:gd name="connsiteY3-148" fmla="*/ 85672 h 368407"/>
                  <a:gd name="connsiteX4-149" fmla="*/ 319220 w 754381"/>
                  <a:gd name="connsiteY4-150" fmla="*/ 13282 h 368407"/>
                  <a:gd name="connsiteX5-151" fmla="*/ 425900 w 754381"/>
                  <a:gd name="connsiteY5-152" fmla="*/ 1852 h 368407"/>
                  <a:gd name="connsiteX6-153" fmla="*/ 502100 w 754381"/>
                  <a:gd name="connsiteY6-154" fmla="*/ 36142 h 368407"/>
                  <a:gd name="connsiteX7-155" fmla="*/ 547820 w 754381"/>
                  <a:gd name="connsiteY7-156" fmla="*/ 112342 h 368407"/>
                  <a:gd name="connsiteX8-157" fmla="*/ 570680 w 754381"/>
                  <a:gd name="connsiteY8-158" fmla="*/ 154252 h 368407"/>
                  <a:gd name="connsiteX9-159" fmla="*/ 646880 w 754381"/>
                  <a:gd name="connsiteY9-160" fmla="*/ 154252 h 368407"/>
                  <a:gd name="connsiteX10-161" fmla="*/ 732605 w 754381"/>
                  <a:gd name="connsiteY10-162" fmla="*/ 236167 h 368407"/>
                  <a:gd name="connsiteX11-163" fmla="*/ 734510 w 754381"/>
                  <a:gd name="connsiteY11-164" fmla="*/ 344752 h 368407"/>
                  <a:gd name="connsiteX12-165" fmla="*/ 505910 w 754381"/>
                  <a:gd name="connsiteY12-166" fmla="*/ 367612 h 368407"/>
                  <a:gd name="connsiteX13-167" fmla="*/ 182060 w 754381"/>
                  <a:gd name="connsiteY13-168" fmla="*/ 359992 h 368407"/>
                  <a:gd name="connsiteX14-169" fmla="*/ 18230 w 754381"/>
                  <a:gd name="connsiteY14-170" fmla="*/ 329512 h 368407"/>
                  <a:gd name="connsiteX15-171" fmla="*/ 6800 w 754381"/>
                  <a:gd name="connsiteY15-172" fmla="*/ 260932 h 368407"/>
                  <a:gd name="connsiteX16-173" fmla="*/ 42995 w 754381"/>
                  <a:gd name="connsiteY16-174" fmla="*/ 186637 h 368407"/>
                  <a:gd name="connsiteX0-175" fmla="*/ 42995 w 754381"/>
                  <a:gd name="connsiteY0-176" fmla="*/ 186637 h 368407"/>
                  <a:gd name="connsiteX1-177" fmla="*/ 86810 w 754381"/>
                  <a:gd name="connsiteY1-178" fmla="*/ 165682 h 368407"/>
                  <a:gd name="connsiteX2-179" fmla="*/ 155390 w 754381"/>
                  <a:gd name="connsiteY2-180" fmla="*/ 169492 h 368407"/>
                  <a:gd name="connsiteX3-181" fmla="*/ 197300 w 754381"/>
                  <a:gd name="connsiteY3-182" fmla="*/ 85672 h 368407"/>
                  <a:gd name="connsiteX4-183" fmla="*/ 319220 w 754381"/>
                  <a:gd name="connsiteY4-184" fmla="*/ 13282 h 368407"/>
                  <a:gd name="connsiteX5-185" fmla="*/ 425900 w 754381"/>
                  <a:gd name="connsiteY5-186" fmla="*/ 1852 h 368407"/>
                  <a:gd name="connsiteX6-187" fmla="*/ 502100 w 754381"/>
                  <a:gd name="connsiteY6-188" fmla="*/ 36142 h 368407"/>
                  <a:gd name="connsiteX7-189" fmla="*/ 547820 w 754381"/>
                  <a:gd name="connsiteY7-190" fmla="*/ 112342 h 368407"/>
                  <a:gd name="connsiteX8-191" fmla="*/ 570680 w 754381"/>
                  <a:gd name="connsiteY8-192" fmla="*/ 154252 h 368407"/>
                  <a:gd name="connsiteX9-193" fmla="*/ 646880 w 754381"/>
                  <a:gd name="connsiteY9-194" fmla="*/ 154252 h 368407"/>
                  <a:gd name="connsiteX10-195" fmla="*/ 732605 w 754381"/>
                  <a:gd name="connsiteY10-196" fmla="*/ 236167 h 368407"/>
                  <a:gd name="connsiteX11-197" fmla="*/ 734510 w 754381"/>
                  <a:gd name="connsiteY11-198" fmla="*/ 344752 h 368407"/>
                  <a:gd name="connsiteX12-199" fmla="*/ 505910 w 754381"/>
                  <a:gd name="connsiteY12-200" fmla="*/ 367612 h 368407"/>
                  <a:gd name="connsiteX13-201" fmla="*/ 182060 w 754381"/>
                  <a:gd name="connsiteY13-202" fmla="*/ 359992 h 368407"/>
                  <a:gd name="connsiteX14-203" fmla="*/ 18230 w 754381"/>
                  <a:gd name="connsiteY14-204" fmla="*/ 329512 h 368407"/>
                  <a:gd name="connsiteX15-205" fmla="*/ 6800 w 754381"/>
                  <a:gd name="connsiteY15-206" fmla="*/ 260932 h 368407"/>
                  <a:gd name="connsiteX16-207" fmla="*/ 42995 w 754381"/>
                  <a:gd name="connsiteY16-208" fmla="*/ 186637 h 368407"/>
                  <a:gd name="connsiteX0-209" fmla="*/ 42995 w 754381"/>
                  <a:gd name="connsiteY0-210" fmla="*/ 186637 h 368407"/>
                  <a:gd name="connsiteX1-211" fmla="*/ 86810 w 754381"/>
                  <a:gd name="connsiteY1-212" fmla="*/ 165682 h 368407"/>
                  <a:gd name="connsiteX2-213" fmla="*/ 155390 w 754381"/>
                  <a:gd name="connsiteY2-214" fmla="*/ 169492 h 368407"/>
                  <a:gd name="connsiteX3-215" fmla="*/ 197300 w 754381"/>
                  <a:gd name="connsiteY3-216" fmla="*/ 85672 h 368407"/>
                  <a:gd name="connsiteX4-217" fmla="*/ 319220 w 754381"/>
                  <a:gd name="connsiteY4-218" fmla="*/ 13282 h 368407"/>
                  <a:gd name="connsiteX5-219" fmla="*/ 425900 w 754381"/>
                  <a:gd name="connsiteY5-220" fmla="*/ 1852 h 368407"/>
                  <a:gd name="connsiteX6-221" fmla="*/ 502100 w 754381"/>
                  <a:gd name="connsiteY6-222" fmla="*/ 36142 h 368407"/>
                  <a:gd name="connsiteX7-223" fmla="*/ 547820 w 754381"/>
                  <a:gd name="connsiteY7-224" fmla="*/ 112342 h 368407"/>
                  <a:gd name="connsiteX8-225" fmla="*/ 570680 w 754381"/>
                  <a:gd name="connsiteY8-226" fmla="*/ 154252 h 368407"/>
                  <a:gd name="connsiteX9-227" fmla="*/ 646880 w 754381"/>
                  <a:gd name="connsiteY9-228" fmla="*/ 154252 h 368407"/>
                  <a:gd name="connsiteX10-229" fmla="*/ 732605 w 754381"/>
                  <a:gd name="connsiteY10-230" fmla="*/ 236167 h 368407"/>
                  <a:gd name="connsiteX11-231" fmla="*/ 734510 w 754381"/>
                  <a:gd name="connsiteY11-232" fmla="*/ 344752 h 368407"/>
                  <a:gd name="connsiteX12-233" fmla="*/ 505910 w 754381"/>
                  <a:gd name="connsiteY12-234" fmla="*/ 367612 h 368407"/>
                  <a:gd name="connsiteX13-235" fmla="*/ 182060 w 754381"/>
                  <a:gd name="connsiteY13-236" fmla="*/ 359992 h 368407"/>
                  <a:gd name="connsiteX14-237" fmla="*/ 18230 w 754381"/>
                  <a:gd name="connsiteY14-238" fmla="*/ 329512 h 368407"/>
                  <a:gd name="connsiteX15-239" fmla="*/ 6800 w 754381"/>
                  <a:gd name="connsiteY15-240" fmla="*/ 260932 h 368407"/>
                  <a:gd name="connsiteX16-241" fmla="*/ 42995 w 754381"/>
                  <a:gd name="connsiteY16-242" fmla="*/ 186637 h 368407"/>
                  <a:gd name="connsiteX0-243" fmla="*/ 32317 w 743703"/>
                  <a:gd name="connsiteY0-244" fmla="*/ 186637 h 368407"/>
                  <a:gd name="connsiteX1-245" fmla="*/ 76132 w 743703"/>
                  <a:gd name="connsiteY1-246" fmla="*/ 165682 h 368407"/>
                  <a:gd name="connsiteX2-247" fmla="*/ 144712 w 743703"/>
                  <a:gd name="connsiteY2-248" fmla="*/ 169492 h 368407"/>
                  <a:gd name="connsiteX3-249" fmla="*/ 186622 w 743703"/>
                  <a:gd name="connsiteY3-250" fmla="*/ 85672 h 368407"/>
                  <a:gd name="connsiteX4-251" fmla="*/ 308542 w 743703"/>
                  <a:gd name="connsiteY4-252" fmla="*/ 13282 h 368407"/>
                  <a:gd name="connsiteX5-253" fmla="*/ 415222 w 743703"/>
                  <a:gd name="connsiteY5-254" fmla="*/ 1852 h 368407"/>
                  <a:gd name="connsiteX6-255" fmla="*/ 491422 w 743703"/>
                  <a:gd name="connsiteY6-256" fmla="*/ 36142 h 368407"/>
                  <a:gd name="connsiteX7-257" fmla="*/ 537142 w 743703"/>
                  <a:gd name="connsiteY7-258" fmla="*/ 112342 h 368407"/>
                  <a:gd name="connsiteX8-259" fmla="*/ 560002 w 743703"/>
                  <a:gd name="connsiteY8-260" fmla="*/ 154252 h 368407"/>
                  <a:gd name="connsiteX9-261" fmla="*/ 636202 w 743703"/>
                  <a:gd name="connsiteY9-262" fmla="*/ 154252 h 368407"/>
                  <a:gd name="connsiteX10-263" fmla="*/ 721927 w 743703"/>
                  <a:gd name="connsiteY10-264" fmla="*/ 236167 h 368407"/>
                  <a:gd name="connsiteX11-265" fmla="*/ 723832 w 743703"/>
                  <a:gd name="connsiteY11-266" fmla="*/ 344752 h 368407"/>
                  <a:gd name="connsiteX12-267" fmla="*/ 495232 w 743703"/>
                  <a:gd name="connsiteY12-268" fmla="*/ 367612 h 368407"/>
                  <a:gd name="connsiteX13-269" fmla="*/ 171382 w 743703"/>
                  <a:gd name="connsiteY13-270" fmla="*/ 359992 h 368407"/>
                  <a:gd name="connsiteX14-271" fmla="*/ 7552 w 743703"/>
                  <a:gd name="connsiteY14-272" fmla="*/ 329512 h 368407"/>
                  <a:gd name="connsiteX15-273" fmla="*/ 32317 w 743703"/>
                  <a:gd name="connsiteY15-274" fmla="*/ 186637 h 368407"/>
                  <a:gd name="connsiteX0-275" fmla="*/ 19901 w 746527"/>
                  <a:gd name="connsiteY0-276" fmla="*/ 201877 h 368407"/>
                  <a:gd name="connsiteX1-277" fmla="*/ 78956 w 746527"/>
                  <a:gd name="connsiteY1-278" fmla="*/ 165682 h 368407"/>
                  <a:gd name="connsiteX2-279" fmla="*/ 147536 w 746527"/>
                  <a:gd name="connsiteY2-280" fmla="*/ 169492 h 368407"/>
                  <a:gd name="connsiteX3-281" fmla="*/ 189446 w 746527"/>
                  <a:gd name="connsiteY3-282" fmla="*/ 85672 h 368407"/>
                  <a:gd name="connsiteX4-283" fmla="*/ 311366 w 746527"/>
                  <a:gd name="connsiteY4-284" fmla="*/ 13282 h 368407"/>
                  <a:gd name="connsiteX5-285" fmla="*/ 418046 w 746527"/>
                  <a:gd name="connsiteY5-286" fmla="*/ 1852 h 368407"/>
                  <a:gd name="connsiteX6-287" fmla="*/ 494246 w 746527"/>
                  <a:gd name="connsiteY6-288" fmla="*/ 36142 h 368407"/>
                  <a:gd name="connsiteX7-289" fmla="*/ 539966 w 746527"/>
                  <a:gd name="connsiteY7-290" fmla="*/ 112342 h 368407"/>
                  <a:gd name="connsiteX8-291" fmla="*/ 562826 w 746527"/>
                  <a:gd name="connsiteY8-292" fmla="*/ 154252 h 368407"/>
                  <a:gd name="connsiteX9-293" fmla="*/ 639026 w 746527"/>
                  <a:gd name="connsiteY9-294" fmla="*/ 154252 h 368407"/>
                  <a:gd name="connsiteX10-295" fmla="*/ 724751 w 746527"/>
                  <a:gd name="connsiteY10-296" fmla="*/ 236167 h 368407"/>
                  <a:gd name="connsiteX11-297" fmla="*/ 726656 w 746527"/>
                  <a:gd name="connsiteY11-298" fmla="*/ 344752 h 368407"/>
                  <a:gd name="connsiteX12-299" fmla="*/ 498056 w 746527"/>
                  <a:gd name="connsiteY12-300" fmla="*/ 367612 h 368407"/>
                  <a:gd name="connsiteX13-301" fmla="*/ 174206 w 746527"/>
                  <a:gd name="connsiteY13-302" fmla="*/ 359992 h 368407"/>
                  <a:gd name="connsiteX14-303" fmla="*/ 10376 w 746527"/>
                  <a:gd name="connsiteY14-304" fmla="*/ 329512 h 368407"/>
                  <a:gd name="connsiteX15-305" fmla="*/ 19901 w 746527"/>
                  <a:gd name="connsiteY15-306" fmla="*/ 201877 h 368407"/>
                  <a:gd name="connsiteX0-307" fmla="*/ 12190 w 750246"/>
                  <a:gd name="connsiteY0-308" fmla="*/ 205687 h 368407"/>
                  <a:gd name="connsiteX1-309" fmla="*/ 82675 w 750246"/>
                  <a:gd name="connsiteY1-310" fmla="*/ 165682 h 368407"/>
                  <a:gd name="connsiteX2-311" fmla="*/ 151255 w 750246"/>
                  <a:gd name="connsiteY2-312" fmla="*/ 169492 h 368407"/>
                  <a:gd name="connsiteX3-313" fmla="*/ 193165 w 750246"/>
                  <a:gd name="connsiteY3-314" fmla="*/ 85672 h 368407"/>
                  <a:gd name="connsiteX4-315" fmla="*/ 315085 w 750246"/>
                  <a:gd name="connsiteY4-316" fmla="*/ 13282 h 368407"/>
                  <a:gd name="connsiteX5-317" fmla="*/ 421765 w 750246"/>
                  <a:gd name="connsiteY5-318" fmla="*/ 1852 h 368407"/>
                  <a:gd name="connsiteX6-319" fmla="*/ 497965 w 750246"/>
                  <a:gd name="connsiteY6-320" fmla="*/ 36142 h 368407"/>
                  <a:gd name="connsiteX7-321" fmla="*/ 543685 w 750246"/>
                  <a:gd name="connsiteY7-322" fmla="*/ 112342 h 368407"/>
                  <a:gd name="connsiteX8-323" fmla="*/ 566545 w 750246"/>
                  <a:gd name="connsiteY8-324" fmla="*/ 154252 h 368407"/>
                  <a:gd name="connsiteX9-325" fmla="*/ 642745 w 750246"/>
                  <a:gd name="connsiteY9-326" fmla="*/ 154252 h 368407"/>
                  <a:gd name="connsiteX10-327" fmla="*/ 728470 w 750246"/>
                  <a:gd name="connsiteY10-328" fmla="*/ 236167 h 368407"/>
                  <a:gd name="connsiteX11-329" fmla="*/ 730375 w 750246"/>
                  <a:gd name="connsiteY11-330" fmla="*/ 344752 h 368407"/>
                  <a:gd name="connsiteX12-331" fmla="*/ 501775 w 750246"/>
                  <a:gd name="connsiteY12-332" fmla="*/ 367612 h 368407"/>
                  <a:gd name="connsiteX13-333" fmla="*/ 177925 w 750246"/>
                  <a:gd name="connsiteY13-334" fmla="*/ 359992 h 368407"/>
                  <a:gd name="connsiteX14-335" fmla="*/ 14095 w 750246"/>
                  <a:gd name="connsiteY14-336" fmla="*/ 329512 h 368407"/>
                  <a:gd name="connsiteX15-337" fmla="*/ 12190 w 750246"/>
                  <a:gd name="connsiteY15-338" fmla="*/ 205687 h 368407"/>
                  <a:gd name="connsiteX0-339" fmla="*/ 12190 w 750246"/>
                  <a:gd name="connsiteY0-340" fmla="*/ 205687 h 368407"/>
                  <a:gd name="connsiteX1-341" fmla="*/ 82675 w 750246"/>
                  <a:gd name="connsiteY1-342" fmla="*/ 165682 h 368407"/>
                  <a:gd name="connsiteX2-343" fmla="*/ 170305 w 750246"/>
                  <a:gd name="connsiteY2-344" fmla="*/ 169492 h 368407"/>
                  <a:gd name="connsiteX3-345" fmla="*/ 193165 w 750246"/>
                  <a:gd name="connsiteY3-346" fmla="*/ 85672 h 368407"/>
                  <a:gd name="connsiteX4-347" fmla="*/ 315085 w 750246"/>
                  <a:gd name="connsiteY4-348" fmla="*/ 13282 h 368407"/>
                  <a:gd name="connsiteX5-349" fmla="*/ 421765 w 750246"/>
                  <a:gd name="connsiteY5-350" fmla="*/ 1852 h 368407"/>
                  <a:gd name="connsiteX6-351" fmla="*/ 497965 w 750246"/>
                  <a:gd name="connsiteY6-352" fmla="*/ 36142 h 368407"/>
                  <a:gd name="connsiteX7-353" fmla="*/ 543685 w 750246"/>
                  <a:gd name="connsiteY7-354" fmla="*/ 112342 h 368407"/>
                  <a:gd name="connsiteX8-355" fmla="*/ 566545 w 750246"/>
                  <a:gd name="connsiteY8-356" fmla="*/ 154252 h 368407"/>
                  <a:gd name="connsiteX9-357" fmla="*/ 642745 w 750246"/>
                  <a:gd name="connsiteY9-358" fmla="*/ 154252 h 368407"/>
                  <a:gd name="connsiteX10-359" fmla="*/ 728470 w 750246"/>
                  <a:gd name="connsiteY10-360" fmla="*/ 236167 h 368407"/>
                  <a:gd name="connsiteX11-361" fmla="*/ 730375 w 750246"/>
                  <a:gd name="connsiteY11-362" fmla="*/ 344752 h 368407"/>
                  <a:gd name="connsiteX12-363" fmla="*/ 501775 w 750246"/>
                  <a:gd name="connsiteY12-364" fmla="*/ 367612 h 368407"/>
                  <a:gd name="connsiteX13-365" fmla="*/ 177925 w 750246"/>
                  <a:gd name="connsiteY13-366" fmla="*/ 359992 h 368407"/>
                  <a:gd name="connsiteX14-367" fmla="*/ 14095 w 750246"/>
                  <a:gd name="connsiteY14-368" fmla="*/ 329512 h 368407"/>
                  <a:gd name="connsiteX15-369" fmla="*/ 12190 w 750246"/>
                  <a:gd name="connsiteY15-370" fmla="*/ 205687 h 368407"/>
                  <a:gd name="connsiteX0-371" fmla="*/ 12190 w 750246"/>
                  <a:gd name="connsiteY0-372" fmla="*/ 205687 h 368407"/>
                  <a:gd name="connsiteX1-373" fmla="*/ 82675 w 750246"/>
                  <a:gd name="connsiteY1-374" fmla="*/ 165682 h 368407"/>
                  <a:gd name="connsiteX2-375" fmla="*/ 164590 w 750246"/>
                  <a:gd name="connsiteY2-376" fmla="*/ 156157 h 368407"/>
                  <a:gd name="connsiteX3-377" fmla="*/ 193165 w 750246"/>
                  <a:gd name="connsiteY3-378" fmla="*/ 85672 h 368407"/>
                  <a:gd name="connsiteX4-379" fmla="*/ 315085 w 750246"/>
                  <a:gd name="connsiteY4-380" fmla="*/ 13282 h 368407"/>
                  <a:gd name="connsiteX5-381" fmla="*/ 421765 w 750246"/>
                  <a:gd name="connsiteY5-382" fmla="*/ 1852 h 368407"/>
                  <a:gd name="connsiteX6-383" fmla="*/ 497965 w 750246"/>
                  <a:gd name="connsiteY6-384" fmla="*/ 36142 h 368407"/>
                  <a:gd name="connsiteX7-385" fmla="*/ 543685 w 750246"/>
                  <a:gd name="connsiteY7-386" fmla="*/ 112342 h 368407"/>
                  <a:gd name="connsiteX8-387" fmla="*/ 566545 w 750246"/>
                  <a:gd name="connsiteY8-388" fmla="*/ 154252 h 368407"/>
                  <a:gd name="connsiteX9-389" fmla="*/ 642745 w 750246"/>
                  <a:gd name="connsiteY9-390" fmla="*/ 154252 h 368407"/>
                  <a:gd name="connsiteX10-391" fmla="*/ 728470 w 750246"/>
                  <a:gd name="connsiteY10-392" fmla="*/ 236167 h 368407"/>
                  <a:gd name="connsiteX11-393" fmla="*/ 730375 w 750246"/>
                  <a:gd name="connsiteY11-394" fmla="*/ 344752 h 368407"/>
                  <a:gd name="connsiteX12-395" fmla="*/ 501775 w 750246"/>
                  <a:gd name="connsiteY12-396" fmla="*/ 367612 h 368407"/>
                  <a:gd name="connsiteX13-397" fmla="*/ 177925 w 750246"/>
                  <a:gd name="connsiteY13-398" fmla="*/ 359992 h 368407"/>
                  <a:gd name="connsiteX14-399" fmla="*/ 14095 w 750246"/>
                  <a:gd name="connsiteY14-400" fmla="*/ 329512 h 368407"/>
                  <a:gd name="connsiteX15-401" fmla="*/ 12190 w 750246"/>
                  <a:gd name="connsiteY15-402" fmla="*/ 205687 h 368407"/>
                  <a:gd name="connsiteX0-403" fmla="*/ 12190 w 750246"/>
                  <a:gd name="connsiteY0-404" fmla="*/ 205687 h 368407"/>
                  <a:gd name="connsiteX1-405" fmla="*/ 82675 w 750246"/>
                  <a:gd name="connsiteY1-406" fmla="*/ 165682 h 368407"/>
                  <a:gd name="connsiteX2-407" fmla="*/ 164590 w 750246"/>
                  <a:gd name="connsiteY2-408" fmla="*/ 156157 h 368407"/>
                  <a:gd name="connsiteX3-409" fmla="*/ 193165 w 750246"/>
                  <a:gd name="connsiteY3-410" fmla="*/ 85672 h 368407"/>
                  <a:gd name="connsiteX4-411" fmla="*/ 315085 w 750246"/>
                  <a:gd name="connsiteY4-412" fmla="*/ 13282 h 368407"/>
                  <a:gd name="connsiteX5-413" fmla="*/ 421765 w 750246"/>
                  <a:gd name="connsiteY5-414" fmla="*/ 1852 h 368407"/>
                  <a:gd name="connsiteX6-415" fmla="*/ 497965 w 750246"/>
                  <a:gd name="connsiteY6-416" fmla="*/ 36142 h 368407"/>
                  <a:gd name="connsiteX7-417" fmla="*/ 543685 w 750246"/>
                  <a:gd name="connsiteY7-418" fmla="*/ 112342 h 368407"/>
                  <a:gd name="connsiteX8-419" fmla="*/ 566545 w 750246"/>
                  <a:gd name="connsiteY8-420" fmla="*/ 142822 h 368407"/>
                  <a:gd name="connsiteX9-421" fmla="*/ 642745 w 750246"/>
                  <a:gd name="connsiteY9-422" fmla="*/ 154252 h 368407"/>
                  <a:gd name="connsiteX10-423" fmla="*/ 728470 w 750246"/>
                  <a:gd name="connsiteY10-424" fmla="*/ 236167 h 368407"/>
                  <a:gd name="connsiteX11-425" fmla="*/ 730375 w 750246"/>
                  <a:gd name="connsiteY11-426" fmla="*/ 344752 h 368407"/>
                  <a:gd name="connsiteX12-427" fmla="*/ 501775 w 750246"/>
                  <a:gd name="connsiteY12-428" fmla="*/ 367612 h 368407"/>
                  <a:gd name="connsiteX13-429" fmla="*/ 177925 w 750246"/>
                  <a:gd name="connsiteY13-430" fmla="*/ 359992 h 368407"/>
                  <a:gd name="connsiteX14-431" fmla="*/ 14095 w 750246"/>
                  <a:gd name="connsiteY14-432" fmla="*/ 329512 h 368407"/>
                  <a:gd name="connsiteX15-433" fmla="*/ 12190 w 750246"/>
                  <a:gd name="connsiteY15-434" fmla="*/ 205687 h 368407"/>
                  <a:gd name="connsiteX0-435" fmla="*/ 12190 w 750246"/>
                  <a:gd name="connsiteY0-436" fmla="*/ 205687 h 368407"/>
                  <a:gd name="connsiteX1-437" fmla="*/ 82675 w 750246"/>
                  <a:gd name="connsiteY1-438" fmla="*/ 165682 h 368407"/>
                  <a:gd name="connsiteX2-439" fmla="*/ 164590 w 750246"/>
                  <a:gd name="connsiteY2-440" fmla="*/ 156157 h 368407"/>
                  <a:gd name="connsiteX3-441" fmla="*/ 193165 w 750246"/>
                  <a:gd name="connsiteY3-442" fmla="*/ 85672 h 368407"/>
                  <a:gd name="connsiteX4-443" fmla="*/ 315085 w 750246"/>
                  <a:gd name="connsiteY4-444" fmla="*/ 13282 h 368407"/>
                  <a:gd name="connsiteX5-445" fmla="*/ 421765 w 750246"/>
                  <a:gd name="connsiteY5-446" fmla="*/ 1852 h 368407"/>
                  <a:gd name="connsiteX6-447" fmla="*/ 497965 w 750246"/>
                  <a:gd name="connsiteY6-448" fmla="*/ 36142 h 368407"/>
                  <a:gd name="connsiteX7-449" fmla="*/ 547495 w 750246"/>
                  <a:gd name="connsiteY7-450" fmla="*/ 106627 h 368407"/>
                  <a:gd name="connsiteX8-451" fmla="*/ 566545 w 750246"/>
                  <a:gd name="connsiteY8-452" fmla="*/ 142822 h 368407"/>
                  <a:gd name="connsiteX9-453" fmla="*/ 642745 w 750246"/>
                  <a:gd name="connsiteY9-454" fmla="*/ 154252 h 368407"/>
                  <a:gd name="connsiteX10-455" fmla="*/ 728470 w 750246"/>
                  <a:gd name="connsiteY10-456" fmla="*/ 236167 h 368407"/>
                  <a:gd name="connsiteX11-457" fmla="*/ 730375 w 750246"/>
                  <a:gd name="connsiteY11-458" fmla="*/ 344752 h 368407"/>
                  <a:gd name="connsiteX12-459" fmla="*/ 501775 w 750246"/>
                  <a:gd name="connsiteY12-460" fmla="*/ 367612 h 368407"/>
                  <a:gd name="connsiteX13-461" fmla="*/ 177925 w 750246"/>
                  <a:gd name="connsiteY13-462" fmla="*/ 359992 h 368407"/>
                  <a:gd name="connsiteX14-463" fmla="*/ 14095 w 750246"/>
                  <a:gd name="connsiteY14-464" fmla="*/ 329512 h 368407"/>
                  <a:gd name="connsiteX15-465" fmla="*/ 12190 w 750246"/>
                  <a:gd name="connsiteY15-466" fmla="*/ 205687 h 368407"/>
                  <a:gd name="connsiteX0-467" fmla="*/ 12190 w 750246"/>
                  <a:gd name="connsiteY0-468" fmla="*/ 205358 h 368078"/>
                  <a:gd name="connsiteX1-469" fmla="*/ 82675 w 750246"/>
                  <a:gd name="connsiteY1-470" fmla="*/ 165353 h 368078"/>
                  <a:gd name="connsiteX2-471" fmla="*/ 164590 w 750246"/>
                  <a:gd name="connsiteY2-472" fmla="*/ 155828 h 368078"/>
                  <a:gd name="connsiteX3-473" fmla="*/ 210310 w 750246"/>
                  <a:gd name="connsiteY3-474" fmla="*/ 73913 h 368078"/>
                  <a:gd name="connsiteX4-475" fmla="*/ 315085 w 750246"/>
                  <a:gd name="connsiteY4-476" fmla="*/ 12953 h 368078"/>
                  <a:gd name="connsiteX5-477" fmla="*/ 421765 w 750246"/>
                  <a:gd name="connsiteY5-478" fmla="*/ 1523 h 368078"/>
                  <a:gd name="connsiteX6-479" fmla="*/ 497965 w 750246"/>
                  <a:gd name="connsiteY6-480" fmla="*/ 35813 h 368078"/>
                  <a:gd name="connsiteX7-481" fmla="*/ 547495 w 750246"/>
                  <a:gd name="connsiteY7-482" fmla="*/ 106298 h 368078"/>
                  <a:gd name="connsiteX8-483" fmla="*/ 566545 w 750246"/>
                  <a:gd name="connsiteY8-484" fmla="*/ 142493 h 368078"/>
                  <a:gd name="connsiteX9-485" fmla="*/ 642745 w 750246"/>
                  <a:gd name="connsiteY9-486" fmla="*/ 153923 h 368078"/>
                  <a:gd name="connsiteX10-487" fmla="*/ 728470 w 750246"/>
                  <a:gd name="connsiteY10-488" fmla="*/ 235838 h 368078"/>
                  <a:gd name="connsiteX11-489" fmla="*/ 730375 w 750246"/>
                  <a:gd name="connsiteY11-490" fmla="*/ 344423 h 368078"/>
                  <a:gd name="connsiteX12-491" fmla="*/ 501775 w 750246"/>
                  <a:gd name="connsiteY12-492" fmla="*/ 367283 h 368078"/>
                  <a:gd name="connsiteX13-493" fmla="*/ 177925 w 750246"/>
                  <a:gd name="connsiteY13-494" fmla="*/ 359663 h 368078"/>
                  <a:gd name="connsiteX14-495" fmla="*/ 14095 w 750246"/>
                  <a:gd name="connsiteY14-496" fmla="*/ 329183 h 368078"/>
                  <a:gd name="connsiteX15-497" fmla="*/ 12190 w 750246"/>
                  <a:gd name="connsiteY15-498" fmla="*/ 205358 h 368078"/>
                  <a:gd name="connsiteX0-499" fmla="*/ 12190 w 750246"/>
                  <a:gd name="connsiteY0-500" fmla="*/ 206558 h 369278"/>
                  <a:gd name="connsiteX1-501" fmla="*/ 82675 w 750246"/>
                  <a:gd name="connsiteY1-502" fmla="*/ 166553 h 369278"/>
                  <a:gd name="connsiteX2-503" fmla="*/ 164590 w 750246"/>
                  <a:gd name="connsiteY2-504" fmla="*/ 157028 h 369278"/>
                  <a:gd name="connsiteX3-505" fmla="*/ 210310 w 750246"/>
                  <a:gd name="connsiteY3-506" fmla="*/ 75113 h 369278"/>
                  <a:gd name="connsiteX4-507" fmla="*/ 309370 w 750246"/>
                  <a:gd name="connsiteY4-508" fmla="*/ 10343 h 369278"/>
                  <a:gd name="connsiteX5-509" fmla="*/ 421765 w 750246"/>
                  <a:gd name="connsiteY5-510" fmla="*/ 2723 h 369278"/>
                  <a:gd name="connsiteX6-511" fmla="*/ 497965 w 750246"/>
                  <a:gd name="connsiteY6-512" fmla="*/ 37013 h 369278"/>
                  <a:gd name="connsiteX7-513" fmla="*/ 547495 w 750246"/>
                  <a:gd name="connsiteY7-514" fmla="*/ 107498 h 369278"/>
                  <a:gd name="connsiteX8-515" fmla="*/ 566545 w 750246"/>
                  <a:gd name="connsiteY8-516" fmla="*/ 143693 h 369278"/>
                  <a:gd name="connsiteX9-517" fmla="*/ 642745 w 750246"/>
                  <a:gd name="connsiteY9-518" fmla="*/ 155123 h 369278"/>
                  <a:gd name="connsiteX10-519" fmla="*/ 728470 w 750246"/>
                  <a:gd name="connsiteY10-520" fmla="*/ 237038 h 369278"/>
                  <a:gd name="connsiteX11-521" fmla="*/ 730375 w 750246"/>
                  <a:gd name="connsiteY11-522" fmla="*/ 345623 h 369278"/>
                  <a:gd name="connsiteX12-523" fmla="*/ 501775 w 750246"/>
                  <a:gd name="connsiteY12-524" fmla="*/ 368483 h 369278"/>
                  <a:gd name="connsiteX13-525" fmla="*/ 177925 w 750246"/>
                  <a:gd name="connsiteY13-526" fmla="*/ 360863 h 369278"/>
                  <a:gd name="connsiteX14-527" fmla="*/ 14095 w 750246"/>
                  <a:gd name="connsiteY14-528" fmla="*/ 330383 h 369278"/>
                  <a:gd name="connsiteX15-529" fmla="*/ 12190 w 750246"/>
                  <a:gd name="connsiteY15-530" fmla="*/ 206558 h 369278"/>
                  <a:gd name="connsiteX0-531" fmla="*/ 12190 w 750246"/>
                  <a:gd name="connsiteY0-532" fmla="*/ 206977 h 369697"/>
                  <a:gd name="connsiteX1-533" fmla="*/ 82675 w 750246"/>
                  <a:gd name="connsiteY1-534" fmla="*/ 166972 h 369697"/>
                  <a:gd name="connsiteX2-535" fmla="*/ 164590 w 750246"/>
                  <a:gd name="connsiteY2-536" fmla="*/ 157447 h 369697"/>
                  <a:gd name="connsiteX3-537" fmla="*/ 210310 w 750246"/>
                  <a:gd name="connsiteY3-538" fmla="*/ 75532 h 369697"/>
                  <a:gd name="connsiteX4-539" fmla="*/ 309370 w 750246"/>
                  <a:gd name="connsiteY4-540" fmla="*/ 10762 h 369697"/>
                  <a:gd name="connsiteX5-541" fmla="*/ 421765 w 750246"/>
                  <a:gd name="connsiteY5-542" fmla="*/ 3142 h 369697"/>
                  <a:gd name="connsiteX6-543" fmla="*/ 492250 w 750246"/>
                  <a:gd name="connsiteY6-544" fmla="*/ 43147 h 369697"/>
                  <a:gd name="connsiteX7-545" fmla="*/ 547495 w 750246"/>
                  <a:gd name="connsiteY7-546" fmla="*/ 107917 h 369697"/>
                  <a:gd name="connsiteX8-547" fmla="*/ 566545 w 750246"/>
                  <a:gd name="connsiteY8-548" fmla="*/ 144112 h 369697"/>
                  <a:gd name="connsiteX9-549" fmla="*/ 642745 w 750246"/>
                  <a:gd name="connsiteY9-550" fmla="*/ 155542 h 369697"/>
                  <a:gd name="connsiteX10-551" fmla="*/ 728470 w 750246"/>
                  <a:gd name="connsiteY10-552" fmla="*/ 237457 h 369697"/>
                  <a:gd name="connsiteX11-553" fmla="*/ 730375 w 750246"/>
                  <a:gd name="connsiteY11-554" fmla="*/ 346042 h 369697"/>
                  <a:gd name="connsiteX12-555" fmla="*/ 501775 w 750246"/>
                  <a:gd name="connsiteY12-556" fmla="*/ 368902 h 369697"/>
                  <a:gd name="connsiteX13-557" fmla="*/ 177925 w 750246"/>
                  <a:gd name="connsiteY13-558" fmla="*/ 361282 h 369697"/>
                  <a:gd name="connsiteX14-559" fmla="*/ 14095 w 750246"/>
                  <a:gd name="connsiteY14-560" fmla="*/ 330802 h 369697"/>
                  <a:gd name="connsiteX15-561" fmla="*/ 12190 w 750246"/>
                  <a:gd name="connsiteY15-562" fmla="*/ 206977 h 369697"/>
                  <a:gd name="connsiteX0-563" fmla="*/ 12190 w 750246"/>
                  <a:gd name="connsiteY0-564" fmla="*/ 206977 h 369697"/>
                  <a:gd name="connsiteX1-565" fmla="*/ 82675 w 750246"/>
                  <a:gd name="connsiteY1-566" fmla="*/ 166972 h 369697"/>
                  <a:gd name="connsiteX2-567" fmla="*/ 160780 w 750246"/>
                  <a:gd name="connsiteY2-568" fmla="*/ 153637 h 369697"/>
                  <a:gd name="connsiteX3-569" fmla="*/ 210310 w 750246"/>
                  <a:gd name="connsiteY3-570" fmla="*/ 75532 h 369697"/>
                  <a:gd name="connsiteX4-571" fmla="*/ 309370 w 750246"/>
                  <a:gd name="connsiteY4-572" fmla="*/ 10762 h 369697"/>
                  <a:gd name="connsiteX5-573" fmla="*/ 421765 w 750246"/>
                  <a:gd name="connsiteY5-574" fmla="*/ 3142 h 369697"/>
                  <a:gd name="connsiteX6-575" fmla="*/ 492250 w 750246"/>
                  <a:gd name="connsiteY6-576" fmla="*/ 43147 h 369697"/>
                  <a:gd name="connsiteX7-577" fmla="*/ 547495 w 750246"/>
                  <a:gd name="connsiteY7-578" fmla="*/ 107917 h 369697"/>
                  <a:gd name="connsiteX8-579" fmla="*/ 566545 w 750246"/>
                  <a:gd name="connsiteY8-580" fmla="*/ 144112 h 369697"/>
                  <a:gd name="connsiteX9-581" fmla="*/ 642745 w 750246"/>
                  <a:gd name="connsiteY9-582" fmla="*/ 155542 h 369697"/>
                  <a:gd name="connsiteX10-583" fmla="*/ 728470 w 750246"/>
                  <a:gd name="connsiteY10-584" fmla="*/ 237457 h 369697"/>
                  <a:gd name="connsiteX11-585" fmla="*/ 730375 w 750246"/>
                  <a:gd name="connsiteY11-586" fmla="*/ 346042 h 369697"/>
                  <a:gd name="connsiteX12-587" fmla="*/ 501775 w 750246"/>
                  <a:gd name="connsiteY12-588" fmla="*/ 368902 h 369697"/>
                  <a:gd name="connsiteX13-589" fmla="*/ 177925 w 750246"/>
                  <a:gd name="connsiteY13-590" fmla="*/ 361282 h 369697"/>
                  <a:gd name="connsiteX14-591" fmla="*/ 14095 w 750246"/>
                  <a:gd name="connsiteY14-592" fmla="*/ 330802 h 369697"/>
                  <a:gd name="connsiteX15-593" fmla="*/ 12190 w 750246"/>
                  <a:gd name="connsiteY15-594" fmla="*/ 206977 h 369697"/>
                  <a:gd name="connsiteX0-595" fmla="*/ 12190 w 750246"/>
                  <a:gd name="connsiteY0-596" fmla="*/ 206977 h 369697"/>
                  <a:gd name="connsiteX1-597" fmla="*/ 82675 w 750246"/>
                  <a:gd name="connsiteY1-598" fmla="*/ 166972 h 369697"/>
                  <a:gd name="connsiteX2-599" fmla="*/ 160780 w 750246"/>
                  <a:gd name="connsiteY2-600" fmla="*/ 153637 h 369697"/>
                  <a:gd name="connsiteX3-601" fmla="*/ 210310 w 750246"/>
                  <a:gd name="connsiteY3-602" fmla="*/ 75532 h 369697"/>
                  <a:gd name="connsiteX4-603" fmla="*/ 309370 w 750246"/>
                  <a:gd name="connsiteY4-604" fmla="*/ 10762 h 369697"/>
                  <a:gd name="connsiteX5-605" fmla="*/ 421765 w 750246"/>
                  <a:gd name="connsiteY5-606" fmla="*/ 3142 h 369697"/>
                  <a:gd name="connsiteX6-607" fmla="*/ 492250 w 750246"/>
                  <a:gd name="connsiteY6-608" fmla="*/ 43147 h 369697"/>
                  <a:gd name="connsiteX7-609" fmla="*/ 547495 w 750246"/>
                  <a:gd name="connsiteY7-610" fmla="*/ 94582 h 369697"/>
                  <a:gd name="connsiteX8-611" fmla="*/ 566545 w 750246"/>
                  <a:gd name="connsiteY8-612" fmla="*/ 144112 h 369697"/>
                  <a:gd name="connsiteX9-613" fmla="*/ 642745 w 750246"/>
                  <a:gd name="connsiteY9-614" fmla="*/ 155542 h 369697"/>
                  <a:gd name="connsiteX10-615" fmla="*/ 728470 w 750246"/>
                  <a:gd name="connsiteY10-616" fmla="*/ 237457 h 369697"/>
                  <a:gd name="connsiteX11-617" fmla="*/ 730375 w 750246"/>
                  <a:gd name="connsiteY11-618" fmla="*/ 346042 h 369697"/>
                  <a:gd name="connsiteX12-619" fmla="*/ 501775 w 750246"/>
                  <a:gd name="connsiteY12-620" fmla="*/ 368902 h 369697"/>
                  <a:gd name="connsiteX13-621" fmla="*/ 177925 w 750246"/>
                  <a:gd name="connsiteY13-622" fmla="*/ 361282 h 369697"/>
                  <a:gd name="connsiteX14-623" fmla="*/ 14095 w 750246"/>
                  <a:gd name="connsiteY14-624" fmla="*/ 330802 h 369697"/>
                  <a:gd name="connsiteX15-625" fmla="*/ 12190 w 750246"/>
                  <a:gd name="connsiteY15-626" fmla="*/ 206977 h 369697"/>
                  <a:gd name="connsiteX0-627" fmla="*/ 12190 w 750246"/>
                  <a:gd name="connsiteY0-628" fmla="*/ 206977 h 369697"/>
                  <a:gd name="connsiteX1-629" fmla="*/ 82675 w 750246"/>
                  <a:gd name="connsiteY1-630" fmla="*/ 166972 h 369697"/>
                  <a:gd name="connsiteX2-631" fmla="*/ 160780 w 750246"/>
                  <a:gd name="connsiteY2-632" fmla="*/ 153637 h 369697"/>
                  <a:gd name="connsiteX3-633" fmla="*/ 210310 w 750246"/>
                  <a:gd name="connsiteY3-634" fmla="*/ 75532 h 369697"/>
                  <a:gd name="connsiteX4-635" fmla="*/ 309370 w 750246"/>
                  <a:gd name="connsiteY4-636" fmla="*/ 10762 h 369697"/>
                  <a:gd name="connsiteX5-637" fmla="*/ 421765 w 750246"/>
                  <a:gd name="connsiteY5-638" fmla="*/ 3142 h 369697"/>
                  <a:gd name="connsiteX6-639" fmla="*/ 492250 w 750246"/>
                  <a:gd name="connsiteY6-640" fmla="*/ 43147 h 369697"/>
                  <a:gd name="connsiteX7-641" fmla="*/ 547495 w 750246"/>
                  <a:gd name="connsiteY7-642" fmla="*/ 94582 h 369697"/>
                  <a:gd name="connsiteX8-643" fmla="*/ 587500 w 750246"/>
                  <a:gd name="connsiteY8-644" fmla="*/ 146017 h 369697"/>
                  <a:gd name="connsiteX9-645" fmla="*/ 642745 w 750246"/>
                  <a:gd name="connsiteY9-646" fmla="*/ 155542 h 369697"/>
                  <a:gd name="connsiteX10-647" fmla="*/ 728470 w 750246"/>
                  <a:gd name="connsiteY10-648" fmla="*/ 237457 h 369697"/>
                  <a:gd name="connsiteX11-649" fmla="*/ 730375 w 750246"/>
                  <a:gd name="connsiteY11-650" fmla="*/ 346042 h 369697"/>
                  <a:gd name="connsiteX12-651" fmla="*/ 501775 w 750246"/>
                  <a:gd name="connsiteY12-652" fmla="*/ 368902 h 369697"/>
                  <a:gd name="connsiteX13-653" fmla="*/ 177925 w 750246"/>
                  <a:gd name="connsiteY13-654" fmla="*/ 361282 h 369697"/>
                  <a:gd name="connsiteX14-655" fmla="*/ 14095 w 750246"/>
                  <a:gd name="connsiteY14-656" fmla="*/ 330802 h 369697"/>
                  <a:gd name="connsiteX15-657" fmla="*/ 12190 w 750246"/>
                  <a:gd name="connsiteY15-658" fmla="*/ 206977 h 369697"/>
                  <a:gd name="connsiteX0-659" fmla="*/ 12190 w 749306"/>
                  <a:gd name="connsiteY0-660" fmla="*/ 206977 h 369697"/>
                  <a:gd name="connsiteX1-661" fmla="*/ 82675 w 749306"/>
                  <a:gd name="connsiteY1-662" fmla="*/ 166972 h 369697"/>
                  <a:gd name="connsiteX2-663" fmla="*/ 160780 w 749306"/>
                  <a:gd name="connsiteY2-664" fmla="*/ 153637 h 369697"/>
                  <a:gd name="connsiteX3-665" fmla="*/ 210310 w 749306"/>
                  <a:gd name="connsiteY3-666" fmla="*/ 75532 h 369697"/>
                  <a:gd name="connsiteX4-667" fmla="*/ 309370 w 749306"/>
                  <a:gd name="connsiteY4-668" fmla="*/ 10762 h 369697"/>
                  <a:gd name="connsiteX5-669" fmla="*/ 421765 w 749306"/>
                  <a:gd name="connsiteY5-670" fmla="*/ 3142 h 369697"/>
                  <a:gd name="connsiteX6-671" fmla="*/ 492250 w 749306"/>
                  <a:gd name="connsiteY6-672" fmla="*/ 43147 h 369697"/>
                  <a:gd name="connsiteX7-673" fmla="*/ 547495 w 749306"/>
                  <a:gd name="connsiteY7-674" fmla="*/ 94582 h 369697"/>
                  <a:gd name="connsiteX8-675" fmla="*/ 587500 w 749306"/>
                  <a:gd name="connsiteY8-676" fmla="*/ 146017 h 369697"/>
                  <a:gd name="connsiteX9-677" fmla="*/ 663700 w 749306"/>
                  <a:gd name="connsiteY9-678" fmla="*/ 159352 h 369697"/>
                  <a:gd name="connsiteX10-679" fmla="*/ 728470 w 749306"/>
                  <a:gd name="connsiteY10-680" fmla="*/ 237457 h 369697"/>
                  <a:gd name="connsiteX11-681" fmla="*/ 730375 w 749306"/>
                  <a:gd name="connsiteY11-682" fmla="*/ 346042 h 369697"/>
                  <a:gd name="connsiteX12-683" fmla="*/ 501775 w 749306"/>
                  <a:gd name="connsiteY12-684" fmla="*/ 368902 h 369697"/>
                  <a:gd name="connsiteX13-685" fmla="*/ 177925 w 749306"/>
                  <a:gd name="connsiteY13-686" fmla="*/ 361282 h 369697"/>
                  <a:gd name="connsiteX14-687" fmla="*/ 14095 w 749306"/>
                  <a:gd name="connsiteY14-688" fmla="*/ 330802 h 369697"/>
                  <a:gd name="connsiteX15-689" fmla="*/ 12190 w 749306"/>
                  <a:gd name="connsiteY15-690" fmla="*/ 206977 h 369697"/>
                  <a:gd name="connsiteX0-691" fmla="*/ 12190 w 752518"/>
                  <a:gd name="connsiteY0-692" fmla="*/ 206977 h 369697"/>
                  <a:gd name="connsiteX1-693" fmla="*/ 82675 w 752518"/>
                  <a:gd name="connsiteY1-694" fmla="*/ 166972 h 369697"/>
                  <a:gd name="connsiteX2-695" fmla="*/ 160780 w 752518"/>
                  <a:gd name="connsiteY2-696" fmla="*/ 153637 h 369697"/>
                  <a:gd name="connsiteX3-697" fmla="*/ 210310 w 752518"/>
                  <a:gd name="connsiteY3-698" fmla="*/ 75532 h 369697"/>
                  <a:gd name="connsiteX4-699" fmla="*/ 309370 w 752518"/>
                  <a:gd name="connsiteY4-700" fmla="*/ 10762 h 369697"/>
                  <a:gd name="connsiteX5-701" fmla="*/ 421765 w 752518"/>
                  <a:gd name="connsiteY5-702" fmla="*/ 3142 h 369697"/>
                  <a:gd name="connsiteX6-703" fmla="*/ 492250 w 752518"/>
                  <a:gd name="connsiteY6-704" fmla="*/ 43147 h 369697"/>
                  <a:gd name="connsiteX7-705" fmla="*/ 547495 w 752518"/>
                  <a:gd name="connsiteY7-706" fmla="*/ 94582 h 369697"/>
                  <a:gd name="connsiteX8-707" fmla="*/ 587500 w 752518"/>
                  <a:gd name="connsiteY8-708" fmla="*/ 146017 h 369697"/>
                  <a:gd name="connsiteX9-709" fmla="*/ 663700 w 752518"/>
                  <a:gd name="connsiteY9-710" fmla="*/ 159352 h 369697"/>
                  <a:gd name="connsiteX10-711" fmla="*/ 736090 w 752518"/>
                  <a:gd name="connsiteY10-712" fmla="*/ 235552 h 369697"/>
                  <a:gd name="connsiteX11-713" fmla="*/ 730375 w 752518"/>
                  <a:gd name="connsiteY11-714" fmla="*/ 346042 h 369697"/>
                  <a:gd name="connsiteX12-715" fmla="*/ 501775 w 752518"/>
                  <a:gd name="connsiteY12-716" fmla="*/ 368902 h 369697"/>
                  <a:gd name="connsiteX13-717" fmla="*/ 177925 w 752518"/>
                  <a:gd name="connsiteY13-718" fmla="*/ 361282 h 369697"/>
                  <a:gd name="connsiteX14-719" fmla="*/ 14095 w 752518"/>
                  <a:gd name="connsiteY14-720" fmla="*/ 330802 h 369697"/>
                  <a:gd name="connsiteX15-721" fmla="*/ 12190 w 752518"/>
                  <a:gd name="connsiteY15-722" fmla="*/ 206977 h 369697"/>
                  <a:gd name="connsiteX0-723" fmla="*/ 12190 w 751932"/>
                  <a:gd name="connsiteY0-724" fmla="*/ 206977 h 369697"/>
                  <a:gd name="connsiteX1-725" fmla="*/ 82675 w 751932"/>
                  <a:gd name="connsiteY1-726" fmla="*/ 166972 h 369697"/>
                  <a:gd name="connsiteX2-727" fmla="*/ 160780 w 751932"/>
                  <a:gd name="connsiteY2-728" fmla="*/ 153637 h 369697"/>
                  <a:gd name="connsiteX3-729" fmla="*/ 210310 w 751932"/>
                  <a:gd name="connsiteY3-730" fmla="*/ 75532 h 369697"/>
                  <a:gd name="connsiteX4-731" fmla="*/ 309370 w 751932"/>
                  <a:gd name="connsiteY4-732" fmla="*/ 10762 h 369697"/>
                  <a:gd name="connsiteX5-733" fmla="*/ 421765 w 751932"/>
                  <a:gd name="connsiteY5-734" fmla="*/ 3142 h 369697"/>
                  <a:gd name="connsiteX6-735" fmla="*/ 492250 w 751932"/>
                  <a:gd name="connsiteY6-736" fmla="*/ 43147 h 369697"/>
                  <a:gd name="connsiteX7-737" fmla="*/ 547495 w 751932"/>
                  <a:gd name="connsiteY7-738" fmla="*/ 94582 h 369697"/>
                  <a:gd name="connsiteX8-739" fmla="*/ 587500 w 751932"/>
                  <a:gd name="connsiteY8-740" fmla="*/ 146017 h 369697"/>
                  <a:gd name="connsiteX9-741" fmla="*/ 675130 w 751932"/>
                  <a:gd name="connsiteY9-742" fmla="*/ 159352 h 369697"/>
                  <a:gd name="connsiteX10-743" fmla="*/ 736090 w 751932"/>
                  <a:gd name="connsiteY10-744" fmla="*/ 235552 h 369697"/>
                  <a:gd name="connsiteX11-745" fmla="*/ 730375 w 751932"/>
                  <a:gd name="connsiteY11-746" fmla="*/ 346042 h 369697"/>
                  <a:gd name="connsiteX12-747" fmla="*/ 501775 w 751932"/>
                  <a:gd name="connsiteY12-748" fmla="*/ 368902 h 369697"/>
                  <a:gd name="connsiteX13-749" fmla="*/ 177925 w 751932"/>
                  <a:gd name="connsiteY13-750" fmla="*/ 361282 h 369697"/>
                  <a:gd name="connsiteX14-751" fmla="*/ 14095 w 751932"/>
                  <a:gd name="connsiteY14-752" fmla="*/ 330802 h 369697"/>
                  <a:gd name="connsiteX15-753" fmla="*/ 12190 w 751932"/>
                  <a:gd name="connsiteY15-754" fmla="*/ 206977 h 3696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/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/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/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/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-1" fmla="*/ 345227 w 5790174"/>
              <a:gd name="connsiteY0-2" fmla="*/ 3189651 h 4961953"/>
              <a:gd name="connsiteX1-3" fmla="*/ 299507 w 5790174"/>
              <a:gd name="connsiteY1-4" fmla="*/ 2503851 h 4961953"/>
              <a:gd name="connsiteX2-5" fmla="*/ 162347 w 5790174"/>
              <a:gd name="connsiteY2-6" fmla="*/ 2206671 h 4961953"/>
              <a:gd name="connsiteX3-7" fmla="*/ 32807 w 5790174"/>
              <a:gd name="connsiteY3-8" fmla="*/ 1505631 h 4961953"/>
              <a:gd name="connsiteX4-9" fmla="*/ 9947 w 5790174"/>
              <a:gd name="connsiteY4-10" fmla="*/ 720771 h 4961953"/>
              <a:gd name="connsiteX5-11" fmla="*/ 169967 w 5790174"/>
              <a:gd name="connsiteY5-12" fmla="*/ 27351 h 4961953"/>
              <a:gd name="connsiteX6-13" fmla="*/ 992927 w 5790174"/>
              <a:gd name="connsiteY6-14" fmla="*/ 164511 h 4961953"/>
              <a:gd name="connsiteX7-15" fmla="*/ 1648247 w 5790174"/>
              <a:gd name="connsiteY7-16" fmla="*/ 400731 h 4961953"/>
              <a:gd name="connsiteX8-17" fmla="*/ 1800647 w 5790174"/>
              <a:gd name="connsiteY8-18" fmla="*/ 545511 h 4961953"/>
              <a:gd name="connsiteX9-19" fmla="*/ 2387387 w 5790174"/>
              <a:gd name="connsiteY9-20" fmla="*/ 431211 h 4961953"/>
              <a:gd name="connsiteX10-21" fmla="*/ 3294167 w 5790174"/>
              <a:gd name="connsiteY10-22" fmla="*/ 423591 h 4961953"/>
              <a:gd name="connsiteX11-23" fmla="*/ 3957107 w 5790174"/>
              <a:gd name="connsiteY11-24" fmla="*/ 575991 h 4961953"/>
              <a:gd name="connsiteX12-25" fmla="*/ 4536227 w 5790174"/>
              <a:gd name="connsiteY12-26" fmla="*/ 286431 h 4961953"/>
              <a:gd name="connsiteX13-27" fmla="*/ 5427767 w 5790174"/>
              <a:gd name="connsiteY13-28" fmla="*/ 73071 h 4961953"/>
              <a:gd name="connsiteX14-29" fmla="*/ 5580167 w 5790174"/>
              <a:gd name="connsiteY14-30" fmla="*/ 50211 h 4961953"/>
              <a:gd name="connsiteX15-31" fmla="*/ 5633507 w 5790174"/>
              <a:gd name="connsiteY15-32" fmla="*/ 210231 h 4961953"/>
              <a:gd name="connsiteX16-33" fmla="*/ 5785907 w 5790174"/>
              <a:gd name="connsiteY16-34" fmla="*/ 690291 h 4961953"/>
              <a:gd name="connsiteX17-35" fmla="*/ 5732567 w 5790174"/>
              <a:gd name="connsiteY17-36" fmla="*/ 1757091 h 4961953"/>
              <a:gd name="connsiteX18-37" fmla="*/ 5572547 w 5790174"/>
              <a:gd name="connsiteY18-38" fmla="*/ 2404791 h 4961953"/>
              <a:gd name="connsiteX19-39" fmla="*/ 5496347 w 5790174"/>
              <a:gd name="connsiteY19-40" fmla="*/ 2991531 h 4961953"/>
              <a:gd name="connsiteX20-41" fmla="*/ 5443007 w 5790174"/>
              <a:gd name="connsiteY20-42" fmla="*/ 3151551 h 4961953"/>
              <a:gd name="connsiteX21-43" fmla="*/ 5526827 w 5790174"/>
              <a:gd name="connsiteY21-44" fmla="*/ 3433491 h 4961953"/>
              <a:gd name="connsiteX22-45" fmla="*/ 5427767 w 5790174"/>
              <a:gd name="connsiteY22-46" fmla="*/ 3860211 h 4961953"/>
              <a:gd name="connsiteX23-47" fmla="*/ 5054387 w 5790174"/>
              <a:gd name="connsiteY23-48" fmla="*/ 4340271 h 4961953"/>
              <a:gd name="connsiteX24-49" fmla="*/ 4269527 w 5790174"/>
              <a:gd name="connsiteY24-50" fmla="*/ 4751751 h 4961953"/>
              <a:gd name="connsiteX25-51" fmla="*/ 3195107 w 5790174"/>
              <a:gd name="connsiteY25-52" fmla="*/ 4957491 h 4961953"/>
              <a:gd name="connsiteX26-53" fmla="*/ 1815887 w 5790174"/>
              <a:gd name="connsiteY26-54" fmla="*/ 4850811 h 4961953"/>
              <a:gd name="connsiteX27-55" fmla="*/ 787187 w 5790174"/>
              <a:gd name="connsiteY27-56" fmla="*/ 4385991 h 4961953"/>
              <a:gd name="connsiteX28-57" fmla="*/ 291887 w 5790174"/>
              <a:gd name="connsiteY28-58" fmla="*/ 3723051 h 4961953"/>
              <a:gd name="connsiteX29-59" fmla="*/ 345227 w 5790174"/>
              <a:gd name="connsiteY29-60" fmla="*/ 3189651 h 4961953"/>
              <a:gd name="connsiteX0-61" fmla="*/ 348975 w 5793922"/>
              <a:gd name="connsiteY0-62" fmla="*/ 3153501 h 4925803"/>
              <a:gd name="connsiteX1-63" fmla="*/ 303255 w 5793922"/>
              <a:gd name="connsiteY1-64" fmla="*/ 2467701 h 4925803"/>
              <a:gd name="connsiteX2-65" fmla="*/ 166095 w 5793922"/>
              <a:gd name="connsiteY2-66" fmla="*/ 2170521 h 4925803"/>
              <a:gd name="connsiteX3-67" fmla="*/ 36555 w 5793922"/>
              <a:gd name="connsiteY3-68" fmla="*/ 1469481 h 4925803"/>
              <a:gd name="connsiteX4-69" fmla="*/ 13695 w 5793922"/>
              <a:gd name="connsiteY4-70" fmla="*/ 684621 h 4925803"/>
              <a:gd name="connsiteX5-71" fmla="*/ 224515 w 5793922"/>
              <a:gd name="connsiteY5-72" fmla="*/ 31841 h 4925803"/>
              <a:gd name="connsiteX6-73" fmla="*/ 996675 w 5793922"/>
              <a:gd name="connsiteY6-74" fmla="*/ 128361 h 4925803"/>
              <a:gd name="connsiteX7-75" fmla="*/ 1651995 w 5793922"/>
              <a:gd name="connsiteY7-76" fmla="*/ 364581 h 4925803"/>
              <a:gd name="connsiteX8-77" fmla="*/ 1804395 w 5793922"/>
              <a:gd name="connsiteY8-78" fmla="*/ 509361 h 4925803"/>
              <a:gd name="connsiteX9-79" fmla="*/ 2391135 w 5793922"/>
              <a:gd name="connsiteY9-80" fmla="*/ 395061 h 4925803"/>
              <a:gd name="connsiteX10-81" fmla="*/ 3297915 w 5793922"/>
              <a:gd name="connsiteY10-82" fmla="*/ 387441 h 4925803"/>
              <a:gd name="connsiteX11-83" fmla="*/ 3960855 w 5793922"/>
              <a:gd name="connsiteY11-84" fmla="*/ 539841 h 4925803"/>
              <a:gd name="connsiteX12-85" fmla="*/ 4539975 w 5793922"/>
              <a:gd name="connsiteY12-86" fmla="*/ 250281 h 4925803"/>
              <a:gd name="connsiteX13-87" fmla="*/ 5431515 w 5793922"/>
              <a:gd name="connsiteY13-88" fmla="*/ 36921 h 4925803"/>
              <a:gd name="connsiteX14-89" fmla="*/ 5583915 w 5793922"/>
              <a:gd name="connsiteY14-90" fmla="*/ 14061 h 4925803"/>
              <a:gd name="connsiteX15-91" fmla="*/ 5637255 w 5793922"/>
              <a:gd name="connsiteY15-92" fmla="*/ 174081 h 4925803"/>
              <a:gd name="connsiteX16-93" fmla="*/ 5789655 w 5793922"/>
              <a:gd name="connsiteY16-94" fmla="*/ 654141 h 4925803"/>
              <a:gd name="connsiteX17-95" fmla="*/ 5736315 w 5793922"/>
              <a:gd name="connsiteY17-96" fmla="*/ 1720941 h 4925803"/>
              <a:gd name="connsiteX18-97" fmla="*/ 5576295 w 5793922"/>
              <a:gd name="connsiteY18-98" fmla="*/ 2368641 h 4925803"/>
              <a:gd name="connsiteX19-99" fmla="*/ 5500095 w 5793922"/>
              <a:gd name="connsiteY19-100" fmla="*/ 2955381 h 4925803"/>
              <a:gd name="connsiteX20-101" fmla="*/ 5446755 w 5793922"/>
              <a:gd name="connsiteY20-102" fmla="*/ 3115401 h 4925803"/>
              <a:gd name="connsiteX21-103" fmla="*/ 5530575 w 5793922"/>
              <a:gd name="connsiteY21-104" fmla="*/ 3397341 h 4925803"/>
              <a:gd name="connsiteX22-105" fmla="*/ 5431515 w 5793922"/>
              <a:gd name="connsiteY22-106" fmla="*/ 3824061 h 4925803"/>
              <a:gd name="connsiteX23-107" fmla="*/ 5058135 w 5793922"/>
              <a:gd name="connsiteY23-108" fmla="*/ 4304121 h 4925803"/>
              <a:gd name="connsiteX24-109" fmla="*/ 4273275 w 5793922"/>
              <a:gd name="connsiteY24-110" fmla="*/ 4715601 h 4925803"/>
              <a:gd name="connsiteX25-111" fmla="*/ 3198855 w 5793922"/>
              <a:gd name="connsiteY25-112" fmla="*/ 4921341 h 4925803"/>
              <a:gd name="connsiteX26-113" fmla="*/ 1819635 w 5793922"/>
              <a:gd name="connsiteY26-114" fmla="*/ 4814661 h 4925803"/>
              <a:gd name="connsiteX27-115" fmla="*/ 790935 w 5793922"/>
              <a:gd name="connsiteY27-116" fmla="*/ 4349841 h 4925803"/>
              <a:gd name="connsiteX28-117" fmla="*/ 295635 w 5793922"/>
              <a:gd name="connsiteY28-118" fmla="*/ 3686901 h 4925803"/>
              <a:gd name="connsiteX29-119" fmla="*/ 348975 w 5793922"/>
              <a:gd name="connsiteY29-120" fmla="*/ 3153501 h 4925803"/>
              <a:gd name="connsiteX0-121" fmla="*/ 354606 w 5799553"/>
              <a:gd name="connsiteY0-122" fmla="*/ 3152638 h 4924940"/>
              <a:gd name="connsiteX1-123" fmla="*/ 308886 w 5799553"/>
              <a:gd name="connsiteY1-124" fmla="*/ 2466838 h 4924940"/>
              <a:gd name="connsiteX2-125" fmla="*/ 171726 w 5799553"/>
              <a:gd name="connsiteY2-126" fmla="*/ 2169658 h 4924940"/>
              <a:gd name="connsiteX3-127" fmla="*/ 42186 w 5799553"/>
              <a:gd name="connsiteY3-128" fmla="*/ 1468618 h 4924940"/>
              <a:gd name="connsiteX4-129" fmla="*/ 19326 w 5799553"/>
              <a:gd name="connsiteY4-130" fmla="*/ 683758 h 4924940"/>
              <a:gd name="connsiteX5-131" fmla="*/ 306346 w 5799553"/>
              <a:gd name="connsiteY5-132" fmla="*/ 66538 h 4924940"/>
              <a:gd name="connsiteX6-133" fmla="*/ 1002306 w 5799553"/>
              <a:gd name="connsiteY6-134" fmla="*/ 127498 h 4924940"/>
              <a:gd name="connsiteX7-135" fmla="*/ 1657626 w 5799553"/>
              <a:gd name="connsiteY7-136" fmla="*/ 363718 h 4924940"/>
              <a:gd name="connsiteX8-137" fmla="*/ 1810026 w 5799553"/>
              <a:gd name="connsiteY8-138" fmla="*/ 508498 h 4924940"/>
              <a:gd name="connsiteX9-139" fmla="*/ 2396766 w 5799553"/>
              <a:gd name="connsiteY9-140" fmla="*/ 394198 h 4924940"/>
              <a:gd name="connsiteX10-141" fmla="*/ 3303546 w 5799553"/>
              <a:gd name="connsiteY10-142" fmla="*/ 386578 h 4924940"/>
              <a:gd name="connsiteX11-143" fmla="*/ 3966486 w 5799553"/>
              <a:gd name="connsiteY11-144" fmla="*/ 538978 h 4924940"/>
              <a:gd name="connsiteX12-145" fmla="*/ 4545606 w 5799553"/>
              <a:gd name="connsiteY12-146" fmla="*/ 249418 h 4924940"/>
              <a:gd name="connsiteX13-147" fmla="*/ 5437146 w 5799553"/>
              <a:gd name="connsiteY13-148" fmla="*/ 36058 h 4924940"/>
              <a:gd name="connsiteX14-149" fmla="*/ 5589546 w 5799553"/>
              <a:gd name="connsiteY14-150" fmla="*/ 13198 h 4924940"/>
              <a:gd name="connsiteX15-151" fmla="*/ 5642886 w 5799553"/>
              <a:gd name="connsiteY15-152" fmla="*/ 173218 h 4924940"/>
              <a:gd name="connsiteX16-153" fmla="*/ 5795286 w 5799553"/>
              <a:gd name="connsiteY16-154" fmla="*/ 653278 h 4924940"/>
              <a:gd name="connsiteX17-155" fmla="*/ 5741946 w 5799553"/>
              <a:gd name="connsiteY17-156" fmla="*/ 1720078 h 4924940"/>
              <a:gd name="connsiteX18-157" fmla="*/ 5581926 w 5799553"/>
              <a:gd name="connsiteY18-158" fmla="*/ 2367778 h 4924940"/>
              <a:gd name="connsiteX19-159" fmla="*/ 5505726 w 5799553"/>
              <a:gd name="connsiteY19-160" fmla="*/ 2954518 h 4924940"/>
              <a:gd name="connsiteX20-161" fmla="*/ 5452386 w 5799553"/>
              <a:gd name="connsiteY20-162" fmla="*/ 3114538 h 4924940"/>
              <a:gd name="connsiteX21-163" fmla="*/ 5536206 w 5799553"/>
              <a:gd name="connsiteY21-164" fmla="*/ 3396478 h 4924940"/>
              <a:gd name="connsiteX22-165" fmla="*/ 5437146 w 5799553"/>
              <a:gd name="connsiteY22-166" fmla="*/ 3823198 h 4924940"/>
              <a:gd name="connsiteX23-167" fmla="*/ 5063766 w 5799553"/>
              <a:gd name="connsiteY23-168" fmla="*/ 4303258 h 4924940"/>
              <a:gd name="connsiteX24-169" fmla="*/ 4278906 w 5799553"/>
              <a:gd name="connsiteY24-170" fmla="*/ 4714738 h 4924940"/>
              <a:gd name="connsiteX25-171" fmla="*/ 3204486 w 5799553"/>
              <a:gd name="connsiteY25-172" fmla="*/ 4920478 h 4924940"/>
              <a:gd name="connsiteX26-173" fmla="*/ 1825266 w 5799553"/>
              <a:gd name="connsiteY26-174" fmla="*/ 4813798 h 4924940"/>
              <a:gd name="connsiteX27-175" fmla="*/ 796566 w 5799553"/>
              <a:gd name="connsiteY27-176" fmla="*/ 4348978 h 4924940"/>
              <a:gd name="connsiteX28-177" fmla="*/ 301266 w 5799553"/>
              <a:gd name="connsiteY28-178" fmla="*/ 3686038 h 4924940"/>
              <a:gd name="connsiteX29-179" fmla="*/ 354606 w 5799553"/>
              <a:gd name="connsiteY29-180" fmla="*/ 3152638 h 4924940"/>
              <a:gd name="connsiteX0-181" fmla="*/ 352729 w 5797676"/>
              <a:gd name="connsiteY0-182" fmla="*/ 3152638 h 4924940"/>
              <a:gd name="connsiteX1-183" fmla="*/ 307009 w 5797676"/>
              <a:gd name="connsiteY1-184" fmla="*/ 2466838 h 4924940"/>
              <a:gd name="connsiteX2-185" fmla="*/ 169849 w 5797676"/>
              <a:gd name="connsiteY2-186" fmla="*/ 2169658 h 4924940"/>
              <a:gd name="connsiteX3-187" fmla="*/ 40309 w 5797676"/>
              <a:gd name="connsiteY3-188" fmla="*/ 1468618 h 4924940"/>
              <a:gd name="connsiteX4-189" fmla="*/ 17449 w 5797676"/>
              <a:gd name="connsiteY4-190" fmla="*/ 683758 h 4924940"/>
              <a:gd name="connsiteX5-191" fmla="*/ 279069 w 5797676"/>
              <a:gd name="connsiteY5-192" fmla="*/ 41138 h 4924940"/>
              <a:gd name="connsiteX6-193" fmla="*/ 1000429 w 5797676"/>
              <a:gd name="connsiteY6-194" fmla="*/ 127498 h 4924940"/>
              <a:gd name="connsiteX7-195" fmla="*/ 1655749 w 5797676"/>
              <a:gd name="connsiteY7-196" fmla="*/ 363718 h 4924940"/>
              <a:gd name="connsiteX8-197" fmla="*/ 1808149 w 5797676"/>
              <a:gd name="connsiteY8-198" fmla="*/ 508498 h 4924940"/>
              <a:gd name="connsiteX9-199" fmla="*/ 2394889 w 5797676"/>
              <a:gd name="connsiteY9-200" fmla="*/ 394198 h 4924940"/>
              <a:gd name="connsiteX10-201" fmla="*/ 3301669 w 5797676"/>
              <a:gd name="connsiteY10-202" fmla="*/ 386578 h 4924940"/>
              <a:gd name="connsiteX11-203" fmla="*/ 3964609 w 5797676"/>
              <a:gd name="connsiteY11-204" fmla="*/ 538978 h 4924940"/>
              <a:gd name="connsiteX12-205" fmla="*/ 4543729 w 5797676"/>
              <a:gd name="connsiteY12-206" fmla="*/ 249418 h 4924940"/>
              <a:gd name="connsiteX13-207" fmla="*/ 5435269 w 5797676"/>
              <a:gd name="connsiteY13-208" fmla="*/ 36058 h 4924940"/>
              <a:gd name="connsiteX14-209" fmla="*/ 5587669 w 5797676"/>
              <a:gd name="connsiteY14-210" fmla="*/ 13198 h 4924940"/>
              <a:gd name="connsiteX15-211" fmla="*/ 5641009 w 5797676"/>
              <a:gd name="connsiteY15-212" fmla="*/ 173218 h 4924940"/>
              <a:gd name="connsiteX16-213" fmla="*/ 5793409 w 5797676"/>
              <a:gd name="connsiteY16-214" fmla="*/ 653278 h 4924940"/>
              <a:gd name="connsiteX17-215" fmla="*/ 5740069 w 5797676"/>
              <a:gd name="connsiteY17-216" fmla="*/ 1720078 h 4924940"/>
              <a:gd name="connsiteX18-217" fmla="*/ 5580049 w 5797676"/>
              <a:gd name="connsiteY18-218" fmla="*/ 2367778 h 4924940"/>
              <a:gd name="connsiteX19-219" fmla="*/ 5503849 w 5797676"/>
              <a:gd name="connsiteY19-220" fmla="*/ 2954518 h 4924940"/>
              <a:gd name="connsiteX20-221" fmla="*/ 5450509 w 5797676"/>
              <a:gd name="connsiteY20-222" fmla="*/ 3114538 h 4924940"/>
              <a:gd name="connsiteX21-223" fmla="*/ 5534329 w 5797676"/>
              <a:gd name="connsiteY21-224" fmla="*/ 3396478 h 4924940"/>
              <a:gd name="connsiteX22-225" fmla="*/ 5435269 w 5797676"/>
              <a:gd name="connsiteY22-226" fmla="*/ 3823198 h 4924940"/>
              <a:gd name="connsiteX23-227" fmla="*/ 5061889 w 5797676"/>
              <a:gd name="connsiteY23-228" fmla="*/ 4303258 h 4924940"/>
              <a:gd name="connsiteX24-229" fmla="*/ 4277029 w 5797676"/>
              <a:gd name="connsiteY24-230" fmla="*/ 4714738 h 4924940"/>
              <a:gd name="connsiteX25-231" fmla="*/ 3202609 w 5797676"/>
              <a:gd name="connsiteY25-232" fmla="*/ 4920478 h 4924940"/>
              <a:gd name="connsiteX26-233" fmla="*/ 1823389 w 5797676"/>
              <a:gd name="connsiteY26-234" fmla="*/ 4813798 h 4924940"/>
              <a:gd name="connsiteX27-235" fmla="*/ 794689 w 5797676"/>
              <a:gd name="connsiteY27-236" fmla="*/ 4348978 h 4924940"/>
              <a:gd name="connsiteX28-237" fmla="*/ 299389 w 5797676"/>
              <a:gd name="connsiteY28-238" fmla="*/ 3686038 h 4924940"/>
              <a:gd name="connsiteX29-239" fmla="*/ 352729 w 5797676"/>
              <a:gd name="connsiteY29-240" fmla="*/ 3152638 h 4924940"/>
              <a:gd name="connsiteX0-241" fmla="*/ 345516 w 5790463"/>
              <a:gd name="connsiteY0-242" fmla="*/ 3152638 h 4924940"/>
              <a:gd name="connsiteX1-243" fmla="*/ 299796 w 5790463"/>
              <a:gd name="connsiteY1-244" fmla="*/ 2466838 h 4924940"/>
              <a:gd name="connsiteX2-245" fmla="*/ 162636 w 5790463"/>
              <a:gd name="connsiteY2-246" fmla="*/ 2169658 h 4924940"/>
              <a:gd name="connsiteX3-247" fmla="*/ 63576 w 5790463"/>
              <a:gd name="connsiteY3-248" fmla="*/ 1529578 h 4924940"/>
              <a:gd name="connsiteX4-249" fmla="*/ 10236 w 5790463"/>
              <a:gd name="connsiteY4-250" fmla="*/ 683758 h 4924940"/>
              <a:gd name="connsiteX5-251" fmla="*/ 271856 w 5790463"/>
              <a:gd name="connsiteY5-252" fmla="*/ 41138 h 4924940"/>
              <a:gd name="connsiteX6-253" fmla="*/ 993216 w 5790463"/>
              <a:gd name="connsiteY6-254" fmla="*/ 127498 h 4924940"/>
              <a:gd name="connsiteX7-255" fmla="*/ 1648536 w 5790463"/>
              <a:gd name="connsiteY7-256" fmla="*/ 363718 h 4924940"/>
              <a:gd name="connsiteX8-257" fmla="*/ 1800936 w 5790463"/>
              <a:gd name="connsiteY8-258" fmla="*/ 508498 h 4924940"/>
              <a:gd name="connsiteX9-259" fmla="*/ 2387676 w 5790463"/>
              <a:gd name="connsiteY9-260" fmla="*/ 394198 h 4924940"/>
              <a:gd name="connsiteX10-261" fmla="*/ 3294456 w 5790463"/>
              <a:gd name="connsiteY10-262" fmla="*/ 386578 h 4924940"/>
              <a:gd name="connsiteX11-263" fmla="*/ 3957396 w 5790463"/>
              <a:gd name="connsiteY11-264" fmla="*/ 538978 h 4924940"/>
              <a:gd name="connsiteX12-265" fmla="*/ 4536516 w 5790463"/>
              <a:gd name="connsiteY12-266" fmla="*/ 249418 h 4924940"/>
              <a:gd name="connsiteX13-267" fmla="*/ 5428056 w 5790463"/>
              <a:gd name="connsiteY13-268" fmla="*/ 36058 h 4924940"/>
              <a:gd name="connsiteX14-269" fmla="*/ 5580456 w 5790463"/>
              <a:gd name="connsiteY14-270" fmla="*/ 13198 h 4924940"/>
              <a:gd name="connsiteX15-271" fmla="*/ 5633796 w 5790463"/>
              <a:gd name="connsiteY15-272" fmla="*/ 173218 h 4924940"/>
              <a:gd name="connsiteX16-273" fmla="*/ 5786196 w 5790463"/>
              <a:gd name="connsiteY16-274" fmla="*/ 653278 h 4924940"/>
              <a:gd name="connsiteX17-275" fmla="*/ 5732856 w 5790463"/>
              <a:gd name="connsiteY17-276" fmla="*/ 1720078 h 4924940"/>
              <a:gd name="connsiteX18-277" fmla="*/ 5572836 w 5790463"/>
              <a:gd name="connsiteY18-278" fmla="*/ 2367778 h 4924940"/>
              <a:gd name="connsiteX19-279" fmla="*/ 5496636 w 5790463"/>
              <a:gd name="connsiteY19-280" fmla="*/ 2954518 h 4924940"/>
              <a:gd name="connsiteX20-281" fmla="*/ 5443296 w 5790463"/>
              <a:gd name="connsiteY20-282" fmla="*/ 3114538 h 4924940"/>
              <a:gd name="connsiteX21-283" fmla="*/ 5527116 w 5790463"/>
              <a:gd name="connsiteY21-284" fmla="*/ 3396478 h 4924940"/>
              <a:gd name="connsiteX22-285" fmla="*/ 5428056 w 5790463"/>
              <a:gd name="connsiteY22-286" fmla="*/ 3823198 h 4924940"/>
              <a:gd name="connsiteX23-287" fmla="*/ 5054676 w 5790463"/>
              <a:gd name="connsiteY23-288" fmla="*/ 4303258 h 4924940"/>
              <a:gd name="connsiteX24-289" fmla="*/ 4269816 w 5790463"/>
              <a:gd name="connsiteY24-290" fmla="*/ 4714738 h 4924940"/>
              <a:gd name="connsiteX25-291" fmla="*/ 3195396 w 5790463"/>
              <a:gd name="connsiteY25-292" fmla="*/ 4920478 h 4924940"/>
              <a:gd name="connsiteX26-293" fmla="*/ 1816176 w 5790463"/>
              <a:gd name="connsiteY26-294" fmla="*/ 4813798 h 4924940"/>
              <a:gd name="connsiteX27-295" fmla="*/ 787476 w 5790463"/>
              <a:gd name="connsiteY27-296" fmla="*/ 4348978 h 4924940"/>
              <a:gd name="connsiteX28-297" fmla="*/ 292176 w 5790463"/>
              <a:gd name="connsiteY28-298" fmla="*/ 3686038 h 4924940"/>
              <a:gd name="connsiteX29-299" fmla="*/ 345516 w 5790463"/>
              <a:gd name="connsiteY29-300" fmla="*/ 3152638 h 4924940"/>
              <a:gd name="connsiteX0-301" fmla="*/ 303459 w 5748406"/>
              <a:gd name="connsiteY0-302" fmla="*/ 3152638 h 4924940"/>
              <a:gd name="connsiteX1-303" fmla="*/ 257739 w 5748406"/>
              <a:gd name="connsiteY1-304" fmla="*/ 2466838 h 4924940"/>
              <a:gd name="connsiteX2-305" fmla="*/ 120579 w 5748406"/>
              <a:gd name="connsiteY2-306" fmla="*/ 2169658 h 4924940"/>
              <a:gd name="connsiteX3-307" fmla="*/ 21519 w 5748406"/>
              <a:gd name="connsiteY3-308" fmla="*/ 1529578 h 4924940"/>
              <a:gd name="connsiteX4-309" fmla="*/ 18979 w 5748406"/>
              <a:gd name="connsiteY4-310" fmla="*/ 678678 h 4924940"/>
              <a:gd name="connsiteX5-311" fmla="*/ 229799 w 5748406"/>
              <a:gd name="connsiteY5-312" fmla="*/ 41138 h 4924940"/>
              <a:gd name="connsiteX6-313" fmla="*/ 951159 w 5748406"/>
              <a:gd name="connsiteY6-314" fmla="*/ 127498 h 4924940"/>
              <a:gd name="connsiteX7-315" fmla="*/ 1606479 w 5748406"/>
              <a:gd name="connsiteY7-316" fmla="*/ 363718 h 4924940"/>
              <a:gd name="connsiteX8-317" fmla="*/ 1758879 w 5748406"/>
              <a:gd name="connsiteY8-318" fmla="*/ 508498 h 4924940"/>
              <a:gd name="connsiteX9-319" fmla="*/ 2345619 w 5748406"/>
              <a:gd name="connsiteY9-320" fmla="*/ 394198 h 4924940"/>
              <a:gd name="connsiteX10-321" fmla="*/ 3252399 w 5748406"/>
              <a:gd name="connsiteY10-322" fmla="*/ 386578 h 4924940"/>
              <a:gd name="connsiteX11-323" fmla="*/ 3915339 w 5748406"/>
              <a:gd name="connsiteY11-324" fmla="*/ 538978 h 4924940"/>
              <a:gd name="connsiteX12-325" fmla="*/ 4494459 w 5748406"/>
              <a:gd name="connsiteY12-326" fmla="*/ 249418 h 4924940"/>
              <a:gd name="connsiteX13-327" fmla="*/ 5385999 w 5748406"/>
              <a:gd name="connsiteY13-328" fmla="*/ 36058 h 4924940"/>
              <a:gd name="connsiteX14-329" fmla="*/ 5538399 w 5748406"/>
              <a:gd name="connsiteY14-330" fmla="*/ 13198 h 4924940"/>
              <a:gd name="connsiteX15-331" fmla="*/ 5591739 w 5748406"/>
              <a:gd name="connsiteY15-332" fmla="*/ 173218 h 4924940"/>
              <a:gd name="connsiteX16-333" fmla="*/ 5744139 w 5748406"/>
              <a:gd name="connsiteY16-334" fmla="*/ 653278 h 4924940"/>
              <a:gd name="connsiteX17-335" fmla="*/ 5690799 w 5748406"/>
              <a:gd name="connsiteY17-336" fmla="*/ 1720078 h 4924940"/>
              <a:gd name="connsiteX18-337" fmla="*/ 5530779 w 5748406"/>
              <a:gd name="connsiteY18-338" fmla="*/ 2367778 h 4924940"/>
              <a:gd name="connsiteX19-339" fmla="*/ 5454579 w 5748406"/>
              <a:gd name="connsiteY19-340" fmla="*/ 2954518 h 4924940"/>
              <a:gd name="connsiteX20-341" fmla="*/ 5401239 w 5748406"/>
              <a:gd name="connsiteY20-342" fmla="*/ 3114538 h 4924940"/>
              <a:gd name="connsiteX21-343" fmla="*/ 5485059 w 5748406"/>
              <a:gd name="connsiteY21-344" fmla="*/ 3396478 h 4924940"/>
              <a:gd name="connsiteX22-345" fmla="*/ 5385999 w 5748406"/>
              <a:gd name="connsiteY22-346" fmla="*/ 3823198 h 4924940"/>
              <a:gd name="connsiteX23-347" fmla="*/ 5012619 w 5748406"/>
              <a:gd name="connsiteY23-348" fmla="*/ 4303258 h 4924940"/>
              <a:gd name="connsiteX24-349" fmla="*/ 4227759 w 5748406"/>
              <a:gd name="connsiteY24-350" fmla="*/ 4714738 h 4924940"/>
              <a:gd name="connsiteX25-351" fmla="*/ 3153339 w 5748406"/>
              <a:gd name="connsiteY25-352" fmla="*/ 4920478 h 4924940"/>
              <a:gd name="connsiteX26-353" fmla="*/ 1774119 w 5748406"/>
              <a:gd name="connsiteY26-354" fmla="*/ 4813798 h 4924940"/>
              <a:gd name="connsiteX27-355" fmla="*/ 745419 w 5748406"/>
              <a:gd name="connsiteY27-356" fmla="*/ 4348978 h 4924940"/>
              <a:gd name="connsiteX28-357" fmla="*/ 250119 w 5748406"/>
              <a:gd name="connsiteY28-358" fmla="*/ 3686038 h 4924940"/>
              <a:gd name="connsiteX29-359" fmla="*/ 303459 w 5748406"/>
              <a:gd name="connsiteY29-360" fmla="*/ 3152638 h 4924940"/>
              <a:gd name="connsiteX0-361" fmla="*/ 303459 w 5748406"/>
              <a:gd name="connsiteY0-362" fmla="*/ 3152638 h 4924940"/>
              <a:gd name="connsiteX1-363" fmla="*/ 257739 w 5748406"/>
              <a:gd name="connsiteY1-364" fmla="*/ 2466838 h 4924940"/>
              <a:gd name="connsiteX2-365" fmla="*/ 120579 w 5748406"/>
              <a:gd name="connsiteY2-366" fmla="*/ 2169658 h 4924940"/>
              <a:gd name="connsiteX3-367" fmla="*/ 21519 w 5748406"/>
              <a:gd name="connsiteY3-368" fmla="*/ 1529578 h 4924940"/>
              <a:gd name="connsiteX4-369" fmla="*/ 18979 w 5748406"/>
              <a:gd name="connsiteY4-370" fmla="*/ 678678 h 4924940"/>
              <a:gd name="connsiteX5-371" fmla="*/ 229799 w 5748406"/>
              <a:gd name="connsiteY5-372" fmla="*/ 41138 h 4924940"/>
              <a:gd name="connsiteX6-373" fmla="*/ 951159 w 5748406"/>
              <a:gd name="connsiteY6-374" fmla="*/ 127498 h 4924940"/>
              <a:gd name="connsiteX7-375" fmla="*/ 1606479 w 5748406"/>
              <a:gd name="connsiteY7-376" fmla="*/ 363718 h 4924940"/>
              <a:gd name="connsiteX8-377" fmla="*/ 1936679 w 5748406"/>
              <a:gd name="connsiteY8-378" fmla="*/ 549138 h 4924940"/>
              <a:gd name="connsiteX9-379" fmla="*/ 2345619 w 5748406"/>
              <a:gd name="connsiteY9-380" fmla="*/ 394198 h 4924940"/>
              <a:gd name="connsiteX10-381" fmla="*/ 3252399 w 5748406"/>
              <a:gd name="connsiteY10-382" fmla="*/ 386578 h 4924940"/>
              <a:gd name="connsiteX11-383" fmla="*/ 3915339 w 5748406"/>
              <a:gd name="connsiteY11-384" fmla="*/ 538978 h 4924940"/>
              <a:gd name="connsiteX12-385" fmla="*/ 4494459 w 5748406"/>
              <a:gd name="connsiteY12-386" fmla="*/ 249418 h 4924940"/>
              <a:gd name="connsiteX13-387" fmla="*/ 5385999 w 5748406"/>
              <a:gd name="connsiteY13-388" fmla="*/ 36058 h 4924940"/>
              <a:gd name="connsiteX14-389" fmla="*/ 5538399 w 5748406"/>
              <a:gd name="connsiteY14-390" fmla="*/ 13198 h 4924940"/>
              <a:gd name="connsiteX15-391" fmla="*/ 5591739 w 5748406"/>
              <a:gd name="connsiteY15-392" fmla="*/ 173218 h 4924940"/>
              <a:gd name="connsiteX16-393" fmla="*/ 5744139 w 5748406"/>
              <a:gd name="connsiteY16-394" fmla="*/ 653278 h 4924940"/>
              <a:gd name="connsiteX17-395" fmla="*/ 5690799 w 5748406"/>
              <a:gd name="connsiteY17-396" fmla="*/ 1720078 h 4924940"/>
              <a:gd name="connsiteX18-397" fmla="*/ 5530779 w 5748406"/>
              <a:gd name="connsiteY18-398" fmla="*/ 2367778 h 4924940"/>
              <a:gd name="connsiteX19-399" fmla="*/ 5454579 w 5748406"/>
              <a:gd name="connsiteY19-400" fmla="*/ 2954518 h 4924940"/>
              <a:gd name="connsiteX20-401" fmla="*/ 5401239 w 5748406"/>
              <a:gd name="connsiteY20-402" fmla="*/ 3114538 h 4924940"/>
              <a:gd name="connsiteX21-403" fmla="*/ 5485059 w 5748406"/>
              <a:gd name="connsiteY21-404" fmla="*/ 3396478 h 4924940"/>
              <a:gd name="connsiteX22-405" fmla="*/ 5385999 w 5748406"/>
              <a:gd name="connsiteY22-406" fmla="*/ 3823198 h 4924940"/>
              <a:gd name="connsiteX23-407" fmla="*/ 5012619 w 5748406"/>
              <a:gd name="connsiteY23-408" fmla="*/ 4303258 h 4924940"/>
              <a:gd name="connsiteX24-409" fmla="*/ 4227759 w 5748406"/>
              <a:gd name="connsiteY24-410" fmla="*/ 4714738 h 4924940"/>
              <a:gd name="connsiteX25-411" fmla="*/ 3153339 w 5748406"/>
              <a:gd name="connsiteY25-412" fmla="*/ 4920478 h 4924940"/>
              <a:gd name="connsiteX26-413" fmla="*/ 1774119 w 5748406"/>
              <a:gd name="connsiteY26-414" fmla="*/ 4813798 h 4924940"/>
              <a:gd name="connsiteX27-415" fmla="*/ 745419 w 5748406"/>
              <a:gd name="connsiteY27-416" fmla="*/ 4348978 h 4924940"/>
              <a:gd name="connsiteX28-417" fmla="*/ 250119 w 5748406"/>
              <a:gd name="connsiteY28-418" fmla="*/ 3686038 h 4924940"/>
              <a:gd name="connsiteX29-419" fmla="*/ 303459 w 5748406"/>
              <a:gd name="connsiteY29-420" fmla="*/ 3152638 h 4924940"/>
              <a:gd name="connsiteX0-421" fmla="*/ 303459 w 5748406"/>
              <a:gd name="connsiteY0-422" fmla="*/ 3152638 h 4924940"/>
              <a:gd name="connsiteX1-423" fmla="*/ 257739 w 5748406"/>
              <a:gd name="connsiteY1-424" fmla="*/ 2466838 h 4924940"/>
              <a:gd name="connsiteX2-425" fmla="*/ 120579 w 5748406"/>
              <a:gd name="connsiteY2-426" fmla="*/ 2169658 h 4924940"/>
              <a:gd name="connsiteX3-427" fmla="*/ 21519 w 5748406"/>
              <a:gd name="connsiteY3-428" fmla="*/ 1529578 h 4924940"/>
              <a:gd name="connsiteX4-429" fmla="*/ 18979 w 5748406"/>
              <a:gd name="connsiteY4-430" fmla="*/ 678678 h 4924940"/>
              <a:gd name="connsiteX5-431" fmla="*/ 229799 w 5748406"/>
              <a:gd name="connsiteY5-432" fmla="*/ 41138 h 4924940"/>
              <a:gd name="connsiteX6-433" fmla="*/ 951159 w 5748406"/>
              <a:gd name="connsiteY6-434" fmla="*/ 127498 h 4924940"/>
              <a:gd name="connsiteX7-435" fmla="*/ 1606479 w 5748406"/>
              <a:gd name="connsiteY7-436" fmla="*/ 363718 h 4924940"/>
              <a:gd name="connsiteX8-437" fmla="*/ 1936679 w 5748406"/>
              <a:gd name="connsiteY8-438" fmla="*/ 549138 h 4924940"/>
              <a:gd name="connsiteX9-439" fmla="*/ 2391339 w 5748406"/>
              <a:gd name="connsiteY9-440" fmla="*/ 399278 h 4924940"/>
              <a:gd name="connsiteX10-441" fmla="*/ 3252399 w 5748406"/>
              <a:gd name="connsiteY10-442" fmla="*/ 386578 h 4924940"/>
              <a:gd name="connsiteX11-443" fmla="*/ 3915339 w 5748406"/>
              <a:gd name="connsiteY11-444" fmla="*/ 538978 h 4924940"/>
              <a:gd name="connsiteX12-445" fmla="*/ 4494459 w 5748406"/>
              <a:gd name="connsiteY12-446" fmla="*/ 249418 h 4924940"/>
              <a:gd name="connsiteX13-447" fmla="*/ 5385999 w 5748406"/>
              <a:gd name="connsiteY13-448" fmla="*/ 36058 h 4924940"/>
              <a:gd name="connsiteX14-449" fmla="*/ 5538399 w 5748406"/>
              <a:gd name="connsiteY14-450" fmla="*/ 13198 h 4924940"/>
              <a:gd name="connsiteX15-451" fmla="*/ 5591739 w 5748406"/>
              <a:gd name="connsiteY15-452" fmla="*/ 173218 h 4924940"/>
              <a:gd name="connsiteX16-453" fmla="*/ 5744139 w 5748406"/>
              <a:gd name="connsiteY16-454" fmla="*/ 653278 h 4924940"/>
              <a:gd name="connsiteX17-455" fmla="*/ 5690799 w 5748406"/>
              <a:gd name="connsiteY17-456" fmla="*/ 1720078 h 4924940"/>
              <a:gd name="connsiteX18-457" fmla="*/ 5530779 w 5748406"/>
              <a:gd name="connsiteY18-458" fmla="*/ 2367778 h 4924940"/>
              <a:gd name="connsiteX19-459" fmla="*/ 5454579 w 5748406"/>
              <a:gd name="connsiteY19-460" fmla="*/ 2954518 h 4924940"/>
              <a:gd name="connsiteX20-461" fmla="*/ 5401239 w 5748406"/>
              <a:gd name="connsiteY20-462" fmla="*/ 3114538 h 4924940"/>
              <a:gd name="connsiteX21-463" fmla="*/ 5485059 w 5748406"/>
              <a:gd name="connsiteY21-464" fmla="*/ 3396478 h 4924940"/>
              <a:gd name="connsiteX22-465" fmla="*/ 5385999 w 5748406"/>
              <a:gd name="connsiteY22-466" fmla="*/ 3823198 h 4924940"/>
              <a:gd name="connsiteX23-467" fmla="*/ 5012619 w 5748406"/>
              <a:gd name="connsiteY23-468" fmla="*/ 4303258 h 4924940"/>
              <a:gd name="connsiteX24-469" fmla="*/ 4227759 w 5748406"/>
              <a:gd name="connsiteY24-470" fmla="*/ 4714738 h 4924940"/>
              <a:gd name="connsiteX25-471" fmla="*/ 3153339 w 5748406"/>
              <a:gd name="connsiteY25-472" fmla="*/ 4920478 h 4924940"/>
              <a:gd name="connsiteX26-473" fmla="*/ 1774119 w 5748406"/>
              <a:gd name="connsiteY26-474" fmla="*/ 4813798 h 4924940"/>
              <a:gd name="connsiteX27-475" fmla="*/ 745419 w 5748406"/>
              <a:gd name="connsiteY27-476" fmla="*/ 4348978 h 4924940"/>
              <a:gd name="connsiteX28-477" fmla="*/ 250119 w 5748406"/>
              <a:gd name="connsiteY28-478" fmla="*/ 3686038 h 4924940"/>
              <a:gd name="connsiteX29-479" fmla="*/ 303459 w 5748406"/>
              <a:gd name="connsiteY29-480" fmla="*/ 3152638 h 4924940"/>
              <a:gd name="connsiteX0-481" fmla="*/ 303459 w 5748406"/>
              <a:gd name="connsiteY0-482" fmla="*/ 3152638 h 4924940"/>
              <a:gd name="connsiteX1-483" fmla="*/ 257739 w 5748406"/>
              <a:gd name="connsiteY1-484" fmla="*/ 2466838 h 4924940"/>
              <a:gd name="connsiteX2-485" fmla="*/ 120579 w 5748406"/>
              <a:gd name="connsiteY2-486" fmla="*/ 2169658 h 4924940"/>
              <a:gd name="connsiteX3-487" fmla="*/ 21519 w 5748406"/>
              <a:gd name="connsiteY3-488" fmla="*/ 1529578 h 4924940"/>
              <a:gd name="connsiteX4-489" fmla="*/ 18979 w 5748406"/>
              <a:gd name="connsiteY4-490" fmla="*/ 678678 h 4924940"/>
              <a:gd name="connsiteX5-491" fmla="*/ 229799 w 5748406"/>
              <a:gd name="connsiteY5-492" fmla="*/ 41138 h 4924940"/>
              <a:gd name="connsiteX6-493" fmla="*/ 951159 w 5748406"/>
              <a:gd name="connsiteY6-494" fmla="*/ 127498 h 4924940"/>
              <a:gd name="connsiteX7-495" fmla="*/ 1606479 w 5748406"/>
              <a:gd name="connsiteY7-496" fmla="*/ 363718 h 4924940"/>
              <a:gd name="connsiteX8-497" fmla="*/ 1936679 w 5748406"/>
              <a:gd name="connsiteY8-498" fmla="*/ 549138 h 4924940"/>
              <a:gd name="connsiteX9-499" fmla="*/ 2391339 w 5748406"/>
              <a:gd name="connsiteY9-500" fmla="*/ 399278 h 4924940"/>
              <a:gd name="connsiteX10-501" fmla="*/ 3348919 w 5748406"/>
              <a:gd name="connsiteY10-502" fmla="*/ 417058 h 4924940"/>
              <a:gd name="connsiteX11-503" fmla="*/ 3915339 w 5748406"/>
              <a:gd name="connsiteY11-504" fmla="*/ 538978 h 4924940"/>
              <a:gd name="connsiteX12-505" fmla="*/ 4494459 w 5748406"/>
              <a:gd name="connsiteY12-506" fmla="*/ 249418 h 4924940"/>
              <a:gd name="connsiteX13-507" fmla="*/ 5385999 w 5748406"/>
              <a:gd name="connsiteY13-508" fmla="*/ 36058 h 4924940"/>
              <a:gd name="connsiteX14-509" fmla="*/ 5538399 w 5748406"/>
              <a:gd name="connsiteY14-510" fmla="*/ 13198 h 4924940"/>
              <a:gd name="connsiteX15-511" fmla="*/ 5591739 w 5748406"/>
              <a:gd name="connsiteY15-512" fmla="*/ 173218 h 4924940"/>
              <a:gd name="connsiteX16-513" fmla="*/ 5744139 w 5748406"/>
              <a:gd name="connsiteY16-514" fmla="*/ 653278 h 4924940"/>
              <a:gd name="connsiteX17-515" fmla="*/ 5690799 w 5748406"/>
              <a:gd name="connsiteY17-516" fmla="*/ 1720078 h 4924940"/>
              <a:gd name="connsiteX18-517" fmla="*/ 5530779 w 5748406"/>
              <a:gd name="connsiteY18-518" fmla="*/ 2367778 h 4924940"/>
              <a:gd name="connsiteX19-519" fmla="*/ 5454579 w 5748406"/>
              <a:gd name="connsiteY19-520" fmla="*/ 2954518 h 4924940"/>
              <a:gd name="connsiteX20-521" fmla="*/ 5401239 w 5748406"/>
              <a:gd name="connsiteY20-522" fmla="*/ 3114538 h 4924940"/>
              <a:gd name="connsiteX21-523" fmla="*/ 5485059 w 5748406"/>
              <a:gd name="connsiteY21-524" fmla="*/ 3396478 h 4924940"/>
              <a:gd name="connsiteX22-525" fmla="*/ 5385999 w 5748406"/>
              <a:gd name="connsiteY22-526" fmla="*/ 3823198 h 4924940"/>
              <a:gd name="connsiteX23-527" fmla="*/ 5012619 w 5748406"/>
              <a:gd name="connsiteY23-528" fmla="*/ 4303258 h 4924940"/>
              <a:gd name="connsiteX24-529" fmla="*/ 4227759 w 5748406"/>
              <a:gd name="connsiteY24-530" fmla="*/ 4714738 h 4924940"/>
              <a:gd name="connsiteX25-531" fmla="*/ 3153339 w 5748406"/>
              <a:gd name="connsiteY25-532" fmla="*/ 4920478 h 4924940"/>
              <a:gd name="connsiteX26-533" fmla="*/ 1774119 w 5748406"/>
              <a:gd name="connsiteY26-534" fmla="*/ 4813798 h 4924940"/>
              <a:gd name="connsiteX27-535" fmla="*/ 745419 w 5748406"/>
              <a:gd name="connsiteY27-536" fmla="*/ 4348978 h 4924940"/>
              <a:gd name="connsiteX28-537" fmla="*/ 250119 w 5748406"/>
              <a:gd name="connsiteY28-538" fmla="*/ 3686038 h 4924940"/>
              <a:gd name="connsiteX29-539" fmla="*/ 303459 w 5748406"/>
              <a:gd name="connsiteY29-540" fmla="*/ 3152638 h 4924940"/>
              <a:gd name="connsiteX0-541" fmla="*/ 303459 w 5748406"/>
              <a:gd name="connsiteY0-542" fmla="*/ 3152638 h 4924940"/>
              <a:gd name="connsiteX1-543" fmla="*/ 257739 w 5748406"/>
              <a:gd name="connsiteY1-544" fmla="*/ 2466838 h 4924940"/>
              <a:gd name="connsiteX2-545" fmla="*/ 120579 w 5748406"/>
              <a:gd name="connsiteY2-546" fmla="*/ 2169658 h 4924940"/>
              <a:gd name="connsiteX3-547" fmla="*/ 21519 w 5748406"/>
              <a:gd name="connsiteY3-548" fmla="*/ 1529578 h 4924940"/>
              <a:gd name="connsiteX4-549" fmla="*/ 18979 w 5748406"/>
              <a:gd name="connsiteY4-550" fmla="*/ 678678 h 4924940"/>
              <a:gd name="connsiteX5-551" fmla="*/ 229799 w 5748406"/>
              <a:gd name="connsiteY5-552" fmla="*/ 41138 h 4924940"/>
              <a:gd name="connsiteX6-553" fmla="*/ 951159 w 5748406"/>
              <a:gd name="connsiteY6-554" fmla="*/ 127498 h 4924940"/>
              <a:gd name="connsiteX7-555" fmla="*/ 1606479 w 5748406"/>
              <a:gd name="connsiteY7-556" fmla="*/ 363718 h 4924940"/>
              <a:gd name="connsiteX8-557" fmla="*/ 1936679 w 5748406"/>
              <a:gd name="connsiteY8-558" fmla="*/ 549138 h 4924940"/>
              <a:gd name="connsiteX9-559" fmla="*/ 2391339 w 5748406"/>
              <a:gd name="connsiteY9-560" fmla="*/ 399278 h 4924940"/>
              <a:gd name="connsiteX10-561" fmla="*/ 3348919 w 5748406"/>
              <a:gd name="connsiteY10-562" fmla="*/ 417058 h 4924940"/>
              <a:gd name="connsiteX11-563" fmla="*/ 3935659 w 5748406"/>
              <a:gd name="connsiteY11-564" fmla="*/ 584698 h 4924940"/>
              <a:gd name="connsiteX12-565" fmla="*/ 4494459 w 5748406"/>
              <a:gd name="connsiteY12-566" fmla="*/ 249418 h 4924940"/>
              <a:gd name="connsiteX13-567" fmla="*/ 5385999 w 5748406"/>
              <a:gd name="connsiteY13-568" fmla="*/ 36058 h 4924940"/>
              <a:gd name="connsiteX14-569" fmla="*/ 5538399 w 5748406"/>
              <a:gd name="connsiteY14-570" fmla="*/ 13198 h 4924940"/>
              <a:gd name="connsiteX15-571" fmla="*/ 5591739 w 5748406"/>
              <a:gd name="connsiteY15-572" fmla="*/ 173218 h 4924940"/>
              <a:gd name="connsiteX16-573" fmla="*/ 5744139 w 5748406"/>
              <a:gd name="connsiteY16-574" fmla="*/ 653278 h 4924940"/>
              <a:gd name="connsiteX17-575" fmla="*/ 5690799 w 5748406"/>
              <a:gd name="connsiteY17-576" fmla="*/ 1720078 h 4924940"/>
              <a:gd name="connsiteX18-577" fmla="*/ 5530779 w 5748406"/>
              <a:gd name="connsiteY18-578" fmla="*/ 2367778 h 4924940"/>
              <a:gd name="connsiteX19-579" fmla="*/ 5454579 w 5748406"/>
              <a:gd name="connsiteY19-580" fmla="*/ 2954518 h 4924940"/>
              <a:gd name="connsiteX20-581" fmla="*/ 5401239 w 5748406"/>
              <a:gd name="connsiteY20-582" fmla="*/ 3114538 h 4924940"/>
              <a:gd name="connsiteX21-583" fmla="*/ 5485059 w 5748406"/>
              <a:gd name="connsiteY21-584" fmla="*/ 3396478 h 4924940"/>
              <a:gd name="connsiteX22-585" fmla="*/ 5385999 w 5748406"/>
              <a:gd name="connsiteY22-586" fmla="*/ 3823198 h 4924940"/>
              <a:gd name="connsiteX23-587" fmla="*/ 5012619 w 5748406"/>
              <a:gd name="connsiteY23-588" fmla="*/ 4303258 h 4924940"/>
              <a:gd name="connsiteX24-589" fmla="*/ 4227759 w 5748406"/>
              <a:gd name="connsiteY24-590" fmla="*/ 4714738 h 4924940"/>
              <a:gd name="connsiteX25-591" fmla="*/ 3153339 w 5748406"/>
              <a:gd name="connsiteY25-592" fmla="*/ 4920478 h 4924940"/>
              <a:gd name="connsiteX26-593" fmla="*/ 1774119 w 5748406"/>
              <a:gd name="connsiteY26-594" fmla="*/ 4813798 h 4924940"/>
              <a:gd name="connsiteX27-595" fmla="*/ 745419 w 5748406"/>
              <a:gd name="connsiteY27-596" fmla="*/ 4348978 h 4924940"/>
              <a:gd name="connsiteX28-597" fmla="*/ 250119 w 5748406"/>
              <a:gd name="connsiteY28-598" fmla="*/ 3686038 h 4924940"/>
              <a:gd name="connsiteX29-599" fmla="*/ 303459 w 5748406"/>
              <a:gd name="connsiteY29-600" fmla="*/ 3152638 h 4924940"/>
              <a:gd name="connsiteX0-601" fmla="*/ 303459 w 5748406"/>
              <a:gd name="connsiteY0-602" fmla="*/ 3152638 h 4924940"/>
              <a:gd name="connsiteX1-603" fmla="*/ 257739 w 5748406"/>
              <a:gd name="connsiteY1-604" fmla="*/ 2466838 h 4924940"/>
              <a:gd name="connsiteX2-605" fmla="*/ 120579 w 5748406"/>
              <a:gd name="connsiteY2-606" fmla="*/ 2169658 h 4924940"/>
              <a:gd name="connsiteX3-607" fmla="*/ 21519 w 5748406"/>
              <a:gd name="connsiteY3-608" fmla="*/ 1529578 h 4924940"/>
              <a:gd name="connsiteX4-609" fmla="*/ 18979 w 5748406"/>
              <a:gd name="connsiteY4-610" fmla="*/ 678678 h 4924940"/>
              <a:gd name="connsiteX5-611" fmla="*/ 229799 w 5748406"/>
              <a:gd name="connsiteY5-612" fmla="*/ 41138 h 4924940"/>
              <a:gd name="connsiteX6-613" fmla="*/ 951159 w 5748406"/>
              <a:gd name="connsiteY6-614" fmla="*/ 127498 h 4924940"/>
              <a:gd name="connsiteX7-615" fmla="*/ 1606479 w 5748406"/>
              <a:gd name="connsiteY7-616" fmla="*/ 363718 h 4924940"/>
              <a:gd name="connsiteX8-617" fmla="*/ 1936679 w 5748406"/>
              <a:gd name="connsiteY8-618" fmla="*/ 549138 h 4924940"/>
              <a:gd name="connsiteX9-619" fmla="*/ 2391339 w 5748406"/>
              <a:gd name="connsiteY9-620" fmla="*/ 399278 h 4924940"/>
              <a:gd name="connsiteX10-621" fmla="*/ 3348919 w 5748406"/>
              <a:gd name="connsiteY10-622" fmla="*/ 417058 h 4924940"/>
              <a:gd name="connsiteX11-623" fmla="*/ 3945819 w 5748406"/>
              <a:gd name="connsiteY11-624" fmla="*/ 554218 h 4924940"/>
              <a:gd name="connsiteX12-625" fmla="*/ 4494459 w 5748406"/>
              <a:gd name="connsiteY12-626" fmla="*/ 249418 h 4924940"/>
              <a:gd name="connsiteX13-627" fmla="*/ 5385999 w 5748406"/>
              <a:gd name="connsiteY13-628" fmla="*/ 36058 h 4924940"/>
              <a:gd name="connsiteX14-629" fmla="*/ 5538399 w 5748406"/>
              <a:gd name="connsiteY14-630" fmla="*/ 13198 h 4924940"/>
              <a:gd name="connsiteX15-631" fmla="*/ 5591739 w 5748406"/>
              <a:gd name="connsiteY15-632" fmla="*/ 173218 h 4924940"/>
              <a:gd name="connsiteX16-633" fmla="*/ 5744139 w 5748406"/>
              <a:gd name="connsiteY16-634" fmla="*/ 653278 h 4924940"/>
              <a:gd name="connsiteX17-635" fmla="*/ 5690799 w 5748406"/>
              <a:gd name="connsiteY17-636" fmla="*/ 1720078 h 4924940"/>
              <a:gd name="connsiteX18-637" fmla="*/ 5530779 w 5748406"/>
              <a:gd name="connsiteY18-638" fmla="*/ 2367778 h 4924940"/>
              <a:gd name="connsiteX19-639" fmla="*/ 5454579 w 5748406"/>
              <a:gd name="connsiteY19-640" fmla="*/ 2954518 h 4924940"/>
              <a:gd name="connsiteX20-641" fmla="*/ 5401239 w 5748406"/>
              <a:gd name="connsiteY20-642" fmla="*/ 3114538 h 4924940"/>
              <a:gd name="connsiteX21-643" fmla="*/ 5485059 w 5748406"/>
              <a:gd name="connsiteY21-644" fmla="*/ 3396478 h 4924940"/>
              <a:gd name="connsiteX22-645" fmla="*/ 5385999 w 5748406"/>
              <a:gd name="connsiteY22-646" fmla="*/ 3823198 h 4924940"/>
              <a:gd name="connsiteX23-647" fmla="*/ 5012619 w 5748406"/>
              <a:gd name="connsiteY23-648" fmla="*/ 4303258 h 4924940"/>
              <a:gd name="connsiteX24-649" fmla="*/ 4227759 w 5748406"/>
              <a:gd name="connsiteY24-650" fmla="*/ 4714738 h 4924940"/>
              <a:gd name="connsiteX25-651" fmla="*/ 3153339 w 5748406"/>
              <a:gd name="connsiteY25-652" fmla="*/ 4920478 h 4924940"/>
              <a:gd name="connsiteX26-653" fmla="*/ 1774119 w 5748406"/>
              <a:gd name="connsiteY26-654" fmla="*/ 4813798 h 4924940"/>
              <a:gd name="connsiteX27-655" fmla="*/ 745419 w 5748406"/>
              <a:gd name="connsiteY27-656" fmla="*/ 4348978 h 4924940"/>
              <a:gd name="connsiteX28-657" fmla="*/ 250119 w 5748406"/>
              <a:gd name="connsiteY28-658" fmla="*/ 3686038 h 4924940"/>
              <a:gd name="connsiteX29-659" fmla="*/ 303459 w 5748406"/>
              <a:gd name="connsiteY29-660" fmla="*/ 3152638 h 4924940"/>
              <a:gd name="connsiteX0-661" fmla="*/ 303459 w 5748406"/>
              <a:gd name="connsiteY0-662" fmla="*/ 3152638 h 4924940"/>
              <a:gd name="connsiteX1-663" fmla="*/ 257739 w 5748406"/>
              <a:gd name="connsiteY1-664" fmla="*/ 2466838 h 4924940"/>
              <a:gd name="connsiteX2-665" fmla="*/ 120579 w 5748406"/>
              <a:gd name="connsiteY2-666" fmla="*/ 2169658 h 4924940"/>
              <a:gd name="connsiteX3-667" fmla="*/ 21519 w 5748406"/>
              <a:gd name="connsiteY3-668" fmla="*/ 1529578 h 4924940"/>
              <a:gd name="connsiteX4-669" fmla="*/ 18979 w 5748406"/>
              <a:gd name="connsiteY4-670" fmla="*/ 678678 h 4924940"/>
              <a:gd name="connsiteX5-671" fmla="*/ 229799 w 5748406"/>
              <a:gd name="connsiteY5-672" fmla="*/ 41138 h 4924940"/>
              <a:gd name="connsiteX6-673" fmla="*/ 951159 w 5748406"/>
              <a:gd name="connsiteY6-674" fmla="*/ 127498 h 4924940"/>
              <a:gd name="connsiteX7-675" fmla="*/ 1606479 w 5748406"/>
              <a:gd name="connsiteY7-676" fmla="*/ 363718 h 4924940"/>
              <a:gd name="connsiteX8-677" fmla="*/ 1946839 w 5748406"/>
              <a:gd name="connsiteY8-678" fmla="*/ 538978 h 4924940"/>
              <a:gd name="connsiteX9-679" fmla="*/ 2391339 w 5748406"/>
              <a:gd name="connsiteY9-680" fmla="*/ 399278 h 4924940"/>
              <a:gd name="connsiteX10-681" fmla="*/ 3348919 w 5748406"/>
              <a:gd name="connsiteY10-682" fmla="*/ 417058 h 4924940"/>
              <a:gd name="connsiteX11-683" fmla="*/ 3945819 w 5748406"/>
              <a:gd name="connsiteY11-684" fmla="*/ 554218 h 4924940"/>
              <a:gd name="connsiteX12-685" fmla="*/ 4494459 w 5748406"/>
              <a:gd name="connsiteY12-686" fmla="*/ 249418 h 4924940"/>
              <a:gd name="connsiteX13-687" fmla="*/ 5385999 w 5748406"/>
              <a:gd name="connsiteY13-688" fmla="*/ 36058 h 4924940"/>
              <a:gd name="connsiteX14-689" fmla="*/ 5538399 w 5748406"/>
              <a:gd name="connsiteY14-690" fmla="*/ 13198 h 4924940"/>
              <a:gd name="connsiteX15-691" fmla="*/ 5591739 w 5748406"/>
              <a:gd name="connsiteY15-692" fmla="*/ 173218 h 4924940"/>
              <a:gd name="connsiteX16-693" fmla="*/ 5744139 w 5748406"/>
              <a:gd name="connsiteY16-694" fmla="*/ 653278 h 4924940"/>
              <a:gd name="connsiteX17-695" fmla="*/ 5690799 w 5748406"/>
              <a:gd name="connsiteY17-696" fmla="*/ 1720078 h 4924940"/>
              <a:gd name="connsiteX18-697" fmla="*/ 5530779 w 5748406"/>
              <a:gd name="connsiteY18-698" fmla="*/ 2367778 h 4924940"/>
              <a:gd name="connsiteX19-699" fmla="*/ 5454579 w 5748406"/>
              <a:gd name="connsiteY19-700" fmla="*/ 2954518 h 4924940"/>
              <a:gd name="connsiteX20-701" fmla="*/ 5401239 w 5748406"/>
              <a:gd name="connsiteY20-702" fmla="*/ 3114538 h 4924940"/>
              <a:gd name="connsiteX21-703" fmla="*/ 5485059 w 5748406"/>
              <a:gd name="connsiteY21-704" fmla="*/ 3396478 h 4924940"/>
              <a:gd name="connsiteX22-705" fmla="*/ 5385999 w 5748406"/>
              <a:gd name="connsiteY22-706" fmla="*/ 3823198 h 4924940"/>
              <a:gd name="connsiteX23-707" fmla="*/ 5012619 w 5748406"/>
              <a:gd name="connsiteY23-708" fmla="*/ 4303258 h 4924940"/>
              <a:gd name="connsiteX24-709" fmla="*/ 4227759 w 5748406"/>
              <a:gd name="connsiteY24-710" fmla="*/ 4714738 h 4924940"/>
              <a:gd name="connsiteX25-711" fmla="*/ 3153339 w 5748406"/>
              <a:gd name="connsiteY25-712" fmla="*/ 4920478 h 4924940"/>
              <a:gd name="connsiteX26-713" fmla="*/ 1774119 w 5748406"/>
              <a:gd name="connsiteY26-714" fmla="*/ 4813798 h 4924940"/>
              <a:gd name="connsiteX27-715" fmla="*/ 745419 w 5748406"/>
              <a:gd name="connsiteY27-716" fmla="*/ 4348978 h 4924940"/>
              <a:gd name="connsiteX28-717" fmla="*/ 250119 w 5748406"/>
              <a:gd name="connsiteY28-718" fmla="*/ 3686038 h 4924940"/>
              <a:gd name="connsiteX29-719" fmla="*/ 303459 w 5748406"/>
              <a:gd name="connsiteY29-720" fmla="*/ 3152638 h 4924940"/>
              <a:gd name="connsiteX0-721" fmla="*/ 303459 w 5748406"/>
              <a:gd name="connsiteY0-722" fmla="*/ 3152638 h 4924940"/>
              <a:gd name="connsiteX1-723" fmla="*/ 257739 w 5748406"/>
              <a:gd name="connsiteY1-724" fmla="*/ 2466838 h 4924940"/>
              <a:gd name="connsiteX2-725" fmla="*/ 120579 w 5748406"/>
              <a:gd name="connsiteY2-726" fmla="*/ 2169658 h 4924940"/>
              <a:gd name="connsiteX3-727" fmla="*/ 21519 w 5748406"/>
              <a:gd name="connsiteY3-728" fmla="*/ 1529578 h 4924940"/>
              <a:gd name="connsiteX4-729" fmla="*/ 18979 w 5748406"/>
              <a:gd name="connsiteY4-730" fmla="*/ 678678 h 4924940"/>
              <a:gd name="connsiteX5-731" fmla="*/ 229799 w 5748406"/>
              <a:gd name="connsiteY5-732" fmla="*/ 41138 h 4924940"/>
              <a:gd name="connsiteX6-733" fmla="*/ 951159 w 5748406"/>
              <a:gd name="connsiteY6-734" fmla="*/ 127498 h 4924940"/>
              <a:gd name="connsiteX7-735" fmla="*/ 1606479 w 5748406"/>
              <a:gd name="connsiteY7-736" fmla="*/ 363718 h 4924940"/>
              <a:gd name="connsiteX8-737" fmla="*/ 1946839 w 5748406"/>
              <a:gd name="connsiteY8-738" fmla="*/ 538978 h 4924940"/>
              <a:gd name="connsiteX9-739" fmla="*/ 2528499 w 5748406"/>
              <a:gd name="connsiteY9-740" fmla="*/ 389118 h 4924940"/>
              <a:gd name="connsiteX10-741" fmla="*/ 3348919 w 5748406"/>
              <a:gd name="connsiteY10-742" fmla="*/ 417058 h 4924940"/>
              <a:gd name="connsiteX11-743" fmla="*/ 3945819 w 5748406"/>
              <a:gd name="connsiteY11-744" fmla="*/ 554218 h 4924940"/>
              <a:gd name="connsiteX12-745" fmla="*/ 4494459 w 5748406"/>
              <a:gd name="connsiteY12-746" fmla="*/ 249418 h 4924940"/>
              <a:gd name="connsiteX13-747" fmla="*/ 5385999 w 5748406"/>
              <a:gd name="connsiteY13-748" fmla="*/ 36058 h 4924940"/>
              <a:gd name="connsiteX14-749" fmla="*/ 5538399 w 5748406"/>
              <a:gd name="connsiteY14-750" fmla="*/ 13198 h 4924940"/>
              <a:gd name="connsiteX15-751" fmla="*/ 5591739 w 5748406"/>
              <a:gd name="connsiteY15-752" fmla="*/ 173218 h 4924940"/>
              <a:gd name="connsiteX16-753" fmla="*/ 5744139 w 5748406"/>
              <a:gd name="connsiteY16-754" fmla="*/ 653278 h 4924940"/>
              <a:gd name="connsiteX17-755" fmla="*/ 5690799 w 5748406"/>
              <a:gd name="connsiteY17-756" fmla="*/ 1720078 h 4924940"/>
              <a:gd name="connsiteX18-757" fmla="*/ 5530779 w 5748406"/>
              <a:gd name="connsiteY18-758" fmla="*/ 2367778 h 4924940"/>
              <a:gd name="connsiteX19-759" fmla="*/ 5454579 w 5748406"/>
              <a:gd name="connsiteY19-760" fmla="*/ 2954518 h 4924940"/>
              <a:gd name="connsiteX20-761" fmla="*/ 5401239 w 5748406"/>
              <a:gd name="connsiteY20-762" fmla="*/ 3114538 h 4924940"/>
              <a:gd name="connsiteX21-763" fmla="*/ 5485059 w 5748406"/>
              <a:gd name="connsiteY21-764" fmla="*/ 3396478 h 4924940"/>
              <a:gd name="connsiteX22-765" fmla="*/ 5385999 w 5748406"/>
              <a:gd name="connsiteY22-766" fmla="*/ 3823198 h 4924940"/>
              <a:gd name="connsiteX23-767" fmla="*/ 5012619 w 5748406"/>
              <a:gd name="connsiteY23-768" fmla="*/ 4303258 h 4924940"/>
              <a:gd name="connsiteX24-769" fmla="*/ 4227759 w 5748406"/>
              <a:gd name="connsiteY24-770" fmla="*/ 4714738 h 4924940"/>
              <a:gd name="connsiteX25-771" fmla="*/ 3153339 w 5748406"/>
              <a:gd name="connsiteY25-772" fmla="*/ 4920478 h 4924940"/>
              <a:gd name="connsiteX26-773" fmla="*/ 1774119 w 5748406"/>
              <a:gd name="connsiteY26-774" fmla="*/ 4813798 h 4924940"/>
              <a:gd name="connsiteX27-775" fmla="*/ 745419 w 5748406"/>
              <a:gd name="connsiteY27-776" fmla="*/ 4348978 h 4924940"/>
              <a:gd name="connsiteX28-777" fmla="*/ 250119 w 5748406"/>
              <a:gd name="connsiteY28-778" fmla="*/ 3686038 h 4924940"/>
              <a:gd name="connsiteX29-779" fmla="*/ 303459 w 5748406"/>
              <a:gd name="connsiteY29-780" fmla="*/ 3152638 h 4924940"/>
              <a:gd name="connsiteX0-781" fmla="*/ 303459 w 5748406"/>
              <a:gd name="connsiteY0-782" fmla="*/ 3152638 h 4924940"/>
              <a:gd name="connsiteX1-783" fmla="*/ 257739 w 5748406"/>
              <a:gd name="connsiteY1-784" fmla="*/ 2466838 h 4924940"/>
              <a:gd name="connsiteX2-785" fmla="*/ 120579 w 5748406"/>
              <a:gd name="connsiteY2-786" fmla="*/ 2169658 h 4924940"/>
              <a:gd name="connsiteX3-787" fmla="*/ 21519 w 5748406"/>
              <a:gd name="connsiteY3-788" fmla="*/ 1529578 h 4924940"/>
              <a:gd name="connsiteX4-789" fmla="*/ 18979 w 5748406"/>
              <a:gd name="connsiteY4-790" fmla="*/ 678678 h 4924940"/>
              <a:gd name="connsiteX5-791" fmla="*/ 229799 w 5748406"/>
              <a:gd name="connsiteY5-792" fmla="*/ 41138 h 4924940"/>
              <a:gd name="connsiteX6-793" fmla="*/ 951159 w 5748406"/>
              <a:gd name="connsiteY6-794" fmla="*/ 127498 h 4924940"/>
              <a:gd name="connsiteX7-795" fmla="*/ 1606479 w 5748406"/>
              <a:gd name="connsiteY7-796" fmla="*/ 363718 h 4924940"/>
              <a:gd name="connsiteX8-797" fmla="*/ 1946839 w 5748406"/>
              <a:gd name="connsiteY8-798" fmla="*/ 538978 h 4924940"/>
              <a:gd name="connsiteX9-799" fmla="*/ 2528499 w 5748406"/>
              <a:gd name="connsiteY9-800" fmla="*/ 389118 h 4924940"/>
              <a:gd name="connsiteX10-801" fmla="*/ 3374319 w 5748406"/>
              <a:gd name="connsiteY10-802" fmla="*/ 417058 h 4924940"/>
              <a:gd name="connsiteX11-803" fmla="*/ 3945819 w 5748406"/>
              <a:gd name="connsiteY11-804" fmla="*/ 554218 h 4924940"/>
              <a:gd name="connsiteX12-805" fmla="*/ 4494459 w 5748406"/>
              <a:gd name="connsiteY12-806" fmla="*/ 249418 h 4924940"/>
              <a:gd name="connsiteX13-807" fmla="*/ 5385999 w 5748406"/>
              <a:gd name="connsiteY13-808" fmla="*/ 36058 h 4924940"/>
              <a:gd name="connsiteX14-809" fmla="*/ 5538399 w 5748406"/>
              <a:gd name="connsiteY14-810" fmla="*/ 13198 h 4924940"/>
              <a:gd name="connsiteX15-811" fmla="*/ 5591739 w 5748406"/>
              <a:gd name="connsiteY15-812" fmla="*/ 173218 h 4924940"/>
              <a:gd name="connsiteX16-813" fmla="*/ 5744139 w 5748406"/>
              <a:gd name="connsiteY16-814" fmla="*/ 653278 h 4924940"/>
              <a:gd name="connsiteX17-815" fmla="*/ 5690799 w 5748406"/>
              <a:gd name="connsiteY17-816" fmla="*/ 1720078 h 4924940"/>
              <a:gd name="connsiteX18-817" fmla="*/ 5530779 w 5748406"/>
              <a:gd name="connsiteY18-818" fmla="*/ 2367778 h 4924940"/>
              <a:gd name="connsiteX19-819" fmla="*/ 5454579 w 5748406"/>
              <a:gd name="connsiteY19-820" fmla="*/ 2954518 h 4924940"/>
              <a:gd name="connsiteX20-821" fmla="*/ 5401239 w 5748406"/>
              <a:gd name="connsiteY20-822" fmla="*/ 3114538 h 4924940"/>
              <a:gd name="connsiteX21-823" fmla="*/ 5485059 w 5748406"/>
              <a:gd name="connsiteY21-824" fmla="*/ 3396478 h 4924940"/>
              <a:gd name="connsiteX22-825" fmla="*/ 5385999 w 5748406"/>
              <a:gd name="connsiteY22-826" fmla="*/ 3823198 h 4924940"/>
              <a:gd name="connsiteX23-827" fmla="*/ 5012619 w 5748406"/>
              <a:gd name="connsiteY23-828" fmla="*/ 4303258 h 4924940"/>
              <a:gd name="connsiteX24-829" fmla="*/ 4227759 w 5748406"/>
              <a:gd name="connsiteY24-830" fmla="*/ 4714738 h 4924940"/>
              <a:gd name="connsiteX25-831" fmla="*/ 3153339 w 5748406"/>
              <a:gd name="connsiteY25-832" fmla="*/ 4920478 h 4924940"/>
              <a:gd name="connsiteX26-833" fmla="*/ 1774119 w 5748406"/>
              <a:gd name="connsiteY26-834" fmla="*/ 4813798 h 4924940"/>
              <a:gd name="connsiteX27-835" fmla="*/ 745419 w 5748406"/>
              <a:gd name="connsiteY27-836" fmla="*/ 4348978 h 4924940"/>
              <a:gd name="connsiteX28-837" fmla="*/ 250119 w 5748406"/>
              <a:gd name="connsiteY28-838" fmla="*/ 3686038 h 4924940"/>
              <a:gd name="connsiteX29-839" fmla="*/ 303459 w 5748406"/>
              <a:gd name="connsiteY29-840" fmla="*/ 3152638 h 4924940"/>
              <a:gd name="connsiteX0-841" fmla="*/ 303459 w 5748406"/>
              <a:gd name="connsiteY0-842" fmla="*/ 3152638 h 4924940"/>
              <a:gd name="connsiteX1-843" fmla="*/ 257739 w 5748406"/>
              <a:gd name="connsiteY1-844" fmla="*/ 2466838 h 4924940"/>
              <a:gd name="connsiteX2-845" fmla="*/ 120579 w 5748406"/>
              <a:gd name="connsiteY2-846" fmla="*/ 2169658 h 4924940"/>
              <a:gd name="connsiteX3-847" fmla="*/ 21519 w 5748406"/>
              <a:gd name="connsiteY3-848" fmla="*/ 1529578 h 4924940"/>
              <a:gd name="connsiteX4-849" fmla="*/ 18979 w 5748406"/>
              <a:gd name="connsiteY4-850" fmla="*/ 678678 h 4924940"/>
              <a:gd name="connsiteX5-851" fmla="*/ 229799 w 5748406"/>
              <a:gd name="connsiteY5-852" fmla="*/ 41138 h 4924940"/>
              <a:gd name="connsiteX6-853" fmla="*/ 951159 w 5748406"/>
              <a:gd name="connsiteY6-854" fmla="*/ 127498 h 4924940"/>
              <a:gd name="connsiteX7-855" fmla="*/ 1606479 w 5748406"/>
              <a:gd name="connsiteY7-856" fmla="*/ 363718 h 4924940"/>
              <a:gd name="connsiteX8-857" fmla="*/ 1946839 w 5748406"/>
              <a:gd name="connsiteY8-858" fmla="*/ 538978 h 4924940"/>
              <a:gd name="connsiteX9-859" fmla="*/ 2508179 w 5748406"/>
              <a:gd name="connsiteY9-860" fmla="*/ 414518 h 4924940"/>
              <a:gd name="connsiteX10-861" fmla="*/ 3374319 w 5748406"/>
              <a:gd name="connsiteY10-862" fmla="*/ 417058 h 4924940"/>
              <a:gd name="connsiteX11-863" fmla="*/ 3945819 w 5748406"/>
              <a:gd name="connsiteY11-864" fmla="*/ 554218 h 4924940"/>
              <a:gd name="connsiteX12-865" fmla="*/ 4494459 w 5748406"/>
              <a:gd name="connsiteY12-866" fmla="*/ 249418 h 4924940"/>
              <a:gd name="connsiteX13-867" fmla="*/ 5385999 w 5748406"/>
              <a:gd name="connsiteY13-868" fmla="*/ 36058 h 4924940"/>
              <a:gd name="connsiteX14-869" fmla="*/ 5538399 w 5748406"/>
              <a:gd name="connsiteY14-870" fmla="*/ 13198 h 4924940"/>
              <a:gd name="connsiteX15-871" fmla="*/ 5591739 w 5748406"/>
              <a:gd name="connsiteY15-872" fmla="*/ 173218 h 4924940"/>
              <a:gd name="connsiteX16-873" fmla="*/ 5744139 w 5748406"/>
              <a:gd name="connsiteY16-874" fmla="*/ 653278 h 4924940"/>
              <a:gd name="connsiteX17-875" fmla="*/ 5690799 w 5748406"/>
              <a:gd name="connsiteY17-876" fmla="*/ 1720078 h 4924940"/>
              <a:gd name="connsiteX18-877" fmla="*/ 5530779 w 5748406"/>
              <a:gd name="connsiteY18-878" fmla="*/ 2367778 h 4924940"/>
              <a:gd name="connsiteX19-879" fmla="*/ 5454579 w 5748406"/>
              <a:gd name="connsiteY19-880" fmla="*/ 2954518 h 4924940"/>
              <a:gd name="connsiteX20-881" fmla="*/ 5401239 w 5748406"/>
              <a:gd name="connsiteY20-882" fmla="*/ 3114538 h 4924940"/>
              <a:gd name="connsiteX21-883" fmla="*/ 5485059 w 5748406"/>
              <a:gd name="connsiteY21-884" fmla="*/ 3396478 h 4924940"/>
              <a:gd name="connsiteX22-885" fmla="*/ 5385999 w 5748406"/>
              <a:gd name="connsiteY22-886" fmla="*/ 3823198 h 4924940"/>
              <a:gd name="connsiteX23-887" fmla="*/ 5012619 w 5748406"/>
              <a:gd name="connsiteY23-888" fmla="*/ 4303258 h 4924940"/>
              <a:gd name="connsiteX24-889" fmla="*/ 4227759 w 5748406"/>
              <a:gd name="connsiteY24-890" fmla="*/ 4714738 h 4924940"/>
              <a:gd name="connsiteX25-891" fmla="*/ 3153339 w 5748406"/>
              <a:gd name="connsiteY25-892" fmla="*/ 4920478 h 4924940"/>
              <a:gd name="connsiteX26-893" fmla="*/ 1774119 w 5748406"/>
              <a:gd name="connsiteY26-894" fmla="*/ 4813798 h 4924940"/>
              <a:gd name="connsiteX27-895" fmla="*/ 745419 w 5748406"/>
              <a:gd name="connsiteY27-896" fmla="*/ 4348978 h 4924940"/>
              <a:gd name="connsiteX28-897" fmla="*/ 250119 w 5748406"/>
              <a:gd name="connsiteY28-898" fmla="*/ 3686038 h 4924940"/>
              <a:gd name="connsiteX29-899" fmla="*/ 303459 w 5748406"/>
              <a:gd name="connsiteY29-900" fmla="*/ 3152638 h 4924940"/>
              <a:gd name="connsiteX0-901" fmla="*/ 303459 w 5748406"/>
              <a:gd name="connsiteY0-902" fmla="*/ 3152638 h 4924940"/>
              <a:gd name="connsiteX1-903" fmla="*/ 257739 w 5748406"/>
              <a:gd name="connsiteY1-904" fmla="*/ 2466838 h 4924940"/>
              <a:gd name="connsiteX2-905" fmla="*/ 120579 w 5748406"/>
              <a:gd name="connsiteY2-906" fmla="*/ 2169658 h 4924940"/>
              <a:gd name="connsiteX3-907" fmla="*/ 21519 w 5748406"/>
              <a:gd name="connsiteY3-908" fmla="*/ 1529578 h 4924940"/>
              <a:gd name="connsiteX4-909" fmla="*/ 18979 w 5748406"/>
              <a:gd name="connsiteY4-910" fmla="*/ 678678 h 4924940"/>
              <a:gd name="connsiteX5-911" fmla="*/ 229799 w 5748406"/>
              <a:gd name="connsiteY5-912" fmla="*/ 41138 h 4924940"/>
              <a:gd name="connsiteX6-913" fmla="*/ 951159 w 5748406"/>
              <a:gd name="connsiteY6-914" fmla="*/ 127498 h 4924940"/>
              <a:gd name="connsiteX7-915" fmla="*/ 1606479 w 5748406"/>
              <a:gd name="connsiteY7-916" fmla="*/ 363718 h 4924940"/>
              <a:gd name="connsiteX8-917" fmla="*/ 1946839 w 5748406"/>
              <a:gd name="connsiteY8-918" fmla="*/ 538978 h 4924940"/>
              <a:gd name="connsiteX9-919" fmla="*/ 2508179 w 5748406"/>
              <a:gd name="connsiteY9-920" fmla="*/ 414518 h 4924940"/>
              <a:gd name="connsiteX10-921" fmla="*/ 3374319 w 5748406"/>
              <a:gd name="connsiteY10-922" fmla="*/ 417058 h 4924940"/>
              <a:gd name="connsiteX11-923" fmla="*/ 3945819 w 5748406"/>
              <a:gd name="connsiteY11-924" fmla="*/ 554218 h 4924940"/>
              <a:gd name="connsiteX12-925" fmla="*/ 4161718 w 5748406"/>
              <a:gd name="connsiteY12-926" fmla="*/ 427217 h 4924940"/>
              <a:gd name="connsiteX13-927" fmla="*/ 4494459 w 5748406"/>
              <a:gd name="connsiteY13-928" fmla="*/ 249418 h 4924940"/>
              <a:gd name="connsiteX14-929" fmla="*/ 5385999 w 5748406"/>
              <a:gd name="connsiteY14-930" fmla="*/ 36058 h 4924940"/>
              <a:gd name="connsiteX15-931" fmla="*/ 5538399 w 5748406"/>
              <a:gd name="connsiteY15-932" fmla="*/ 13198 h 4924940"/>
              <a:gd name="connsiteX16-933" fmla="*/ 5591739 w 5748406"/>
              <a:gd name="connsiteY16-934" fmla="*/ 173218 h 4924940"/>
              <a:gd name="connsiteX17-935" fmla="*/ 5744139 w 5748406"/>
              <a:gd name="connsiteY17-936" fmla="*/ 653278 h 4924940"/>
              <a:gd name="connsiteX18-937" fmla="*/ 5690799 w 5748406"/>
              <a:gd name="connsiteY18-938" fmla="*/ 1720078 h 4924940"/>
              <a:gd name="connsiteX19-939" fmla="*/ 5530779 w 5748406"/>
              <a:gd name="connsiteY19-940" fmla="*/ 2367778 h 4924940"/>
              <a:gd name="connsiteX20-941" fmla="*/ 5454579 w 5748406"/>
              <a:gd name="connsiteY20-942" fmla="*/ 2954518 h 4924940"/>
              <a:gd name="connsiteX21-943" fmla="*/ 5401239 w 5748406"/>
              <a:gd name="connsiteY21-944" fmla="*/ 3114538 h 4924940"/>
              <a:gd name="connsiteX22-945" fmla="*/ 5485059 w 5748406"/>
              <a:gd name="connsiteY22-946" fmla="*/ 3396478 h 4924940"/>
              <a:gd name="connsiteX23-947" fmla="*/ 5385999 w 5748406"/>
              <a:gd name="connsiteY23-948" fmla="*/ 3823198 h 4924940"/>
              <a:gd name="connsiteX24-949" fmla="*/ 5012619 w 5748406"/>
              <a:gd name="connsiteY24-950" fmla="*/ 4303258 h 4924940"/>
              <a:gd name="connsiteX25-951" fmla="*/ 4227759 w 5748406"/>
              <a:gd name="connsiteY25-952" fmla="*/ 4714738 h 4924940"/>
              <a:gd name="connsiteX26-953" fmla="*/ 3153339 w 5748406"/>
              <a:gd name="connsiteY26-954" fmla="*/ 4920478 h 4924940"/>
              <a:gd name="connsiteX27-955" fmla="*/ 1774119 w 5748406"/>
              <a:gd name="connsiteY27-956" fmla="*/ 4813798 h 4924940"/>
              <a:gd name="connsiteX28-957" fmla="*/ 745419 w 5748406"/>
              <a:gd name="connsiteY28-958" fmla="*/ 4348978 h 4924940"/>
              <a:gd name="connsiteX29-959" fmla="*/ 250119 w 5748406"/>
              <a:gd name="connsiteY29-960" fmla="*/ 3686038 h 4924940"/>
              <a:gd name="connsiteX30" fmla="*/ 303459 w 5748406"/>
              <a:gd name="connsiteY30" fmla="*/ 3152638 h 4924940"/>
              <a:gd name="connsiteX0-961" fmla="*/ 303459 w 5748406"/>
              <a:gd name="connsiteY0-962" fmla="*/ 3152638 h 4924940"/>
              <a:gd name="connsiteX1-963" fmla="*/ 257739 w 5748406"/>
              <a:gd name="connsiteY1-964" fmla="*/ 2466838 h 4924940"/>
              <a:gd name="connsiteX2-965" fmla="*/ 120579 w 5748406"/>
              <a:gd name="connsiteY2-966" fmla="*/ 2169658 h 4924940"/>
              <a:gd name="connsiteX3-967" fmla="*/ 21519 w 5748406"/>
              <a:gd name="connsiteY3-968" fmla="*/ 1529578 h 4924940"/>
              <a:gd name="connsiteX4-969" fmla="*/ 18979 w 5748406"/>
              <a:gd name="connsiteY4-970" fmla="*/ 678678 h 4924940"/>
              <a:gd name="connsiteX5-971" fmla="*/ 229799 w 5748406"/>
              <a:gd name="connsiteY5-972" fmla="*/ 41138 h 4924940"/>
              <a:gd name="connsiteX6-973" fmla="*/ 951159 w 5748406"/>
              <a:gd name="connsiteY6-974" fmla="*/ 127498 h 4924940"/>
              <a:gd name="connsiteX7-975" fmla="*/ 1606479 w 5748406"/>
              <a:gd name="connsiteY7-976" fmla="*/ 363718 h 4924940"/>
              <a:gd name="connsiteX8-977" fmla="*/ 1946839 w 5748406"/>
              <a:gd name="connsiteY8-978" fmla="*/ 538978 h 4924940"/>
              <a:gd name="connsiteX9-979" fmla="*/ 2508179 w 5748406"/>
              <a:gd name="connsiteY9-980" fmla="*/ 414518 h 4924940"/>
              <a:gd name="connsiteX10-981" fmla="*/ 3374319 w 5748406"/>
              <a:gd name="connsiteY10-982" fmla="*/ 417058 h 4924940"/>
              <a:gd name="connsiteX11-983" fmla="*/ 3930579 w 5748406"/>
              <a:gd name="connsiteY11-984" fmla="*/ 564378 h 4924940"/>
              <a:gd name="connsiteX12-985" fmla="*/ 4161718 w 5748406"/>
              <a:gd name="connsiteY12-986" fmla="*/ 427217 h 4924940"/>
              <a:gd name="connsiteX13-987" fmla="*/ 4494459 w 5748406"/>
              <a:gd name="connsiteY13-988" fmla="*/ 249418 h 4924940"/>
              <a:gd name="connsiteX14-989" fmla="*/ 5385999 w 5748406"/>
              <a:gd name="connsiteY14-990" fmla="*/ 36058 h 4924940"/>
              <a:gd name="connsiteX15-991" fmla="*/ 5538399 w 5748406"/>
              <a:gd name="connsiteY15-992" fmla="*/ 13198 h 4924940"/>
              <a:gd name="connsiteX16-993" fmla="*/ 5591739 w 5748406"/>
              <a:gd name="connsiteY16-994" fmla="*/ 173218 h 4924940"/>
              <a:gd name="connsiteX17-995" fmla="*/ 5744139 w 5748406"/>
              <a:gd name="connsiteY17-996" fmla="*/ 653278 h 4924940"/>
              <a:gd name="connsiteX18-997" fmla="*/ 5690799 w 5748406"/>
              <a:gd name="connsiteY18-998" fmla="*/ 1720078 h 4924940"/>
              <a:gd name="connsiteX19-999" fmla="*/ 5530779 w 5748406"/>
              <a:gd name="connsiteY19-1000" fmla="*/ 2367778 h 4924940"/>
              <a:gd name="connsiteX20-1001" fmla="*/ 5454579 w 5748406"/>
              <a:gd name="connsiteY20-1002" fmla="*/ 2954518 h 4924940"/>
              <a:gd name="connsiteX21-1003" fmla="*/ 5401239 w 5748406"/>
              <a:gd name="connsiteY21-1004" fmla="*/ 3114538 h 4924940"/>
              <a:gd name="connsiteX22-1005" fmla="*/ 5485059 w 5748406"/>
              <a:gd name="connsiteY22-1006" fmla="*/ 3396478 h 4924940"/>
              <a:gd name="connsiteX23-1007" fmla="*/ 5385999 w 5748406"/>
              <a:gd name="connsiteY23-1008" fmla="*/ 3823198 h 4924940"/>
              <a:gd name="connsiteX24-1009" fmla="*/ 5012619 w 5748406"/>
              <a:gd name="connsiteY24-1010" fmla="*/ 4303258 h 4924940"/>
              <a:gd name="connsiteX25-1011" fmla="*/ 4227759 w 5748406"/>
              <a:gd name="connsiteY25-1012" fmla="*/ 4714738 h 4924940"/>
              <a:gd name="connsiteX26-1013" fmla="*/ 3153339 w 5748406"/>
              <a:gd name="connsiteY26-1014" fmla="*/ 4920478 h 4924940"/>
              <a:gd name="connsiteX27-1015" fmla="*/ 1774119 w 5748406"/>
              <a:gd name="connsiteY27-1016" fmla="*/ 4813798 h 4924940"/>
              <a:gd name="connsiteX28-1017" fmla="*/ 745419 w 5748406"/>
              <a:gd name="connsiteY28-1018" fmla="*/ 4348978 h 4924940"/>
              <a:gd name="connsiteX29-1019" fmla="*/ 250119 w 5748406"/>
              <a:gd name="connsiteY29-1020" fmla="*/ 3686038 h 4924940"/>
              <a:gd name="connsiteX30-1021" fmla="*/ 303459 w 5748406"/>
              <a:gd name="connsiteY30-1022" fmla="*/ 3152638 h 4924940"/>
              <a:gd name="connsiteX0-1023" fmla="*/ 303459 w 5748406"/>
              <a:gd name="connsiteY0-1024" fmla="*/ 3151130 h 4923432"/>
              <a:gd name="connsiteX1-1025" fmla="*/ 257739 w 5748406"/>
              <a:gd name="connsiteY1-1026" fmla="*/ 2465330 h 4923432"/>
              <a:gd name="connsiteX2-1027" fmla="*/ 120579 w 5748406"/>
              <a:gd name="connsiteY2-1028" fmla="*/ 2168150 h 4923432"/>
              <a:gd name="connsiteX3-1029" fmla="*/ 21519 w 5748406"/>
              <a:gd name="connsiteY3-1030" fmla="*/ 1528070 h 4923432"/>
              <a:gd name="connsiteX4-1031" fmla="*/ 18979 w 5748406"/>
              <a:gd name="connsiteY4-1032" fmla="*/ 677170 h 4923432"/>
              <a:gd name="connsiteX5-1033" fmla="*/ 229799 w 5748406"/>
              <a:gd name="connsiteY5-1034" fmla="*/ 39630 h 4923432"/>
              <a:gd name="connsiteX6-1035" fmla="*/ 951159 w 5748406"/>
              <a:gd name="connsiteY6-1036" fmla="*/ 125990 h 4923432"/>
              <a:gd name="connsiteX7-1037" fmla="*/ 1606479 w 5748406"/>
              <a:gd name="connsiteY7-1038" fmla="*/ 362210 h 4923432"/>
              <a:gd name="connsiteX8-1039" fmla="*/ 1946839 w 5748406"/>
              <a:gd name="connsiteY8-1040" fmla="*/ 537470 h 4923432"/>
              <a:gd name="connsiteX9-1041" fmla="*/ 2508179 w 5748406"/>
              <a:gd name="connsiteY9-1042" fmla="*/ 413010 h 4923432"/>
              <a:gd name="connsiteX10-1043" fmla="*/ 3374319 w 5748406"/>
              <a:gd name="connsiteY10-1044" fmla="*/ 415550 h 4923432"/>
              <a:gd name="connsiteX11-1045" fmla="*/ 3930579 w 5748406"/>
              <a:gd name="connsiteY11-1046" fmla="*/ 562870 h 4923432"/>
              <a:gd name="connsiteX12-1047" fmla="*/ 4161718 w 5748406"/>
              <a:gd name="connsiteY12-1048" fmla="*/ 425709 h 4923432"/>
              <a:gd name="connsiteX13-1049" fmla="*/ 4662099 w 5748406"/>
              <a:gd name="connsiteY13-1050" fmla="*/ 212350 h 4923432"/>
              <a:gd name="connsiteX14-1051" fmla="*/ 5385999 w 5748406"/>
              <a:gd name="connsiteY14-1052" fmla="*/ 34550 h 4923432"/>
              <a:gd name="connsiteX15-1053" fmla="*/ 5538399 w 5748406"/>
              <a:gd name="connsiteY15-1054" fmla="*/ 11690 h 4923432"/>
              <a:gd name="connsiteX16-1055" fmla="*/ 5591739 w 5748406"/>
              <a:gd name="connsiteY16-1056" fmla="*/ 171710 h 4923432"/>
              <a:gd name="connsiteX17-1057" fmla="*/ 5744139 w 5748406"/>
              <a:gd name="connsiteY17-1058" fmla="*/ 651770 h 4923432"/>
              <a:gd name="connsiteX18-1059" fmla="*/ 5690799 w 5748406"/>
              <a:gd name="connsiteY18-1060" fmla="*/ 1718570 h 4923432"/>
              <a:gd name="connsiteX19-1061" fmla="*/ 5530779 w 5748406"/>
              <a:gd name="connsiteY19-1062" fmla="*/ 2366270 h 4923432"/>
              <a:gd name="connsiteX20-1063" fmla="*/ 5454579 w 5748406"/>
              <a:gd name="connsiteY20-1064" fmla="*/ 2953010 h 4923432"/>
              <a:gd name="connsiteX21-1065" fmla="*/ 5401239 w 5748406"/>
              <a:gd name="connsiteY21-1066" fmla="*/ 3113030 h 4923432"/>
              <a:gd name="connsiteX22-1067" fmla="*/ 5485059 w 5748406"/>
              <a:gd name="connsiteY22-1068" fmla="*/ 3394970 h 4923432"/>
              <a:gd name="connsiteX23-1069" fmla="*/ 5385999 w 5748406"/>
              <a:gd name="connsiteY23-1070" fmla="*/ 3821690 h 4923432"/>
              <a:gd name="connsiteX24-1071" fmla="*/ 5012619 w 5748406"/>
              <a:gd name="connsiteY24-1072" fmla="*/ 4301750 h 4923432"/>
              <a:gd name="connsiteX25-1073" fmla="*/ 4227759 w 5748406"/>
              <a:gd name="connsiteY25-1074" fmla="*/ 4713230 h 4923432"/>
              <a:gd name="connsiteX26-1075" fmla="*/ 3153339 w 5748406"/>
              <a:gd name="connsiteY26-1076" fmla="*/ 4918970 h 4923432"/>
              <a:gd name="connsiteX27-1077" fmla="*/ 1774119 w 5748406"/>
              <a:gd name="connsiteY27-1078" fmla="*/ 4812290 h 4923432"/>
              <a:gd name="connsiteX28-1079" fmla="*/ 745419 w 5748406"/>
              <a:gd name="connsiteY28-1080" fmla="*/ 4347470 h 4923432"/>
              <a:gd name="connsiteX29-1081" fmla="*/ 250119 w 5748406"/>
              <a:gd name="connsiteY29-1082" fmla="*/ 3684530 h 4923432"/>
              <a:gd name="connsiteX30-1083" fmla="*/ 303459 w 5748406"/>
              <a:gd name="connsiteY30-1084" fmla="*/ 3151130 h 4923432"/>
              <a:gd name="connsiteX0-1085" fmla="*/ 303459 w 5748406"/>
              <a:gd name="connsiteY0-1086" fmla="*/ 3144336 h 4916638"/>
              <a:gd name="connsiteX1-1087" fmla="*/ 257739 w 5748406"/>
              <a:gd name="connsiteY1-1088" fmla="*/ 2458536 h 4916638"/>
              <a:gd name="connsiteX2-1089" fmla="*/ 120579 w 5748406"/>
              <a:gd name="connsiteY2-1090" fmla="*/ 2161356 h 4916638"/>
              <a:gd name="connsiteX3-1091" fmla="*/ 21519 w 5748406"/>
              <a:gd name="connsiteY3-1092" fmla="*/ 1521276 h 4916638"/>
              <a:gd name="connsiteX4-1093" fmla="*/ 18979 w 5748406"/>
              <a:gd name="connsiteY4-1094" fmla="*/ 670376 h 4916638"/>
              <a:gd name="connsiteX5-1095" fmla="*/ 229799 w 5748406"/>
              <a:gd name="connsiteY5-1096" fmla="*/ 32836 h 4916638"/>
              <a:gd name="connsiteX6-1097" fmla="*/ 951159 w 5748406"/>
              <a:gd name="connsiteY6-1098" fmla="*/ 119196 h 4916638"/>
              <a:gd name="connsiteX7-1099" fmla="*/ 1606479 w 5748406"/>
              <a:gd name="connsiteY7-1100" fmla="*/ 355416 h 4916638"/>
              <a:gd name="connsiteX8-1101" fmla="*/ 1946839 w 5748406"/>
              <a:gd name="connsiteY8-1102" fmla="*/ 530676 h 4916638"/>
              <a:gd name="connsiteX9-1103" fmla="*/ 2508179 w 5748406"/>
              <a:gd name="connsiteY9-1104" fmla="*/ 406216 h 4916638"/>
              <a:gd name="connsiteX10-1105" fmla="*/ 3374319 w 5748406"/>
              <a:gd name="connsiteY10-1106" fmla="*/ 408756 h 4916638"/>
              <a:gd name="connsiteX11-1107" fmla="*/ 3930579 w 5748406"/>
              <a:gd name="connsiteY11-1108" fmla="*/ 556076 h 4916638"/>
              <a:gd name="connsiteX12-1109" fmla="*/ 4161718 w 5748406"/>
              <a:gd name="connsiteY12-1110" fmla="*/ 418915 h 4916638"/>
              <a:gd name="connsiteX13-1111" fmla="*/ 4662099 w 5748406"/>
              <a:gd name="connsiteY13-1112" fmla="*/ 205556 h 4916638"/>
              <a:gd name="connsiteX14-1113" fmla="*/ 5411399 w 5748406"/>
              <a:gd name="connsiteY14-1114" fmla="*/ 68396 h 4916638"/>
              <a:gd name="connsiteX15-1115" fmla="*/ 5538399 w 5748406"/>
              <a:gd name="connsiteY15-1116" fmla="*/ 4896 h 4916638"/>
              <a:gd name="connsiteX16-1117" fmla="*/ 5591739 w 5748406"/>
              <a:gd name="connsiteY16-1118" fmla="*/ 164916 h 4916638"/>
              <a:gd name="connsiteX17-1119" fmla="*/ 5744139 w 5748406"/>
              <a:gd name="connsiteY17-1120" fmla="*/ 644976 h 4916638"/>
              <a:gd name="connsiteX18-1121" fmla="*/ 5690799 w 5748406"/>
              <a:gd name="connsiteY18-1122" fmla="*/ 1711776 h 4916638"/>
              <a:gd name="connsiteX19-1123" fmla="*/ 5530779 w 5748406"/>
              <a:gd name="connsiteY19-1124" fmla="*/ 2359476 h 4916638"/>
              <a:gd name="connsiteX20-1125" fmla="*/ 5454579 w 5748406"/>
              <a:gd name="connsiteY20-1126" fmla="*/ 2946216 h 4916638"/>
              <a:gd name="connsiteX21-1127" fmla="*/ 5401239 w 5748406"/>
              <a:gd name="connsiteY21-1128" fmla="*/ 3106236 h 4916638"/>
              <a:gd name="connsiteX22-1129" fmla="*/ 5485059 w 5748406"/>
              <a:gd name="connsiteY22-1130" fmla="*/ 3388176 h 4916638"/>
              <a:gd name="connsiteX23-1131" fmla="*/ 5385999 w 5748406"/>
              <a:gd name="connsiteY23-1132" fmla="*/ 3814896 h 4916638"/>
              <a:gd name="connsiteX24-1133" fmla="*/ 5012619 w 5748406"/>
              <a:gd name="connsiteY24-1134" fmla="*/ 4294956 h 4916638"/>
              <a:gd name="connsiteX25-1135" fmla="*/ 4227759 w 5748406"/>
              <a:gd name="connsiteY25-1136" fmla="*/ 4706436 h 4916638"/>
              <a:gd name="connsiteX26-1137" fmla="*/ 3153339 w 5748406"/>
              <a:gd name="connsiteY26-1138" fmla="*/ 4912176 h 4916638"/>
              <a:gd name="connsiteX27-1139" fmla="*/ 1774119 w 5748406"/>
              <a:gd name="connsiteY27-1140" fmla="*/ 4805496 h 4916638"/>
              <a:gd name="connsiteX28-1141" fmla="*/ 745419 w 5748406"/>
              <a:gd name="connsiteY28-1142" fmla="*/ 4340676 h 4916638"/>
              <a:gd name="connsiteX29-1143" fmla="*/ 250119 w 5748406"/>
              <a:gd name="connsiteY29-1144" fmla="*/ 3677736 h 4916638"/>
              <a:gd name="connsiteX30-1145" fmla="*/ 303459 w 5748406"/>
              <a:gd name="connsiteY30-1146" fmla="*/ 3144336 h 4916638"/>
              <a:gd name="connsiteX0-1147" fmla="*/ 303459 w 5748406"/>
              <a:gd name="connsiteY0-1148" fmla="*/ 3144336 h 4916638"/>
              <a:gd name="connsiteX1-1149" fmla="*/ 257739 w 5748406"/>
              <a:gd name="connsiteY1-1150" fmla="*/ 2458536 h 4916638"/>
              <a:gd name="connsiteX2-1151" fmla="*/ 120579 w 5748406"/>
              <a:gd name="connsiteY2-1152" fmla="*/ 2161356 h 4916638"/>
              <a:gd name="connsiteX3-1153" fmla="*/ 21519 w 5748406"/>
              <a:gd name="connsiteY3-1154" fmla="*/ 1521276 h 4916638"/>
              <a:gd name="connsiteX4-1155" fmla="*/ 18979 w 5748406"/>
              <a:gd name="connsiteY4-1156" fmla="*/ 670376 h 4916638"/>
              <a:gd name="connsiteX5-1157" fmla="*/ 229799 w 5748406"/>
              <a:gd name="connsiteY5-1158" fmla="*/ 32836 h 4916638"/>
              <a:gd name="connsiteX6-1159" fmla="*/ 951159 w 5748406"/>
              <a:gd name="connsiteY6-1160" fmla="*/ 119196 h 4916638"/>
              <a:gd name="connsiteX7-1161" fmla="*/ 1606479 w 5748406"/>
              <a:gd name="connsiteY7-1162" fmla="*/ 355416 h 4916638"/>
              <a:gd name="connsiteX8-1163" fmla="*/ 1946839 w 5748406"/>
              <a:gd name="connsiteY8-1164" fmla="*/ 530676 h 4916638"/>
              <a:gd name="connsiteX9-1165" fmla="*/ 2508179 w 5748406"/>
              <a:gd name="connsiteY9-1166" fmla="*/ 406216 h 4916638"/>
              <a:gd name="connsiteX10-1167" fmla="*/ 3374319 w 5748406"/>
              <a:gd name="connsiteY10-1168" fmla="*/ 408756 h 4916638"/>
              <a:gd name="connsiteX11-1169" fmla="*/ 3930579 w 5748406"/>
              <a:gd name="connsiteY11-1170" fmla="*/ 556076 h 4916638"/>
              <a:gd name="connsiteX12-1171" fmla="*/ 4161718 w 5748406"/>
              <a:gd name="connsiteY12-1172" fmla="*/ 418915 h 4916638"/>
              <a:gd name="connsiteX13-1173" fmla="*/ 4682419 w 5748406"/>
              <a:gd name="connsiteY13-1174" fmla="*/ 220796 h 4916638"/>
              <a:gd name="connsiteX14-1175" fmla="*/ 5411399 w 5748406"/>
              <a:gd name="connsiteY14-1176" fmla="*/ 68396 h 4916638"/>
              <a:gd name="connsiteX15-1177" fmla="*/ 5538399 w 5748406"/>
              <a:gd name="connsiteY15-1178" fmla="*/ 4896 h 4916638"/>
              <a:gd name="connsiteX16-1179" fmla="*/ 5591739 w 5748406"/>
              <a:gd name="connsiteY16-1180" fmla="*/ 164916 h 4916638"/>
              <a:gd name="connsiteX17-1181" fmla="*/ 5744139 w 5748406"/>
              <a:gd name="connsiteY17-1182" fmla="*/ 644976 h 4916638"/>
              <a:gd name="connsiteX18-1183" fmla="*/ 5690799 w 5748406"/>
              <a:gd name="connsiteY18-1184" fmla="*/ 1711776 h 4916638"/>
              <a:gd name="connsiteX19-1185" fmla="*/ 5530779 w 5748406"/>
              <a:gd name="connsiteY19-1186" fmla="*/ 2359476 h 4916638"/>
              <a:gd name="connsiteX20-1187" fmla="*/ 5454579 w 5748406"/>
              <a:gd name="connsiteY20-1188" fmla="*/ 2946216 h 4916638"/>
              <a:gd name="connsiteX21-1189" fmla="*/ 5401239 w 5748406"/>
              <a:gd name="connsiteY21-1190" fmla="*/ 3106236 h 4916638"/>
              <a:gd name="connsiteX22-1191" fmla="*/ 5485059 w 5748406"/>
              <a:gd name="connsiteY22-1192" fmla="*/ 3388176 h 4916638"/>
              <a:gd name="connsiteX23-1193" fmla="*/ 5385999 w 5748406"/>
              <a:gd name="connsiteY23-1194" fmla="*/ 3814896 h 4916638"/>
              <a:gd name="connsiteX24-1195" fmla="*/ 5012619 w 5748406"/>
              <a:gd name="connsiteY24-1196" fmla="*/ 4294956 h 4916638"/>
              <a:gd name="connsiteX25-1197" fmla="*/ 4227759 w 5748406"/>
              <a:gd name="connsiteY25-1198" fmla="*/ 4706436 h 4916638"/>
              <a:gd name="connsiteX26-1199" fmla="*/ 3153339 w 5748406"/>
              <a:gd name="connsiteY26-1200" fmla="*/ 4912176 h 4916638"/>
              <a:gd name="connsiteX27-1201" fmla="*/ 1774119 w 5748406"/>
              <a:gd name="connsiteY27-1202" fmla="*/ 4805496 h 4916638"/>
              <a:gd name="connsiteX28-1203" fmla="*/ 745419 w 5748406"/>
              <a:gd name="connsiteY28-1204" fmla="*/ 4340676 h 4916638"/>
              <a:gd name="connsiteX29-1205" fmla="*/ 250119 w 5748406"/>
              <a:gd name="connsiteY29-1206" fmla="*/ 3677736 h 4916638"/>
              <a:gd name="connsiteX30-1207" fmla="*/ 303459 w 5748406"/>
              <a:gd name="connsiteY30-1208" fmla="*/ 3144336 h 4916638"/>
              <a:gd name="connsiteX0-1209" fmla="*/ 303459 w 5748406"/>
              <a:gd name="connsiteY0-1210" fmla="*/ 3144336 h 4916638"/>
              <a:gd name="connsiteX1-1211" fmla="*/ 257739 w 5748406"/>
              <a:gd name="connsiteY1-1212" fmla="*/ 2458536 h 4916638"/>
              <a:gd name="connsiteX2-1213" fmla="*/ 120579 w 5748406"/>
              <a:gd name="connsiteY2-1214" fmla="*/ 2161356 h 4916638"/>
              <a:gd name="connsiteX3-1215" fmla="*/ 21519 w 5748406"/>
              <a:gd name="connsiteY3-1216" fmla="*/ 1521276 h 4916638"/>
              <a:gd name="connsiteX4-1217" fmla="*/ 18979 w 5748406"/>
              <a:gd name="connsiteY4-1218" fmla="*/ 670376 h 4916638"/>
              <a:gd name="connsiteX5-1219" fmla="*/ 229799 w 5748406"/>
              <a:gd name="connsiteY5-1220" fmla="*/ 32836 h 4916638"/>
              <a:gd name="connsiteX6-1221" fmla="*/ 951159 w 5748406"/>
              <a:gd name="connsiteY6-1222" fmla="*/ 119196 h 4916638"/>
              <a:gd name="connsiteX7-1223" fmla="*/ 1606479 w 5748406"/>
              <a:gd name="connsiteY7-1224" fmla="*/ 355416 h 4916638"/>
              <a:gd name="connsiteX8-1225" fmla="*/ 1946839 w 5748406"/>
              <a:gd name="connsiteY8-1226" fmla="*/ 530676 h 4916638"/>
              <a:gd name="connsiteX9-1227" fmla="*/ 2508179 w 5748406"/>
              <a:gd name="connsiteY9-1228" fmla="*/ 406216 h 4916638"/>
              <a:gd name="connsiteX10-1229" fmla="*/ 3374319 w 5748406"/>
              <a:gd name="connsiteY10-1230" fmla="*/ 408756 h 4916638"/>
              <a:gd name="connsiteX11-1231" fmla="*/ 3930579 w 5748406"/>
              <a:gd name="connsiteY11-1232" fmla="*/ 556076 h 4916638"/>
              <a:gd name="connsiteX12-1233" fmla="*/ 4161718 w 5748406"/>
              <a:gd name="connsiteY12-1234" fmla="*/ 418915 h 4916638"/>
              <a:gd name="connsiteX13-1235" fmla="*/ 4682419 w 5748406"/>
              <a:gd name="connsiteY13-1236" fmla="*/ 200476 h 4916638"/>
              <a:gd name="connsiteX14-1237" fmla="*/ 5411399 w 5748406"/>
              <a:gd name="connsiteY14-1238" fmla="*/ 68396 h 4916638"/>
              <a:gd name="connsiteX15-1239" fmla="*/ 5538399 w 5748406"/>
              <a:gd name="connsiteY15-1240" fmla="*/ 4896 h 4916638"/>
              <a:gd name="connsiteX16-1241" fmla="*/ 5591739 w 5748406"/>
              <a:gd name="connsiteY16-1242" fmla="*/ 164916 h 4916638"/>
              <a:gd name="connsiteX17-1243" fmla="*/ 5744139 w 5748406"/>
              <a:gd name="connsiteY17-1244" fmla="*/ 644976 h 4916638"/>
              <a:gd name="connsiteX18-1245" fmla="*/ 5690799 w 5748406"/>
              <a:gd name="connsiteY18-1246" fmla="*/ 1711776 h 4916638"/>
              <a:gd name="connsiteX19-1247" fmla="*/ 5530779 w 5748406"/>
              <a:gd name="connsiteY19-1248" fmla="*/ 2359476 h 4916638"/>
              <a:gd name="connsiteX20-1249" fmla="*/ 5454579 w 5748406"/>
              <a:gd name="connsiteY20-1250" fmla="*/ 2946216 h 4916638"/>
              <a:gd name="connsiteX21-1251" fmla="*/ 5401239 w 5748406"/>
              <a:gd name="connsiteY21-1252" fmla="*/ 3106236 h 4916638"/>
              <a:gd name="connsiteX22-1253" fmla="*/ 5485059 w 5748406"/>
              <a:gd name="connsiteY22-1254" fmla="*/ 3388176 h 4916638"/>
              <a:gd name="connsiteX23-1255" fmla="*/ 5385999 w 5748406"/>
              <a:gd name="connsiteY23-1256" fmla="*/ 3814896 h 4916638"/>
              <a:gd name="connsiteX24-1257" fmla="*/ 5012619 w 5748406"/>
              <a:gd name="connsiteY24-1258" fmla="*/ 4294956 h 4916638"/>
              <a:gd name="connsiteX25-1259" fmla="*/ 4227759 w 5748406"/>
              <a:gd name="connsiteY25-1260" fmla="*/ 4706436 h 4916638"/>
              <a:gd name="connsiteX26-1261" fmla="*/ 3153339 w 5748406"/>
              <a:gd name="connsiteY26-1262" fmla="*/ 4912176 h 4916638"/>
              <a:gd name="connsiteX27-1263" fmla="*/ 1774119 w 5748406"/>
              <a:gd name="connsiteY27-1264" fmla="*/ 4805496 h 4916638"/>
              <a:gd name="connsiteX28-1265" fmla="*/ 745419 w 5748406"/>
              <a:gd name="connsiteY28-1266" fmla="*/ 4340676 h 4916638"/>
              <a:gd name="connsiteX29-1267" fmla="*/ 250119 w 5748406"/>
              <a:gd name="connsiteY29-1268" fmla="*/ 3677736 h 4916638"/>
              <a:gd name="connsiteX30-1269" fmla="*/ 303459 w 5748406"/>
              <a:gd name="connsiteY30-1270" fmla="*/ 3144336 h 4916638"/>
              <a:gd name="connsiteX0-1271" fmla="*/ 303459 w 5748406"/>
              <a:gd name="connsiteY0-1272" fmla="*/ 3144336 h 4916638"/>
              <a:gd name="connsiteX1-1273" fmla="*/ 257739 w 5748406"/>
              <a:gd name="connsiteY1-1274" fmla="*/ 2458536 h 4916638"/>
              <a:gd name="connsiteX2-1275" fmla="*/ 120579 w 5748406"/>
              <a:gd name="connsiteY2-1276" fmla="*/ 2161356 h 4916638"/>
              <a:gd name="connsiteX3-1277" fmla="*/ 21519 w 5748406"/>
              <a:gd name="connsiteY3-1278" fmla="*/ 1521276 h 4916638"/>
              <a:gd name="connsiteX4-1279" fmla="*/ 18979 w 5748406"/>
              <a:gd name="connsiteY4-1280" fmla="*/ 670376 h 4916638"/>
              <a:gd name="connsiteX5-1281" fmla="*/ 229799 w 5748406"/>
              <a:gd name="connsiteY5-1282" fmla="*/ 32836 h 4916638"/>
              <a:gd name="connsiteX6-1283" fmla="*/ 951159 w 5748406"/>
              <a:gd name="connsiteY6-1284" fmla="*/ 119196 h 4916638"/>
              <a:gd name="connsiteX7-1285" fmla="*/ 1606479 w 5748406"/>
              <a:gd name="connsiteY7-1286" fmla="*/ 355416 h 4916638"/>
              <a:gd name="connsiteX8-1287" fmla="*/ 1946839 w 5748406"/>
              <a:gd name="connsiteY8-1288" fmla="*/ 530676 h 4916638"/>
              <a:gd name="connsiteX9-1289" fmla="*/ 2508179 w 5748406"/>
              <a:gd name="connsiteY9-1290" fmla="*/ 406216 h 4916638"/>
              <a:gd name="connsiteX10-1291" fmla="*/ 3374319 w 5748406"/>
              <a:gd name="connsiteY10-1292" fmla="*/ 408756 h 4916638"/>
              <a:gd name="connsiteX11-1293" fmla="*/ 3930579 w 5748406"/>
              <a:gd name="connsiteY11-1294" fmla="*/ 556076 h 4916638"/>
              <a:gd name="connsiteX12-1295" fmla="*/ 4197278 w 5748406"/>
              <a:gd name="connsiteY12-1296" fmla="*/ 429075 h 4916638"/>
              <a:gd name="connsiteX13-1297" fmla="*/ 4682419 w 5748406"/>
              <a:gd name="connsiteY13-1298" fmla="*/ 200476 h 4916638"/>
              <a:gd name="connsiteX14-1299" fmla="*/ 5411399 w 5748406"/>
              <a:gd name="connsiteY14-1300" fmla="*/ 68396 h 4916638"/>
              <a:gd name="connsiteX15-1301" fmla="*/ 5538399 w 5748406"/>
              <a:gd name="connsiteY15-1302" fmla="*/ 4896 h 4916638"/>
              <a:gd name="connsiteX16-1303" fmla="*/ 5591739 w 5748406"/>
              <a:gd name="connsiteY16-1304" fmla="*/ 164916 h 4916638"/>
              <a:gd name="connsiteX17-1305" fmla="*/ 5744139 w 5748406"/>
              <a:gd name="connsiteY17-1306" fmla="*/ 644976 h 4916638"/>
              <a:gd name="connsiteX18-1307" fmla="*/ 5690799 w 5748406"/>
              <a:gd name="connsiteY18-1308" fmla="*/ 1711776 h 4916638"/>
              <a:gd name="connsiteX19-1309" fmla="*/ 5530779 w 5748406"/>
              <a:gd name="connsiteY19-1310" fmla="*/ 2359476 h 4916638"/>
              <a:gd name="connsiteX20-1311" fmla="*/ 5454579 w 5748406"/>
              <a:gd name="connsiteY20-1312" fmla="*/ 2946216 h 4916638"/>
              <a:gd name="connsiteX21-1313" fmla="*/ 5401239 w 5748406"/>
              <a:gd name="connsiteY21-1314" fmla="*/ 3106236 h 4916638"/>
              <a:gd name="connsiteX22-1315" fmla="*/ 5485059 w 5748406"/>
              <a:gd name="connsiteY22-1316" fmla="*/ 3388176 h 4916638"/>
              <a:gd name="connsiteX23-1317" fmla="*/ 5385999 w 5748406"/>
              <a:gd name="connsiteY23-1318" fmla="*/ 3814896 h 4916638"/>
              <a:gd name="connsiteX24-1319" fmla="*/ 5012619 w 5748406"/>
              <a:gd name="connsiteY24-1320" fmla="*/ 4294956 h 4916638"/>
              <a:gd name="connsiteX25-1321" fmla="*/ 4227759 w 5748406"/>
              <a:gd name="connsiteY25-1322" fmla="*/ 4706436 h 4916638"/>
              <a:gd name="connsiteX26-1323" fmla="*/ 3153339 w 5748406"/>
              <a:gd name="connsiteY26-1324" fmla="*/ 4912176 h 4916638"/>
              <a:gd name="connsiteX27-1325" fmla="*/ 1774119 w 5748406"/>
              <a:gd name="connsiteY27-1326" fmla="*/ 4805496 h 4916638"/>
              <a:gd name="connsiteX28-1327" fmla="*/ 745419 w 5748406"/>
              <a:gd name="connsiteY28-1328" fmla="*/ 4340676 h 4916638"/>
              <a:gd name="connsiteX29-1329" fmla="*/ 250119 w 5748406"/>
              <a:gd name="connsiteY29-1330" fmla="*/ 3677736 h 4916638"/>
              <a:gd name="connsiteX30-1331" fmla="*/ 303459 w 5748406"/>
              <a:gd name="connsiteY30-1332" fmla="*/ 3144336 h 4916638"/>
              <a:gd name="connsiteX0-1333" fmla="*/ 303459 w 5748406"/>
              <a:gd name="connsiteY0-1334" fmla="*/ 3144336 h 4916638"/>
              <a:gd name="connsiteX1-1335" fmla="*/ 257739 w 5748406"/>
              <a:gd name="connsiteY1-1336" fmla="*/ 2458536 h 4916638"/>
              <a:gd name="connsiteX2-1337" fmla="*/ 120579 w 5748406"/>
              <a:gd name="connsiteY2-1338" fmla="*/ 2161356 h 4916638"/>
              <a:gd name="connsiteX3-1339" fmla="*/ 21519 w 5748406"/>
              <a:gd name="connsiteY3-1340" fmla="*/ 1521276 h 4916638"/>
              <a:gd name="connsiteX4-1341" fmla="*/ 18979 w 5748406"/>
              <a:gd name="connsiteY4-1342" fmla="*/ 670376 h 4916638"/>
              <a:gd name="connsiteX5-1343" fmla="*/ 229799 w 5748406"/>
              <a:gd name="connsiteY5-1344" fmla="*/ 32836 h 4916638"/>
              <a:gd name="connsiteX6-1345" fmla="*/ 951159 w 5748406"/>
              <a:gd name="connsiteY6-1346" fmla="*/ 119196 h 4916638"/>
              <a:gd name="connsiteX7-1347" fmla="*/ 1606479 w 5748406"/>
              <a:gd name="connsiteY7-1348" fmla="*/ 355416 h 4916638"/>
              <a:gd name="connsiteX8-1349" fmla="*/ 1946839 w 5748406"/>
              <a:gd name="connsiteY8-1350" fmla="*/ 530676 h 4916638"/>
              <a:gd name="connsiteX9-1351" fmla="*/ 2508179 w 5748406"/>
              <a:gd name="connsiteY9-1352" fmla="*/ 406216 h 4916638"/>
              <a:gd name="connsiteX10-1353" fmla="*/ 3374319 w 5748406"/>
              <a:gd name="connsiteY10-1354" fmla="*/ 408756 h 4916638"/>
              <a:gd name="connsiteX11-1355" fmla="*/ 3930579 w 5748406"/>
              <a:gd name="connsiteY11-1356" fmla="*/ 556076 h 4916638"/>
              <a:gd name="connsiteX12-1357" fmla="*/ 4197278 w 5748406"/>
              <a:gd name="connsiteY12-1358" fmla="*/ 429075 h 4916638"/>
              <a:gd name="connsiteX13-1359" fmla="*/ 4682419 w 5748406"/>
              <a:gd name="connsiteY13-1360" fmla="*/ 200476 h 4916638"/>
              <a:gd name="connsiteX14-1361" fmla="*/ 5411399 w 5748406"/>
              <a:gd name="connsiteY14-1362" fmla="*/ 68396 h 4916638"/>
              <a:gd name="connsiteX15-1363" fmla="*/ 5553639 w 5748406"/>
              <a:gd name="connsiteY15-1364" fmla="*/ 25216 h 4916638"/>
              <a:gd name="connsiteX16-1365" fmla="*/ 5591739 w 5748406"/>
              <a:gd name="connsiteY16-1366" fmla="*/ 164916 h 4916638"/>
              <a:gd name="connsiteX17-1367" fmla="*/ 5744139 w 5748406"/>
              <a:gd name="connsiteY17-1368" fmla="*/ 644976 h 4916638"/>
              <a:gd name="connsiteX18-1369" fmla="*/ 5690799 w 5748406"/>
              <a:gd name="connsiteY18-1370" fmla="*/ 1711776 h 4916638"/>
              <a:gd name="connsiteX19-1371" fmla="*/ 5530779 w 5748406"/>
              <a:gd name="connsiteY19-1372" fmla="*/ 2359476 h 4916638"/>
              <a:gd name="connsiteX20-1373" fmla="*/ 5454579 w 5748406"/>
              <a:gd name="connsiteY20-1374" fmla="*/ 2946216 h 4916638"/>
              <a:gd name="connsiteX21-1375" fmla="*/ 5401239 w 5748406"/>
              <a:gd name="connsiteY21-1376" fmla="*/ 3106236 h 4916638"/>
              <a:gd name="connsiteX22-1377" fmla="*/ 5485059 w 5748406"/>
              <a:gd name="connsiteY22-1378" fmla="*/ 3388176 h 4916638"/>
              <a:gd name="connsiteX23-1379" fmla="*/ 5385999 w 5748406"/>
              <a:gd name="connsiteY23-1380" fmla="*/ 3814896 h 4916638"/>
              <a:gd name="connsiteX24-1381" fmla="*/ 5012619 w 5748406"/>
              <a:gd name="connsiteY24-1382" fmla="*/ 4294956 h 4916638"/>
              <a:gd name="connsiteX25-1383" fmla="*/ 4227759 w 5748406"/>
              <a:gd name="connsiteY25-1384" fmla="*/ 4706436 h 4916638"/>
              <a:gd name="connsiteX26-1385" fmla="*/ 3153339 w 5748406"/>
              <a:gd name="connsiteY26-1386" fmla="*/ 4912176 h 4916638"/>
              <a:gd name="connsiteX27-1387" fmla="*/ 1774119 w 5748406"/>
              <a:gd name="connsiteY27-1388" fmla="*/ 4805496 h 4916638"/>
              <a:gd name="connsiteX28-1389" fmla="*/ 745419 w 5748406"/>
              <a:gd name="connsiteY28-1390" fmla="*/ 4340676 h 4916638"/>
              <a:gd name="connsiteX29-1391" fmla="*/ 250119 w 5748406"/>
              <a:gd name="connsiteY29-1392" fmla="*/ 3677736 h 4916638"/>
              <a:gd name="connsiteX30-1393" fmla="*/ 303459 w 5748406"/>
              <a:gd name="connsiteY30-1394" fmla="*/ 3144336 h 4916638"/>
              <a:gd name="connsiteX0-1395" fmla="*/ 303459 w 5711308"/>
              <a:gd name="connsiteY0-1396" fmla="*/ 3144336 h 4916638"/>
              <a:gd name="connsiteX1-1397" fmla="*/ 257739 w 5711308"/>
              <a:gd name="connsiteY1-1398" fmla="*/ 2458536 h 4916638"/>
              <a:gd name="connsiteX2-1399" fmla="*/ 120579 w 5711308"/>
              <a:gd name="connsiteY2-1400" fmla="*/ 2161356 h 4916638"/>
              <a:gd name="connsiteX3-1401" fmla="*/ 21519 w 5711308"/>
              <a:gd name="connsiteY3-1402" fmla="*/ 1521276 h 4916638"/>
              <a:gd name="connsiteX4-1403" fmla="*/ 18979 w 5711308"/>
              <a:gd name="connsiteY4-1404" fmla="*/ 670376 h 4916638"/>
              <a:gd name="connsiteX5-1405" fmla="*/ 229799 w 5711308"/>
              <a:gd name="connsiteY5-1406" fmla="*/ 32836 h 4916638"/>
              <a:gd name="connsiteX6-1407" fmla="*/ 951159 w 5711308"/>
              <a:gd name="connsiteY6-1408" fmla="*/ 119196 h 4916638"/>
              <a:gd name="connsiteX7-1409" fmla="*/ 1606479 w 5711308"/>
              <a:gd name="connsiteY7-1410" fmla="*/ 355416 h 4916638"/>
              <a:gd name="connsiteX8-1411" fmla="*/ 1946839 w 5711308"/>
              <a:gd name="connsiteY8-1412" fmla="*/ 530676 h 4916638"/>
              <a:gd name="connsiteX9-1413" fmla="*/ 2508179 w 5711308"/>
              <a:gd name="connsiteY9-1414" fmla="*/ 406216 h 4916638"/>
              <a:gd name="connsiteX10-1415" fmla="*/ 3374319 w 5711308"/>
              <a:gd name="connsiteY10-1416" fmla="*/ 408756 h 4916638"/>
              <a:gd name="connsiteX11-1417" fmla="*/ 3930579 w 5711308"/>
              <a:gd name="connsiteY11-1418" fmla="*/ 556076 h 4916638"/>
              <a:gd name="connsiteX12-1419" fmla="*/ 4197278 w 5711308"/>
              <a:gd name="connsiteY12-1420" fmla="*/ 429075 h 4916638"/>
              <a:gd name="connsiteX13-1421" fmla="*/ 4682419 w 5711308"/>
              <a:gd name="connsiteY13-1422" fmla="*/ 200476 h 4916638"/>
              <a:gd name="connsiteX14-1423" fmla="*/ 5411399 w 5711308"/>
              <a:gd name="connsiteY14-1424" fmla="*/ 68396 h 4916638"/>
              <a:gd name="connsiteX15-1425" fmla="*/ 5553639 w 5711308"/>
              <a:gd name="connsiteY15-1426" fmla="*/ 25216 h 4916638"/>
              <a:gd name="connsiteX16-1427" fmla="*/ 5591739 w 5711308"/>
              <a:gd name="connsiteY16-1428" fmla="*/ 164916 h 4916638"/>
              <a:gd name="connsiteX17-1429" fmla="*/ 5698419 w 5711308"/>
              <a:gd name="connsiteY17-1430" fmla="*/ 853256 h 4916638"/>
              <a:gd name="connsiteX18-1431" fmla="*/ 5690799 w 5711308"/>
              <a:gd name="connsiteY18-1432" fmla="*/ 1711776 h 4916638"/>
              <a:gd name="connsiteX19-1433" fmla="*/ 5530779 w 5711308"/>
              <a:gd name="connsiteY19-1434" fmla="*/ 2359476 h 4916638"/>
              <a:gd name="connsiteX20-1435" fmla="*/ 5454579 w 5711308"/>
              <a:gd name="connsiteY20-1436" fmla="*/ 2946216 h 4916638"/>
              <a:gd name="connsiteX21-1437" fmla="*/ 5401239 w 5711308"/>
              <a:gd name="connsiteY21-1438" fmla="*/ 3106236 h 4916638"/>
              <a:gd name="connsiteX22-1439" fmla="*/ 5485059 w 5711308"/>
              <a:gd name="connsiteY22-1440" fmla="*/ 3388176 h 4916638"/>
              <a:gd name="connsiteX23-1441" fmla="*/ 5385999 w 5711308"/>
              <a:gd name="connsiteY23-1442" fmla="*/ 3814896 h 4916638"/>
              <a:gd name="connsiteX24-1443" fmla="*/ 5012619 w 5711308"/>
              <a:gd name="connsiteY24-1444" fmla="*/ 4294956 h 4916638"/>
              <a:gd name="connsiteX25-1445" fmla="*/ 4227759 w 5711308"/>
              <a:gd name="connsiteY25-1446" fmla="*/ 4706436 h 4916638"/>
              <a:gd name="connsiteX26-1447" fmla="*/ 3153339 w 5711308"/>
              <a:gd name="connsiteY26-1448" fmla="*/ 4912176 h 4916638"/>
              <a:gd name="connsiteX27-1449" fmla="*/ 1774119 w 5711308"/>
              <a:gd name="connsiteY27-1450" fmla="*/ 4805496 h 4916638"/>
              <a:gd name="connsiteX28-1451" fmla="*/ 745419 w 5711308"/>
              <a:gd name="connsiteY28-1452" fmla="*/ 4340676 h 4916638"/>
              <a:gd name="connsiteX29-1453" fmla="*/ 250119 w 5711308"/>
              <a:gd name="connsiteY29-1454" fmla="*/ 3677736 h 4916638"/>
              <a:gd name="connsiteX30-1455" fmla="*/ 303459 w 5711308"/>
              <a:gd name="connsiteY30-1456" fmla="*/ 3144336 h 4916638"/>
              <a:gd name="connsiteX0-1457" fmla="*/ 303459 w 5711308"/>
              <a:gd name="connsiteY0-1458" fmla="*/ 3144336 h 4916638"/>
              <a:gd name="connsiteX1-1459" fmla="*/ 257739 w 5711308"/>
              <a:gd name="connsiteY1-1460" fmla="*/ 2458536 h 4916638"/>
              <a:gd name="connsiteX2-1461" fmla="*/ 120579 w 5711308"/>
              <a:gd name="connsiteY2-1462" fmla="*/ 2161356 h 4916638"/>
              <a:gd name="connsiteX3-1463" fmla="*/ 21519 w 5711308"/>
              <a:gd name="connsiteY3-1464" fmla="*/ 1521276 h 4916638"/>
              <a:gd name="connsiteX4-1465" fmla="*/ 18979 w 5711308"/>
              <a:gd name="connsiteY4-1466" fmla="*/ 670376 h 4916638"/>
              <a:gd name="connsiteX5-1467" fmla="*/ 229799 w 5711308"/>
              <a:gd name="connsiteY5-1468" fmla="*/ 32836 h 4916638"/>
              <a:gd name="connsiteX6-1469" fmla="*/ 951159 w 5711308"/>
              <a:gd name="connsiteY6-1470" fmla="*/ 119196 h 4916638"/>
              <a:gd name="connsiteX7-1471" fmla="*/ 1606479 w 5711308"/>
              <a:gd name="connsiteY7-1472" fmla="*/ 355416 h 4916638"/>
              <a:gd name="connsiteX8-1473" fmla="*/ 1946839 w 5711308"/>
              <a:gd name="connsiteY8-1474" fmla="*/ 530676 h 4916638"/>
              <a:gd name="connsiteX9-1475" fmla="*/ 2508179 w 5711308"/>
              <a:gd name="connsiteY9-1476" fmla="*/ 406216 h 4916638"/>
              <a:gd name="connsiteX10-1477" fmla="*/ 3374319 w 5711308"/>
              <a:gd name="connsiteY10-1478" fmla="*/ 408756 h 4916638"/>
              <a:gd name="connsiteX11-1479" fmla="*/ 3930579 w 5711308"/>
              <a:gd name="connsiteY11-1480" fmla="*/ 556076 h 4916638"/>
              <a:gd name="connsiteX12-1481" fmla="*/ 4192198 w 5711308"/>
              <a:gd name="connsiteY12-1482" fmla="*/ 408755 h 4916638"/>
              <a:gd name="connsiteX13-1483" fmla="*/ 4682419 w 5711308"/>
              <a:gd name="connsiteY13-1484" fmla="*/ 200476 h 4916638"/>
              <a:gd name="connsiteX14-1485" fmla="*/ 5411399 w 5711308"/>
              <a:gd name="connsiteY14-1486" fmla="*/ 68396 h 4916638"/>
              <a:gd name="connsiteX15-1487" fmla="*/ 5553639 w 5711308"/>
              <a:gd name="connsiteY15-1488" fmla="*/ 25216 h 4916638"/>
              <a:gd name="connsiteX16-1489" fmla="*/ 5591739 w 5711308"/>
              <a:gd name="connsiteY16-1490" fmla="*/ 164916 h 4916638"/>
              <a:gd name="connsiteX17-1491" fmla="*/ 5698419 w 5711308"/>
              <a:gd name="connsiteY17-1492" fmla="*/ 853256 h 4916638"/>
              <a:gd name="connsiteX18-1493" fmla="*/ 5690799 w 5711308"/>
              <a:gd name="connsiteY18-1494" fmla="*/ 1711776 h 4916638"/>
              <a:gd name="connsiteX19-1495" fmla="*/ 5530779 w 5711308"/>
              <a:gd name="connsiteY19-1496" fmla="*/ 2359476 h 4916638"/>
              <a:gd name="connsiteX20-1497" fmla="*/ 5454579 w 5711308"/>
              <a:gd name="connsiteY20-1498" fmla="*/ 2946216 h 4916638"/>
              <a:gd name="connsiteX21-1499" fmla="*/ 5401239 w 5711308"/>
              <a:gd name="connsiteY21-1500" fmla="*/ 3106236 h 4916638"/>
              <a:gd name="connsiteX22-1501" fmla="*/ 5485059 w 5711308"/>
              <a:gd name="connsiteY22-1502" fmla="*/ 3388176 h 4916638"/>
              <a:gd name="connsiteX23-1503" fmla="*/ 5385999 w 5711308"/>
              <a:gd name="connsiteY23-1504" fmla="*/ 3814896 h 4916638"/>
              <a:gd name="connsiteX24-1505" fmla="*/ 5012619 w 5711308"/>
              <a:gd name="connsiteY24-1506" fmla="*/ 4294956 h 4916638"/>
              <a:gd name="connsiteX25-1507" fmla="*/ 4227759 w 5711308"/>
              <a:gd name="connsiteY25-1508" fmla="*/ 4706436 h 4916638"/>
              <a:gd name="connsiteX26-1509" fmla="*/ 3153339 w 5711308"/>
              <a:gd name="connsiteY26-1510" fmla="*/ 4912176 h 4916638"/>
              <a:gd name="connsiteX27-1511" fmla="*/ 1774119 w 5711308"/>
              <a:gd name="connsiteY27-1512" fmla="*/ 4805496 h 4916638"/>
              <a:gd name="connsiteX28-1513" fmla="*/ 745419 w 5711308"/>
              <a:gd name="connsiteY28-1514" fmla="*/ 4340676 h 4916638"/>
              <a:gd name="connsiteX29-1515" fmla="*/ 250119 w 5711308"/>
              <a:gd name="connsiteY29-1516" fmla="*/ 3677736 h 4916638"/>
              <a:gd name="connsiteX30-1517" fmla="*/ 303459 w 5711308"/>
              <a:gd name="connsiteY30-1518" fmla="*/ 3144336 h 4916638"/>
              <a:gd name="connsiteX0-1519" fmla="*/ 303459 w 5711308"/>
              <a:gd name="connsiteY0-1520" fmla="*/ 3144336 h 4916638"/>
              <a:gd name="connsiteX1-1521" fmla="*/ 257739 w 5711308"/>
              <a:gd name="connsiteY1-1522" fmla="*/ 2458536 h 4916638"/>
              <a:gd name="connsiteX2-1523" fmla="*/ 120579 w 5711308"/>
              <a:gd name="connsiteY2-1524" fmla="*/ 2161356 h 4916638"/>
              <a:gd name="connsiteX3-1525" fmla="*/ 21519 w 5711308"/>
              <a:gd name="connsiteY3-1526" fmla="*/ 1521276 h 4916638"/>
              <a:gd name="connsiteX4-1527" fmla="*/ 18979 w 5711308"/>
              <a:gd name="connsiteY4-1528" fmla="*/ 670376 h 4916638"/>
              <a:gd name="connsiteX5-1529" fmla="*/ 229799 w 5711308"/>
              <a:gd name="connsiteY5-1530" fmla="*/ 32836 h 4916638"/>
              <a:gd name="connsiteX6-1531" fmla="*/ 951159 w 5711308"/>
              <a:gd name="connsiteY6-1532" fmla="*/ 119196 h 4916638"/>
              <a:gd name="connsiteX7-1533" fmla="*/ 1606479 w 5711308"/>
              <a:gd name="connsiteY7-1534" fmla="*/ 355416 h 4916638"/>
              <a:gd name="connsiteX8-1535" fmla="*/ 1946839 w 5711308"/>
              <a:gd name="connsiteY8-1536" fmla="*/ 530676 h 4916638"/>
              <a:gd name="connsiteX9-1537" fmla="*/ 2508179 w 5711308"/>
              <a:gd name="connsiteY9-1538" fmla="*/ 406216 h 4916638"/>
              <a:gd name="connsiteX10-1539" fmla="*/ 3374319 w 5711308"/>
              <a:gd name="connsiteY10-1540" fmla="*/ 408756 h 4916638"/>
              <a:gd name="connsiteX11-1541" fmla="*/ 3920419 w 5711308"/>
              <a:gd name="connsiteY11-1542" fmla="*/ 540836 h 4916638"/>
              <a:gd name="connsiteX12-1543" fmla="*/ 4192198 w 5711308"/>
              <a:gd name="connsiteY12-1544" fmla="*/ 408755 h 4916638"/>
              <a:gd name="connsiteX13-1545" fmla="*/ 4682419 w 5711308"/>
              <a:gd name="connsiteY13-1546" fmla="*/ 200476 h 4916638"/>
              <a:gd name="connsiteX14-1547" fmla="*/ 5411399 w 5711308"/>
              <a:gd name="connsiteY14-1548" fmla="*/ 68396 h 4916638"/>
              <a:gd name="connsiteX15-1549" fmla="*/ 5553639 w 5711308"/>
              <a:gd name="connsiteY15-1550" fmla="*/ 25216 h 4916638"/>
              <a:gd name="connsiteX16-1551" fmla="*/ 5591739 w 5711308"/>
              <a:gd name="connsiteY16-1552" fmla="*/ 164916 h 4916638"/>
              <a:gd name="connsiteX17-1553" fmla="*/ 5698419 w 5711308"/>
              <a:gd name="connsiteY17-1554" fmla="*/ 853256 h 4916638"/>
              <a:gd name="connsiteX18-1555" fmla="*/ 5690799 w 5711308"/>
              <a:gd name="connsiteY18-1556" fmla="*/ 1711776 h 4916638"/>
              <a:gd name="connsiteX19-1557" fmla="*/ 5530779 w 5711308"/>
              <a:gd name="connsiteY19-1558" fmla="*/ 2359476 h 4916638"/>
              <a:gd name="connsiteX20-1559" fmla="*/ 5454579 w 5711308"/>
              <a:gd name="connsiteY20-1560" fmla="*/ 2946216 h 4916638"/>
              <a:gd name="connsiteX21-1561" fmla="*/ 5401239 w 5711308"/>
              <a:gd name="connsiteY21-1562" fmla="*/ 3106236 h 4916638"/>
              <a:gd name="connsiteX22-1563" fmla="*/ 5485059 w 5711308"/>
              <a:gd name="connsiteY22-1564" fmla="*/ 3388176 h 4916638"/>
              <a:gd name="connsiteX23-1565" fmla="*/ 5385999 w 5711308"/>
              <a:gd name="connsiteY23-1566" fmla="*/ 3814896 h 4916638"/>
              <a:gd name="connsiteX24-1567" fmla="*/ 5012619 w 5711308"/>
              <a:gd name="connsiteY24-1568" fmla="*/ 4294956 h 4916638"/>
              <a:gd name="connsiteX25-1569" fmla="*/ 4227759 w 5711308"/>
              <a:gd name="connsiteY25-1570" fmla="*/ 4706436 h 4916638"/>
              <a:gd name="connsiteX26-1571" fmla="*/ 3153339 w 5711308"/>
              <a:gd name="connsiteY26-1572" fmla="*/ 4912176 h 4916638"/>
              <a:gd name="connsiteX27-1573" fmla="*/ 1774119 w 5711308"/>
              <a:gd name="connsiteY27-1574" fmla="*/ 4805496 h 4916638"/>
              <a:gd name="connsiteX28-1575" fmla="*/ 745419 w 5711308"/>
              <a:gd name="connsiteY28-1576" fmla="*/ 4340676 h 4916638"/>
              <a:gd name="connsiteX29-1577" fmla="*/ 250119 w 5711308"/>
              <a:gd name="connsiteY29-1578" fmla="*/ 3677736 h 4916638"/>
              <a:gd name="connsiteX30-1579" fmla="*/ 303459 w 5711308"/>
              <a:gd name="connsiteY30-1580" fmla="*/ 3144336 h 4916638"/>
              <a:gd name="connsiteX0-1581" fmla="*/ 303459 w 5711308"/>
              <a:gd name="connsiteY0-1582" fmla="*/ 3144336 h 4916638"/>
              <a:gd name="connsiteX1-1583" fmla="*/ 257739 w 5711308"/>
              <a:gd name="connsiteY1-1584" fmla="*/ 2458536 h 4916638"/>
              <a:gd name="connsiteX2-1585" fmla="*/ 120579 w 5711308"/>
              <a:gd name="connsiteY2-1586" fmla="*/ 2161356 h 4916638"/>
              <a:gd name="connsiteX3-1587" fmla="*/ 21519 w 5711308"/>
              <a:gd name="connsiteY3-1588" fmla="*/ 1521276 h 4916638"/>
              <a:gd name="connsiteX4-1589" fmla="*/ 18979 w 5711308"/>
              <a:gd name="connsiteY4-1590" fmla="*/ 670376 h 4916638"/>
              <a:gd name="connsiteX5-1591" fmla="*/ 229799 w 5711308"/>
              <a:gd name="connsiteY5-1592" fmla="*/ 32836 h 4916638"/>
              <a:gd name="connsiteX6-1593" fmla="*/ 951159 w 5711308"/>
              <a:gd name="connsiteY6-1594" fmla="*/ 119196 h 4916638"/>
              <a:gd name="connsiteX7-1595" fmla="*/ 1606479 w 5711308"/>
              <a:gd name="connsiteY7-1596" fmla="*/ 355416 h 4916638"/>
              <a:gd name="connsiteX8-1597" fmla="*/ 1946839 w 5711308"/>
              <a:gd name="connsiteY8-1598" fmla="*/ 530676 h 4916638"/>
              <a:gd name="connsiteX9-1599" fmla="*/ 2508179 w 5711308"/>
              <a:gd name="connsiteY9-1600" fmla="*/ 406216 h 4916638"/>
              <a:gd name="connsiteX10-1601" fmla="*/ 3374319 w 5711308"/>
              <a:gd name="connsiteY10-1602" fmla="*/ 408756 h 4916638"/>
              <a:gd name="connsiteX11-1603" fmla="*/ 3920419 w 5711308"/>
              <a:gd name="connsiteY11-1604" fmla="*/ 540836 h 4916638"/>
              <a:gd name="connsiteX12-1605" fmla="*/ 4192198 w 5711308"/>
              <a:gd name="connsiteY12-1606" fmla="*/ 408755 h 4916638"/>
              <a:gd name="connsiteX13-1607" fmla="*/ 4682419 w 5711308"/>
              <a:gd name="connsiteY13-1608" fmla="*/ 200476 h 4916638"/>
              <a:gd name="connsiteX14-1609" fmla="*/ 5411399 w 5711308"/>
              <a:gd name="connsiteY14-1610" fmla="*/ 68396 h 4916638"/>
              <a:gd name="connsiteX15-1611" fmla="*/ 5553639 w 5711308"/>
              <a:gd name="connsiteY15-1612" fmla="*/ 25216 h 4916638"/>
              <a:gd name="connsiteX16-1613" fmla="*/ 5591739 w 5711308"/>
              <a:gd name="connsiteY16-1614" fmla="*/ 164916 h 4916638"/>
              <a:gd name="connsiteX17-1615" fmla="*/ 5698419 w 5711308"/>
              <a:gd name="connsiteY17-1616" fmla="*/ 853256 h 4916638"/>
              <a:gd name="connsiteX18-1617" fmla="*/ 5690799 w 5711308"/>
              <a:gd name="connsiteY18-1618" fmla="*/ 1711776 h 4916638"/>
              <a:gd name="connsiteX19-1619" fmla="*/ 5530779 w 5711308"/>
              <a:gd name="connsiteY19-1620" fmla="*/ 2359476 h 4916638"/>
              <a:gd name="connsiteX20-1621" fmla="*/ 5454579 w 5711308"/>
              <a:gd name="connsiteY20-1622" fmla="*/ 2946216 h 4916638"/>
              <a:gd name="connsiteX21-1623" fmla="*/ 5401239 w 5711308"/>
              <a:gd name="connsiteY21-1624" fmla="*/ 3106236 h 4916638"/>
              <a:gd name="connsiteX22-1625" fmla="*/ 5485059 w 5711308"/>
              <a:gd name="connsiteY22-1626" fmla="*/ 3388176 h 4916638"/>
              <a:gd name="connsiteX23-1627" fmla="*/ 5385999 w 5711308"/>
              <a:gd name="connsiteY23-1628" fmla="*/ 3814896 h 4916638"/>
              <a:gd name="connsiteX24-1629" fmla="*/ 5012619 w 5711308"/>
              <a:gd name="connsiteY24-1630" fmla="*/ 4294956 h 4916638"/>
              <a:gd name="connsiteX25-1631" fmla="*/ 4227759 w 5711308"/>
              <a:gd name="connsiteY25-1632" fmla="*/ 4706436 h 4916638"/>
              <a:gd name="connsiteX26-1633" fmla="*/ 3153339 w 5711308"/>
              <a:gd name="connsiteY26-1634" fmla="*/ 4912176 h 4916638"/>
              <a:gd name="connsiteX27-1635" fmla="*/ 1774119 w 5711308"/>
              <a:gd name="connsiteY27-1636" fmla="*/ 4805496 h 4916638"/>
              <a:gd name="connsiteX28-1637" fmla="*/ 745419 w 5711308"/>
              <a:gd name="connsiteY28-1638" fmla="*/ 4340676 h 4916638"/>
              <a:gd name="connsiteX29-1639" fmla="*/ 250119 w 5711308"/>
              <a:gd name="connsiteY29-1640" fmla="*/ 3677736 h 4916638"/>
              <a:gd name="connsiteX30-1641" fmla="*/ 303459 w 5711308"/>
              <a:gd name="connsiteY30-1642" fmla="*/ 3144336 h 4916638"/>
              <a:gd name="connsiteX0-1643" fmla="*/ 307488 w 5715337"/>
              <a:gd name="connsiteY0-1644" fmla="*/ 3144336 h 4916638"/>
              <a:gd name="connsiteX1-1645" fmla="*/ 261768 w 5715337"/>
              <a:gd name="connsiteY1-1646" fmla="*/ 2458536 h 4916638"/>
              <a:gd name="connsiteX2-1647" fmla="*/ 200808 w 5715337"/>
              <a:gd name="connsiteY2-1648" fmla="*/ 2201996 h 4916638"/>
              <a:gd name="connsiteX3-1649" fmla="*/ 25548 w 5715337"/>
              <a:gd name="connsiteY3-1650" fmla="*/ 1521276 h 4916638"/>
              <a:gd name="connsiteX4-1651" fmla="*/ 23008 w 5715337"/>
              <a:gd name="connsiteY4-1652" fmla="*/ 670376 h 4916638"/>
              <a:gd name="connsiteX5-1653" fmla="*/ 233828 w 5715337"/>
              <a:gd name="connsiteY5-1654" fmla="*/ 32836 h 4916638"/>
              <a:gd name="connsiteX6-1655" fmla="*/ 955188 w 5715337"/>
              <a:gd name="connsiteY6-1656" fmla="*/ 119196 h 4916638"/>
              <a:gd name="connsiteX7-1657" fmla="*/ 1610508 w 5715337"/>
              <a:gd name="connsiteY7-1658" fmla="*/ 355416 h 4916638"/>
              <a:gd name="connsiteX8-1659" fmla="*/ 1950868 w 5715337"/>
              <a:gd name="connsiteY8-1660" fmla="*/ 530676 h 4916638"/>
              <a:gd name="connsiteX9-1661" fmla="*/ 2512208 w 5715337"/>
              <a:gd name="connsiteY9-1662" fmla="*/ 406216 h 4916638"/>
              <a:gd name="connsiteX10-1663" fmla="*/ 3378348 w 5715337"/>
              <a:gd name="connsiteY10-1664" fmla="*/ 408756 h 4916638"/>
              <a:gd name="connsiteX11-1665" fmla="*/ 3924448 w 5715337"/>
              <a:gd name="connsiteY11-1666" fmla="*/ 540836 h 4916638"/>
              <a:gd name="connsiteX12-1667" fmla="*/ 4196227 w 5715337"/>
              <a:gd name="connsiteY12-1668" fmla="*/ 408755 h 4916638"/>
              <a:gd name="connsiteX13-1669" fmla="*/ 4686448 w 5715337"/>
              <a:gd name="connsiteY13-1670" fmla="*/ 200476 h 4916638"/>
              <a:gd name="connsiteX14-1671" fmla="*/ 5415428 w 5715337"/>
              <a:gd name="connsiteY14-1672" fmla="*/ 68396 h 4916638"/>
              <a:gd name="connsiteX15-1673" fmla="*/ 5557668 w 5715337"/>
              <a:gd name="connsiteY15-1674" fmla="*/ 25216 h 4916638"/>
              <a:gd name="connsiteX16-1675" fmla="*/ 5595768 w 5715337"/>
              <a:gd name="connsiteY16-1676" fmla="*/ 164916 h 4916638"/>
              <a:gd name="connsiteX17-1677" fmla="*/ 5702448 w 5715337"/>
              <a:gd name="connsiteY17-1678" fmla="*/ 853256 h 4916638"/>
              <a:gd name="connsiteX18-1679" fmla="*/ 5694828 w 5715337"/>
              <a:gd name="connsiteY18-1680" fmla="*/ 1711776 h 4916638"/>
              <a:gd name="connsiteX19-1681" fmla="*/ 5534808 w 5715337"/>
              <a:gd name="connsiteY19-1682" fmla="*/ 2359476 h 4916638"/>
              <a:gd name="connsiteX20-1683" fmla="*/ 5458608 w 5715337"/>
              <a:gd name="connsiteY20-1684" fmla="*/ 2946216 h 4916638"/>
              <a:gd name="connsiteX21-1685" fmla="*/ 5405268 w 5715337"/>
              <a:gd name="connsiteY21-1686" fmla="*/ 3106236 h 4916638"/>
              <a:gd name="connsiteX22-1687" fmla="*/ 5489088 w 5715337"/>
              <a:gd name="connsiteY22-1688" fmla="*/ 3388176 h 4916638"/>
              <a:gd name="connsiteX23-1689" fmla="*/ 5390028 w 5715337"/>
              <a:gd name="connsiteY23-1690" fmla="*/ 3814896 h 4916638"/>
              <a:gd name="connsiteX24-1691" fmla="*/ 5016648 w 5715337"/>
              <a:gd name="connsiteY24-1692" fmla="*/ 4294956 h 4916638"/>
              <a:gd name="connsiteX25-1693" fmla="*/ 4231788 w 5715337"/>
              <a:gd name="connsiteY25-1694" fmla="*/ 4706436 h 4916638"/>
              <a:gd name="connsiteX26-1695" fmla="*/ 3157368 w 5715337"/>
              <a:gd name="connsiteY26-1696" fmla="*/ 4912176 h 4916638"/>
              <a:gd name="connsiteX27-1697" fmla="*/ 1778148 w 5715337"/>
              <a:gd name="connsiteY27-1698" fmla="*/ 4805496 h 4916638"/>
              <a:gd name="connsiteX28-1699" fmla="*/ 749448 w 5715337"/>
              <a:gd name="connsiteY28-1700" fmla="*/ 4340676 h 4916638"/>
              <a:gd name="connsiteX29-1701" fmla="*/ 254148 w 5715337"/>
              <a:gd name="connsiteY29-1702" fmla="*/ 3677736 h 4916638"/>
              <a:gd name="connsiteX30-1703" fmla="*/ 307488 w 5715337"/>
              <a:gd name="connsiteY30-1704" fmla="*/ 3144336 h 4916638"/>
              <a:gd name="connsiteX0-1705" fmla="*/ 307200 w 5715049"/>
              <a:gd name="connsiteY0-1706" fmla="*/ 3144336 h 4916638"/>
              <a:gd name="connsiteX1-1707" fmla="*/ 261480 w 5715049"/>
              <a:gd name="connsiteY1-1708" fmla="*/ 2458536 h 4916638"/>
              <a:gd name="connsiteX2-1709" fmla="*/ 195440 w 5715049"/>
              <a:gd name="connsiteY2-1710" fmla="*/ 2207076 h 4916638"/>
              <a:gd name="connsiteX3-1711" fmla="*/ 25260 w 5715049"/>
              <a:gd name="connsiteY3-1712" fmla="*/ 1521276 h 4916638"/>
              <a:gd name="connsiteX4-1713" fmla="*/ 22720 w 5715049"/>
              <a:gd name="connsiteY4-1714" fmla="*/ 670376 h 4916638"/>
              <a:gd name="connsiteX5-1715" fmla="*/ 233540 w 5715049"/>
              <a:gd name="connsiteY5-1716" fmla="*/ 32836 h 4916638"/>
              <a:gd name="connsiteX6-1717" fmla="*/ 954900 w 5715049"/>
              <a:gd name="connsiteY6-1718" fmla="*/ 119196 h 4916638"/>
              <a:gd name="connsiteX7-1719" fmla="*/ 1610220 w 5715049"/>
              <a:gd name="connsiteY7-1720" fmla="*/ 355416 h 4916638"/>
              <a:gd name="connsiteX8-1721" fmla="*/ 1950580 w 5715049"/>
              <a:gd name="connsiteY8-1722" fmla="*/ 530676 h 4916638"/>
              <a:gd name="connsiteX9-1723" fmla="*/ 2511920 w 5715049"/>
              <a:gd name="connsiteY9-1724" fmla="*/ 406216 h 4916638"/>
              <a:gd name="connsiteX10-1725" fmla="*/ 3378060 w 5715049"/>
              <a:gd name="connsiteY10-1726" fmla="*/ 408756 h 4916638"/>
              <a:gd name="connsiteX11-1727" fmla="*/ 3924160 w 5715049"/>
              <a:gd name="connsiteY11-1728" fmla="*/ 540836 h 4916638"/>
              <a:gd name="connsiteX12-1729" fmla="*/ 4195939 w 5715049"/>
              <a:gd name="connsiteY12-1730" fmla="*/ 408755 h 4916638"/>
              <a:gd name="connsiteX13-1731" fmla="*/ 4686160 w 5715049"/>
              <a:gd name="connsiteY13-1732" fmla="*/ 200476 h 4916638"/>
              <a:gd name="connsiteX14-1733" fmla="*/ 5415140 w 5715049"/>
              <a:gd name="connsiteY14-1734" fmla="*/ 68396 h 4916638"/>
              <a:gd name="connsiteX15-1735" fmla="*/ 5557380 w 5715049"/>
              <a:gd name="connsiteY15-1736" fmla="*/ 25216 h 4916638"/>
              <a:gd name="connsiteX16-1737" fmla="*/ 5595480 w 5715049"/>
              <a:gd name="connsiteY16-1738" fmla="*/ 164916 h 4916638"/>
              <a:gd name="connsiteX17-1739" fmla="*/ 5702160 w 5715049"/>
              <a:gd name="connsiteY17-1740" fmla="*/ 853256 h 4916638"/>
              <a:gd name="connsiteX18-1741" fmla="*/ 5694540 w 5715049"/>
              <a:gd name="connsiteY18-1742" fmla="*/ 1711776 h 4916638"/>
              <a:gd name="connsiteX19-1743" fmla="*/ 5534520 w 5715049"/>
              <a:gd name="connsiteY19-1744" fmla="*/ 2359476 h 4916638"/>
              <a:gd name="connsiteX20-1745" fmla="*/ 5458320 w 5715049"/>
              <a:gd name="connsiteY20-1746" fmla="*/ 2946216 h 4916638"/>
              <a:gd name="connsiteX21-1747" fmla="*/ 5404980 w 5715049"/>
              <a:gd name="connsiteY21-1748" fmla="*/ 3106236 h 4916638"/>
              <a:gd name="connsiteX22-1749" fmla="*/ 5488800 w 5715049"/>
              <a:gd name="connsiteY22-1750" fmla="*/ 3388176 h 4916638"/>
              <a:gd name="connsiteX23-1751" fmla="*/ 5389740 w 5715049"/>
              <a:gd name="connsiteY23-1752" fmla="*/ 3814896 h 4916638"/>
              <a:gd name="connsiteX24-1753" fmla="*/ 5016360 w 5715049"/>
              <a:gd name="connsiteY24-1754" fmla="*/ 4294956 h 4916638"/>
              <a:gd name="connsiteX25-1755" fmla="*/ 4231500 w 5715049"/>
              <a:gd name="connsiteY25-1756" fmla="*/ 4706436 h 4916638"/>
              <a:gd name="connsiteX26-1757" fmla="*/ 3157080 w 5715049"/>
              <a:gd name="connsiteY26-1758" fmla="*/ 4912176 h 4916638"/>
              <a:gd name="connsiteX27-1759" fmla="*/ 1777860 w 5715049"/>
              <a:gd name="connsiteY27-1760" fmla="*/ 4805496 h 4916638"/>
              <a:gd name="connsiteX28-1761" fmla="*/ 749160 w 5715049"/>
              <a:gd name="connsiteY28-1762" fmla="*/ 4340676 h 4916638"/>
              <a:gd name="connsiteX29-1763" fmla="*/ 253860 w 5715049"/>
              <a:gd name="connsiteY29-1764" fmla="*/ 3677736 h 4916638"/>
              <a:gd name="connsiteX30-1765" fmla="*/ 307200 w 5715049"/>
              <a:gd name="connsiteY30-1766" fmla="*/ 3144336 h 4916638"/>
              <a:gd name="connsiteX0-1767" fmla="*/ 307200 w 5715049"/>
              <a:gd name="connsiteY0-1768" fmla="*/ 3144336 h 4916638"/>
              <a:gd name="connsiteX1-1769" fmla="*/ 439280 w 5715049"/>
              <a:gd name="connsiteY1-1770" fmla="*/ 2555056 h 4916638"/>
              <a:gd name="connsiteX2-1771" fmla="*/ 195440 w 5715049"/>
              <a:gd name="connsiteY2-1772" fmla="*/ 2207076 h 4916638"/>
              <a:gd name="connsiteX3-1773" fmla="*/ 25260 w 5715049"/>
              <a:gd name="connsiteY3-1774" fmla="*/ 1521276 h 4916638"/>
              <a:gd name="connsiteX4-1775" fmla="*/ 22720 w 5715049"/>
              <a:gd name="connsiteY4-1776" fmla="*/ 670376 h 4916638"/>
              <a:gd name="connsiteX5-1777" fmla="*/ 233540 w 5715049"/>
              <a:gd name="connsiteY5-1778" fmla="*/ 32836 h 4916638"/>
              <a:gd name="connsiteX6-1779" fmla="*/ 954900 w 5715049"/>
              <a:gd name="connsiteY6-1780" fmla="*/ 119196 h 4916638"/>
              <a:gd name="connsiteX7-1781" fmla="*/ 1610220 w 5715049"/>
              <a:gd name="connsiteY7-1782" fmla="*/ 355416 h 4916638"/>
              <a:gd name="connsiteX8-1783" fmla="*/ 1950580 w 5715049"/>
              <a:gd name="connsiteY8-1784" fmla="*/ 530676 h 4916638"/>
              <a:gd name="connsiteX9-1785" fmla="*/ 2511920 w 5715049"/>
              <a:gd name="connsiteY9-1786" fmla="*/ 406216 h 4916638"/>
              <a:gd name="connsiteX10-1787" fmla="*/ 3378060 w 5715049"/>
              <a:gd name="connsiteY10-1788" fmla="*/ 408756 h 4916638"/>
              <a:gd name="connsiteX11-1789" fmla="*/ 3924160 w 5715049"/>
              <a:gd name="connsiteY11-1790" fmla="*/ 540836 h 4916638"/>
              <a:gd name="connsiteX12-1791" fmla="*/ 4195939 w 5715049"/>
              <a:gd name="connsiteY12-1792" fmla="*/ 408755 h 4916638"/>
              <a:gd name="connsiteX13-1793" fmla="*/ 4686160 w 5715049"/>
              <a:gd name="connsiteY13-1794" fmla="*/ 200476 h 4916638"/>
              <a:gd name="connsiteX14-1795" fmla="*/ 5415140 w 5715049"/>
              <a:gd name="connsiteY14-1796" fmla="*/ 68396 h 4916638"/>
              <a:gd name="connsiteX15-1797" fmla="*/ 5557380 w 5715049"/>
              <a:gd name="connsiteY15-1798" fmla="*/ 25216 h 4916638"/>
              <a:gd name="connsiteX16-1799" fmla="*/ 5595480 w 5715049"/>
              <a:gd name="connsiteY16-1800" fmla="*/ 164916 h 4916638"/>
              <a:gd name="connsiteX17-1801" fmla="*/ 5702160 w 5715049"/>
              <a:gd name="connsiteY17-1802" fmla="*/ 853256 h 4916638"/>
              <a:gd name="connsiteX18-1803" fmla="*/ 5694540 w 5715049"/>
              <a:gd name="connsiteY18-1804" fmla="*/ 1711776 h 4916638"/>
              <a:gd name="connsiteX19-1805" fmla="*/ 5534520 w 5715049"/>
              <a:gd name="connsiteY19-1806" fmla="*/ 2359476 h 4916638"/>
              <a:gd name="connsiteX20-1807" fmla="*/ 5458320 w 5715049"/>
              <a:gd name="connsiteY20-1808" fmla="*/ 2946216 h 4916638"/>
              <a:gd name="connsiteX21-1809" fmla="*/ 5404980 w 5715049"/>
              <a:gd name="connsiteY21-1810" fmla="*/ 3106236 h 4916638"/>
              <a:gd name="connsiteX22-1811" fmla="*/ 5488800 w 5715049"/>
              <a:gd name="connsiteY22-1812" fmla="*/ 3388176 h 4916638"/>
              <a:gd name="connsiteX23-1813" fmla="*/ 5389740 w 5715049"/>
              <a:gd name="connsiteY23-1814" fmla="*/ 3814896 h 4916638"/>
              <a:gd name="connsiteX24-1815" fmla="*/ 5016360 w 5715049"/>
              <a:gd name="connsiteY24-1816" fmla="*/ 4294956 h 4916638"/>
              <a:gd name="connsiteX25-1817" fmla="*/ 4231500 w 5715049"/>
              <a:gd name="connsiteY25-1818" fmla="*/ 4706436 h 4916638"/>
              <a:gd name="connsiteX26-1819" fmla="*/ 3157080 w 5715049"/>
              <a:gd name="connsiteY26-1820" fmla="*/ 4912176 h 4916638"/>
              <a:gd name="connsiteX27-1821" fmla="*/ 1777860 w 5715049"/>
              <a:gd name="connsiteY27-1822" fmla="*/ 4805496 h 4916638"/>
              <a:gd name="connsiteX28-1823" fmla="*/ 749160 w 5715049"/>
              <a:gd name="connsiteY28-1824" fmla="*/ 4340676 h 4916638"/>
              <a:gd name="connsiteX29-1825" fmla="*/ 253860 w 5715049"/>
              <a:gd name="connsiteY29-1826" fmla="*/ 3677736 h 4916638"/>
              <a:gd name="connsiteX30-1827" fmla="*/ 307200 w 5715049"/>
              <a:gd name="connsiteY30-1828" fmla="*/ 3144336 h 4916638"/>
              <a:gd name="connsiteX0-1829" fmla="*/ 331625 w 5739474"/>
              <a:gd name="connsiteY0-1830" fmla="*/ 3144336 h 4916638"/>
              <a:gd name="connsiteX1-1831" fmla="*/ 463705 w 5739474"/>
              <a:gd name="connsiteY1-1832" fmla="*/ 2555056 h 4916638"/>
              <a:gd name="connsiteX2-1833" fmla="*/ 585625 w 5739474"/>
              <a:gd name="connsiteY2-1834" fmla="*/ 2110556 h 4916638"/>
              <a:gd name="connsiteX3-1835" fmla="*/ 49685 w 5739474"/>
              <a:gd name="connsiteY3-1836" fmla="*/ 1521276 h 4916638"/>
              <a:gd name="connsiteX4-1837" fmla="*/ 47145 w 5739474"/>
              <a:gd name="connsiteY4-1838" fmla="*/ 670376 h 4916638"/>
              <a:gd name="connsiteX5-1839" fmla="*/ 257965 w 5739474"/>
              <a:gd name="connsiteY5-1840" fmla="*/ 32836 h 4916638"/>
              <a:gd name="connsiteX6-1841" fmla="*/ 979325 w 5739474"/>
              <a:gd name="connsiteY6-1842" fmla="*/ 119196 h 4916638"/>
              <a:gd name="connsiteX7-1843" fmla="*/ 1634645 w 5739474"/>
              <a:gd name="connsiteY7-1844" fmla="*/ 355416 h 4916638"/>
              <a:gd name="connsiteX8-1845" fmla="*/ 1975005 w 5739474"/>
              <a:gd name="connsiteY8-1846" fmla="*/ 530676 h 4916638"/>
              <a:gd name="connsiteX9-1847" fmla="*/ 2536345 w 5739474"/>
              <a:gd name="connsiteY9-1848" fmla="*/ 406216 h 4916638"/>
              <a:gd name="connsiteX10-1849" fmla="*/ 3402485 w 5739474"/>
              <a:gd name="connsiteY10-1850" fmla="*/ 408756 h 4916638"/>
              <a:gd name="connsiteX11-1851" fmla="*/ 3948585 w 5739474"/>
              <a:gd name="connsiteY11-1852" fmla="*/ 540836 h 4916638"/>
              <a:gd name="connsiteX12-1853" fmla="*/ 4220364 w 5739474"/>
              <a:gd name="connsiteY12-1854" fmla="*/ 408755 h 4916638"/>
              <a:gd name="connsiteX13-1855" fmla="*/ 4710585 w 5739474"/>
              <a:gd name="connsiteY13-1856" fmla="*/ 200476 h 4916638"/>
              <a:gd name="connsiteX14-1857" fmla="*/ 5439565 w 5739474"/>
              <a:gd name="connsiteY14-1858" fmla="*/ 68396 h 4916638"/>
              <a:gd name="connsiteX15-1859" fmla="*/ 5581805 w 5739474"/>
              <a:gd name="connsiteY15-1860" fmla="*/ 25216 h 4916638"/>
              <a:gd name="connsiteX16-1861" fmla="*/ 5619905 w 5739474"/>
              <a:gd name="connsiteY16-1862" fmla="*/ 164916 h 4916638"/>
              <a:gd name="connsiteX17-1863" fmla="*/ 5726585 w 5739474"/>
              <a:gd name="connsiteY17-1864" fmla="*/ 853256 h 4916638"/>
              <a:gd name="connsiteX18-1865" fmla="*/ 5718965 w 5739474"/>
              <a:gd name="connsiteY18-1866" fmla="*/ 1711776 h 4916638"/>
              <a:gd name="connsiteX19-1867" fmla="*/ 5558945 w 5739474"/>
              <a:gd name="connsiteY19-1868" fmla="*/ 2359476 h 4916638"/>
              <a:gd name="connsiteX20-1869" fmla="*/ 5482745 w 5739474"/>
              <a:gd name="connsiteY20-1870" fmla="*/ 2946216 h 4916638"/>
              <a:gd name="connsiteX21-1871" fmla="*/ 5429405 w 5739474"/>
              <a:gd name="connsiteY21-1872" fmla="*/ 3106236 h 4916638"/>
              <a:gd name="connsiteX22-1873" fmla="*/ 5513225 w 5739474"/>
              <a:gd name="connsiteY22-1874" fmla="*/ 3388176 h 4916638"/>
              <a:gd name="connsiteX23-1875" fmla="*/ 5414165 w 5739474"/>
              <a:gd name="connsiteY23-1876" fmla="*/ 3814896 h 4916638"/>
              <a:gd name="connsiteX24-1877" fmla="*/ 5040785 w 5739474"/>
              <a:gd name="connsiteY24-1878" fmla="*/ 4294956 h 4916638"/>
              <a:gd name="connsiteX25-1879" fmla="*/ 4255925 w 5739474"/>
              <a:gd name="connsiteY25-1880" fmla="*/ 4706436 h 4916638"/>
              <a:gd name="connsiteX26-1881" fmla="*/ 3181505 w 5739474"/>
              <a:gd name="connsiteY26-1882" fmla="*/ 4912176 h 4916638"/>
              <a:gd name="connsiteX27-1883" fmla="*/ 1802285 w 5739474"/>
              <a:gd name="connsiteY27-1884" fmla="*/ 4805496 h 4916638"/>
              <a:gd name="connsiteX28-1885" fmla="*/ 773585 w 5739474"/>
              <a:gd name="connsiteY28-1886" fmla="*/ 4340676 h 4916638"/>
              <a:gd name="connsiteX29-1887" fmla="*/ 278285 w 5739474"/>
              <a:gd name="connsiteY29-1888" fmla="*/ 3677736 h 4916638"/>
              <a:gd name="connsiteX30-1889" fmla="*/ 331625 w 5739474"/>
              <a:gd name="connsiteY30-1890" fmla="*/ 3144336 h 4916638"/>
              <a:gd name="connsiteX0-1891" fmla="*/ 307782 w 5715631"/>
              <a:gd name="connsiteY0-1892" fmla="*/ 3144336 h 4916638"/>
              <a:gd name="connsiteX1-1893" fmla="*/ 439862 w 5715631"/>
              <a:gd name="connsiteY1-1894" fmla="*/ 2555056 h 4916638"/>
              <a:gd name="connsiteX2-1895" fmla="*/ 206182 w 5715631"/>
              <a:gd name="connsiteY2-1896" fmla="*/ 2191836 h 4916638"/>
              <a:gd name="connsiteX3-1897" fmla="*/ 25842 w 5715631"/>
              <a:gd name="connsiteY3-1898" fmla="*/ 1521276 h 4916638"/>
              <a:gd name="connsiteX4-1899" fmla="*/ 23302 w 5715631"/>
              <a:gd name="connsiteY4-1900" fmla="*/ 670376 h 4916638"/>
              <a:gd name="connsiteX5-1901" fmla="*/ 234122 w 5715631"/>
              <a:gd name="connsiteY5-1902" fmla="*/ 32836 h 4916638"/>
              <a:gd name="connsiteX6-1903" fmla="*/ 955482 w 5715631"/>
              <a:gd name="connsiteY6-1904" fmla="*/ 119196 h 4916638"/>
              <a:gd name="connsiteX7-1905" fmla="*/ 1610802 w 5715631"/>
              <a:gd name="connsiteY7-1906" fmla="*/ 355416 h 4916638"/>
              <a:gd name="connsiteX8-1907" fmla="*/ 1951162 w 5715631"/>
              <a:gd name="connsiteY8-1908" fmla="*/ 530676 h 4916638"/>
              <a:gd name="connsiteX9-1909" fmla="*/ 2512502 w 5715631"/>
              <a:gd name="connsiteY9-1910" fmla="*/ 406216 h 4916638"/>
              <a:gd name="connsiteX10-1911" fmla="*/ 3378642 w 5715631"/>
              <a:gd name="connsiteY10-1912" fmla="*/ 408756 h 4916638"/>
              <a:gd name="connsiteX11-1913" fmla="*/ 3924742 w 5715631"/>
              <a:gd name="connsiteY11-1914" fmla="*/ 540836 h 4916638"/>
              <a:gd name="connsiteX12-1915" fmla="*/ 4196521 w 5715631"/>
              <a:gd name="connsiteY12-1916" fmla="*/ 408755 h 4916638"/>
              <a:gd name="connsiteX13-1917" fmla="*/ 4686742 w 5715631"/>
              <a:gd name="connsiteY13-1918" fmla="*/ 200476 h 4916638"/>
              <a:gd name="connsiteX14-1919" fmla="*/ 5415722 w 5715631"/>
              <a:gd name="connsiteY14-1920" fmla="*/ 68396 h 4916638"/>
              <a:gd name="connsiteX15-1921" fmla="*/ 5557962 w 5715631"/>
              <a:gd name="connsiteY15-1922" fmla="*/ 25216 h 4916638"/>
              <a:gd name="connsiteX16-1923" fmla="*/ 5596062 w 5715631"/>
              <a:gd name="connsiteY16-1924" fmla="*/ 164916 h 4916638"/>
              <a:gd name="connsiteX17-1925" fmla="*/ 5702742 w 5715631"/>
              <a:gd name="connsiteY17-1926" fmla="*/ 853256 h 4916638"/>
              <a:gd name="connsiteX18-1927" fmla="*/ 5695122 w 5715631"/>
              <a:gd name="connsiteY18-1928" fmla="*/ 1711776 h 4916638"/>
              <a:gd name="connsiteX19-1929" fmla="*/ 5535102 w 5715631"/>
              <a:gd name="connsiteY19-1930" fmla="*/ 2359476 h 4916638"/>
              <a:gd name="connsiteX20-1931" fmla="*/ 5458902 w 5715631"/>
              <a:gd name="connsiteY20-1932" fmla="*/ 2946216 h 4916638"/>
              <a:gd name="connsiteX21-1933" fmla="*/ 5405562 w 5715631"/>
              <a:gd name="connsiteY21-1934" fmla="*/ 3106236 h 4916638"/>
              <a:gd name="connsiteX22-1935" fmla="*/ 5489382 w 5715631"/>
              <a:gd name="connsiteY22-1936" fmla="*/ 3388176 h 4916638"/>
              <a:gd name="connsiteX23-1937" fmla="*/ 5390322 w 5715631"/>
              <a:gd name="connsiteY23-1938" fmla="*/ 3814896 h 4916638"/>
              <a:gd name="connsiteX24-1939" fmla="*/ 5016942 w 5715631"/>
              <a:gd name="connsiteY24-1940" fmla="*/ 4294956 h 4916638"/>
              <a:gd name="connsiteX25-1941" fmla="*/ 4232082 w 5715631"/>
              <a:gd name="connsiteY25-1942" fmla="*/ 4706436 h 4916638"/>
              <a:gd name="connsiteX26-1943" fmla="*/ 3157662 w 5715631"/>
              <a:gd name="connsiteY26-1944" fmla="*/ 4912176 h 4916638"/>
              <a:gd name="connsiteX27-1945" fmla="*/ 1778442 w 5715631"/>
              <a:gd name="connsiteY27-1946" fmla="*/ 4805496 h 4916638"/>
              <a:gd name="connsiteX28-1947" fmla="*/ 749742 w 5715631"/>
              <a:gd name="connsiteY28-1948" fmla="*/ 4340676 h 4916638"/>
              <a:gd name="connsiteX29-1949" fmla="*/ 254442 w 5715631"/>
              <a:gd name="connsiteY29-1950" fmla="*/ 3677736 h 4916638"/>
              <a:gd name="connsiteX30-1951" fmla="*/ 307782 w 5715631"/>
              <a:gd name="connsiteY30-1952" fmla="*/ 3144336 h 4916638"/>
              <a:gd name="connsiteX0-1953" fmla="*/ 307782 w 5715631"/>
              <a:gd name="connsiteY0-1954" fmla="*/ 3144336 h 4916638"/>
              <a:gd name="connsiteX1-1955" fmla="*/ 201102 w 5715631"/>
              <a:gd name="connsiteY1-1956" fmla="*/ 2595696 h 4916638"/>
              <a:gd name="connsiteX2-1957" fmla="*/ 206182 w 5715631"/>
              <a:gd name="connsiteY2-1958" fmla="*/ 2191836 h 4916638"/>
              <a:gd name="connsiteX3-1959" fmla="*/ 25842 w 5715631"/>
              <a:gd name="connsiteY3-1960" fmla="*/ 1521276 h 4916638"/>
              <a:gd name="connsiteX4-1961" fmla="*/ 23302 w 5715631"/>
              <a:gd name="connsiteY4-1962" fmla="*/ 670376 h 4916638"/>
              <a:gd name="connsiteX5-1963" fmla="*/ 234122 w 5715631"/>
              <a:gd name="connsiteY5-1964" fmla="*/ 32836 h 4916638"/>
              <a:gd name="connsiteX6-1965" fmla="*/ 955482 w 5715631"/>
              <a:gd name="connsiteY6-1966" fmla="*/ 119196 h 4916638"/>
              <a:gd name="connsiteX7-1967" fmla="*/ 1610802 w 5715631"/>
              <a:gd name="connsiteY7-1968" fmla="*/ 355416 h 4916638"/>
              <a:gd name="connsiteX8-1969" fmla="*/ 1951162 w 5715631"/>
              <a:gd name="connsiteY8-1970" fmla="*/ 530676 h 4916638"/>
              <a:gd name="connsiteX9-1971" fmla="*/ 2512502 w 5715631"/>
              <a:gd name="connsiteY9-1972" fmla="*/ 406216 h 4916638"/>
              <a:gd name="connsiteX10-1973" fmla="*/ 3378642 w 5715631"/>
              <a:gd name="connsiteY10-1974" fmla="*/ 408756 h 4916638"/>
              <a:gd name="connsiteX11-1975" fmla="*/ 3924742 w 5715631"/>
              <a:gd name="connsiteY11-1976" fmla="*/ 540836 h 4916638"/>
              <a:gd name="connsiteX12-1977" fmla="*/ 4196521 w 5715631"/>
              <a:gd name="connsiteY12-1978" fmla="*/ 408755 h 4916638"/>
              <a:gd name="connsiteX13-1979" fmla="*/ 4686742 w 5715631"/>
              <a:gd name="connsiteY13-1980" fmla="*/ 200476 h 4916638"/>
              <a:gd name="connsiteX14-1981" fmla="*/ 5415722 w 5715631"/>
              <a:gd name="connsiteY14-1982" fmla="*/ 68396 h 4916638"/>
              <a:gd name="connsiteX15-1983" fmla="*/ 5557962 w 5715631"/>
              <a:gd name="connsiteY15-1984" fmla="*/ 25216 h 4916638"/>
              <a:gd name="connsiteX16-1985" fmla="*/ 5596062 w 5715631"/>
              <a:gd name="connsiteY16-1986" fmla="*/ 164916 h 4916638"/>
              <a:gd name="connsiteX17-1987" fmla="*/ 5702742 w 5715631"/>
              <a:gd name="connsiteY17-1988" fmla="*/ 853256 h 4916638"/>
              <a:gd name="connsiteX18-1989" fmla="*/ 5695122 w 5715631"/>
              <a:gd name="connsiteY18-1990" fmla="*/ 1711776 h 4916638"/>
              <a:gd name="connsiteX19-1991" fmla="*/ 5535102 w 5715631"/>
              <a:gd name="connsiteY19-1992" fmla="*/ 2359476 h 4916638"/>
              <a:gd name="connsiteX20-1993" fmla="*/ 5458902 w 5715631"/>
              <a:gd name="connsiteY20-1994" fmla="*/ 2946216 h 4916638"/>
              <a:gd name="connsiteX21-1995" fmla="*/ 5405562 w 5715631"/>
              <a:gd name="connsiteY21-1996" fmla="*/ 3106236 h 4916638"/>
              <a:gd name="connsiteX22-1997" fmla="*/ 5489382 w 5715631"/>
              <a:gd name="connsiteY22-1998" fmla="*/ 3388176 h 4916638"/>
              <a:gd name="connsiteX23-1999" fmla="*/ 5390322 w 5715631"/>
              <a:gd name="connsiteY23-2000" fmla="*/ 3814896 h 4916638"/>
              <a:gd name="connsiteX24-2001" fmla="*/ 5016942 w 5715631"/>
              <a:gd name="connsiteY24-2002" fmla="*/ 4294956 h 4916638"/>
              <a:gd name="connsiteX25-2003" fmla="*/ 4232082 w 5715631"/>
              <a:gd name="connsiteY25-2004" fmla="*/ 4706436 h 4916638"/>
              <a:gd name="connsiteX26-2005" fmla="*/ 3157662 w 5715631"/>
              <a:gd name="connsiteY26-2006" fmla="*/ 4912176 h 4916638"/>
              <a:gd name="connsiteX27-2007" fmla="*/ 1778442 w 5715631"/>
              <a:gd name="connsiteY27-2008" fmla="*/ 4805496 h 4916638"/>
              <a:gd name="connsiteX28-2009" fmla="*/ 749742 w 5715631"/>
              <a:gd name="connsiteY28-2010" fmla="*/ 4340676 h 4916638"/>
              <a:gd name="connsiteX29-2011" fmla="*/ 254442 w 5715631"/>
              <a:gd name="connsiteY29-2012" fmla="*/ 3677736 h 4916638"/>
              <a:gd name="connsiteX30-2013" fmla="*/ 307782 w 5715631"/>
              <a:gd name="connsiteY30-2014" fmla="*/ 3144336 h 4916638"/>
              <a:gd name="connsiteX0-2015" fmla="*/ 306913 w 5714762"/>
              <a:gd name="connsiteY0-2016" fmla="*/ 3144336 h 4916638"/>
              <a:gd name="connsiteX1-2017" fmla="*/ 200233 w 5714762"/>
              <a:gd name="connsiteY1-2018" fmla="*/ 2595696 h 4916638"/>
              <a:gd name="connsiteX2-2019" fmla="*/ 190073 w 5714762"/>
              <a:gd name="connsiteY2-2020" fmla="*/ 2222316 h 4916638"/>
              <a:gd name="connsiteX3-2021" fmla="*/ 24973 w 5714762"/>
              <a:gd name="connsiteY3-2022" fmla="*/ 1521276 h 4916638"/>
              <a:gd name="connsiteX4-2023" fmla="*/ 22433 w 5714762"/>
              <a:gd name="connsiteY4-2024" fmla="*/ 670376 h 4916638"/>
              <a:gd name="connsiteX5-2025" fmla="*/ 233253 w 5714762"/>
              <a:gd name="connsiteY5-2026" fmla="*/ 32836 h 4916638"/>
              <a:gd name="connsiteX6-2027" fmla="*/ 954613 w 5714762"/>
              <a:gd name="connsiteY6-2028" fmla="*/ 119196 h 4916638"/>
              <a:gd name="connsiteX7-2029" fmla="*/ 1609933 w 5714762"/>
              <a:gd name="connsiteY7-2030" fmla="*/ 355416 h 4916638"/>
              <a:gd name="connsiteX8-2031" fmla="*/ 1950293 w 5714762"/>
              <a:gd name="connsiteY8-2032" fmla="*/ 530676 h 4916638"/>
              <a:gd name="connsiteX9-2033" fmla="*/ 2511633 w 5714762"/>
              <a:gd name="connsiteY9-2034" fmla="*/ 406216 h 4916638"/>
              <a:gd name="connsiteX10-2035" fmla="*/ 3377773 w 5714762"/>
              <a:gd name="connsiteY10-2036" fmla="*/ 408756 h 4916638"/>
              <a:gd name="connsiteX11-2037" fmla="*/ 3923873 w 5714762"/>
              <a:gd name="connsiteY11-2038" fmla="*/ 540836 h 4916638"/>
              <a:gd name="connsiteX12-2039" fmla="*/ 4195652 w 5714762"/>
              <a:gd name="connsiteY12-2040" fmla="*/ 408755 h 4916638"/>
              <a:gd name="connsiteX13-2041" fmla="*/ 4685873 w 5714762"/>
              <a:gd name="connsiteY13-2042" fmla="*/ 200476 h 4916638"/>
              <a:gd name="connsiteX14-2043" fmla="*/ 5414853 w 5714762"/>
              <a:gd name="connsiteY14-2044" fmla="*/ 68396 h 4916638"/>
              <a:gd name="connsiteX15-2045" fmla="*/ 5557093 w 5714762"/>
              <a:gd name="connsiteY15-2046" fmla="*/ 25216 h 4916638"/>
              <a:gd name="connsiteX16-2047" fmla="*/ 5595193 w 5714762"/>
              <a:gd name="connsiteY16-2048" fmla="*/ 164916 h 4916638"/>
              <a:gd name="connsiteX17-2049" fmla="*/ 5701873 w 5714762"/>
              <a:gd name="connsiteY17-2050" fmla="*/ 853256 h 4916638"/>
              <a:gd name="connsiteX18-2051" fmla="*/ 5694253 w 5714762"/>
              <a:gd name="connsiteY18-2052" fmla="*/ 1711776 h 4916638"/>
              <a:gd name="connsiteX19-2053" fmla="*/ 5534233 w 5714762"/>
              <a:gd name="connsiteY19-2054" fmla="*/ 2359476 h 4916638"/>
              <a:gd name="connsiteX20-2055" fmla="*/ 5458033 w 5714762"/>
              <a:gd name="connsiteY20-2056" fmla="*/ 2946216 h 4916638"/>
              <a:gd name="connsiteX21-2057" fmla="*/ 5404693 w 5714762"/>
              <a:gd name="connsiteY21-2058" fmla="*/ 3106236 h 4916638"/>
              <a:gd name="connsiteX22-2059" fmla="*/ 5488513 w 5714762"/>
              <a:gd name="connsiteY22-2060" fmla="*/ 3388176 h 4916638"/>
              <a:gd name="connsiteX23-2061" fmla="*/ 5389453 w 5714762"/>
              <a:gd name="connsiteY23-2062" fmla="*/ 3814896 h 4916638"/>
              <a:gd name="connsiteX24-2063" fmla="*/ 5016073 w 5714762"/>
              <a:gd name="connsiteY24-2064" fmla="*/ 4294956 h 4916638"/>
              <a:gd name="connsiteX25-2065" fmla="*/ 4231213 w 5714762"/>
              <a:gd name="connsiteY25-2066" fmla="*/ 4706436 h 4916638"/>
              <a:gd name="connsiteX26-2067" fmla="*/ 3156793 w 5714762"/>
              <a:gd name="connsiteY26-2068" fmla="*/ 4912176 h 4916638"/>
              <a:gd name="connsiteX27-2069" fmla="*/ 1777573 w 5714762"/>
              <a:gd name="connsiteY27-2070" fmla="*/ 4805496 h 4916638"/>
              <a:gd name="connsiteX28-2071" fmla="*/ 748873 w 5714762"/>
              <a:gd name="connsiteY28-2072" fmla="*/ 4340676 h 4916638"/>
              <a:gd name="connsiteX29-2073" fmla="*/ 253573 w 5714762"/>
              <a:gd name="connsiteY29-2074" fmla="*/ 3677736 h 4916638"/>
              <a:gd name="connsiteX30-2075" fmla="*/ 306913 w 5714762"/>
              <a:gd name="connsiteY30-2076" fmla="*/ 3144336 h 4916638"/>
              <a:gd name="connsiteX0-2077" fmla="*/ 291673 w 5714762"/>
              <a:gd name="connsiteY0-2078" fmla="*/ 3144336 h 4916638"/>
              <a:gd name="connsiteX1-2079" fmla="*/ 200233 w 5714762"/>
              <a:gd name="connsiteY1-2080" fmla="*/ 2595696 h 4916638"/>
              <a:gd name="connsiteX2-2081" fmla="*/ 190073 w 5714762"/>
              <a:gd name="connsiteY2-2082" fmla="*/ 2222316 h 4916638"/>
              <a:gd name="connsiteX3-2083" fmla="*/ 24973 w 5714762"/>
              <a:gd name="connsiteY3-2084" fmla="*/ 1521276 h 4916638"/>
              <a:gd name="connsiteX4-2085" fmla="*/ 22433 w 5714762"/>
              <a:gd name="connsiteY4-2086" fmla="*/ 670376 h 4916638"/>
              <a:gd name="connsiteX5-2087" fmla="*/ 233253 w 5714762"/>
              <a:gd name="connsiteY5-2088" fmla="*/ 32836 h 4916638"/>
              <a:gd name="connsiteX6-2089" fmla="*/ 954613 w 5714762"/>
              <a:gd name="connsiteY6-2090" fmla="*/ 119196 h 4916638"/>
              <a:gd name="connsiteX7-2091" fmla="*/ 1609933 w 5714762"/>
              <a:gd name="connsiteY7-2092" fmla="*/ 355416 h 4916638"/>
              <a:gd name="connsiteX8-2093" fmla="*/ 1950293 w 5714762"/>
              <a:gd name="connsiteY8-2094" fmla="*/ 530676 h 4916638"/>
              <a:gd name="connsiteX9-2095" fmla="*/ 2511633 w 5714762"/>
              <a:gd name="connsiteY9-2096" fmla="*/ 406216 h 4916638"/>
              <a:gd name="connsiteX10-2097" fmla="*/ 3377773 w 5714762"/>
              <a:gd name="connsiteY10-2098" fmla="*/ 408756 h 4916638"/>
              <a:gd name="connsiteX11-2099" fmla="*/ 3923873 w 5714762"/>
              <a:gd name="connsiteY11-2100" fmla="*/ 540836 h 4916638"/>
              <a:gd name="connsiteX12-2101" fmla="*/ 4195652 w 5714762"/>
              <a:gd name="connsiteY12-2102" fmla="*/ 408755 h 4916638"/>
              <a:gd name="connsiteX13-2103" fmla="*/ 4685873 w 5714762"/>
              <a:gd name="connsiteY13-2104" fmla="*/ 200476 h 4916638"/>
              <a:gd name="connsiteX14-2105" fmla="*/ 5414853 w 5714762"/>
              <a:gd name="connsiteY14-2106" fmla="*/ 68396 h 4916638"/>
              <a:gd name="connsiteX15-2107" fmla="*/ 5557093 w 5714762"/>
              <a:gd name="connsiteY15-2108" fmla="*/ 25216 h 4916638"/>
              <a:gd name="connsiteX16-2109" fmla="*/ 5595193 w 5714762"/>
              <a:gd name="connsiteY16-2110" fmla="*/ 164916 h 4916638"/>
              <a:gd name="connsiteX17-2111" fmla="*/ 5701873 w 5714762"/>
              <a:gd name="connsiteY17-2112" fmla="*/ 853256 h 4916638"/>
              <a:gd name="connsiteX18-2113" fmla="*/ 5694253 w 5714762"/>
              <a:gd name="connsiteY18-2114" fmla="*/ 1711776 h 4916638"/>
              <a:gd name="connsiteX19-2115" fmla="*/ 5534233 w 5714762"/>
              <a:gd name="connsiteY19-2116" fmla="*/ 2359476 h 4916638"/>
              <a:gd name="connsiteX20-2117" fmla="*/ 5458033 w 5714762"/>
              <a:gd name="connsiteY20-2118" fmla="*/ 2946216 h 4916638"/>
              <a:gd name="connsiteX21-2119" fmla="*/ 5404693 w 5714762"/>
              <a:gd name="connsiteY21-2120" fmla="*/ 3106236 h 4916638"/>
              <a:gd name="connsiteX22-2121" fmla="*/ 5488513 w 5714762"/>
              <a:gd name="connsiteY22-2122" fmla="*/ 3388176 h 4916638"/>
              <a:gd name="connsiteX23-2123" fmla="*/ 5389453 w 5714762"/>
              <a:gd name="connsiteY23-2124" fmla="*/ 3814896 h 4916638"/>
              <a:gd name="connsiteX24-2125" fmla="*/ 5016073 w 5714762"/>
              <a:gd name="connsiteY24-2126" fmla="*/ 4294956 h 4916638"/>
              <a:gd name="connsiteX25-2127" fmla="*/ 4231213 w 5714762"/>
              <a:gd name="connsiteY25-2128" fmla="*/ 4706436 h 4916638"/>
              <a:gd name="connsiteX26-2129" fmla="*/ 3156793 w 5714762"/>
              <a:gd name="connsiteY26-2130" fmla="*/ 4912176 h 4916638"/>
              <a:gd name="connsiteX27-2131" fmla="*/ 1777573 w 5714762"/>
              <a:gd name="connsiteY27-2132" fmla="*/ 4805496 h 4916638"/>
              <a:gd name="connsiteX28-2133" fmla="*/ 748873 w 5714762"/>
              <a:gd name="connsiteY28-2134" fmla="*/ 4340676 h 4916638"/>
              <a:gd name="connsiteX29-2135" fmla="*/ 253573 w 5714762"/>
              <a:gd name="connsiteY29-2136" fmla="*/ 3677736 h 4916638"/>
              <a:gd name="connsiteX30-2137" fmla="*/ 291673 w 5714762"/>
              <a:gd name="connsiteY30-2138" fmla="*/ 3144336 h 4916638"/>
              <a:gd name="connsiteX0-2139" fmla="*/ 291673 w 5714762"/>
              <a:gd name="connsiteY0-2140" fmla="*/ 3144336 h 4916638"/>
              <a:gd name="connsiteX1-2141" fmla="*/ 200233 w 5714762"/>
              <a:gd name="connsiteY1-2142" fmla="*/ 2595696 h 4916638"/>
              <a:gd name="connsiteX2-2143" fmla="*/ 190073 w 5714762"/>
              <a:gd name="connsiteY2-2144" fmla="*/ 2222316 h 4916638"/>
              <a:gd name="connsiteX3-2145" fmla="*/ 24973 w 5714762"/>
              <a:gd name="connsiteY3-2146" fmla="*/ 1521276 h 4916638"/>
              <a:gd name="connsiteX4-2147" fmla="*/ 22433 w 5714762"/>
              <a:gd name="connsiteY4-2148" fmla="*/ 670376 h 4916638"/>
              <a:gd name="connsiteX5-2149" fmla="*/ 233253 w 5714762"/>
              <a:gd name="connsiteY5-2150" fmla="*/ 32836 h 4916638"/>
              <a:gd name="connsiteX6-2151" fmla="*/ 954613 w 5714762"/>
              <a:gd name="connsiteY6-2152" fmla="*/ 119196 h 4916638"/>
              <a:gd name="connsiteX7-2153" fmla="*/ 1609933 w 5714762"/>
              <a:gd name="connsiteY7-2154" fmla="*/ 355416 h 4916638"/>
              <a:gd name="connsiteX8-2155" fmla="*/ 1950293 w 5714762"/>
              <a:gd name="connsiteY8-2156" fmla="*/ 530676 h 4916638"/>
              <a:gd name="connsiteX9-2157" fmla="*/ 2511633 w 5714762"/>
              <a:gd name="connsiteY9-2158" fmla="*/ 406216 h 4916638"/>
              <a:gd name="connsiteX10-2159" fmla="*/ 3377773 w 5714762"/>
              <a:gd name="connsiteY10-2160" fmla="*/ 408756 h 4916638"/>
              <a:gd name="connsiteX11-2161" fmla="*/ 3923873 w 5714762"/>
              <a:gd name="connsiteY11-2162" fmla="*/ 540836 h 4916638"/>
              <a:gd name="connsiteX12-2163" fmla="*/ 4195652 w 5714762"/>
              <a:gd name="connsiteY12-2164" fmla="*/ 408755 h 4916638"/>
              <a:gd name="connsiteX13-2165" fmla="*/ 4685873 w 5714762"/>
              <a:gd name="connsiteY13-2166" fmla="*/ 200476 h 4916638"/>
              <a:gd name="connsiteX14-2167" fmla="*/ 5414853 w 5714762"/>
              <a:gd name="connsiteY14-2168" fmla="*/ 68396 h 4916638"/>
              <a:gd name="connsiteX15-2169" fmla="*/ 5557093 w 5714762"/>
              <a:gd name="connsiteY15-2170" fmla="*/ 25216 h 4916638"/>
              <a:gd name="connsiteX16-2171" fmla="*/ 5595193 w 5714762"/>
              <a:gd name="connsiteY16-2172" fmla="*/ 164916 h 4916638"/>
              <a:gd name="connsiteX17-2173" fmla="*/ 5701873 w 5714762"/>
              <a:gd name="connsiteY17-2174" fmla="*/ 853256 h 4916638"/>
              <a:gd name="connsiteX18-2175" fmla="*/ 5694253 w 5714762"/>
              <a:gd name="connsiteY18-2176" fmla="*/ 1711776 h 4916638"/>
              <a:gd name="connsiteX19-2177" fmla="*/ 5534233 w 5714762"/>
              <a:gd name="connsiteY19-2178" fmla="*/ 2359476 h 4916638"/>
              <a:gd name="connsiteX20-2179" fmla="*/ 5458033 w 5714762"/>
              <a:gd name="connsiteY20-2180" fmla="*/ 2946216 h 4916638"/>
              <a:gd name="connsiteX21-2181" fmla="*/ 5404693 w 5714762"/>
              <a:gd name="connsiteY21-2182" fmla="*/ 3106236 h 4916638"/>
              <a:gd name="connsiteX22-2183" fmla="*/ 5488513 w 5714762"/>
              <a:gd name="connsiteY22-2184" fmla="*/ 3388176 h 4916638"/>
              <a:gd name="connsiteX23-2185" fmla="*/ 5389453 w 5714762"/>
              <a:gd name="connsiteY23-2186" fmla="*/ 3814896 h 4916638"/>
              <a:gd name="connsiteX24-2187" fmla="*/ 5016073 w 5714762"/>
              <a:gd name="connsiteY24-2188" fmla="*/ 4294956 h 4916638"/>
              <a:gd name="connsiteX25-2189" fmla="*/ 4231213 w 5714762"/>
              <a:gd name="connsiteY25-2190" fmla="*/ 4706436 h 4916638"/>
              <a:gd name="connsiteX26-2191" fmla="*/ 3156793 w 5714762"/>
              <a:gd name="connsiteY26-2192" fmla="*/ 4912176 h 4916638"/>
              <a:gd name="connsiteX27-2193" fmla="*/ 1777573 w 5714762"/>
              <a:gd name="connsiteY27-2194" fmla="*/ 4805496 h 4916638"/>
              <a:gd name="connsiteX28-2195" fmla="*/ 748873 w 5714762"/>
              <a:gd name="connsiteY28-2196" fmla="*/ 4340676 h 4916638"/>
              <a:gd name="connsiteX29-2197" fmla="*/ 253573 w 5714762"/>
              <a:gd name="connsiteY29-2198" fmla="*/ 3677736 h 4916638"/>
              <a:gd name="connsiteX30-2199" fmla="*/ 291673 w 5714762"/>
              <a:gd name="connsiteY30-2200" fmla="*/ 3144336 h 4916638"/>
              <a:gd name="connsiteX0-2201" fmla="*/ 291673 w 5714762"/>
              <a:gd name="connsiteY0-2202" fmla="*/ 3144336 h 4916638"/>
              <a:gd name="connsiteX1-2203" fmla="*/ 200233 w 5714762"/>
              <a:gd name="connsiteY1-2204" fmla="*/ 2595696 h 4916638"/>
              <a:gd name="connsiteX2-2205" fmla="*/ 190073 w 5714762"/>
              <a:gd name="connsiteY2-2206" fmla="*/ 2222316 h 4916638"/>
              <a:gd name="connsiteX3-2207" fmla="*/ 24973 w 5714762"/>
              <a:gd name="connsiteY3-2208" fmla="*/ 1521276 h 4916638"/>
              <a:gd name="connsiteX4-2209" fmla="*/ 22433 w 5714762"/>
              <a:gd name="connsiteY4-2210" fmla="*/ 670376 h 4916638"/>
              <a:gd name="connsiteX5-2211" fmla="*/ 233253 w 5714762"/>
              <a:gd name="connsiteY5-2212" fmla="*/ 32836 h 4916638"/>
              <a:gd name="connsiteX6-2213" fmla="*/ 954613 w 5714762"/>
              <a:gd name="connsiteY6-2214" fmla="*/ 119196 h 4916638"/>
              <a:gd name="connsiteX7-2215" fmla="*/ 1609933 w 5714762"/>
              <a:gd name="connsiteY7-2216" fmla="*/ 355416 h 4916638"/>
              <a:gd name="connsiteX8-2217" fmla="*/ 1950293 w 5714762"/>
              <a:gd name="connsiteY8-2218" fmla="*/ 530676 h 4916638"/>
              <a:gd name="connsiteX9-2219" fmla="*/ 2511633 w 5714762"/>
              <a:gd name="connsiteY9-2220" fmla="*/ 406216 h 4916638"/>
              <a:gd name="connsiteX10-2221" fmla="*/ 3377773 w 5714762"/>
              <a:gd name="connsiteY10-2222" fmla="*/ 408756 h 4916638"/>
              <a:gd name="connsiteX11-2223" fmla="*/ 3923873 w 5714762"/>
              <a:gd name="connsiteY11-2224" fmla="*/ 540836 h 4916638"/>
              <a:gd name="connsiteX12-2225" fmla="*/ 4195652 w 5714762"/>
              <a:gd name="connsiteY12-2226" fmla="*/ 408755 h 4916638"/>
              <a:gd name="connsiteX13-2227" fmla="*/ 4685873 w 5714762"/>
              <a:gd name="connsiteY13-2228" fmla="*/ 200476 h 4916638"/>
              <a:gd name="connsiteX14-2229" fmla="*/ 5414853 w 5714762"/>
              <a:gd name="connsiteY14-2230" fmla="*/ 68396 h 4916638"/>
              <a:gd name="connsiteX15-2231" fmla="*/ 5557093 w 5714762"/>
              <a:gd name="connsiteY15-2232" fmla="*/ 25216 h 4916638"/>
              <a:gd name="connsiteX16-2233" fmla="*/ 5595193 w 5714762"/>
              <a:gd name="connsiteY16-2234" fmla="*/ 164916 h 4916638"/>
              <a:gd name="connsiteX17-2235" fmla="*/ 5701873 w 5714762"/>
              <a:gd name="connsiteY17-2236" fmla="*/ 853256 h 4916638"/>
              <a:gd name="connsiteX18-2237" fmla="*/ 5694253 w 5714762"/>
              <a:gd name="connsiteY18-2238" fmla="*/ 1711776 h 4916638"/>
              <a:gd name="connsiteX19-2239" fmla="*/ 5534233 w 5714762"/>
              <a:gd name="connsiteY19-2240" fmla="*/ 2359476 h 4916638"/>
              <a:gd name="connsiteX20-2241" fmla="*/ 5458033 w 5714762"/>
              <a:gd name="connsiteY20-2242" fmla="*/ 2946216 h 4916638"/>
              <a:gd name="connsiteX21-2243" fmla="*/ 5404693 w 5714762"/>
              <a:gd name="connsiteY21-2244" fmla="*/ 3106236 h 4916638"/>
              <a:gd name="connsiteX22-2245" fmla="*/ 5488513 w 5714762"/>
              <a:gd name="connsiteY22-2246" fmla="*/ 3388176 h 4916638"/>
              <a:gd name="connsiteX23-2247" fmla="*/ 5389453 w 5714762"/>
              <a:gd name="connsiteY23-2248" fmla="*/ 3814896 h 4916638"/>
              <a:gd name="connsiteX24-2249" fmla="*/ 5016073 w 5714762"/>
              <a:gd name="connsiteY24-2250" fmla="*/ 4294956 h 4916638"/>
              <a:gd name="connsiteX25-2251" fmla="*/ 4231213 w 5714762"/>
              <a:gd name="connsiteY25-2252" fmla="*/ 4706436 h 4916638"/>
              <a:gd name="connsiteX26-2253" fmla="*/ 3156793 w 5714762"/>
              <a:gd name="connsiteY26-2254" fmla="*/ 4912176 h 4916638"/>
              <a:gd name="connsiteX27-2255" fmla="*/ 1777573 w 5714762"/>
              <a:gd name="connsiteY27-2256" fmla="*/ 4805496 h 4916638"/>
              <a:gd name="connsiteX28-2257" fmla="*/ 748873 w 5714762"/>
              <a:gd name="connsiteY28-2258" fmla="*/ 4340676 h 4916638"/>
              <a:gd name="connsiteX29-2259" fmla="*/ 253573 w 5714762"/>
              <a:gd name="connsiteY29-2260" fmla="*/ 3677736 h 4916638"/>
              <a:gd name="connsiteX30-2261" fmla="*/ 291673 w 5714762"/>
              <a:gd name="connsiteY30-2262" fmla="*/ 3144336 h 4916638"/>
              <a:gd name="connsiteX0-2263" fmla="*/ 291673 w 5714762"/>
              <a:gd name="connsiteY0-2264" fmla="*/ 3144336 h 4916638"/>
              <a:gd name="connsiteX1-2265" fmla="*/ 200233 w 5714762"/>
              <a:gd name="connsiteY1-2266" fmla="*/ 2595696 h 4916638"/>
              <a:gd name="connsiteX2-2267" fmla="*/ 190073 w 5714762"/>
              <a:gd name="connsiteY2-2268" fmla="*/ 2222316 h 4916638"/>
              <a:gd name="connsiteX3-2269" fmla="*/ 24973 w 5714762"/>
              <a:gd name="connsiteY3-2270" fmla="*/ 1521276 h 4916638"/>
              <a:gd name="connsiteX4-2271" fmla="*/ 22433 w 5714762"/>
              <a:gd name="connsiteY4-2272" fmla="*/ 670376 h 4916638"/>
              <a:gd name="connsiteX5-2273" fmla="*/ 233253 w 5714762"/>
              <a:gd name="connsiteY5-2274" fmla="*/ 32836 h 4916638"/>
              <a:gd name="connsiteX6-2275" fmla="*/ 954613 w 5714762"/>
              <a:gd name="connsiteY6-2276" fmla="*/ 119196 h 4916638"/>
              <a:gd name="connsiteX7-2277" fmla="*/ 1609933 w 5714762"/>
              <a:gd name="connsiteY7-2278" fmla="*/ 355416 h 4916638"/>
              <a:gd name="connsiteX8-2279" fmla="*/ 1950293 w 5714762"/>
              <a:gd name="connsiteY8-2280" fmla="*/ 530676 h 4916638"/>
              <a:gd name="connsiteX9-2281" fmla="*/ 2511633 w 5714762"/>
              <a:gd name="connsiteY9-2282" fmla="*/ 406216 h 4916638"/>
              <a:gd name="connsiteX10-2283" fmla="*/ 3377773 w 5714762"/>
              <a:gd name="connsiteY10-2284" fmla="*/ 408756 h 4916638"/>
              <a:gd name="connsiteX11-2285" fmla="*/ 3923873 w 5714762"/>
              <a:gd name="connsiteY11-2286" fmla="*/ 540836 h 4916638"/>
              <a:gd name="connsiteX12-2287" fmla="*/ 4195652 w 5714762"/>
              <a:gd name="connsiteY12-2288" fmla="*/ 408755 h 4916638"/>
              <a:gd name="connsiteX13-2289" fmla="*/ 4685873 w 5714762"/>
              <a:gd name="connsiteY13-2290" fmla="*/ 200476 h 4916638"/>
              <a:gd name="connsiteX14-2291" fmla="*/ 5414853 w 5714762"/>
              <a:gd name="connsiteY14-2292" fmla="*/ 68396 h 4916638"/>
              <a:gd name="connsiteX15-2293" fmla="*/ 5557093 w 5714762"/>
              <a:gd name="connsiteY15-2294" fmla="*/ 25216 h 4916638"/>
              <a:gd name="connsiteX16-2295" fmla="*/ 5595193 w 5714762"/>
              <a:gd name="connsiteY16-2296" fmla="*/ 164916 h 4916638"/>
              <a:gd name="connsiteX17-2297" fmla="*/ 5701873 w 5714762"/>
              <a:gd name="connsiteY17-2298" fmla="*/ 853256 h 4916638"/>
              <a:gd name="connsiteX18-2299" fmla="*/ 5694253 w 5714762"/>
              <a:gd name="connsiteY18-2300" fmla="*/ 1711776 h 4916638"/>
              <a:gd name="connsiteX19-2301" fmla="*/ 5534233 w 5714762"/>
              <a:gd name="connsiteY19-2302" fmla="*/ 2359476 h 4916638"/>
              <a:gd name="connsiteX20-2303" fmla="*/ 5458033 w 5714762"/>
              <a:gd name="connsiteY20-2304" fmla="*/ 2946216 h 4916638"/>
              <a:gd name="connsiteX21-2305" fmla="*/ 5404693 w 5714762"/>
              <a:gd name="connsiteY21-2306" fmla="*/ 3106236 h 4916638"/>
              <a:gd name="connsiteX22-2307" fmla="*/ 5488513 w 5714762"/>
              <a:gd name="connsiteY22-2308" fmla="*/ 3388176 h 4916638"/>
              <a:gd name="connsiteX23-2309" fmla="*/ 5389453 w 5714762"/>
              <a:gd name="connsiteY23-2310" fmla="*/ 3814896 h 4916638"/>
              <a:gd name="connsiteX24-2311" fmla="*/ 5016073 w 5714762"/>
              <a:gd name="connsiteY24-2312" fmla="*/ 4294956 h 4916638"/>
              <a:gd name="connsiteX25-2313" fmla="*/ 4231213 w 5714762"/>
              <a:gd name="connsiteY25-2314" fmla="*/ 4706436 h 4916638"/>
              <a:gd name="connsiteX26-2315" fmla="*/ 3156793 w 5714762"/>
              <a:gd name="connsiteY26-2316" fmla="*/ 4912176 h 4916638"/>
              <a:gd name="connsiteX27-2317" fmla="*/ 1777573 w 5714762"/>
              <a:gd name="connsiteY27-2318" fmla="*/ 4805496 h 4916638"/>
              <a:gd name="connsiteX28-2319" fmla="*/ 748873 w 5714762"/>
              <a:gd name="connsiteY28-2320" fmla="*/ 4340676 h 4916638"/>
              <a:gd name="connsiteX29-2321" fmla="*/ 253573 w 5714762"/>
              <a:gd name="connsiteY29-2322" fmla="*/ 3677736 h 4916638"/>
              <a:gd name="connsiteX30-2323" fmla="*/ 248492 w 5714762"/>
              <a:gd name="connsiteY30-2324" fmla="*/ 3355155 h 4916638"/>
              <a:gd name="connsiteX31" fmla="*/ 291673 w 5714762"/>
              <a:gd name="connsiteY31" fmla="*/ 3144336 h 4916638"/>
              <a:gd name="connsiteX0-2325" fmla="*/ 291673 w 5714762"/>
              <a:gd name="connsiteY0-2326" fmla="*/ 3144336 h 4916638"/>
              <a:gd name="connsiteX1-2327" fmla="*/ 212932 w 5714762"/>
              <a:gd name="connsiteY1-2328" fmla="*/ 2913195 h 4916638"/>
              <a:gd name="connsiteX2-2329" fmla="*/ 200233 w 5714762"/>
              <a:gd name="connsiteY2-2330" fmla="*/ 2595696 h 4916638"/>
              <a:gd name="connsiteX3-2331" fmla="*/ 190073 w 5714762"/>
              <a:gd name="connsiteY3-2332" fmla="*/ 2222316 h 4916638"/>
              <a:gd name="connsiteX4-2333" fmla="*/ 24973 w 5714762"/>
              <a:gd name="connsiteY4-2334" fmla="*/ 1521276 h 4916638"/>
              <a:gd name="connsiteX5-2335" fmla="*/ 22433 w 5714762"/>
              <a:gd name="connsiteY5-2336" fmla="*/ 670376 h 4916638"/>
              <a:gd name="connsiteX6-2337" fmla="*/ 233253 w 5714762"/>
              <a:gd name="connsiteY6-2338" fmla="*/ 32836 h 4916638"/>
              <a:gd name="connsiteX7-2339" fmla="*/ 954613 w 5714762"/>
              <a:gd name="connsiteY7-2340" fmla="*/ 119196 h 4916638"/>
              <a:gd name="connsiteX8-2341" fmla="*/ 1609933 w 5714762"/>
              <a:gd name="connsiteY8-2342" fmla="*/ 355416 h 4916638"/>
              <a:gd name="connsiteX9-2343" fmla="*/ 1950293 w 5714762"/>
              <a:gd name="connsiteY9-2344" fmla="*/ 530676 h 4916638"/>
              <a:gd name="connsiteX10-2345" fmla="*/ 2511633 w 5714762"/>
              <a:gd name="connsiteY10-2346" fmla="*/ 406216 h 4916638"/>
              <a:gd name="connsiteX11-2347" fmla="*/ 3377773 w 5714762"/>
              <a:gd name="connsiteY11-2348" fmla="*/ 408756 h 4916638"/>
              <a:gd name="connsiteX12-2349" fmla="*/ 3923873 w 5714762"/>
              <a:gd name="connsiteY12-2350" fmla="*/ 540836 h 4916638"/>
              <a:gd name="connsiteX13-2351" fmla="*/ 4195652 w 5714762"/>
              <a:gd name="connsiteY13-2352" fmla="*/ 408755 h 4916638"/>
              <a:gd name="connsiteX14-2353" fmla="*/ 4685873 w 5714762"/>
              <a:gd name="connsiteY14-2354" fmla="*/ 200476 h 4916638"/>
              <a:gd name="connsiteX15-2355" fmla="*/ 5414853 w 5714762"/>
              <a:gd name="connsiteY15-2356" fmla="*/ 68396 h 4916638"/>
              <a:gd name="connsiteX16-2357" fmla="*/ 5557093 w 5714762"/>
              <a:gd name="connsiteY16-2358" fmla="*/ 25216 h 4916638"/>
              <a:gd name="connsiteX17-2359" fmla="*/ 5595193 w 5714762"/>
              <a:gd name="connsiteY17-2360" fmla="*/ 164916 h 4916638"/>
              <a:gd name="connsiteX18-2361" fmla="*/ 5701873 w 5714762"/>
              <a:gd name="connsiteY18-2362" fmla="*/ 853256 h 4916638"/>
              <a:gd name="connsiteX19-2363" fmla="*/ 5694253 w 5714762"/>
              <a:gd name="connsiteY19-2364" fmla="*/ 1711776 h 4916638"/>
              <a:gd name="connsiteX20-2365" fmla="*/ 5534233 w 5714762"/>
              <a:gd name="connsiteY20-2366" fmla="*/ 2359476 h 4916638"/>
              <a:gd name="connsiteX21-2367" fmla="*/ 5458033 w 5714762"/>
              <a:gd name="connsiteY21-2368" fmla="*/ 2946216 h 4916638"/>
              <a:gd name="connsiteX22-2369" fmla="*/ 5404693 w 5714762"/>
              <a:gd name="connsiteY22-2370" fmla="*/ 3106236 h 4916638"/>
              <a:gd name="connsiteX23-2371" fmla="*/ 5488513 w 5714762"/>
              <a:gd name="connsiteY23-2372" fmla="*/ 3388176 h 4916638"/>
              <a:gd name="connsiteX24-2373" fmla="*/ 5389453 w 5714762"/>
              <a:gd name="connsiteY24-2374" fmla="*/ 3814896 h 4916638"/>
              <a:gd name="connsiteX25-2375" fmla="*/ 5016073 w 5714762"/>
              <a:gd name="connsiteY25-2376" fmla="*/ 4294956 h 4916638"/>
              <a:gd name="connsiteX26-2377" fmla="*/ 4231213 w 5714762"/>
              <a:gd name="connsiteY26-2378" fmla="*/ 4706436 h 4916638"/>
              <a:gd name="connsiteX27-2379" fmla="*/ 3156793 w 5714762"/>
              <a:gd name="connsiteY27-2380" fmla="*/ 4912176 h 4916638"/>
              <a:gd name="connsiteX28-2381" fmla="*/ 1777573 w 5714762"/>
              <a:gd name="connsiteY28-2382" fmla="*/ 4805496 h 4916638"/>
              <a:gd name="connsiteX29-2383" fmla="*/ 748873 w 5714762"/>
              <a:gd name="connsiteY29-2384" fmla="*/ 4340676 h 4916638"/>
              <a:gd name="connsiteX30-2385" fmla="*/ 253573 w 5714762"/>
              <a:gd name="connsiteY30-2386" fmla="*/ 3677736 h 4916638"/>
              <a:gd name="connsiteX31-2387" fmla="*/ 248492 w 5714762"/>
              <a:gd name="connsiteY31-2388" fmla="*/ 3355155 h 4916638"/>
              <a:gd name="connsiteX32" fmla="*/ 291673 w 5714762"/>
              <a:gd name="connsiteY32" fmla="*/ 3144336 h 4916638"/>
              <a:gd name="connsiteX0-2389" fmla="*/ 291673 w 5714762"/>
              <a:gd name="connsiteY0-2390" fmla="*/ 3144336 h 4916638"/>
              <a:gd name="connsiteX1-2391" fmla="*/ 212932 w 5714762"/>
              <a:gd name="connsiteY1-2392" fmla="*/ 2913195 h 4916638"/>
              <a:gd name="connsiteX2-2393" fmla="*/ 200233 w 5714762"/>
              <a:gd name="connsiteY2-2394" fmla="*/ 2595696 h 4916638"/>
              <a:gd name="connsiteX3-2395" fmla="*/ 190073 w 5714762"/>
              <a:gd name="connsiteY3-2396" fmla="*/ 2222316 h 4916638"/>
              <a:gd name="connsiteX4-2397" fmla="*/ 24973 w 5714762"/>
              <a:gd name="connsiteY4-2398" fmla="*/ 1521276 h 4916638"/>
              <a:gd name="connsiteX5-2399" fmla="*/ 22433 w 5714762"/>
              <a:gd name="connsiteY5-2400" fmla="*/ 670376 h 4916638"/>
              <a:gd name="connsiteX6-2401" fmla="*/ 233253 w 5714762"/>
              <a:gd name="connsiteY6-2402" fmla="*/ 32836 h 4916638"/>
              <a:gd name="connsiteX7-2403" fmla="*/ 954613 w 5714762"/>
              <a:gd name="connsiteY7-2404" fmla="*/ 119196 h 4916638"/>
              <a:gd name="connsiteX8-2405" fmla="*/ 1609933 w 5714762"/>
              <a:gd name="connsiteY8-2406" fmla="*/ 355416 h 4916638"/>
              <a:gd name="connsiteX9-2407" fmla="*/ 1950293 w 5714762"/>
              <a:gd name="connsiteY9-2408" fmla="*/ 530676 h 4916638"/>
              <a:gd name="connsiteX10-2409" fmla="*/ 2511633 w 5714762"/>
              <a:gd name="connsiteY10-2410" fmla="*/ 406216 h 4916638"/>
              <a:gd name="connsiteX11-2411" fmla="*/ 3377773 w 5714762"/>
              <a:gd name="connsiteY11-2412" fmla="*/ 408756 h 4916638"/>
              <a:gd name="connsiteX12-2413" fmla="*/ 3923873 w 5714762"/>
              <a:gd name="connsiteY12-2414" fmla="*/ 540836 h 4916638"/>
              <a:gd name="connsiteX13-2415" fmla="*/ 4195652 w 5714762"/>
              <a:gd name="connsiteY13-2416" fmla="*/ 408755 h 4916638"/>
              <a:gd name="connsiteX14-2417" fmla="*/ 4685873 w 5714762"/>
              <a:gd name="connsiteY14-2418" fmla="*/ 200476 h 4916638"/>
              <a:gd name="connsiteX15-2419" fmla="*/ 5414853 w 5714762"/>
              <a:gd name="connsiteY15-2420" fmla="*/ 68396 h 4916638"/>
              <a:gd name="connsiteX16-2421" fmla="*/ 5557093 w 5714762"/>
              <a:gd name="connsiteY16-2422" fmla="*/ 25216 h 4916638"/>
              <a:gd name="connsiteX17-2423" fmla="*/ 5595193 w 5714762"/>
              <a:gd name="connsiteY17-2424" fmla="*/ 164916 h 4916638"/>
              <a:gd name="connsiteX18-2425" fmla="*/ 5701873 w 5714762"/>
              <a:gd name="connsiteY18-2426" fmla="*/ 853256 h 4916638"/>
              <a:gd name="connsiteX19-2427" fmla="*/ 5694253 w 5714762"/>
              <a:gd name="connsiteY19-2428" fmla="*/ 1711776 h 4916638"/>
              <a:gd name="connsiteX20-2429" fmla="*/ 5534233 w 5714762"/>
              <a:gd name="connsiteY20-2430" fmla="*/ 2359476 h 4916638"/>
              <a:gd name="connsiteX21-2431" fmla="*/ 5458033 w 5714762"/>
              <a:gd name="connsiteY21-2432" fmla="*/ 2946216 h 4916638"/>
              <a:gd name="connsiteX22-2433" fmla="*/ 5404693 w 5714762"/>
              <a:gd name="connsiteY22-2434" fmla="*/ 3106236 h 4916638"/>
              <a:gd name="connsiteX23-2435" fmla="*/ 5488513 w 5714762"/>
              <a:gd name="connsiteY23-2436" fmla="*/ 3388176 h 4916638"/>
              <a:gd name="connsiteX24-2437" fmla="*/ 5389453 w 5714762"/>
              <a:gd name="connsiteY24-2438" fmla="*/ 3814896 h 4916638"/>
              <a:gd name="connsiteX25-2439" fmla="*/ 5016073 w 5714762"/>
              <a:gd name="connsiteY25-2440" fmla="*/ 4294956 h 4916638"/>
              <a:gd name="connsiteX26-2441" fmla="*/ 4231213 w 5714762"/>
              <a:gd name="connsiteY26-2442" fmla="*/ 4706436 h 4916638"/>
              <a:gd name="connsiteX27-2443" fmla="*/ 3156793 w 5714762"/>
              <a:gd name="connsiteY27-2444" fmla="*/ 4912176 h 4916638"/>
              <a:gd name="connsiteX28-2445" fmla="*/ 1777573 w 5714762"/>
              <a:gd name="connsiteY28-2446" fmla="*/ 4805496 h 4916638"/>
              <a:gd name="connsiteX29-2447" fmla="*/ 748873 w 5714762"/>
              <a:gd name="connsiteY29-2448" fmla="*/ 4340676 h 4916638"/>
              <a:gd name="connsiteX30-2449" fmla="*/ 370413 w 5714762"/>
              <a:gd name="connsiteY30-2450" fmla="*/ 3931736 h 4916638"/>
              <a:gd name="connsiteX31-2451" fmla="*/ 248492 w 5714762"/>
              <a:gd name="connsiteY31-2452" fmla="*/ 3355155 h 4916638"/>
              <a:gd name="connsiteX32-2453" fmla="*/ 291673 w 5714762"/>
              <a:gd name="connsiteY32-2454" fmla="*/ 3144336 h 4916638"/>
              <a:gd name="connsiteX0-2455" fmla="*/ 291673 w 5714762"/>
              <a:gd name="connsiteY0-2456" fmla="*/ 3144336 h 4916638"/>
              <a:gd name="connsiteX1-2457" fmla="*/ 212932 w 5714762"/>
              <a:gd name="connsiteY1-2458" fmla="*/ 2913195 h 4916638"/>
              <a:gd name="connsiteX2-2459" fmla="*/ 200233 w 5714762"/>
              <a:gd name="connsiteY2-2460" fmla="*/ 2595696 h 4916638"/>
              <a:gd name="connsiteX3-2461" fmla="*/ 190073 w 5714762"/>
              <a:gd name="connsiteY3-2462" fmla="*/ 2222316 h 4916638"/>
              <a:gd name="connsiteX4-2463" fmla="*/ 24973 w 5714762"/>
              <a:gd name="connsiteY4-2464" fmla="*/ 1521276 h 4916638"/>
              <a:gd name="connsiteX5-2465" fmla="*/ 22433 w 5714762"/>
              <a:gd name="connsiteY5-2466" fmla="*/ 670376 h 4916638"/>
              <a:gd name="connsiteX6-2467" fmla="*/ 233253 w 5714762"/>
              <a:gd name="connsiteY6-2468" fmla="*/ 32836 h 4916638"/>
              <a:gd name="connsiteX7-2469" fmla="*/ 954613 w 5714762"/>
              <a:gd name="connsiteY7-2470" fmla="*/ 119196 h 4916638"/>
              <a:gd name="connsiteX8-2471" fmla="*/ 1609933 w 5714762"/>
              <a:gd name="connsiteY8-2472" fmla="*/ 355416 h 4916638"/>
              <a:gd name="connsiteX9-2473" fmla="*/ 1950293 w 5714762"/>
              <a:gd name="connsiteY9-2474" fmla="*/ 530676 h 4916638"/>
              <a:gd name="connsiteX10-2475" fmla="*/ 2511633 w 5714762"/>
              <a:gd name="connsiteY10-2476" fmla="*/ 406216 h 4916638"/>
              <a:gd name="connsiteX11-2477" fmla="*/ 3377773 w 5714762"/>
              <a:gd name="connsiteY11-2478" fmla="*/ 408756 h 4916638"/>
              <a:gd name="connsiteX12-2479" fmla="*/ 3923873 w 5714762"/>
              <a:gd name="connsiteY12-2480" fmla="*/ 540836 h 4916638"/>
              <a:gd name="connsiteX13-2481" fmla="*/ 4195652 w 5714762"/>
              <a:gd name="connsiteY13-2482" fmla="*/ 408755 h 4916638"/>
              <a:gd name="connsiteX14-2483" fmla="*/ 4685873 w 5714762"/>
              <a:gd name="connsiteY14-2484" fmla="*/ 200476 h 4916638"/>
              <a:gd name="connsiteX15-2485" fmla="*/ 5414853 w 5714762"/>
              <a:gd name="connsiteY15-2486" fmla="*/ 68396 h 4916638"/>
              <a:gd name="connsiteX16-2487" fmla="*/ 5557093 w 5714762"/>
              <a:gd name="connsiteY16-2488" fmla="*/ 25216 h 4916638"/>
              <a:gd name="connsiteX17-2489" fmla="*/ 5595193 w 5714762"/>
              <a:gd name="connsiteY17-2490" fmla="*/ 164916 h 4916638"/>
              <a:gd name="connsiteX18-2491" fmla="*/ 5701873 w 5714762"/>
              <a:gd name="connsiteY18-2492" fmla="*/ 853256 h 4916638"/>
              <a:gd name="connsiteX19-2493" fmla="*/ 5694253 w 5714762"/>
              <a:gd name="connsiteY19-2494" fmla="*/ 1711776 h 4916638"/>
              <a:gd name="connsiteX20-2495" fmla="*/ 5534233 w 5714762"/>
              <a:gd name="connsiteY20-2496" fmla="*/ 2359476 h 4916638"/>
              <a:gd name="connsiteX21-2497" fmla="*/ 5458033 w 5714762"/>
              <a:gd name="connsiteY21-2498" fmla="*/ 2946216 h 4916638"/>
              <a:gd name="connsiteX22-2499" fmla="*/ 5404693 w 5714762"/>
              <a:gd name="connsiteY22-2500" fmla="*/ 3106236 h 4916638"/>
              <a:gd name="connsiteX23-2501" fmla="*/ 5488513 w 5714762"/>
              <a:gd name="connsiteY23-2502" fmla="*/ 3388176 h 4916638"/>
              <a:gd name="connsiteX24-2503" fmla="*/ 5389453 w 5714762"/>
              <a:gd name="connsiteY24-2504" fmla="*/ 3814896 h 4916638"/>
              <a:gd name="connsiteX25-2505" fmla="*/ 5016073 w 5714762"/>
              <a:gd name="connsiteY25-2506" fmla="*/ 4294956 h 4916638"/>
              <a:gd name="connsiteX26-2507" fmla="*/ 4231213 w 5714762"/>
              <a:gd name="connsiteY26-2508" fmla="*/ 4706436 h 4916638"/>
              <a:gd name="connsiteX27-2509" fmla="*/ 3156793 w 5714762"/>
              <a:gd name="connsiteY27-2510" fmla="*/ 4912176 h 4916638"/>
              <a:gd name="connsiteX28-2511" fmla="*/ 1777573 w 5714762"/>
              <a:gd name="connsiteY28-2512" fmla="*/ 4805496 h 4916638"/>
              <a:gd name="connsiteX29-2513" fmla="*/ 748873 w 5714762"/>
              <a:gd name="connsiteY29-2514" fmla="*/ 4340676 h 4916638"/>
              <a:gd name="connsiteX30-2515" fmla="*/ 370413 w 5714762"/>
              <a:gd name="connsiteY30-2516" fmla="*/ 3931736 h 4916638"/>
              <a:gd name="connsiteX31-2517" fmla="*/ 223092 w 5714762"/>
              <a:gd name="connsiteY31-2518" fmla="*/ 3492315 h 4916638"/>
              <a:gd name="connsiteX32-2519" fmla="*/ 291673 w 5714762"/>
              <a:gd name="connsiteY32-2520" fmla="*/ 3144336 h 4916638"/>
              <a:gd name="connsiteX0-2521" fmla="*/ 291673 w 5714762"/>
              <a:gd name="connsiteY0-2522" fmla="*/ 3144336 h 4916638"/>
              <a:gd name="connsiteX1-2523" fmla="*/ 263732 w 5714762"/>
              <a:gd name="connsiteY1-2524" fmla="*/ 2913195 h 4916638"/>
              <a:gd name="connsiteX2-2525" fmla="*/ 200233 w 5714762"/>
              <a:gd name="connsiteY2-2526" fmla="*/ 2595696 h 4916638"/>
              <a:gd name="connsiteX3-2527" fmla="*/ 190073 w 5714762"/>
              <a:gd name="connsiteY3-2528" fmla="*/ 2222316 h 4916638"/>
              <a:gd name="connsiteX4-2529" fmla="*/ 24973 w 5714762"/>
              <a:gd name="connsiteY4-2530" fmla="*/ 1521276 h 4916638"/>
              <a:gd name="connsiteX5-2531" fmla="*/ 22433 w 5714762"/>
              <a:gd name="connsiteY5-2532" fmla="*/ 670376 h 4916638"/>
              <a:gd name="connsiteX6-2533" fmla="*/ 233253 w 5714762"/>
              <a:gd name="connsiteY6-2534" fmla="*/ 32836 h 4916638"/>
              <a:gd name="connsiteX7-2535" fmla="*/ 954613 w 5714762"/>
              <a:gd name="connsiteY7-2536" fmla="*/ 119196 h 4916638"/>
              <a:gd name="connsiteX8-2537" fmla="*/ 1609933 w 5714762"/>
              <a:gd name="connsiteY8-2538" fmla="*/ 355416 h 4916638"/>
              <a:gd name="connsiteX9-2539" fmla="*/ 1950293 w 5714762"/>
              <a:gd name="connsiteY9-2540" fmla="*/ 530676 h 4916638"/>
              <a:gd name="connsiteX10-2541" fmla="*/ 2511633 w 5714762"/>
              <a:gd name="connsiteY10-2542" fmla="*/ 406216 h 4916638"/>
              <a:gd name="connsiteX11-2543" fmla="*/ 3377773 w 5714762"/>
              <a:gd name="connsiteY11-2544" fmla="*/ 408756 h 4916638"/>
              <a:gd name="connsiteX12-2545" fmla="*/ 3923873 w 5714762"/>
              <a:gd name="connsiteY12-2546" fmla="*/ 540836 h 4916638"/>
              <a:gd name="connsiteX13-2547" fmla="*/ 4195652 w 5714762"/>
              <a:gd name="connsiteY13-2548" fmla="*/ 408755 h 4916638"/>
              <a:gd name="connsiteX14-2549" fmla="*/ 4685873 w 5714762"/>
              <a:gd name="connsiteY14-2550" fmla="*/ 200476 h 4916638"/>
              <a:gd name="connsiteX15-2551" fmla="*/ 5414853 w 5714762"/>
              <a:gd name="connsiteY15-2552" fmla="*/ 68396 h 4916638"/>
              <a:gd name="connsiteX16-2553" fmla="*/ 5557093 w 5714762"/>
              <a:gd name="connsiteY16-2554" fmla="*/ 25216 h 4916638"/>
              <a:gd name="connsiteX17-2555" fmla="*/ 5595193 w 5714762"/>
              <a:gd name="connsiteY17-2556" fmla="*/ 164916 h 4916638"/>
              <a:gd name="connsiteX18-2557" fmla="*/ 5701873 w 5714762"/>
              <a:gd name="connsiteY18-2558" fmla="*/ 853256 h 4916638"/>
              <a:gd name="connsiteX19-2559" fmla="*/ 5694253 w 5714762"/>
              <a:gd name="connsiteY19-2560" fmla="*/ 1711776 h 4916638"/>
              <a:gd name="connsiteX20-2561" fmla="*/ 5534233 w 5714762"/>
              <a:gd name="connsiteY20-2562" fmla="*/ 2359476 h 4916638"/>
              <a:gd name="connsiteX21-2563" fmla="*/ 5458033 w 5714762"/>
              <a:gd name="connsiteY21-2564" fmla="*/ 2946216 h 4916638"/>
              <a:gd name="connsiteX22-2565" fmla="*/ 5404693 w 5714762"/>
              <a:gd name="connsiteY22-2566" fmla="*/ 3106236 h 4916638"/>
              <a:gd name="connsiteX23-2567" fmla="*/ 5488513 w 5714762"/>
              <a:gd name="connsiteY23-2568" fmla="*/ 3388176 h 4916638"/>
              <a:gd name="connsiteX24-2569" fmla="*/ 5389453 w 5714762"/>
              <a:gd name="connsiteY24-2570" fmla="*/ 3814896 h 4916638"/>
              <a:gd name="connsiteX25-2571" fmla="*/ 5016073 w 5714762"/>
              <a:gd name="connsiteY25-2572" fmla="*/ 4294956 h 4916638"/>
              <a:gd name="connsiteX26-2573" fmla="*/ 4231213 w 5714762"/>
              <a:gd name="connsiteY26-2574" fmla="*/ 4706436 h 4916638"/>
              <a:gd name="connsiteX27-2575" fmla="*/ 3156793 w 5714762"/>
              <a:gd name="connsiteY27-2576" fmla="*/ 4912176 h 4916638"/>
              <a:gd name="connsiteX28-2577" fmla="*/ 1777573 w 5714762"/>
              <a:gd name="connsiteY28-2578" fmla="*/ 4805496 h 4916638"/>
              <a:gd name="connsiteX29-2579" fmla="*/ 748873 w 5714762"/>
              <a:gd name="connsiteY29-2580" fmla="*/ 4340676 h 4916638"/>
              <a:gd name="connsiteX30-2581" fmla="*/ 370413 w 5714762"/>
              <a:gd name="connsiteY30-2582" fmla="*/ 3931736 h 4916638"/>
              <a:gd name="connsiteX31-2583" fmla="*/ 223092 w 5714762"/>
              <a:gd name="connsiteY31-2584" fmla="*/ 3492315 h 4916638"/>
              <a:gd name="connsiteX32-2585" fmla="*/ 291673 w 5714762"/>
              <a:gd name="connsiteY32-2586" fmla="*/ 3144336 h 4916638"/>
              <a:gd name="connsiteX0-2587" fmla="*/ 291673 w 5714762"/>
              <a:gd name="connsiteY0-2588" fmla="*/ 3144336 h 4916638"/>
              <a:gd name="connsiteX1-2589" fmla="*/ 263732 w 5714762"/>
              <a:gd name="connsiteY1-2590" fmla="*/ 2913195 h 4916638"/>
              <a:gd name="connsiteX2-2591" fmla="*/ 215473 w 5714762"/>
              <a:gd name="connsiteY2-2592" fmla="*/ 2585536 h 4916638"/>
              <a:gd name="connsiteX3-2593" fmla="*/ 190073 w 5714762"/>
              <a:gd name="connsiteY3-2594" fmla="*/ 2222316 h 4916638"/>
              <a:gd name="connsiteX4-2595" fmla="*/ 24973 w 5714762"/>
              <a:gd name="connsiteY4-2596" fmla="*/ 1521276 h 4916638"/>
              <a:gd name="connsiteX5-2597" fmla="*/ 22433 w 5714762"/>
              <a:gd name="connsiteY5-2598" fmla="*/ 670376 h 4916638"/>
              <a:gd name="connsiteX6-2599" fmla="*/ 233253 w 5714762"/>
              <a:gd name="connsiteY6-2600" fmla="*/ 32836 h 4916638"/>
              <a:gd name="connsiteX7-2601" fmla="*/ 954613 w 5714762"/>
              <a:gd name="connsiteY7-2602" fmla="*/ 119196 h 4916638"/>
              <a:gd name="connsiteX8-2603" fmla="*/ 1609933 w 5714762"/>
              <a:gd name="connsiteY8-2604" fmla="*/ 355416 h 4916638"/>
              <a:gd name="connsiteX9-2605" fmla="*/ 1950293 w 5714762"/>
              <a:gd name="connsiteY9-2606" fmla="*/ 530676 h 4916638"/>
              <a:gd name="connsiteX10-2607" fmla="*/ 2511633 w 5714762"/>
              <a:gd name="connsiteY10-2608" fmla="*/ 406216 h 4916638"/>
              <a:gd name="connsiteX11-2609" fmla="*/ 3377773 w 5714762"/>
              <a:gd name="connsiteY11-2610" fmla="*/ 408756 h 4916638"/>
              <a:gd name="connsiteX12-2611" fmla="*/ 3923873 w 5714762"/>
              <a:gd name="connsiteY12-2612" fmla="*/ 540836 h 4916638"/>
              <a:gd name="connsiteX13-2613" fmla="*/ 4195652 w 5714762"/>
              <a:gd name="connsiteY13-2614" fmla="*/ 408755 h 4916638"/>
              <a:gd name="connsiteX14-2615" fmla="*/ 4685873 w 5714762"/>
              <a:gd name="connsiteY14-2616" fmla="*/ 200476 h 4916638"/>
              <a:gd name="connsiteX15-2617" fmla="*/ 5414853 w 5714762"/>
              <a:gd name="connsiteY15-2618" fmla="*/ 68396 h 4916638"/>
              <a:gd name="connsiteX16-2619" fmla="*/ 5557093 w 5714762"/>
              <a:gd name="connsiteY16-2620" fmla="*/ 25216 h 4916638"/>
              <a:gd name="connsiteX17-2621" fmla="*/ 5595193 w 5714762"/>
              <a:gd name="connsiteY17-2622" fmla="*/ 164916 h 4916638"/>
              <a:gd name="connsiteX18-2623" fmla="*/ 5701873 w 5714762"/>
              <a:gd name="connsiteY18-2624" fmla="*/ 853256 h 4916638"/>
              <a:gd name="connsiteX19-2625" fmla="*/ 5694253 w 5714762"/>
              <a:gd name="connsiteY19-2626" fmla="*/ 1711776 h 4916638"/>
              <a:gd name="connsiteX20-2627" fmla="*/ 5534233 w 5714762"/>
              <a:gd name="connsiteY20-2628" fmla="*/ 2359476 h 4916638"/>
              <a:gd name="connsiteX21-2629" fmla="*/ 5458033 w 5714762"/>
              <a:gd name="connsiteY21-2630" fmla="*/ 2946216 h 4916638"/>
              <a:gd name="connsiteX22-2631" fmla="*/ 5404693 w 5714762"/>
              <a:gd name="connsiteY22-2632" fmla="*/ 3106236 h 4916638"/>
              <a:gd name="connsiteX23-2633" fmla="*/ 5488513 w 5714762"/>
              <a:gd name="connsiteY23-2634" fmla="*/ 3388176 h 4916638"/>
              <a:gd name="connsiteX24-2635" fmla="*/ 5389453 w 5714762"/>
              <a:gd name="connsiteY24-2636" fmla="*/ 3814896 h 4916638"/>
              <a:gd name="connsiteX25-2637" fmla="*/ 5016073 w 5714762"/>
              <a:gd name="connsiteY25-2638" fmla="*/ 4294956 h 4916638"/>
              <a:gd name="connsiteX26-2639" fmla="*/ 4231213 w 5714762"/>
              <a:gd name="connsiteY26-2640" fmla="*/ 4706436 h 4916638"/>
              <a:gd name="connsiteX27-2641" fmla="*/ 3156793 w 5714762"/>
              <a:gd name="connsiteY27-2642" fmla="*/ 4912176 h 4916638"/>
              <a:gd name="connsiteX28-2643" fmla="*/ 1777573 w 5714762"/>
              <a:gd name="connsiteY28-2644" fmla="*/ 4805496 h 4916638"/>
              <a:gd name="connsiteX29-2645" fmla="*/ 748873 w 5714762"/>
              <a:gd name="connsiteY29-2646" fmla="*/ 4340676 h 4916638"/>
              <a:gd name="connsiteX30-2647" fmla="*/ 370413 w 5714762"/>
              <a:gd name="connsiteY30-2648" fmla="*/ 3931736 h 4916638"/>
              <a:gd name="connsiteX31-2649" fmla="*/ 223092 w 5714762"/>
              <a:gd name="connsiteY31-2650" fmla="*/ 3492315 h 4916638"/>
              <a:gd name="connsiteX32-2651" fmla="*/ 291673 w 5714762"/>
              <a:gd name="connsiteY32-2652" fmla="*/ 3144336 h 4916638"/>
              <a:gd name="connsiteX0-2653" fmla="*/ 291673 w 5722727"/>
              <a:gd name="connsiteY0-2654" fmla="*/ 3144336 h 4916638"/>
              <a:gd name="connsiteX1-2655" fmla="*/ 263732 w 5722727"/>
              <a:gd name="connsiteY1-2656" fmla="*/ 2913195 h 4916638"/>
              <a:gd name="connsiteX2-2657" fmla="*/ 215473 w 5722727"/>
              <a:gd name="connsiteY2-2658" fmla="*/ 2585536 h 4916638"/>
              <a:gd name="connsiteX3-2659" fmla="*/ 190073 w 5722727"/>
              <a:gd name="connsiteY3-2660" fmla="*/ 2222316 h 4916638"/>
              <a:gd name="connsiteX4-2661" fmla="*/ 24973 w 5722727"/>
              <a:gd name="connsiteY4-2662" fmla="*/ 1521276 h 4916638"/>
              <a:gd name="connsiteX5-2663" fmla="*/ 22433 w 5722727"/>
              <a:gd name="connsiteY5-2664" fmla="*/ 670376 h 4916638"/>
              <a:gd name="connsiteX6-2665" fmla="*/ 233253 w 5722727"/>
              <a:gd name="connsiteY6-2666" fmla="*/ 32836 h 4916638"/>
              <a:gd name="connsiteX7-2667" fmla="*/ 954613 w 5722727"/>
              <a:gd name="connsiteY7-2668" fmla="*/ 119196 h 4916638"/>
              <a:gd name="connsiteX8-2669" fmla="*/ 1609933 w 5722727"/>
              <a:gd name="connsiteY8-2670" fmla="*/ 355416 h 4916638"/>
              <a:gd name="connsiteX9-2671" fmla="*/ 1950293 w 5722727"/>
              <a:gd name="connsiteY9-2672" fmla="*/ 530676 h 4916638"/>
              <a:gd name="connsiteX10-2673" fmla="*/ 2511633 w 5722727"/>
              <a:gd name="connsiteY10-2674" fmla="*/ 406216 h 4916638"/>
              <a:gd name="connsiteX11-2675" fmla="*/ 3377773 w 5722727"/>
              <a:gd name="connsiteY11-2676" fmla="*/ 408756 h 4916638"/>
              <a:gd name="connsiteX12-2677" fmla="*/ 3923873 w 5722727"/>
              <a:gd name="connsiteY12-2678" fmla="*/ 540836 h 4916638"/>
              <a:gd name="connsiteX13-2679" fmla="*/ 4195652 w 5722727"/>
              <a:gd name="connsiteY13-2680" fmla="*/ 408755 h 4916638"/>
              <a:gd name="connsiteX14-2681" fmla="*/ 4685873 w 5722727"/>
              <a:gd name="connsiteY14-2682" fmla="*/ 200476 h 4916638"/>
              <a:gd name="connsiteX15-2683" fmla="*/ 5414853 w 5722727"/>
              <a:gd name="connsiteY15-2684" fmla="*/ 68396 h 4916638"/>
              <a:gd name="connsiteX16-2685" fmla="*/ 5557093 w 5722727"/>
              <a:gd name="connsiteY16-2686" fmla="*/ 25216 h 4916638"/>
              <a:gd name="connsiteX17-2687" fmla="*/ 5595193 w 5722727"/>
              <a:gd name="connsiteY17-2688" fmla="*/ 164916 h 4916638"/>
              <a:gd name="connsiteX18-2689" fmla="*/ 5701873 w 5722727"/>
              <a:gd name="connsiteY18-2690" fmla="*/ 853256 h 4916638"/>
              <a:gd name="connsiteX19-2691" fmla="*/ 5694253 w 5722727"/>
              <a:gd name="connsiteY19-2692" fmla="*/ 1711776 h 4916638"/>
              <a:gd name="connsiteX20-2693" fmla="*/ 5412313 w 5722727"/>
              <a:gd name="connsiteY20-2694" fmla="*/ 2395036 h 4916638"/>
              <a:gd name="connsiteX21-2695" fmla="*/ 5458033 w 5722727"/>
              <a:gd name="connsiteY21-2696" fmla="*/ 2946216 h 4916638"/>
              <a:gd name="connsiteX22-2697" fmla="*/ 5404693 w 5722727"/>
              <a:gd name="connsiteY22-2698" fmla="*/ 3106236 h 4916638"/>
              <a:gd name="connsiteX23-2699" fmla="*/ 5488513 w 5722727"/>
              <a:gd name="connsiteY23-2700" fmla="*/ 3388176 h 4916638"/>
              <a:gd name="connsiteX24-2701" fmla="*/ 5389453 w 5722727"/>
              <a:gd name="connsiteY24-2702" fmla="*/ 3814896 h 4916638"/>
              <a:gd name="connsiteX25-2703" fmla="*/ 5016073 w 5722727"/>
              <a:gd name="connsiteY25-2704" fmla="*/ 4294956 h 4916638"/>
              <a:gd name="connsiteX26-2705" fmla="*/ 4231213 w 5722727"/>
              <a:gd name="connsiteY26-2706" fmla="*/ 4706436 h 4916638"/>
              <a:gd name="connsiteX27-2707" fmla="*/ 3156793 w 5722727"/>
              <a:gd name="connsiteY27-2708" fmla="*/ 4912176 h 4916638"/>
              <a:gd name="connsiteX28-2709" fmla="*/ 1777573 w 5722727"/>
              <a:gd name="connsiteY28-2710" fmla="*/ 4805496 h 4916638"/>
              <a:gd name="connsiteX29-2711" fmla="*/ 748873 w 5722727"/>
              <a:gd name="connsiteY29-2712" fmla="*/ 4340676 h 4916638"/>
              <a:gd name="connsiteX30-2713" fmla="*/ 370413 w 5722727"/>
              <a:gd name="connsiteY30-2714" fmla="*/ 3931736 h 4916638"/>
              <a:gd name="connsiteX31-2715" fmla="*/ 223092 w 5722727"/>
              <a:gd name="connsiteY31-2716" fmla="*/ 3492315 h 4916638"/>
              <a:gd name="connsiteX32-2717" fmla="*/ 291673 w 5722727"/>
              <a:gd name="connsiteY32-2718" fmla="*/ 3144336 h 4916638"/>
              <a:gd name="connsiteX0-2719" fmla="*/ 291673 w 5721681"/>
              <a:gd name="connsiteY0-2720" fmla="*/ 3144336 h 4916638"/>
              <a:gd name="connsiteX1-2721" fmla="*/ 263732 w 5721681"/>
              <a:gd name="connsiteY1-2722" fmla="*/ 2913195 h 4916638"/>
              <a:gd name="connsiteX2-2723" fmla="*/ 215473 w 5721681"/>
              <a:gd name="connsiteY2-2724" fmla="*/ 2585536 h 4916638"/>
              <a:gd name="connsiteX3-2725" fmla="*/ 190073 w 5721681"/>
              <a:gd name="connsiteY3-2726" fmla="*/ 2222316 h 4916638"/>
              <a:gd name="connsiteX4-2727" fmla="*/ 24973 w 5721681"/>
              <a:gd name="connsiteY4-2728" fmla="*/ 1521276 h 4916638"/>
              <a:gd name="connsiteX5-2729" fmla="*/ 22433 w 5721681"/>
              <a:gd name="connsiteY5-2730" fmla="*/ 670376 h 4916638"/>
              <a:gd name="connsiteX6-2731" fmla="*/ 233253 w 5721681"/>
              <a:gd name="connsiteY6-2732" fmla="*/ 32836 h 4916638"/>
              <a:gd name="connsiteX7-2733" fmla="*/ 954613 w 5721681"/>
              <a:gd name="connsiteY7-2734" fmla="*/ 119196 h 4916638"/>
              <a:gd name="connsiteX8-2735" fmla="*/ 1609933 w 5721681"/>
              <a:gd name="connsiteY8-2736" fmla="*/ 355416 h 4916638"/>
              <a:gd name="connsiteX9-2737" fmla="*/ 1950293 w 5721681"/>
              <a:gd name="connsiteY9-2738" fmla="*/ 530676 h 4916638"/>
              <a:gd name="connsiteX10-2739" fmla="*/ 2511633 w 5721681"/>
              <a:gd name="connsiteY10-2740" fmla="*/ 406216 h 4916638"/>
              <a:gd name="connsiteX11-2741" fmla="*/ 3377773 w 5721681"/>
              <a:gd name="connsiteY11-2742" fmla="*/ 408756 h 4916638"/>
              <a:gd name="connsiteX12-2743" fmla="*/ 3923873 w 5721681"/>
              <a:gd name="connsiteY12-2744" fmla="*/ 540836 h 4916638"/>
              <a:gd name="connsiteX13-2745" fmla="*/ 4195652 w 5721681"/>
              <a:gd name="connsiteY13-2746" fmla="*/ 408755 h 4916638"/>
              <a:gd name="connsiteX14-2747" fmla="*/ 4685873 w 5721681"/>
              <a:gd name="connsiteY14-2748" fmla="*/ 200476 h 4916638"/>
              <a:gd name="connsiteX15-2749" fmla="*/ 5414853 w 5721681"/>
              <a:gd name="connsiteY15-2750" fmla="*/ 68396 h 4916638"/>
              <a:gd name="connsiteX16-2751" fmla="*/ 5557093 w 5721681"/>
              <a:gd name="connsiteY16-2752" fmla="*/ 25216 h 4916638"/>
              <a:gd name="connsiteX17-2753" fmla="*/ 5595193 w 5721681"/>
              <a:gd name="connsiteY17-2754" fmla="*/ 164916 h 4916638"/>
              <a:gd name="connsiteX18-2755" fmla="*/ 5701873 w 5721681"/>
              <a:gd name="connsiteY18-2756" fmla="*/ 853256 h 4916638"/>
              <a:gd name="connsiteX19-2757" fmla="*/ 5694253 w 5721681"/>
              <a:gd name="connsiteY19-2758" fmla="*/ 1711776 h 4916638"/>
              <a:gd name="connsiteX20-2759" fmla="*/ 5427553 w 5721681"/>
              <a:gd name="connsiteY20-2760" fmla="*/ 2455996 h 4916638"/>
              <a:gd name="connsiteX21-2761" fmla="*/ 5458033 w 5721681"/>
              <a:gd name="connsiteY21-2762" fmla="*/ 2946216 h 4916638"/>
              <a:gd name="connsiteX22-2763" fmla="*/ 5404693 w 5721681"/>
              <a:gd name="connsiteY22-2764" fmla="*/ 3106236 h 4916638"/>
              <a:gd name="connsiteX23-2765" fmla="*/ 5488513 w 5721681"/>
              <a:gd name="connsiteY23-2766" fmla="*/ 3388176 h 4916638"/>
              <a:gd name="connsiteX24-2767" fmla="*/ 5389453 w 5721681"/>
              <a:gd name="connsiteY24-2768" fmla="*/ 3814896 h 4916638"/>
              <a:gd name="connsiteX25-2769" fmla="*/ 5016073 w 5721681"/>
              <a:gd name="connsiteY25-2770" fmla="*/ 4294956 h 4916638"/>
              <a:gd name="connsiteX26-2771" fmla="*/ 4231213 w 5721681"/>
              <a:gd name="connsiteY26-2772" fmla="*/ 4706436 h 4916638"/>
              <a:gd name="connsiteX27-2773" fmla="*/ 3156793 w 5721681"/>
              <a:gd name="connsiteY27-2774" fmla="*/ 4912176 h 4916638"/>
              <a:gd name="connsiteX28-2775" fmla="*/ 1777573 w 5721681"/>
              <a:gd name="connsiteY28-2776" fmla="*/ 4805496 h 4916638"/>
              <a:gd name="connsiteX29-2777" fmla="*/ 748873 w 5721681"/>
              <a:gd name="connsiteY29-2778" fmla="*/ 4340676 h 4916638"/>
              <a:gd name="connsiteX30-2779" fmla="*/ 370413 w 5721681"/>
              <a:gd name="connsiteY30-2780" fmla="*/ 3931736 h 4916638"/>
              <a:gd name="connsiteX31-2781" fmla="*/ 223092 w 5721681"/>
              <a:gd name="connsiteY31-2782" fmla="*/ 3492315 h 4916638"/>
              <a:gd name="connsiteX32-2783" fmla="*/ 291673 w 5721681"/>
              <a:gd name="connsiteY32-2784" fmla="*/ 3144336 h 4916638"/>
              <a:gd name="connsiteX0-2785" fmla="*/ 291673 w 5718276"/>
              <a:gd name="connsiteY0-2786" fmla="*/ 3144336 h 4916638"/>
              <a:gd name="connsiteX1-2787" fmla="*/ 263732 w 5718276"/>
              <a:gd name="connsiteY1-2788" fmla="*/ 2913195 h 4916638"/>
              <a:gd name="connsiteX2-2789" fmla="*/ 215473 w 5718276"/>
              <a:gd name="connsiteY2-2790" fmla="*/ 2585536 h 4916638"/>
              <a:gd name="connsiteX3-2791" fmla="*/ 190073 w 5718276"/>
              <a:gd name="connsiteY3-2792" fmla="*/ 2222316 h 4916638"/>
              <a:gd name="connsiteX4-2793" fmla="*/ 24973 w 5718276"/>
              <a:gd name="connsiteY4-2794" fmla="*/ 1521276 h 4916638"/>
              <a:gd name="connsiteX5-2795" fmla="*/ 22433 w 5718276"/>
              <a:gd name="connsiteY5-2796" fmla="*/ 670376 h 4916638"/>
              <a:gd name="connsiteX6-2797" fmla="*/ 233253 w 5718276"/>
              <a:gd name="connsiteY6-2798" fmla="*/ 32836 h 4916638"/>
              <a:gd name="connsiteX7-2799" fmla="*/ 954613 w 5718276"/>
              <a:gd name="connsiteY7-2800" fmla="*/ 119196 h 4916638"/>
              <a:gd name="connsiteX8-2801" fmla="*/ 1609933 w 5718276"/>
              <a:gd name="connsiteY8-2802" fmla="*/ 355416 h 4916638"/>
              <a:gd name="connsiteX9-2803" fmla="*/ 1950293 w 5718276"/>
              <a:gd name="connsiteY9-2804" fmla="*/ 530676 h 4916638"/>
              <a:gd name="connsiteX10-2805" fmla="*/ 2511633 w 5718276"/>
              <a:gd name="connsiteY10-2806" fmla="*/ 406216 h 4916638"/>
              <a:gd name="connsiteX11-2807" fmla="*/ 3377773 w 5718276"/>
              <a:gd name="connsiteY11-2808" fmla="*/ 408756 h 4916638"/>
              <a:gd name="connsiteX12-2809" fmla="*/ 3923873 w 5718276"/>
              <a:gd name="connsiteY12-2810" fmla="*/ 540836 h 4916638"/>
              <a:gd name="connsiteX13-2811" fmla="*/ 4195652 w 5718276"/>
              <a:gd name="connsiteY13-2812" fmla="*/ 408755 h 4916638"/>
              <a:gd name="connsiteX14-2813" fmla="*/ 4685873 w 5718276"/>
              <a:gd name="connsiteY14-2814" fmla="*/ 200476 h 4916638"/>
              <a:gd name="connsiteX15-2815" fmla="*/ 5414853 w 5718276"/>
              <a:gd name="connsiteY15-2816" fmla="*/ 68396 h 4916638"/>
              <a:gd name="connsiteX16-2817" fmla="*/ 5557093 w 5718276"/>
              <a:gd name="connsiteY16-2818" fmla="*/ 25216 h 4916638"/>
              <a:gd name="connsiteX17-2819" fmla="*/ 5595193 w 5718276"/>
              <a:gd name="connsiteY17-2820" fmla="*/ 164916 h 4916638"/>
              <a:gd name="connsiteX18-2821" fmla="*/ 5701873 w 5718276"/>
              <a:gd name="connsiteY18-2822" fmla="*/ 853256 h 4916638"/>
              <a:gd name="connsiteX19-2823" fmla="*/ 5694253 w 5718276"/>
              <a:gd name="connsiteY19-2824" fmla="*/ 1711776 h 4916638"/>
              <a:gd name="connsiteX20-2825" fmla="*/ 5478353 w 5718276"/>
              <a:gd name="connsiteY20-2826" fmla="*/ 2455996 h 4916638"/>
              <a:gd name="connsiteX21-2827" fmla="*/ 5458033 w 5718276"/>
              <a:gd name="connsiteY21-2828" fmla="*/ 2946216 h 4916638"/>
              <a:gd name="connsiteX22-2829" fmla="*/ 5404693 w 5718276"/>
              <a:gd name="connsiteY22-2830" fmla="*/ 3106236 h 4916638"/>
              <a:gd name="connsiteX23-2831" fmla="*/ 5488513 w 5718276"/>
              <a:gd name="connsiteY23-2832" fmla="*/ 3388176 h 4916638"/>
              <a:gd name="connsiteX24-2833" fmla="*/ 5389453 w 5718276"/>
              <a:gd name="connsiteY24-2834" fmla="*/ 3814896 h 4916638"/>
              <a:gd name="connsiteX25-2835" fmla="*/ 5016073 w 5718276"/>
              <a:gd name="connsiteY25-2836" fmla="*/ 4294956 h 4916638"/>
              <a:gd name="connsiteX26-2837" fmla="*/ 4231213 w 5718276"/>
              <a:gd name="connsiteY26-2838" fmla="*/ 4706436 h 4916638"/>
              <a:gd name="connsiteX27-2839" fmla="*/ 3156793 w 5718276"/>
              <a:gd name="connsiteY27-2840" fmla="*/ 4912176 h 4916638"/>
              <a:gd name="connsiteX28-2841" fmla="*/ 1777573 w 5718276"/>
              <a:gd name="connsiteY28-2842" fmla="*/ 4805496 h 4916638"/>
              <a:gd name="connsiteX29-2843" fmla="*/ 748873 w 5718276"/>
              <a:gd name="connsiteY29-2844" fmla="*/ 4340676 h 4916638"/>
              <a:gd name="connsiteX30-2845" fmla="*/ 370413 w 5718276"/>
              <a:gd name="connsiteY30-2846" fmla="*/ 3931736 h 4916638"/>
              <a:gd name="connsiteX31-2847" fmla="*/ 223092 w 5718276"/>
              <a:gd name="connsiteY31-2848" fmla="*/ 3492315 h 4916638"/>
              <a:gd name="connsiteX32-2849" fmla="*/ 291673 w 5718276"/>
              <a:gd name="connsiteY32-2850" fmla="*/ 3144336 h 4916638"/>
              <a:gd name="connsiteX0-2851" fmla="*/ 291673 w 5717287"/>
              <a:gd name="connsiteY0-2852" fmla="*/ 3144336 h 4916638"/>
              <a:gd name="connsiteX1-2853" fmla="*/ 263732 w 5717287"/>
              <a:gd name="connsiteY1-2854" fmla="*/ 2913195 h 4916638"/>
              <a:gd name="connsiteX2-2855" fmla="*/ 215473 w 5717287"/>
              <a:gd name="connsiteY2-2856" fmla="*/ 2585536 h 4916638"/>
              <a:gd name="connsiteX3-2857" fmla="*/ 190073 w 5717287"/>
              <a:gd name="connsiteY3-2858" fmla="*/ 2222316 h 4916638"/>
              <a:gd name="connsiteX4-2859" fmla="*/ 24973 w 5717287"/>
              <a:gd name="connsiteY4-2860" fmla="*/ 1521276 h 4916638"/>
              <a:gd name="connsiteX5-2861" fmla="*/ 22433 w 5717287"/>
              <a:gd name="connsiteY5-2862" fmla="*/ 670376 h 4916638"/>
              <a:gd name="connsiteX6-2863" fmla="*/ 233253 w 5717287"/>
              <a:gd name="connsiteY6-2864" fmla="*/ 32836 h 4916638"/>
              <a:gd name="connsiteX7-2865" fmla="*/ 954613 w 5717287"/>
              <a:gd name="connsiteY7-2866" fmla="*/ 119196 h 4916638"/>
              <a:gd name="connsiteX8-2867" fmla="*/ 1609933 w 5717287"/>
              <a:gd name="connsiteY8-2868" fmla="*/ 355416 h 4916638"/>
              <a:gd name="connsiteX9-2869" fmla="*/ 1950293 w 5717287"/>
              <a:gd name="connsiteY9-2870" fmla="*/ 530676 h 4916638"/>
              <a:gd name="connsiteX10-2871" fmla="*/ 2511633 w 5717287"/>
              <a:gd name="connsiteY10-2872" fmla="*/ 406216 h 4916638"/>
              <a:gd name="connsiteX11-2873" fmla="*/ 3377773 w 5717287"/>
              <a:gd name="connsiteY11-2874" fmla="*/ 408756 h 4916638"/>
              <a:gd name="connsiteX12-2875" fmla="*/ 3923873 w 5717287"/>
              <a:gd name="connsiteY12-2876" fmla="*/ 540836 h 4916638"/>
              <a:gd name="connsiteX13-2877" fmla="*/ 4195652 w 5717287"/>
              <a:gd name="connsiteY13-2878" fmla="*/ 408755 h 4916638"/>
              <a:gd name="connsiteX14-2879" fmla="*/ 4685873 w 5717287"/>
              <a:gd name="connsiteY14-2880" fmla="*/ 200476 h 4916638"/>
              <a:gd name="connsiteX15-2881" fmla="*/ 5414853 w 5717287"/>
              <a:gd name="connsiteY15-2882" fmla="*/ 68396 h 4916638"/>
              <a:gd name="connsiteX16-2883" fmla="*/ 5557093 w 5717287"/>
              <a:gd name="connsiteY16-2884" fmla="*/ 25216 h 4916638"/>
              <a:gd name="connsiteX17-2885" fmla="*/ 5595193 w 5717287"/>
              <a:gd name="connsiteY17-2886" fmla="*/ 164916 h 4916638"/>
              <a:gd name="connsiteX18-2887" fmla="*/ 5701873 w 5717287"/>
              <a:gd name="connsiteY18-2888" fmla="*/ 853256 h 4916638"/>
              <a:gd name="connsiteX19-2889" fmla="*/ 5694253 w 5717287"/>
              <a:gd name="connsiteY19-2890" fmla="*/ 1711776 h 4916638"/>
              <a:gd name="connsiteX20-2891" fmla="*/ 5493593 w 5717287"/>
              <a:gd name="connsiteY20-2892" fmla="*/ 2455996 h 4916638"/>
              <a:gd name="connsiteX21-2893" fmla="*/ 5458033 w 5717287"/>
              <a:gd name="connsiteY21-2894" fmla="*/ 2946216 h 4916638"/>
              <a:gd name="connsiteX22-2895" fmla="*/ 5404693 w 5717287"/>
              <a:gd name="connsiteY22-2896" fmla="*/ 3106236 h 4916638"/>
              <a:gd name="connsiteX23-2897" fmla="*/ 5488513 w 5717287"/>
              <a:gd name="connsiteY23-2898" fmla="*/ 3388176 h 4916638"/>
              <a:gd name="connsiteX24-2899" fmla="*/ 5389453 w 5717287"/>
              <a:gd name="connsiteY24-2900" fmla="*/ 3814896 h 4916638"/>
              <a:gd name="connsiteX25-2901" fmla="*/ 5016073 w 5717287"/>
              <a:gd name="connsiteY25-2902" fmla="*/ 4294956 h 4916638"/>
              <a:gd name="connsiteX26-2903" fmla="*/ 4231213 w 5717287"/>
              <a:gd name="connsiteY26-2904" fmla="*/ 4706436 h 4916638"/>
              <a:gd name="connsiteX27-2905" fmla="*/ 3156793 w 5717287"/>
              <a:gd name="connsiteY27-2906" fmla="*/ 4912176 h 4916638"/>
              <a:gd name="connsiteX28-2907" fmla="*/ 1777573 w 5717287"/>
              <a:gd name="connsiteY28-2908" fmla="*/ 4805496 h 4916638"/>
              <a:gd name="connsiteX29-2909" fmla="*/ 748873 w 5717287"/>
              <a:gd name="connsiteY29-2910" fmla="*/ 4340676 h 4916638"/>
              <a:gd name="connsiteX30-2911" fmla="*/ 370413 w 5717287"/>
              <a:gd name="connsiteY30-2912" fmla="*/ 3931736 h 4916638"/>
              <a:gd name="connsiteX31-2913" fmla="*/ 223092 w 5717287"/>
              <a:gd name="connsiteY31-2914" fmla="*/ 3492315 h 4916638"/>
              <a:gd name="connsiteX32-2915" fmla="*/ 291673 w 5717287"/>
              <a:gd name="connsiteY32-2916" fmla="*/ 3144336 h 4916638"/>
              <a:gd name="connsiteX0-2917" fmla="*/ 291673 w 5717287"/>
              <a:gd name="connsiteY0-2918" fmla="*/ 3144336 h 4916638"/>
              <a:gd name="connsiteX1-2919" fmla="*/ 263732 w 5717287"/>
              <a:gd name="connsiteY1-2920" fmla="*/ 2913195 h 4916638"/>
              <a:gd name="connsiteX2-2921" fmla="*/ 215473 w 5717287"/>
              <a:gd name="connsiteY2-2922" fmla="*/ 2585536 h 4916638"/>
              <a:gd name="connsiteX3-2923" fmla="*/ 190073 w 5717287"/>
              <a:gd name="connsiteY3-2924" fmla="*/ 2222316 h 4916638"/>
              <a:gd name="connsiteX4-2925" fmla="*/ 24973 w 5717287"/>
              <a:gd name="connsiteY4-2926" fmla="*/ 1521276 h 4916638"/>
              <a:gd name="connsiteX5-2927" fmla="*/ 22433 w 5717287"/>
              <a:gd name="connsiteY5-2928" fmla="*/ 670376 h 4916638"/>
              <a:gd name="connsiteX6-2929" fmla="*/ 233253 w 5717287"/>
              <a:gd name="connsiteY6-2930" fmla="*/ 32836 h 4916638"/>
              <a:gd name="connsiteX7-2931" fmla="*/ 954613 w 5717287"/>
              <a:gd name="connsiteY7-2932" fmla="*/ 119196 h 4916638"/>
              <a:gd name="connsiteX8-2933" fmla="*/ 1609933 w 5717287"/>
              <a:gd name="connsiteY8-2934" fmla="*/ 355416 h 4916638"/>
              <a:gd name="connsiteX9-2935" fmla="*/ 1950293 w 5717287"/>
              <a:gd name="connsiteY9-2936" fmla="*/ 530676 h 4916638"/>
              <a:gd name="connsiteX10-2937" fmla="*/ 2511633 w 5717287"/>
              <a:gd name="connsiteY10-2938" fmla="*/ 406216 h 4916638"/>
              <a:gd name="connsiteX11-2939" fmla="*/ 3377773 w 5717287"/>
              <a:gd name="connsiteY11-2940" fmla="*/ 408756 h 4916638"/>
              <a:gd name="connsiteX12-2941" fmla="*/ 3923873 w 5717287"/>
              <a:gd name="connsiteY12-2942" fmla="*/ 540836 h 4916638"/>
              <a:gd name="connsiteX13-2943" fmla="*/ 4195652 w 5717287"/>
              <a:gd name="connsiteY13-2944" fmla="*/ 408755 h 4916638"/>
              <a:gd name="connsiteX14-2945" fmla="*/ 4685873 w 5717287"/>
              <a:gd name="connsiteY14-2946" fmla="*/ 200476 h 4916638"/>
              <a:gd name="connsiteX15-2947" fmla="*/ 5414853 w 5717287"/>
              <a:gd name="connsiteY15-2948" fmla="*/ 68396 h 4916638"/>
              <a:gd name="connsiteX16-2949" fmla="*/ 5557093 w 5717287"/>
              <a:gd name="connsiteY16-2950" fmla="*/ 25216 h 4916638"/>
              <a:gd name="connsiteX17-2951" fmla="*/ 5595193 w 5717287"/>
              <a:gd name="connsiteY17-2952" fmla="*/ 164916 h 4916638"/>
              <a:gd name="connsiteX18-2953" fmla="*/ 5701873 w 5717287"/>
              <a:gd name="connsiteY18-2954" fmla="*/ 853256 h 4916638"/>
              <a:gd name="connsiteX19-2955" fmla="*/ 5694253 w 5717287"/>
              <a:gd name="connsiteY19-2956" fmla="*/ 1711776 h 4916638"/>
              <a:gd name="connsiteX20-2957" fmla="*/ 5493593 w 5717287"/>
              <a:gd name="connsiteY20-2958" fmla="*/ 2455996 h 4916638"/>
              <a:gd name="connsiteX21-2959" fmla="*/ 5458033 w 5717287"/>
              <a:gd name="connsiteY21-2960" fmla="*/ 2946216 h 4916638"/>
              <a:gd name="connsiteX22-2961" fmla="*/ 5404693 w 5717287"/>
              <a:gd name="connsiteY22-2962" fmla="*/ 3106236 h 4916638"/>
              <a:gd name="connsiteX23-2963" fmla="*/ 5488513 w 5717287"/>
              <a:gd name="connsiteY23-2964" fmla="*/ 3388176 h 4916638"/>
              <a:gd name="connsiteX24-2965" fmla="*/ 5389453 w 5717287"/>
              <a:gd name="connsiteY24-2966" fmla="*/ 3814896 h 4916638"/>
              <a:gd name="connsiteX25-2967" fmla="*/ 5016073 w 5717287"/>
              <a:gd name="connsiteY25-2968" fmla="*/ 4294956 h 4916638"/>
              <a:gd name="connsiteX26-2969" fmla="*/ 4231213 w 5717287"/>
              <a:gd name="connsiteY26-2970" fmla="*/ 4706436 h 4916638"/>
              <a:gd name="connsiteX27-2971" fmla="*/ 3156793 w 5717287"/>
              <a:gd name="connsiteY27-2972" fmla="*/ 4912176 h 4916638"/>
              <a:gd name="connsiteX28-2973" fmla="*/ 1777573 w 5717287"/>
              <a:gd name="connsiteY28-2974" fmla="*/ 4805496 h 4916638"/>
              <a:gd name="connsiteX29-2975" fmla="*/ 748873 w 5717287"/>
              <a:gd name="connsiteY29-2976" fmla="*/ 4340676 h 4916638"/>
              <a:gd name="connsiteX30-2977" fmla="*/ 370413 w 5717287"/>
              <a:gd name="connsiteY30-2978" fmla="*/ 3931736 h 4916638"/>
              <a:gd name="connsiteX31-2979" fmla="*/ 223092 w 5717287"/>
              <a:gd name="connsiteY31-2980" fmla="*/ 3492315 h 4916638"/>
              <a:gd name="connsiteX32-2981" fmla="*/ 291673 w 5717287"/>
              <a:gd name="connsiteY32-2982" fmla="*/ 3144336 h 4916638"/>
              <a:gd name="connsiteX0-2983" fmla="*/ 291673 w 5717287"/>
              <a:gd name="connsiteY0-2984" fmla="*/ 3144336 h 4916638"/>
              <a:gd name="connsiteX1-2985" fmla="*/ 263732 w 5717287"/>
              <a:gd name="connsiteY1-2986" fmla="*/ 2913195 h 4916638"/>
              <a:gd name="connsiteX2-2987" fmla="*/ 215473 w 5717287"/>
              <a:gd name="connsiteY2-2988" fmla="*/ 2585536 h 4916638"/>
              <a:gd name="connsiteX3-2989" fmla="*/ 190073 w 5717287"/>
              <a:gd name="connsiteY3-2990" fmla="*/ 2222316 h 4916638"/>
              <a:gd name="connsiteX4-2991" fmla="*/ 24973 w 5717287"/>
              <a:gd name="connsiteY4-2992" fmla="*/ 1521276 h 4916638"/>
              <a:gd name="connsiteX5-2993" fmla="*/ 22433 w 5717287"/>
              <a:gd name="connsiteY5-2994" fmla="*/ 670376 h 4916638"/>
              <a:gd name="connsiteX6-2995" fmla="*/ 233253 w 5717287"/>
              <a:gd name="connsiteY6-2996" fmla="*/ 32836 h 4916638"/>
              <a:gd name="connsiteX7-2997" fmla="*/ 954613 w 5717287"/>
              <a:gd name="connsiteY7-2998" fmla="*/ 119196 h 4916638"/>
              <a:gd name="connsiteX8-2999" fmla="*/ 1609933 w 5717287"/>
              <a:gd name="connsiteY8-3000" fmla="*/ 355416 h 4916638"/>
              <a:gd name="connsiteX9-3001" fmla="*/ 1950293 w 5717287"/>
              <a:gd name="connsiteY9-3002" fmla="*/ 530676 h 4916638"/>
              <a:gd name="connsiteX10-3003" fmla="*/ 2511633 w 5717287"/>
              <a:gd name="connsiteY10-3004" fmla="*/ 406216 h 4916638"/>
              <a:gd name="connsiteX11-3005" fmla="*/ 3377773 w 5717287"/>
              <a:gd name="connsiteY11-3006" fmla="*/ 408756 h 4916638"/>
              <a:gd name="connsiteX12-3007" fmla="*/ 3923873 w 5717287"/>
              <a:gd name="connsiteY12-3008" fmla="*/ 540836 h 4916638"/>
              <a:gd name="connsiteX13-3009" fmla="*/ 4195652 w 5717287"/>
              <a:gd name="connsiteY13-3010" fmla="*/ 408755 h 4916638"/>
              <a:gd name="connsiteX14-3011" fmla="*/ 4685873 w 5717287"/>
              <a:gd name="connsiteY14-3012" fmla="*/ 200476 h 4916638"/>
              <a:gd name="connsiteX15-3013" fmla="*/ 5414853 w 5717287"/>
              <a:gd name="connsiteY15-3014" fmla="*/ 68396 h 4916638"/>
              <a:gd name="connsiteX16-3015" fmla="*/ 5557093 w 5717287"/>
              <a:gd name="connsiteY16-3016" fmla="*/ 25216 h 4916638"/>
              <a:gd name="connsiteX17-3017" fmla="*/ 5595193 w 5717287"/>
              <a:gd name="connsiteY17-3018" fmla="*/ 164916 h 4916638"/>
              <a:gd name="connsiteX18-3019" fmla="*/ 5701873 w 5717287"/>
              <a:gd name="connsiteY18-3020" fmla="*/ 853256 h 4916638"/>
              <a:gd name="connsiteX19-3021" fmla="*/ 5694253 w 5717287"/>
              <a:gd name="connsiteY19-3022" fmla="*/ 1711776 h 4916638"/>
              <a:gd name="connsiteX20-3023" fmla="*/ 5493593 w 5717287"/>
              <a:gd name="connsiteY20-3024" fmla="*/ 2455996 h 4916638"/>
              <a:gd name="connsiteX21-3025" fmla="*/ 5501213 w 5717287"/>
              <a:gd name="connsiteY21-3026" fmla="*/ 2730315 h 4916638"/>
              <a:gd name="connsiteX22-3027" fmla="*/ 5458033 w 5717287"/>
              <a:gd name="connsiteY22-3028" fmla="*/ 2946216 h 4916638"/>
              <a:gd name="connsiteX23-3029" fmla="*/ 5404693 w 5717287"/>
              <a:gd name="connsiteY23-3030" fmla="*/ 3106236 h 4916638"/>
              <a:gd name="connsiteX24-3031" fmla="*/ 5488513 w 5717287"/>
              <a:gd name="connsiteY24-3032" fmla="*/ 3388176 h 4916638"/>
              <a:gd name="connsiteX25-3033" fmla="*/ 5389453 w 5717287"/>
              <a:gd name="connsiteY25-3034" fmla="*/ 3814896 h 4916638"/>
              <a:gd name="connsiteX26-3035" fmla="*/ 5016073 w 5717287"/>
              <a:gd name="connsiteY26-3036" fmla="*/ 4294956 h 4916638"/>
              <a:gd name="connsiteX27-3037" fmla="*/ 4231213 w 5717287"/>
              <a:gd name="connsiteY27-3038" fmla="*/ 4706436 h 4916638"/>
              <a:gd name="connsiteX28-3039" fmla="*/ 3156793 w 5717287"/>
              <a:gd name="connsiteY28-3040" fmla="*/ 4912176 h 4916638"/>
              <a:gd name="connsiteX29-3041" fmla="*/ 1777573 w 5717287"/>
              <a:gd name="connsiteY29-3042" fmla="*/ 4805496 h 4916638"/>
              <a:gd name="connsiteX30-3043" fmla="*/ 748873 w 5717287"/>
              <a:gd name="connsiteY30-3044" fmla="*/ 4340676 h 4916638"/>
              <a:gd name="connsiteX31-3045" fmla="*/ 370413 w 5717287"/>
              <a:gd name="connsiteY31-3046" fmla="*/ 3931736 h 4916638"/>
              <a:gd name="connsiteX32-3047" fmla="*/ 223092 w 5717287"/>
              <a:gd name="connsiteY32-3048" fmla="*/ 3492315 h 4916638"/>
              <a:gd name="connsiteX33" fmla="*/ 291673 w 5717287"/>
              <a:gd name="connsiteY33" fmla="*/ 3144336 h 4916638"/>
              <a:gd name="connsiteX0-3049" fmla="*/ 291673 w 5717287"/>
              <a:gd name="connsiteY0-3050" fmla="*/ 3144336 h 4916638"/>
              <a:gd name="connsiteX1-3051" fmla="*/ 263732 w 5717287"/>
              <a:gd name="connsiteY1-3052" fmla="*/ 2913195 h 4916638"/>
              <a:gd name="connsiteX2-3053" fmla="*/ 215473 w 5717287"/>
              <a:gd name="connsiteY2-3054" fmla="*/ 2585536 h 4916638"/>
              <a:gd name="connsiteX3-3055" fmla="*/ 190073 w 5717287"/>
              <a:gd name="connsiteY3-3056" fmla="*/ 2222316 h 4916638"/>
              <a:gd name="connsiteX4-3057" fmla="*/ 24973 w 5717287"/>
              <a:gd name="connsiteY4-3058" fmla="*/ 1521276 h 4916638"/>
              <a:gd name="connsiteX5-3059" fmla="*/ 22433 w 5717287"/>
              <a:gd name="connsiteY5-3060" fmla="*/ 670376 h 4916638"/>
              <a:gd name="connsiteX6-3061" fmla="*/ 233253 w 5717287"/>
              <a:gd name="connsiteY6-3062" fmla="*/ 32836 h 4916638"/>
              <a:gd name="connsiteX7-3063" fmla="*/ 954613 w 5717287"/>
              <a:gd name="connsiteY7-3064" fmla="*/ 119196 h 4916638"/>
              <a:gd name="connsiteX8-3065" fmla="*/ 1609933 w 5717287"/>
              <a:gd name="connsiteY8-3066" fmla="*/ 355416 h 4916638"/>
              <a:gd name="connsiteX9-3067" fmla="*/ 1950293 w 5717287"/>
              <a:gd name="connsiteY9-3068" fmla="*/ 530676 h 4916638"/>
              <a:gd name="connsiteX10-3069" fmla="*/ 2511633 w 5717287"/>
              <a:gd name="connsiteY10-3070" fmla="*/ 406216 h 4916638"/>
              <a:gd name="connsiteX11-3071" fmla="*/ 3377773 w 5717287"/>
              <a:gd name="connsiteY11-3072" fmla="*/ 408756 h 4916638"/>
              <a:gd name="connsiteX12-3073" fmla="*/ 3923873 w 5717287"/>
              <a:gd name="connsiteY12-3074" fmla="*/ 540836 h 4916638"/>
              <a:gd name="connsiteX13-3075" fmla="*/ 4195652 w 5717287"/>
              <a:gd name="connsiteY13-3076" fmla="*/ 408755 h 4916638"/>
              <a:gd name="connsiteX14-3077" fmla="*/ 4685873 w 5717287"/>
              <a:gd name="connsiteY14-3078" fmla="*/ 200476 h 4916638"/>
              <a:gd name="connsiteX15-3079" fmla="*/ 5414853 w 5717287"/>
              <a:gd name="connsiteY15-3080" fmla="*/ 68396 h 4916638"/>
              <a:gd name="connsiteX16-3081" fmla="*/ 5557093 w 5717287"/>
              <a:gd name="connsiteY16-3082" fmla="*/ 25216 h 4916638"/>
              <a:gd name="connsiteX17-3083" fmla="*/ 5595193 w 5717287"/>
              <a:gd name="connsiteY17-3084" fmla="*/ 164916 h 4916638"/>
              <a:gd name="connsiteX18-3085" fmla="*/ 5701873 w 5717287"/>
              <a:gd name="connsiteY18-3086" fmla="*/ 853256 h 4916638"/>
              <a:gd name="connsiteX19-3087" fmla="*/ 5694253 w 5717287"/>
              <a:gd name="connsiteY19-3088" fmla="*/ 1711776 h 4916638"/>
              <a:gd name="connsiteX20-3089" fmla="*/ 5493593 w 5717287"/>
              <a:gd name="connsiteY20-3090" fmla="*/ 2455996 h 4916638"/>
              <a:gd name="connsiteX21-3091" fmla="*/ 5501213 w 5717287"/>
              <a:gd name="connsiteY21-3092" fmla="*/ 2730315 h 4916638"/>
              <a:gd name="connsiteX22-3093" fmla="*/ 5458033 w 5717287"/>
              <a:gd name="connsiteY22-3094" fmla="*/ 2991936 h 4916638"/>
              <a:gd name="connsiteX23-3095" fmla="*/ 5404693 w 5717287"/>
              <a:gd name="connsiteY23-3096" fmla="*/ 3106236 h 4916638"/>
              <a:gd name="connsiteX24-3097" fmla="*/ 5488513 w 5717287"/>
              <a:gd name="connsiteY24-3098" fmla="*/ 3388176 h 4916638"/>
              <a:gd name="connsiteX25-3099" fmla="*/ 5389453 w 5717287"/>
              <a:gd name="connsiteY25-3100" fmla="*/ 3814896 h 4916638"/>
              <a:gd name="connsiteX26-3101" fmla="*/ 5016073 w 5717287"/>
              <a:gd name="connsiteY26-3102" fmla="*/ 4294956 h 4916638"/>
              <a:gd name="connsiteX27-3103" fmla="*/ 4231213 w 5717287"/>
              <a:gd name="connsiteY27-3104" fmla="*/ 4706436 h 4916638"/>
              <a:gd name="connsiteX28-3105" fmla="*/ 3156793 w 5717287"/>
              <a:gd name="connsiteY28-3106" fmla="*/ 4912176 h 4916638"/>
              <a:gd name="connsiteX29-3107" fmla="*/ 1777573 w 5717287"/>
              <a:gd name="connsiteY29-3108" fmla="*/ 4805496 h 4916638"/>
              <a:gd name="connsiteX30-3109" fmla="*/ 748873 w 5717287"/>
              <a:gd name="connsiteY30-3110" fmla="*/ 4340676 h 4916638"/>
              <a:gd name="connsiteX31-3111" fmla="*/ 370413 w 5717287"/>
              <a:gd name="connsiteY31-3112" fmla="*/ 3931736 h 4916638"/>
              <a:gd name="connsiteX32-3113" fmla="*/ 223092 w 5717287"/>
              <a:gd name="connsiteY32-3114" fmla="*/ 3492315 h 4916638"/>
              <a:gd name="connsiteX33-3115" fmla="*/ 291673 w 5717287"/>
              <a:gd name="connsiteY33-3116" fmla="*/ 3144336 h 4916638"/>
              <a:gd name="connsiteX0-3117" fmla="*/ 291673 w 5717287"/>
              <a:gd name="connsiteY0-3118" fmla="*/ 3144336 h 4916638"/>
              <a:gd name="connsiteX1-3119" fmla="*/ 263732 w 5717287"/>
              <a:gd name="connsiteY1-3120" fmla="*/ 2913195 h 4916638"/>
              <a:gd name="connsiteX2-3121" fmla="*/ 215473 w 5717287"/>
              <a:gd name="connsiteY2-3122" fmla="*/ 2585536 h 4916638"/>
              <a:gd name="connsiteX3-3123" fmla="*/ 190073 w 5717287"/>
              <a:gd name="connsiteY3-3124" fmla="*/ 2222316 h 4916638"/>
              <a:gd name="connsiteX4-3125" fmla="*/ 24973 w 5717287"/>
              <a:gd name="connsiteY4-3126" fmla="*/ 1521276 h 4916638"/>
              <a:gd name="connsiteX5-3127" fmla="*/ 22433 w 5717287"/>
              <a:gd name="connsiteY5-3128" fmla="*/ 670376 h 4916638"/>
              <a:gd name="connsiteX6-3129" fmla="*/ 233253 w 5717287"/>
              <a:gd name="connsiteY6-3130" fmla="*/ 32836 h 4916638"/>
              <a:gd name="connsiteX7-3131" fmla="*/ 954613 w 5717287"/>
              <a:gd name="connsiteY7-3132" fmla="*/ 119196 h 4916638"/>
              <a:gd name="connsiteX8-3133" fmla="*/ 1609933 w 5717287"/>
              <a:gd name="connsiteY8-3134" fmla="*/ 355416 h 4916638"/>
              <a:gd name="connsiteX9-3135" fmla="*/ 1950293 w 5717287"/>
              <a:gd name="connsiteY9-3136" fmla="*/ 530676 h 4916638"/>
              <a:gd name="connsiteX10-3137" fmla="*/ 2511633 w 5717287"/>
              <a:gd name="connsiteY10-3138" fmla="*/ 406216 h 4916638"/>
              <a:gd name="connsiteX11-3139" fmla="*/ 3377773 w 5717287"/>
              <a:gd name="connsiteY11-3140" fmla="*/ 408756 h 4916638"/>
              <a:gd name="connsiteX12-3141" fmla="*/ 3923873 w 5717287"/>
              <a:gd name="connsiteY12-3142" fmla="*/ 540836 h 4916638"/>
              <a:gd name="connsiteX13-3143" fmla="*/ 4195652 w 5717287"/>
              <a:gd name="connsiteY13-3144" fmla="*/ 408755 h 4916638"/>
              <a:gd name="connsiteX14-3145" fmla="*/ 4685873 w 5717287"/>
              <a:gd name="connsiteY14-3146" fmla="*/ 200476 h 4916638"/>
              <a:gd name="connsiteX15-3147" fmla="*/ 5414853 w 5717287"/>
              <a:gd name="connsiteY15-3148" fmla="*/ 68396 h 4916638"/>
              <a:gd name="connsiteX16-3149" fmla="*/ 5557093 w 5717287"/>
              <a:gd name="connsiteY16-3150" fmla="*/ 25216 h 4916638"/>
              <a:gd name="connsiteX17-3151" fmla="*/ 5595193 w 5717287"/>
              <a:gd name="connsiteY17-3152" fmla="*/ 164916 h 4916638"/>
              <a:gd name="connsiteX18-3153" fmla="*/ 5701873 w 5717287"/>
              <a:gd name="connsiteY18-3154" fmla="*/ 853256 h 4916638"/>
              <a:gd name="connsiteX19-3155" fmla="*/ 5694253 w 5717287"/>
              <a:gd name="connsiteY19-3156" fmla="*/ 1711776 h 4916638"/>
              <a:gd name="connsiteX20-3157" fmla="*/ 5493593 w 5717287"/>
              <a:gd name="connsiteY20-3158" fmla="*/ 2455996 h 4916638"/>
              <a:gd name="connsiteX21-3159" fmla="*/ 5501213 w 5717287"/>
              <a:gd name="connsiteY21-3160" fmla="*/ 2730315 h 4916638"/>
              <a:gd name="connsiteX22-3161" fmla="*/ 5458033 w 5717287"/>
              <a:gd name="connsiteY22-3162" fmla="*/ 2991936 h 4916638"/>
              <a:gd name="connsiteX23-3163" fmla="*/ 5447365 w 5717287"/>
              <a:gd name="connsiteY23-3164" fmla="*/ 3246444 h 4916638"/>
              <a:gd name="connsiteX24-3165" fmla="*/ 5488513 w 5717287"/>
              <a:gd name="connsiteY24-3166" fmla="*/ 3388176 h 4916638"/>
              <a:gd name="connsiteX25-3167" fmla="*/ 5389453 w 5717287"/>
              <a:gd name="connsiteY25-3168" fmla="*/ 3814896 h 4916638"/>
              <a:gd name="connsiteX26-3169" fmla="*/ 5016073 w 5717287"/>
              <a:gd name="connsiteY26-3170" fmla="*/ 4294956 h 4916638"/>
              <a:gd name="connsiteX27-3171" fmla="*/ 4231213 w 5717287"/>
              <a:gd name="connsiteY27-3172" fmla="*/ 4706436 h 4916638"/>
              <a:gd name="connsiteX28-3173" fmla="*/ 3156793 w 5717287"/>
              <a:gd name="connsiteY28-3174" fmla="*/ 4912176 h 4916638"/>
              <a:gd name="connsiteX29-3175" fmla="*/ 1777573 w 5717287"/>
              <a:gd name="connsiteY29-3176" fmla="*/ 4805496 h 4916638"/>
              <a:gd name="connsiteX30-3177" fmla="*/ 748873 w 5717287"/>
              <a:gd name="connsiteY30-3178" fmla="*/ 4340676 h 4916638"/>
              <a:gd name="connsiteX31-3179" fmla="*/ 370413 w 5717287"/>
              <a:gd name="connsiteY31-3180" fmla="*/ 3931736 h 4916638"/>
              <a:gd name="connsiteX32-3181" fmla="*/ 223092 w 5717287"/>
              <a:gd name="connsiteY32-3182" fmla="*/ 3492315 h 4916638"/>
              <a:gd name="connsiteX33-3183" fmla="*/ 291673 w 5717287"/>
              <a:gd name="connsiteY33-3184" fmla="*/ 3144336 h 4916638"/>
              <a:gd name="connsiteX0-3185" fmla="*/ 291673 w 5716897"/>
              <a:gd name="connsiteY0-3186" fmla="*/ 3144336 h 4916638"/>
              <a:gd name="connsiteX1-3187" fmla="*/ 263732 w 5716897"/>
              <a:gd name="connsiteY1-3188" fmla="*/ 2913195 h 4916638"/>
              <a:gd name="connsiteX2-3189" fmla="*/ 215473 w 5716897"/>
              <a:gd name="connsiteY2-3190" fmla="*/ 2585536 h 4916638"/>
              <a:gd name="connsiteX3-3191" fmla="*/ 190073 w 5716897"/>
              <a:gd name="connsiteY3-3192" fmla="*/ 2222316 h 4916638"/>
              <a:gd name="connsiteX4-3193" fmla="*/ 24973 w 5716897"/>
              <a:gd name="connsiteY4-3194" fmla="*/ 1521276 h 4916638"/>
              <a:gd name="connsiteX5-3195" fmla="*/ 22433 w 5716897"/>
              <a:gd name="connsiteY5-3196" fmla="*/ 670376 h 4916638"/>
              <a:gd name="connsiteX6-3197" fmla="*/ 233253 w 5716897"/>
              <a:gd name="connsiteY6-3198" fmla="*/ 32836 h 4916638"/>
              <a:gd name="connsiteX7-3199" fmla="*/ 954613 w 5716897"/>
              <a:gd name="connsiteY7-3200" fmla="*/ 119196 h 4916638"/>
              <a:gd name="connsiteX8-3201" fmla="*/ 1609933 w 5716897"/>
              <a:gd name="connsiteY8-3202" fmla="*/ 355416 h 4916638"/>
              <a:gd name="connsiteX9-3203" fmla="*/ 1950293 w 5716897"/>
              <a:gd name="connsiteY9-3204" fmla="*/ 530676 h 4916638"/>
              <a:gd name="connsiteX10-3205" fmla="*/ 2511633 w 5716897"/>
              <a:gd name="connsiteY10-3206" fmla="*/ 406216 h 4916638"/>
              <a:gd name="connsiteX11-3207" fmla="*/ 3377773 w 5716897"/>
              <a:gd name="connsiteY11-3208" fmla="*/ 408756 h 4916638"/>
              <a:gd name="connsiteX12-3209" fmla="*/ 3923873 w 5716897"/>
              <a:gd name="connsiteY12-3210" fmla="*/ 540836 h 4916638"/>
              <a:gd name="connsiteX13-3211" fmla="*/ 4195652 w 5716897"/>
              <a:gd name="connsiteY13-3212" fmla="*/ 408755 h 4916638"/>
              <a:gd name="connsiteX14-3213" fmla="*/ 4685873 w 5716897"/>
              <a:gd name="connsiteY14-3214" fmla="*/ 200476 h 4916638"/>
              <a:gd name="connsiteX15-3215" fmla="*/ 5414853 w 5716897"/>
              <a:gd name="connsiteY15-3216" fmla="*/ 68396 h 4916638"/>
              <a:gd name="connsiteX16-3217" fmla="*/ 5557093 w 5716897"/>
              <a:gd name="connsiteY16-3218" fmla="*/ 25216 h 4916638"/>
              <a:gd name="connsiteX17-3219" fmla="*/ 5595193 w 5716897"/>
              <a:gd name="connsiteY17-3220" fmla="*/ 164916 h 4916638"/>
              <a:gd name="connsiteX18-3221" fmla="*/ 5701873 w 5716897"/>
              <a:gd name="connsiteY18-3222" fmla="*/ 853256 h 4916638"/>
              <a:gd name="connsiteX19-3223" fmla="*/ 5694253 w 5716897"/>
              <a:gd name="connsiteY19-3224" fmla="*/ 1711776 h 4916638"/>
              <a:gd name="connsiteX20-3225" fmla="*/ 5499689 w 5716897"/>
              <a:gd name="connsiteY20-3226" fmla="*/ 2346268 h 4916638"/>
              <a:gd name="connsiteX21-3227" fmla="*/ 5501213 w 5716897"/>
              <a:gd name="connsiteY21-3228" fmla="*/ 2730315 h 4916638"/>
              <a:gd name="connsiteX22-3229" fmla="*/ 5458033 w 5716897"/>
              <a:gd name="connsiteY22-3230" fmla="*/ 2991936 h 4916638"/>
              <a:gd name="connsiteX23-3231" fmla="*/ 5447365 w 5716897"/>
              <a:gd name="connsiteY23-3232" fmla="*/ 3246444 h 4916638"/>
              <a:gd name="connsiteX24-3233" fmla="*/ 5488513 w 5716897"/>
              <a:gd name="connsiteY24-3234" fmla="*/ 3388176 h 4916638"/>
              <a:gd name="connsiteX25-3235" fmla="*/ 5389453 w 5716897"/>
              <a:gd name="connsiteY25-3236" fmla="*/ 3814896 h 4916638"/>
              <a:gd name="connsiteX26-3237" fmla="*/ 5016073 w 5716897"/>
              <a:gd name="connsiteY26-3238" fmla="*/ 4294956 h 4916638"/>
              <a:gd name="connsiteX27-3239" fmla="*/ 4231213 w 5716897"/>
              <a:gd name="connsiteY27-3240" fmla="*/ 4706436 h 4916638"/>
              <a:gd name="connsiteX28-3241" fmla="*/ 3156793 w 5716897"/>
              <a:gd name="connsiteY28-3242" fmla="*/ 4912176 h 4916638"/>
              <a:gd name="connsiteX29-3243" fmla="*/ 1777573 w 5716897"/>
              <a:gd name="connsiteY29-3244" fmla="*/ 4805496 h 4916638"/>
              <a:gd name="connsiteX30-3245" fmla="*/ 748873 w 5716897"/>
              <a:gd name="connsiteY30-3246" fmla="*/ 4340676 h 4916638"/>
              <a:gd name="connsiteX31-3247" fmla="*/ 370413 w 5716897"/>
              <a:gd name="connsiteY31-3248" fmla="*/ 3931736 h 4916638"/>
              <a:gd name="connsiteX32-3249" fmla="*/ 223092 w 5716897"/>
              <a:gd name="connsiteY32-3250" fmla="*/ 3492315 h 4916638"/>
              <a:gd name="connsiteX33-3251" fmla="*/ 291673 w 5716897"/>
              <a:gd name="connsiteY33-3252" fmla="*/ 3144336 h 4916638"/>
              <a:gd name="connsiteX0-3253" fmla="*/ 291673 w 5716897"/>
              <a:gd name="connsiteY0-3254" fmla="*/ 3144336 h 4916638"/>
              <a:gd name="connsiteX1-3255" fmla="*/ 263732 w 5716897"/>
              <a:gd name="connsiteY1-3256" fmla="*/ 2913195 h 4916638"/>
              <a:gd name="connsiteX2-3257" fmla="*/ 215473 w 5716897"/>
              <a:gd name="connsiteY2-3258" fmla="*/ 2585536 h 4916638"/>
              <a:gd name="connsiteX3-3259" fmla="*/ 190073 w 5716897"/>
              <a:gd name="connsiteY3-3260" fmla="*/ 2222316 h 4916638"/>
              <a:gd name="connsiteX4-3261" fmla="*/ 24973 w 5716897"/>
              <a:gd name="connsiteY4-3262" fmla="*/ 1521276 h 4916638"/>
              <a:gd name="connsiteX5-3263" fmla="*/ 22433 w 5716897"/>
              <a:gd name="connsiteY5-3264" fmla="*/ 670376 h 4916638"/>
              <a:gd name="connsiteX6-3265" fmla="*/ 233253 w 5716897"/>
              <a:gd name="connsiteY6-3266" fmla="*/ 32836 h 4916638"/>
              <a:gd name="connsiteX7-3267" fmla="*/ 954613 w 5716897"/>
              <a:gd name="connsiteY7-3268" fmla="*/ 119196 h 4916638"/>
              <a:gd name="connsiteX8-3269" fmla="*/ 1609933 w 5716897"/>
              <a:gd name="connsiteY8-3270" fmla="*/ 355416 h 4916638"/>
              <a:gd name="connsiteX9-3271" fmla="*/ 1950293 w 5716897"/>
              <a:gd name="connsiteY9-3272" fmla="*/ 530676 h 4916638"/>
              <a:gd name="connsiteX10-3273" fmla="*/ 2511633 w 5716897"/>
              <a:gd name="connsiteY10-3274" fmla="*/ 406216 h 4916638"/>
              <a:gd name="connsiteX11-3275" fmla="*/ 3377773 w 5716897"/>
              <a:gd name="connsiteY11-3276" fmla="*/ 408756 h 4916638"/>
              <a:gd name="connsiteX12-3277" fmla="*/ 3923873 w 5716897"/>
              <a:gd name="connsiteY12-3278" fmla="*/ 540836 h 4916638"/>
              <a:gd name="connsiteX13-3279" fmla="*/ 4195652 w 5716897"/>
              <a:gd name="connsiteY13-3280" fmla="*/ 408755 h 4916638"/>
              <a:gd name="connsiteX14-3281" fmla="*/ 4685873 w 5716897"/>
              <a:gd name="connsiteY14-3282" fmla="*/ 200476 h 4916638"/>
              <a:gd name="connsiteX15-3283" fmla="*/ 5414853 w 5716897"/>
              <a:gd name="connsiteY15-3284" fmla="*/ 68396 h 4916638"/>
              <a:gd name="connsiteX16-3285" fmla="*/ 5557093 w 5716897"/>
              <a:gd name="connsiteY16-3286" fmla="*/ 25216 h 4916638"/>
              <a:gd name="connsiteX17-3287" fmla="*/ 5595193 w 5716897"/>
              <a:gd name="connsiteY17-3288" fmla="*/ 164916 h 4916638"/>
              <a:gd name="connsiteX18-3289" fmla="*/ 5701873 w 5716897"/>
              <a:gd name="connsiteY18-3290" fmla="*/ 853256 h 4916638"/>
              <a:gd name="connsiteX19-3291" fmla="*/ 5694253 w 5716897"/>
              <a:gd name="connsiteY19-3292" fmla="*/ 1711776 h 4916638"/>
              <a:gd name="connsiteX20-3293" fmla="*/ 5499689 w 5716897"/>
              <a:gd name="connsiteY20-3294" fmla="*/ 2346268 h 4916638"/>
              <a:gd name="connsiteX21-3295" fmla="*/ 5458541 w 5716897"/>
              <a:gd name="connsiteY21-3296" fmla="*/ 2779083 h 4916638"/>
              <a:gd name="connsiteX22-3297" fmla="*/ 5458033 w 5716897"/>
              <a:gd name="connsiteY22-3298" fmla="*/ 2991936 h 4916638"/>
              <a:gd name="connsiteX23-3299" fmla="*/ 5447365 w 5716897"/>
              <a:gd name="connsiteY23-3300" fmla="*/ 3246444 h 4916638"/>
              <a:gd name="connsiteX24-3301" fmla="*/ 5488513 w 5716897"/>
              <a:gd name="connsiteY24-3302" fmla="*/ 3388176 h 4916638"/>
              <a:gd name="connsiteX25-3303" fmla="*/ 5389453 w 5716897"/>
              <a:gd name="connsiteY25-3304" fmla="*/ 3814896 h 4916638"/>
              <a:gd name="connsiteX26-3305" fmla="*/ 5016073 w 5716897"/>
              <a:gd name="connsiteY26-3306" fmla="*/ 4294956 h 4916638"/>
              <a:gd name="connsiteX27-3307" fmla="*/ 4231213 w 5716897"/>
              <a:gd name="connsiteY27-3308" fmla="*/ 4706436 h 4916638"/>
              <a:gd name="connsiteX28-3309" fmla="*/ 3156793 w 5716897"/>
              <a:gd name="connsiteY28-3310" fmla="*/ 4912176 h 4916638"/>
              <a:gd name="connsiteX29-3311" fmla="*/ 1777573 w 5716897"/>
              <a:gd name="connsiteY29-3312" fmla="*/ 4805496 h 4916638"/>
              <a:gd name="connsiteX30-3313" fmla="*/ 748873 w 5716897"/>
              <a:gd name="connsiteY30-3314" fmla="*/ 4340676 h 4916638"/>
              <a:gd name="connsiteX31-3315" fmla="*/ 370413 w 5716897"/>
              <a:gd name="connsiteY31-3316" fmla="*/ 3931736 h 4916638"/>
              <a:gd name="connsiteX32-3317" fmla="*/ 223092 w 5716897"/>
              <a:gd name="connsiteY32-3318" fmla="*/ 3492315 h 4916638"/>
              <a:gd name="connsiteX33-3319" fmla="*/ 291673 w 5716897"/>
              <a:gd name="connsiteY33-3320" fmla="*/ 3144336 h 4916638"/>
              <a:gd name="connsiteX0-3321" fmla="*/ 291673 w 5716897"/>
              <a:gd name="connsiteY0-3322" fmla="*/ 3144336 h 4916638"/>
              <a:gd name="connsiteX1-3323" fmla="*/ 263732 w 5716897"/>
              <a:gd name="connsiteY1-3324" fmla="*/ 2913195 h 4916638"/>
              <a:gd name="connsiteX2-3325" fmla="*/ 215473 w 5716897"/>
              <a:gd name="connsiteY2-3326" fmla="*/ 2585536 h 4916638"/>
              <a:gd name="connsiteX3-3327" fmla="*/ 190073 w 5716897"/>
              <a:gd name="connsiteY3-3328" fmla="*/ 2222316 h 4916638"/>
              <a:gd name="connsiteX4-3329" fmla="*/ 24973 w 5716897"/>
              <a:gd name="connsiteY4-3330" fmla="*/ 1521276 h 4916638"/>
              <a:gd name="connsiteX5-3331" fmla="*/ 22433 w 5716897"/>
              <a:gd name="connsiteY5-3332" fmla="*/ 670376 h 4916638"/>
              <a:gd name="connsiteX6-3333" fmla="*/ 233253 w 5716897"/>
              <a:gd name="connsiteY6-3334" fmla="*/ 32836 h 4916638"/>
              <a:gd name="connsiteX7-3335" fmla="*/ 954613 w 5716897"/>
              <a:gd name="connsiteY7-3336" fmla="*/ 119196 h 4916638"/>
              <a:gd name="connsiteX8-3337" fmla="*/ 1609933 w 5716897"/>
              <a:gd name="connsiteY8-3338" fmla="*/ 355416 h 4916638"/>
              <a:gd name="connsiteX9-3339" fmla="*/ 1950293 w 5716897"/>
              <a:gd name="connsiteY9-3340" fmla="*/ 530676 h 4916638"/>
              <a:gd name="connsiteX10-3341" fmla="*/ 2511633 w 5716897"/>
              <a:gd name="connsiteY10-3342" fmla="*/ 406216 h 4916638"/>
              <a:gd name="connsiteX11-3343" fmla="*/ 3377773 w 5716897"/>
              <a:gd name="connsiteY11-3344" fmla="*/ 408756 h 4916638"/>
              <a:gd name="connsiteX12-3345" fmla="*/ 3923873 w 5716897"/>
              <a:gd name="connsiteY12-3346" fmla="*/ 540836 h 4916638"/>
              <a:gd name="connsiteX13-3347" fmla="*/ 4195652 w 5716897"/>
              <a:gd name="connsiteY13-3348" fmla="*/ 408755 h 4916638"/>
              <a:gd name="connsiteX14-3349" fmla="*/ 4685873 w 5716897"/>
              <a:gd name="connsiteY14-3350" fmla="*/ 200476 h 4916638"/>
              <a:gd name="connsiteX15-3351" fmla="*/ 5414853 w 5716897"/>
              <a:gd name="connsiteY15-3352" fmla="*/ 68396 h 4916638"/>
              <a:gd name="connsiteX16-3353" fmla="*/ 5557093 w 5716897"/>
              <a:gd name="connsiteY16-3354" fmla="*/ 25216 h 4916638"/>
              <a:gd name="connsiteX17-3355" fmla="*/ 5595193 w 5716897"/>
              <a:gd name="connsiteY17-3356" fmla="*/ 164916 h 4916638"/>
              <a:gd name="connsiteX18-3357" fmla="*/ 5701873 w 5716897"/>
              <a:gd name="connsiteY18-3358" fmla="*/ 853256 h 4916638"/>
              <a:gd name="connsiteX19-3359" fmla="*/ 5694253 w 5716897"/>
              <a:gd name="connsiteY19-3360" fmla="*/ 1711776 h 4916638"/>
              <a:gd name="connsiteX20-3361" fmla="*/ 5499689 w 5716897"/>
              <a:gd name="connsiteY20-3362" fmla="*/ 2346268 h 4916638"/>
              <a:gd name="connsiteX21-3363" fmla="*/ 5458541 w 5716897"/>
              <a:gd name="connsiteY21-3364" fmla="*/ 2779083 h 4916638"/>
              <a:gd name="connsiteX22-3365" fmla="*/ 5458033 w 5716897"/>
              <a:gd name="connsiteY22-3366" fmla="*/ 2991936 h 4916638"/>
              <a:gd name="connsiteX23-3367" fmla="*/ 5447365 w 5716897"/>
              <a:gd name="connsiteY23-3368" fmla="*/ 3246444 h 4916638"/>
              <a:gd name="connsiteX24-3369" fmla="*/ 5488513 w 5716897"/>
              <a:gd name="connsiteY24-3370" fmla="*/ 3388176 h 4916638"/>
              <a:gd name="connsiteX25-3371" fmla="*/ 5389453 w 5716897"/>
              <a:gd name="connsiteY25-3372" fmla="*/ 3814896 h 4916638"/>
              <a:gd name="connsiteX26-3373" fmla="*/ 5016073 w 5716897"/>
              <a:gd name="connsiteY26-3374" fmla="*/ 4294956 h 4916638"/>
              <a:gd name="connsiteX27-3375" fmla="*/ 4231213 w 5716897"/>
              <a:gd name="connsiteY27-3376" fmla="*/ 4706436 h 4916638"/>
              <a:gd name="connsiteX28-3377" fmla="*/ 3156793 w 5716897"/>
              <a:gd name="connsiteY28-3378" fmla="*/ 4912176 h 4916638"/>
              <a:gd name="connsiteX29-3379" fmla="*/ 1777573 w 5716897"/>
              <a:gd name="connsiteY29-3380" fmla="*/ 4805496 h 4916638"/>
              <a:gd name="connsiteX30-3381" fmla="*/ 748873 w 5716897"/>
              <a:gd name="connsiteY30-3382" fmla="*/ 4340676 h 4916638"/>
              <a:gd name="connsiteX31-3383" fmla="*/ 370413 w 5716897"/>
              <a:gd name="connsiteY31-3384" fmla="*/ 3931736 h 4916638"/>
              <a:gd name="connsiteX32-3385" fmla="*/ 223092 w 5716897"/>
              <a:gd name="connsiteY32-3386" fmla="*/ 3492315 h 4916638"/>
              <a:gd name="connsiteX33-3387" fmla="*/ 291673 w 5716897"/>
              <a:gd name="connsiteY33-3388" fmla="*/ 3144336 h 4916638"/>
              <a:gd name="connsiteX0-3389" fmla="*/ 291673 w 5716897"/>
              <a:gd name="connsiteY0-3390" fmla="*/ 3144336 h 4916638"/>
              <a:gd name="connsiteX1-3391" fmla="*/ 263732 w 5716897"/>
              <a:gd name="connsiteY1-3392" fmla="*/ 2913195 h 4916638"/>
              <a:gd name="connsiteX2-3393" fmla="*/ 215473 w 5716897"/>
              <a:gd name="connsiteY2-3394" fmla="*/ 2585536 h 4916638"/>
              <a:gd name="connsiteX3-3395" fmla="*/ 190073 w 5716897"/>
              <a:gd name="connsiteY3-3396" fmla="*/ 2222316 h 4916638"/>
              <a:gd name="connsiteX4-3397" fmla="*/ 24973 w 5716897"/>
              <a:gd name="connsiteY4-3398" fmla="*/ 1521276 h 4916638"/>
              <a:gd name="connsiteX5-3399" fmla="*/ 22433 w 5716897"/>
              <a:gd name="connsiteY5-3400" fmla="*/ 670376 h 4916638"/>
              <a:gd name="connsiteX6-3401" fmla="*/ 233253 w 5716897"/>
              <a:gd name="connsiteY6-3402" fmla="*/ 32836 h 4916638"/>
              <a:gd name="connsiteX7-3403" fmla="*/ 954613 w 5716897"/>
              <a:gd name="connsiteY7-3404" fmla="*/ 119196 h 4916638"/>
              <a:gd name="connsiteX8-3405" fmla="*/ 1609933 w 5716897"/>
              <a:gd name="connsiteY8-3406" fmla="*/ 355416 h 4916638"/>
              <a:gd name="connsiteX9-3407" fmla="*/ 1950293 w 5716897"/>
              <a:gd name="connsiteY9-3408" fmla="*/ 530676 h 4916638"/>
              <a:gd name="connsiteX10-3409" fmla="*/ 2511633 w 5716897"/>
              <a:gd name="connsiteY10-3410" fmla="*/ 406216 h 4916638"/>
              <a:gd name="connsiteX11-3411" fmla="*/ 3377773 w 5716897"/>
              <a:gd name="connsiteY11-3412" fmla="*/ 408756 h 4916638"/>
              <a:gd name="connsiteX12-3413" fmla="*/ 3923873 w 5716897"/>
              <a:gd name="connsiteY12-3414" fmla="*/ 540836 h 4916638"/>
              <a:gd name="connsiteX13-3415" fmla="*/ 4195652 w 5716897"/>
              <a:gd name="connsiteY13-3416" fmla="*/ 408755 h 4916638"/>
              <a:gd name="connsiteX14-3417" fmla="*/ 4685873 w 5716897"/>
              <a:gd name="connsiteY14-3418" fmla="*/ 200476 h 4916638"/>
              <a:gd name="connsiteX15-3419" fmla="*/ 5414853 w 5716897"/>
              <a:gd name="connsiteY15-3420" fmla="*/ 68396 h 4916638"/>
              <a:gd name="connsiteX16-3421" fmla="*/ 5557093 w 5716897"/>
              <a:gd name="connsiteY16-3422" fmla="*/ 25216 h 4916638"/>
              <a:gd name="connsiteX17-3423" fmla="*/ 5595193 w 5716897"/>
              <a:gd name="connsiteY17-3424" fmla="*/ 164916 h 4916638"/>
              <a:gd name="connsiteX18-3425" fmla="*/ 5701873 w 5716897"/>
              <a:gd name="connsiteY18-3426" fmla="*/ 853256 h 4916638"/>
              <a:gd name="connsiteX19-3427" fmla="*/ 5694253 w 5716897"/>
              <a:gd name="connsiteY19-3428" fmla="*/ 1711776 h 4916638"/>
              <a:gd name="connsiteX20-3429" fmla="*/ 5499689 w 5716897"/>
              <a:gd name="connsiteY20-3430" fmla="*/ 2346268 h 4916638"/>
              <a:gd name="connsiteX21-3431" fmla="*/ 5458541 w 5716897"/>
              <a:gd name="connsiteY21-3432" fmla="*/ 2779083 h 4916638"/>
              <a:gd name="connsiteX22-3433" fmla="*/ 5458033 w 5716897"/>
              <a:gd name="connsiteY22-3434" fmla="*/ 2991936 h 4916638"/>
              <a:gd name="connsiteX23-3435" fmla="*/ 5490037 w 5716897"/>
              <a:gd name="connsiteY23-3436" fmla="*/ 3258636 h 4916638"/>
              <a:gd name="connsiteX24-3437" fmla="*/ 5488513 w 5716897"/>
              <a:gd name="connsiteY24-3438" fmla="*/ 3388176 h 4916638"/>
              <a:gd name="connsiteX25-3439" fmla="*/ 5389453 w 5716897"/>
              <a:gd name="connsiteY25-3440" fmla="*/ 3814896 h 4916638"/>
              <a:gd name="connsiteX26-3441" fmla="*/ 5016073 w 5716897"/>
              <a:gd name="connsiteY26-3442" fmla="*/ 4294956 h 4916638"/>
              <a:gd name="connsiteX27-3443" fmla="*/ 4231213 w 5716897"/>
              <a:gd name="connsiteY27-3444" fmla="*/ 4706436 h 4916638"/>
              <a:gd name="connsiteX28-3445" fmla="*/ 3156793 w 5716897"/>
              <a:gd name="connsiteY28-3446" fmla="*/ 4912176 h 4916638"/>
              <a:gd name="connsiteX29-3447" fmla="*/ 1777573 w 5716897"/>
              <a:gd name="connsiteY29-3448" fmla="*/ 4805496 h 4916638"/>
              <a:gd name="connsiteX30-3449" fmla="*/ 748873 w 5716897"/>
              <a:gd name="connsiteY30-3450" fmla="*/ 4340676 h 4916638"/>
              <a:gd name="connsiteX31-3451" fmla="*/ 370413 w 5716897"/>
              <a:gd name="connsiteY31-3452" fmla="*/ 3931736 h 4916638"/>
              <a:gd name="connsiteX32-3453" fmla="*/ 223092 w 5716897"/>
              <a:gd name="connsiteY32-3454" fmla="*/ 3492315 h 4916638"/>
              <a:gd name="connsiteX33-3455" fmla="*/ 291673 w 5716897"/>
              <a:gd name="connsiteY33-3456" fmla="*/ 3144336 h 4916638"/>
              <a:gd name="connsiteX0-3457" fmla="*/ 291673 w 5716897"/>
              <a:gd name="connsiteY0-3458" fmla="*/ 3144336 h 4916638"/>
              <a:gd name="connsiteX1-3459" fmla="*/ 263732 w 5716897"/>
              <a:gd name="connsiteY1-3460" fmla="*/ 2913195 h 4916638"/>
              <a:gd name="connsiteX2-3461" fmla="*/ 291673 w 5716897"/>
              <a:gd name="connsiteY2-3462" fmla="*/ 2631256 h 4916638"/>
              <a:gd name="connsiteX3-3463" fmla="*/ 190073 w 5716897"/>
              <a:gd name="connsiteY3-3464" fmla="*/ 2222316 h 4916638"/>
              <a:gd name="connsiteX4-3465" fmla="*/ 24973 w 5716897"/>
              <a:gd name="connsiteY4-3466" fmla="*/ 1521276 h 4916638"/>
              <a:gd name="connsiteX5-3467" fmla="*/ 22433 w 5716897"/>
              <a:gd name="connsiteY5-3468" fmla="*/ 670376 h 4916638"/>
              <a:gd name="connsiteX6-3469" fmla="*/ 233253 w 5716897"/>
              <a:gd name="connsiteY6-3470" fmla="*/ 32836 h 4916638"/>
              <a:gd name="connsiteX7-3471" fmla="*/ 954613 w 5716897"/>
              <a:gd name="connsiteY7-3472" fmla="*/ 119196 h 4916638"/>
              <a:gd name="connsiteX8-3473" fmla="*/ 1609933 w 5716897"/>
              <a:gd name="connsiteY8-3474" fmla="*/ 355416 h 4916638"/>
              <a:gd name="connsiteX9-3475" fmla="*/ 1950293 w 5716897"/>
              <a:gd name="connsiteY9-3476" fmla="*/ 530676 h 4916638"/>
              <a:gd name="connsiteX10-3477" fmla="*/ 2511633 w 5716897"/>
              <a:gd name="connsiteY10-3478" fmla="*/ 406216 h 4916638"/>
              <a:gd name="connsiteX11-3479" fmla="*/ 3377773 w 5716897"/>
              <a:gd name="connsiteY11-3480" fmla="*/ 408756 h 4916638"/>
              <a:gd name="connsiteX12-3481" fmla="*/ 3923873 w 5716897"/>
              <a:gd name="connsiteY12-3482" fmla="*/ 540836 h 4916638"/>
              <a:gd name="connsiteX13-3483" fmla="*/ 4195652 w 5716897"/>
              <a:gd name="connsiteY13-3484" fmla="*/ 408755 h 4916638"/>
              <a:gd name="connsiteX14-3485" fmla="*/ 4685873 w 5716897"/>
              <a:gd name="connsiteY14-3486" fmla="*/ 200476 h 4916638"/>
              <a:gd name="connsiteX15-3487" fmla="*/ 5414853 w 5716897"/>
              <a:gd name="connsiteY15-3488" fmla="*/ 68396 h 4916638"/>
              <a:gd name="connsiteX16-3489" fmla="*/ 5557093 w 5716897"/>
              <a:gd name="connsiteY16-3490" fmla="*/ 25216 h 4916638"/>
              <a:gd name="connsiteX17-3491" fmla="*/ 5595193 w 5716897"/>
              <a:gd name="connsiteY17-3492" fmla="*/ 164916 h 4916638"/>
              <a:gd name="connsiteX18-3493" fmla="*/ 5701873 w 5716897"/>
              <a:gd name="connsiteY18-3494" fmla="*/ 853256 h 4916638"/>
              <a:gd name="connsiteX19-3495" fmla="*/ 5694253 w 5716897"/>
              <a:gd name="connsiteY19-3496" fmla="*/ 1711776 h 4916638"/>
              <a:gd name="connsiteX20-3497" fmla="*/ 5499689 w 5716897"/>
              <a:gd name="connsiteY20-3498" fmla="*/ 2346268 h 4916638"/>
              <a:gd name="connsiteX21-3499" fmla="*/ 5458541 w 5716897"/>
              <a:gd name="connsiteY21-3500" fmla="*/ 2779083 h 4916638"/>
              <a:gd name="connsiteX22-3501" fmla="*/ 5458033 w 5716897"/>
              <a:gd name="connsiteY22-3502" fmla="*/ 2991936 h 4916638"/>
              <a:gd name="connsiteX23-3503" fmla="*/ 5490037 w 5716897"/>
              <a:gd name="connsiteY23-3504" fmla="*/ 3258636 h 4916638"/>
              <a:gd name="connsiteX24-3505" fmla="*/ 5488513 w 5716897"/>
              <a:gd name="connsiteY24-3506" fmla="*/ 3388176 h 4916638"/>
              <a:gd name="connsiteX25-3507" fmla="*/ 5389453 w 5716897"/>
              <a:gd name="connsiteY25-3508" fmla="*/ 3814896 h 4916638"/>
              <a:gd name="connsiteX26-3509" fmla="*/ 5016073 w 5716897"/>
              <a:gd name="connsiteY26-3510" fmla="*/ 4294956 h 4916638"/>
              <a:gd name="connsiteX27-3511" fmla="*/ 4231213 w 5716897"/>
              <a:gd name="connsiteY27-3512" fmla="*/ 4706436 h 4916638"/>
              <a:gd name="connsiteX28-3513" fmla="*/ 3156793 w 5716897"/>
              <a:gd name="connsiteY28-3514" fmla="*/ 4912176 h 4916638"/>
              <a:gd name="connsiteX29-3515" fmla="*/ 1777573 w 5716897"/>
              <a:gd name="connsiteY29-3516" fmla="*/ 4805496 h 4916638"/>
              <a:gd name="connsiteX30-3517" fmla="*/ 748873 w 5716897"/>
              <a:gd name="connsiteY30-3518" fmla="*/ 4340676 h 4916638"/>
              <a:gd name="connsiteX31-3519" fmla="*/ 370413 w 5716897"/>
              <a:gd name="connsiteY31-3520" fmla="*/ 3931736 h 4916638"/>
              <a:gd name="connsiteX32-3521" fmla="*/ 223092 w 5716897"/>
              <a:gd name="connsiteY32-3522" fmla="*/ 3492315 h 4916638"/>
              <a:gd name="connsiteX33-3523" fmla="*/ 291673 w 5716897"/>
              <a:gd name="connsiteY33-3524" fmla="*/ 3144336 h 4916638"/>
              <a:gd name="connsiteX0-3525" fmla="*/ 291673 w 5716897"/>
              <a:gd name="connsiteY0-3526" fmla="*/ 3144336 h 4916638"/>
              <a:gd name="connsiteX1-3527" fmla="*/ 317072 w 5716897"/>
              <a:gd name="connsiteY1-3528" fmla="*/ 3019875 h 4916638"/>
              <a:gd name="connsiteX2-3529" fmla="*/ 291673 w 5716897"/>
              <a:gd name="connsiteY2-3530" fmla="*/ 2631256 h 4916638"/>
              <a:gd name="connsiteX3-3531" fmla="*/ 190073 w 5716897"/>
              <a:gd name="connsiteY3-3532" fmla="*/ 2222316 h 4916638"/>
              <a:gd name="connsiteX4-3533" fmla="*/ 24973 w 5716897"/>
              <a:gd name="connsiteY4-3534" fmla="*/ 1521276 h 4916638"/>
              <a:gd name="connsiteX5-3535" fmla="*/ 22433 w 5716897"/>
              <a:gd name="connsiteY5-3536" fmla="*/ 670376 h 4916638"/>
              <a:gd name="connsiteX6-3537" fmla="*/ 233253 w 5716897"/>
              <a:gd name="connsiteY6-3538" fmla="*/ 32836 h 4916638"/>
              <a:gd name="connsiteX7-3539" fmla="*/ 954613 w 5716897"/>
              <a:gd name="connsiteY7-3540" fmla="*/ 119196 h 4916638"/>
              <a:gd name="connsiteX8-3541" fmla="*/ 1609933 w 5716897"/>
              <a:gd name="connsiteY8-3542" fmla="*/ 355416 h 4916638"/>
              <a:gd name="connsiteX9-3543" fmla="*/ 1950293 w 5716897"/>
              <a:gd name="connsiteY9-3544" fmla="*/ 530676 h 4916638"/>
              <a:gd name="connsiteX10-3545" fmla="*/ 2511633 w 5716897"/>
              <a:gd name="connsiteY10-3546" fmla="*/ 406216 h 4916638"/>
              <a:gd name="connsiteX11-3547" fmla="*/ 3377773 w 5716897"/>
              <a:gd name="connsiteY11-3548" fmla="*/ 408756 h 4916638"/>
              <a:gd name="connsiteX12-3549" fmla="*/ 3923873 w 5716897"/>
              <a:gd name="connsiteY12-3550" fmla="*/ 540836 h 4916638"/>
              <a:gd name="connsiteX13-3551" fmla="*/ 4195652 w 5716897"/>
              <a:gd name="connsiteY13-3552" fmla="*/ 408755 h 4916638"/>
              <a:gd name="connsiteX14-3553" fmla="*/ 4685873 w 5716897"/>
              <a:gd name="connsiteY14-3554" fmla="*/ 200476 h 4916638"/>
              <a:gd name="connsiteX15-3555" fmla="*/ 5414853 w 5716897"/>
              <a:gd name="connsiteY15-3556" fmla="*/ 68396 h 4916638"/>
              <a:gd name="connsiteX16-3557" fmla="*/ 5557093 w 5716897"/>
              <a:gd name="connsiteY16-3558" fmla="*/ 25216 h 4916638"/>
              <a:gd name="connsiteX17-3559" fmla="*/ 5595193 w 5716897"/>
              <a:gd name="connsiteY17-3560" fmla="*/ 164916 h 4916638"/>
              <a:gd name="connsiteX18-3561" fmla="*/ 5701873 w 5716897"/>
              <a:gd name="connsiteY18-3562" fmla="*/ 853256 h 4916638"/>
              <a:gd name="connsiteX19-3563" fmla="*/ 5694253 w 5716897"/>
              <a:gd name="connsiteY19-3564" fmla="*/ 1711776 h 4916638"/>
              <a:gd name="connsiteX20-3565" fmla="*/ 5499689 w 5716897"/>
              <a:gd name="connsiteY20-3566" fmla="*/ 2346268 h 4916638"/>
              <a:gd name="connsiteX21-3567" fmla="*/ 5458541 w 5716897"/>
              <a:gd name="connsiteY21-3568" fmla="*/ 2779083 h 4916638"/>
              <a:gd name="connsiteX22-3569" fmla="*/ 5458033 w 5716897"/>
              <a:gd name="connsiteY22-3570" fmla="*/ 2991936 h 4916638"/>
              <a:gd name="connsiteX23-3571" fmla="*/ 5490037 w 5716897"/>
              <a:gd name="connsiteY23-3572" fmla="*/ 3258636 h 4916638"/>
              <a:gd name="connsiteX24-3573" fmla="*/ 5488513 w 5716897"/>
              <a:gd name="connsiteY24-3574" fmla="*/ 3388176 h 4916638"/>
              <a:gd name="connsiteX25-3575" fmla="*/ 5389453 w 5716897"/>
              <a:gd name="connsiteY25-3576" fmla="*/ 3814896 h 4916638"/>
              <a:gd name="connsiteX26-3577" fmla="*/ 5016073 w 5716897"/>
              <a:gd name="connsiteY26-3578" fmla="*/ 4294956 h 4916638"/>
              <a:gd name="connsiteX27-3579" fmla="*/ 4231213 w 5716897"/>
              <a:gd name="connsiteY27-3580" fmla="*/ 4706436 h 4916638"/>
              <a:gd name="connsiteX28-3581" fmla="*/ 3156793 w 5716897"/>
              <a:gd name="connsiteY28-3582" fmla="*/ 4912176 h 4916638"/>
              <a:gd name="connsiteX29-3583" fmla="*/ 1777573 w 5716897"/>
              <a:gd name="connsiteY29-3584" fmla="*/ 4805496 h 4916638"/>
              <a:gd name="connsiteX30-3585" fmla="*/ 748873 w 5716897"/>
              <a:gd name="connsiteY30-3586" fmla="*/ 4340676 h 4916638"/>
              <a:gd name="connsiteX31-3587" fmla="*/ 370413 w 5716897"/>
              <a:gd name="connsiteY31-3588" fmla="*/ 3931736 h 4916638"/>
              <a:gd name="connsiteX32-3589" fmla="*/ 223092 w 5716897"/>
              <a:gd name="connsiteY32-3590" fmla="*/ 3492315 h 4916638"/>
              <a:gd name="connsiteX33-3591" fmla="*/ 291673 w 5716897"/>
              <a:gd name="connsiteY33-3592" fmla="*/ 3144336 h 4916638"/>
              <a:gd name="connsiteX0-3593" fmla="*/ 291673 w 5702525"/>
              <a:gd name="connsiteY0-3594" fmla="*/ 3144336 h 4916638"/>
              <a:gd name="connsiteX1-3595" fmla="*/ 317072 w 5702525"/>
              <a:gd name="connsiteY1-3596" fmla="*/ 3019875 h 4916638"/>
              <a:gd name="connsiteX2-3597" fmla="*/ 291673 w 5702525"/>
              <a:gd name="connsiteY2-3598" fmla="*/ 2631256 h 4916638"/>
              <a:gd name="connsiteX3-3599" fmla="*/ 190073 w 5702525"/>
              <a:gd name="connsiteY3-3600" fmla="*/ 2222316 h 4916638"/>
              <a:gd name="connsiteX4-3601" fmla="*/ 24973 w 5702525"/>
              <a:gd name="connsiteY4-3602" fmla="*/ 1521276 h 4916638"/>
              <a:gd name="connsiteX5-3603" fmla="*/ 22433 w 5702525"/>
              <a:gd name="connsiteY5-3604" fmla="*/ 670376 h 4916638"/>
              <a:gd name="connsiteX6-3605" fmla="*/ 233253 w 5702525"/>
              <a:gd name="connsiteY6-3606" fmla="*/ 32836 h 4916638"/>
              <a:gd name="connsiteX7-3607" fmla="*/ 954613 w 5702525"/>
              <a:gd name="connsiteY7-3608" fmla="*/ 119196 h 4916638"/>
              <a:gd name="connsiteX8-3609" fmla="*/ 1609933 w 5702525"/>
              <a:gd name="connsiteY8-3610" fmla="*/ 355416 h 4916638"/>
              <a:gd name="connsiteX9-3611" fmla="*/ 1950293 w 5702525"/>
              <a:gd name="connsiteY9-3612" fmla="*/ 530676 h 4916638"/>
              <a:gd name="connsiteX10-3613" fmla="*/ 2511633 w 5702525"/>
              <a:gd name="connsiteY10-3614" fmla="*/ 406216 h 4916638"/>
              <a:gd name="connsiteX11-3615" fmla="*/ 3377773 w 5702525"/>
              <a:gd name="connsiteY11-3616" fmla="*/ 408756 h 4916638"/>
              <a:gd name="connsiteX12-3617" fmla="*/ 3923873 w 5702525"/>
              <a:gd name="connsiteY12-3618" fmla="*/ 540836 h 4916638"/>
              <a:gd name="connsiteX13-3619" fmla="*/ 4195652 w 5702525"/>
              <a:gd name="connsiteY13-3620" fmla="*/ 408755 h 4916638"/>
              <a:gd name="connsiteX14-3621" fmla="*/ 4685873 w 5702525"/>
              <a:gd name="connsiteY14-3622" fmla="*/ 200476 h 4916638"/>
              <a:gd name="connsiteX15-3623" fmla="*/ 5414853 w 5702525"/>
              <a:gd name="connsiteY15-3624" fmla="*/ 68396 h 4916638"/>
              <a:gd name="connsiteX16-3625" fmla="*/ 5557093 w 5702525"/>
              <a:gd name="connsiteY16-3626" fmla="*/ 25216 h 4916638"/>
              <a:gd name="connsiteX17-3627" fmla="*/ 5595193 w 5702525"/>
              <a:gd name="connsiteY17-3628" fmla="*/ 164916 h 4916638"/>
              <a:gd name="connsiteX18-3629" fmla="*/ 5701873 w 5702525"/>
              <a:gd name="connsiteY18-3630" fmla="*/ 853256 h 4916638"/>
              <a:gd name="connsiteX19-3631" fmla="*/ 5633293 w 5702525"/>
              <a:gd name="connsiteY19-3632" fmla="*/ 1704156 h 4916638"/>
              <a:gd name="connsiteX20-3633" fmla="*/ 5499689 w 5702525"/>
              <a:gd name="connsiteY20-3634" fmla="*/ 2346268 h 4916638"/>
              <a:gd name="connsiteX21-3635" fmla="*/ 5458541 w 5702525"/>
              <a:gd name="connsiteY21-3636" fmla="*/ 2779083 h 4916638"/>
              <a:gd name="connsiteX22-3637" fmla="*/ 5458033 w 5702525"/>
              <a:gd name="connsiteY22-3638" fmla="*/ 2991936 h 4916638"/>
              <a:gd name="connsiteX23-3639" fmla="*/ 5490037 w 5702525"/>
              <a:gd name="connsiteY23-3640" fmla="*/ 3258636 h 4916638"/>
              <a:gd name="connsiteX24-3641" fmla="*/ 5488513 w 5702525"/>
              <a:gd name="connsiteY24-3642" fmla="*/ 3388176 h 4916638"/>
              <a:gd name="connsiteX25-3643" fmla="*/ 5389453 w 5702525"/>
              <a:gd name="connsiteY25-3644" fmla="*/ 3814896 h 4916638"/>
              <a:gd name="connsiteX26-3645" fmla="*/ 5016073 w 5702525"/>
              <a:gd name="connsiteY26-3646" fmla="*/ 4294956 h 4916638"/>
              <a:gd name="connsiteX27-3647" fmla="*/ 4231213 w 5702525"/>
              <a:gd name="connsiteY27-3648" fmla="*/ 4706436 h 4916638"/>
              <a:gd name="connsiteX28-3649" fmla="*/ 3156793 w 5702525"/>
              <a:gd name="connsiteY28-3650" fmla="*/ 4912176 h 4916638"/>
              <a:gd name="connsiteX29-3651" fmla="*/ 1777573 w 5702525"/>
              <a:gd name="connsiteY29-3652" fmla="*/ 4805496 h 4916638"/>
              <a:gd name="connsiteX30-3653" fmla="*/ 748873 w 5702525"/>
              <a:gd name="connsiteY30-3654" fmla="*/ 4340676 h 4916638"/>
              <a:gd name="connsiteX31-3655" fmla="*/ 370413 w 5702525"/>
              <a:gd name="connsiteY31-3656" fmla="*/ 3931736 h 4916638"/>
              <a:gd name="connsiteX32-3657" fmla="*/ 223092 w 5702525"/>
              <a:gd name="connsiteY32-3658" fmla="*/ 3492315 h 4916638"/>
              <a:gd name="connsiteX33-3659" fmla="*/ 291673 w 5702525"/>
              <a:gd name="connsiteY33-3660" fmla="*/ 3144336 h 4916638"/>
              <a:gd name="connsiteX0-3661" fmla="*/ 291673 w 5716897"/>
              <a:gd name="connsiteY0-3662" fmla="*/ 3144336 h 4916638"/>
              <a:gd name="connsiteX1-3663" fmla="*/ 317072 w 5716897"/>
              <a:gd name="connsiteY1-3664" fmla="*/ 3019875 h 4916638"/>
              <a:gd name="connsiteX2-3665" fmla="*/ 291673 w 5716897"/>
              <a:gd name="connsiteY2-3666" fmla="*/ 2631256 h 4916638"/>
              <a:gd name="connsiteX3-3667" fmla="*/ 190073 w 5716897"/>
              <a:gd name="connsiteY3-3668" fmla="*/ 2222316 h 4916638"/>
              <a:gd name="connsiteX4-3669" fmla="*/ 24973 w 5716897"/>
              <a:gd name="connsiteY4-3670" fmla="*/ 1521276 h 4916638"/>
              <a:gd name="connsiteX5-3671" fmla="*/ 22433 w 5716897"/>
              <a:gd name="connsiteY5-3672" fmla="*/ 670376 h 4916638"/>
              <a:gd name="connsiteX6-3673" fmla="*/ 233253 w 5716897"/>
              <a:gd name="connsiteY6-3674" fmla="*/ 32836 h 4916638"/>
              <a:gd name="connsiteX7-3675" fmla="*/ 954613 w 5716897"/>
              <a:gd name="connsiteY7-3676" fmla="*/ 119196 h 4916638"/>
              <a:gd name="connsiteX8-3677" fmla="*/ 1609933 w 5716897"/>
              <a:gd name="connsiteY8-3678" fmla="*/ 355416 h 4916638"/>
              <a:gd name="connsiteX9-3679" fmla="*/ 1950293 w 5716897"/>
              <a:gd name="connsiteY9-3680" fmla="*/ 530676 h 4916638"/>
              <a:gd name="connsiteX10-3681" fmla="*/ 2511633 w 5716897"/>
              <a:gd name="connsiteY10-3682" fmla="*/ 406216 h 4916638"/>
              <a:gd name="connsiteX11-3683" fmla="*/ 3377773 w 5716897"/>
              <a:gd name="connsiteY11-3684" fmla="*/ 408756 h 4916638"/>
              <a:gd name="connsiteX12-3685" fmla="*/ 3923873 w 5716897"/>
              <a:gd name="connsiteY12-3686" fmla="*/ 540836 h 4916638"/>
              <a:gd name="connsiteX13-3687" fmla="*/ 4195652 w 5716897"/>
              <a:gd name="connsiteY13-3688" fmla="*/ 408755 h 4916638"/>
              <a:gd name="connsiteX14-3689" fmla="*/ 4685873 w 5716897"/>
              <a:gd name="connsiteY14-3690" fmla="*/ 200476 h 4916638"/>
              <a:gd name="connsiteX15-3691" fmla="*/ 5414853 w 5716897"/>
              <a:gd name="connsiteY15-3692" fmla="*/ 68396 h 4916638"/>
              <a:gd name="connsiteX16-3693" fmla="*/ 5557093 w 5716897"/>
              <a:gd name="connsiteY16-3694" fmla="*/ 25216 h 4916638"/>
              <a:gd name="connsiteX17-3695" fmla="*/ 5595193 w 5716897"/>
              <a:gd name="connsiteY17-3696" fmla="*/ 164916 h 4916638"/>
              <a:gd name="connsiteX18-3697" fmla="*/ 5701873 w 5716897"/>
              <a:gd name="connsiteY18-3698" fmla="*/ 853256 h 4916638"/>
              <a:gd name="connsiteX19-3699" fmla="*/ 5694253 w 5716897"/>
              <a:gd name="connsiteY19-3700" fmla="*/ 1719396 h 4916638"/>
              <a:gd name="connsiteX20-3701" fmla="*/ 5499689 w 5716897"/>
              <a:gd name="connsiteY20-3702" fmla="*/ 2346268 h 4916638"/>
              <a:gd name="connsiteX21-3703" fmla="*/ 5458541 w 5716897"/>
              <a:gd name="connsiteY21-3704" fmla="*/ 2779083 h 4916638"/>
              <a:gd name="connsiteX22-3705" fmla="*/ 5458033 w 5716897"/>
              <a:gd name="connsiteY22-3706" fmla="*/ 2991936 h 4916638"/>
              <a:gd name="connsiteX23-3707" fmla="*/ 5490037 w 5716897"/>
              <a:gd name="connsiteY23-3708" fmla="*/ 3258636 h 4916638"/>
              <a:gd name="connsiteX24-3709" fmla="*/ 5488513 w 5716897"/>
              <a:gd name="connsiteY24-3710" fmla="*/ 3388176 h 4916638"/>
              <a:gd name="connsiteX25-3711" fmla="*/ 5389453 w 5716897"/>
              <a:gd name="connsiteY25-3712" fmla="*/ 3814896 h 4916638"/>
              <a:gd name="connsiteX26-3713" fmla="*/ 5016073 w 5716897"/>
              <a:gd name="connsiteY26-3714" fmla="*/ 4294956 h 4916638"/>
              <a:gd name="connsiteX27-3715" fmla="*/ 4231213 w 5716897"/>
              <a:gd name="connsiteY27-3716" fmla="*/ 4706436 h 4916638"/>
              <a:gd name="connsiteX28-3717" fmla="*/ 3156793 w 5716897"/>
              <a:gd name="connsiteY28-3718" fmla="*/ 4912176 h 4916638"/>
              <a:gd name="connsiteX29-3719" fmla="*/ 1777573 w 5716897"/>
              <a:gd name="connsiteY29-3720" fmla="*/ 4805496 h 4916638"/>
              <a:gd name="connsiteX30-3721" fmla="*/ 748873 w 5716897"/>
              <a:gd name="connsiteY30-3722" fmla="*/ 4340676 h 4916638"/>
              <a:gd name="connsiteX31-3723" fmla="*/ 370413 w 5716897"/>
              <a:gd name="connsiteY31-3724" fmla="*/ 3931736 h 4916638"/>
              <a:gd name="connsiteX32-3725" fmla="*/ 223092 w 5716897"/>
              <a:gd name="connsiteY32-3726" fmla="*/ 3492315 h 4916638"/>
              <a:gd name="connsiteX33-3727" fmla="*/ 291673 w 5716897"/>
              <a:gd name="connsiteY33-3728" fmla="*/ 3144336 h 4916638"/>
              <a:gd name="connsiteX0-3729" fmla="*/ 291673 w 5716897"/>
              <a:gd name="connsiteY0-3730" fmla="*/ 3144336 h 4916638"/>
              <a:gd name="connsiteX1-3731" fmla="*/ 317072 w 5716897"/>
              <a:gd name="connsiteY1-3732" fmla="*/ 2905575 h 4916638"/>
              <a:gd name="connsiteX2-3733" fmla="*/ 291673 w 5716897"/>
              <a:gd name="connsiteY2-3734" fmla="*/ 2631256 h 4916638"/>
              <a:gd name="connsiteX3-3735" fmla="*/ 190073 w 5716897"/>
              <a:gd name="connsiteY3-3736" fmla="*/ 2222316 h 4916638"/>
              <a:gd name="connsiteX4-3737" fmla="*/ 24973 w 5716897"/>
              <a:gd name="connsiteY4-3738" fmla="*/ 1521276 h 4916638"/>
              <a:gd name="connsiteX5-3739" fmla="*/ 22433 w 5716897"/>
              <a:gd name="connsiteY5-3740" fmla="*/ 670376 h 4916638"/>
              <a:gd name="connsiteX6-3741" fmla="*/ 233253 w 5716897"/>
              <a:gd name="connsiteY6-3742" fmla="*/ 32836 h 4916638"/>
              <a:gd name="connsiteX7-3743" fmla="*/ 954613 w 5716897"/>
              <a:gd name="connsiteY7-3744" fmla="*/ 119196 h 4916638"/>
              <a:gd name="connsiteX8-3745" fmla="*/ 1609933 w 5716897"/>
              <a:gd name="connsiteY8-3746" fmla="*/ 355416 h 4916638"/>
              <a:gd name="connsiteX9-3747" fmla="*/ 1950293 w 5716897"/>
              <a:gd name="connsiteY9-3748" fmla="*/ 530676 h 4916638"/>
              <a:gd name="connsiteX10-3749" fmla="*/ 2511633 w 5716897"/>
              <a:gd name="connsiteY10-3750" fmla="*/ 406216 h 4916638"/>
              <a:gd name="connsiteX11-3751" fmla="*/ 3377773 w 5716897"/>
              <a:gd name="connsiteY11-3752" fmla="*/ 408756 h 4916638"/>
              <a:gd name="connsiteX12-3753" fmla="*/ 3923873 w 5716897"/>
              <a:gd name="connsiteY12-3754" fmla="*/ 540836 h 4916638"/>
              <a:gd name="connsiteX13-3755" fmla="*/ 4195652 w 5716897"/>
              <a:gd name="connsiteY13-3756" fmla="*/ 408755 h 4916638"/>
              <a:gd name="connsiteX14-3757" fmla="*/ 4685873 w 5716897"/>
              <a:gd name="connsiteY14-3758" fmla="*/ 200476 h 4916638"/>
              <a:gd name="connsiteX15-3759" fmla="*/ 5414853 w 5716897"/>
              <a:gd name="connsiteY15-3760" fmla="*/ 68396 h 4916638"/>
              <a:gd name="connsiteX16-3761" fmla="*/ 5557093 w 5716897"/>
              <a:gd name="connsiteY16-3762" fmla="*/ 25216 h 4916638"/>
              <a:gd name="connsiteX17-3763" fmla="*/ 5595193 w 5716897"/>
              <a:gd name="connsiteY17-3764" fmla="*/ 164916 h 4916638"/>
              <a:gd name="connsiteX18-3765" fmla="*/ 5701873 w 5716897"/>
              <a:gd name="connsiteY18-3766" fmla="*/ 853256 h 4916638"/>
              <a:gd name="connsiteX19-3767" fmla="*/ 5694253 w 5716897"/>
              <a:gd name="connsiteY19-3768" fmla="*/ 1719396 h 4916638"/>
              <a:gd name="connsiteX20-3769" fmla="*/ 5499689 w 5716897"/>
              <a:gd name="connsiteY20-3770" fmla="*/ 2346268 h 4916638"/>
              <a:gd name="connsiteX21-3771" fmla="*/ 5458541 w 5716897"/>
              <a:gd name="connsiteY21-3772" fmla="*/ 2779083 h 4916638"/>
              <a:gd name="connsiteX22-3773" fmla="*/ 5458033 w 5716897"/>
              <a:gd name="connsiteY22-3774" fmla="*/ 2991936 h 4916638"/>
              <a:gd name="connsiteX23-3775" fmla="*/ 5490037 w 5716897"/>
              <a:gd name="connsiteY23-3776" fmla="*/ 3258636 h 4916638"/>
              <a:gd name="connsiteX24-3777" fmla="*/ 5488513 w 5716897"/>
              <a:gd name="connsiteY24-3778" fmla="*/ 3388176 h 4916638"/>
              <a:gd name="connsiteX25-3779" fmla="*/ 5389453 w 5716897"/>
              <a:gd name="connsiteY25-3780" fmla="*/ 3814896 h 4916638"/>
              <a:gd name="connsiteX26-3781" fmla="*/ 5016073 w 5716897"/>
              <a:gd name="connsiteY26-3782" fmla="*/ 4294956 h 4916638"/>
              <a:gd name="connsiteX27-3783" fmla="*/ 4231213 w 5716897"/>
              <a:gd name="connsiteY27-3784" fmla="*/ 4706436 h 4916638"/>
              <a:gd name="connsiteX28-3785" fmla="*/ 3156793 w 5716897"/>
              <a:gd name="connsiteY28-3786" fmla="*/ 4912176 h 4916638"/>
              <a:gd name="connsiteX29-3787" fmla="*/ 1777573 w 5716897"/>
              <a:gd name="connsiteY29-3788" fmla="*/ 4805496 h 4916638"/>
              <a:gd name="connsiteX30-3789" fmla="*/ 748873 w 5716897"/>
              <a:gd name="connsiteY30-3790" fmla="*/ 4340676 h 4916638"/>
              <a:gd name="connsiteX31-3791" fmla="*/ 370413 w 5716897"/>
              <a:gd name="connsiteY31-3792" fmla="*/ 3931736 h 4916638"/>
              <a:gd name="connsiteX32-3793" fmla="*/ 223092 w 5716897"/>
              <a:gd name="connsiteY32-3794" fmla="*/ 3492315 h 4916638"/>
              <a:gd name="connsiteX33-3795" fmla="*/ 291673 w 5716897"/>
              <a:gd name="connsiteY33-3796" fmla="*/ 3144336 h 4916638"/>
              <a:gd name="connsiteX0-3797" fmla="*/ 291673 w 5716897"/>
              <a:gd name="connsiteY0-3798" fmla="*/ 3144584 h 4916886"/>
              <a:gd name="connsiteX1-3799" fmla="*/ 317072 w 5716897"/>
              <a:gd name="connsiteY1-3800" fmla="*/ 2905823 h 4916886"/>
              <a:gd name="connsiteX2-3801" fmla="*/ 291673 w 5716897"/>
              <a:gd name="connsiteY2-3802" fmla="*/ 2631504 h 4916886"/>
              <a:gd name="connsiteX3-3803" fmla="*/ 190073 w 5716897"/>
              <a:gd name="connsiteY3-3804" fmla="*/ 2222564 h 4916886"/>
              <a:gd name="connsiteX4-3805" fmla="*/ 24973 w 5716897"/>
              <a:gd name="connsiteY4-3806" fmla="*/ 1521524 h 4916886"/>
              <a:gd name="connsiteX5-3807" fmla="*/ 22433 w 5716897"/>
              <a:gd name="connsiteY5-3808" fmla="*/ 670624 h 4916886"/>
              <a:gd name="connsiteX6-3809" fmla="*/ 233253 w 5716897"/>
              <a:gd name="connsiteY6-3810" fmla="*/ 33084 h 4916886"/>
              <a:gd name="connsiteX7-3811" fmla="*/ 954613 w 5716897"/>
              <a:gd name="connsiteY7-3812" fmla="*/ 119444 h 4916886"/>
              <a:gd name="connsiteX8-3813" fmla="*/ 1564213 w 5716897"/>
              <a:gd name="connsiteY8-3814" fmla="*/ 365824 h 4916886"/>
              <a:gd name="connsiteX9-3815" fmla="*/ 1950293 w 5716897"/>
              <a:gd name="connsiteY9-3816" fmla="*/ 530924 h 4916886"/>
              <a:gd name="connsiteX10-3817" fmla="*/ 2511633 w 5716897"/>
              <a:gd name="connsiteY10-3818" fmla="*/ 406464 h 4916886"/>
              <a:gd name="connsiteX11-3819" fmla="*/ 3377773 w 5716897"/>
              <a:gd name="connsiteY11-3820" fmla="*/ 409004 h 4916886"/>
              <a:gd name="connsiteX12-3821" fmla="*/ 3923873 w 5716897"/>
              <a:gd name="connsiteY12-3822" fmla="*/ 541084 h 4916886"/>
              <a:gd name="connsiteX13-3823" fmla="*/ 4195652 w 5716897"/>
              <a:gd name="connsiteY13-3824" fmla="*/ 409003 h 4916886"/>
              <a:gd name="connsiteX14-3825" fmla="*/ 4685873 w 5716897"/>
              <a:gd name="connsiteY14-3826" fmla="*/ 200724 h 4916886"/>
              <a:gd name="connsiteX15-3827" fmla="*/ 5414853 w 5716897"/>
              <a:gd name="connsiteY15-3828" fmla="*/ 68644 h 4916886"/>
              <a:gd name="connsiteX16-3829" fmla="*/ 5557093 w 5716897"/>
              <a:gd name="connsiteY16-3830" fmla="*/ 25464 h 4916886"/>
              <a:gd name="connsiteX17-3831" fmla="*/ 5595193 w 5716897"/>
              <a:gd name="connsiteY17-3832" fmla="*/ 165164 h 4916886"/>
              <a:gd name="connsiteX18-3833" fmla="*/ 5701873 w 5716897"/>
              <a:gd name="connsiteY18-3834" fmla="*/ 853504 h 4916886"/>
              <a:gd name="connsiteX19-3835" fmla="*/ 5694253 w 5716897"/>
              <a:gd name="connsiteY19-3836" fmla="*/ 1719644 h 4916886"/>
              <a:gd name="connsiteX20-3837" fmla="*/ 5499689 w 5716897"/>
              <a:gd name="connsiteY20-3838" fmla="*/ 2346516 h 4916886"/>
              <a:gd name="connsiteX21-3839" fmla="*/ 5458541 w 5716897"/>
              <a:gd name="connsiteY21-3840" fmla="*/ 2779331 h 4916886"/>
              <a:gd name="connsiteX22-3841" fmla="*/ 5458033 w 5716897"/>
              <a:gd name="connsiteY22-3842" fmla="*/ 2992184 h 4916886"/>
              <a:gd name="connsiteX23-3843" fmla="*/ 5490037 w 5716897"/>
              <a:gd name="connsiteY23-3844" fmla="*/ 3258884 h 4916886"/>
              <a:gd name="connsiteX24-3845" fmla="*/ 5488513 w 5716897"/>
              <a:gd name="connsiteY24-3846" fmla="*/ 3388424 h 4916886"/>
              <a:gd name="connsiteX25-3847" fmla="*/ 5389453 w 5716897"/>
              <a:gd name="connsiteY25-3848" fmla="*/ 3815144 h 4916886"/>
              <a:gd name="connsiteX26-3849" fmla="*/ 5016073 w 5716897"/>
              <a:gd name="connsiteY26-3850" fmla="*/ 4295204 h 4916886"/>
              <a:gd name="connsiteX27-3851" fmla="*/ 4231213 w 5716897"/>
              <a:gd name="connsiteY27-3852" fmla="*/ 4706684 h 4916886"/>
              <a:gd name="connsiteX28-3853" fmla="*/ 3156793 w 5716897"/>
              <a:gd name="connsiteY28-3854" fmla="*/ 4912424 h 4916886"/>
              <a:gd name="connsiteX29-3855" fmla="*/ 1777573 w 5716897"/>
              <a:gd name="connsiteY29-3856" fmla="*/ 4805744 h 4916886"/>
              <a:gd name="connsiteX30-3857" fmla="*/ 748873 w 5716897"/>
              <a:gd name="connsiteY30-3858" fmla="*/ 4340924 h 4916886"/>
              <a:gd name="connsiteX31-3859" fmla="*/ 370413 w 5716897"/>
              <a:gd name="connsiteY31-3860" fmla="*/ 3931984 h 4916886"/>
              <a:gd name="connsiteX32-3861" fmla="*/ 223092 w 5716897"/>
              <a:gd name="connsiteY32-3862" fmla="*/ 3492563 h 4916886"/>
              <a:gd name="connsiteX33-3863" fmla="*/ 291673 w 5716897"/>
              <a:gd name="connsiteY33-3864" fmla="*/ 3144584 h 4916886"/>
              <a:gd name="connsiteX0-3865" fmla="*/ 291673 w 5716897"/>
              <a:gd name="connsiteY0-3866" fmla="*/ 3144584 h 4916886"/>
              <a:gd name="connsiteX1-3867" fmla="*/ 317072 w 5716897"/>
              <a:gd name="connsiteY1-3868" fmla="*/ 2905823 h 4916886"/>
              <a:gd name="connsiteX2-3869" fmla="*/ 291673 w 5716897"/>
              <a:gd name="connsiteY2-3870" fmla="*/ 2631504 h 4916886"/>
              <a:gd name="connsiteX3-3871" fmla="*/ 190073 w 5716897"/>
              <a:gd name="connsiteY3-3872" fmla="*/ 2222564 h 4916886"/>
              <a:gd name="connsiteX4-3873" fmla="*/ 24973 w 5716897"/>
              <a:gd name="connsiteY4-3874" fmla="*/ 1521524 h 4916886"/>
              <a:gd name="connsiteX5-3875" fmla="*/ 22433 w 5716897"/>
              <a:gd name="connsiteY5-3876" fmla="*/ 670624 h 4916886"/>
              <a:gd name="connsiteX6-3877" fmla="*/ 233253 w 5716897"/>
              <a:gd name="connsiteY6-3878" fmla="*/ 33084 h 4916886"/>
              <a:gd name="connsiteX7-3879" fmla="*/ 954613 w 5716897"/>
              <a:gd name="connsiteY7-3880" fmla="*/ 119444 h 4916886"/>
              <a:gd name="connsiteX8-3881" fmla="*/ 1564213 w 5716897"/>
              <a:gd name="connsiteY8-3882" fmla="*/ 365824 h 4916886"/>
              <a:gd name="connsiteX9-3883" fmla="*/ 1950293 w 5716897"/>
              <a:gd name="connsiteY9-3884" fmla="*/ 530924 h 4916886"/>
              <a:gd name="connsiteX10-3885" fmla="*/ 2542113 w 5716897"/>
              <a:gd name="connsiteY10-3886" fmla="*/ 421704 h 4916886"/>
              <a:gd name="connsiteX11-3887" fmla="*/ 3377773 w 5716897"/>
              <a:gd name="connsiteY11-3888" fmla="*/ 409004 h 4916886"/>
              <a:gd name="connsiteX12-3889" fmla="*/ 3923873 w 5716897"/>
              <a:gd name="connsiteY12-3890" fmla="*/ 541084 h 4916886"/>
              <a:gd name="connsiteX13-3891" fmla="*/ 4195652 w 5716897"/>
              <a:gd name="connsiteY13-3892" fmla="*/ 409003 h 4916886"/>
              <a:gd name="connsiteX14-3893" fmla="*/ 4685873 w 5716897"/>
              <a:gd name="connsiteY14-3894" fmla="*/ 200724 h 4916886"/>
              <a:gd name="connsiteX15-3895" fmla="*/ 5414853 w 5716897"/>
              <a:gd name="connsiteY15-3896" fmla="*/ 68644 h 4916886"/>
              <a:gd name="connsiteX16-3897" fmla="*/ 5557093 w 5716897"/>
              <a:gd name="connsiteY16-3898" fmla="*/ 25464 h 4916886"/>
              <a:gd name="connsiteX17-3899" fmla="*/ 5595193 w 5716897"/>
              <a:gd name="connsiteY17-3900" fmla="*/ 165164 h 4916886"/>
              <a:gd name="connsiteX18-3901" fmla="*/ 5701873 w 5716897"/>
              <a:gd name="connsiteY18-3902" fmla="*/ 853504 h 4916886"/>
              <a:gd name="connsiteX19-3903" fmla="*/ 5694253 w 5716897"/>
              <a:gd name="connsiteY19-3904" fmla="*/ 1719644 h 4916886"/>
              <a:gd name="connsiteX20-3905" fmla="*/ 5499689 w 5716897"/>
              <a:gd name="connsiteY20-3906" fmla="*/ 2346516 h 4916886"/>
              <a:gd name="connsiteX21-3907" fmla="*/ 5458541 w 5716897"/>
              <a:gd name="connsiteY21-3908" fmla="*/ 2779331 h 4916886"/>
              <a:gd name="connsiteX22-3909" fmla="*/ 5458033 w 5716897"/>
              <a:gd name="connsiteY22-3910" fmla="*/ 2992184 h 4916886"/>
              <a:gd name="connsiteX23-3911" fmla="*/ 5490037 w 5716897"/>
              <a:gd name="connsiteY23-3912" fmla="*/ 3258884 h 4916886"/>
              <a:gd name="connsiteX24-3913" fmla="*/ 5488513 w 5716897"/>
              <a:gd name="connsiteY24-3914" fmla="*/ 3388424 h 4916886"/>
              <a:gd name="connsiteX25-3915" fmla="*/ 5389453 w 5716897"/>
              <a:gd name="connsiteY25-3916" fmla="*/ 3815144 h 4916886"/>
              <a:gd name="connsiteX26-3917" fmla="*/ 5016073 w 5716897"/>
              <a:gd name="connsiteY26-3918" fmla="*/ 4295204 h 4916886"/>
              <a:gd name="connsiteX27-3919" fmla="*/ 4231213 w 5716897"/>
              <a:gd name="connsiteY27-3920" fmla="*/ 4706684 h 4916886"/>
              <a:gd name="connsiteX28-3921" fmla="*/ 3156793 w 5716897"/>
              <a:gd name="connsiteY28-3922" fmla="*/ 4912424 h 4916886"/>
              <a:gd name="connsiteX29-3923" fmla="*/ 1777573 w 5716897"/>
              <a:gd name="connsiteY29-3924" fmla="*/ 4805744 h 4916886"/>
              <a:gd name="connsiteX30-3925" fmla="*/ 748873 w 5716897"/>
              <a:gd name="connsiteY30-3926" fmla="*/ 4340924 h 4916886"/>
              <a:gd name="connsiteX31-3927" fmla="*/ 370413 w 5716897"/>
              <a:gd name="connsiteY31-3928" fmla="*/ 3931984 h 4916886"/>
              <a:gd name="connsiteX32-3929" fmla="*/ 223092 w 5716897"/>
              <a:gd name="connsiteY32-3930" fmla="*/ 3492563 h 4916886"/>
              <a:gd name="connsiteX33-3931" fmla="*/ 291673 w 5716897"/>
              <a:gd name="connsiteY33-3932" fmla="*/ 3144584 h 4916886"/>
              <a:gd name="connsiteX0-3933" fmla="*/ 291673 w 5716897"/>
              <a:gd name="connsiteY0-3934" fmla="*/ 3144584 h 4916886"/>
              <a:gd name="connsiteX1-3935" fmla="*/ 317072 w 5716897"/>
              <a:gd name="connsiteY1-3936" fmla="*/ 2905823 h 4916886"/>
              <a:gd name="connsiteX2-3937" fmla="*/ 291673 w 5716897"/>
              <a:gd name="connsiteY2-3938" fmla="*/ 2631504 h 4916886"/>
              <a:gd name="connsiteX3-3939" fmla="*/ 190073 w 5716897"/>
              <a:gd name="connsiteY3-3940" fmla="*/ 2222564 h 4916886"/>
              <a:gd name="connsiteX4-3941" fmla="*/ 24973 w 5716897"/>
              <a:gd name="connsiteY4-3942" fmla="*/ 1521524 h 4916886"/>
              <a:gd name="connsiteX5-3943" fmla="*/ 22433 w 5716897"/>
              <a:gd name="connsiteY5-3944" fmla="*/ 670624 h 4916886"/>
              <a:gd name="connsiteX6-3945" fmla="*/ 233253 w 5716897"/>
              <a:gd name="connsiteY6-3946" fmla="*/ 33084 h 4916886"/>
              <a:gd name="connsiteX7-3947" fmla="*/ 954613 w 5716897"/>
              <a:gd name="connsiteY7-3948" fmla="*/ 119444 h 4916886"/>
              <a:gd name="connsiteX8-3949" fmla="*/ 1564213 w 5716897"/>
              <a:gd name="connsiteY8-3950" fmla="*/ 365824 h 4916886"/>
              <a:gd name="connsiteX9-3951" fmla="*/ 1950293 w 5716897"/>
              <a:gd name="connsiteY9-3952" fmla="*/ 530924 h 4916886"/>
              <a:gd name="connsiteX10-3953" fmla="*/ 2542113 w 5716897"/>
              <a:gd name="connsiteY10-3954" fmla="*/ 421704 h 4916886"/>
              <a:gd name="connsiteX11-3955" fmla="*/ 3377773 w 5716897"/>
              <a:gd name="connsiteY11-3956" fmla="*/ 409004 h 4916886"/>
              <a:gd name="connsiteX12-3957" fmla="*/ 3923873 w 5716897"/>
              <a:gd name="connsiteY12-3958" fmla="*/ 541084 h 4916886"/>
              <a:gd name="connsiteX13-3959" fmla="*/ 4195652 w 5716897"/>
              <a:gd name="connsiteY13-3960" fmla="*/ 409003 h 4916886"/>
              <a:gd name="connsiteX14-3961" fmla="*/ 4685873 w 5716897"/>
              <a:gd name="connsiteY14-3962" fmla="*/ 200724 h 4916886"/>
              <a:gd name="connsiteX15-3963" fmla="*/ 5414853 w 5716897"/>
              <a:gd name="connsiteY15-3964" fmla="*/ 68644 h 4916886"/>
              <a:gd name="connsiteX16-3965" fmla="*/ 5557093 w 5716897"/>
              <a:gd name="connsiteY16-3966" fmla="*/ 25464 h 4916886"/>
              <a:gd name="connsiteX17-3967" fmla="*/ 5595193 w 5716897"/>
              <a:gd name="connsiteY17-3968" fmla="*/ 165164 h 4916886"/>
              <a:gd name="connsiteX18-3969" fmla="*/ 5701873 w 5716897"/>
              <a:gd name="connsiteY18-3970" fmla="*/ 853504 h 4916886"/>
              <a:gd name="connsiteX19-3971" fmla="*/ 5694253 w 5716897"/>
              <a:gd name="connsiteY19-3972" fmla="*/ 1719644 h 4916886"/>
              <a:gd name="connsiteX20-3973" fmla="*/ 5499689 w 5716897"/>
              <a:gd name="connsiteY20-3974" fmla="*/ 2346516 h 4916886"/>
              <a:gd name="connsiteX21-3975" fmla="*/ 5458541 w 5716897"/>
              <a:gd name="connsiteY21-3976" fmla="*/ 2779331 h 4916886"/>
              <a:gd name="connsiteX22-3977" fmla="*/ 5458033 w 5716897"/>
              <a:gd name="connsiteY22-3978" fmla="*/ 2992184 h 4916886"/>
              <a:gd name="connsiteX23-3979" fmla="*/ 5490037 w 5716897"/>
              <a:gd name="connsiteY23-3980" fmla="*/ 3258884 h 4916886"/>
              <a:gd name="connsiteX24-3981" fmla="*/ 5488513 w 5716897"/>
              <a:gd name="connsiteY24-3982" fmla="*/ 3388424 h 4916886"/>
              <a:gd name="connsiteX25-3983" fmla="*/ 5389453 w 5716897"/>
              <a:gd name="connsiteY25-3984" fmla="*/ 3815144 h 4916886"/>
              <a:gd name="connsiteX26-3985" fmla="*/ 5016073 w 5716897"/>
              <a:gd name="connsiteY26-3986" fmla="*/ 4295204 h 4916886"/>
              <a:gd name="connsiteX27-3987" fmla="*/ 4231213 w 5716897"/>
              <a:gd name="connsiteY27-3988" fmla="*/ 4706684 h 4916886"/>
              <a:gd name="connsiteX28-3989" fmla="*/ 3156793 w 5716897"/>
              <a:gd name="connsiteY28-3990" fmla="*/ 4912424 h 4916886"/>
              <a:gd name="connsiteX29-3991" fmla="*/ 1777573 w 5716897"/>
              <a:gd name="connsiteY29-3992" fmla="*/ 4805744 h 4916886"/>
              <a:gd name="connsiteX30-3993" fmla="*/ 748873 w 5716897"/>
              <a:gd name="connsiteY30-3994" fmla="*/ 4340924 h 4916886"/>
              <a:gd name="connsiteX31-3995" fmla="*/ 370413 w 5716897"/>
              <a:gd name="connsiteY31-3996" fmla="*/ 3931984 h 4916886"/>
              <a:gd name="connsiteX32-3997" fmla="*/ 223092 w 5716897"/>
              <a:gd name="connsiteY32-3998" fmla="*/ 3492563 h 4916886"/>
              <a:gd name="connsiteX33-3999" fmla="*/ 291673 w 5716897"/>
              <a:gd name="connsiteY33-4000" fmla="*/ 3144584 h 4916886"/>
              <a:gd name="connsiteX0-4001" fmla="*/ 291673 w 5716897"/>
              <a:gd name="connsiteY0-4002" fmla="*/ 3144584 h 4916886"/>
              <a:gd name="connsiteX1-4003" fmla="*/ 317072 w 5716897"/>
              <a:gd name="connsiteY1-4004" fmla="*/ 2905823 h 4916886"/>
              <a:gd name="connsiteX2-4005" fmla="*/ 291673 w 5716897"/>
              <a:gd name="connsiteY2-4006" fmla="*/ 2631504 h 4916886"/>
              <a:gd name="connsiteX3-4007" fmla="*/ 190073 w 5716897"/>
              <a:gd name="connsiteY3-4008" fmla="*/ 2222564 h 4916886"/>
              <a:gd name="connsiteX4-4009" fmla="*/ 24973 w 5716897"/>
              <a:gd name="connsiteY4-4010" fmla="*/ 1521524 h 4916886"/>
              <a:gd name="connsiteX5-4011" fmla="*/ 22433 w 5716897"/>
              <a:gd name="connsiteY5-4012" fmla="*/ 670624 h 4916886"/>
              <a:gd name="connsiteX6-4013" fmla="*/ 233253 w 5716897"/>
              <a:gd name="connsiteY6-4014" fmla="*/ 33084 h 4916886"/>
              <a:gd name="connsiteX7-4015" fmla="*/ 954613 w 5716897"/>
              <a:gd name="connsiteY7-4016" fmla="*/ 119444 h 4916886"/>
              <a:gd name="connsiteX8-4017" fmla="*/ 1564213 w 5716897"/>
              <a:gd name="connsiteY8-4018" fmla="*/ 365824 h 4916886"/>
              <a:gd name="connsiteX9-4019" fmla="*/ 1950293 w 5716897"/>
              <a:gd name="connsiteY9-4020" fmla="*/ 530924 h 4916886"/>
              <a:gd name="connsiteX10-4021" fmla="*/ 2542113 w 5716897"/>
              <a:gd name="connsiteY10-4022" fmla="*/ 421704 h 4916886"/>
              <a:gd name="connsiteX11-4023" fmla="*/ 3377773 w 5716897"/>
              <a:gd name="connsiteY11-4024" fmla="*/ 409004 h 4916886"/>
              <a:gd name="connsiteX12-4025" fmla="*/ 3923873 w 5716897"/>
              <a:gd name="connsiteY12-4026" fmla="*/ 541084 h 4916886"/>
              <a:gd name="connsiteX13-4027" fmla="*/ 4195652 w 5716897"/>
              <a:gd name="connsiteY13-4028" fmla="*/ 409003 h 4916886"/>
              <a:gd name="connsiteX14-4029" fmla="*/ 4685873 w 5716897"/>
              <a:gd name="connsiteY14-4030" fmla="*/ 200724 h 4916886"/>
              <a:gd name="connsiteX15-4031" fmla="*/ 5414853 w 5716897"/>
              <a:gd name="connsiteY15-4032" fmla="*/ 68644 h 4916886"/>
              <a:gd name="connsiteX16-4033" fmla="*/ 5557093 w 5716897"/>
              <a:gd name="connsiteY16-4034" fmla="*/ 25464 h 4916886"/>
              <a:gd name="connsiteX17-4035" fmla="*/ 5595193 w 5716897"/>
              <a:gd name="connsiteY17-4036" fmla="*/ 165164 h 4916886"/>
              <a:gd name="connsiteX18-4037" fmla="*/ 5701873 w 5716897"/>
              <a:gd name="connsiteY18-4038" fmla="*/ 853504 h 4916886"/>
              <a:gd name="connsiteX19-4039" fmla="*/ 5694253 w 5716897"/>
              <a:gd name="connsiteY19-4040" fmla="*/ 1719644 h 4916886"/>
              <a:gd name="connsiteX20-4041" fmla="*/ 5499689 w 5716897"/>
              <a:gd name="connsiteY20-4042" fmla="*/ 2346516 h 4916886"/>
              <a:gd name="connsiteX21-4043" fmla="*/ 5458541 w 5716897"/>
              <a:gd name="connsiteY21-4044" fmla="*/ 2779331 h 4916886"/>
              <a:gd name="connsiteX22-4045" fmla="*/ 5458033 w 5716897"/>
              <a:gd name="connsiteY22-4046" fmla="*/ 2992184 h 4916886"/>
              <a:gd name="connsiteX23-4047" fmla="*/ 5490037 w 5716897"/>
              <a:gd name="connsiteY23-4048" fmla="*/ 3258884 h 4916886"/>
              <a:gd name="connsiteX24-4049" fmla="*/ 5488513 w 5716897"/>
              <a:gd name="connsiteY24-4050" fmla="*/ 3388424 h 4916886"/>
              <a:gd name="connsiteX25-4051" fmla="*/ 5389453 w 5716897"/>
              <a:gd name="connsiteY25-4052" fmla="*/ 3815144 h 4916886"/>
              <a:gd name="connsiteX26-4053" fmla="*/ 5016073 w 5716897"/>
              <a:gd name="connsiteY26-4054" fmla="*/ 4295204 h 4916886"/>
              <a:gd name="connsiteX27-4055" fmla="*/ 4231213 w 5716897"/>
              <a:gd name="connsiteY27-4056" fmla="*/ 4706684 h 4916886"/>
              <a:gd name="connsiteX28-4057" fmla="*/ 3156793 w 5716897"/>
              <a:gd name="connsiteY28-4058" fmla="*/ 4912424 h 4916886"/>
              <a:gd name="connsiteX29-4059" fmla="*/ 1777573 w 5716897"/>
              <a:gd name="connsiteY29-4060" fmla="*/ 4805744 h 4916886"/>
              <a:gd name="connsiteX30-4061" fmla="*/ 748873 w 5716897"/>
              <a:gd name="connsiteY30-4062" fmla="*/ 4340924 h 4916886"/>
              <a:gd name="connsiteX31-4063" fmla="*/ 370413 w 5716897"/>
              <a:gd name="connsiteY31-4064" fmla="*/ 3931984 h 4916886"/>
              <a:gd name="connsiteX32-4065" fmla="*/ 223092 w 5716897"/>
              <a:gd name="connsiteY32-4066" fmla="*/ 3492563 h 4916886"/>
              <a:gd name="connsiteX33-4067" fmla="*/ 291673 w 5716897"/>
              <a:gd name="connsiteY33-4068" fmla="*/ 3144584 h 4916886"/>
              <a:gd name="connsiteX0-4069" fmla="*/ 291673 w 5716897"/>
              <a:gd name="connsiteY0-4070" fmla="*/ 3144584 h 4916886"/>
              <a:gd name="connsiteX1-4071" fmla="*/ 317072 w 5716897"/>
              <a:gd name="connsiteY1-4072" fmla="*/ 2905823 h 4916886"/>
              <a:gd name="connsiteX2-4073" fmla="*/ 291673 w 5716897"/>
              <a:gd name="connsiteY2-4074" fmla="*/ 2631504 h 4916886"/>
              <a:gd name="connsiteX3-4075" fmla="*/ 190073 w 5716897"/>
              <a:gd name="connsiteY3-4076" fmla="*/ 2222564 h 4916886"/>
              <a:gd name="connsiteX4-4077" fmla="*/ 24973 w 5716897"/>
              <a:gd name="connsiteY4-4078" fmla="*/ 1521524 h 4916886"/>
              <a:gd name="connsiteX5-4079" fmla="*/ 22433 w 5716897"/>
              <a:gd name="connsiteY5-4080" fmla="*/ 670624 h 4916886"/>
              <a:gd name="connsiteX6-4081" fmla="*/ 233253 w 5716897"/>
              <a:gd name="connsiteY6-4082" fmla="*/ 33084 h 4916886"/>
              <a:gd name="connsiteX7-4083" fmla="*/ 954613 w 5716897"/>
              <a:gd name="connsiteY7-4084" fmla="*/ 119444 h 4916886"/>
              <a:gd name="connsiteX8-4085" fmla="*/ 1564213 w 5716897"/>
              <a:gd name="connsiteY8-4086" fmla="*/ 365824 h 4916886"/>
              <a:gd name="connsiteX9-4087" fmla="*/ 1950293 w 5716897"/>
              <a:gd name="connsiteY9-4088" fmla="*/ 530924 h 4916886"/>
              <a:gd name="connsiteX10-4089" fmla="*/ 2542113 w 5716897"/>
              <a:gd name="connsiteY10-4090" fmla="*/ 421704 h 4916886"/>
              <a:gd name="connsiteX11-4091" fmla="*/ 3377773 w 5716897"/>
              <a:gd name="connsiteY11-4092" fmla="*/ 409004 h 4916886"/>
              <a:gd name="connsiteX12-4093" fmla="*/ 3923873 w 5716897"/>
              <a:gd name="connsiteY12-4094" fmla="*/ 541084 h 4916886"/>
              <a:gd name="connsiteX13-4095" fmla="*/ 4195652 w 5716897"/>
              <a:gd name="connsiteY13-4096" fmla="*/ 409003 h 4916886"/>
              <a:gd name="connsiteX14-4097" fmla="*/ 4685873 w 5716897"/>
              <a:gd name="connsiteY14-4098" fmla="*/ 200724 h 4916886"/>
              <a:gd name="connsiteX15-4099" fmla="*/ 5414853 w 5716897"/>
              <a:gd name="connsiteY15-4100" fmla="*/ 68644 h 4916886"/>
              <a:gd name="connsiteX16-4101" fmla="*/ 5557093 w 5716897"/>
              <a:gd name="connsiteY16-4102" fmla="*/ 25464 h 4916886"/>
              <a:gd name="connsiteX17-4103" fmla="*/ 5595193 w 5716897"/>
              <a:gd name="connsiteY17-4104" fmla="*/ 165164 h 4916886"/>
              <a:gd name="connsiteX18-4105" fmla="*/ 5701873 w 5716897"/>
              <a:gd name="connsiteY18-4106" fmla="*/ 853504 h 4916886"/>
              <a:gd name="connsiteX19-4107" fmla="*/ 5694253 w 5716897"/>
              <a:gd name="connsiteY19-4108" fmla="*/ 1719644 h 4916886"/>
              <a:gd name="connsiteX20-4109" fmla="*/ 5499689 w 5716897"/>
              <a:gd name="connsiteY20-4110" fmla="*/ 2346516 h 4916886"/>
              <a:gd name="connsiteX21-4111" fmla="*/ 5458541 w 5716897"/>
              <a:gd name="connsiteY21-4112" fmla="*/ 2779331 h 4916886"/>
              <a:gd name="connsiteX22-4113" fmla="*/ 5458033 w 5716897"/>
              <a:gd name="connsiteY22-4114" fmla="*/ 2992184 h 4916886"/>
              <a:gd name="connsiteX23-4115" fmla="*/ 5490037 w 5716897"/>
              <a:gd name="connsiteY23-4116" fmla="*/ 3258884 h 4916886"/>
              <a:gd name="connsiteX24-4117" fmla="*/ 5482417 w 5716897"/>
              <a:gd name="connsiteY24-4118" fmla="*/ 3492056 h 4916886"/>
              <a:gd name="connsiteX25-4119" fmla="*/ 5389453 w 5716897"/>
              <a:gd name="connsiteY25-4120" fmla="*/ 3815144 h 4916886"/>
              <a:gd name="connsiteX26-4121" fmla="*/ 5016073 w 5716897"/>
              <a:gd name="connsiteY26-4122" fmla="*/ 4295204 h 4916886"/>
              <a:gd name="connsiteX27-4123" fmla="*/ 4231213 w 5716897"/>
              <a:gd name="connsiteY27-4124" fmla="*/ 4706684 h 4916886"/>
              <a:gd name="connsiteX28-4125" fmla="*/ 3156793 w 5716897"/>
              <a:gd name="connsiteY28-4126" fmla="*/ 4912424 h 4916886"/>
              <a:gd name="connsiteX29-4127" fmla="*/ 1777573 w 5716897"/>
              <a:gd name="connsiteY29-4128" fmla="*/ 4805744 h 4916886"/>
              <a:gd name="connsiteX30-4129" fmla="*/ 748873 w 5716897"/>
              <a:gd name="connsiteY30-4130" fmla="*/ 4340924 h 4916886"/>
              <a:gd name="connsiteX31-4131" fmla="*/ 370413 w 5716897"/>
              <a:gd name="connsiteY31-4132" fmla="*/ 3931984 h 4916886"/>
              <a:gd name="connsiteX32-4133" fmla="*/ 223092 w 5716897"/>
              <a:gd name="connsiteY32-4134" fmla="*/ 3492563 h 4916886"/>
              <a:gd name="connsiteX33-4135" fmla="*/ 291673 w 5716897"/>
              <a:gd name="connsiteY33-4136" fmla="*/ 3144584 h 4916886"/>
              <a:gd name="connsiteX0-4137" fmla="*/ 291673 w 5716897"/>
              <a:gd name="connsiteY0-4138" fmla="*/ 3144584 h 4916886"/>
              <a:gd name="connsiteX1-4139" fmla="*/ 317072 w 5716897"/>
              <a:gd name="connsiteY1-4140" fmla="*/ 2905823 h 4916886"/>
              <a:gd name="connsiteX2-4141" fmla="*/ 291673 w 5716897"/>
              <a:gd name="connsiteY2-4142" fmla="*/ 2631504 h 4916886"/>
              <a:gd name="connsiteX3-4143" fmla="*/ 190073 w 5716897"/>
              <a:gd name="connsiteY3-4144" fmla="*/ 2222564 h 4916886"/>
              <a:gd name="connsiteX4-4145" fmla="*/ 24973 w 5716897"/>
              <a:gd name="connsiteY4-4146" fmla="*/ 1521524 h 4916886"/>
              <a:gd name="connsiteX5-4147" fmla="*/ 22433 w 5716897"/>
              <a:gd name="connsiteY5-4148" fmla="*/ 670624 h 4916886"/>
              <a:gd name="connsiteX6-4149" fmla="*/ 233253 w 5716897"/>
              <a:gd name="connsiteY6-4150" fmla="*/ 33084 h 4916886"/>
              <a:gd name="connsiteX7-4151" fmla="*/ 954613 w 5716897"/>
              <a:gd name="connsiteY7-4152" fmla="*/ 119444 h 4916886"/>
              <a:gd name="connsiteX8-4153" fmla="*/ 1564213 w 5716897"/>
              <a:gd name="connsiteY8-4154" fmla="*/ 365824 h 4916886"/>
              <a:gd name="connsiteX9-4155" fmla="*/ 1950293 w 5716897"/>
              <a:gd name="connsiteY9-4156" fmla="*/ 530924 h 4916886"/>
              <a:gd name="connsiteX10-4157" fmla="*/ 2542113 w 5716897"/>
              <a:gd name="connsiteY10-4158" fmla="*/ 421704 h 4916886"/>
              <a:gd name="connsiteX11-4159" fmla="*/ 3377773 w 5716897"/>
              <a:gd name="connsiteY11-4160" fmla="*/ 409004 h 4916886"/>
              <a:gd name="connsiteX12-4161" fmla="*/ 3923873 w 5716897"/>
              <a:gd name="connsiteY12-4162" fmla="*/ 541084 h 4916886"/>
              <a:gd name="connsiteX13-4163" fmla="*/ 4195652 w 5716897"/>
              <a:gd name="connsiteY13-4164" fmla="*/ 409003 h 4916886"/>
              <a:gd name="connsiteX14-4165" fmla="*/ 4685873 w 5716897"/>
              <a:gd name="connsiteY14-4166" fmla="*/ 200724 h 4916886"/>
              <a:gd name="connsiteX15-4167" fmla="*/ 5414853 w 5716897"/>
              <a:gd name="connsiteY15-4168" fmla="*/ 68644 h 4916886"/>
              <a:gd name="connsiteX16-4169" fmla="*/ 5557093 w 5716897"/>
              <a:gd name="connsiteY16-4170" fmla="*/ 25464 h 4916886"/>
              <a:gd name="connsiteX17-4171" fmla="*/ 5595193 w 5716897"/>
              <a:gd name="connsiteY17-4172" fmla="*/ 165164 h 4916886"/>
              <a:gd name="connsiteX18-4173" fmla="*/ 5701873 w 5716897"/>
              <a:gd name="connsiteY18-4174" fmla="*/ 853504 h 4916886"/>
              <a:gd name="connsiteX19-4175" fmla="*/ 5694253 w 5716897"/>
              <a:gd name="connsiteY19-4176" fmla="*/ 1719644 h 4916886"/>
              <a:gd name="connsiteX20-4177" fmla="*/ 5499689 w 5716897"/>
              <a:gd name="connsiteY20-4178" fmla="*/ 2346516 h 4916886"/>
              <a:gd name="connsiteX21-4179" fmla="*/ 5458541 w 5716897"/>
              <a:gd name="connsiteY21-4180" fmla="*/ 2779331 h 4916886"/>
              <a:gd name="connsiteX22-4181" fmla="*/ 5458033 w 5716897"/>
              <a:gd name="connsiteY22-4182" fmla="*/ 2992184 h 4916886"/>
              <a:gd name="connsiteX23-4183" fmla="*/ 5490037 w 5716897"/>
              <a:gd name="connsiteY23-4184" fmla="*/ 3258884 h 4916886"/>
              <a:gd name="connsiteX24-4185" fmla="*/ 5482417 w 5716897"/>
              <a:gd name="connsiteY24-4186" fmla="*/ 3492056 h 4916886"/>
              <a:gd name="connsiteX25-4187" fmla="*/ 5389453 w 5716897"/>
              <a:gd name="connsiteY25-4188" fmla="*/ 3815144 h 4916886"/>
              <a:gd name="connsiteX26-4189" fmla="*/ 5016073 w 5716897"/>
              <a:gd name="connsiteY26-4190" fmla="*/ 4295204 h 4916886"/>
              <a:gd name="connsiteX27-4191" fmla="*/ 4231213 w 5716897"/>
              <a:gd name="connsiteY27-4192" fmla="*/ 4706684 h 4916886"/>
              <a:gd name="connsiteX28-4193" fmla="*/ 3156793 w 5716897"/>
              <a:gd name="connsiteY28-4194" fmla="*/ 4912424 h 4916886"/>
              <a:gd name="connsiteX29-4195" fmla="*/ 1777573 w 5716897"/>
              <a:gd name="connsiteY29-4196" fmla="*/ 4805744 h 4916886"/>
              <a:gd name="connsiteX30-4197" fmla="*/ 748873 w 5716897"/>
              <a:gd name="connsiteY30-4198" fmla="*/ 4340924 h 4916886"/>
              <a:gd name="connsiteX31-4199" fmla="*/ 370413 w 5716897"/>
              <a:gd name="connsiteY31-4200" fmla="*/ 3931984 h 4916886"/>
              <a:gd name="connsiteX32-4201" fmla="*/ 229188 w 5716897"/>
              <a:gd name="connsiteY32-4202" fmla="*/ 3565715 h 4916886"/>
              <a:gd name="connsiteX33-4203" fmla="*/ 291673 w 5716897"/>
              <a:gd name="connsiteY33-4204" fmla="*/ 3144584 h 4916886"/>
              <a:gd name="connsiteX0-4205" fmla="*/ 291673 w 5716897"/>
              <a:gd name="connsiteY0-4206" fmla="*/ 3144584 h 4916886"/>
              <a:gd name="connsiteX1-4207" fmla="*/ 317072 w 5716897"/>
              <a:gd name="connsiteY1-4208" fmla="*/ 2905823 h 4916886"/>
              <a:gd name="connsiteX2-4209" fmla="*/ 291673 w 5716897"/>
              <a:gd name="connsiteY2-4210" fmla="*/ 2631504 h 4916886"/>
              <a:gd name="connsiteX3-4211" fmla="*/ 190073 w 5716897"/>
              <a:gd name="connsiteY3-4212" fmla="*/ 2222564 h 4916886"/>
              <a:gd name="connsiteX4-4213" fmla="*/ 24973 w 5716897"/>
              <a:gd name="connsiteY4-4214" fmla="*/ 1521524 h 4916886"/>
              <a:gd name="connsiteX5-4215" fmla="*/ 22433 w 5716897"/>
              <a:gd name="connsiteY5-4216" fmla="*/ 670624 h 4916886"/>
              <a:gd name="connsiteX6-4217" fmla="*/ 233253 w 5716897"/>
              <a:gd name="connsiteY6-4218" fmla="*/ 33084 h 4916886"/>
              <a:gd name="connsiteX7-4219" fmla="*/ 954613 w 5716897"/>
              <a:gd name="connsiteY7-4220" fmla="*/ 119444 h 4916886"/>
              <a:gd name="connsiteX8-4221" fmla="*/ 1564213 w 5716897"/>
              <a:gd name="connsiteY8-4222" fmla="*/ 365824 h 4916886"/>
              <a:gd name="connsiteX9-4223" fmla="*/ 1950293 w 5716897"/>
              <a:gd name="connsiteY9-4224" fmla="*/ 530924 h 4916886"/>
              <a:gd name="connsiteX10-4225" fmla="*/ 2542113 w 5716897"/>
              <a:gd name="connsiteY10-4226" fmla="*/ 421704 h 4916886"/>
              <a:gd name="connsiteX11-4227" fmla="*/ 3377773 w 5716897"/>
              <a:gd name="connsiteY11-4228" fmla="*/ 409004 h 4916886"/>
              <a:gd name="connsiteX12-4229" fmla="*/ 3923873 w 5716897"/>
              <a:gd name="connsiteY12-4230" fmla="*/ 541084 h 4916886"/>
              <a:gd name="connsiteX13-4231" fmla="*/ 4195652 w 5716897"/>
              <a:gd name="connsiteY13-4232" fmla="*/ 409003 h 4916886"/>
              <a:gd name="connsiteX14-4233" fmla="*/ 4685873 w 5716897"/>
              <a:gd name="connsiteY14-4234" fmla="*/ 200724 h 4916886"/>
              <a:gd name="connsiteX15-4235" fmla="*/ 5414853 w 5716897"/>
              <a:gd name="connsiteY15-4236" fmla="*/ 68644 h 4916886"/>
              <a:gd name="connsiteX16-4237" fmla="*/ 5557093 w 5716897"/>
              <a:gd name="connsiteY16-4238" fmla="*/ 25464 h 4916886"/>
              <a:gd name="connsiteX17-4239" fmla="*/ 5595193 w 5716897"/>
              <a:gd name="connsiteY17-4240" fmla="*/ 165164 h 4916886"/>
              <a:gd name="connsiteX18-4241" fmla="*/ 5701873 w 5716897"/>
              <a:gd name="connsiteY18-4242" fmla="*/ 853504 h 4916886"/>
              <a:gd name="connsiteX19-4243" fmla="*/ 5694253 w 5716897"/>
              <a:gd name="connsiteY19-4244" fmla="*/ 1719644 h 4916886"/>
              <a:gd name="connsiteX20-4245" fmla="*/ 5499689 w 5716897"/>
              <a:gd name="connsiteY20-4246" fmla="*/ 2346516 h 4916886"/>
              <a:gd name="connsiteX21-4247" fmla="*/ 5458541 w 5716897"/>
              <a:gd name="connsiteY21-4248" fmla="*/ 2779331 h 4916886"/>
              <a:gd name="connsiteX22-4249" fmla="*/ 5458033 w 5716897"/>
              <a:gd name="connsiteY22-4250" fmla="*/ 2992184 h 4916886"/>
              <a:gd name="connsiteX23-4251" fmla="*/ 5490037 w 5716897"/>
              <a:gd name="connsiteY23-4252" fmla="*/ 3258884 h 4916886"/>
              <a:gd name="connsiteX24-4253" fmla="*/ 5482417 w 5716897"/>
              <a:gd name="connsiteY24-4254" fmla="*/ 3492056 h 4916886"/>
              <a:gd name="connsiteX25-4255" fmla="*/ 5389453 w 5716897"/>
              <a:gd name="connsiteY25-4256" fmla="*/ 3815144 h 4916886"/>
              <a:gd name="connsiteX26-4257" fmla="*/ 5016073 w 5716897"/>
              <a:gd name="connsiteY26-4258" fmla="*/ 4295204 h 4916886"/>
              <a:gd name="connsiteX27-4259" fmla="*/ 4231213 w 5716897"/>
              <a:gd name="connsiteY27-4260" fmla="*/ 4706684 h 4916886"/>
              <a:gd name="connsiteX28-4261" fmla="*/ 3156793 w 5716897"/>
              <a:gd name="connsiteY28-4262" fmla="*/ 4912424 h 4916886"/>
              <a:gd name="connsiteX29-4263" fmla="*/ 1777573 w 5716897"/>
              <a:gd name="connsiteY29-4264" fmla="*/ 4805744 h 4916886"/>
              <a:gd name="connsiteX30-4265" fmla="*/ 748873 w 5716897"/>
              <a:gd name="connsiteY30-4266" fmla="*/ 4340924 h 4916886"/>
              <a:gd name="connsiteX31-4267" fmla="*/ 388701 w 5716897"/>
              <a:gd name="connsiteY31-4268" fmla="*/ 3956368 h 4916886"/>
              <a:gd name="connsiteX32-4269" fmla="*/ 229188 w 5716897"/>
              <a:gd name="connsiteY32-4270" fmla="*/ 3565715 h 4916886"/>
              <a:gd name="connsiteX33-4271" fmla="*/ 291673 w 5716897"/>
              <a:gd name="connsiteY33-4272" fmla="*/ 3144584 h 49168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1021" y="connsiteY30-1022"/>
              </a:cxn>
              <a:cxn ang="0">
                <a:pos x="connsiteX31-2387" y="connsiteY31-2388"/>
              </a:cxn>
              <a:cxn ang="0">
                <a:pos x="connsiteX32-2453" y="connsiteY32-2454"/>
              </a:cxn>
              <a:cxn ang="0">
                <a:pos x="connsiteX33-3115" y="connsiteY33-3116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/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-1" fmla="*/ 345227 w 5790174"/>
              <a:gd name="connsiteY0-2" fmla="*/ 3189651 h 4961953"/>
              <a:gd name="connsiteX1-3" fmla="*/ 299507 w 5790174"/>
              <a:gd name="connsiteY1-4" fmla="*/ 2503851 h 4961953"/>
              <a:gd name="connsiteX2-5" fmla="*/ 162347 w 5790174"/>
              <a:gd name="connsiteY2-6" fmla="*/ 2206671 h 4961953"/>
              <a:gd name="connsiteX3-7" fmla="*/ 32807 w 5790174"/>
              <a:gd name="connsiteY3-8" fmla="*/ 1505631 h 4961953"/>
              <a:gd name="connsiteX4-9" fmla="*/ 9947 w 5790174"/>
              <a:gd name="connsiteY4-10" fmla="*/ 720771 h 4961953"/>
              <a:gd name="connsiteX5-11" fmla="*/ 169967 w 5790174"/>
              <a:gd name="connsiteY5-12" fmla="*/ 27351 h 4961953"/>
              <a:gd name="connsiteX6-13" fmla="*/ 992927 w 5790174"/>
              <a:gd name="connsiteY6-14" fmla="*/ 164511 h 4961953"/>
              <a:gd name="connsiteX7-15" fmla="*/ 1648247 w 5790174"/>
              <a:gd name="connsiteY7-16" fmla="*/ 400731 h 4961953"/>
              <a:gd name="connsiteX8-17" fmla="*/ 1800647 w 5790174"/>
              <a:gd name="connsiteY8-18" fmla="*/ 545511 h 4961953"/>
              <a:gd name="connsiteX9-19" fmla="*/ 2387387 w 5790174"/>
              <a:gd name="connsiteY9-20" fmla="*/ 431211 h 4961953"/>
              <a:gd name="connsiteX10-21" fmla="*/ 3294167 w 5790174"/>
              <a:gd name="connsiteY10-22" fmla="*/ 423591 h 4961953"/>
              <a:gd name="connsiteX11-23" fmla="*/ 3957107 w 5790174"/>
              <a:gd name="connsiteY11-24" fmla="*/ 575991 h 4961953"/>
              <a:gd name="connsiteX12-25" fmla="*/ 4536227 w 5790174"/>
              <a:gd name="connsiteY12-26" fmla="*/ 286431 h 4961953"/>
              <a:gd name="connsiteX13-27" fmla="*/ 5427767 w 5790174"/>
              <a:gd name="connsiteY13-28" fmla="*/ 73071 h 4961953"/>
              <a:gd name="connsiteX14-29" fmla="*/ 5580167 w 5790174"/>
              <a:gd name="connsiteY14-30" fmla="*/ 50211 h 4961953"/>
              <a:gd name="connsiteX15-31" fmla="*/ 5633507 w 5790174"/>
              <a:gd name="connsiteY15-32" fmla="*/ 210231 h 4961953"/>
              <a:gd name="connsiteX16-33" fmla="*/ 5785907 w 5790174"/>
              <a:gd name="connsiteY16-34" fmla="*/ 690291 h 4961953"/>
              <a:gd name="connsiteX17-35" fmla="*/ 5732567 w 5790174"/>
              <a:gd name="connsiteY17-36" fmla="*/ 1757091 h 4961953"/>
              <a:gd name="connsiteX18-37" fmla="*/ 5572547 w 5790174"/>
              <a:gd name="connsiteY18-38" fmla="*/ 2404791 h 4961953"/>
              <a:gd name="connsiteX19-39" fmla="*/ 5496347 w 5790174"/>
              <a:gd name="connsiteY19-40" fmla="*/ 2991531 h 4961953"/>
              <a:gd name="connsiteX20-41" fmla="*/ 5443007 w 5790174"/>
              <a:gd name="connsiteY20-42" fmla="*/ 3151551 h 4961953"/>
              <a:gd name="connsiteX21-43" fmla="*/ 5526827 w 5790174"/>
              <a:gd name="connsiteY21-44" fmla="*/ 3433491 h 4961953"/>
              <a:gd name="connsiteX22-45" fmla="*/ 5427767 w 5790174"/>
              <a:gd name="connsiteY22-46" fmla="*/ 3860211 h 4961953"/>
              <a:gd name="connsiteX23-47" fmla="*/ 5054387 w 5790174"/>
              <a:gd name="connsiteY23-48" fmla="*/ 4340271 h 4961953"/>
              <a:gd name="connsiteX24-49" fmla="*/ 4269527 w 5790174"/>
              <a:gd name="connsiteY24-50" fmla="*/ 4751751 h 4961953"/>
              <a:gd name="connsiteX25-51" fmla="*/ 3195107 w 5790174"/>
              <a:gd name="connsiteY25-52" fmla="*/ 4957491 h 4961953"/>
              <a:gd name="connsiteX26-53" fmla="*/ 1815887 w 5790174"/>
              <a:gd name="connsiteY26-54" fmla="*/ 4850811 h 4961953"/>
              <a:gd name="connsiteX27-55" fmla="*/ 787187 w 5790174"/>
              <a:gd name="connsiteY27-56" fmla="*/ 4385991 h 4961953"/>
              <a:gd name="connsiteX28-57" fmla="*/ 291887 w 5790174"/>
              <a:gd name="connsiteY28-58" fmla="*/ 3723051 h 4961953"/>
              <a:gd name="connsiteX29-59" fmla="*/ 345227 w 5790174"/>
              <a:gd name="connsiteY29-60" fmla="*/ 3189651 h 4961953"/>
              <a:gd name="connsiteX0-61" fmla="*/ 348975 w 5793922"/>
              <a:gd name="connsiteY0-62" fmla="*/ 3153501 h 4925803"/>
              <a:gd name="connsiteX1-63" fmla="*/ 303255 w 5793922"/>
              <a:gd name="connsiteY1-64" fmla="*/ 2467701 h 4925803"/>
              <a:gd name="connsiteX2-65" fmla="*/ 166095 w 5793922"/>
              <a:gd name="connsiteY2-66" fmla="*/ 2170521 h 4925803"/>
              <a:gd name="connsiteX3-67" fmla="*/ 36555 w 5793922"/>
              <a:gd name="connsiteY3-68" fmla="*/ 1469481 h 4925803"/>
              <a:gd name="connsiteX4-69" fmla="*/ 13695 w 5793922"/>
              <a:gd name="connsiteY4-70" fmla="*/ 684621 h 4925803"/>
              <a:gd name="connsiteX5-71" fmla="*/ 224515 w 5793922"/>
              <a:gd name="connsiteY5-72" fmla="*/ 31841 h 4925803"/>
              <a:gd name="connsiteX6-73" fmla="*/ 996675 w 5793922"/>
              <a:gd name="connsiteY6-74" fmla="*/ 128361 h 4925803"/>
              <a:gd name="connsiteX7-75" fmla="*/ 1651995 w 5793922"/>
              <a:gd name="connsiteY7-76" fmla="*/ 364581 h 4925803"/>
              <a:gd name="connsiteX8-77" fmla="*/ 1804395 w 5793922"/>
              <a:gd name="connsiteY8-78" fmla="*/ 509361 h 4925803"/>
              <a:gd name="connsiteX9-79" fmla="*/ 2391135 w 5793922"/>
              <a:gd name="connsiteY9-80" fmla="*/ 395061 h 4925803"/>
              <a:gd name="connsiteX10-81" fmla="*/ 3297915 w 5793922"/>
              <a:gd name="connsiteY10-82" fmla="*/ 387441 h 4925803"/>
              <a:gd name="connsiteX11-83" fmla="*/ 3960855 w 5793922"/>
              <a:gd name="connsiteY11-84" fmla="*/ 539841 h 4925803"/>
              <a:gd name="connsiteX12-85" fmla="*/ 4539975 w 5793922"/>
              <a:gd name="connsiteY12-86" fmla="*/ 250281 h 4925803"/>
              <a:gd name="connsiteX13-87" fmla="*/ 5431515 w 5793922"/>
              <a:gd name="connsiteY13-88" fmla="*/ 36921 h 4925803"/>
              <a:gd name="connsiteX14-89" fmla="*/ 5583915 w 5793922"/>
              <a:gd name="connsiteY14-90" fmla="*/ 14061 h 4925803"/>
              <a:gd name="connsiteX15-91" fmla="*/ 5637255 w 5793922"/>
              <a:gd name="connsiteY15-92" fmla="*/ 174081 h 4925803"/>
              <a:gd name="connsiteX16-93" fmla="*/ 5789655 w 5793922"/>
              <a:gd name="connsiteY16-94" fmla="*/ 654141 h 4925803"/>
              <a:gd name="connsiteX17-95" fmla="*/ 5736315 w 5793922"/>
              <a:gd name="connsiteY17-96" fmla="*/ 1720941 h 4925803"/>
              <a:gd name="connsiteX18-97" fmla="*/ 5576295 w 5793922"/>
              <a:gd name="connsiteY18-98" fmla="*/ 2368641 h 4925803"/>
              <a:gd name="connsiteX19-99" fmla="*/ 5500095 w 5793922"/>
              <a:gd name="connsiteY19-100" fmla="*/ 2955381 h 4925803"/>
              <a:gd name="connsiteX20-101" fmla="*/ 5446755 w 5793922"/>
              <a:gd name="connsiteY20-102" fmla="*/ 3115401 h 4925803"/>
              <a:gd name="connsiteX21-103" fmla="*/ 5530575 w 5793922"/>
              <a:gd name="connsiteY21-104" fmla="*/ 3397341 h 4925803"/>
              <a:gd name="connsiteX22-105" fmla="*/ 5431515 w 5793922"/>
              <a:gd name="connsiteY22-106" fmla="*/ 3824061 h 4925803"/>
              <a:gd name="connsiteX23-107" fmla="*/ 5058135 w 5793922"/>
              <a:gd name="connsiteY23-108" fmla="*/ 4304121 h 4925803"/>
              <a:gd name="connsiteX24-109" fmla="*/ 4273275 w 5793922"/>
              <a:gd name="connsiteY24-110" fmla="*/ 4715601 h 4925803"/>
              <a:gd name="connsiteX25-111" fmla="*/ 3198855 w 5793922"/>
              <a:gd name="connsiteY25-112" fmla="*/ 4921341 h 4925803"/>
              <a:gd name="connsiteX26-113" fmla="*/ 1819635 w 5793922"/>
              <a:gd name="connsiteY26-114" fmla="*/ 4814661 h 4925803"/>
              <a:gd name="connsiteX27-115" fmla="*/ 790935 w 5793922"/>
              <a:gd name="connsiteY27-116" fmla="*/ 4349841 h 4925803"/>
              <a:gd name="connsiteX28-117" fmla="*/ 295635 w 5793922"/>
              <a:gd name="connsiteY28-118" fmla="*/ 3686901 h 4925803"/>
              <a:gd name="connsiteX29-119" fmla="*/ 348975 w 5793922"/>
              <a:gd name="connsiteY29-120" fmla="*/ 3153501 h 4925803"/>
              <a:gd name="connsiteX0-121" fmla="*/ 354606 w 5799553"/>
              <a:gd name="connsiteY0-122" fmla="*/ 3152638 h 4924940"/>
              <a:gd name="connsiteX1-123" fmla="*/ 308886 w 5799553"/>
              <a:gd name="connsiteY1-124" fmla="*/ 2466838 h 4924940"/>
              <a:gd name="connsiteX2-125" fmla="*/ 171726 w 5799553"/>
              <a:gd name="connsiteY2-126" fmla="*/ 2169658 h 4924940"/>
              <a:gd name="connsiteX3-127" fmla="*/ 42186 w 5799553"/>
              <a:gd name="connsiteY3-128" fmla="*/ 1468618 h 4924940"/>
              <a:gd name="connsiteX4-129" fmla="*/ 19326 w 5799553"/>
              <a:gd name="connsiteY4-130" fmla="*/ 683758 h 4924940"/>
              <a:gd name="connsiteX5-131" fmla="*/ 306346 w 5799553"/>
              <a:gd name="connsiteY5-132" fmla="*/ 66538 h 4924940"/>
              <a:gd name="connsiteX6-133" fmla="*/ 1002306 w 5799553"/>
              <a:gd name="connsiteY6-134" fmla="*/ 127498 h 4924940"/>
              <a:gd name="connsiteX7-135" fmla="*/ 1657626 w 5799553"/>
              <a:gd name="connsiteY7-136" fmla="*/ 363718 h 4924940"/>
              <a:gd name="connsiteX8-137" fmla="*/ 1810026 w 5799553"/>
              <a:gd name="connsiteY8-138" fmla="*/ 508498 h 4924940"/>
              <a:gd name="connsiteX9-139" fmla="*/ 2396766 w 5799553"/>
              <a:gd name="connsiteY9-140" fmla="*/ 394198 h 4924940"/>
              <a:gd name="connsiteX10-141" fmla="*/ 3303546 w 5799553"/>
              <a:gd name="connsiteY10-142" fmla="*/ 386578 h 4924940"/>
              <a:gd name="connsiteX11-143" fmla="*/ 3966486 w 5799553"/>
              <a:gd name="connsiteY11-144" fmla="*/ 538978 h 4924940"/>
              <a:gd name="connsiteX12-145" fmla="*/ 4545606 w 5799553"/>
              <a:gd name="connsiteY12-146" fmla="*/ 249418 h 4924940"/>
              <a:gd name="connsiteX13-147" fmla="*/ 5437146 w 5799553"/>
              <a:gd name="connsiteY13-148" fmla="*/ 36058 h 4924940"/>
              <a:gd name="connsiteX14-149" fmla="*/ 5589546 w 5799553"/>
              <a:gd name="connsiteY14-150" fmla="*/ 13198 h 4924940"/>
              <a:gd name="connsiteX15-151" fmla="*/ 5642886 w 5799553"/>
              <a:gd name="connsiteY15-152" fmla="*/ 173218 h 4924940"/>
              <a:gd name="connsiteX16-153" fmla="*/ 5795286 w 5799553"/>
              <a:gd name="connsiteY16-154" fmla="*/ 653278 h 4924940"/>
              <a:gd name="connsiteX17-155" fmla="*/ 5741946 w 5799553"/>
              <a:gd name="connsiteY17-156" fmla="*/ 1720078 h 4924940"/>
              <a:gd name="connsiteX18-157" fmla="*/ 5581926 w 5799553"/>
              <a:gd name="connsiteY18-158" fmla="*/ 2367778 h 4924940"/>
              <a:gd name="connsiteX19-159" fmla="*/ 5505726 w 5799553"/>
              <a:gd name="connsiteY19-160" fmla="*/ 2954518 h 4924940"/>
              <a:gd name="connsiteX20-161" fmla="*/ 5452386 w 5799553"/>
              <a:gd name="connsiteY20-162" fmla="*/ 3114538 h 4924940"/>
              <a:gd name="connsiteX21-163" fmla="*/ 5536206 w 5799553"/>
              <a:gd name="connsiteY21-164" fmla="*/ 3396478 h 4924940"/>
              <a:gd name="connsiteX22-165" fmla="*/ 5437146 w 5799553"/>
              <a:gd name="connsiteY22-166" fmla="*/ 3823198 h 4924940"/>
              <a:gd name="connsiteX23-167" fmla="*/ 5063766 w 5799553"/>
              <a:gd name="connsiteY23-168" fmla="*/ 4303258 h 4924940"/>
              <a:gd name="connsiteX24-169" fmla="*/ 4278906 w 5799553"/>
              <a:gd name="connsiteY24-170" fmla="*/ 4714738 h 4924940"/>
              <a:gd name="connsiteX25-171" fmla="*/ 3204486 w 5799553"/>
              <a:gd name="connsiteY25-172" fmla="*/ 4920478 h 4924940"/>
              <a:gd name="connsiteX26-173" fmla="*/ 1825266 w 5799553"/>
              <a:gd name="connsiteY26-174" fmla="*/ 4813798 h 4924940"/>
              <a:gd name="connsiteX27-175" fmla="*/ 796566 w 5799553"/>
              <a:gd name="connsiteY27-176" fmla="*/ 4348978 h 4924940"/>
              <a:gd name="connsiteX28-177" fmla="*/ 301266 w 5799553"/>
              <a:gd name="connsiteY28-178" fmla="*/ 3686038 h 4924940"/>
              <a:gd name="connsiteX29-179" fmla="*/ 354606 w 5799553"/>
              <a:gd name="connsiteY29-180" fmla="*/ 3152638 h 4924940"/>
              <a:gd name="connsiteX0-181" fmla="*/ 352729 w 5797676"/>
              <a:gd name="connsiteY0-182" fmla="*/ 3152638 h 4924940"/>
              <a:gd name="connsiteX1-183" fmla="*/ 307009 w 5797676"/>
              <a:gd name="connsiteY1-184" fmla="*/ 2466838 h 4924940"/>
              <a:gd name="connsiteX2-185" fmla="*/ 169849 w 5797676"/>
              <a:gd name="connsiteY2-186" fmla="*/ 2169658 h 4924940"/>
              <a:gd name="connsiteX3-187" fmla="*/ 40309 w 5797676"/>
              <a:gd name="connsiteY3-188" fmla="*/ 1468618 h 4924940"/>
              <a:gd name="connsiteX4-189" fmla="*/ 17449 w 5797676"/>
              <a:gd name="connsiteY4-190" fmla="*/ 683758 h 4924940"/>
              <a:gd name="connsiteX5-191" fmla="*/ 279069 w 5797676"/>
              <a:gd name="connsiteY5-192" fmla="*/ 41138 h 4924940"/>
              <a:gd name="connsiteX6-193" fmla="*/ 1000429 w 5797676"/>
              <a:gd name="connsiteY6-194" fmla="*/ 127498 h 4924940"/>
              <a:gd name="connsiteX7-195" fmla="*/ 1655749 w 5797676"/>
              <a:gd name="connsiteY7-196" fmla="*/ 363718 h 4924940"/>
              <a:gd name="connsiteX8-197" fmla="*/ 1808149 w 5797676"/>
              <a:gd name="connsiteY8-198" fmla="*/ 508498 h 4924940"/>
              <a:gd name="connsiteX9-199" fmla="*/ 2394889 w 5797676"/>
              <a:gd name="connsiteY9-200" fmla="*/ 394198 h 4924940"/>
              <a:gd name="connsiteX10-201" fmla="*/ 3301669 w 5797676"/>
              <a:gd name="connsiteY10-202" fmla="*/ 386578 h 4924940"/>
              <a:gd name="connsiteX11-203" fmla="*/ 3964609 w 5797676"/>
              <a:gd name="connsiteY11-204" fmla="*/ 538978 h 4924940"/>
              <a:gd name="connsiteX12-205" fmla="*/ 4543729 w 5797676"/>
              <a:gd name="connsiteY12-206" fmla="*/ 249418 h 4924940"/>
              <a:gd name="connsiteX13-207" fmla="*/ 5435269 w 5797676"/>
              <a:gd name="connsiteY13-208" fmla="*/ 36058 h 4924940"/>
              <a:gd name="connsiteX14-209" fmla="*/ 5587669 w 5797676"/>
              <a:gd name="connsiteY14-210" fmla="*/ 13198 h 4924940"/>
              <a:gd name="connsiteX15-211" fmla="*/ 5641009 w 5797676"/>
              <a:gd name="connsiteY15-212" fmla="*/ 173218 h 4924940"/>
              <a:gd name="connsiteX16-213" fmla="*/ 5793409 w 5797676"/>
              <a:gd name="connsiteY16-214" fmla="*/ 653278 h 4924940"/>
              <a:gd name="connsiteX17-215" fmla="*/ 5740069 w 5797676"/>
              <a:gd name="connsiteY17-216" fmla="*/ 1720078 h 4924940"/>
              <a:gd name="connsiteX18-217" fmla="*/ 5580049 w 5797676"/>
              <a:gd name="connsiteY18-218" fmla="*/ 2367778 h 4924940"/>
              <a:gd name="connsiteX19-219" fmla="*/ 5503849 w 5797676"/>
              <a:gd name="connsiteY19-220" fmla="*/ 2954518 h 4924940"/>
              <a:gd name="connsiteX20-221" fmla="*/ 5450509 w 5797676"/>
              <a:gd name="connsiteY20-222" fmla="*/ 3114538 h 4924940"/>
              <a:gd name="connsiteX21-223" fmla="*/ 5534329 w 5797676"/>
              <a:gd name="connsiteY21-224" fmla="*/ 3396478 h 4924940"/>
              <a:gd name="connsiteX22-225" fmla="*/ 5435269 w 5797676"/>
              <a:gd name="connsiteY22-226" fmla="*/ 3823198 h 4924940"/>
              <a:gd name="connsiteX23-227" fmla="*/ 5061889 w 5797676"/>
              <a:gd name="connsiteY23-228" fmla="*/ 4303258 h 4924940"/>
              <a:gd name="connsiteX24-229" fmla="*/ 4277029 w 5797676"/>
              <a:gd name="connsiteY24-230" fmla="*/ 4714738 h 4924940"/>
              <a:gd name="connsiteX25-231" fmla="*/ 3202609 w 5797676"/>
              <a:gd name="connsiteY25-232" fmla="*/ 4920478 h 4924940"/>
              <a:gd name="connsiteX26-233" fmla="*/ 1823389 w 5797676"/>
              <a:gd name="connsiteY26-234" fmla="*/ 4813798 h 4924940"/>
              <a:gd name="connsiteX27-235" fmla="*/ 794689 w 5797676"/>
              <a:gd name="connsiteY27-236" fmla="*/ 4348978 h 4924940"/>
              <a:gd name="connsiteX28-237" fmla="*/ 299389 w 5797676"/>
              <a:gd name="connsiteY28-238" fmla="*/ 3686038 h 4924940"/>
              <a:gd name="connsiteX29-239" fmla="*/ 352729 w 5797676"/>
              <a:gd name="connsiteY29-240" fmla="*/ 3152638 h 4924940"/>
              <a:gd name="connsiteX0-241" fmla="*/ 345516 w 5790463"/>
              <a:gd name="connsiteY0-242" fmla="*/ 3152638 h 4924940"/>
              <a:gd name="connsiteX1-243" fmla="*/ 299796 w 5790463"/>
              <a:gd name="connsiteY1-244" fmla="*/ 2466838 h 4924940"/>
              <a:gd name="connsiteX2-245" fmla="*/ 162636 w 5790463"/>
              <a:gd name="connsiteY2-246" fmla="*/ 2169658 h 4924940"/>
              <a:gd name="connsiteX3-247" fmla="*/ 63576 w 5790463"/>
              <a:gd name="connsiteY3-248" fmla="*/ 1529578 h 4924940"/>
              <a:gd name="connsiteX4-249" fmla="*/ 10236 w 5790463"/>
              <a:gd name="connsiteY4-250" fmla="*/ 683758 h 4924940"/>
              <a:gd name="connsiteX5-251" fmla="*/ 271856 w 5790463"/>
              <a:gd name="connsiteY5-252" fmla="*/ 41138 h 4924940"/>
              <a:gd name="connsiteX6-253" fmla="*/ 993216 w 5790463"/>
              <a:gd name="connsiteY6-254" fmla="*/ 127498 h 4924940"/>
              <a:gd name="connsiteX7-255" fmla="*/ 1648536 w 5790463"/>
              <a:gd name="connsiteY7-256" fmla="*/ 363718 h 4924940"/>
              <a:gd name="connsiteX8-257" fmla="*/ 1800936 w 5790463"/>
              <a:gd name="connsiteY8-258" fmla="*/ 508498 h 4924940"/>
              <a:gd name="connsiteX9-259" fmla="*/ 2387676 w 5790463"/>
              <a:gd name="connsiteY9-260" fmla="*/ 394198 h 4924940"/>
              <a:gd name="connsiteX10-261" fmla="*/ 3294456 w 5790463"/>
              <a:gd name="connsiteY10-262" fmla="*/ 386578 h 4924940"/>
              <a:gd name="connsiteX11-263" fmla="*/ 3957396 w 5790463"/>
              <a:gd name="connsiteY11-264" fmla="*/ 538978 h 4924940"/>
              <a:gd name="connsiteX12-265" fmla="*/ 4536516 w 5790463"/>
              <a:gd name="connsiteY12-266" fmla="*/ 249418 h 4924940"/>
              <a:gd name="connsiteX13-267" fmla="*/ 5428056 w 5790463"/>
              <a:gd name="connsiteY13-268" fmla="*/ 36058 h 4924940"/>
              <a:gd name="connsiteX14-269" fmla="*/ 5580456 w 5790463"/>
              <a:gd name="connsiteY14-270" fmla="*/ 13198 h 4924940"/>
              <a:gd name="connsiteX15-271" fmla="*/ 5633796 w 5790463"/>
              <a:gd name="connsiteY15-272" fmla="*/ 173218 h 4924940"/>
              <a:gd name="connsiteX16-273" fmla="*/ 5786196 w 5790463"/>
              <a:gd name="connsiteY16-274" fmla="*/ 653278 h 4924940"/>
              <a:gd name="connsiteX17-275" fmla="*/ 5732856 w 5790463"/>
              <a:gd name="connsiteY17-276" fmla="*/ 1720078 h 4924940"/>
              <a:gd name="connsiteX18-277" fmla="*/ 5572836 w 5790463"/>
              <a:gd name="connsiteY18-278" fmla="*/ 2367778 h 4924940"/>
              <a:gd name="connsiteX19-279" fmla="*/ 5496636 w 5790463"/>
              <a:gd name="connsiteY19-280" fmla="*/ 2954518 h 4924940"/>
              <a:gd name="connsiteX20-281" fmla="*/ 5443296 w 5790463"/>
              <a:gd name="connsiteY20-282" fmla="*/ 3114538 h 4924940"/>
              <a:gd name="connsiteX21-283" fmla="*/ 5527116 w 5790463"/>
              <a:gd name="connsiteY21-284" fmla="*/ 3396478 h 4924940"/>
              <a:gd name="connsiteX22-285" fmla="*/ 5428056 w 5790463"/>
              <a:gd name="connsiteY22-286" fmla="*/ 3823198 h 4924940"/>
              <a:gd name="connsiteX23-287" fmla="*/ 5054676 w 5790463"/>
              <a:gd name="connsiteY23-288" fmla="*/ 4303258 h 4924940"/>
              <a:gd name="connsiteX24-289" fmla="*/ 4269816 w 5790463"/>
              <a:gd name="connsiteY24-290" fmla="*/ 4714738 h 4924940"/>
              <a:gd name="connsiteX25-291" fmla="*/ 3195396 w 5790463"/>
              <a:gd name="connsiteY25-292" fmla="*/ 4920478 h 4924940"/>
              <a:gd name="connsiteX26-293" fmla="*/ 1816176 w 5790463"/>
              <a:gd name="connsiteY26-294" fmla="*/ 4813798 h 4924940"/>
              <a:gd name="connsiteX27-295" fmla="*/ 787476 w 5790463"/>
              <a:gd name="connsiteY27-296" fmla="*/ 4348978 h 4924940"/>
              <a:gd name="connsiteX28-297" fmla="*/ 292176 w 5790463"/>
              <a:gd name="connsiteY28-298" fmla="*/ 3686038 h 4924940"/>
              <a:gd name="connsiteX29-299" fmla="*/ 345516 w 5790463"/>
              <a:gd name="connsiteY29-300" fmla="*/ 3152638 h 4924940"/>
              <a:gd name="connsiteX0-301" fmla="*/ 303459 w 5748406"/>
              <a:gd name="connsiteY0-302" fmla="*/ 3152638 h 4924940"/>
              <a:gd name="connsiteX1-303" fmla="*/ 257739 w 5748406"/>
              <a:gd name="connsiteY1-304" fmla="*/ 2466838 h 4924940"/>
              <a:gd name="connsiteX2-305" fmla="*/ 120579 w 5748406"/>
              <a:gd name="connsiteY2-306" fmla="*/ 2169658 h 4924940"/>
              <a:gd name="connsiteX3-307" fmla="*/ 21519 w 5748406"/>
              <a:gd name="connsiteY3-308" fmla="*/ 1529578 h 4924940"/>
              <a:gd name="connsiteX4-309" fmla="*/ 18979 w 5748406"/>
              <a:gd name="connsiteY4-310" fmla="*/ 678678 h 4924940"/>
              <a:gd name="connsiteX5-311" fmla="*/ 229799 w 5748406"/>
              <a:gd name="connsiteY5-312" fmla="*/ 41138 h 4924940"/>
              <a:gd name="connsiteX6-313" fmla="*/ 951159 w 5748406"/>
              <a:gd name="connsiteY6-314" fmla="*/ 127498 h 4924940"/>
              <a:gd name="connsiteX7-315" fmla="*/ 1606479 w 5748406"/>
              <a:gd name="connsiteY7-316" fmla="*/ 363718 h 4924940"/>
              <a:gd name="connsiteX8-317" fmla="*/ 1758879 w 5748406"/>
              <a:gd name="connsiteY8-318" fmla="*/ 508498 h 4924940"/>
              <a:gd name="connsiteX9-319" fmla="*/ 2345619 w 5748406"/>
              <a:gd name="connsiteY9-320" fmla="*/ 394198 h 4924940"/>
              <a:gd name="connsiteX10-321" fmla="*/ 3252399 w 5748406"/>
              <a:gd name="connsiteY10-322" fmla="*/ 386578 h 4924940"/>
              <a:gd name="connsiteX11-323" fmla="*/ 3915339 w 5748406"/>
              <a:gd name="connsiteY11-324" fmla="*/ 538978 h 4924940"/>
              <a:gd name="connsiteX12-325" fmla="*/ 4494459 w 5748406"/>
              <a:gd name="connsiteY12-326" fmla="*/ 249418 h 4924940"/>
              <a:gd name="connsiteX13-327" fmla="*/ 5385999 w 5748406"/>
              <a:gd name="connsiteY13-328" fmla="*/ 36058 h 4924940"/>
              <a:gd name="connsiteX14-329" fmla="*/ 5538399 w 5748406"/>
              <a:gd name="connsiteY14-330" fmla="*/ 13198 h 4924940"/>
              <a:gd name="connsiteX15-331" fmla="*/ 5591739 w 5748406"/>
              <a:gd name="connsiteY15-332" fmla="*/ 173218 h 4924940"/>
              <a:gd name="connsiteX16-333" fmla="*/ 5744139 w 5748406"/>
              <a:gd name="connsiteY16-334" fmla="*/ 653278 h 4924940"/>
              <a:gd name="connsiteX17-335" fmla="*/ 5690799 w 5748406"/>
              <a:gd name="connsiteY17-336" fmla="*/ 1720078 h 4924940"/>
              <a:gd name="connsiteX18-337" fmla="*/ 5530779 w 5748406"/>
              <a:gd name="connsiteY18-338" fmla="*/ 2367778 h 4924940"/>
              <a:gd name="connsiteX19-339" fmla="*/ 5454579 w 5748406"/>
              <a:gd name="connsiteY19-340" fmla="*/ 2954518 h 4924940"/>
              <a:gd name="connsiteX20-341" fmla="*/ 5401239 w 5748406"/>
              <a:gd name="connsiteY20-342" fmla="*/ 3114538 h 4924940"/>
              <a:gd name="connsiteX21-343" fmla="*/ 5485059 w 5748406"/>
              <a:gd name="connsiteY21-344" fmla="*/ 3396478 h 4924940"/>
              <a:gd name="connsiteX22-345" fmla="*/ 5385999 w 5748406"/>
              <a:gd name="connsiteY22-346" fmla="*/ 3823198 h 4924940"/>
              <a:gd name="connsiteX23-347" fmla="*/ 5012619 w 5748406"/>
              <a:gd name="connsiteY23-348" fmla="*/ 4303258 h 4924940"/>
              <a:gd name="connsiteX24-349" fmla="*/ 4227759 w 5748406"/>
              <a:gd name="connsiteY24-350" fmla="*/ 4714738 h 4924940"/>
              <a:gd name="connsiteX25-351" fmla="*/ 3153339 w 5748406"/>
              <a:gd name="connsiteY25-352" fmla="*/ 4920478 h 4924940"/>
              <a:gd name="connsiteX26-353" fmla="*/ 1774119 w 5748406"/>
              <a:gd name="connsiteY26-354" fmla="*/ 4813798 h 4924940"/>
              <a:gd name="connsiteX27-355" fmla="*/ 745419 w 5748406"/>
              <a:gd name="connsiteY27-356" fmla="*/ 4348978 h 4924940"/>
              <a:gd name="connsiteX28-357" fmla="*/ 250119 w 5748406"/>
              <a:gd name="connsiteY28-358" fmla="*/ 3686038 h 4924940"/>
              <a:gd name="connsiteX29-359" fmla="*/ 303459 w 5748406"/>
              <a:gd name="connsiteY29-360" fmla="*/ 3152638 h 4924940"/>
              <a:gd name="connsiteX0-361" fmla="*/ 303459 w 5748406"/>
              <a:gd name="connsiteY0-362" fmla="*/ 3152638 h 4924940"/>
              <a:gd name="connsiteX1-363" fmla="*/ 257739 w 5748406"/>
              <a:gd name="connsiteY1-364" fmla="*/ 2466838 h 4924940"/>
              <a:gd name="connsiteX2-365" fmla="*/ 120579 w 5748406"/>
              <a:gd name="connsiteY2-366" fmla="*/ 2169658 h 4924940"/>
              <a:gd name="connsiteX3-367" fmla="*/ 21519 w 5748406"/>
              <a:gd name="connsiteY3-368" fmla="*/ 1529578 h 4924940"/>
              <a:gd name="connsiteX4-369" fmla="*/ 18979 w 5748406"/>
              <a:gd name="connsiteY4-370" fmla="*/ 678678 h 4924940"/>
              <a:gd name="connsiteX5-371" fmla="*/ 229799 w 5748406"/>
              <a:gd name="connsiteY5-372" fmla="*/ 41138 h 4924940"/>
              <a:gd name="connsiteX6-373" fmla="*/ 951159 w 5748406"/>
              <a:gd name="connsiteY6-374" fmla="*/ 127498 h 4924940"/>
              <a:gd name="connsiteX7-375" fmla="*/ 1606479 w 5748406"/>
              <a:gd name="connsiteY7-376" fmla="*/ 363718 h 4924940"/>
              <a:gd name="connsiteX8-377" fmla="*/ 1936679 w 5748406"/>
              <a:gd name="connsiteY8-378" fmla="*/ 549138 h 4924940"/>
              <a:gd name="connsiteX9-379" fmla="*/ 2345619 w 5748406"/>
              <a:gd name="connsiteY9-380" fmla="*/ 394198 h 4924940"/>
              <a:gd name="connsiteX10-381" fmla="*/ 3252399 w 5748406"/>
              <a:gd name="connsiteY10-382" fmla="*/ 386578 h 4924940"/>
              <a:gd name="connsiteX11-383" fmla="*/ 3915339 w 5748406"/>
              <a:gd name="connsiteY11-384" fmla="*/ 538978 h 4924940"/>
              <a:gd name="connsiteX12-385" fmla="*/ 4494459 w 5748406"/>
              <a:gd name="connsiteY12-386" fmla="*/ 249418 h 4924940"/>
              <a:gd name="connsiteX13-387" fmla="*/ 5385999 w 5748406"/>
              <a:gd name="connsiteY13-388" fmla="*/ 36058 h 4924940"/>
              <a:gd name="connsiteX14-389" fmla="*/ 5538399 w 5748406"/>
              <a:gd name="connsiteY14-390" fmla="*/ 13198 h 4924940"/>
              <a:gd name="connsiteX15-391" fmla="*/ 5591739 w 5748406"/>
              <a:gd name="connsiteY15-392" fmla="*/ 173218 h 4924940"/>
              <a:gd name="connsiteX16-393" fmla="*/ 5744139 w 5748406"/>
              <a:gd name="connsiteY16-394" fmla="*/ 653278 h 4924940"/>
              <a:gd name="connsiteX17-395" fmla="*/ 5690799 w 5748406"/>
              <a:gd name="connsiteY17-396" fmla="*/ 1720078 h 4924940"/>
              <a:gd name="connsiteX18-397" fmla="*/ 5530779 w 5748406"/>
              <a:gd name="connsiteY18-398" fmla="*/ 2367778 h 4924940"/>
              <a:gd name="connsiteX19-399" fmla="*/ 5454579 w 5748406"/>
              <a:gd name="connsiteY19-400" fmla="*/ 2954518 h 4924940"/>
              <a:gd name="connsiteX20-401" fmla="*/ 5401239 w 5748406"/>
              <a:gd name="connsiteY20-402" fmla="*/ 3114538 h 4924940"/>
              <a:gd name="connsiteX21-403" fmla="*/ 5485059 w 5748406"/>
              <a:gd name="connsiteY21-404" fmla="*/ 3396478 h 4924940"/>
              <a:gd name="connsiteX22-405" fmla="*/ 5385999 w 5748406"/>
              <a:gd name="connsiteY22-406" fmla="*/ 3823198 h 4924940"/>
              <a:gd name="connsiteX23-407" fmla="*/ 5012619 w 5748406"/>
              <a:gd name="connsiteY23-408" fmla="*/ 4303258 h 4924940"/>
              <a:gd name="connsiteX24-409" fmla="*/ 4227759 w 5748406"/>
              <a:gd name="connsiteY24-410" fmla="*/ 4714738 h 4924940"/>
              <a:gd name="connsiteX25-411" fmla="*/ 3153339 w 5748406"/>
              <a:gd name="connsiteY25-412" fmla="*/ 4920478 h 4924940"/>
              <a:gd name="connsiteX26-413" fmla="*/ 1774119 w 5748406"/>
              <a:gd name="connsiteY26-414" fmla="*/ 4813798 h 4924940"/>
              <a:gd name="connsiteX27-415" fmla="*/ 745419 w 5748406"/>
              <a:gd name="connsiteY27-416" fmla="*/ 4348978 h 4924940"/>
              <a:gd name="connsiteX28-417" fmla="*/ 250119 w 5748406"/>
              <a:gd name="connsiteY28-418" fmla="*/ 3686038 h 4924940"/>
              <a:gd name="connsiteX29-419" fmla="*/ 303459 w 5748406"/>
              <a:gd name="connsiteY29-420" fmla="*/ 3152638 h 4924940"/>
              <a:gd name="connsiteX0-421" fmla="*/ 303459 w 5748406"/>
              <a:gd name="connsiteY0-422" fmla="*/ 3152638 h 4924940"/>
              <a:gd name="connsiteX1-423" fmla="*/ 257739 w 5748406"/>
              <a:gd name="connsiteY1-424" fmla="*/ 2466838 h 4924940"/>
              <a:gd name="connsiteX2-425" fmla="*/ 120579 w 5748406"/>
              <a:gd name="connsiteY2-426" fmla="*/ 2169658 h 4924940"/>
              <a:gd name="connsiteX3-427" fmla="*/ 21519 w 5748406"/>
              <a:gd name="connsiteY3-428" fmla="*/ 1529578 h 4924940"/>
              <a:gd name="connsiteX4-429" fmla="*/ 18979 w 5748406"/>
              <a:gd name="connsiteY4-430" fmla="*/ 678678 h 4924940"/>
              <a:gd name="connsiteX5-431" fmla="*/ 229799 w 5748406"/>
              <a:gd name="connsiteY5-432" fmla="*/ 41138 h 4924940"/>
              <a:gd name="connsiteX6-433" fmla="*/ 951159 w 5748406"/>
              <a:gd name="connsiteY6-434" fmla="*/ 127498 h 4924940"/>
              <a:gd name="connsiteX7-435" fmla="*/ 1606479 w 5748406"/>
              <a:gd name="connsiteY7-436" fmla="*/ 363718 h 4924940"/>
              <a:gd name="connsiteX8-437" fmla="*/ 1936679 w 5748406"/>
              <a:gd name="connsiteY8-438" fmla="*/ 549138 h 4924940"/>
              <a:gd name="connsiteX9-439" fmla="*/ 2391339 w 5748406"/>
              <a:gd name="connsiteY9-440" fmla="*/ 399278 h 4924940"/>
              <a:gd name="connsiteX10-441" fmla="*/ 3252399 w 5748406"/>
              <a:gd name="connsiteY10-442" fmla="*/ 386578 h 4924940"/>
              <a:gd name="connsiteX11-443" fmla="*/ 3915339 w 5748406"/>
              <a:gd name="connsiteY11-444" fmla="*/ 538978 h 4924940"/>
              <a:gd name="connsiteX12-445" fmla="*/ 4494459 w 5748406"/>
              <a:gd name="connsiteY12-446" fmla="*/ 249418 h 4924940"/>
              <a:gd name="connsiteX13-447" fmla="*/ 5385999 w 5748406"/>
              <a:gd name="connsiteY13-448" fmla="*/ 36058 h 4924940"/>
              <a:gd name="connsiteX14-449" fmla="*/ 5538399 w 5748406"/>
              <a:gd name="connsiteY14-450" fmla="*/ 13198 h 4924940"/>
              <a:gd name="connsiteX15-451" fmla="*/ 5591739 w 5748406"/>
              <a:gd name="connsiteY15-452" fmla="*/ 173218 h 4924940"/>
              <a:gd name="connsiteX16-453" fmla="*/ 5744139 w 5748406"/>
              <a:gd name="connsiteY16-454" fmla="*/ 653278 h 4924940"/>
              <a:gd name="connsiteX17-455" fmla="*/ 5690799 w 5748406"/>
              <a:gd name="connsiteY17-456" fmla="*/ 1720078 h 4924940"/>
              <a:gd name="connsiteX18-457" fmla="*/ 5530779 w 5748406"/>
              <a:gd name="connsiteY18-458" fmla="*/ 2367778 h 4924940"/>
              <a:gd name="connsiteX19-459" fmla="*/ 5454579 w 5748406"/>
              <a:gd name="connsiteY19-460" fmla="*/ 2954518 h 4924940"/>
              <a:gd name="connsiteX20-461" fmla="*/ 5401239 w 5748406"/>
              <a:gd name="connsiteY20-462" fmla="*/ 3114538 h 4924940"/>
              <a:gd name="connsiteX21-463" fmla="*/ 5485059 w 5748406"/>
              <a:gd name="connsiteY21-464" fmla="*/ 3396478 h 4924940"/>
              <a:gd name="connsiteX22-465" fmla="*/ 5385999 w 5748406"/>
              <a:gd name="connsiteY22-466" fmla="*/ 3823198 h 4924940"/>
              <a:gd name="connsiteX23-467" fmla="*/ 5012619 w 5748406"/>
              <a:gd name="connsiteY23-468" fmla="*/ 4303258 h 4924940"/>
              <a:gd name="connsiteX24-469" fmla="*/ 4227759 w 5748406"/>
              <a:gd name="connsiteY24-470" fmla="*/ 4714738 h 4924940"/>
              <a:gd name="connsiteX25-471" fmla="*/ 3153339 w 5748406"/>
              <a:gd name="connsiteY25-472" fmla="*/ 4920478 h 4924940"/>
              <a:gd name="connsiteX26-473" fmla="*/ 1774119 w 5748406"/>
              <a:gd name="connsiteY26-474" fmla="*/ 4813798 h 4924940"/>
              <a:gd name="connsiteX27-475" fmla="*/ 745419 w 5748406"/>
              <a:gd name="connsiteY27-476" fmla="*/ 4348978 h 4924940"/>
              <a:gd name="connsiteX28-477" fmla="*/ 250119 w 5748406"/>
              <a:gd name="connsiteY28-478" fmla="*/ 3686038 h 4924940"/>
              <a:gd name="connsiteX29-479" fmla="*/ 303459 w 5748406"/>
              <a:gd name="connsiteY29-480" fmla="*/ 3152638 h 4924940"/>
              <a:gd name="connsiteX0-481" fmla="*/ 303459 w 5748406"/>
              <a:gd name="connsiteY0-482" fmla="*/ 3152638 h 4924940"/>
              <a:gd name="connsiteX1-483" fmla="*/ 257739 w 5748406"/>
              <a:gd name="connsiteY1-484" fmla="*/ 2466838 h 4924940"/>
              <a:gd name="connsiteX2-485" fmla="*/ 120579 w 5748406"/>
              <a:gd name="connsiteY2-486" fmla="*/ 2169658 h 4924940"/>
              <a:gd name="connsiteX3-487" fmla="*/ 21519 w 5748406"/>
              <a:gd name="connsiteY3-488" fmla="*/ 1529578 h 4924940"/>
              <a:gd name="connsiteX4-489" fmla="*/ 18979 w 5748406"/>
              <a:gd name="connsiteY4-490" fmla="*/ 678678 h 4924940"/>
              <a:gd name="connsiteX5-491" fmla="*/ 229799 w 5748406"/>
              <a:gd name="connsiteY5-492" fmla="*/ 41138 h 4924940"/>
              <a:gd name="connsiteX6-493" fmla="*/ 951159 w 5748406"/>
              <a:gd name="connsiteY6-494" fmla="*/ 127498 h 4924940"/>
              <a:gd name="connsiteX7-495" fmla="*/ 1606479 w 5748406"/>
              <a:gd name="connsiteY7-496" fmla="*/ 363718 h 4924940"/>
              <a:gd name="connsiteX8-497" fmla="*/ 1936679 w 5748406"/>
              <a:gd name="connsiteY8-498" fmla="*/ 549138 h 4924940"/>
              <a:gd name="connsiteX9-499" fmla="*/ 2391339 w 5748406"/>
              <a:gd name="connsiteY9-500" fmla="*/ 399278 h 4924940"/>
              <a:gd name="connsiteX10-501" fmla="*/ 3348919 w 5748406"/>
              <a:gd name="connsiteY10-502" fmla="*/ 417058 h 4924940"/>
              <a:gd name="connsiteX11-503" fmla="*/ 3915339 w 5748406"/>
              <a:gd name="connsiteY11-504" fmla="*/ 538978 h 4924940"/>
              <a:gd name="connsiteX12-505" fmla="*/ 4494459 w 5748406"/>
              <a:gd name="connsiteY12-506" fmla="*/ 249418 h 4924940"/>
              <a:gd name="connsiteX13-507" fmla="*/ 5385999 w 5748406"/>
              <a:gd name="connsiteY13-508" fmla="*/ 36058 h 4924940"/>
              <a:gd name="connsiteX14-509" fmla="*/ 5538399 w 5748406"/>
              <a:gd name="connsiteY14-510" fmla="*/ 13198 h 4924940"/>
              <a:gd name="connsiteX15-511" fmla="*/ 5591739 w 5748406"/>
              <a:gd name="connsiteY15-512" fmla="*/ 173218 h 4924940"/>
              <a:gd name="connsiteX16-513" fmla="*/ 5744139 w 5748406"/>
              <a:gd name="connsiteY16-514" fmla="*/ 653278 h 4924940"/>
              <a:gd name="connsiteX17-515" fmla="*/ 5690799 w 5748406"/>
              <a:gd name="connsiteY17-516" fmla="*/ 1720078 h 4924940"/>
              <a:gd name="connsiteX18-517" fmla="*/ 5530779 w 5748406"/>
              <a:gd name="connsiteY18-518" fmla="*/ 2367778 h 4924940"/>
              <a:gd name="connsiteX19-519" fmla="*/ 5454579 w 5748406"/>
              <a:gd name="connsiteY19-520" fmla="*/ 2954518 h 4924940"/>
              <a:gd name="connsiteX20-521" fmla="*/ 5401239 w 5748406"/>
              <a:gd name="connsiteY20-522" fmla="*/ 3114538 h 4924940"/>
              <a:gd name="connsiteX21-523" fmla="*/ 5485059 w 5748406"/>
              <a:gd name="connsiteY21-524" fmla="*/ 3396478 h 4924940"/>
              <a:gd name="connsiteX22-525" fmla="*/ 5385999 w 5748406"/>
              <a:gd name="connsiteY22-526" fmla="*/ 3823198 h 4924940"/>
              <a:gd name="connsiteX23-527" fmla="*/ 5012619 w 5748406"/>
              <a:gd name="connsiteY23-528" fmla="*/ 4303258 h 4924940"/>
              <a:gd name="connsiteX24-529" fmla="*/ 4227759 w 5748406"/>
              <a:gd name="connsiteY24-530" fmla="*/ 4714738 h 4924940"/>
              <a:gd name="connsiteX25-531" fmla="*/ 3153339 w 5748406"/>
              <a:gd name="connsiteY25-532" fmla="*/ 4920478 h 4924940"/>
              <a:gd name="connsiteX26-533" fmla="*/ 1774119 w 5748406"/>
              <a:gd name="connsiteY26-534" fmla="*/ 4813798 h 4924940"/>
              <a:gd name="connsiteX27-535" fmla="*/ 745419 w 5748406"/>
              <a:gd name="connsiteY27-536" fmla="*/ 4348978 h 4924940"/>
              <a:gd name="connsiteX28-537" fmla="*/ 250119 w 5748406"/>
              <a:gd name="connsiteY28-538" fmla="*/ 3686038 h 4924940"/>
              <a:gd name="connsiteX29-539" fmla="*/ 303459 w 5748406"/>
              <a:gd name="connsiteY29-540" fmla="*/ 3152638 h 4924940"/>
              <a:gd name="connsiteX0-541" fmla="*/ 303459 w 5748406"/>
              <a:gd name="connsiteY0-542" fmla="*/ 3152638 h 4924940"/>
              <a:gd name="connsiteX1-543" fmla="*/ 257739 w 5748406"/>
              <a:gd name="connsiteY1-544" fmla="*/ 2466838 h 4924940"/>
              <a:gd name="connsiteX2-545" fmla="*/ 120579 w 5748406"/>
              <a:gd name="connsiteY2-546" fmla="*/ 2169658 h 4924940"/>
              <a:gd name="connsiteX3-547" fmla="*/ 21519 w 5748406"/>
              <a:gd name="connsiteY3-548" fmla="*/ 1529578 h 4924940"/>
              <a:gd name="connsiteX4-549" fmla="*/ 18979 w 5748406"/>
              <a:gd name="connsiteY4-550" fmla="*/ 678678 h 4924940"/>
              <a:gd name="connsiteX5-551" fmla="*/ 229799 w 5748406"/>
              <a:gd name="connsiteY5-552" fmla="*/ 41138 h 4924940"/>
              <a:gd name="connsiteX6-553" fmla="*/ 951159 w 5748406"/>
              <a:gd name="connsiteY6-554" fmla="*/ 127498 h 4924940"/>
              <a:gd name="connsiteX7-555" fmla="*/ 1606479 w 5748406"/>
              <a:gd name="connsiteY7-556" fmla="*/ 363718 h 4924940"/>
              <a:gd name="connsiteX8-557" fmla="*/ 1936679 w 5748406"/>
              <a:gd name="connsiteY8-558" fmla="*/ 549138 h 4924940"/>
              <a:gd name="connsiteX9-559" fmla="*/ 2391339 w 5748406"/>
              <a:gd name="connsiteY9-560" fmla="*/ 399278 h 4924940"/>
              <a:gd name="connsiteX10-561" fmla="*/ 3348919 w 5748406"/>
              <a:gd name="connsiteY10-562" fmla="*/ 417058 h 4924940"/>
              <a:gd name="connsiteX11-563" fmla="*/ 3935659 w 5748406"/>
              <a:gd name="connsiteY11-564" fmla="*/ 584698 h 4924940"/>
              <a:gd name="connsiteX12-565" fmla="*/ 4494459 w 5748406"/>
              <a:gd name="connsiteY12-566" fmla="*/ 249418 h 4924940"/>
              <a:gd name="connsiteX13-567" fmla="*/ 5385999 w 5748406"/>
              <a:gd name="connsiteY13-568" fmla="*/ 36058 h 4924940"/>
              <a:gd name="connsiteX14-569" fmla="*/ 5538399 w 5748406"/>
              <a:gd name="connsiteY14-570" fmla="*/ 13198 h 4924940"/>
              <a:gd name="connsiteX15-571" fmla="*/ 5591739 w 5748406"/>
              <a:gd name="connsiteY15-572" fmla="*/ 173218 h 4924940"/>
              <a:gd name="connsiteX16-573" fmla="*/ 5744139 w 5748406"/>
              <a:gd name="connsiteY16-574" fmla="*/ 653278 h 4924940"/>
              <a:gd name="connsiteX17-575" fmla="*/ 5690799 w 5748406"/>
              <a:gd name="connsiteY17-576" fmla="*/ 1720078 h 4924940"/>
              <a:gd name="connsiteX18-577" fmla="*/ 5530779 w 5748406"/>
              <a:gd name="connsiteY18-578" fmla="*/ 2367778 h 4924940"/>
              <a:gd name="connsiteX19-579" fmla="*/ 5454579 w 5748406"/>
              <a:gd name="connsiteY19-580" fmla="*/ 2954518 h 4924940"/>
              <a:gd name="connsiteX20-581" fmla="*/ 5401239 w 5748406"/>
              <a:gd name="connsiteY20-582" fmla="*/ 3114538 h 4924940"/>
              <a:gd name="connsiteX21-583" fmla="*/ 5485059 w 5748406"/>
              <a:gd name="connsiteY21-584" fmla="*/ 3396478 h 4924940"/>
              <a:gd name="connsiteX22-585" fmla="*/ 5385999 w 5748406"/>
              <a:gd name="connsiteY22-586" fmla="*/ 3823198 h 4924940"/>
              <a:gd name="connsiteX23-587" fmla="*/ 5012619 w 5748406"/>
              <a:gd name="connsiteY23-588" fmla="*/ 4303258 h 4924940"/>
              <a:gd name="connsiteX24-589" fmla="*/ 4227759 w 5748406"/>
              <a:gd name="connsiteY24-590" fmla="*/ 4714738 h 4924940"/>
              <a:gd name="connsiteX25-591" fmla="*/ 3153339 w 5748406"/>
              <a:gd name="connsiteY25-592" fmla="*/ 4920478 h 4924940"/>
              <a:gd name="connsiteX26-593" fmla="*/ 1774119 w 5748406"/>
              <a:gd name="connsiteY26-594" fmla="*/ 4813798 h 4924940"/>
              <a:gd name="connsiteX27-595" fmla="*/ 745419 w 5748406"/>
              <a:gd name="connsiteY27-596" fmla="*/ 4348978 h 4924940"/>
              <a:gd name="connsiteX28-597" fmla="*/ 250119 w 5748406"/>
              <a:gd name="connsiteY28-598" fmla="*/ 3686038 h 4924940"/>
              <a:gd name="connsiteX29-599" fmla="*/ 303459 w 5748406"/>
              <a:gd name="connsiteY29-600" fmla="*/ 3152638 h 4924940"/>
              <a:gd name="connsiteX0-601" fmla="*/ 303459 w 5748406"/>
              <a:gd name="connsiteY0-602" fmla="*/ 3152638 h 4924940"/>
              <a:gd name="connsiteX1-603" fmla="*/ 257739 w 5748406"/>
              <a:gd name="connsiteY1-604" fmla="*/ 2466838 h 4924940"/>
              <a:gd name="connsiteX2-605" fmla="*/ 120579 w 5748406"/>
              <a:gd name="connsiteY2-606" fmla="*/ 2169658 h 4924940"/>
              <a:gd name="connsiteX3-607" fmla="*/ 21519 w 5748406"/>
              <a:gd name="connsiteY3-608" fmla="*/ 1529578 h 4924940"/>
              <a:gd name="connsiteX4-609" fmla="*/ 18979 w 5748406"/>
              <a:gd name="connsiteY4-610" fmla="*/ 678678 h 4924940"/>
              <a:gd name="connsiteX5-611" fmla="*/ 229799 w 5748406"/>
              <a:gd name="connsiteY5-612" fmla="*/ 41138 h 4924940"/>
              <a:gd name="connsiteX6-613" fmla="*/ 951159 w 5748406"/>
              <a:gd name="connsiteY6-614" fmla="*/ 127498 h 4924940"/>
              <a:gd name="connsiteX7-615" fmla="*/ 1606479 w 5748406"/>
              <a:gd name="connsiteY7-616" fmla="*/ 363718 h 4924940"/>
              <a:gd name="connsiteX8-617" fmla="*/ 1936679 w 5748406"/>
              <a:gd name="connsiteY8-618" fmla="*/ 549138 h 4924940"/>
              <a:gd name="connsiteX9-619" fmla="*/ 2391339 w 5748406"/>
              <a:gd name="connsiteY9-620" fmla="*/ 399278 h 4924940"/>
              <a:gd name="connsiteX10-621" fmla="*/ 3348919 w 5748406"/>
              <a:gd name="connsiteY10-622" fmla="*/ 417058 h 4924940"/>
              <a:gd name="connsiteX11-623" fmla="*/ 3945819 w 5748406"/>
              <a:gd name="connsiteY11-624" fmla="*/ 554218 h 4924940"/>
              <a:gd name="connsiteX12-625" fmla="*/ 4494459 w 5748406"/>
              <a:gd name="connsiteY12-626" fmla="*/ 249418 h 4924940"/>
              <a:gd name="connsiteX13-627" fmla="*/ 5385999 w 5748406"/>
              <a:gd name="connsiteY13-628" fmla="*/ 36058 h 4924940"/>
              <a:gd name="connsiteX14-629" fmla="*/ 5538399 w 5748406"/>
              <a:gd name="connsiteY14-630" fmla="*/ 13198 h 4924940"/>
              <a:gd name="connsiteX15-631" fmla="*/ 5591739 w 5748406"/>
              <a:gd name="connsiteY15-632" fmla="*/ 173218 h 4924940"/>
              <a:gd name="connsiteX16-633" fmla="*/ 5744139 w 5748406"/>
              <a:gd name="connsiteY16-634" fmla="*/ 653278 h 4924940"/>
              <a:gd name="connsiteX17-635" fmla="*/ 5690799 w 5748406"/>
              <a:gd name="connsiteY17-636" fmla="*/ 1720078 h 4924940"/>
              <a:gd name="connsiteX18-637" fmla="*/ 5530779 w 5748406"/>
              <a:gd name="connsiteY18-638" fmla="*/ 2367778 h 4924940"/>
              <a:gd name="connsiteX19-639" fmla="*/ 5454579 w 5748406"/>
              <a:gd name="connsiteY19-640" fmla="*/ 2954518 h 4924940"/>
              <a:gd name="connsiteX20-641" fmla="*/ 5401239 w 5748406"/>
              <a:gd name="connsiteY20-642" fmla="*/ 3114538 h 4924940"/>
              <a:gd name="connsiteX21-643" fmla="*/ 5485059 w 5748406"/>
              <a:gd name="connsiteY21-644" fmla="*/ 3396478 h 4924940"/>
              <a:gd name="connsiteX22-645" fmla="*/ 5385999 w 5748406"/>
              <a:gd name="connsiteY22-646" fmla="*/ 3823198 h 4924940"/>
              <a:gd name="connsiteX23-647" fmla="*/ 5012619 w 5748406"/>
              <a:gd name="connsiteY23-648" fmla="*/ 4303258 h 4924940"/>
              <a:gd name="connsiteX24-649" fmla="*/ 4227759 w 5748406"/>
              <a:gd name="connsiteY24-650" fmla="*/ 4714738 h 4924940"/>
              <a:gd name="connsiteX25-651" fmla="*/ 3153339 w 5748406"/>
              <a:gd name="connsiteY25-652" fmla="*/ 4920478 h 4924940"/>
              <a:gd name="connsiteX26-653" fmla="*/ 1774119 w 5748406"/>
              <a:gd name="connsiteY26-654" fmla="*/ 4813798 h 4924940"/>
              <a:gd name="connsiteX27-655" fmla="*/ 745419 w 5748406"/>
              <a:gd name="connsiteY27-656" fmla="*/ 4348978 h 4924940"/>
              <a:gd name="connsiteX28-657" fmla="*/ 250119 w 5748406"/>
              <a:gd name="connsiteY28-658" fmla="*/ 3686038 h 4924940"/>
              <a:gd name="connsiteX29-659" fmla="*/ 303459 w 5748406"/>
              <a:gd name="connsiteY29-660" fmla="*/ 3152638 h 4924940"/>
              <a:gd name="connsiteX0-661" fmla="*/ 303459 w 5748406"/>
              <a:gd name="connsiteY0-662" fmla="*/ 3152638 h 4924940"/>
              <a:gd name="connsiteX1-663" fmla="*/ 257739 w 5748406"/>
              <a:gd name="connsiteY1-664" fmla="*/ 2466838 h 4924940"/>
              <a:gd name="connsiteX2-665" fmla="*/ 120579 w 5748406"/>
              <a:gd name="connsiteY2-666" fmla="*/ 2169658 h 4924940"/>
              <a:gd name="connsiteX3-667" fmla="*/ 21519 w 5748406"/>
              <a:gd name="connsiteY3-668" fmla="*/ 1529578 h 4924940"/>
              <a:gd name="connsiteX4-669" fmla="*/ 18979 w 5748406"/>
              <a:gd name="connsiteY4-670" fmla="*/ 678678 h 4924940"/>
              <a:gd name="connsiteX5-671" fmla="*/ 229799 w 5748406"/>
              <a:gd name="connsiteY5-672" fmla="*/ 41138 h 4924940"/>
              <a:gd name="connsiteX6-673" fmla="*/ 951159 w 5748406"/>
              <a:gd name="connsiteY6-674" fmla="*/ 127498 h 4924940"/>
              <a:gd name="connsiteX7-675" fmla="*/ 1606479 w 5748406"/>
              <a:gd name="connsiteY7-676" fmla="*/ 363718 h 4924940"/>
              <a:gd name="connsiteX8-677" fmla="*/ 1946839 w 5748406"/>
              <a:gd name="connsiteY8-678" fmla="*/ 538978 h 4924940"/>
              <a:gd name="connsiteX9-679" fmla="*/ 2391339 w 5748406"/>
              <a:gd name="connsiteY9-680" fmla="*/ 399278 h 4924940"/>
              <a:gd name="connsiteX10-681" fmla="*/ 3348919 w 5748406"/>
              <a:gd name="connsiteY10-682" fmla="*/ 417058 h 4924940"/>
              <a:gd name="connsiteX11-683" fmla="*/ 3945819 w 5748406"/>
              <a:gd name="connsiteY11-684" fmla="*/ 554218 h 4924940"/>
              <a:gd name="connsiteX12-685" fmla="*/ 4494459 w 5748406"/>
              <a:gd name="connsiteY12-686" fmla="*/ 249418 h 4924940"/>
              <a:gd name="connsiteX13-687" fmla="*/ 5385999 w 5748406"/>
              <a:gd name="connsiteY13-688" fmla="*/ 36058 h 4924940"/>
              <a:gd name="connsiteX14-689" fmla="*/ 5538399 w 5748406"/>
              <a:gd name="connsiteY14-690" fmla="*/ 13198 h 4924940"/>
              <a:gd name="connsiteX15-691" fmla="*/ 5591739 w 5748406"/>
              <a:gd name="connsiteY15-692" fmla="*/ 173218 h 4924940"/>
              <a:gd name="connsiteX16-693" fmla="*/ 5744139 w 5748406"/>
              <a:gd name="connsiteY16-694" fmla="*/ 653278 h 4924940"/>
              <a:gd name="connsiteX17-695" fmla="*/ 5690799 w 5748406"/>
              <a:gd name="connsiteY17-696" fmla="*/ 1720078 h 4924940"/>
              <a:gd name="connsiteX18-697" fmla="*/ 5530779 w 5748406"/>
              <a:gd name="connsiteY18-698" fmla="*/ 2367778 h 4924940"/>
              <a:gd name="connsiteX19-699" fmla="*/ 5454579 w 5748406"/>
              <a:gd name="connsiteY19-700" fmla="*/ 2954518 h 4924940"/>
              <a:gd name="connsiteX20-701" fmla="*/ 5401239 w 5748406"/>
              <a:gd name="connsiteY20-702" fmla="*/ 3114538 h 4924940"/>
              <a:gd name="connsiteX21-703" fmla="*/ 5485059 w 5748406"/>
              <a:gd name="connsiteY21-704" fmla="*/ 3396478 h 4924940"/>
              <a:gd name="connsiteX22-705" fmla="*/ 5385999 w 5748406"/>
              <a:gd name="connsiteY22-706" fmla="*/ 3823198 h 4924940"/>
              <a:gd name="connsiteX23-707" fmla="*/ 5012619 w 5748406"/>
              <a:gd name="connsiteY23-708" fmla="*/ 4303258 h 4924940"/>
              <a:gd name="connsiteX24-709" fmla="*/ 4227759 w 5748406"/>
              <a:gd name="connsiteY24-710" fmla="*/ 4714738 h 4924940"/>
              <a:gd name="connsiteX25-711" fmla="*/ 3153339 w 5748406"/>
              <a:gd name="connsiteY25-712" fmla="*/ 4920478 h 4924940"/>
              <a:gd name="connsiteX26-713" fmla="*/ 1774119 w 5748406"/>
              <a:gd name="connsiteY26-714" fmla="*/ 4813798 h 4924940"/>
              <a:gd name="connsiteX27-715" fmla="*/ 745419 w 5748406"/>
              <a:gd name="connsiteY27-716" fmla="*/ 4348978 h 4924940"/>
              <a:gd name="connsiteX28-717" fmla="*/ 250119 w 5748406"/>
              <a:gd name="connsiteY28-718" fmla="*/ 3686038 h 4924940"/>
              <a:gd name="connsiteX29-719" fmla="*/ 303459 w 5748406"/>
              <a:gd name="connsiteY29-720" fmla="*/ 3152638 h 4924940"/>
              <a:gd name="connsiteX0-721" fmla="*/ 303459 w 5748406"/>
              <a:gd name="connsiteY0-722" fmla="*/ 3152638 h 4924940"/>
              <a:gd name="connsiteX1-723" fmla="*/ 257739 w 5748406"/>
              <a:gd name="connsiteY1-724" fmla="*/ 2466838 h 4924940"/>
              <a:gd name="connsiteX2-725" fmla="*/ 120579 w 5748406"/>
              <a:gd name="connsiteY2-726" fmla="*/ 2169658 h 4924940"/>
              <a:gd name="connsiteX3-727" fmla="*/ 21519 w 5748406"/>
              <a:gd name="connsiteY3-728" fmla="*/ 1529578 h 4924940"/>
              <a:gd name="connsiteX4-729" fmla="*/ 18979 w 5748406"/>
              <a:gd name="connsiteY4-730" fmla="*/ 678678 h 4924940"/>
              <a:gd name="connsiteX5-731" fmla="*/ 229799 w 5748406"/>
              <a:gd name="connsiteY5-732" fmla="*/ 41138 h 4924940"/>
              <a:gd name="connsiteX6-733" fmla="*/ 951159 w 5748406"/>
              <a:gd name="connsiteY6-734" fmla="*/ 127498 h 4924940"/>
              <a:gd name="connsiteX7-735" fmla="*/ 1606479 w 5748406"/>
              <a:gd name="connsiteY7-736" fmla="*/ 363718 h 4924940"/>
              <a:gd name="connsiteX8-737" fmla="*/ 1946839 w 5748406"/>
              <a:gd name="connsiteY8-738" fmla="*/ 538978 h 4924940"/>
              <a:gd name="connsiteX9-739" fmla="*/ 2528499 w 5748406"/>
              <a:gd name="connsiteY9-740" fmla="*/ 389118 h 4924940"/>
              <a:gd name="connsiteX10-741" fmla="*/ 3348919 w 5748406"/>
              <a:gd name="connsiteY10-742" fmla="*/ 417058 h 4924940"/>
              <a:gd name="connsiteX11-743" fmla="*/ 3945819 w 5748406"/>
              <a:gd name="connsiteY11-744" fmla="*/ 554218 h 4924940"/>
              <a:gd name="connsiteX12-745" fmla="*/ 4494459 w 5748406"/>
              <a:gd name="connsiteY12-746" fmla="*/ 249418 h 4924940"/>
              <a:gd name="connsiteX13-747" fmla="*/ 5385999 w 5748406"/>
              <a:gd name="connsiteY13-748" fmla="*/ 36058 h 4924940"/>
              <a:gd name="connsiteX14-749" fmla="*/ 5538399 w 5748406"/>
              <a:gd name="connsiteY14-750" fmla="*/ 13198 h 4924940"/>
              <a:gd name="connsiteX15-751" fmla="*/ 5591739 w 5748406"/>
              <a:gd name="connsiteY15-752" fmla="*/ 173218 h 4924940"/>
              <a:gd name="connsiteX16-753" fmla="*/ 5744139 w 5748406"/>
              <a:gd name="connsiteY16-754" fmla="*/ 653278 h 4924940"/>
              <a:gd name="connsiteX17-755" fmla="*/ 5690799 w 5748406"/>
              <a:gd name="connsiteY17-756" fmla="*/ 1720078 h 4924940"/>
              <a:gd name="connsiteX18-757" fmla="*/ 5530779 w 5748406"/>
              <a:gd name="connsiteY18-758" fmla="*/ 2367778 h 4924940"/>
              <a:gd name="connsiteX19-759" fmla="*/ 5454579 w 5748406"/>
              <a:gd name="connsiteY19-760" fmla="*/ 2954518 h 4924940"/>
              <a:gd name="connsiteX20-761" fmla="*/ 5401239 w 5748406"/>
              <a:gd name="connsiteY20-762" fmla="*/ 3114538 h 4924940"/>
              <a:gd name="connsiteX21-763" fmla="*/ 5485059 w 5748406"/>
              <a:gd name="connsiteY21-764" fmla="*/ 3396478 h 4924940"/>
              <a:gd name="connsiteX22-765" fmla="*/ 5385999 w 5748406"/>
              <a:gd name="connsiteY22-766" fmla="*/ 3823198 h 4924940"/>
              <a:gd name="connsiteX23-767" fmla="*/ 5012619 w 5748406"/>
              <a:gd name="connsiteY23-768" fmla="*/ 4303258 h 4924940"/>
              <a:gd name="connsiteX24-769" fmla="*/ 4227759 w 5748406"/>
              <a:gd name="connsiteY24-770" fmla="*/ 4714738 h 4924940"/>
              <a:gd name="connsiteX25-771" fmla="*/ 3153339 w 5748406"/>
              <a:gd name="connsiteY25-772" fmla="*/ 4920478 h 4924940"/>
              <a:gd name="connsiteX26-773" fmla="*/ 1774119 w 5748406"/>
              <a:gd name="connsiteY26-774" fmla="*/ 4813798 h 4924940"/>
              <a:gd name="connsiteX27-775" fmla="*/ 745419 w 5748406"/>
              <a:gd name="connsiteY27-776" fmla="*/ 4348978 h 4924940"/>
              <a:gd name="connsiteX28-777" fmla="*/ 250119 w 5748406"/>
              <a:gd name="connsiteY28-778" fmla="*/ 3686038 h 4924940"/>
              <a:gd name="connsiteX29-779" fmla="*/ 303459 w 5748406"/>
              <a:gd name="connsiteY29-780" fmla="*/ 3152638 h 4924940"/>
              <a:gd name="connsiteX0-781" fmla="*/ 303459 w 5748406"/>
              <a:gd name="connsiteY0-782" fmla="*/ 3152638 h 4924940"/>
              <a:gd name="connsiteX1-783" fmla="*/ 257739 w 5748406"/>
              <a:gd name="connsiteY1-784" fmla="*/ 2466838 h 4924940"/>
              <a:gd name="connsiteX2-785" fmla="*/ 120579 w 5748406"/>
              <a:gd name="connsiteY2-786" fmla="*/ 2169658 h 4924940"/>
              <a:gd name="connsiteX3-787" fmla="*/ 21519 w 5748406"/>
              <a:gd name="connsiteY3-788" fmla="*/ 1529578 h 4924940"/>
              <a:gd name="connsiteX4-789" fmla="*/ 18979 w 5748406"/>
              <a:gd name="connsiteY4-790" fmla="*/ 678678 h 4924940"/>
              <a:gd name="connsiteX5-791" fmla="*/ 229799 w 5748406"/>
              <a:gd name="connsiteY5-792" fmla="*/ 41138 h 4924940"/>
              <a:gd name="connsiteX6-793" fmla="*/ 951159 w 5748406"/>
              <a:gd name="connsiteY6-794" fmla="*/ 127498 h 4924940"/>
              <a:gd name="connsiteX7-795" fmla="*/ 1606479 w 5748406"/>
              <a:gd name="connsiteY7-796" fmla="*/ 363718 h 4924940"/>
              <a:gd name="connsiteX8-797" fmla="*/ 1946839 w 5748406"/>
              <a:gd name="connsiteY8-798" fmla="*/ 538978 h 4924940"/>
              <a:gd name="connsiteX9-799" fmla="*/ 2528499 w 5748406"/>
              <a:gd name="connsiteY9-800" fmla="*/ 389118 h 4924940"/>
              <a:gd name="connsiteX10-801" fmla="*/ 3374319 w 5748406"/>
              <a:gd name="connsiteY10-802" fmla="*/ 417058 h 4924940"/>
              <a:gd name="connsiteX11-803" fmla="*/ 3945819 w 5748406"/>
              <a:gd name="connsiteY11-804" fmla="*/ 554218 h 4924940"/>
              <a:gd name="connsiteX12-805" fmla="*/ 4494459 w 5748406"/>
              <a:gd name="connsiteY12-806" fmla="*/ 249418 h 4924940"/>
              <a:gd name="connsiteX13-807" fmla="*/ 5385999 w 5748406"/>
              <a:gd name="connsiteY13-808" fmla="*/ 36058 h 4924940"/>
              <a:gd name="connsiteX14-809" fmla="*/ 5538399 w 5748406"/>
              <a:gd name="connsiteY14-810" fmla="*/ 13198 h 4924940"/>
              <a:gd name="connsiteX15-811" fmla="*/ 5591739 w 5748406"/>
              <a:gd name="connsiteY15-812" fmla="*/ 173218 h 4924940"/>
              <a:gd name="connsiteX16-813" fmla="*/ 5744139 w 5748406"/>
              <a:gd name="connsiteY16-814" fmla="*/ 653278 h 4924940"/>
              <a:gd name="connsiteX17-815" fmla="*/ 5690799 w 5748406"/>
              <a:gd name="connsiteY17-816" fmla="*/ 1720078 h 4924940"/>
              <a:gd name="connsiteX18-817" fmla="*/ 5530779 w 5748406"/>
              <a:gd name="connsiteY18-818" fmla="*/ 2367778 h 4924940"/>
              <a:gd name="connsiteX19-819" fmla="*/ 5454579 w 5748406"/>
              <a:gd name="connsiteY19-820" fmla="*/ 2954518 h 4924940"/>
              <a:gd name="connsiteX20-821" fmla="*/ 5401239 w 5748406"/>
              <a:gd name="connsiteY20-822" fmla="*/ 3114538 h 4924940"/>
              <a:gd name="connsiteX21-823" fmla="*/ 5485059 w 5748406"/>
              <a:gd name="connsiteY21-824" fmla="*/ 3396478 h 4924940"/>
              <a:gd name="connsiteX22-825" fmla="*/ 5385999 w 5748406"/>
              <a:gd name="connsiteY22-826" fmla="*/ 3823198 h 4924940"/>
              <a:gd name="connsiteX23-827" fmla="*/ 5012619 w 5748406"/>
              <a:gd name="connsiteY23-828" fmla="*/ 4303258 h 4924940"/>
              <a:gd name="connsiteX24-829" fmla="*/ 4227759 w 5748406"/>
              <a:gd name="connsiteY24-830" fmla="*/ 4714738 h 4924940"/>
              <a:gd name="connsiteX25-831" fmla="*/ 3153339 w 5748406"/>
              <a:gd name="connsiteY25-832" fmla="*/ 4920478 h 4924940"/>
              <a:gd name="connsiteX26-833" fmla="*/ 1774119 w 5748406"/>
              <a:gd name="connsiteY26-834" fmla="*/ 4813798 h 4924940"/>
              <a:gd name="connsiteX27-835" fmla="*/ 745419 w 5748406"/>
              <a:gd name="connsiteY27-836" fmla="*/ 4348978 h 4924940"/>
              <a:gd name="connsiteX28-837" fmla="*/ 250119 w 5748406"/>
              <a:gd name="connsiteY28-838" fmla="*/ 3686038 h 4924940"/>
              <a:gd name="connsiteX29-839" fmla="*/ 303459 w 5748406"/>
              <a:gd name="connsiteY29-840" fmla="*/ 3152638 h 4924940"/>
              <a:gd name="connsiteX0-841" fmla="*/ 303459 w 5748406"/>
              <a:gd name="connsiteY0-842" fmla="*/ 3152638 h 4924940"/>
              <a:gd name="connsiteX1-843" fmla="*/ 257739 w 5748406"/>
              <a:gd name="connsiteY1-844" fmla="*/ 2466838 h 4924940"/>
              <a:gd name="connsiteX2-845" fmla="*/ 120579 w 5748406"/>
              <a:gd name="connsiteY2-846" fmla="*/ 2169658 h 4924940"/>
              <a:gd name="connsiteX3-847" fmla="*/ 21519 w 5748406"/>
              <a:gd name="connsiteY3-848" fmla="*/ 1529578 h 4924940"/>
              <a:gd name="connsiteX4-849" fmla="*/ 18979 w 5748406"/>
              <a:gd name="connsiteY4-850" fmla="*/ 678678 h 4924940"/>
              <a:gd name="connsiteX5-851" fmla="*/ 229799 w 5748406"/>
              <a:gd name="connsiteY5-852" fmla="*/ 41138 h 4924940"/>
              <a:gd name="connsiteX6-853" fmla="*/ 951159 w 5748406"/>
              <a:gd name="connsiteY6-854" fmla="*/ 127498 h 4924940"/>
              <a:gd name="connsiteX7-855" fmla="*/ 1606479 w 5748406"/>
              <a:gd name="connsiteY7-856" fmla="*/ 363718 h 4924940"/>
              <a:gd name="connsiteX8-857" fmla="*/ 1946839 w 5748406"/>
              <a:gd name="connsiteY8-858" fmla="*/ 538978 h 4924940"/>
              <a:gd name="connsiteX9-859" fmla="*/ 2508179 w 5748406"/>
              <a:gd name="connsiteY9-860" fmla="*/ 414518 h 4924940"/>
              <a:gd name="connsiteX10-861" fmla="*/ 3374319 w 5748406"/>
              <a:gd name="connsiteY10-862" fmla="*/ 417058 h 4924940"/>
              <a:gd name="connsiteX11-863" fmla="*/ 3945819 w 5748406"/>
              <a:gd name="connsiteY11-864" fmla="*/ 554218 h 4924940"/>
              <a:gd name="connsiteX12-865" fmla="*/ 4494459 w 5748406"/>
              <a:gd name="connsiteY12-866" fmla="*/ 249418 h 4924940"/>
              <a:gd name="connsiteX13-867" fmla="*/ 5385999 w 5748406"/>
              <a:gd name="connsiteY13-868" fmla="*/ 36058 h 4924940"/>
              <a:gd name="connsiteX14-869" fmla="*/ 5538399 w 5748406"/>
              <a:gd name="connsiteY14-870" fmla="*/ 13198 h 4924940"/>
              <a:gd name="connsiteX15-871" fmla="*/ 5591739 w 5748406"/>
              <a:gd name="connsiteY15-872" fmla="*/ 173218 h 4924940"/>
              <a:gd name="connsiteX16-873" fmla="*/ 5744139 w 5748406"/>
              <a:gd name="connsiteY16-874" fmla="*/ 653278 h 4924940"/>
              <a:gd name="connsiteX17-875" fmla="*/ 5690799 w 5748406"/>
              <a:gd name="connsiteY17-876" fmla="*/ 1720078 h 4924940"/>
              <a:gd name="connsiteX18-877" fmla="*/ 5530779 w 5748406"/>
              <a:gd name="connsiteY18-878" fmla="*/ 2367778 h 4924940"/>
              <a:gd name="connsiteX19-879" fmla="*/ 5454579 w 5748406"/>
              <a:gd name="connsiteY19-880" fmla="*/ 2954518 h 4924940"/>
              <a:gd name="connsiteX20-881" fmla="*/ 5401239 w 5748406"/>
              <a:gd name="connsiteY20-882" fmla="*/ 3114538 h 4924940"/>
              <a:gd name="connsiteX21-883" fmla="*/ 5485059 w 5748406"/>
              <a:gd name="connsiteY21-884" fmla="*/ 3396478 h 4924940"/>
              <a:gd name="connsiteX22-885" fmla="*/ 5385999 w 5748406"/>
              <a:gd name="connsiteY22-886" fmla="*/ 3823198 h 4924940"/>
              <a:gd name="connsiteX23-887" fmla="*/ 5012619 w 5748406"/>
              <a:gd name="connsiteY23-888" fmla="*/ 4303258 h 4924940"/>
              <a:gd name="connsiteX24-889" fmla="*/ 4227759 w 5748406"/>
              <a:gd name="connsiteY24-890" fmla="*/ 4714738 h 4924940"/>
              <a:gd name="connsiteX25-891" fmla="*/ 3153339 w 5748406"/>
              <a:gd name="connsiteY25-892" fmla="*/ 4920478 h 4924940"/>
              <a:gd name="connsiteX26-893" fmla="*/ 1774119 w 5748406"/>
              <a:gd name="connsiteY26-894" fmla="*/ 4813798 h 4924940"/>
              <a:gd name="connsiteX27-895" fmla="*/ 745419 w 5748406"/>
              <a:gd name="connsiteY27-896" fmla="*/ 4348978 h 4924940"/>
              <a:gd name="connsiteX28-897" fmla="*/ 250119 w 5748406"/>
              <a:gd name="connsiteY28-898" fmla="*/ 3686038 h 4924940"/>
              <a:gd name="connsiteX29-899" fmla="*/ 303459 w 5748406"/>
              <a:gd name="connsiteY29-900" fmla="*/ 3152638 h 4924940"/>
              <a:gd name="connsiteX0-901" fmla="*/ 303459 w 5748406"/>
              <a:gd name="connsiteY0-902" fmla="*/ 3152638 h 4924940"/>
              <a:gd name="connsiteX1-903" fmla="*/ 257739 w 5748406"/>
              <a:gd name="connsiteY1-904" fmla="*/ 2466838 h 4924940"/>
              <a:gd name="connsiteX2-905" fmla="*/ 120579 w 5748406"/>
              <a:gd name="connsiteY2-906" fmla="*/ 2169658 h 4924940"/>
              <a:gd name="connsiteX3-907" fmla="*/ 21519 w 5748406"/>
              <a:gd name="connsiteY3-908" fmla="*/ 1529578 h 4924940"/>
              <a:gd name="connsiteX4-909" fmla="*/ 18979 w 5748406"/>
              <a:gd name="connsiteY4-910" fmla="*/ 678678 h 4924940"/>
              <a:gd name="connsiteX5-911" fmla="*/ 229799 w 5748406"/>
              <a:gd name="connsiteY5-912" fmla="*/ 41138 h 4924940"/>
              <a:gd name="connsiteX6-913" fmla="*/ 951159 w 5748406"/>
              <a:gd name="connsiteY6-914" fmla="*/ 127498 h 4924940"/>
              <a:gd name="connsiteX7-915" fmla="*/ 1606479 w 5748406"/>
              <a:gd name="connsiteY7-916" fmla="*/ 363718 h 4924940"/>
              <a:gd name="connsiteX8-917" fmla="*/ 1946839 w 5748406"/>
              <a:gd name="connsiteY8-918" fmla="*/ 538978 h 4924940"/>
              <a:gd name="connsiteX9-919" fmla="*/ 2508179 w 5748406"/>
              <a:gd name="connsiteY9-920" fmla="*/ 414518 h 4924940"/>
              <a:gd name="connsiteX10-921" fmla="*/ 3374319 w 5748406"/>
              <a:gd name="connsiteY10-922" fmla="*/ 417058 h 4924940"/>
              <a:gd name="connsiteX11-923" fmla="*/ 3945819 w 5748406"/>
              <a:gd name="connsiteY11-924" fmla="*/ 554218 h 4924940"/>
              <a:gd name="connsiteX12-925" fmla="*/ 4161718 w 5748406"/>
              <a:gd name="connsiteY12-926" fmla="*/ 427217 h 4924940"/>
              <a:gd name="connsiteX13-927" fmla="*/ 4494459 w 5748406"/>
              <a:gd name="connsiteY13-928" fmla="*/ 249418 h 4924940"/>
              <a:gd name="connsiteX14-929" fmla="*/ 5385999 w 5748406"/>
              <a:gd name="connsiteY14-930" fmla="*/ 36058 h 4924940"/>
              <a:gd name="connsiteX15-931" fmla="*/ 5538399 w 5748406"/>
              <a:gd name="connsiteY15-932" fmla="*/ 13198 h 4924940"/>
              <a:gd name="connsiteX16-933" fmla="*/ 5591739 w 5748406"/>
              <a:gd name="connsiteY16-934" fmla="*/ 173218 h 4924940"/>
              <a:gd name="connsiteX17-935" fmla="*/ 5744139 w 5748406"/>
              <a:gd name="connsiteY17-936" fmla="*/ 653278 h 4924940"/>
              <a:gd name="connsiteX18-937" fmla="*/ 5690799 w 5748406"/>
              <a:gd name="connsiteY18-938" fmla="*/ 1720078 h 4924940"/>
              <a:gd name="connsiteX19-939" fmla="*/ 5530779 w 5748406"/>
              <a:gd name="connsiteY19-940" fmla="*/ 2367778 h 4924940"/>
              <a:gd name="connsiteX20-941" fmla="*/ 5454579 w 5748406"/>
              <a:gd name="connsiteY20-942" fmla="*/ 2954518 h 4924940"/>
              <a:gd name="connsiteX21-943" fmla="*/ 5401239 w 5748406"/>
              <a:gd name="connsiteY21-944" fmla="*/ 3114538 h 4924940"/>
              <a:gd name="connsiteX22-945" fmla="*/ 5485059 w 5748406"/>
              <a:gd name="connsiteY22-946" fmla="*/ 3396478 h 4924940"/>
              <a:gd name="connsiteX23-947" fmla="*/ 5385999 w 5748406"/>
              <a:gd name="connsiteY23-948" fmla="*/ 3823198 h 4924940"/>
              <a:gd name="connsiteX24-949" fmla="*/ 5012619 w 5748406"/>
              <a:gd name="connsiteY24-950" fmla="*/ 4303258 h 4924940"/>
              <a:gd name="connsiteX25-951" fmla="*/ 4227759 w 5748406"/>
              <a:gd name="connsiteY25-952" fmla="*/ 4714738 h 4924940"/>
              <a:gd name="connsiteX26-953" fmla="*/ 3153339 w 5748406"/>
              <a:gd name="connsiteY26-954" fmla="*/ 4920478 h 4924940"/>
              <a:gd name="connsiteX27-955" fmla="*/ 1774119 w 5748406"/>
              <a:gd name="connsiteY27-956" fmla="*/ 4813798 h 4924940"/>
              <a:gd name="connsiteX28-957" fmla="*/ 745419 w 5748406"/>
              <a:gd name="connsiteY28-958" fmla="*/ 4348978 h 4924940"/>
              <a:gd name="connsiteX29-959" fmla="*/ 250119 w 5748406"/>
              <a:gd name="connsiteY29-960" fmla="*/ 3686038 h 4924940"/>
              <a:gd name="connsiteX30" fmla="*/ 303459 w 5748406"/>
              <a:gd name="connsiteY30" fmla="*/ 3152638 h 4924940"/>
              <a:gd name="connsiteX0-961" fmla="*/ 303459 w 5748406"/>
              <a:gd name="connsiteY0-962" fmla="*/ 3152638 h 4924940"/>
              <a:gd name="connsiteX1-963" fmla="*/ 257739 w 5748406"/>
              <a:gd name="connsiteY1-964" fmla="*/ 2466838 h 4924940"/>
              <a:gd name="connsiteX2-965" fmla="*/ 120579 w 5748406"/>
              <a:gd name="connsiteY2-966" fmla="*/ 2169658 h 4924940"/>
              <a:gd name="connsiteX3-967" fmla="*/ 21519 w 5748406"/>
              <a:gd name="connsiteY3-968" fmla="*/ 1529578 h 4924940"/>
              <a:gd name="connsiteX4-969" fmla="*/ 18979 w 5748406"/>
              <a:gd name="connsiteY4-970" fmla="*/ 678678 h 4924940"/>
              <a:gd name="connsiteX5-971" fmla="*/ 229799 w 5748406"/>
              <a:gd name="connsiteY5-972" fmla="*/ 41138 h 4924940"/>
              <a:gd name="connsiteX6-973" fmla="*/ 951159 w 5748406"/>
              <a:gd name="connsiteY6-974" fmla="*/ 127498 h 4924940"/>
              <a:gd name="connsiteX7-975" fmla="*/ 1606479 w 5748406"/>
              <a:gd name="connsiteY7-976" fmla="*/ 363718 h 4924940"/>
              <a:gd name="connsiteX8-977" fmla="*/ 1946839 w 5748406"/>
              <a:gd name="connsiteY8-978" fmla="*/ 538978 h 4924940"/>
              <a:gd name="connsiteX9-979" fmla="*/ 2508179 w 5748406"/>
              <a:gd name="connsiteY9-980" fmla="*/ 414518 h 4924940"/>
              <a:gd name="connsiteX10-981" fmla="*/ 3374319 w 5748406"/>
              <a:gd name="connsiteY10-982" fmla="*/ 417058 h 4924940"/>
              <a:gd name="connsiteX11-983" fmla="*/ 3930579 w 5748406"/>
              <a:gd name="connsiteY11-984" fmla="*/ 564378 h 4924940"/>
              <a:gd name="connsiteX12-985" fmla="*/ 4161718 w 5748406"/>
              <a:gd name="connsiteY12-986" fmla="*/ 427217 h 4924940"/>
              <a:gd name="connsiteX13-987" fmla="*/ 4494459 w 5748406"/>
              <a:gd name="connsiteY13-988" fmla="*/ 249418 h 4924940"/>
              <a:gd name="connsiteX14-989" fmla="*/ 5385999 w 5748406"/>
              <a:gd name="connsiteY14-990" fmla="*/ 36058 h 4924940"/>
              <a:gd name="connsiteX15-991" fmla="*/ 5538399 w 5748406"/>
              <a:gd name="connsiteY15-992" fmla="*/ 13198 h 4924940"/>
              <a:gd name="connsiteX16-993" fmla="*/ 5591739 w 5748406"/>
              <a:gd name="connsiteY16-994" fmla="*/ 173218 h 4924940"/>
              <a:gd name="connsiteX17-995" fmla="*/ 5744139 w 5748406"/>
              <a:gd name="connsiteY17-996" fmla="*/ 653278 h 4924940"/>
              <a:gd name="connsiteX18-997" fmla="*/ 5690799 w 5748406"/>
              <a:gd name="connsiteY18-998" fmla="*/ 1720078 h 4924940"/>
              <a:gd name="connsiteX19-999" fmla="*/ 5530779 w 5748406"/>
              <a:gd name="connsiteY19-1000" fmla="*/ 2367778 h 4924940"/>
              <a:gd name="connsiteX20-1001" fmla="*/ 5454579 w 5748406"/>
              <a:gd name="connsiteY20-1002" fmla="*/ 2954518 h 4924940"/>
              <a:gd name="connsiteX21-1003" fmla="*/ 5401239 w 5748406"/>
              <a:gd name="connsiteY21-1004" fmla="*/ 3114538 h 4924940"/>
              <a:gd name="connsiteX22-1005" fmla="*/ 5485059 w 5748406"/>
              <a:gd name="connsiteY22-1006" fmla="*/ 3396478 h 4924940"/>
              <a:gd name="connsiteX23-1007" fmla="*/ 5385999 w 5748406"/>
              <a:gd name="connsiteY23-1008" fmla="*/ 3823198 h 4924940"/>
              <a:gd name="connsiteX24-1009" fmla="*/ 5012619 w 5748406"/>
              <a:gd name="connsiteY24-1010" fmla="*/ 4303258 h 4924940"/>
              <a:gd name="connsiteX25-1011" fmla="*/ 4227759 w 5748406"/>
              <a:gd name="connsiteY25-1012" fmla="*/ 4714738 h 4924940"/>
              <a:gd name="connsiteX26-1013" fmla="*/ 3153339 w 5748406"/>
              <a:gd name="connsiteY26-1014" fmla="*/ 4920478 h 4924940"/>
              <a:gd name="connsiteX27-1015" fmla="*/ 1774119 w 5748406"/>
              <a:gd name="connsiteY27-1016" fmla="*/ 4813798 h 4924940"/>
              <a:gd name="connsiteX28-1017" fmla="*/ 745419 w 5748406"/>
              <a:gd name="connsiteY28-1018" fmla="*/ 4348978 h 4924940"/>
              <a:gd name="connsiteX29-1019" fmla="*/ 250119 w 5748406"/>
              <a:gd name="connsiteY29-1020" fmla="*/ 3686038 h 4924940"/>
              <a:gd name="connsiteX30-1021" fmla="*/ 303459 w 5748406"/>
              <a:gd name="connsiteY30-1022" fmla="*/ 3152638 h 4924940"/>
              <a:gd name="connsiteX0-1023" fmla="*/ 303459 w 5748406"/>
              <a:gd name="connsiteY0-1024" fmla="*/ 3151130 h 4923432"/>
              <a:gd name="connsiteX1-1025" fmla="*/ 257739 w 5748406"/>
              <a:gd name="connsiteY1-1026" fmla="*/ 2465330 h 4923432"/>
              <a:gd name="connsiteX2-1027" fmla="*/ 120579 w 5748406"/>
              <a:gd name="connsiteY2-1028" fmla="*/ 2168150 h 4923432"/>
              <a:gd name="connsiteX3-1029" fmla="*/ 21519 w 5748406"/>
              <a:gd name="connsiteY3-1030" fmla="*/ 1528070 h 4923432"/>
              <a:gd name="connsiteX4-1031" fmla="*/ 18979 w 5748406"/>
              <a:gd name="connsiteY4-1032" fmla="*/ 677170 h 4923432"/>
              <a:gd name="connsiteX5-1033" fmla="*/ 229799 w 5748406"/>
              <a:gd name="connsiteY5-1034" fmla="*/ 39630 h 4923432"/>
              <a:gd name="connsiteX6-1035" fmla="*/ 951159 w 5748406"/>
              <a:gd name="connsiteY6-1036" fmla="*/ 125990 h 4923432"/>
              <a:gd name="connsiteX7-1037" fmla="*/ 1606479 w 5748406"/>
              <a:gd name="connsiteY7-1038" fmla="*/ 362210 h 4923432"/>
              <a:gd name="connsiteX8-1039" fmla="*/ 1946839 w 5748406"/>
              <a:gd name="connsiteY8-1040" fmla="*/ 537470 h 4923432"/>
              <a:gd name="connsiteX9-1041" fmla="*/ 2508179 w 5748406"/>
              <a:gd name="connsiteY9-1042" fmla="*/ 413010 h 4923432"/>
              <a:gd name="connsiteX10-1043" fmla="*/ 3374319 w 5748406"/>
              <a:gd name="connsiteY10-1044" fmla="*/ 415550 h 4923432"/>
              <a:gd name="connsiteX11-1045" fmla="*/ 3930579 w 5748406"/>
              <a:gd name="connsiteY11-1046" fmla="*/ 562870 h 4923432"/>
              <a:gd name="connsiteX12-1047" fmla="*/ 4161718 w 5748406"/>
              <a:gd name="connsiteY12-1048" fmla="*/ 425709 h 4923432"/>
              <a:gd name="connsiteX13-1049" fmla="*/ 4662099 w 5748406"/>
              <a:gd name="connsiteY13-1050" fmla="*/ 212350 h 4923432"/>
              <a:gd name="connsiteX14-1051" fmla="*/ 5385999 w 5748406"/>
              <a:gd name="connsiteY14-1052" fmla="*/ 34550 h 4923432"/>
              <a:gd name="connsiteX15-1053" fmla="*/ 5538399 w 5748406"/>
              <a:gd name="connsiteY15-1054" fmla="*/ 11690 h 4923432"/>
              <a:gd name="connsiteX16-1055" fmla="*/ 5591739 w 5748406"/>
              <a:gd name="connsiteY16-1056" fmla="*/ 171710 h 4923432"/>
              <a:gd name="connsiteX17-1057" fmla="*/ 5744139 w 5748406"/>
              <a:gd name="connsiteY17-1058" fmla="*/ 651770 h 4923432"/>
              <a:gd name="connsiteX18-1059" fmla="*/ 5690799 w 5748406"/>
              <a:gd name="connsiteY18-1060" fmla="*/ 1718570 h 4923432"/>
              <a:gd name="connsiteX19-1061" fmla="*/ 5530779 w 5748406"/>
              <a:gd name="connsiteY19-1062" fmla="*/ 2366270 h 4923432"/>
              <a:gd name="connsiteX20-1063" fmla="*/ 5454579 w 5748406"/>
              <a:gd name="connsiteY20-1064" fmla="*/ 2953010 h 4923432"/>
              <a:gd name="connsiteX21-1065" fmla="*/ 5401239 w 5748406"/>
              <a:gd name="connsiteY21-1066" fmla="*/ 3113030 h 4923432"/>
              <a:gd name="connsiteX22-1067" fmla="*/ 5485059 w 5748406"/>
              <a:gd name="connsiteY22-1068" fmla="*/ 3394970 h 4923432"/>
              <a:gd name="connsiteX23-1069" fmla="*/ 5385999 w 5748406"/>
              <a:gd name="connsiteY23-1070" fmla="*/ 3821690 h 4923432"/>
              <a:gd name="connsiteX24-1071" fmla="*/ 5012619 w 5748406"/>
              <a:gd name="connsiteY24-1072" fmla="*/ 4301750 h 4923432"/>
              <a:gd name="connsiteX25-1073" fmla="*/ 4227759 w 5748406"/>
              <a:gd name="connsiteY25-1074" fmla="*/ 4713230 h 4923432"/>
              <a:gd name="connsiteX26-1075" fmla="*/ 3153339 w 5748406"/>
              <a:gd name="connsiteY26-1076" fmla="*/ 4918970 h 4923432"/>
              <a:gd name="connsiteX27-1077" fmla="*/ 1774119 w 5748406"/>
              <a:gd name="connsiteY27-1078" fmla="*/ 4812290 h 4923432"/>
              <a:gd name="connsiteX28-1079" fmla="*/ 745419 w 5748406"/>
              <a:gd name="connsiteY28-1080" fmla="*/ 4347470 h 4923432"/>
              <a:gd name="connsiteX29-1081" fmla="*/ 250119 w 5748406"/>
              <a:gd name="connsiteY29-1082" fmla="*/ 3684530 h 4923432"/>
              <a:gd name="connsiteX30-1083" fmla="*/ 303459 w 5748406"/>
              <a:gd name="connsiteY30-1084" fmla="*/ 3151130 h 4923432"/>
              <a:gd name="connsiteX0-1085" fmla="*/ 303459 w 5748406"/>
              <a:gd name="connsiteY0-1086" fmla="*/ 3144336 h 4916638"/>
              <a:gd name="connsiteX1-1087" fmla="*/ 257739 w 5748406"/>
              <a:gd name="connsiteY1-1088" fmla="*/ 2458536 h 4916638"/>
              <a:gd name="connsiteX2-1089" fmla="*/ 120579 w 5748406"/>
              <a:gd name="connsiteY2-1090" fmla="*/ 2161356 h 4916638"/>
              <a:gd name="connsiteX3-1091" fmla="*/ 21519 w 5748406"/>
              <a:gd name="connsiteY3-1092" fmla="*/ 1521276 h 4916638"/>
              <a:gd name="connsiteX4-1093" fmla="*/ 18979 w 5748406"/>
              <a:gd name="connsiteY4-1094" fmla="*/ 670376 h 4916638"/>
              <a:gd name="connsiteX5-1095" fmla="*/ 229799 w 5748406"/>
              <a:gd name="connsiteY5-1096" fmla="*/ 32836 h 4916638"/>
              <a:gd name="connsiteX6-1097" fmla="*/ 951159 w 5748406"/>
              <a:gd name="connsiteY6-1098" fmla="*/ 119196 h 4916638"/>
              <a:gd name="connsiteX7-1099" fmla="*/ 1606479 w 5748406"/>
              <a:gd name="connsiteY7-1100" fmla="*/ 355416 h 4916638"/>
              <a:gd name="connsiteX8-1101" fmla="*/ 1946839 w 5748406"/>
              <a:gd name="connsiteY8-1102" fmla="*/ 530676 h 4916638"/>
              <a:gd name="connsiteX9-1103" fmla="*/ 2508179 w 5748406"/>
              <a:gd name="connsiteY9-1104" fmla="*/ 406216 h 4916638"/>
              <a:gd name="connsiteX10-1105" fmla="*/ 3374319 w 5748406"/>
              <a:gd name="connsiteY10-1106" fmla="*/ 408756 h 4916638"/>
              <a:gd name="connsiteX11-1107" fmla="*/ 3930579 w 5748406"/>
              <a:gd name="connsiteY11-1108" fmla="*/ 556076 h 4916638"/>
              <a:gd name="connsiteX12-1109" fmla="*/ 4161718 w 5748406"/>
              <a:gd name="connsiteY12-1110" fmla="*/ 418915 h 4916638"/>
              <a:gd name="connsiteX13-1111" fmla="*/ 4662099 w 5748406"/>
              <a:gd name="connsiteY13-1112" fmla="*/ 205556 h 4916638"/>
              <a:gd name="connsiteX14-1113" fmla="*/ 5411399 w 5748406"/>
              <a:gd name="connsiteY14-1114" fmla="*/ 68396 h 4916638"/>
              <a:gd name="connsiteX15-1115" fmla="*/ 5538399 w 5748406"/>
              <a:gd name="connsiteY15-1116" fmla="*/ 4896 h 4916638"/>
              <a:gd name="connsiteX16-1117" fmla="*/ 5591739 w 5748406"/>
              <a:gd name="connsiteY16-1118" fmla="*/ 164916 h 4916638"/>
              <a:gd name="connsiteX17-1119" fmla="*/ 5744139 w 5748406"/>
              <a:gd name="connsiteY17-1120" fmla="*/ 644976 h 4916638"/>
              <a:gd name="connsiteX18-1121" fmla="*/ 5690799 w 5748406"/>
              <a:gd name="connsiteY18-1122" fmla="*/ 1711776 h 4916638"/>
              <a:gd name="connsiteX19-1123" fmla="*/ 5530779 w 5748406"/>
              <a:gd name="connsiteY19-1124" fmla="*/ 2359476 h 4916638"/>
              <a:gd name="connsiteX20-1125" fmla="*/ 5454579 w 5748406"/>
              <a:gd name="connsiteY20-1126" fmla="*/ 2946216 h 4916638"/>
              <a:gd name="connsiteX21-1127" fmla="*/ 5401239 w 5748406"/>
              <a:gd name="connsiteY21-1128" fmla="*/ 3106236 h 4916638"/>
              <a:gd name="connsiteX22-1129" fmla="*/ 5485059 w 5748406"/>
              <a:gd name="connsiteY22-1130" fmla="*/ 3388176 h 4916638"/>
              <a:gd name="connsiteX23-1131" fmla="*/ 5385999 w 5748406"/>
              <a:gd name="connsiteY23-1132" fmla="*/ 3814896 h 4916638"/>
              <a:gd name="connsiteX24-1133" fmla="*/ 5012619 w 5748406"/>
              <a:gd name="connsiteY24-1134" fmla="*/ 4294956 h 4916638"/>
              <a:gd name="connsiteX25-1135" fmla="*/ 4227759 w 5748406"/>
              <a:gd name="connsiteY25-1136" fmla="*/ 4706436 h 4916638"/>
              <a:gd name="connsiteX26-1137" fmla="*/ 3153339 w 5748406"/>
              <a:gd name="connsiteY26-1138" fmla="*/ 4912176 h 4916638"/>
              <a:gd name="connsiteX27-1139" fmla="*/ 1774119 w 5748406"/>
              <a:gd name="connsiteY27-1140" fmla="*/ 4805496 h 4916638"/>
              <a:gd name="connsiteX28-1141" fmla="*/ 745419 w 5748406"/>
              <a:gd name="connsiteY28-1142" fmla="*/ 4340676 h 4916638"/>
              <a:gd name="connsiteX29-1143" fmla="*/ 250119 w 5748406"/>
              <a:gd name="connsiteY29-1144" fmla="*/ 3677736 h 4916638"/>
              <a:gd name="connsiteX30-1145" fmla="*/ 303459 w 5748406"/>
              <a:gd name="connsiteY30-1146" fmla="*/ 3144336 h 4916638"/>
              <a:gd name="connsiteX0-1147" fmla="*/ 303459 w 5748406"/>
              <a:gd name="connsiteY0-1148" fmla="*/ 3144336 h 4916638"/>
              <a:gd name="connsiteX1-1149" fmla="*/ 257739 w 5748406"/>
              <a:gd name="connsiteY1-1150" fmla="*/ 2458536 h 4916638"/>
              <a:gd name="connsiteX2-1151" fmla="*/ 120579 w 5748406"/>
              <a:gd name="connsiteY2-1152" fmla="*/ 2161356 h 4916638"/>
              <a:gd name="connsiteX3-1153" fmla="*/ 21519 w 5748406"/>
              <a:gd name="connsiteY3-1154" fmla="*/ 1521276 h 4916638"/>
              <a:gd name="connsiteX4-1155" fmla="*/ 18979 w 5748406"/>
              <a:gd name="connsiteY4-1156" fmla="*/ 670376 h 4916638"/>
              <a:gd name="connsiteX5-1157" fmla="*/ 229799 w 5748406"/>
              <a:gd name="connsiteY5-1158" fmla="*/ 32836 h 4916638"/>
              <a:gd name="connsiteX6-1159" fmla="*/ 951159 w 5748406"/>
              <a:gd name="connsiteY6-1160" fmla="*/ 119196 h 4916638"/>
              <a:gd name="connsiteX7-1161" fmla="*/ 1606479 w 5748406"/>
              <a:gd name="connsiteY7-1162" fmla="*/ 355416 h 4916638"/>
              <a:gd name="connsiteX8-1163" fmla="*/ 1946839 w 5748406"/>
              <a:gd name="connsiteY8-1164" fmla="*/ 530676 h 4916638"/>
              <a:gd name="connsiteX9-1165" fmla="*/ 2508179 w 5748406"/>
              <a:gd name="connsiteY9-1166" fmla="*/ 406216 h 4916638"/>
              <a:gd name="connsiteX10-1167" fmla="*/ 3374319 w 5748406"/>
              <a:gd name="connsiteY10-1168" fmla="*/ 408756 h 4916638"/>
              <a:gd name="connsiteX11-1169" fmla="*/ 3930579 w 5748406"/>
              <a:gd name="connsiteY11-1170" fmla="*/ 556076 h 4916638"/>
              <a:gd name="connsiteX12-1171" fmla="*/ 4161718 w 5748406"/>
              <a:gd name="connsiteY12-1172" fmla="*/ 418915 h 4916638"/>
              <a:gd name="connsiteX13-1173" fmla="*/ 4682419 w 5748406"/>
              <a:gd name="connsiteY13-1174" fmla="*/ 220796 h 4916638"/>
              <a:gd name="connsiteX14-1175" fmla="*/ 5411399 w 5748406"/>
              <a:gd name="connsiteY14-1176" fmla="*/ 68396 h 4916638"/>
              <a:gd name="connsiteX15-1177" fmla="*/ 5538399 w 5748406"/>
              <a:gd name="connsiteY15-1178" fmla="*/ 4896 h 4916638"/>
              <a:gd name="connsiteX16-1179" fmla="*/ 5591739 w 5748406"/>
              <a:gd name="connsiteY16-1180" fmla="*/ 164916 h 4916638"/>
              <a:gd name="connsiteX17-1181" fmla="*/ 5744139 w 5748406"/>
              <a:gd name="connsiteY17-1182" fmla="*/ 644976 h 4916638"/>
              <a:gd name="connsiteX18-1183" fmla="*/ 5690799 w 5748406"/>
              <a:gd name="connsiteY18-1184" fmla="*/ 1711776 h 4916638"/>
              <a:gd name="connsiteX19-1185" fmla="*/ 5530779 w 5748406"/>
              <a:gd name="connsiteY19-1186" fmla="*/ 2359476 h 4916638"/>
              <a:gd name="connsiteX20-1187" fmla="*/ 5454579 w 5748406"/>
              <a:gd name="connsiteY20-1188" fmla="*/ 2946216 h 4916638"/>
              <a:gd name="connsiteX21-1189" fmla="*/ 5401239 w 5748406"/>
              <a:gd name="connsiteY21-1190" fmla="*/ 3106236 h 4916638"/>
              <a:gd name="connsiteX22-1191" fmla="*/ 5485059 w 5748406"/>
              <a:gd name="connsiteY22-1192" fmla="*/ 3388176 h 4916638"/>
              <a:gd name="connsiteX23-1193" fmla="*/ 5385999 w 5748406"/>
              <a:gd name="connsiteY23-1194" fmla="*/ 3814896 h 4916638"/>
              <a:gd name="connsiteX24-1195" fmla="*/ 5012619 w 5748406"/>
              <a:gd name="connsiteY24-1196" fmla="*/ 4294956 h 4916638"/>
              <a:gd name="connsiteX25-1197" fmla="*/ 4227759 w 5748406"/>
              <a:gd name="connsiteY25-1198" fmla="*/ 4706436 h 4916638"/>
              <a:gd name="connsiteX26-1199" fmla="*/ 3153339 w 5748406"/>
              <a:gd name="connsiteY26-1200" fmla="*/ 4912176 h 4916638"/>
              <a:gd name="connsiteX27-1201" fmla="*/ 1774119 w 5748406"/>
              <a:gd name="connsiteY27-1202" fmla="*/ 4805496 h 4916638"/>
              <a:gd name="connsiteX28-1203" fmla="*/ 745419 w 5748406"/>
              <a:gd name="connsiteY28-1204" fmla="*/ 4340676 h 4916638"/>
              <a:gd name="connsiteX29-1205" fmla="*/ 250119 w 5748406"/>
              <a:gd name="connsiteY29-1206" fmla="*/ 3677736 h 4916638"/>
              <a:gd name="connsiteX30-1207" fmla="*/ 303459 w 5748406"/>
              <a:gd name="connsiteY30-1208" fmla="*/ 3144336 h 4916638"/>
              <a:gd name="connsiteX0-1209" fmla="*/ 303459 w 5748406"/>
              <a:gd name="connsiteY0-1210" fmla="*/ 3144336 h 4916638"/>
              <a:gd name="connsiteX1-1211" fmla="*/ 257739 w 5748406"/>
              <a:gd name="connsiteY1-1212" fmla="*/ 2458536 h 4916638"/>
              <a:gd name="connsiteX2-1213" fmla="*/ 120579 w 5748406"/>
              <a:gd name="connsiteY2-1214" fmla="*/ 2161356 h 4916638"/>
              <a:gd name="connsiteX3-1215" fmla="*/ 21519 w 5748406"/>
              <a:gd name="connsiteY3-1216" fmla="*/ 1521276 h 4916638"/>
              <a:gd name="connsiteX4-1217" fmla="*/ 18979 w 5748406"/>
              <a:gd name="connsiteY4-1218" fmla="*/ 670376 h 4916638"/>
              <a:gd name="connsiteX5-1219" fmla="*/ 229799 w 5748406"/>
              <a:gd name="connsiteY5-1220" fmla="*/ 32836 h 4916638"/>
              <a:gd name="connsiteX6-1221" fmla="*/ 951159 w 5748406"/>
              <a:gd name="connsiteY6-1222" fmla="*/ 119196 h 4916638"/>
              <a:gd name="connsiteX7-1223" fmla="*/ 1606479 w 5748406"/>
              <a:gd name="connsiteY7-1224" fmla="*/ 355416 h 4916638"/>
              <a:gd name="connsiteX8-1225" fmla="*/ 1946839 w 5748406"/>
              <a:gd name="connsiteY8-1226" fmla="*/ 530676 h 4916638"/>
              <a:gd name="connsiteX9-1227" fmla="*/ 2508179 w 5748406"/>
              <a:gd name="connsiteY9-1228" fmla="*/ 406216 h 4916638"/>
              <a:gd name="connsiteX10-1229" fmla="*/ 3374319 w 5748406"/>
              <a:gd name="connsiteY10-1230" fmla="*/ 408756 h 4916638"/>
              <a:gd name="connsiteX11-1231" fmla="*/ 3930579 w 5748406"/>
              <a:gd name="connsiteY11-1232" fmla="*/ 556076 h 4916638"/>
              <a:gd name="connsiteX12-1233" fmla="*/ 4161718 w 5748406"/>
              <a:gd name="connsiteY12-1234" fmla="*/ 418915 h 4916638"/>
              <a:gd name="connsiteX13-1235" fmla="*/ 4682419 w 5748406"/>
              <a:gd name="connsiteY13-1236" fmla="*/ 200476 h 4916638"/>
              <a:gd name="connsiteX14-1237" fmla="*/ 5411399 w 5748406"/>
              <a:gd name="connsiteY14-1238" fmla="*/ 68396 h 4916638"/>
              <a:gd name="connsiteX15-1239" fmla="*/ 5538399 w 5748406"/>
              <a:gd name="connsiteY15-1240" fmla="*/ 4896 h 4916638"/>
              <a:gd name="connsiteX16-1241" fmla="*/ 5591739 w 5748406"/>
              <a:gd name="connsiteY16-1242" fmla="*/ 164916 h 4916638"/>
              <a:gd name="connsiteX17-1243" fmla="*/ 5744139 w 5748406"/>
              <a:gd name="connsiteY17-1244" fmla="*/ 644976 h 4916638"/>
              <a:gd name="connsiteX18-1245" fmla="*/ 5690799 w 5748406"/>
              <a:gd name="connsiteY18-1246" fmla="*/ 1711776 h 4916638"/>
              <a:gd name="connsiteX19-1247" fmla="*/ 5530779 w 5748406"/>
              <a:gd name="connsiteY19-1248" fmla="*/ 2359476 h 4916638"/>
              <a:gd name="connsiteX20-1249" fmla="*/ 5454579 w 5748406"/>
              <a:gd name="connsiteY20-1250" fmla="*/ 2946216 h 4916638"/>
              <a:gd name="connsiteX21-1251" fmla="*/ 5401239 w 5748406"/>
              <a:gd name="connsiteY21-1252" fmla="*/ 3106236 h 4916638"/>
              <a:gd name="connsiteX22-1253" fmla="*/ 5485059 w 5748406"/>
              <a:gd name="connsiteY22-1254" fmla="*/ 3388176 h 4916638"/>
              <a:gd name="connsiteX23-1255" fmla="*/ 5385999 w 5748406"/>
              <a:gd name="connsiteY23-1256" fmla="*/ 3814896 h 4916638"/>
              <a:gd name="connsiteX24-1257" fmla="*/ 5012619 w 5748406"/>
              <a:gd name="connsiteY24-1258" fmla="*/ 4294956 h 4916638"/>
              <a:gd name="connsiteX25-1259" fmla="*/ 4227759 w 5748406"/>
              <a:gd name="connsiteY25-1260" fmla="*/ 4706436 h 4916638"/>
              <a:gd name="connsiteX26-1261" fmla="*/ 3153339 w 5748406"/>
              <a:gd name="connsiteY26-1262" fmla="*/ 4912176 h 4916638"/>
              <a:gd name="connsiteX27-1263" fmla="*/ 1774119 w 5748406"/>
              <a:gd name="connsiteY27-1264" fmla="*/ 4805496 h 4916638"/>
              <a:gd name="connsiteX28-1265" fmla="*/ 745419 w 5748406"/>
              <a:gd name="connsiteY28-1266" fmla="*/ 4340676 h 4916638"/>
              <a:gd name="connsiteX29-1267" fmla="*/ 250119 w 5748406"/>
              <a:gd name="connsiteY29-1268" fmla="*/ 3677736 h 4916638"/>
              <a:gd name="connsiteX30-1269" fmla="*/ 303459 w 5748406"/>
              <a:gd name="connsiteY30-1270" fmla="*/ 3144336 h 4916638"/>
              <a:gd name="connsiteX0-1271" fmla="*/ 303459 w 5748406"/>
              <a:gd name="connsiteY0-1272" fmla="*/ 3144336 h 4916638"/>
              <a:gd name="connsiteX1-1273" fmla="*/ 257739 w 5748406"/>
              <a:gd name="connsiteY1-1274" fmla="*/ 2458536 h 4916638"/>
              <a:gd name="connsiteX2-1275" fmla="*/ 120579 w 5748406"/>
              <a:gd name="connsiteY2-1276" fmla="*/ 2161356 h 4916638"/>
              <a:gd name="connsiteX3-1277" fmla="*/ 21519 w 5748406"/>
              <a:gd name="connsiteY3-1278" fmla="*/ 1521276 h 4916638"/>
              <a:gd name="connsiteX4-1279" fmla="*/ 18979 w 5748406"/>
              <a:gd name="connsiteY4-1280" fmla="*/ 670376 h 4916638"/>
              <a:gd name="connsiteX5-1281" fmla="*/ 229799 w 5748406"/>
              <a:gd name="connsiteY5-1282" fmla="*/ 32836 h 4916638"/>
              <a:gd name="connsiteX6-1283" fmla="*/ 951159 w 5748406"/>
              <a:gd name="connsiteY6-1284" fmla="*/ 119196 h 4916638"/>
              <a:gd name="connsiteX7-1285" fmla="*/ 1606479 w 5748406"/>
              <a:gd name="connsiteY7-1286" fmla="*/ 355416 h 4916638"/>
              <a:gd name="connsiteX8-1287" fmla="*/ 1946839 w 5748406"/>
              <a:gd name="connsiteY8-1288" fmla="*/ 530676 h 4916638"/>
              <a:gd name="connsiteX9-1289" fmla="*/ 2508179 w 5748406"/>
              <a:gd name="connsiteY9-1290" fmla="*/ 406216 h 4916638"/>
              <a:gd name="connsiteX10-1291" fmla="*/ 3374319 w 5748406"/>
              <a:gd name="connsiteY10-1292" fmla="*/ 408756 h 4916638"/>
              <a:gd name="connsiteX11-1293" fmla="*/ 3930579 w 5748406"/>
              <a:gd name="connsiteY11-1294" fmla="*/ 556076 h 4916638"/>
              <a:gd name="connsiteX12-1295" fmla="*/ 4197278 w 5748406"/>
              <a:gd name="connsiteY12-1296" fmla="*/ 429075 h 4916638"/>
              <a:gd name="connsiteX13-1297" fmla="*/ 4682419 w 5748406"/>
              <a:gd name="connsiteY13-1298" fmla="*/ 200476 h 4916638"/>
              <a:gd name="connsiteX14-1299" fmla="*/ 5411399 w 5748406"/>
              <a:gd name="connsiteY14-1300" fmla="*/ 68396 h 4916638"/>
              <a:gd name="connsiteX15-1301" fmla="*/ 5538399 w 5748406"/>
              <a:gd name="connsiteY15-1302" fmla="*/ 4896 h 4916638"/>
              <a:gd name="connsiteX16-1303" fmla="*/ 5591739 w 5748406"/>
              <a:gd name="connsiteY16-1304" fmla="*/ 164916 h 4916638"/>
              <a:gd name="connsiteX17-1305" fmla="*/ 5744139 w 5748406"/>
              <a:gd name="connsiteY17-1306" fmla="*/ 644976 h 4916638"/>
              <a:gd name="connsiteX18-1307" fmla="*/ 5690799 w 5748406"/>
              <a:gd name="connsiteY18-1308" fmla="*/ 1711776 h 4916638"/>
              <a:gd name="connsiteX19-1309" fmla="*/ 5530779 w 5748406"/>
              <a:gd name="connsiteY19-1310" fmla="*/ 2359476 h 4916638"/>
              <a:gd name="connsiteX20-1311" fmla="*/ 5454579 w 5748406"/>
              <a:gd name="connsiteY20-1312" fmla="*/ 2946216 h 4916638"/>
              <a:gd name="connsiteX21-1313" fmla="*/ 5401239 w 5748406"/>
              <a:gd name="connsiteY21-1314" fmla="*/ 3106236 h 4916638"/>
              <a:gd name="connsiteX22-1315" fmla="*/ 5485059 w 5748406"/>
              <a:gd name="connsiteY22-1316" fmla="*/ 3388176 h 4916638"/>
              <a:gd name="connsiteX23-1317" fmla="*/ 5385999 w 5748406"/>
              <a:gd name="connsiteY23-1318" fmla="*/ 3814896 h 4916638"/>
              <a:gd name="connsiteX24-1319" fmla="*/ 5012619 w 5748406"/>
              <a:gd name="connsiteY24-1320" fmla="*/ 4294956 h 4916638"/>
              <a:gd name="connsiteX25-1321" fmla="*/ 4227759 w 5748406"/>
              <a:gd name="connsiteY25-1322" fmla="*/ 4706436 h 4916638"/>
              <a:gd name="connsiteX26-1323" fmla="*/ 3153339 w 5748406"/>
              <a:gd name="connsiteY26-1324" fmla="*/ 4912176 h 4916638"/>
              <a:gd name="connsiteX27-1325" fmla="*/ 1774119 w 5748406"/>
              <a:gd name="connsiteY27-1326" fmla="*/ 4805496 h 4916638"/>
              <a:gd name="connsiteX28-1327" fmla="*/ 745419 w 5748406"/>
              <a:gd name="connsiteY28-1328" fmla="*/ 4340676 h 4916638"/>
              <a:gd name="connsiteX29-1329" fmla="*/ 250119 w 5748406"/>
              <a:gd name="connsiteY29-1330" fmla="*/ 3677736 h 4916638"/>
              <a:gd name="connsiteX30-1331" fmla="*/ 303459 w 5748406"/>
              <a:gd name="connsiteY30-1332" fmla="*/ 3144336 h 4916638"/>
              <a:gd name="connsiteX0-1333" fmla="*/ 303459 w 5748406"/>
              <a:gd name="connsiteY0-1334" fmla="*/ 3144336 h 4916638"/>
              <a:gd name="connsiteX1-1335" fmla="*/ 257739 w 5748406"/>
              <a:gd name="connsiteY1-1336" fmla="*/ 2458536 h 4916638"/>
              <a:gd name="connsiteX2-1337" fmla="*/ 120579 w 5748406"/>
              <a:gd name="connsiteY2-1338" fmla="*/ 2161356 h 4916638"/>
              <a:gd name="connsiteX3-1339" fmla="*/ 21519 w 5748406"/>
              <a:gd name="connsiteY3-1340" fmla="*/ 1521276 h 4916638"/>
              <a:gd name="connsiteX4-1341" fmla="*/ 18979 w 5748406"/>
              <a:gd name="connsiteY4-1342" fmla="*/ 670376 h 4916638"/>
              <a:gd name="connsiteX5-1343" fmla="*/ 229799 w 5748406"/>
              <a:gd name="connsiteY5-1344" fmla="*/ 32836 h 4916638"/>
              <a:gd name="connsiteX6-1345" fmla="*/ 951159 w 5748406"/>
              <a:gd name="connsiteY6-1346" fmla="*/ 119196 h 4916638"/>
              <a:gd name="connsiteX7-1347" fmla="*/ 1606479 w 5748406"/>
              <a:gd name="connsiteY7-1348" fmla="*/ 355416 h 4916638"/>
              <a:gd name="connsiteX8-1349" fmla="*/ 1946839 w 5748406"/>
              <a:gd name="connsiteY8-1350" fmla="*/ 530676 h 4916638"/>
              <a:gd name="connsiteX9-1351" fmla="*/ 2508179 w 5748406"/>
              <a:gd name="connsiteY9-1352" fmla="*/ 406216 h 4916638"/>
              <a:gd name="connsiteX10-1353" fmla="*/ 3374319 w 5748406"/>
              <a:gd name="connsiteY10-1354" fmla="*/ 408756 h 4916638"/>
              <a:gd name="connsiteX11-1355" fmla="*/ 3930579 w 5748406"/>
              <a:gd name="connsiteY11-1356" fmla="*/ 556076 h 4916638"/>
              <a:gd name="connsiteX12-1357" fmla="*/ 4197278 w 5748406"/>
              <a:gd name="connsiteY12-1358" fmla="*/ 429075 h 4916638"/>
              <a:gd name="connsiteX13-1359" fmla="*/ 4682419 w 5748406"/>
              <a:gd name="connsiteY13-1360" fmla="*/ 200476 h 4916638"/>
              <a:gd name="connsiteX14-1361" fmla="*/ 5411399 w 5748406"/>
              <a:gd name="connsiteY14-1362" fmla="*/ 68396 h 4916638"/>
              <a:gd name="connsiteX15-1363" fmla="*/ 5553639 w 5748406"/>
              <a:gd name="connsiteY15-1364" fmla="*/ 25216 h 4916638"/>
              <a:gd name="connsiteX16-1365" fmla="*/ 5591739 w 5748406"/>
              <a:gd name="connsiteY16-1366" fmla="*/ 164916 h 4916638"/>
              <a:gd name="connsiteX17-1367" fmla="*/ 5744139 w 5748406"/>
              <a:gd name="connsiteY17-1368" fmla="*/ 644976 h 4916638"/>
              <a:gd name="connsiteX18-1369" fmla="*/ 5690799 w 5748406"/>
              <a:gd name="connsiteY18-1370" fmla="*/ 1711776 h 4916638"/>
              <a:gd name="connsiteX19-1371" fmla="*/ 5530779 w 5748406"/>
              <a:gd name="connsiteY19-1372" fmla="*/ 2359476 h 4916638"/>
              <a:gd name="connsiteX20-1373" fmla="*/ 5454579 w 5748406"/>
              <a:gd name="connsiteY20-1374" fmla="*/ 2946216 h 4916638"/>
              <a:gd name="connsiteX21-1375" fmla="*/ 5401239 w 5748406"/>
              <a:gd name="connsiteY21-1376" fmla="*/ 3106236 h 4916638"/>
              <a:gd name="connsiteX22-1377" fmla="*/ 5485059 w 5748406"/>
              <a:gd name="connsiteY22-1378" fmla="*/ 3388176 h 4916638"/>
              <a:gd name="connsiteX23-1379" fmla="*/ 5385999 w 5748406"/>
              <a:gd name="connsiteY23-1380" fmla="*/ 3814896 h 4916638"/>
              <a:gd name="connsiteX24-1381" fmla="*/ 5012619 w 5748406"/>
              <a:gd name="connsiteY24-1382" fmla="*/ 4294956 h 4916638"/>
              <a:gd name="connsiteX25-1383" fmla="*/ 4227759 w 5748406"/>
              <a:gd name="connsiteY25-1384" fmla="*/ 4706436 h 4916638"/>
              <a:gd name="connsiteX26-1385" fmla="*/ 3153339 w 5748406"/>
              <a:gd name="connsiteY26-1386" fmla="*/ 4912176 h 4916638"/>
              <a:gd name="connsiteX27-1387" fmla="*/ 1774119 w 5748406"/>
              <a:gd name="connsiteY27-1388" fmla="*/ 4805496 h 4916638"/>
              <a:gd name="connsiteX28-1389" fmla="*/ 745419 w 5748406"/>
              <a:gd name="connsiteY28-1390" fmla="*/ 4340676 h 4916638"/>
              <a:gd name="connsiteX29-1391" fmla="*/ 250119 w 5748406"/>
              <a:gd name="connsiteY29-1392" fmla="*/ 3677736 h 4916638"/>
              <a:gd name="connsiteX30-1393" fmla="*/ 303459 w 5748406"/>
              <a:gd name="connsiteY30-1394" fmla="*/ 3144336 h 4916638"/>
              <a:gd name="connsiteX0-1395" fmla="*/ 303459 w 5711308"/>
              <a:gd name="connsiteY0-1396" fmla="*/ 3144336 h 4916638"/>
              <a:gd name="connsiteX1-1397" fmla="*/ 257739 w 5711308"/>
              <a:gd name="connsiteY1-1398" fmla="*/ 2458536 h 4916638"/>
              <a:gd name="connsiteX2-1399" fmla="*/ 120579 w 5711308"/>
              <a:gd name="connsiteY2-1400" fmla="*/ 2161356 h 4916638"/>
              <a:gd name="connsiteX3-1401" fmla="*/ 21519 w 5711308"/>
              <a:gd name="connsiteY3-1402" fmla="*/ 1521276 h 4916638"/>
              <a:gd name="connsiteX4-1403" fmla="*/ 18979 w 5711308"/>
              <a:gd name="connsiteY4-1404" fmla="*/ 670376 h 4916638"/>
              <a:gd name="connsiteX5-1405" fmla="*/ 229799 w 5711308"/>
              <a:gd name="connsiteY5-1406" fmla="*/ 32836 h 4916638"/>
              <a:gd name="connsiteX6-1407" fmla="*/ 951159 w 5711308"/>
              <a:gd name="connsiteY6-1408" fmla="*/ 119196 h 4916638"/>
              <a:gd name="connsiteX7-1409" fmla="*/ 1606479 w 5711308"/>
              <a:gd name="connsiteY7-1410" fmla="*/ 355416 h 4916638"/>
              <a:gd name="connsiteX8-1411" fmla="*/ 1946839 w 5711308"/>
              <a:gd name="connsiteY8-1412" fmla="*/ 530676 h 4916638"/>
              <a:gd name="connsiteX9-1413" fmla="*/ 2508179 w 5711308"/>
              <a:gd name="connsiteY9-1414" fmla="*/ 406216 h 4916638"/>
              <a:gd name="connsiteX10-1415" fmla="*/ 3374319 w 5711308"/>
              <a:gd name="connsiteY10-1416" fmla="*/ 408756 h 4916638"/>
              <a:gd name="connsiteX11-1417" fmla="*/ 3930579 w 5711308"/>
              <a:gd name="connsiteY11-1418" fmla="*/ 556076 h 4916638"/>
              <a:gd name="connsiteX12-1419" fmla="*/ 4197278 w 5711308"/>
              <a:gd name="connsiteY12-1420" fmla="*/ 429075 h 4916638"/>
              <a:gd name="connsiteX13-1421" fmla="*/ 4682419 w 5711308"/>
              <a:gd name="connsiteY13-1422" fmla="*/ 200476 h 4916638"/>
              <a:gd name="connsiteX14-1423" fmla="*/ 5411399 w 5711308"/>
              <a:gd name="connsiteY14-1424" fmla="*/ 68396 h 4916638"/>
              <a:gd name="connsiteX15-1425" fmla="*/ 5553639 w 5711308"/>
              <a:gd name="connsiteY15-1426" fmla="*/ 25216 h 4916638"/>
              <a:gd name="connsiteX16-1427" fmla="*/ 5591739 w 5711308"/>
              <a:gd name="connsiteY16-1428" fmla="*/ 164916 h 4916638"/>
              <a:gd name="connsiteX17-1429" fmla="*/ 5698419 w 5711308"/>
              <a:gd name="connsiteY17-1430" fmla="*/ 853256 h 4916638"/>
              <a:gd name="connsiteX18-1431" fmla="*/ 5690799 w 5711308"/>
              <a:gd name="connsiteY18-1432" fmla="*/ 1711776 h 4916638"/>
              <a:gd name="connsiteX19-1433" fmla="*/ 5530779 w 5711308"/>
              <a:gd name="connsiteY19-1434" fmla="*/ 2359476 h 4916638"/>
              <a:gd name="connsiteX20-1435" fmla="*/ 5454579 w 5711308"/>
              <a:gd name="connsiteY20-1436" fmla="*/ 2946216 h 4916638"/>
              <a:gd name="connsiteX21-1437" fmla="*/ 5401239 w 5711308"/>
              <a:gd name="connsiteY21-1438" fmla="*/ 3106236 h 4916638"/>
              <a:gd name="connsiteX22-1439" fmla="*/ 5485059 w 5711308"/>
              <a:gd name="connsiteY22-1440" fmla="*/ 3388176 h 4916638"/>
              <a:gd name="connsiteX23-1441" fmla="*/ 5385999 w 5711308"/>
              <a:gd name="connsiteY23-1442" fmla="*/ 3814896 h 4916638"/>
              <a:gd name="connsiteX24-1443" fmla="*/ 5012619 w 5711308"/>
              <a:gd name="connsiteY24-1444" fmla="*/ 4294956 h 4916638"/>
              <a:gd name="connsiteX25-1445" fmla="*/ 4227759 w 5711308"/>
              <a:gd name="connsiteY25-1446" fmla="*/ 4706436 h 4916638"/>
              <a:gd name="connsiteX26-1447" fmla="*/ 3153339 w 5711308"/>
              <a:gd name="connsiteY26-1448" fmla="*/ 4912176 h 4916638"/>
              <a:gd name="connsiteX27-1449" fmla="*/ 1774119 w 5711308"/>
              <a:gd name="connsiteY27-1450" fmla="*/ 4805496 h 4916638"/>
              <a:gd name="connsiteX28-1451" fmla="*/ 745419 w 5711308"/>
              <a:gd name="connsiteY28-1452" fmla="*/ 4340676 h 4916638"/>
              <a:gd name="connsiteX29-1453" fmla="*/ 250119 w 5711308"/>
              <a:gd name="connsiteY29-1454" fmla="*/ 3677736 h 4916638"/>
              <a:gd name="connsiteX30-1455" fmla="*/ 303459 w 5711308"/>
              <a:gd name="connsiteY30-1456" fmla="*/ 3144336 h 4916638"/>
              <a:gd name="connsiteX0-1457" fmla="*/ 303459 w 5711308"/>
              <a:gd name="connsiteY0-1458" fmla="*/ 3144336 h 4916638"/>
              <a:gd name="connsiteX1-1459" fmla="*/ 257739 w 5711308"/>
              <a:gd name="connsiteY1-1460" fmla="*/ 2458536 h 4916638"/>
              <a:gd name="connsiteX2-1461" fmla="*/ 120579 w 5711308"/>
              <a:gd name="connsiteY2-1462" fmla="*/ 2161356 h 4916638"/>
              <a:gd name="connsiteX3-1463" fmla="*/ 21519 w 5711308"/>
              <a:gd name="connsiteY3-1464" fmla="*/ 1521276 h 4916638"/>
              <a:gd name="connsiteX4-1465" fmla="*/ 18979 w 5711308"/>
              <a:gd name="connsiteY4-1466" fmla="*/ 670376 h 4916638"/>
              <a:gd name="connsiteX5-1467" fmla="*/ 229799 w 5711308"/>
              <a:gd name="connsiteY5-1468" fmla="*/ 32836 h 4916638"/>
              <a:gd name="connsiteX6-1469" fmla="*/ 951159 w 5711308"/>
              <a:gd name="connsiteY6-1470" fmla="*/ 119196 h 4916638"/>
              <a:gd name="connsiteX7-1471" fmla="*/ 1606479 w 5711308"/>
              <a:gd name="connsiteY7-1472" fmla="*/ 355416 h 4916638"/>
              <a:gd name="connsiteX8-1473" fmla="*/ 1946839 w 5711308"/>
              <a:gd name="connsiteY8-1474" fmla="*/ 530676 h 4916638"/>
              <a:gd name="connsiteX9-1475" fmla="*/ 2508179 w 5711308"/>
              <a:gd name="connsiteY9-1476" fmla="*/ 406216 h 4916638"/>
              <a:gd name="connsiteX10-1477" fmla="*/ 3374319 w 5711308"/>
              <a:gd name="connsiteY10-1478" fmla="*/ 408756 h 4916638"/>
              <a:gd name="connsiteX11-1479" fmla="*/ 3930579 w 5711308"/>
              <a:gd name="connsiteY11-1480" fmla="*/ 556076 h 4916638"/>
              <a:gd name="connsiteX12-1481" fmla="*/ 4192198 w 5711308"/>
              <a:gd name="connsiteY12-1482" fmla="*/ 408755 h 4916638"/>
              <a:gd name="connsiteX13-1483" fmla="*/ 4682419 w 5711308"/>
              <a:gd name="connsiteY13-1484" fmla="*/ 200476 h 4916638"/>
              <a:gd name="connsiteX14-1485" fmla="*/ 5411399 w 5711308"/>
              <a:gd name="connsiteY14-1486" fmla="*/ 68396 h 4916638"/>
              <a:gd name="connsiteX15-1487" fmla="*/ 5553639 w 5711308"/>
              <a:gd name="connsiteY15-1488" fmla="*/ 25216 h 4916638"/>
              <a:gd name="connsiteX16-1489" fmla="*/ 5591739 w 5711308"/>
              <a:gd name="connsiteY16-1490" fmla="*/ 164916 h 4916638"/>
              <a:gd name="connsiteX17-1491" fmla="*/ 5698419 w 5711308"/>
              <a:gd name="connsiteY17-1492" fmla="*/ 853256 h 4916638"/>
              <a:gd name="connsiteX18-1493" fmla="*/ 5690799 w 5711308"/>
              <a:gd name="connsiteY18-1494" fmla="*/ 1711776 h 4916638"/>
              <a:gd name="connsiteX19-1495" fmla="*/ 5530779 w 5711308"/>
              <a:gd name="connsiteY19-1496" fmla="*/ 2359476 h 4916638"/>
              <a:gd name="connsiteX20-1497" fmla="*/ 5454579 w 5711308"/>
              <a:gd name="connsiteY20-1498" fmla="*/ 2946216 h 4916638"/>
              <a:gd name="connsiteX21-1499" fmla="*/ 5401239 w 5711308"/>
              <a:gd name="connsiteY21-1500" fmla="*/ 3106236 h 4916638"/>
              <a:gd name="connsiteX22-1501" fmla="*/ 5485059 w 5711308"/>
              <a:gd name="connsiteY22-1502" fmla="*/ 3388176 h 4916638"/>
              <a:gd name="connsiteX23-1503" fmla="*/ 5385999 w 5711308"/>
              <a:gd name="connsiteY23-1504" fmla="*/ 3814896 h 4916638"/>
              <a:gd name="connsiteX24-1505" fmla="*/ 5012619 w 5711308"/>
              <a:gd name="connsiteY24-1506" fmla="*/ 4294956 h 4916638"/>
              <a:gd name="connsiteX25-1507" fmla="*/ 4227759 w 5711308"/>
              <a:gd name="connsiteY25-1508" fmla="*/ 4706436 h 4916638"/>
              <a:gd name="connsiteX26-1509" fmla="*/ 3153339 w 5711308"/>
              <a:gd name="connsiteY26-1510" fmla="*/ 4912176 h 4916638"/>
              <a:gd name="connsiteX27-1511" fmla="*/ 1774119 w 5711308"/>
              <a:gd name="connsiteY27-1512" fmla="*/ 4805496 h 4916638"/>
              <a:gd name="connsiteX28-1513" fmla="*/ 745419 w 5711308"/>
              <a:gd name="connsiteY28-1514" fmla="*/ 4340676 h 4916638"/>
              <a:gd name="connsiteX29-1515" fmla="*/ 250119 w 5711308"/>
              <a:gd name="connsiteY29-1516" fmla="*/ 3677736 h 4916638"/>
              <a:gd name="connsiteX30-1517" fmla="*/ 303459 w 5711308"/>
              <a:gd name="connsiteY30-1518" fmla="*/ 3144336 h 4916638"/>
              <a:gd name="connsiteX0-1519" fmla="*/ 303459 w 5711308"/>
              <a:gd name="connsiteY0-1520" fmla="*/ 3144336 h 4916638"/>
              <a:gd name="connsiteX1-1521" fmla="*/ 257739 w 5711308"/>
              <a:gd name="connsiteY1-1522" fmla="*/ 2458536 h 4916638"/>
              <a:gd name="connsiteX2-1523" fmla="*/ 120579 w 5711308"/>
              <a:gd name="connsiteY2-1524" fmla="*/ 2161356 h 4916638"/>
              <a:gd name="connsiteX3-1525" fmla="*/ 21519 w 5711308"/>
              <a:gd name="connsiteY3-1526" fmla="*/ 1521276 h 4916638"/>
              <a:gd name="connsiteX4-1527" fmla="*/ 18979 w 5711308"/>
              <a:gd name="connsiteY4-1528" fmla="*/ 670376 h 4916638"/>
              <a:gd name="connsiteX5-1529" fmla="*/ 229799 w 5711308"/>
              <a:gd name="connsiteY5-1530" fmla="*/ 32836 h 4916638"/>
              <a:gd name="connsiteX6-1531" fmla="*/ 951159 w 5711308"/>
              <a:gd name="connsiteY6-1532" fmla="*/ 119196 h 4916638"/>
              <a:gd name="connsiteX7-1533" fmla="*/ 1606479 w 5711308"/>
              <a:gd name="connsiteY7-1534" fmla="*/ 355416 h 4916638"/>
              <a:gd name="connsiteX8-1535" fmla="*/ 1946839 w 5711308"/>
              <a:gd name="connsiteY8-1536" fmla="*/ 530676 h 4916638"/>
              <a:gd name="connsiteX9-1537" fmla="*/ 2508179 w 5711308"/>
              <a:gd name="connsiteY9-1538" fmla="*/ 406216 h 4916638"/>
              <a:gd name="connsiteX10-1539" fmla="*/ 3374319 w 5711308"/>
              <a:gd name="connsiteY10-1540" fmla="*/ 408756 h 4916638"/>
              <a:gd name="connsiteX11-1541" fmla="*/ 3920419 w 5711308"/>
              <a:gd name="connsiteY11-1542" fmla="*/ 540836 h 4916638"/>
              <a:gd name="connsiteX12-1543" fmla="*/ 4192198 w 5711308"/>
              <a:gd name="connsiteY12-1544" fmla="*/ 408755 h 4916638"/>
              <a:gd name="connsiteX13-1545" fmla="*/ 4682419 w 5711308"/>
              <a:gd name="connsiteY13-1546" fmla="*/ 200476 h 4916638"/>
              <a:gd name="connsiteX14-1547" fmla="*/ 5411399 w 5711308"/>
              <a:gd name="connsiteY14-1548" fmla="*/ 68396 h 4916638"/>
              <a:gd name="connsiteX15-1549" fmla="*/ 5553639 w 5711308"/>
              <a:gd name="connsiteY15-1550" fmla="*/ 25216 h 4916638"/>
              <a:gd name="connsiteX16-1551" fmla="*/ 5591739 w 5711308"/>
              <a:gd name="connsiteY16-1552" fmla="*/ 164916 h 4916638"/>
              <a:gd name="connsiteX17-1553" fmla="*/ 5698419 w 5711308"/>
              <a:gd name="connsiteY17-1554" fmla="*/ 853256 h 4916638"/>
              <a:gd name="connsiteX18-1555" fmla="*/ 5690799 w 5711308"/>
              <a:gd name="connsiteY18-1556" fmla="*/ 1711776 h 4916638"/>
              <a:gd name="connsiteX19-1557" fmla="*/ 5530779 w 5711308"/>
              <a:gd name="connsiteY19-1558" fmla="*/ 2359476 h 4916638"/>
              <a:gd name="connsiteX20-1559" fmla="*/ 5454579 w 5711308"/>
              <a:gd name="connsiteY20-1560" fmla="*/ 2946216 h 4916638"/>
              <a:gd name="connsiteX21-1561" fmla="*/ 5401239 w 5711308"/>
              <a:gd name="connsiteY21-1562" fmla="*/ 3106236 h 4916638"/>
              <a:gd name="connsiteX22-1563" fmla="*/ 5485059 w 5711308"/>
              <a:gd name="connsiteY22-1564" fmla="*/ 3388176 h 4916638"/>
              <a:gd name="connsiteX23-1565" fmla="*/ 5385999 w 5711308"/>
              <a:gd name="connsiteY23-1566" fmla="*/ 3814896 h 4916638"/>
              <a:gd name="connsiteX24-1567" fmla="*/ 5012619 w 5711308"/>
              <a:gd name="connsiteY24-1568" fmla="*/ 4294956 h 4916638"/>
              <a:gd name="connsiteX25-1569" fmla="*/ 4227759 w 5711308"/>
              <a:gd name="connsiteY25-1570" fmla="*/ 4706436 h 4916638"/>
              <a:gd name="connsiteX26-1571" fmla="*/ 3153339 w 5711308"/>
              <a:gd name="connsiteY26-1572" fmla="*/ 4912176 h 4916638"/>
              <a:gd name="connsiteX27-1573" fmla="*/ 1774119 w 5711308"/>
              <a:gd name="connsiteY27-1574" fmla="*/ 4805496 h 4916638"/>
              <a:gd name="connsiteX28-1575" fmla="*/ 745419 w 5711308"/>
              <a:gd name="connsiteY28-1576" fmla="*/ 4340676 h 4916638"/>
              <a:gd name="connsiteX29-1577" fmla="*/ 250119 w 5711308"/>
              <a:gd name="connsiteY29-1578" fmla="*/ 3677736 h 4916638"/>
              <a:gd name="connsiteX30-1579" fmla="*/ 303459 w 5711308"/>
              <a:gd name="connsiteY30-1580" fmla="*/ 3144336 h 4916638"/>
              <a:gd name="connsiteX0-1581" fmla="*/ 303459 w 5711308"/>
              <a:gd name="connsiteY0-1582" fmla="*/ 3144336 h 4916638"/>
              <a:gd name="connsiteX1-1583" fmla="*/ 257739 w 5711308"/>
              <a:gd name="connsiteY1-1584" fmla="*/ 2458536 h 4916638"/>
              <a:gd name="connsiteX2-1585" fmla="*/ 120579 w 5711308"/>
              <a:gd name="connsiteY2-1586" fmla="*/ 2161356 h 4916638"/>
              <a:gd name="connsiteX3-1587" fmla="*/ 21519 w 5711308"/>
              <a:gd name="connsiteY3-1588" fmla="*/ 1521276 h 4916638"/>
              <a:gd name="connsiteX4-1589" fmla="*/ 18979 w 5711308"/>
              <a:gd name="connsiteY4-1590" fmla="*/ 670376 h 4916638"/>
              <a:gd name="connsiteX5-1591" fmla="*/ 229799 w 5711308"/>
              <a:gd name="connsiteY5-1592" fmla="*/ 32836 h 4916638"/>
              <a:gd name="connsiteX6-1593" fmla="*/ 951159 w 5711308"/>
              <a:gd name="connsiteY6-1594" fmla="*/ 119196 h 4916638"/>
              <a:gd name="connsiteX7-1595" fmla="*/ 1606479 w 5711308"/>
              <a:gd name="connsiteY7-1596" fmla="*/ 355416 h 4916638"/>
              <a:gd name="connsiteX8-1597" fmla="*/ 1946839 w 5711308"/>
              <a:gd name="connsiteY8-1598" fmla="*/ 530676 h 4916638"/>
              <a:gd name="connsiteX9-1599" fmla="*/ 2508179 w 5711308"/>
              <a:gd name="connsiteY9-1600" fmla="*/ 406216 h 4916638"/>
              <a:gd name="connsiteX10-1601" fmla="*/ 3374319 w 5711308"/>
              <a:gd name="connsiteY10-1602" fmla="*/ 408756 h 4916638"/>
              <a:gd name="connsiteX11-1603" fmla="*/ 3920419 w 5711308"/>
              <a:gd name="connsiteY11-1604" fmla="*/ 540836 h 4916638"/>
              <a:gd name="connsiteX12-1605" fmla="*/ 4192198 w 5711308"/>
              <a:gd name="connsiteY12-1606" fmla="*/ 408755 h 4916638"/>
              <a:gd name="connsiteX13-1607" fmla="*/ 4682419 w 5711308"/>
              <a:gd name="connsiteY13-1608" fmla="*/ 200476 h 4916638"/>
              <a:gd name="connsiteX14-1609" fmla="*/ 5411399 w 5711308"/>
              <a:gd name="connsiteY14-1610" fmla="*/ 68396 h 4916638"/>
              <a:gd name="connsiteX15-1611" fmla="*/ 5553639 w 5711308"/>
              <a:gd name="connsiteY15-1612" fmla="*/ 25216 h 4916638"/>
              <a:gd name="connsiteX16-1613" fmla="*/ 5591739 w 5711308"/>
              <a:gd name="connsiteY16-1614" fmla="*/ 164916 h 4916638"/>
              <a:gd name="connsiteX17-1615" fmla="*/ 5698419 w 5711308"/>
              <a:gd name="connsiteY17-1616" fmla="*/ 853256 h 4916638"/>
              <a:gd name="connsiteX18-1617" fmla="*/ 5690799 w 5711308"/>
              <a:gd name="connsiteY18-1618" fmla="*/ 1711776 h 4916638"/>
              <a:gd name="connsiteX19-1619" fmla="*/ 5530779 w 5711308"/>
              <a:gd name="connsiteY19-1620" fmla="*/ 2359476 h 4916638"/>
              <a:gd name="connsiteX20-1621" fmla="*/ 5454579 w 5711308"/>
              <a:gd name="connsiteY20-1622" fmla="*/ 2946216 h 4916638"/>
              <a:gd name="connsiteX21-1623" fmla="*/ 5401239 w 5711308"/>
              <a:gd name="connsiteY21-1624" fmla="*/ 3106236 h 4916638"/>
              <a:gd name="connsiteX22-1625" fmla="*/ 5485059 w 5711308"/>
              <a:gd name="connsiteY22-1626" fmla="*/ 3388176 h 4916638"/>
              <a:gd name="connsiteX23-1627" fmla="*/ 5385999 w 5711308"/>
              <a:gd name="connsiteY23-1628" fmla="*/ 3814896 h 4916638"/>
              <a:gd name="connsiteX24-1629" fmla="*/ 5012619 w 5711308"/>
              <a:gd name="connsiteY24-1630" fmla="*/ 4294956 h 4916638"/>
              <a:gd name="connsiteX25-1631" fmla="*/ 4227759 w 5711308"/>
              <a:gd name="connsiteY25-1632" fmla="*/ 4706436 h 4916638"/>
              <a:gd name="connsiteX26-1633" fmla="*/ 3153339 w 5711308"/>
              <a:gd name="connsiteY26-1634" fmla="*/ 4912176 h 4916638"/>
              <a:gd name="connsiteX27-1635" fmla="*/ 1774119 w 5711308"/>
              <a:gd name="connsiteY27-1636" fmla="*/ 4805496 h 4916638"/>
              <a:gd name="connsiteX28-1637" fmla="*/ 745419 w 5711308"/>
              <a:gd name="connsiteY28-1638" fmla="*/ 4340676 h 4916638"/>
              <a:gd name="connsiteX29-1639" fmla="*/ 250119 w 5711308"/>
              <a:gd name="connsiteY29-1640" fmla="*/ 3677736 h 4916638"/>
              <a:gd name="connsiteX30-1641" fmla="*/ 303459 w 5711308"/>
              <a:gd name="connsiteY30-1642" fmla="*/ 3144336 h 4916638"/>
              <a:gd name="connsiteX0-1643" fmla="*/ 307488 w 5715337"/>
              <a:gd name="connsiteY0-1644" fmla="*/ 3144336 h 4916638"/>
              <a:gd name="connsiteX1-1645" fmla="*/ 261768 w 5715337"/>
              <a:gd name="connsiteY1-1646" fmla="*/ 2458536 h 4916638"/>
              <a:gd name="connsiteX2-1647" fmla="*/ 200808 w 5715337"/>
              <a:gd name="connsiteY2-1648" fmla="*/ 2201996 h 4916638"/>
              <a:gd name="connsiteX3-1649" fmla="*/ 25548 w 5715337"/>
              <a:gd name="connsiteY3-1650" fmla="*/ 1521276 h 4916638"/>
              <a:gd name="connsiteX4-1651" fmla="*/ 23008 w 5715337"/>
              <a:gd name="connsiteY4-1652" fmla="*/ 670376 h 4916638"/>
              <a:gd name="connsiteX5-1653" fmla="*/ 233828 w 5715337"/>
              <a:gd name="connsiteY5-1654" fmla="*/ 32836 h 4916638"/>
              <a:gd name="connsiteX6-1655" fmla="*/ 955188 w 5715337"/>
              <a:gd name="connsiteY6-1656" fmla="*/ 119196 h 4916638"/>
              <a:gd name="connsiteX7-1657" fmla="*/ 1610508 w 5715337"/>
              <a:gd name="connsiteY7-1658" fmla="*/ 355416 h 4916638"/>
              <a:gd name="connsiteX8-1659" fmla="*/ 1950868 w 5715337"/>
              <a:gd name="connsiteY8-1660" fmla="*/ 530676 h 4916638"/>
              <a:gd name="connsiteX9-1661" fmla="*/ 2512208 w 5715337"/>
              <a:gd name="connsiteY9-1662" fmla="*/ 406216 h 4916638"/>
              <a:gd name="connsiteX10-1663" fmla="*/ 3378348 w 5715337"/>
              <a:gd name="connsiteY10-1664" fmla="*/ 408756 h 4916638"/>
              <a:gd name="connsiteX11-1665" fmla="*/ 3924448 w 5715337"/>
              <a:gd name="connsiteY11-1666" fmla="*/ 540836 h 4916638"/>
              <a:gd name="connsiteX12-1667" fmla="*/ 4196227 w 5715337"/>
              <a:gd name="connsiteY12-1668" fmla="*/ 408755 h 4916638"/>
              <a:gd name="connsiteX13-1669" fmla="*/ 4686448 w 5715337"/>
              <a:gd name="connsiteY13-1670" fmla="*/ 200476 h 4916638"/>
              <a:gd name="connsiteX14-1671" fmla="*/ 5415428 w 5715337"/>
              <a:gd name="connsiteY14-1672" fmla="*/ 68396 h 4916638"/>
              <a:gd name="connsiteX15-1673" fmla="*/ 5557668 w 5715337"/>
              <a:gd name="connsiteY15-1674" fmla="*/ 25216 h 4916638"/>
              <a:gd name="connsiteX16-1675" fmla="*/ 5595768 w 5715337"/>
              <a:gd name="connsiteY16-1676" fmla="*/ 164916 h 4916638"/>
              <a:gd name="connsiteX17-1677" fmla="*/ 5702448 w 5715337"/>
              <a:gd name="connsiteY17-1678" fmla="*/ 853256 h 4916638"/>
              <a:gd name="connsiteX18-1679" fmla="*/ 5694828 w 5715337"/>
              <a:gd name="connsiteY18-1680" fmla="*/ 1711776 h 4916638"/>
              <a:gd name="connsiteX19-1681" fmla="*/ 5534808 w 5715337"/>
              <a:gd name="connsiteY19-1682" fmla="*/ 2359476 h 4916638"/>
              <a:gd name="connsiteX20-1683" fmla="*/ 5458608 w 5715337"/>
              <a:gd name="connsiteY20-1684" fmla="*/ 2946216 h 4916638"/>
              <a:gd name="connsiteX21-1685" fmla="*/ 5405268 w 5715337"/>
              <a:gd name="connsiteY21-1686" fmla="*/ 3106236 h 4916638"/>
              <a:gd name="connsiteX22-1687" fmla="*/ 5489088 w 5715337"/>
              <a:gd name="connsiteY22-1688" fmla="*/ 3388176 h 4916638"/>
              <a:gd name="connsiteX23-1689" fmla="*/ 5390028 w 5715337"/>
              <a:gd name="connsiteY23-1690" fmla="*/ 3814896 h 4916638"/>
              <a:gd name="connsiteX24-1691" fmla="*/ 5016648 w 5715337"/>
              <a:gd name="connsiteY24-1692" fmla="*/ 4294956 h 4916638"/>
              <a:gd name="connsiteX25-1693" fmla="*/ 4231788 w 5715337"/>
              <a:gd name="connsiteY25-1694" fmla="*/ 4706436 h 4916638"/>
              <a:gd name="connsiteX26-1695" fmla="*/ 3157368 w 5715337"/>
              <a:gd name="connsiteY26-1696" fmla="*/ 4912176 h 4916638"/>
              <a:gd name="connsiteX27-1697" fmla="*/ 1778148 w 5715337"/>
              <a:gd name="connsiteY27-1698" fmla="*/ 4805496 h 4916638"/>
              <a:gd name="connsiteX28-1699" fmla="*/ 749448 w 5715337"/>
              <a:gd name="connsiteY28-1700" fmla="*/ 4340676 h 4916638"/>
              <a:gd name="connsiteX29-1701" fmla="*/ 254148 w 5715337"/>
              <a:gd name="connsiteY29-1702" fmla="*/ 3677736 h 4916638"/>
              <a:gd name="connsiteX30-1703" fmla="*/ 307488 w 5715337"/>
              <a:gd name="connsiteY30-1704" fmla="*/ 3144336 h 4916638"/>
              <a:gd name="connsiteX0-1705" fmla="*/ 307200 w 5715049"/>
              <a:gd name="connsiteY0-1706" fmla="*/ 3144336 h 4916638"/>
              <a:gd name="connsiteX1-1707" fmla="*/ 261480 w 5715049"/>
              <a:gd name="connsiteY1-1708" fmla="*/ 2458536 h 4916638"/>
              <a:gd name="connsiteX2-1709" fmla="*/ 195440 w 5715049"/>
              <a:gd name="connsiteY2-1710" fmla="*/ 2207076 h 4916638"/>
              <a:gd name="connsiteX3-1711" fmla="*/ 25260 w 5715049"/>
              <a:gd name="connsiteY3-1712" fmla="*/ 1521276 h 4916638"/>
              <a:gd name="connsiteX4-1713" fmla="*/ 22720 w 5715049"/>
              <a:gd name="connsiteY4-1714" fmla="*/ 670376 h 4916638"/>
              <a:gd name="connsiteX5-1715" fmla="*/ 233540 w 5715049"/>
              <a:gd name="connsiteY5-1716" fmla="*/ 32836 h 4916638"/>
              <a:gd name="connsiteX6-1717" fmla="*/ 954900 w 5715049"/>
              <a:gd name="connsiteY6-1718" fmla="*/ 119196 h 4916638"/>
              <a:gd name="connsiteX7-1719" fmla="*/ 1610220 w 5715049"/>
              <a:gd name="connsiteY7-1720" fmla="*/ 355416 h 4916638"/>
              <a:gd name="connsiteX8-1721" fmla="*/ 1950580 w 5715049"/>
              <a:gd name="connsiteY8-1722" fmla="*/ 530676 h 4916638"/>
              <a:gd name="connsiteX9-1723" fmla="*/ 2511920 w 5715049"/>
              <a:gd name="connsiteY9-1724" fmla="*/ 406216 h 4916638"/>
              <a:gd name="connsiteX10-1725" fmla="*/ 3378060 w 5715049"/>
              <a:gd name="connsiteY10-1726" fmla="*/ 408756 h 4916638"/>
              <a:gd name="connsiteX11-1727" fmla="*/ 3924160 w 5715049"/>
              <a:gd name="connsiteY11-1728" fmla="*/ 540836 h 4916638"/>
              <a:gd name="connsiteX12-1729" fmla="*/ 4195939 w 5715049"/>
              <a:gd name="connsiteY12-1730" fmla="*/ 408755 h 4916638"/>
              <a:gd name="connsiteX13-1731" fmla="*/ 4686160 w 5715049"/>
              <a:gd name="connsiteY13-1732" fmla="*/ 200476 h 4916638"/>
              <a:gd name="connsiteX14-1733" fmla="*/ 5415140 w 5715049"/>
              <a:gd name="connsiteY14-1734" fmla="*/ 68396 h 4916638"/>
              <a:gd name="connsiteX15-1735" fmla="*/ 5557380 w 5715049"/>
              <a:gd name="connsiteY15-1736" fmla="*/ 25216 h 4916638"/>
              <a:gd name="connsiteX16-1737" fmla="*/ 5595480 w 5715049"/>
              <a:gd name="connsiteY16-1738" fmla="*/ 164916 h 4916638"/>
              <a:gd name="connsiteX17-1739" fmla="*/ 5702160 w 5715049"/>
              <a:gd name="connsiteY17-1740" fmla="*/ 853256 h 4916638"/>
              <a:gd name="connsiteX18-1741" fmla="*/ 5694540 w 5715049"/>
              <a:gd name="connsiteY18-1742" fmla="*/ 1711776 h 4916638"/>
              <a:gd name="connsiteX19-1743" fmla="*/ 5534520 w 5715049"/>
              <a:gd name="connsiteY19-1744" fmla="*/ 2359476 h 4916638"/>
              <a:gd name="connsiteX20-1745" fmla="*/ 5458320 w 5715049"/>
              <a:gd name="connsiteY20-1746" fmla="*/ 2946216 h 4916638"/>
              <a:gd name="connsiteX21-1747" fmla="*/ 5404980 w 5715049"/>
              <a:gd name="connsiteY21-1748" fmla="*/ 3106236 h 4916638"/>
              <a:gd name="connsiteX22-1749" fmla="*/ 5488800 w 5715049"/>
              <a:gd name="connsiteY22-1750" fmla="*/ 3388176 h 4916638"/>
              <a:gd name="connsiteX23-1751" fmla="*/ 5389740 w 5715049"/>
              <a:gd name="connsiteY23-1752" fmla="*/ 3814896 h 4916638"/>
              <a:gd name="connsiteX24-1753" fmla="*/ 5016360 w 5715049"/>
              <a:gd name="connsiteY24-1754" fmla="*/ 4294956 h 4916638"/>
              <a:gd name="connsiteX25-1755" fmla="*/ 4231500 w 5715049"/>
              <a:gd name="connsiteY25-1756" fmla="*/ 4706436 h 4916638"/>
              <a:gd name="connsiteX26-1757" fmla="*/ 3157080 w 5715049"/>
              <a:gd name="connsiteY26-1758" fmla="*/ 4912176 h 4916638"/>
              <a:gd name="connsiteX27-1759" fmla="*/ 1777860 w 5715049"/>
              <a:gd name="connsiteY27-1760" fmla="*/ 4805496 h 4916638"/>
              <a:gd name="connsiteX28-1761" fmla="*/ 749160 w 5715049"/>
              <a:gd name="connsiteY28-1762" fmla="*/ 4340676 h 4916638"/>
              <a:gd name="connsiteX29-1763" fmla="*/ 253860 w 5715049"/>
              <a:gd name="connsiteY29-1764" fmla="*/ 3677736 h 4916638"/>
              <a:gd name="connsiteX30-1765" fmla="*/ 307200 w 5715049"/>
              <a:gd name="connsiteY30-1766" fmla="*/ 3144336 h 4916638"/>
              <a:gd name="connsiteX0-1767" fmla="*/ 307200 w 5715049"/>
              <a:gd name="connsiteY0-1768" fmla="*/ 3144336 h 4916638"/>
              <a:gd name="connsiteX1-1769" fmla="*/ 439280 w 5715049"/>
              <a:gd name="connsiteY1-1770" fmla="*/ 2555056 h 4916638"/>
              <a:gd name="connsiteX2-1771" fmla="*/ 195440 w 5715049"/>
              <a:gd name="connsiteY2-1772" fmla="*/ 2207076 h 4916638"/>
              <a:gd name="connsiteX3-1773" fmla="*/ 25260 w 5715049"/>
              <a:gd name="connsiteY3-1774" fmla="*/ 1521276 h 4916638"/>
              <a:gd name="connsiteX4-1775" fmla="*/ 22720 w 5715049"/>
              <a:gd name="connsiteY4-1776" fmla="*/ 670376 h 4916638"/>
              <a:gd name="connsiteX5-1777" fmla="*/ 233540 w 5715049"/>
              <a:gd name="connsiteY5-1778" fmla="*/ 32836 h 4916638"/>
              <a:gd name="connsiteX6-1779" fmla="*/ 954900 w 5715049"/>
              <a:gd name="connsiteY6-1780" fmla="*/ 119196 h 4916638"/>
              <a:gd name="connsiteX7-1781" fmla="*/ 1610220 w 5715049"/>
              <a:gd name="connsiteY7-1782" fmla="*/ 355416 h 4916638"/>
              <a:gd name="connsiteX8-1783" fmla="*/ 1950580 w 5715049"/>
              <a:gd name="connsiteY8-1784" fmla="*/ 530676 h 4916638"/>
              <a:gd name="connsiteX9-1785" fmla="*/ 2511920 w 5715049"/>
              <a:gd name="connsiteY9-1786" fmla="*/ 406216 h 4916638"/>
              <a:gd name="connsiteX10-1787" fmla="*/ 3378060 w 5715049"/>
              <a:gd name="connsiteY10-1788" fmla="*/ 408756 h 4916638"/>
              <a:gd name="connsiteX11-1789" fmla="*/ 3924160 w 5715049"/>
              <a:gd name="connsiteY11-1790" fmla="*/ 540836 h 4916638"/>
              <a:gd name="connsiteX12-1791" fmla="*/ 4195939 w 5715049"/>
              <a:gd name="connsiteY12-1792" fmla="*/ 408755 h 4916638"/>
              <a:gd name="connsiteX13-1793" fmla="*/ 4686160 w 5715049"/>
              <a:gd name="connsiteY13-1794" fmla="*/ 200476 h 4916638"/>
              <a:gd name="connsiteX14-1795" fmla="*/ 5415140 w 5715049"/>
              <a:gd name="connsiteY14-1796" fmla="*/ 68396 h 4916638"/>
              <a:gd name="connsiteX15-1797" fmla="*/ 5557380 w 5715049"/>
              <a:gd name="connsiteY15-1798" fmla="*/ 25216 h 4916638"/>
              <a:gd name="connsiteX16-1799" fmla="*/ 5595480 w 5715049"/>
              <a:gd name="connsiteY16-1800" fmla="*/ 164916 h 4916638"/>
              <a:gd name="connsiteX17-1801" fmla="*/ 5702160 w 5715049"/>
              <a:gd name="connsiteY17-1802" fmla="*/ 853256 h 4916638"/>
              <a:gd name="connsiteX18-1803" fmla="*/ 5694540 w 5715049"/>
              <a:gd name="connsiteY18-1804" fmla="*/ 1711776 h 4916638"/>
              <a:gd name="connsiteX19-1805" fmla="*/ 5534520 w 5715049"/>
              <a:gd name="connsiteY19-1806" fmla="*/ 2359476 h 4916638"/>
              <a:gd name="connsiteX20-1807" fmla="*/ 5458320 w 5715049"/>
              <a:gd name="connsiteY20-1808" fmla="*/ 2946216 h 4916638"/>
              <a:gd name="connsiteX21-1809" fmla="*/ 5404980 w 5715049"/>
              <a:gd name="connsiteY21-1810" fmla="*/ 3106236 h 4916638"/>
              <a:gd name="connsiteX22-1811" fmla="*/ 5488800 w 5715049"/>
              <a:gd name="connsiteY22-1812" fmla="*/ 3388176 h 4916638"/>
              <a:gd name="connsiteX23-1813" fmla="*/ 5389740 w 5715049"/>
              <a:gd name="connsiteY23-1814" fmla="*/ 3814896 h 4916638"/>
              <a:gd name="connsiteX24-1815" fmla="*/ 5016360 w 5715049"/>
              <a:gd name="connsiteY24-1816" fmla="*/ 4294956 h 4916638"/>
              <a:gd name="connsiteX25-1817" fmla="*/ 4231500 w 5715049"/>
              <a:gd name="connsiteY25-1818" fmla="*/ 4706436 h 4916638"/>
              <a:gd name="connsiteX26-1819" fmla="*/ 3157080 w 5715049"/>
              <a:gd name="connsiteY26-1820" fmla="*/ 4912176 h 4916638"/>
              <a:gd name="connsiteX27-1821" fmla="*/ 1777860 w 5715049"/>
              <a:gd name="connsiteY27-1822" fmla="*/ 4805496 h 4916638"/>
              <a:gd name="connsiteX28-1823" fmla="*/ 749160 w 5715049"/>
              <a:gd name="connsiteY28-1824" fmla="*/ 4340676 h 4916638"/>
              <a:gd name="connsiteX29-1825" fmla="*/ 253860 w 5715049"/>
              <a:gd name="connsiteY29-1826" fmla="*/ 3677736 h 4916638"/>
              <a:gd name="connsiteX30-1827" fmla="*/ 307200 w 5715049"/>
              <a:gd name="connsiteY30-1828" fmla="*/ 3144336 h 4916638"/>
              <a:gd name="connsiteX0-1829" fmla="*/ 331625 w 5739474"/>
              <a:gd name="connsiteY0-1830" fmla="*/ 3144336 h 4916638"/>
              <a:gd name="connsiteX1-1831" fmla="*/ 463705 w 5739474"/>
              <a:gd name="connsiteY1-1832" fmla="*/ 2555056 h 4916638"/>
              <a:gd name="connsiteX2-1833" fmla="*/ 585625 w 5739474"/>
              <a:gd name="connsiteY2-1834" fmla="*/ 2110556 h 4916638"/>
              <a:gd name="connsiteX3-1835" fmla="*/ 49685 w 5739474"/>
              <a:gd name="connsiteY3-1836" fmla="*/ 1521276 h 4916638"/>
              <a:gd name="connsiteX4-1837" fmla="*/ 47145 w 5739474"/>
              <a:gd name="connsiteY4-1838" fmla="*/ 670376 h 4916638"/>
              <a:gd name="connsiteX5-1839" fmla="*/ 257965 w 5739474"/>
              <a:gd name="connsiteY5-1840" fmla="*/ 32836 h 4916638"/>
              <a:gd name="connsiteX6-1841" fmla="*/ 979325 w 5739474"/>
              <a:gd name="connsiteY6-1842" fmla="*/ 119196 h 4916638"/>
              <a:gd name="connsiteX7-1843" fmla="*/ 1634645 w 5739474"/>
              <a:gd name="connsiteY7-1844" fmla="*/ 355416 h 4916638"/>
              <a:gd name="connsiteX8-1845" fmla="*/ 1975005 w 5739474"/>
              <a:gd name="connsiteY8-1846" fmla="*/ 530676 h 4916638"/>
              <a:gd name="connsiteX9-1847" fmla="*/ 2536345 w 5739474"/>
              <a:gd name="connsiteY9-1848" fmla="*/ 406216 h 4916638"/>
              <a:gd name="connsiteX10-1849" fmla="*/ 3402485 w 5739474"/>
              <a:gd name="connsiteY10-1850" fmla="*/ 408756 h 4916638"/>
              <a:gd name="connsiteX11-1851" fmla="*/ 3948585 w 5739474"/>
              <a:gd name="connsiteY11-1852" fmla="*/ 540836 h 4916638"/>
              <a:gd name="connsiteX12-1853" fmla="*/ 4220364 w 5739474"/>
              <a:gd name="connsiteY12-1854" fmla="*/ 408755 h 4916638"/>
              <a:gd name="connsiteX13-1855" fmla="*/ 4710585 w 5739474"/>
              <a:gd name="connsiteY13-1856" fmla="*/ 200476 h 4916638"/>
              <a:gd name="connsiteX14-1857" fmla="*/ 5439565 w 5739474"/>
              <a:gd name="connsiteY14-1858" fmla="*/ 68396 h 4916638"/>
              <a:gd name="connsiteX15-1859" fmla="*/ 5581805 w 5739474"/>
              <a:gd name="connsiteY15-1860" fmla="*/ 25216 h 4916638"/>
              <a:gd name="connsiteX16-1861" fmla="*/ 5619905 w 5739474"/>
              <a:gd name="connsiteY16-1862" fmla="*/ 164916 h 4916638"/>
              <a:gd name="connsiteX17-1863" fmla="*/ 5726585 w 5739474"/>
              <a:gd name="connsiteY17-1864" fmla="*/ 853256 h 4916638"/>
              <a:gd name="connsiteX18-1865" fmla="*/ 5718965 w 5739474"/>
              <a:gd name="connsiteY18-1866" fmla="*/ 1711776 h 4916638"/>
              <a:gd name="connsiteX19-1867" fmla="*/ 5558945 w 5739474"/>
              <a:gd name="connsiteY19-1868" fmla="*/ 2359476 h 4916638"/>
              <a:gd name="connsiteX20-1869" fmla="*/ 5482745 w 5739474"/>
              <a:gd name="connsiteY20-1870" fmla="*/ 2946216 h 4916638"/>
              <a:gd name="connsiteX21-1871" fmla="*/ 5429405 w 5739474"/>
              <a:gd name="connsiteY21-1872" fmla="*/ 3106236 h 4916638"/>
              <a:gd name="connsiteX22-1873" fmla="*/ 5513225 w 5739474"/>
              <a:gd name="connsiteY22-1874" fmla="*/ 3388176 h 4916638"/>
              <a:gd name="connsiteX23-1875" fmla="*/ 5414165 w 5739474"/>
              <a:gd name="connsiteY23-1876" fmla="*/ 3814896 h 4916638"/>
              <a:gd name="connsiteX24-1877" fmla="*/ 5040785 w 5739474"/>
              <a:gd name="connsiteY24-1878" fmla="*/ 4294956 h 4916638"/>
              <a:gd name="connsiteX25-1879" fmla="*/ 4255925 w 5739474"/>
              <a:gd name="connsiteY25-1880" fmla="*/ 4706436 h 4916638"/>
              <a:gd name="connsiteX26-1881" fmla="*/ 3181505 w 5739474"/>
              <a:gd name="connsiteY26-1882" fmla="*/ 4912176 h 4916638"/>
              <a:gd name="connsiteX27-1883" fmla="*/ 1802285 w 5739474"/>
              <a:gd name="connsiteY27-1884" fmla="*/ 4805496 h 4916638"/>
              <a:gd name="connsiteX28-1885" fmla="*/ 773585 w 5739474"/>
              <a:gd name="connsiteY28-1886" fmla="*/ 4340676 h 4916638"/>
              <a:gd name="connsiteX29-1887" fmla="*/ 278285 w 5739474"/>
              <a:gd name="connsiteY29-1888" fmla="*/ 3677736 h 4916638"/>
              <a:gd name="connsiteX30-1889" fmla="*/ 331625 w 5739474"/>
              <a:gd name="connsiteY30-1890" fmla="*/ 3144336 h 4916638"/>
              <a:gd name="connsiteX0-1891" fmla="*/ 307782 w 5715631"/>
              <a:gd name="connsiteY0-1892" fmla="*/ 3144336 h 4916638"/>
              <a:gd name="connsiteX1-1893" fmla="*/ 439862 w 5715631"/>
              <a:gd name="connsiteY1-1894" fmla="*/ 2555056 h 4916638"/>
              <a:gd name="connsiteX2-1895" fmla="*/ 206182 w 5715631"/>
              <a:gd name="connsiteY2-1896" fmla="*/ 2191836 h 4916638"/>
              <a:gd name="connsiteX3-1897" fmla="*/ 25842 w 5715631"/>
              <a:gd name="connsiteY3-1898" fmla="*/ 1521276 h 4916638"/>
              <a:gd name="connsiteX4-1899" fmla="*/ 23302 w 5715631"/>
              <a:gd name="connsiteY4-1900" fmla="*/ 670376 h 4916638"/>
              <a:gd name="connsiteX5-1901" fmla="*/ 234122 w 5715631"/>
              <a:gd name="connsiteY5-1902" fmla="*/ 32836 h 4916638"/>
              <a:gd name="connsiteX6-1903" fmla="*/ 955482 w 5715631"/>
              <a:gd name="connsiteY6-1904" fmla="*/ 119196 h 4916638"/>
              <a:gd name="connsiteX7-1905" fmla="*/ 1610802 w 5715631"/>
              <a:gd name="connsiteY7-1906" fmla="*/ 355416 h 4916638"/>
              <a:gd name="connsiteX8-1907" fmla="*/ 1951162 w 5715631"/>
              <a:gd name="connsiteY8-1908" fmla="*/ 530676 h 4916638"/>
              <a:gd name="connsiteX9-1909" fmla="*/ 2512502 w 5715631"/>
              <a:gd name="connsiteY9-1910" fmla="*/ 406216 h 4916638"/>
              <a:gd name="connsiteX10-1911" fmla="*/ 3378642 w 5715631"/>
              <a:gd name="connsiteY10-1912" fmla="*/ 408756 h 4916638"/>
              <a:gd name="connsiteX11-1913" fmla="*/ 3924742 w 5715631"/>
              <a:gd name="connsiteY11-1914" fmla="*/ 540836 h 4916638"/>
              <a:gd name="connsiteX12-1915" fmla="*/ 4196521 w 5715631"/>
              <a:gd name="connsiteY12-1916" fmla="*/ 408755 h 4916638"/>
              <a:gd name="connsiteX13-1917" fmla="*/ 4686742 w 5715631"/>
              <a:gd name="connsiteY13-1918" fmla="*/ 200476 h 4916638"/>
              <a:gd name="connsiteX14-1919" fmla="*/ 5415722 w 5715631"/>
              <a:gd name="connsiteY14-1920" fmla="*/ 68396 h 4916638"/>
              <a:gd name="connsiteX15-1921" fmla="*/ 5557962 w 5715631"/>
              <a:gd name="connsiteY15-1922" fmla="*/ 25216 h 4916638"/>
              <a:gd name="connsiteX16-1923" fmla="*/ 5596062 w 5715631"/>
              <a:gd name="connsiteY16-1924" fmla="*/ 164916 h 4916638"/>
              <a:gd name="connsiteX17-1925" fmla="*/ 5702742 w 5715631"/>
              <a:gd name="connsiteY17-1926" fmla="*/ 853256 h 4916638"/>
              <a:gd name="connsiteX18-1927" fmla="*/ 5695122 w 5715631"/>
              <a:gd name="connsiteY18-1928" fmla="*/ 1711776 h 4916638"/>
              <a:gd name="connsiteX19-1929" fmla="*/ 5535102 w 5715631"/>
              <a:gd name="connsiteY19-1930" fmla="*/ 2359476 h 4916638"/>
              <a:gd name="connsiteX20-1931" fmla="*/ 5458902 w 5715631"/>
              <a:gd name="connsiteY20-1932" fmla="*/ 2946216 h 4916638"/>
              <a:gd name="connsiteX21-1933" fmla="*/ 5405562 w 5715631"/>
              <a:gd name="connsiteY21-1934" fmla="*/ 3106236 h 4916638"/>
              <a:gd name="connsiteX22-1935" fmla="*/ 5489382 w 5715631"/>
              <a:gd name="connsiteY22-1936" fmla="*/ 3388176 h 4916638"/>
              <a:gd name="connsiteX23-1937" fmla="*/ 5390322 w 5715631"/>
              <a:gd name="connsiteY23-1938" fmla="*/ 3814896 h 4916638"/>
              <a:gd name="connsiteX24-1939" fmla="*/ 5016942 w 5715631"/>
              <a:gd name="connsiteY24-1940" fmla="*/ 4294956 h 4916638"/>
              <a:gd name="connsiteX25-1941" fmla="*/ 4232082 w 5715631"/>
              <a:gd name="connsiteY25-1942" fmla="*/ 4706436 h 4916638"/>
              <a:gd name="connsiteX26-1943" fmla="*/ 3157662 w 5715631"/>
              <a:gd name="connsiteY26-1944" fmla="*/ 4912176 h 4916638"/>
              <a:gd name="connsiteX27-1945" fmla="*/ 1778442 w 5715631"/>
              <a:gd name="connsiteY27-1946" fmla="*/ 4805496 h 4916638"/>
              <a:gd name="connsiteX28-1947" fmla="*/ 749742 w 5715631"/>
              <a:gd name="connsiteY28-1948" fmla="*/ 4340676 h 4916638"/>
              <a:gd name="connsiteX29-1949" fmla="*/ 254442 w 5715631"/>
              <a:gd name="connsiteY29-1950" fmla="*/ 3677736 h 4916638"/>
              <a:gd name="connsiteX30-1951" fmla="*/ 307782 w 5715631"/>
              <a:gd name="connsiteY30-1952" fmla="*/ 3144336 h 4916638"/>
              <a:gd name="connsiteX0-1953" fmla="*/ 307782 w 5715631"/>
              <a:gd name="connsiteY0-1954" fmla="*/ 3144336 h 4916638"/>
              <a:gd name="connsiteX1-1955" fmla="*/ 201102 w 5715631"/>
              <a:gd name="connsiteY1-1956" fmla="*/ 2595696 h 4916638"/>
              <a:gd name="connsiteX2-1957" fmla="*/ 206182 w 5715631"/>
              <a:gd name="connsiteY2-1958" fmla="*/ 2191836 h 4916638"/>
              <a:gd name="connsiteX3-1959" fmla="*/ 25842 w 5715631"/>
              <a:gd name="connsiteY3-1960" fmla="*/ 1521276 h 4916638"/>
              <a:gd name="connsiteX4-1961" fmla="*/ 23302 w 5715631"/>
              <a:gd name="connsiteY4-1962" fmla="*/ 670376 h 4916638"/>
              <a:gd name="connsiteX5-1963" fmla="*/ 234122 w 5715631"/>
              <a:gd name="connsiteY5-1964" fmla="*/ 32836 h 4916638"/>
              <a:gd name="connsiteX6-1965" fmla="*/ 955482 w 5715631"/>
              <a:gd name="connsiteY6-1966" fmla="*/ 119196 h 4916638"/>
              <a:gd name="connsiteX7-1967" fmla="*/ 1610802 w 5715631"/>
              <a:gd name="connsiteY7-1968" fmla="*/ 355416 h 4916638"/>
              <a:gd name="connsiteX8-1969" fmla="*/ 1951162 w 5715631"/>
              <a:gd name="connsiteY8-1970" fmla="*/ 530676 h 4916638"/>
              <a:gd name="connsiteX9-1971" fmla="*/ 2512502 w 5715631"/>
              <a:gd name="connsiteY9-1972" fmla="*/ 406216 h 4916638"/>
              <a:gd name="connsiteX10-1973" fmla="*/ 3378642 w 5715631"/>
              <a:gd name="connsiteY10-1974" fmla="*/ 408756 h 4916638"/>
              <a:gd name="connsiteX11-1975" fmla="*/ 3924742 w 5715631"/>
              <a:gd name="connsiteY11-1976" fmla="*/ 540836 h 4916638"/>
              <a:gd name="connsiteX12-1977" fmla="*/ 4196521 w 5715631"/>
              <a:gd name="connsiteY12-1978" fmla="*/ 408755 h 4916638"/>
              <a:gd name="connsiteX13-1979" fmla="*/ 4686742 w 5715631"/>
              <a:gd name="connsiteY13-1980" fmla="*/ 200476 h 4916638"/>
              <a:gd name="connsiteX14-1981" fmla="*/ 5415722 w 5715631"/>
              <a:gd name="connsiteY14-1982" fmla="*/ 68396 h 4916638"/>
              <a:gd name="connsiteX15-1983" fmla="*/ 5557962 w 5715631"/>
              <a:gd name="connsiteY15-1984" fmla="*/ 25216 h 4916638"/>
              <a:gd name="connsiteX16-1985" fmla="*/ 5596062 w 5715631"/>
              <a:gd name="connsiteY16-1986" fmla="*/ 164916 h 4916638"/>
              <a:gd name="connsiteX17-1987" fmla="*/ 5702742 w 5715631"/>
              <a:gd name="connsiteY17-1988" fmla="*/ 853256 h 4916638"/>
              <a:gd name="connsiteX18-1989" fmla="*/ 5695122 w 5715631"/>
              <a:gd name="connsiteY18-1990" fmla="*/ 1711776 h 4916638"/>
              <a:gd name="connsiteX19-1991" fmla="*/ 5535102 w 5715631"/>
              <a:gd name="connsiteY19-1992" fmla="*/ 2359476 h 4916638"/>
              <a:gd name="connsiteX20-1993" fmla="*/ 5458902 w 5715631"/>
              <a:gd name="connsiteY20-1994" fmla="*/ 2946216 h 4916638"/>
              <a:gd name="connsiteX21-1995" fmla="*/ 5405562 w 5715631"/>
              <a:gd name="connsiteY21-1996" fmla="*/ 3106236 h 4916638"/>
              <a:gd name="connsiteX22-1997" fmla="*/ 5489382 w 5715631"/>
              <a:gd name="connsiteY22-1998" fmla="*/ 3388176 h 4916638"/>
              <a:gd name="connsiteX23-1999" fmla="*/ 5390322 w 5715631"/>
              <a:gd name="connsiteY23-2000" fmla="*/ 3814896 h 4916638"/>
              <a:gd name="connsiteX24-2001" fmla="*/ 5016942 w 5715631"/>
              <a:gd name="connsiteY24-2002" fmla="*/ 4294956 h 4916638"/>
              <a:gd name="connsiteX25-2003" fmla="*/ 4232082 w 5715631"/>
              <a:gd name="connsiteY25-2004" fmla="*/ 4706436 h 4916638"/>
              <a:gd name="connsiteX26-2005" fmla="*/ 3157662 w 5715631"/>
              <a:gd name="connsiteY26-2006" fmla="*/ 4912176 h 4916638"/>
              <a:gd name="connsiteX27-2007" fmla="*/ 1778442 w 5715631"/>
              <a:gd name="connsiteY27-2008" fmla="*/ 4805496 h 4916638"/>
              <a:gd name="connsiteX28-2009" fmla="*/ 749742 w 5715631"/>
              <a:gd name="connsiteY28-2010" fmla="*/ 4340676 h 4916638"/>
              <a:gd name="connsiteX29-2011" fmla="*/ 254442 w 5715631"/>
              <a:gd name="connsiteY29-2012" fmla="*/ 3677736 h 4916638"/>
              <a:gd name="connsiteX30-2013" fmla="*/ 307782 w 5715631"/>
              <a:gd name="connsiteY30-2014" fmla="*/ 3144336 h 4916638"/>
              <a:gd name="connsiteX0-2015" fmla="*/ 306913 w 5714762"/>
              <a:gd name="connsiteY0-2016" fmla="*/ 3144336 h 4916638"/>
              <a:gd name="connsiteX1-2017" fmla="*/ 200233 w 5714762"/>
              <a:gd name="connsiteY1-2018" fmla="*/ 2595696 h 4916638"/>
              <a:gd name="connsiteX2-2019" fmla="*/ 190073 w 5714762"/>
              <a:gd name="connsiteY2-2020" fmla="*/ 2222316 h 4916638"/>
              <a:gd name="connsiteX3-2021" fmla="*/ 24973 w 5714762"/>
              <a:gd name="connsiteY3-2022" fmla="*/ 1521276 h 4916638"/>
              <a:gd name="connsiteX4-2023" fmla="*/ 22433 w 5714762"/>
              <a:gd name="connsiteY4-2024" fmla="*/ 670376 h 4916638"/>
              <a:gd name="connsiteX5-2025" fmla="*/ 233253 w 5714762"/>
              <a:gd name="connsiteY5-2026" fmla="*/ 32836 h 4916638"/>
              <a:gd name="connsiteX6-2027" fmla="*/ 954613 w 5714762"/>
              <a:gd name="connsiteY6-2028" fmla="*/ 119196 h 4916638"/>
              <a:gd name="connsiteX7-2029" fmla="*/ 1609933 w 5714762"/>
              <a:gd name="connsiteY7-2030" fmla="*/ 355416 h 4916638"/>
              <a:gd name="connsiteX8-2031" fmla="*/ 1950293 w 5714762"/>
              <a:gd name="connsiteY8-2032" fmla="*/ 530676 h 4916638"/>
              <a:gd name="connsiteX9-2033" fmla="*/ 2511633 w 5714762"/>
              <a:gd name="connsiteY9-2034" fmla="*/ 406216 h 4916638"/>
              <a:gd name="connsiteX10-2035" fmla="*/ 3377773 w 5714762"/>
              <a:gd name="connsiteY10-2036" fmla="*/ 408756 h 4916638"/>
              <a:gd name="connsiteX11-2037" fmla="*/ 3923873 w 5714762"/>
              <a:gd name="connsiteY11-2038" fmla="*/ 540836 h 4916638"/>
              <a:gd name="connsiteX12-2039" fmla="*/ 4195652 w 5714762"/>
              <a:gd name="connsiteY12-2040" fmla="*/ 408755 h 4916638"/>
              <a:gd name="connsiteX13-2041" fmla="*/ 4685873 w 5714762"/>
              <a:gd name="connsiteY13-2042" fmla="*/ 200476 h 4916638"/>
              <a:gd name="connsiteX14-2043" fmla="*/ 5414853 w 5714762"/>
              <a:gd name="connsiteY14-2044" fmla="*/ 68396 h 4916638"/>
              <a:gd name="connsiteX15-2045" fmla="*/ 5557093 w 5714762"/>
              <a:gd name="connsiteY15-2046" fmla="*/ 25216 h 4916638"/>
              <a:gd name="connsiteX16-2047" fmla="*/ 5595193 w 5714762"/>
              <a:gd name="connsiteY16-2048" fmla="*/ 164916 h 4916638"/>
              <a:gd name="connsiteX17-2049" fmla="*/ 5701873 w 5714762"/>
              <a:gd name="connsiteY17-2050" fmla="*/ 853256 h 4916638"/>
              <a:gd name="connsiteX18-2051" fmla="*/ 5694253 w 5714762"/>
              <a:gd name="connsiteY18-2052" fmla="*/ 1711776 h 4916638"/>
              <a:gd name="connsiteX19-2053" fmla="*/ 5534233 w 5714762"/>
              <a:gd name="connsiteY19-2054" fmla="*/ 2359476 h 4916638"/>
              <a:gd name="connsiteX20-2055" fmla="*/ 5458033 w 5714762"/>
              <a:gd name="connsiteY20-2056" fmla="*/ 2946216 h 4916638"/>
              <a:gd name="connsiteX21-2057" fmla="*/ 5404693 w 5714762"/>
              <a:gd name="connsiteY21-2058" fmla="*/ 3106236 h 4916638"/>
              <a:gd name="connsiteX22-2059" fmla="*/ 5488513 w 5714762"/>
              <a:gd name="connsiteY22-2060" fmla="*/ 3388176 h 4916638"/>
              <a:gd name="connsiteX23-2061" fmla="*/ 5389453 w 5714762"/>
              <a:gd name="connsiteY23-2062" fmla="*/ 3814896 h 4916638"/>
              <a:gd name="connsiteX24-2063" fmla="*/ 5016073 w 5714762"/>
              <a:gd name="connsiteY24-2064" fmla="*/ 4294956 h 4916638"/>
              <a:gd name="connsiteX25-2065" fmla="*/ 4231213 w 5714762"/>
              <a:gd name="connsiteY25-2066" fmla="*/ 4706436 h 4916638"/>
              <a:gd name="connsiteX26-2067" fmla="*/ 3156793 w 5714762"/>
              <a:gd name="connsiteY26-2068" fmla="*/ 4912176 h 4916638"/>
              <a:gd name="connsiteX27-2069" fmla="*/ 1777573 w 5714762"/>
              <a:gd name="connsiteY27-2070" fmla="*/ 4805496 h 4916638"/>
              <a:gd name="connsiteX28-2071" fmla="*/ 748873 w 5714762"/>
              <a:gd name="connsiteY28-2072" fmla="*/ 4340676 h 4916638"/>
              <a:gd name="connsiteX29-2073" fmla="*/ 253573 w 5714762"/>
              <a:gd name="connsiteY29-2074" fmla="*/ 3677736 h 4916638"/>
              <a:gd name="connsiteX30-2075" fmla="*/ 306913 w 5714762"/>
              <a:gd name="connsiteY30-2076" fmla="*/ 3144336 h 4916638"/>
              <a:gd name="connsiteX0-2077" fmla="*/ 291673 w 5714762"/>
              <a:gd name="connsiteY0-2078" fmla="*/ 3144336 h 4916638"/>
              <a:gd name="connsiteX1-2079" fmla="*/ 200233 w 5714762"/>
              <a:gd name="connsiteY1-2080" fmla="*/ 2595696 h 4916638"/>
              <a:gd name="connsiteX2-2081" fmla="*/ 190073 w 5714762"/>
              <a:gd name="connsiteY2-2082" fmla="*/ 2222316 h 4916638"/>
              <a:gd name="connsiteX3-2083" fmla="*/ 24973 w 5714762"/>
              <a:gd name="connsiteY3-2084" fmla="*/ 1521276 h 4916638"/>
              <a:gd name="connsiteX4-2085" fmla="*/ 22433 w 5714762"/>
              <a:gd name="connsiteY4-2086" fmla="*/ 670376 h 4916638"/>
              <a:gd name="connsiteX5-2087" fmla="*/ 233253 w 5714762"/>
              <a:gd name="connsiteY5-2088" fmla="*/ 32836 h 4916638"/>
              <a:gd name="connsiteX6-2089" fmla="*/ 954613 w 5714762"/>
              <a:gd name="connsiteY6-2090" fmla="*/ 119196 h 4916638"/>
              <a:gd name="connsiteX7-2091" fmla="*/ 1609933 w 5714762"/>
              <a:gd name="connsiteY7-2092" fmla="*/ 355416 h 4916638"/>
              <a:gd name="connsiteX8-2093" fmla="*/ 1950293 w 5714762"/>
              <a:gd name="connsiteY8-2094" fmla="*/ 530676 h 4916638"/>
              <a:gd name="connsiteX9-2095" fmla="*/ 2511633 w 5714762"/>
              <a:gd name="connsiteY9-2096" fmla="*/ 406216 h 4916638"/>
              <a:gd name="connsiteX10-2097" fmla="*/ 3377773 w 5714762"/>
              <a:gd name="connsiteY10-2098" fmla="*/ 408756 h 4916638"/>
              <a:gd name="connsiteX11-2099" fmla="*/ 3923873 w 5714762"/>
              <a:gd name="connsiteY11-2100" fmla="*/ 540836 h 4916638"/>
              <a:gd name="connsiteX12-2101" fmla="*/ 4195652 w 5714762"/>
              <a:gd name="connsiteY12-2102" fmla="*/ 408755 h 4916638"/>
              <a:gd name="connsiteX13-2103" fmla="*/ 4685873 w 5714762"/>
              <a:gd name="connsiteY13-2104" fmla="*/ 200476 h 4916638"/>
              <a:gd name="connsiteX14-2105" fmla="*/ 5414853 w 5714762"/>
              <a:gd name="connsiteY14-2106" fmla="*/ 68396 h 4916638"/>
              <a:gd name="connsiteX15-2107" fmla="*/ 5557093 w 5714762"/>
              <a:gd name="connsiteY15-2108" fmla="*/ 25216 h 4916638"/>
              <a:gd name="connsiteX16-2109" fmla="*/ 5595193 w 5714762"/>
              <a:gd name="connsiteY16-2110" fmla="*/ 164916 h 4916638"/>
              <a:gd name="connsiteX17-2111" fmla="*/ 5701873 w 5714762"/>
              <a:gd name="connsiteY17-2112" fmla="*/ 853256 h 4916638"/>
              <a:gd name="connsiteX18-2113" fmla="*/ 5694253 w 5714762"/>
              <a:gd name="connsiteY18-2114" fmla="*/ 1711776 h 4916638"/>
              <a:gd name="connsiteX19-2115" fmla="*/ 5534233 w 5714762"/>
              <a:gd name="connsiteY19-2116" fmla="*/ 2359476 h 4916638"/>
              <a:gd name="connsiteX20-2117" fmla="*/ 5458033 w 5714762"/>
              <a:gd name="connsiteY20-2118" fmla="*/ 2946216 h 4916638"/>
              <a:gd name="connsiteX21-2119" fmla="*/ 5404693 w 5714762"/>
              <a:gd name="connsiteY21-2120" fmla="*/ 3106236 h 4916638"/>
              <a:gd name="connsiteX22-2121" fmla="*/ 5488513 w 5714762"/>
              <a:gd name="connsiteY22-2122" fmla="*/ 3388176 h 4916638"/>
              <a:gd name="connsiteX23-2123" fmla="*/ 5389453 w 5714762"/>
              <a:gd name="connsiteY23-2124" fmla="*/ 3814896 h 4916638"/>
              <a:gd name="connsiteX24-2125" fmla="*/ 5016073 w 5714762"/>
              <a:gd name="connsiteY24-2126" fmla="*/ 4294956 h 4916638"/>
              <a:gd name="connsiteX25-2127" fmla="*/ 4231213 w 5714762"/>
              <a:gd name="connsiteY25-2128" fmla="*/ 4706436 h 4916638"/>
              <a:gd name="connsiteX26-2129" fmla="*/ 3156793 w 5714762"/>
              <a:gd name="connsiteY26-2130" fmla="*/ 4912176 h 4916638"/>
              <a:gd name="connsiteX27-2131" fmla="*/ 1777573 w 5714762"/>
              <a:gd name="connsiteY27-2132" fmla="*/ 4805496 h 4916638"/>
              <a:gd name="connsiteX28-2133" fmla="*/ 748873 w 5714762"/>
              <a:gd name="connsiteY28-2134" fmla="*/ 4340676 h 4916638"/>
              <a:gd name="connsiteX29-2135" fmla="*/ 253573 w 5714762"/>
              <a:gd name="connsiteY29-2136" fmla="*/ 3677736 h 4916638"/>
              <a:gd name="connsiteX30-2137" fmla="*/ 291673 w 5714762"/>
              <a:gd name="connsiteY30-2138" fmla="*/ 3144336 h 4916638"/>
              <a:gd name="connsiteX0-2139" fmla="*/ 291673 w 5714762"/>
              <a:gd name="connsiteY0-2140" fmla="*/ 3144336 h 4916638"/>
              <a:gd name="connsiteX1-2141" fmla="*/ 200233 w 5714762"/>
              <a:gd name="connsiteY1-2142" fmla="*/ 2595696 h 4916638"/>
              <a:gd name="connsiteX2-2143" fmla="*/ 190073 w 5714762"/>
              <a:gd name="connsiteY2-2144" fmla="*/ 2222316 h 4916638"/>
              <a:gd name="connsiteX3-2145" fmla="*/ 24973 w 5714762"/>
              <a:gd name="connsiteY3-2146" fmla="*/ 1521276 h 4916638"/>
              <a:gd name="connsiteX4-2147" fmla="*/ 22433 w 5714762"/>
              <a:gd name="connsiteY4-2148" fmla="*/ 670376 h 4916638"/>
              <a:gd name="connsiteX5-2149" fmla="*/ 233253 w 5714762"/>
              <a:gd name="connsiteY5-2150" fmla="*/ 32836 h 4916638"/>
              <a:gd name="connsiteX6-2151" fmla="*/ 954613 w 5714762"/>
              <a:gd name="connsiteY6-2152" fmla="*/ 119196 h 4916638"/>
              <a:gd name="connsiteX7-2153" fmla="*/ 1609933 w 5714762"/>
              <a:gd name="connsiteY7-2154" fmla="*/ 355416 h 4916638"/>
              <a:gd name="connsiteX8-2155" fmla="*/ 1950293 w 5714762"/>
              <a:gd name="connsiteY8-2156" fmla="*/ 530676 h 4916638"/>
              <a:gd name="connsiteX9-2157" fmla="*/ 2511633 w 5714762"/>
              <a:gd name="connsiteY9-2158" fmla="*/ 406216 h 4916638"/>
              <a:gd name="connsiteX10-2159" fmla="*/ 3377773 w 5714762"/>
              <a:gd name="connsiteY10-2160" fmla="*/ 408756 h 4916638"/>
              <a:gd name="connsiteX11-2161" fmla="*/ 3923873 w 5714762"/>
              <a:gd name="connsiteY11-2162" fmla="*/ 540836 h 4916638"/>
              <a:gd name="connsiteX12-2163" fmla="*/ 4195652 w 5714762"/>
              <a:gd name="connsiteY12-2164" fmla="*/ 408755 h 4916638"/>
              <a:gd name="connsiteX13-2165" fmla="*/ 4685873 w 5714762"/>
              <a:gd name="connsiteY13-2166" fmla="*/ 200476 h 4916638"/>
              <a:gd name="connsiteX14-2167" fmla="*/ 5414853 w 5714762"/>
              <a:gd name="connsiteY14-2168" fmla="*/ 68396 h 4916638"/>
              <a:gd name="connsiteX15-2169" fmla="*/ 5557093 w 5714762"/>
              <a:gd name="connsiteY15-2170" fmla="*/ 25216 h 4916638"/>
              <a:gd name="connsiteX16-2171" fmla="*/ 5595193 w 5714762"/>
              <a:gd name="connsiteY16-2172" fmla="*/ 164916 h 4916638"/>
              <a:gd name="connsiteX17-2173" fmla="*/ 5701873 w 5714762"/>
              <a:gd name="connsiteY17-2174" fmla="*/ 853256 h 4916638"/>
              <a:gd name="connsiteX18-2175" fmla="*/ 5694253 w 5714762"/>
              <a:gd name="connsiteY18-2176" fmla="*/ 1711776 h 4916638"/>
              <a:gd name="connsiteX19-2177" fmla="*/ 5534233 w 5714762"/>
              <a:gd name="connsiteY19-2178" fmla="*/ 2359476 h 4916638"/>
              <a:gd name="connsiteX20-2179" fmla="*/ 5458033 w 5714762"/>
              <a:gd name="connsiteY20-2180" fmla="*/ 2946216 h 4916638"/>
              <a:gd name="connsiteX21-2181" fmla="*/ 5404693 w 5714762"/>
              <a:gd name="connsiteY21-2182" fmla="*/ 3106236 h 4916638"/>
              <a:gd name="connsiteX22-2183" fmla="*/ 5488513 w 5714762"/>
              <a:gd name="connsiteY22-2184" fmla="*/ 3388176 h 4916638"/>
              <a:gd name="connsiteX23-2185" fmla="*/ 5389453 w 5714762"/>
              <a:gd name="connsiteY23-2186" fmla="*/ 3814896 h 4916638"/>
              <a:gd name="connsiteX24-2187" fmla="*/ 5016073 w 5714762"/>
              <a:gd name="connsiteY24-2188" fmla="*/ 4294956 h 4916638"/>
              <a:gd name="connsiteX25-2189" fmla="*/ 4231213 w 5714762"/>
              <a:gd name="connsiteY25-2190" fmla="*/ 4706436 h 4916638"/>
              <a:gd name="connsiteX26-2191" fmla="*/ 3156793 w 5714762"/>
              <a:gd name="connsiteY26-2192" fmla="*/ 4912176 h 4916638"/>
              <a:gd name="connsiteX27-2193" fmla="*/ 1777573 w 5714762"/>
              <a:gd name="connsiteY27-2194" fmla="*/ 4805496 h 4916638"/>
              <a:gd name="connsiteX28-2195" fmla="*/ 748873 w 5714762"/>
              <a:gd name="connsiteY28-2196" fmla="*/ 4340676 h 4916638"/>
              <a:gd name="connsiteX29-2197" fmla="*/ 253573 w 5714762"/>
              <a:gd name="connsiteY29-2198" fmla="*/ 3677736 h 4916638"/>
              <a:gd name="connsiteX30-2199" fmla="*/ 291673 w 5714762"/>
              <a:gd name="connsiteY30-2200" fmla="*/ 3144336 h 4916638"/>
              <a:gd name="connsiteX0-2201" fmla="*/ 291673 w 5714762"/>
              <a:gd name="connsiteY0-2202" fmla="*/ 3144336 h 4916638"/>
              <a:gd name="connsiteX1-2203" fmla="*/ 200233 w 5714762"/>
              <a:gd name="connsiteY1-2204" fmla="*/ 2595696 h 4916638"/>
              <a:gd name="connsiteX2-2205" fmla="*/ 190073 w 5714762"/>
              <a:gd name="connsiteY2-2206" fmla="*/ 2222316 h 4916638"/>
              <a:gd name="connsiteX3-2207" fmla="*/ 24973 w 5714762"/>
              <a:gd name="connsiteY3-2208" fmla="*/ 1521276 h 4916638"/>
              <a:gd name="connsiteX4-2209" fmla="*/ 22433 w 5714762"/>
              <a:gd name="connsiteY4-2210" fmla="*/ 670376 h 4916638"/>
              <a:gd name="connsiteX5-2211" fmla="*/ 233253 w 5714762"/>
              <a:gd name="connsiteY5-2212" fmla="*/ 32836 h 4916638"/>
              <a:gd name="connsiteX6-2213" fmla="*/ 954613 w 5714762"/>
              <a:gd name="connsiteY6-2214" fmla="*/ 119196 h 4916638"/>
              <a:gd name="connsiteX7-2215" fmla="*/ 1609933 w 5714762"/>
              <a:gd name="connsiteY7-2216" fmla="*/ 355416 h 4916638"/>
              <a:gd name="connsiteX8-2217" fmla="*/ 1950293 w 5714762"/>
              <a:gd name="connsiteY8-2218" fmla="*/ 530676 h 4916638"/>
              <a:gd name="connsiteX9-2219" fmla="*/ 2511633 w 5714762"/>
              <a:gd name="connsiteY9-2220" fmla="*/ 406216 h 4916638"/>
              <a:gd name="connsiteX10-2221" fmla="*/ 3377773 w 5714762"/>
              <a:gd name="connsiteY10-2222" fmla="*/ 408756 h 4916638"/>
              <a:gd name="connsiteX11-2223" fmla="*/ 3923873 w 5714762"/>
              <a:gd name="connsiteY11-2224" fmla="*/ 540836 h 4916638"/>
              <a:gd name="connsiteX12-2225" fmla="*/ 4195652 w 5714762"/>
              <a:gd name="connsiteY12-2226" fmla="*/ 408755 h 4916638"/>
              <a:gd name="connsiteX13-2227" fmla="*/ 4685873 w 5714762"/>
              <a:gd name="connsiteY13-2228" fmla="*/ 200476 h 4916638"/>
              <a:gd name="connsiteX14-2229" fmla="*/ 5414853 w 5714762"/>
              <a:gd name="connsiteY14-2230" fmla="*/ 68396 h 4916638"/>
              <a:gd name="connsiteX15-2231" fmla="*/ 5557093 w 5714762"/>
              <a:gd name="connsiteY15-2232" fmla="*/ 25216 h 4916638"/>
              <a:gd name="connsiteX16-2233" fmla="*/ 5595193 w 5714762"/>
              <a:gd name="connsiteY16-2234" fmla="*/ 164916 h 4916638"/>
              <a:gd name="connsiteX17-2235" fmla="*/ 5701873 w 5714762"/>
              <a:gd name="connsiteY17-2236" fmla="*/ 853256 h 4916638"/>
              <a:gd name="connsiteX18-2237" fmla="*/ 5694253 w 5714762"/>
              <a:gd name="connsiteY18-2238" fmla="*/ 1711776 h 4916638"/>
              <a:gd name="connsiteX19-2239" fmla="*/ 5534233 w 5714762"/>
              <a:gd name="connsiteY19-2240" fmla="*/ 2359476 h 4916638"/>
              <a:gd name="connsiteX20-2241" fmla="*/ 5458033 w 5714762"/>
              <a:gd name="connsiteY20-2242" fmla="*/ 2946216 h 4916638"/>
              <a:gd name="connsiteX21-2243" fmla="*/ 5404693 w 5714762"/>
              <a:gd name="connsiteY21-2244" fmla="*/ 3106236 h 4916638"/>
              <a:gd name="connsiteX22-2245" fmla="*/ 5488513 w 5714762"/>
              <a:gd name="connsiteY22-2246" fmla="*/ 3388176 h 4916638"/>
              <a:gd name="connsiteX23-2247" fmla="*/ 5389453 w 5714762"/>
              <a:gd name="connsiteY23-2248" fmla="*/ 3814896 h 4916638"/>
              <a:gd name="connsiteX24-2249" fmla="*/ 5016073 w 5714762"/>
              <a:gd name="connsiteY24-2250" fmla="*/ 4294956 h 4916638"/>
              <a:gd name="connsiteX25-2251" fmla="*/ 4231213 w 5714762"/>
              <a:gd name="connsiteY25-2252" fmla="*/ 4706436 h 4916638"/>
              <a:gd name="connsiteX26-2253" fmla="*/ 3156793 w 5714762"/>
              <a:gd name="connsiteY26-2254" fmla="*/ 4912176 h 4916638"/>
              <a:gd name="connsiteX27-2255" fmla="*/ 1777573 w 5714762"/>
              <a:gd name="connsiteY27-2256" fmla="*/ 4805496 h 4916638"/>
              <a:gd name="connsiteX28-2257" fmla="*/ 748873 w 5714762"/>
              <a:gd name="connsiteY28-2258" fmla="*/ 4340676 h 4916638"/>
              <a:gd name="connsiteX29-2259" fmla="*/ 253573 w 5714762"/>
              <a:gd name="connsiteY29-2260" fmla="*/ 3677736 h 4916638"/>
              <a:gd name="connsiteX30-2261" fmla="*/ 291673 w 5714762"/>
              <a:gd name="connsiteY30-2262" fmla="*/ 3144336 h 4916638"/>
              <a:gd name="connsiteX0-2263" fmla="*/ 291673 w 5714762"/>
              <a:gd name="connsiteY0-2264" fmla="*/ 3144336 h 4916638"/>
              <a:gd name="connsiteX1-2265" fmla="*/ 200233 w 5714762"/>
              <a:gd name="connsiteY1-2266" fmla="*/ 2595696 h 4916638"/>
              <a:gd name="connsiteX2-2267" fmla="*/ 190073 w 5714762"/>
              <a:gd name="connsiteY2-2268" fmla="*/ 2222316 h 4916638"/>
              <a:gd name="connsiteX3-2269" fmla="*/ 24973 w 5714762"/>
              <a:gd name="connsiteY3-2270" fmla="*/ 1521276 h 4916638"/>
              <a:gd name="connsiteX4-2271" fmla="*/ 22433 w 5714762"/>
              <a:gd name="connsiteY4-2272" fmla="*/ 670376 h 4916638"/>
              <a:gd name="connsiteX5-2273" fmla="*/ 233253 w 5714762"/>
              <a:gd name="connsiteY5-2274" fmla="*/ 32836 h 4916638"/>
              <a:gd name="connsiteX6-2275" fmla="*/ 954613 w 5714762"/>
              <a:gd name="connsiteY6-2276" fmla="*/ 119196 h 4916638"/>
              <a:gd name="connsiteX7-2277" fmla="*/ 1609933 w 5714762"/>
              <a:gd name="connsiteY7-2278" fmla="*/ 355416 h 4916638"/>
              <a:gd name="connsiteX8-2279" fmla="*/ 1950293 w 5714762"/>
              <a:gd name="connsiteY8-2280" fmla="*/ 530676 h 4916638"/>
              <a:gd name="connsiteX9-2281" fmla="*/ 2511633 w 5714762"/>
              <a:gd name="connsiteY9-2282" fmla="*/ 406216 h 4916638"/>
              <a:gd name="connsiteX10-2283" fmla="*/ 3377773 w 5714762"/>
              <a:gd name="connsiteY10-2284" fmla="*/ 408756 h 4916638"/>
              <a:gd name="connsiteX11-2285" fmla="*/ 3923873 w 5714762"/>
              <a:gd name="connsiteY11-2286" fmla="*/ 540836 h 4916638"/>
              <a:gd name="connsiteX12-2287" fmla="*/ 4195652 w 5714762"/>
              <a:gd name="connsiteY12-2288" fmla="*/ 408755 h 4916638"/>
              <a:gd name="connsiteX13-2289" fmla="*/ 4685873 w 5714762"/>
              <a:gd name="connsiteY13-2290" fmla="*/ 200476 h 4916638"/>
              <a:gd name="connsiteX14-2291" fmla="*/ 5414853 w 5714762"/>
              <a:gd name="connsiteY14-2292" fmla="*/ 68396 h 4916638"/>
              <a:gd name="connsiteX15-2293" fmla="*/ 5557093 w 5714762"/>
              <a:gd name="connsiteY15-2294" fmla="*/ 25216 h 4916638"/>
              <a:gd name="connsiteX16-2295" fmla="*/ 5595193 w 5714762"/>
              <a:gd name="connsiteY16-2296" fmla="*/ 164916 h 4916638"/>
              <a:gd name="connsiteX17-2297" fmla="*/ 5701873 w 5714762"/>
              <a:gd name="connsiteY17-2298" fmla="*/ 853256 h 4916638"/>
              <a:gd name="connsiteX18-2299" fmla="*/ 5694253 w 5714762"/>
              <a:gd name="connsiteY18-2300" fmla="*/ 1711776 h 4916638"/>
              <a:gd name="connsiteX19-2301" fmla="*/ 5534233 w 5714762"/>
              <a:gd name="connsiteY19-2302" fmla="*/ 2359476 h 4916638"/>
              <a:gd name="connsiteX20-2303" fmla="*/ 5458033 w 5714762"/>
              <a:gd name="connsiteY20-2304" fmla="*/ 2946216 h 4916638"/>
              <a:gd name="connsiteX21-2305" fmla="*/ 5404693 w 5714762"/>
              <a:gd name="connsiteY21-2306" fmla="*/ 3106236 h 4916638"/>
              <a:gd name="connsiteX22-2307" fmla="*/ 5488513 w 5714762"/>
              <a:gd name="connsiteY22-2308" fmla="*/ 3388176 h 4916638"/>
              <a:gd name="connsiteX23-2309" fmla="*/ 5389453 w 5714762"/>
              <a:gd name="connsiteY23-2310" fmla="*/ 3814896 h 4916638"/>
              <a:gd name="connsiteX24-2311" fmla="*/ 5016073 w 5714762"/>
              <a:gd name="connsiteY24-2312" fmla="*/ 4294956 h 4916638"/>
              <a:gd name="connsiteX25-2313" fmla="*/ 4231213 w 5714762"/>
              <a:gd name="connsiteY25-2314" fmla="*/ 4706436 h 4916638"/>
              <a:gd name="connsiteX26-2315" fmla="*/ 3156793 w 5714762"/>
              <a:gd name="connsiteY26-2316" fmla="*/ 4912176 h 4916638"/>
              <a:gd name="connsiteX27-2317" fmla="*/ 1777573 w 5714762"/>
              <a:gd name="connsiteY27-2318" fmla="*/ 4805496 h 4916638"/>
              <a:gd name="connsiteX28-2319" fmla="*/ 748873 w 5714762"/>
              <a:gd name="connsiteY28-2320" fmla="*/ 4340676 h 4916638"/>
              <a:gd name="connsiteX29-2321" fmla="*/ 253573 w 5714762"/>
              <a:gd name="connsiteY29-2322" fmla="*/ 3677736 h 4916638"/>
              <a:gd name="connsiteX30-2323" fmla="*/ 248492 w 5714762"/>
              <a:gd name="connsiteY30-2324" fmla="*/ 3355155 h 4916638"/>
              <a:gd name="connsiteX31" fmla="*/ 291673 w 5714762"/>
              <a:gd name="connsiteY31" fmla="*/ 3144336 h 4916638"/>
              <a:gd name="connsiteX0-2325" fmla="*/ 291673 w 5714762"/>
              <a:gd name="connsiteY0-2326" fmla="*/ 3144336 h 4916638"/>
              <a:gd name="connsiteX1-2327" fmla="*/ 212932 w 5714762"/>
              <a:gd name="connsiteY1-2328" fmla="*/ 2913195 h 4916638"/>
              <a:gd name="connsiteX2-2329" fmla="*/ 200233 w 5714762"/>
              <a:gd name="connsiteY2-2330" fmla="*/ 2595696 h 4916638"/>
              <a:gd name="connsiteX3-2331" fmla="*/ 190073 w 5714762"/>
              <a:gd name="connsiteY3-2332" fmla="*/ 2222316 h 4916638"/>
              <a:gd name="connsiteX4-2333" fmla="*/ 24973 w 5714762"/>
              <a:gd name="connsiteY4-2334" fmla="*/ 1521276 h 4916638"/>
              <a:gd name="connsiteX5-2335" fmla="*/ 22433 w 5714762"/>
              <a:gd name="connsiteY5-2336" fmla="*/ 670376 h 4916638"/>
              <a:gd name="connsiteX6-2337" fmla="*/ 233253 w 5714762"/>
              <a:gd name="connsiteY6-2338" fmla="*/ 32836 h 4916638"/>
              <a:gd name="connsiteX7-2339" fmla="*/ 954613 w 5714762"/>
              <a:gd name="connsiteY7-2340" fmla="*/ 119196 h 4916638"/>
              <a:gd name="connsiteX8-2341" fmla="*/ 1609933 w 5714762"/>
              <a:gd name="connsiteY8-2342" fmla="*/ 355416 h 4916638"/>
              <a:gd name="connsiteX9-2343" fmla="*/ 1950293 w 5714762"/>
              <a:gd name="connsiteY9-2344" fmla="*/ 530676 h 4916638"/>
              <a:gd name="connsiteX10-2345" fmla="*/ 2511633 w 5714762"/>
              <a:gd name="connsiteY10-2346" fmla="*/ 406216 h 4916638"/>
              <a:gd name="connsiteX11-2347" fmla="*/ 3377773 w 5714762"/>
              <a:gd name="connsiteY11-2348" fmla="*/ 408756 h 4916638"/>
              <a:gd name="connsiteX12-2349" fmla="*/ 3923873 w 5714762"/>
              <a:gd name="connsiteY12-2350" fmla="*/ 540836 h 4916638"/>
              <a:gd name="connsiteX13-2351" fmla="*/ 4195652 w 5714762"/>
              <a:gd name="connsiteY13-2352" fmla="*/ 408755 h 4916638"/>
              <a:gd name="connsiteX14-2353" fmla="*/ 4685873 w 5714762"/>
              <a:gd name="connsiteY14-2354" fmla="*/ 200476 h 4916638"/>
              <a:gd name="connsiteX15-2355" fmla="*/ 5414853 w 5714762"/>
              <a:gd name="connsiteY15-2356" fmla="*/ 68396 h 4916638"/>
              <a:gd name="connsiteX16-2357" fmla="*/ 5557093 w 5714762"/>
              <a:gd name="connsiteY16-2358" fmla="*/ 25216 h 4916638"/>
              <a:gd name="connsiteX17-2359" fmla="*/ 5595193 w 5714762"/>
              <a:gd name="connsiteY17-2360" fmla="*/ 164916 h 4916638"/>
              <a:gd name="connsiteX18-2361" fmla="*/ 5701873 w 5714762"/>
              <a:gd name="connsiteY18-2362" fmla="*/ 853256 h 4916638"/>
              <a:gd name="connsiteX19-2363" fmla="*/ 5694253 w 5714762"/>
              <a:gd name="connsiteY19-2364" fmla="*/ 1711776 h 4916638"/>
              <a:gd name="connsiteX20-2365" fmla="*/ 5534233 w 5714762"/>
              <a:gd name="connsiteY20-2366" fmla="*/ 2359476 h 4916638"/>
              <a:gd name="connsiteX21-2367" fmla="*/ 5458033 w 5714762"/>
              <a:gd name="connsiteY21-2368" fmla="*/ 2946216 h 4916638"/>
              <a:gd name="connsiteX22-2369" fmla="*/ 5404693 w 5714762"/>
              <a:gd name="connsiteY22-2370" fmla="*/ 3106236 h 4916638"/>
              <a:gd name="connsiteX23-2371" fmla="*/ 5488513 w 5714762"/>
              <a:gd name="connsiteY23-2372" fmla="*/ 3388176 h 4916638"/>
              <a:gd name="connsiteX24-2373" fmla="*/ 5389453 w 5714762"/>
              <a:gd name="connsiteY24-2374" fmla="*/ 3814896 h 4916638"/>
              <a:gd name="connsiteX25-2375" fmla="*/ 5016073 w 5714762"/>
              <a:gd name="connsiteY25-2376" fmla="*/ 4294956 h 4916638"/>
              <a:gd name="connsiteX26-2377" fmla="*/ 4231213 w 5714762"/>
              <a:gd name="connsiteY26-2378" fmla="*/ 4706436 h 4916638"/>
              <a:gd name="connsiteX27-2379" fmla="*/ 3156793 w 5714762"/>
              <a:gd name="connsiteY27-2380" fmla="*/ 4912176 h 4916638"/>
              <a:gd name="connsiteX28-2381" fmla="*/ 1777573 w 5714762"/>
              <a:gd name="connsiteY28-2382" fmla="*/ 4805496 h 4916638"/>
              <a:gd name="connsiteX29-2383" fmla="*/ 748873 w 5714762"/>
              <a:gd name="connsiteY29-2384" fmla="*/ 4340676 h 4916638"/>
              <a:gd name="connsiteX30-2385" fmla="*/ 253573 w 5714762"/>
              <a:gd name="connsiteY30-2386" fmla="*/ 3677736 h 4916638"/>
              <a:gd name="connsiteX31-2387" fmla="*/ 248492 w 5714762"/>
              <a:gd name="connsiteY31-2388" fmla="*/ 3355155 h 4916638"/>
              <a:gd name="connsiteX32" fmla="*/ 291673 w 5714762"/>
              <a:gd name="connsiteY32" fmla="*/ 3144336 h 4916638"/>
              <a:gd name="connsiteX0-2389" fmla="*/ 291673 w 5714762"/>
              <a:gd name="connsiteY0-2390" fmla="*/ 3144336 h 4916638"/>
              <a:gd name="connsiteX1-2391" fmla="*/ 212932 w 5714762"/>
              <a:gd name="connsiteY1-2392" fmla="*/ 2913195 h 4916638"/>
              <a:gd name="connsiteX2-2393" fmla="*/ 200233 w 5714762"/>
              <a:gd name="connsiteY2-2394" fmla="*/ 2595696 h 4916638"/>
              <a:gd name="connsiteX3-2395" fmla="*/ 190073 w 5714762"/>
              <a:gd name="connsiteY3-2396" fmla="*/ 2222316 h 4916638"/>
              <a:gd name="connsiteX4-2397" fmla="*/ 24973 w 5714762"/>
              <a:gd name="connsiteY4-2398" fmla="*/ 1521276 h 4916638"/>
              <a:gd name="connsiteX5-2399" fmla="*/ 22433 w 5714762"/>
              <a:gd name="connsiteY5-2400" fmla="*/ 670376 h 4916638"/>
              <a:gd name="connsiteX6-2401" fmla="*/ 233253 w 5714762"/>
              <a:gd name="connsiteY6-2402" fmla="*/ 32836 h 4916638"/>
              <a:gd name="connsiteX7-2403" fmla="*/ 954613 w 5714762"/>
              <a:gd name="connsiteY7-2404" fmla="*/ 119196 h 4916638"/>
              <a:gd name="connsiteX8-2405" fmla="*/ 1609933 w 5714762"/>
              <a:gd name="connsiteY8-2406" fmla="*/ 355416 h 4916638"/>
              <a:gd name="connsiteX9-2407" fmla="*/ 1950293 w 5714762"/>
              <a:gd name="connsiteY9-2408" fmla="*/ 530676 h 4916638"/>
              <a:gd name="connsiteX10-2409" fmla="*/ 2511633 w 5714762"/>
              <a:gd name="connsiteY10-2410" fmla="*/ 406216 h 4916638"/>
              <a:gd name="connsiteX11-2411" fmla="*/ 3377773 w 5714762"/>
              <a:gd name="connsiteY11-2412" fmla="*/ 408756 h 4916638"/>
              <a:gd name="connsiteX12-2413" fmla="*/ 3923873 w 5714762"/>
              <a:gd name="connsiteY12-2414" fmla="*/ 540836 h 4916638"/>
              <a:gd name="connsiteX13-2415" fmla="*/ 4195652 w 5714762"/>
              <a:gd name="connsiteY13-2416" fmla="*/ 408755 h 4916638"/>
              <a:gd name="connsiteX14-2417" fmla="*/ 4685873 w 5714762"/>
              <a:gd name="connsiteY14-2418" fmla="*/ 200476 h 4916638"/>
              <a:gd name="connsiteX15-2419" fmla="*/ 5414853 w 5714762"/>
              <a:gd name="connsiteY15-2420" fmla="*/ 68396 h 4916638"/>
              <a:gd name="connsiteX16-2421" fmla="*/ 5557093 w 5714762"/>
              <a:gd name="connsiteY16-2422" fmla="*/ 25216 h 4916638"/>
              <a:gd name="connsiteX17-2423" fmla="*/ 5595193 w 5714762"/>
              <a:gd name="connsiteY17-2424" fmla="*/ 164916 h 4916638"/>
              <a:gd name="connsiteX18-2425" fmla="*/ 5701873 w 5714762"/>
              <a:gd name="connsiteY18-2426" fmla="*/ 853256 h 4916638"/>
              <a:gd name="connsiteX19-2427" fmla="*/ 5694253 w 5714762"/>
              <a:gd name="connsiteY19-2428" fmla="*/ 1711776 h 4916638"/>
              <a:gd name="connsiteX20-2429" fmla="*/ 5534233 w 5714762"/>
              <a:gd name="connsiteY20-2430" fmla="*/ 2359476 h 4916638"/>
              <a:gd name="connsiteX21-2431" fmla="*/ 5458033 w 5714762"/>
              <a:gd name="connsiteY21-2432" fmla="*/ 2946216 h 4916638"/>
              <a:gd name="connsiteX22-2433" fmla="*/ 5404693 w 5714762"/>
              <a:gd name="connsiteY22-2434" fmla="*/ 3106236 h 4916638"/>
              <a:gd name="connsiteX23-2435" fmla="*/ 5488513 w 5714762"/>
              <a:gd name="connsiteY23-2436" fmla="*/ 3388176 h 4916638"/>
              <a:gd name="connsiteX24-2437" fmla="*/ 5389453 w 5714762"/>
              <a:gd name="connsiteY24-2438" fmla="*/ 3814896 h 4916638"/>
              <a:gd name="connsiteX25-2439" fmla="*/ 5016073 w 5714762"/>
              <a:gd name="connsiteY25-2440" fmla="*/ 4294956 h 4916638"/>
              <a:gd name="connsiteX26-2441" fmla="*/ 4231213 w 5714762"/>
              <a:gd name="connsiteY26-2442" fmla="*/ 4706436 h 4916638"/>
              <a:gd name="connsiteX27-2443" fmla="*/ 3156793 w 5714762"/>
              <a:gd name="connsiteY27-2444" fmla="*/ 4912176 h 4916638"/>
              <a:gd name="connsiteX28-2445" fmla="*/ 1777573 w 5714762"/>
              <a:gd name="connsiteY28-2446" fmla="*/ 4805496 h 4916638"/>
              <a:gd name="connsiteX29-2447" fmla="*/ 748873 w 5714762"/>
              <a:gd name="connsiteY29-2448" fmla="*/ 4340676 h 4916638"/>
              <a:gd name="connsiteX30-2449" fmla="*/ 370413 w 5714762"/>
              <a:gd name="connsiteY30-2450" fmla="*/ 3931736 h 4916638"/>
              <a:gd name="connsiteX31-2451" fmla="*/ 248492 w 5714762"/>
              <a:gd name="connsiteY31-2452" fmla="*/ 3355155 h 4916638"/>
              <a:gd name="connsiteX32-2453" fmla="*/ 291673 w 5714762"/>
              <a:gd name="connsiteY32-2454" fmla="*/ 3144336 h 4916638"/>
              <a:gd name="connsiteX0-2455" fmla="*/ 291673 w 5714762"/>
              <a:gd name="connsiteY0-2456" fmla="*/ 3144336 h 4916638"/>
              <a:gd name="connsiteX1-2457" fmla="*/ 212932 w 5714762"/>
              <a:gd name="connsiteY1-2458" fmla="*/ 2913195 h 4916638"/>
              <a:gd name="connsiteX2-2459" fmla="*/ 200233 w 5714762"/>
              <a:gd name="connsiteY2-2460" fmla="*/ 2595696 h 4916638"/>
              <a:gd name="connsiteX3-2461" fmla="*/ 190073 w 5714762"/>
              <a:gd name="connsiteY3-2462" fmla="*/ 2222316 h 4916638"/>
              <a:gd name="connsiteX4-2463" fmla="*/ 24973 w 5714762"/>
              <a:gd name="connsiteY4-2464" fmla="*/ 1521276 h 4916638"/>
              <a:gd name="connsiteX5-2465" fmla="*/ 22433 w 5714762"/>
              <a:gd name="connsiteY5-2466" fmla="*/ 670376 h 4916638"/>
              <a:gd name="connsiteX6-2467" fmla="*/ 233253 w 5714762"/>
              <a:gd name="connsiteY6-2468" fmla="*/ 32836 h 4916638"/>
              <a:gd name="connsiteX7-2469" fmla="*/ 954613 w 5714762"/>
              <a:gd name="connsiteY7-2470" fmla="*/ 119196 h 4916638"/>
              <a:gd name="connsiteX8-2471" fmla="*/ 1609933 w 5714762"/>
              <a:gd name="connsiteY8-2472" fmla="*/ 355416 h 4916638"/>
              <a:gd name="connsiteX9-2473" fmla="*/ 1950293 w 5714762"/>
              <a:gd name="connsiteY9-2474" fmla="*/ 530676 h 4916638"/>
              <a:gd name="connsiteX10-2475" fmla="*/ 2511633 w 5714762"/>
              <a:gd name="connsiteY10-2476" fmla="*/ 406216 h 4916638"/>
              <a:gd name="connsiteX11-2477" fmla="*/ 3377773 w 5714762"/>
              <a:gd name="connsiteY11-2478" fmla="*/ 408756 h 4916638"/>
              <a:gd name="connsiteX12-2479" fmla="*/ 3923873 w 5714762"/>
              <a:gd name="connsiteY12-2480" fmla="*/ 540836 h 4916638"/>
              <a:gd name="connsiteX13-2481" fmla="*/ 4195652 w 5714762"/>
              <a:gd name="connsiteY13-2482" fmla="*/ 408755 h 4916638"/>
              <a:gd name="connsiteX14-2483" fmla="*/ 4685873 w 5714762"/>
              <a:gd name="connsiteY14-2484" fmla="*/ 200476 h 4916638"/>
              <a:gd name="connsiteX15-2485" fmla="*/ 5414853 w 5714762"/>
              <a:gd name="connsiteY15-2486" fmla="*/ 68396 h 4916638"/>
              <a:gd name="connsiteX16-2487" fmla="*/ 5557093 w 5714762"/>
              <a:gd name="connsiteY16-2488" fmla="*/ 25216 h 4916638"/>
              <a:gd name="connsiteX17-2489" fmla="*/ 5595193 w 5714762"/>
              <a:gd name="connsiteY17-2490" fmla="*/ 164916 h 4916638"/>
              <a:gd name="connsiteX18-2491" fmla="*/ 5701873 w 5714762"/>
              <a:gd name="connsiteY18-2492" fmla="*/ 853256 h 4916638"/>
              <a:gd name="connsiteX19-2493" fmla="*/ 5694253 w 5714762"/>
              <a:gd name="connsiteY19-2494" fmla="*/ 1711776 h 4916638"/>
              <a:gd name="connsiteX20-2495" fmla="*/ 5534233 w 5714762"/>
              <a:gd name="connsiteY20-2496" fmla="*/ 2359476 h 4916638"/>
              <a:gd name="connsiteX21-2497" fmla="*/ 5458033 w 5714762"/>
              <a:gd name="connsiteY21-2498" fmla="*/ 2946216 h 4916638"/>
              <a:gd name="connsiteX22-2499" fmla="*/ 5404693 w 5714762"/>
              <a:gd name="connsiteY22-2500" fmla="*/ 3106236 h 4916638"/>
              <a:gd name="connsiteX23-2501" fmla="*/ 5488513 w 5714762"/>
              <a:gd name="connsiteY23-2502" fmla="*/ 3388176 h 4916638"/>
              <a:gd name="connsiteX24-2503" fmla="*/ 5389453 w 5714762"/>
              <a:gd name="connsiteY24-2504" fmla="*/ 3814896 h 4916638"/>
              <a:gd name="connsiteX25-2505" fmla="*/ 5016073 w 5714762"/>
              <a:gd name="connsiteY25-2506" fmla="*/ 4294956 h 4916638"/>
              <a:gd name="connsiteX26-2507" fmla="*/ 4231213 w 5714762"/>
              <a:gd name="connsiteY26-2508" fmla="*/ 4706436 h 4916638"/>
              <a:gd name="connsiteX27-2509" fmla="*/ 3156793 w 5714762"/>
              <a:gd name="connsiteY27-2510" fmla="*/ 4912176 h 4916638"/>
              <a:gd name="connsiteX28-2511" fmla="*/ 1777573 w 5714762"/>
              <a:gd name="connsiteY28-2512" fmla="*/ 4805496 h 4916638"/>
              <a:gd name="connsiteX29-2513" fmla="*/ 748873 w 5714762"/>
              <a:gd name="connsiteY29-2514" fmla="*/ 4340676 h 4916638"/>
              <a:gd name="connsiteX30-2515" fmla="*/ 370413 w 5714762"/>
              <a:gd name="connsiteY30-2516" fmla="*/ 3931736 h 4916638"/>
              <a:gd name="connsiteX31-2517" fmla="*/ 223092 w 5714762"/>
              <a:gd name="connsiteY31-2518" fmla="*/ 3492315 h 4916638"/>
              <a:gd name="connsiteX32-2519" fmla="*/ 291673 w 5714762"/>
              <a:gd name="connsiteY32-2520" fmla="*/ 3144336 h 4916638"/>
              <a:gd name="connsiteX0-2521" fmla="*/ 291673 w 5714762"/>
              <a:gd name="connsiteY0-2522" fmla="*/ 3144336 h 4916638"/>
              <a:gd name="connsiteX1-2523" fmla="*/ 263732 w 5714762"/>
              <a:gd name="connsiteY1-2524" fmla="*/ 2913195 h 4916638"/>
              <a:gd name="connsiteX2-2525" fmla="*/ 200233 w 5714762"/>
              <a:gd name="connsiteY2-2526" fmla="*/ 2595696 h 4916638"/>
              <a:gd name="connsiteX3-2527" fmla="*/ 190073 w 5714762"/>
              <a:gd name="connsiteY3-2528" fmla="*/ 2222316 h 4916638"/>
              <a:gd name="connsiteX4-2529" fmla="*/ 24973 w 5714762"/>
              <a:gd name="connsiteY4-2530" fmla="*/ 1521276 h 4916638"/>
              <a:gd name="connsiteX5-2531" fmla="*/ 22433 w 5714762"/>
              <a:gd name="connsiteY5-2532" fmla="*/ 670376 h 4916638"/>
              <a:gd name="connsiteX6-2533" fmla="*/ 233253 w 5714762"/>
              <a:gd name="connsiteY6-2534" fmla="*/ 32836 h 4916638"/>
              <a:gd name="connsiteX7-2535" fmla="*/ 954613 w 5714762"/>
              <a:gd name="connsiteY7-2536" fmla="*/ 119196 h 4916638"/>
              <a:gd name="connsiteX8-2537" fmla="*/ 1609933 w 5714762"/>
              <a:gd name="connsiteY8-2538" fmla="*/ 355416 h 4916638"/>
              <a:gd name="connsiteX9-2539" fmla="*/ 1950293 w 5714762"/>
              <a:gd name="connsiteY9-2540" fmla="*/ 530676 h 4916638"/>
              <a:gd name="connsiteX10-2541" fmla="*/ 2511633 w 5714762"/>
              <a:gd name="connsiteY10-2542" fmla="*/ 406216 h 4916638"/>
              <a:gd name="connsiteX11-2543" fmla="*/ 3377773 w 5714762"/>
              <a:gd name="connsiteY11-2544" fmla="*/ 408756 h 4916638"/>
              <a:gd name="connsiteX12-2545" fmla="*/ 3923873 w 5714762"/>
              <a:gd name="connsiteY12-2546" fmla="*/ 540836 h 4916638"/>
              <a:gd name="connsiteX13-2547" fmla="*/ 4195652 w 5714762"/>
              <a:gd name="connsiteY13-2548" fmla="*/ 408755 h 4916638"/>
              <a:gd name="connsiteX14-2549" fmla="*/ 4685873 w 5714762"/>
              <a:gd name="connsiteY14-2550" fmla="*/ 200476 h 4916638"/>
              <a:gd name="connsiteX15-2551" fmla="*/ 5414853 w 5714762"/>
              <a:gd name="connsiteY15-2552" fmla="*/ 68396 h 4916638"/>
              <a:gd name="connsiteX16-2553" fmla="*/ 5557093 w 5714762"/>
              <a:gd name="connsiteY16-2554" fmla="*/ 25216 h 4916638"/>
              <a:gd name="connsiteX17-2555" fmla="*/ 5595193 w 5714762"/>
              <a:gd name="connsiteY17-2556" fmla="*/ 164916 h 4916638"/>
              <a:gd name="connsiteX18-2557" fmla="*/ 5701873 w 5714762"/>
              <a:gd name="connsiteY18-2558" fmla="*/ 853256 h 4916638"/>
              <a:gd name="connsiteX19-2559" fmla="*/ 5694253 w 5714762"/>
              <a:gd name="connsiteY19-2560" fmla="*/ 1711776 h 4916638"/>
              <a:gd name="connsiteX20-2561" fmla="*/ 5534233 w 5714762"/>
              <a:gd name="connsiteY20-2562" fmla="*/ 2359476 h 4916638"/>
              <a:gd name="connsiteX21-2563" fmla="*/ 5458033 w 5714762"/>
              <a:gd name="connsiteY21-2564" fmla="*/ 2946216 h 4916638"/>
              <a:gd name="connsiteX22-2565" fmla="*/ 5404693 w 5714762"/>
              <a:gd name="connsiteY22-2566" fmla="*/ 3106236 h 4916638"/>
              <a:gd name="connsiteX23-2567" fmla="*/ 5488513 w 5714762"/>
              <a:gd name="connsiteY23-2568" fmla="*/ 3388176 h 4916638"/>
              <a:gd name="connsiteX24-2569" fmla="*/ 5389453 w 5714762"/>
              <a:gd name="connsiteY24-2570" fmla="*/ 3814896 h 4916638"/>
              <a:gd name="connsiteX25-2571" fmla="*/ 5016073 w 5714762"/>
              <a:gd name="connsiteY25-2572" fmla="*/ 4294956 h 4916638"/>
              <a:gd name="connsiteX26-2573" fmla="*/ 4231213 w 5714762"/>
              <a:gd name="connsiteY26-2574" fmla="*/ 4706436 h 4916638"/>
              <a:gd name="connsiteX27-2575" fmla="*/ 3156793 w 5714762"/>
              <a:gd name="connsiteY27-2576" fmla="*/ 4912176 h 4916638"/>
              <a:gd name="connsiteX28-2577" fmla="*/ 1777573 w 5714762"/>
              <a:gd name="connsiteY28-2578" fmla="*/ 4805496 h 4916638"/>
              <a:gd name="connsiteX29-2579" fmla="*/ 748873 w 5714762"/>
              <a:gd name="connsiteY29-2580" fmla="*/ 4340676 h 4916638"/>
              <a:gd name="connsiteX30-2581" fmla="*/ 370413 w 5714762"/>
              <a:gd name="connsiteY30-2582" fmla="*/ 3931736 h 4916638"/>
              <a:gd name="connsiteX31-2583" fmla="*/ 223092 w 5714762"/>
              <a:gd name="connsiteY31-2584" fmla="*/ 3492315 h 4916638"/>
              <a:gd name="connsiteX32-2585" fmla="*/ 291673 w 5714762"/>
              <a:gd name="connsiteY32-2586" fmla="*/ 3144336 h 4916638"/>
              <a:gd name="connsiteX0-2587" fmla="*/ 291673 w 5714762"/>
              <a:gd name="connsiteY0-2588" fmla="*/ 3144336 h 4916638"/>
              <a:gd name="connsiteX1-2589" fmla="*/ 263732 w 5714762"/>
              <a:gd name="connsiteY1-2590" fmla="*/ 2913195 h 4916638"/>
              <a:gd name="connsiteX2-2591" fmla="*/ 215473 w 5714762"/>
              <a:gd name="connsiteY2-2592" fmla="*/ 2585536 h 4916638"/>
              <a:gd name="connsiteX3-2593" fmla="*/ 190073 w 5714762"/>
              <a:gd name="connsiteY3-2594" fmla="*/ 2222316 h 4916638"/>
              <a:gd name="connsiteX4-2595" fmla="*/ 24973 w 5714762"/>
              <a:gd name="connsiteY4-2596" fmla="*/ 1521276 h 4916638"/>
              <a:gd name="connsiteX5-2597" fmla="*/ 22433 w 5714762"/>
              <a:gd name="connsiteY5-2598" fmla="*/ 670376 h 4916638"/>
              <a:gd name="connsiteX6-2599" fmla="*/ 233253 w 5714762"/>
              <a:gd name="connsiteY6-2600" fmla="*/ 32836 h 4916638"/>
              <a:gd name="connsiteX7-2601" fmla="*/ 954613 w 5714762"/>
              <a:gd name="connsiteY7-2602" fmla="*/ 119196 h 4916638"/>
              <a:gd name="connsiteX8-2603" fmla="*/ 1609933 w 5714762"/>
              <a:gd name="connsiteY8-2604" fmla="*/ 355416 h 4916638"/>
              <a:gd name="connsiteX9-2605" fmla="*/ 1950293 w 5714762"/>
              <a:gd name="connsiteY9-2606" fmla="*/ 530676 h 4916638"/>
              <a:gd name="connsiteX10-2607" fmla="*/ 2511633 w 5714762"/>
              <a:gd name="connsiteY10-2608" fmla="*/ 406216 h 4916638"/>
              <a:gd name="connsiteX11-2609" fmla="*/ 3377773 w 5714762"/>
              <a:gd name="connsiteY11-2610" fmla="*/ 408756 h 4916638"/>
              <a:gd name="connsiteX12-2611" fmla="*/ 3923873 w 5714762"/>
              <a:gd name="connsiteY12-2612" fmla="*/ 540836 h 4916638"/>
              <a:gd name="connsiteX13-2613" fmla="*/ 4195652 w 5714762"/>
              <a:gd name="connsiteY13-2614" fmla="*/ 408755 h 4916638"/>
              <a:gd name="connsiteX14-2615" fmla="*/ 4685873 w 5714762"/>
              <a:gd name="connsiteY14-2616" fmla="*/ 200476 h 4916638"/>
              <a:gd name="connsiteX15-2617" fmla="*/ 5414853 w 5714762"/>
              <a:gd name="connsiteY15-2618" fmla="*/ 68396 h 4916638"/>
              <a:gd name="connsiteX16-2619" fmla="*/ 5557093 w 5714762"/>
              <a:gd name="connsiteY16-2620" fmla="*/ 25216 h 4916638"/>
              <a:gd name="connsiteX17-2621" fmla="*/ 5595193 w 5714762"/>
              <a:gd name="connsiteY17-2622" fmla="*/ 164916 h 4916638"/>
              <a:gd name="connsiteX18-2623" fmla="*/ 5701873 w 5714762"/>
              <a:gd name="connsiteY18-2624" fmla="*/ 853256 h 4916638"/>
              <a:gd name="connsiteX19-2625" fmla="*/ 5694253 w 5714762"/>
              <a:gd name="connsiteY19-2626" fmla="*/ 1711776 h 4916638"/>
              <a:gd name="connsiteX20-2627" fmla="*/ 5534233 w 5714762"/>
              <a:gd name="connsiteY20-2628" fmla="*/ 2359476 h 4916638"/>
              <a:gd name="connsiteX21-2629" fmla="*/ 5458033 w 5714762"/>
              <a:gd name="connsiteY21-2630" fmla="*/ 2946216 h 4916638"/>
              <a:gd name="connsiteX22-2631" fmla="*/ 5404693 w 5714762"/>
              <a:gd name="connsiteY22-2632" fmla="*/ 3106236 h 4916638"/>
              <a:gd name="connsiteX23-2633" fmla="*/ 5488513 w 5714762"/>
              <a:gd name="connsiteY23-2634" fmla="*/ 3388176 h 4916638"/>
              <a:gd name="connsiteX24-2635" fmla="*/ 5389453 w 5714762"/>
              <a:gd name="connsiteY24-2636" fmla="*/ 3814896 h 4916638"/>
              <a:gd name="connsiteX25-2637" fmla="*/ 5016073 w 5714762"/>
              <a:gd name="connsiteY25-2638" fmla="*/ 4294956 h 4916638"/>
              <a:gd name="connsiteX26-2639" fmla="*/ 4231213 w 5714762"/>
              <a:gd name="connsiteY26-2640" fmla="*/ 4706436 h 4916638"/>
              <a:gd name="connsiteX27-2641" fmla="*/ 3156793 w 5714762"/>
              <a:gd name="connsiteY27-2642" fmla="*/ 4912176 h 4916638"/>
              <a:gd name="connsiteX28-2643" fmla="*/ 1777573 w 5714762"/>
              <a:gd name="connsiteY28-2644" fmla="*/ 4805496 h 4916638"/>
              <a:gd name="connsiteX29-2645" fmla="*/ 748873 w 5714762"/>
              <a:gd name="connsiteY29-2646" fmla="*/ 4340676 h 4916638"/>
              <a:gd name="connsiteX30-2647" fmla="*/ 370413 w 5714762"/>
              <a:gd name="connsiteY30-2648" fmla="*/ 3931736 h 4916638"/>
              <a:gd name="connsiteX31-2649" fmla="*/ 223092 w 5714762"/>
              <a:gd name="connsiteY31-2650" fmla="*/ 3492315 h 4916638"/>
              <a:gd name="connsiteX32-2651" fmla="*/ 291673 w 5714762"/>
              <a:gd name="connsiteY32-2652" fmla="*/ 3144336 h 4916638"/>
              <a:gd name="connsiteX0-2653" fmla="*/ 291673 w 5722727"/>
              <a:gd name="connsiteY0-2654" fmla="*/ 3144336 h 4916638"/>
              <a:gd name="connsiteX1-2655" fmla="*/ 263732 w 5722727"/>
              <a:gd name="connsiteY1-2656" fmla="*/ 2913195 h 4916638"/>
              <a:gd name="connsiteX2-2657" fmla="*/ 215473 w 5722727"/>
              <a:gd name="connsiteY2-2658" fmla="*/ 2585536 h 4916638"/>
              <a:gd name="connsiteX3-2659" fmla="*/ 190073 w 5722727"/>
              <a:gd name="connsiteY3-2660" fmla="*/ 2222316 h 4916638"/>
              <a:gd name="connsiteX4-2661" fmla="*/ 24973 w 5722727"/>
              <a:gd name="connsiteY4-2662" fmla="*/ 1521276 h 4916638"/>
              <a:gd name="connsiteX5-2663" fmla="*/ 22433 w 5722727"/>
              <a:gd name="connsiteY5-2664" fmla="*/ 670376 h 4916638"/>
              <a:gd name="connsiteX6-2665" fmla="*/ 233253 w 5722727"/>
              <a:gd name="connsiteY6-2666" fmla="*/ 32836 h 4916638"/>
              <a:gd name="connsiteX7-2667" fmla="*/ 954613 w 5722727"/>
              <a:gd name="connsiteY7-2668" fmla="*/ 119196 h 4916638"/>
              <a:gd name="connsiteX8-2669" fmla="*/ 1609933 w 5722727"/>
              <a:gd name="connsiteY8-2670" fmla="*/ 355416 h 4916638"/>
              <a:gd name="connsiteX9-2671" fmla="*/ 1950293 w 5722727"/>
              <a:gd name="connsiteY9-2672" fmla="*/ 530676 h 4916638"/>
              <a:gd name="connsiteX10-2673" fmla="*/ 2511633 w 5722727"/>
              <a:gd name="connsiteY10-2674" fmla="*/ 406216 h 4916638"/>
              <a:gd name="connsiteX11-2675" fmla="*/ 3377773 w 5722727"/>
              <a:gd name="connsiteY11-2676" fmla="*/ 408756 h 4916638"/>
              <a:gd name="connsiteX12-2677" fmla="*/ 3923873 w 5722727"/>
              <a:gd name="connsiteY12-2678" fmla="*/ 540836 h 4916638"/>
              <a:gd name="connsiteX13-2679" fmla="*/ 4195652 w 5722727"/>
              <a:gd name="connsiteY13-2680" fmla="*/ 408755 h 4916638"/>
              <a:gd name="connsiteX14-2681" fmla="*/ 4685873 w 5722727"/>
              <a:gd name="connsiteY14-2682" fmla="*/ 200476 h 4916638"/>
              <a:gd name="connsiteX15-2683" fmla="*/ 5414853 w 5722727"/>
              <a:gd name="connsiteY15-2684" fmla="*/ 68396 h 4916638"/>
              <a:gd name="connsiteX16-2685" fmla="*/ 5557093 w 5722727"/>
              <a:gd name="connsiteY16-2686" fmla="*/ 25216 h 4916638"/>
              <a:gd name="connsiteX17-2687" fmla="*/ 5595193 w 5722727"/>
              <a:gd name="connsiteY17-2688" fmla="*/ 164916 h 4916638"/>
              <a:gd name="connsiteX18-2689" fmla="*/ 5701873 w 5722727"/>
              <a:gd name="connsiteY18-2690" fmla="*/ 853256 h 4916638"/>
              <a:gd name="connsiteX19-2691" fmla="*/ 5694253 w 5722727"/>
              <a:gd name="connsiteY19-2692" fmla="*/ 1711776 h 4916638"/>
              <a:gd name="connsiteX20-2693" fmla="*/ 5412313 w 5722727"/>
              <a:gd name="connsiteY20-2694" fmla="*/ 2395036 h 4916638"/>
              <a:gd name="connsiteX21-2695" fmla="*/ 5458033 w 5722727"/>
              <a:gd name="connsiteY21-2696" fmla="*/ 2946216 h 4916638"/>
              <a:gd name="connsiteX22-2697" fmla="*/ 5404693 w 5722727"/>
              <a:gd name="connsiteY22-2698" fmla="*/ 3106236 h 4916638"/>
              <a:gd name="connsiteX23-2699" fmla="*/ 5488513 w 5722727"/>
              <a:gd name="connsiteY23-2700" fmla="*/ 3388176 h 4916638"/>
              <a:gd name="connsiteX24-2701" fmla="*/ 5389453 w 5722727"/>
              <a:gd name="connsiteY24-2702" fmla="*/ 3814896 h 4916638"/>
              <a:gd name="connsiteX25-2703" fmla="*/ 5016073 w 5722727"/>
              <a:gd name="connsiteY25-2704" fmla="*/ 4294956 h 4916638"/>
              <a:gd name="connsiteX26-2705" fmla="*/ 4231213 w 5722727"/>
              <a:gd name="connsiteY26-2706" fmla="*/ 4706436 h 4916638"/>
              <a:gd name="connsiteX27-2707" fmla="*/ 3156793 w 5722727"/>
              <a:gd name="connsiteY27-2708" fmla="*/ 4912176 h 4916638"/>
              <a:gd name="connsiteX28-2709" fmla="*/ 1777573 w 5722727"/>
              <a:gd name="connsiteY28-2710" fmla="*/ 4805496 h 4916638"/>
              <a:gd name="connsiteX29-2711" fmla="*/ 748873 w 5722727"/>
              <a:gd name="connsiteY29-2712" fmla="*/ 4340676 h 4916638"/>
              <a:gd name="connsiteX30-2713" fmla="*/ 370413 w 5722727"/>
              <a:gd name="connsiteY30-2714" fmla="*/ 3931736 h 4916638"/>
              <a:gd name="connsiteX31-2715" fmla="*/ 223092 w 5722727"/>
              <a:gd name="connsiteY31-2716" fmla="*/ 3492315 h 4916638"/>
              <a:gd name="connsiteX32-2717" fmla="*/ 291673 w 5722727"/>
              <a:gd name="connsiteY32-2718" fmla="*/ 3144336 h 4916638"/>
              <a:gd name="connsiteX0-2719" fmla="*/ 291673 w 5721681"/>
              <a:gd name="connsiteY0-2720" fmla="*/ 3144336 h 4916638"/>
              <a:gd name="connsiteX1-2721" fmla="*/ 263732 w 5721681"/>
              <a:gd name="connsiteY1-2722" fmla="*/ 2913195 h 4916638"/>
              <a:gd name="connsiteX2-2723" fmla="*/ 215473 w 5721681"/>
              <a:gd name="connsiteY2-2724" fmla="*/ 2585536 h 4916638"/>
              <a:gd name="connsiteX3-2725" fmla="*/ 190073 w 5721681"/>
              <a:gd name="connsiteY3-2726" fmla="*/ 2222316 h 4916638"/>
              <a:gd name="connsiteX4-2727" fmla="*/ 24973 w 5721681"/>
              <a:gd name="connsiteY4-2728" fmla="*/ 1521276 h 4916638"/>
              <a:gd name="connsiteX5-2729" fmla="*/ 22433 w 5721681"/>
              <a:gd name="connsiteY5-2730" fmla="*/ 670376 h 4916638"/>
              <a:gd name="connsiteX6-2731" fmla="*/ 233253 w 5721681"/>
              <a:gd name="connsiteY6-2732" fmla="*/ 32836 h 4916638"/>
              <a:gd name="connsiteX7-2733" fmla="*/ 954613 w 5721681"/>
              <a:gd name="connsiteY7-2734" fmla="*/ 119196 h 4916638"/>
              <a:gd name="connsiteX8-2735" fmla="*/ 1609933 w 5721681"/>
              <a:gd name="connsiteY8-2736" fmla="*/ 355416 h 4916638"/>
              <a:gd name="connsiteX9-2737" fmla="*/ 1950293 w 5721681"/>
              <a:gd name="connsiteY9-2738" fmla="*/ 530676 h 4916638"/>
              <a:gd name="connsiteX10-2739" fmla="*/ 2511633 w 5721681"/>
              <a:gd name="connsiteY10-2740" fmla="*/ 406216 h 4916638"/>
              <a:gd name="connsiteX11-2741" fmla="*/ 3377773 w 5721681"/>
              <a:gd name="connsiteY11-2742" fmla="*/ 408756 h 4916638"/>
              <a:gd name="connsiteX12-2743" fmla="*/ 3923873 w 5721681"/>
              <a:gd name="connsiteY12-2744" fmla="*/ 540836 h 4916638"/>
              <a:gd name="connsiteX13-2745" fmla="*/ 4195652 w 5721681"/>
              <a:gd name="connsiteY13-2746" fmla="*/ 408755 h 4916638"/>
              <a:gd name="connsiteX14-2747" fmla="*/ 4685873 w 5721681"/>
              <a:gd name="connsiteY14-2748" fmla="*/ 200476 h 4916638"/>
              <a:gd name="connsiteX15-2749" fmla="*/ 5414853 w 5721681"/>
              <a:gd name="connsiteY15-2750" fmla="*/ 68396 h 4916638"/>
              <a:gd name="connsiteX16-2751" fmla="*/ 5557093 w 5721681"/>
              <a:gd name="connsiteY16-2752" fmla="*/ 25216 h 4916638"/>
              <a:gd name="connsiteX17-2753" fmla="*/ 5595193 w 5721681"/>
              <a:gd name="connsiteY17-2754" fmla="*/ 164916 h 4916638"/>
              <a:gd name="connsiteX18-2755" fmla="*/ 5701873 w 5721681"/>
              <a:gd name="connsiteY18-2756" fmla="*/ 853256 h 4916638"/>
              <a:gd name="connsiteX19-2757" fmla="*/ 5694253 w 5721681"/>
              <a:gd name="connsiteY19-2758" fmla="*/ 1711776 h 4916638"/>
              <a:gd name="connsiteX20-2759" fmla="*/ 5427553 w 5721681"/>
              <a:gd name="connsiteY20-2760" fmla="*/ 2455996 h 4916638"/>
              <a:gd name="connsiteX21-2761" fmla="*/ 5458033 w 5721681"/>
              <a:gd name="connsiteY21-2762" fmla="*/ 2946216 h 4916638"/>
              <a:gd name="connsiteX22-2763" fmla="*/ 5404693 w 5721681"/>
              <a:gd name="connsiteY22-2764" fmla="*/ 3106236 h 4916638"/>
              <a:gd name="connsiteX23-2765" fmla="*/ 5488513 w 5721681"/>
              <a:gd name="connsiteY23-2766" fmla="*/ 3388176 h 4916638"/>
              <a:gd name="connsiteX24-2767" fmla="*/ 5389453 w 5721681"/>
              <a:gd name="connsiteY24-2768" fmla="*/ 3814896 h 4916638"/>
              <a:gd name="connsiteX25-2769" fmla="*/ 5016073 w 5721681"/>
              <a:gd name="connsiteY25-2770" fmla="*/ 4294956 h 4916638"/>
              <a:gd name="connsiteX26-2771" fmla="*/ 4231213 w 5721681"/>
              <a:gd name="connsiteY26-2772" fmla="*/ 4706436 h 4916638"/>
              <a:gd name="connsiteX27-2773" fmla="*/ 3156793 w 5721681"/>
              <a:gd name="connsiteY27-2774" fmla="*/ 4912176 h 4916638"/>
              <a:gd name="connsiteX28-2775" fmla="*/ 1777573 w 5721681"/>
              <a:gd name="connsiteY28-2776" fmla="*/ 4805496 h 4916638"/>
              <a:gd name="connsiteX29-2777" fmla="*/ 748873 w 5721681"/>
              <a:gd name="connsiteY29-2778" fmla="*/ 4340676 h 4916638"/>
              <a:gd name="connsiteX30-2779" fmla="*/ 370413 w 5721681"/>
              <a:gd name="connsiteY30-2780" fmla="*/ 3931736 h 4916638"/>
              <a:gd name="connsiteX31-2781" fmla="*/ 223092 w 5721681"/>
              <a:gd name="connsiteY31-2782" fmla="*/ 3492315 h 4916638"/>
              <a:gd name="connsiteX32-2783" fmla="*/ 291673 w 5721681"/>
              <a:gd name="connsiteY32-2784" fmla="*/ 3144336 h 4916638"/>
              <a:gd name="connsiteX0-2785" fmla="*/ 291673 w 5718276"/>
              <a:gd name="connsiteY0-2786" fmla="*/ 3144336 h 4916638"/>
              <a:gd name="connsiteX1-2787" fmla="*/ 263732 w 5718276"/>
              <a:gd name="connsiteY1-2788" fmla="*/ 2913195 h 4916638"/>
              <a:gd name="connsiteX2-2789" fmla="*/ 215473 w 5718276"/>
              <a:gd name="connsiteY2-2790" fmla="*/ 2585536 h 4916638"/>
              <a:gd name="connsiteX3-2791" fmla="*/ 190073 w 5718276"/>
              <a:gd name="connsiteY3-2792" fmla="*/ 2222316 h 4916638"/>
              <a:gd name="connsiteX4-2793" fmla="*/ 24973 w 5718276"/>
              <a:gd name="connsiteY4-2794" fmla="*/ 1521276 h 4916638"/>
              <a:gd name="connsiteX5-2795" fmla="*/ 22433 w 5718276"/>
              <a:gd name="connsiteY5-2796" fmla="*/ 670376 h 4916638"/>
              <a:gd name="connsiteX6-2797" fmla="*/ 233253 w 5718276"/>
              <a:gd name="connsiteY6-2798" fmla="*/ 32836 h 4916638"/>
              <a:gd name="connsiteX7-2799" fmla="*/ 954613 w 5718276"/>
              <a:gd name="connsiteY7-2800" fmla="*/ 119196 h 4916638"/>
              <a:gd name="connsiteX8-2801" fmla="*/ 1609933 w 5718276"/>
              <a:gd name="connsiteY8-2802" fmla="*/ 355416 h 4916638"/>
              <a:gd name="connsiteX9-2803" fmla="*/ 1950293 w 5718276"/>
              <a:gd name="connsiteY9-2804" fmla="*/ 530676 h 4916638"/>
              <a:gd name="connsiteX10-2805" fmla="*/ 2511633 w 5718276"/>
              <a:gd name="connsiteY10-2806" fmla="*/ 406216 h 4916638"/>
              <a:gd name="connsiteX11-2807" fmla="*/ 3377773 w 5718276"/>
              <a:gd name="connsiteY11-2808" fmla="*/ 408756 h 4916638"/>
              <a:gd name="connsiteX12-2809" fmla="*/ 3923873 w 5718276"/>
              <a:gd name="connsiteY12-2810" fmla="*/ 540836 h 4916638"/>
              <a:gd name="connsiteX13-2811" fmla="*/ 4195652 w 5718276"/>
              <a:gd name="connsiteY13-2812" fmla="*/ 408755 h 4916638"/>
              <a:gd name="connsiteX14-2813" fmla="*/ 4685873 w 5718276"/>
              <a:gd name="connsiteY14-2814" fmla="*/ 200476 h 4916638"/>
              <a:gd name="connsiteX15-2815" fmla="*/ 5414853 w 5718276"/>
              <a:gd name="connsiteY15-2816" fmla="*/ 68396 h 4916638"/>
              <a:gd name="connsiteX16-2817" fmla="*/ 5557093 w 5718276"/>
              <a:gd name="connsiteY16-2818" fmla="*/ 25216 h 4916638"/>
              <a:gd name="connsiteX17-2819" fmla="*/ 5595193 w 5718276"/>
              <a:gd name="connsiteY17-2820" fmla="*/ 164916 h 4916638"/>
              <a:gd name="connsiteX18-2821" fmla="*/ 5701873 w 5718276"/>
              <a:gd name="connsiteY18-2822" fmla="*/ 853256 h 4916638"/>
              <a:gd name="connsiteX19-2823" fmla="*/ 5694253 w 5718276"/>
              <a:gd name="connsiteY19-2824" fmla="*/ 1711776 h 4916638"/>
              <a:gd name="connsiteX20-2825" fmla="*/ 5478353 w 5718276"/>
              <a:gd name="connsiteY20-2826" fmla="*/ 2455996 h 4916638"/>
              <a:gd name="connsiteX21-2827" fmla="*/ 5458033 w 5718276"/>
              <a:gd name="connsiteY21-2828" fmla="*/ 2946216 h 4916638"/>
              <a:gd name="connsiteX22-2829" fmla="*/ 5404693 w 5718276"/>
              <a:gd name="connsiteY22-2830" fmla="*/ 3106236 h 4916638"/>
              <a:gd name="connsiteX23-2831" fmla="*/ 5488513 w 5718276"/>
              <a:gd name="connsiteY23-2832" fmla="*/ 3388176 h 4916638"/>
              <a:gd name="connsiteX24-2833" fmla="*/ 5389453 w 5718276"/>
              <a:gd name="connsiteY24-2834" fmla="*/ 3814896 h 4916638"/>
              <a:gd name="connsiteX25-2835" fmla="*/ 5016073 w 5718276"/>
              <a:gd name="connsiteY25-2836" fmla="*/ 4294956 h 4916638"/>
              <a:gd name="connsiteX26-2837" fmla="*/ 4231213 w 5718276"/>
              <a:gd name="connsiteY26-2838" fmla="*/ 4706436 h 4916638"/>
              <a:gd name="connsiteX27-2839" fmla="*/ 3156793 w 5718276"/>
              <a:gd name="connsiteY27-2840" fmla="*/ 4912176 h 4916638"/>
              <a:gd name="connsiteX28-2841" fmla="*/ 1777573 w 5718276"/>
              <a:gd name="connsiteY28-2842" fmla="*/ 4805496 h 4916638"/>
              <a:gd name="connsiteX29-2843" fmla="*/ 748873 w 5718276"/>
              <a:gd name="connsiteY29-2844" fmla="*/ 4340676 h 4916638"/>
              <a:gd name="connsiteX30-2845" fmla="*/ 370413 w 5718276"/>
              <a:gd name="connsiteY30-2846" fmla="*/ 3931736 h 4916638"/>
              <a:gd name="connsiteX31-2847" fmla="*/ 223092 w 5718276"/>
              <a:gd name="connsiteY31-2848" fmla="*/ 3492315 h 4916638"/>
              <a:gd name="connsiteX32-2849" fmla="*/ 291673 w 5718276"/>
              <a:gd name="connsiteY32-2850" fmla="*/ 3144336 h 4916638"/>
              <a:gd name="connsiteX0-2851" fmla="*/ 291673 w 5717287"/>
              <a:gd name="connsiteY0-2852" fmla="*/ 3144336 h 4916638"/>
              <a:gd name="connsiteX1-2853" fmla="*/ 263732 w 5717287"/>
              <a:gd name="connsiteY1-2854" fmla="*/ 2913195 h 4916638"/>
              <a:gd name="connsiteX2-2855" fmla="*/ 215473 w 5717287"/>
              <a:gd name="connsiteY2-2856" fmla="*/ 2585536 h 4916638"/>
              <a:gd name="connsiteX3-2857" fmla="*/ 190073 w 5717287"/>
              <a:gd name="connsiteY3-2858" fmla="*/ 2222316 h 4916638"/>
              <a:gd name="connsiteX4-2859" fmla="*/ 24973 w 5717287"/>
              <a:gd name="connsiteY4-2860" fmla="*/ 1521276 h 4916638"/>
              <a:gd name="connsiteX5-2861" fmla="*/ 22433 w 5717287"/>
              <a:gd name="connsiteY5-2862" fmla="*/ 670376 h 4916638"/>
              <a:gd name="connsiteX6-2863" fmla="*/ 233253 w 5717287"/>
              <a:gd name="connsiteY6-2864" fmla="*/ 32836 h 4916638"/>
              <a:gd name="connsiteX7-2865" fmla="*/ 954613 w 5717287"/>
              <a:gd name="connsiteY7-2866" fmla="*/ 119196 h 4916638"/>
              <a:gd name="connsiteX8-2867" fmla="*/ 1609933 w 5717287"/>
              <a:gd name="connsiteY8-2868" fmla="*/ 355416 h 4916638"/>
              <a:gd name="connsiteX9-2869" fmla="*/ 1950293 w 5717287"/>
              <a:gd name="connsiteY9-2870" fmla="*/ 530676 h 4916638"/>
              <a:gd name="connsiteX10-2871" fmla="*/ 2511633 w 5717287"/>
              <a:gd name="connsiteY10-2872" fmla="*/ 406216 h 4916638"/>
              <a:gd name="connsiteX11-2873" fmla="*/ 3377773 w 5717287"/>
              <a:gd name="connsiteY11-2874" fmla="*/ 408756 h 4916638"/>
              <a:gd name="connsiteX12-2875" fmla="*/ 3923873 w 5717287"/>
              <a:gd name="connsiteY12-2876" fmla="*/ 540836 h 4916638"/>
              <a:gd name="connsiteX13-2877" fmla="*/ 4195652 w 5717287"/>
              <a:gd name="connsiteY13-2878" fmla="*/ 408755 h 4916638"/>
              <a:gd name="connsiteX14-2879" fmla="*/ 4685873 w 5717287"/>
              <a:gd name="connsiteY14-2880" fmla="*/ 200476 h 4916638"/>
              <a:gd name="connsiteX15-2881" fmla="*/ 5414853 w 5717287"/>
              <a:gd name="connsiteY15-2882" fmla="*/ 68396 h 4916638"/>
              <a:gd name="connsiteX16-2883" fmla="*/ 5557093 w 5717287"/>
              <a:gd name="connsiteY16-2884" fmla="*/ 25216 h 4916638"/>
              <a:gd name="connsiteX17-2885" fmla="*/ 5595193 w 5717287"/>
              <a:gd name="connsiteY17-2886" fmla="*/ 164916 h 4916638"/>
              <a:gd name="connsiteX18-2887" fmla="*/ 5701873 w 5717287"/>
              <a:gd name="connsiteY18-2888" fmla="*/ 853256 h 4916638"/>
              <a:gd name="connsiteX19-2889" fmla="*/ 5694253 w 5717287"/>
              <a:gd name="connsiteY19-2890" fmla="*/ 1711776 h 4916638"/>
              <a:gd name="connsiteX20-2891" fmla="*/ 5493593 w 5717287"/>
              <a:gd name="connsiteY20-2892" fmla="*/ 2455996 h 4916638"/>
              <a:gd name="connsiteX21-2893" fmla="*/ 5458033 w 5717287"/>
              <a:gd name="connsiteY21-2894" fmla="*/ 2946216 h 4916638"/>
              <a:gd name="connsiteX22-2895" fmla="*/ 5404693 w 5717287"/>
              <a:gd name="connsiteY22-2896" fmla="*/ 3106236 h 4916638"/>
              <a:gd name="connsiteX23-2897" fmla="*/ 5488513 w 5717287"/>
              <a:gd name="connsiteY23-2898" fmla="*/ 3388176 h 4916638"/>
              <a:gd name="connsiteX24-2899" fmla="*/ 5389453 w 5717287"/>
              <a:gd name="connsiteY24-2900" fmla="*/ 3814896 h 4916638"/>
              <a:gd name="connsiteX25-2901" fmla="*/ 5016073 w 5717287"/>
              <a:gd name="connsiteY25-2902" fmla="*/ 4294956 h 4916638"/>
              <a:gd name="connsiteX26-2903" fmla="*/ 4231213 w 5717287"/>
              <a:gd name="connsiteY26-2904" fmla="*/ 4706436 h 4916638"/>
              <a:gd name="connsiteX27-2905" fmla="*/ 3156793 w 5717287"/>
              <a:gd name="connsiteY27-2906" fmla="*/ 4912176 h 4916638"/>
              <a:gd name="connsiteX28-2907" fmla="*/ 1777573 w 5717287"/>
              <a:gd name="connsiteY28-2908" fmla="*/ 4805496 h 4916638"/>
              <a:gd name="connsiteX29-2909" fmla="*/ 748873 w 5717287"/>
              <a:gd name="connsiteY29-2910" fmla="*/ 4340676 h 4916638"/>
              <a:gd name="connsiteX30-2911" fmla="*/ 370413 w 5717287"/>
              <a:gd name="connsiteY30-2912" fmla="*/ 3931736 h 4916638"/>
              <a:gd name="connsiteX31-2913" fmla="*/ 223092 w 5717287"/>
              <a:gd name="connsiteY31-2914" fmla="*/ 3492315 h 4916638"/>
              <a:gd name="connsiteX32-2915" fmla="*/ 291673 w 5717287"/>
              <a:gd name="connsiteY32-2916" fmla="*/ 3144336 h 4916638"/>
              <a:gd name="connsiteX0-2917" fmla="*/ 291673 w 5717287"/>
              <a:gd name="connsiteY0-2918" fmla="*/ 3144336 h 4916638"/>
              <a:gd name="connsiteX1-2919" fmla="*/ 263732 w 5717287"/>
              <a:gd name="connsiteY1-2920" fmla="*/ 2913195 h 4916638"/>
              <a:gd name="connsiteX2-2921" fmla="*/ 215473 w 5717287"/>
              <a:gd name="connsiteY2-2922" fmla="*/ 2585536 h 4916638"/>
              <a:gd name="connsiteX3-2923" fmla="*/ 190073 w 5717287"/>
              <a:gd name="connsiteY3-2924" fmla="*/ 2222316 h 4916638"/>
              <a:gd name="connsiteX4-2925" fmla="*/ 24973 w 5717287"/>
              <a:gd name="connsiteY4-2926" fmla="*/ 1521276 h 4916638"/>
              <a:gd name="connsiteX5-2927" fmla="*/ 22433 w 5717287"/>
              <a:gd name="connsiteY5-2928" fmla="*/ 670376 h 4916638"/>
              <a:gd name="connsiteX6-2929" fmla="*/ 233253 w 5717287"/>
              <a:gd name="connsiteY6-2930" fmla="*/ 32836 h 4916638"/>
              <a:gd name="connsiteX7-2931" fmla="*/ 954613 w 5717287"/>
              <a:gd name="connsiteY7-2932" fmla="*/ 119196 h 4916638"/>
              <a:gd name="connsiteX8-2933" fmla="*/ 1609933 w 5717287"/>
              <a:gd name="connsiteY8-2934" fmla="*/ 355416 h 4916638"/>
              <a:gd name="connsiteX9-2935" fmla="*/ 1950293 w 5717287"/>
              <a:gd name="connsiteY9-2936" fmla="*/ 530676 h 4916638"/>
              <a:gd name="connsiteX10-2937" fmla="*/ 2511633 w 5717287"/>
              <a:gd name="connsiteY10-2938" fmla="*/ 406216 h 4916638"/>
              <a:gd name="connsiteX11-2939" fmla="*/ 3377773 w 5717287"/>
              <a:gd name="connsiteY11-2940" fmla="*/ 408756 h 4916638"/>
              <a:gd name="connsiteX12-2941" fmla="*/ 3923873 w 5717287"/>
              <a:gd name="connsiteY12-2942" fmla="*/ 540836 h 4916638"/>
              <a:gd name="connsiteX13-2943" fmla="*/ 4195652 w 5717287"/>
              <a:gd name="connsiteY13-2944" fmla="*/ 408755 h 4916638"/>
              <a:gd name="connsiteX14-2945" fmla="*/ 4685873 w 5717287"/>
              <a:gd name="connsiteY14-2946" fmla="*/ 200476 h 4916638"/>
              <a:gd name="connsiteX15-2947" fmla="*/ 5414853 w 5717287"/>
              <a:gd name="connsiteY15-2948" fmla="*/ 68396 h 4916638"/>
              <a:gd name="connsiteX16-2949" fmla="*/ 5557093 w 5717287"/>
              <a:gd name="connsiteY16-2950" fmla="*/ 25216 h 4916638"/>
              <a:gd name="connsiteX17-2951" fmla="*/ 5595193 w 5717287"/>
              <a:gd name="connsiteY17-2952" fmla="*/ 164916 h 4916638"/>
              <a:gd name="connsiteX18-2953" fmla="*/ 5701873 w 5717287"/>
              <a:gd name="connsiteY18-2954" fmla="*/ 853256 h 4916638"/>
              <a:gd name="connsiteX19-2955" fmla="*/ 5694253 w 5717287"/>
              <a:gd name="connsiteY19-2956" fmla="*/ 1711776 h 4916638"/>
              <a:gd name="connsiteX20-2957" fmla="*/ 5493593 w 5717287"/>
              <a:gd name="connsiteY20-2958" fmla="*/ 2455996 h 4916638"/>
              <a:gd name="connsiteX21-2959" fmla="*/ 5458033 w 5717287"/>
              <a:gd name="connsiteY21-2960" fmla="*/ 2946216 h 4916638"/>
              <a:gd name="connsiteX22-2961" fmla="*/ 5404693 w 5717287"/>
              <a:gd name="connsiteY22-2962" fmla="*/ 3106236 h 4916638"/>
              <a:gd name="connsiteX23-2963" fmla="*/ 5488513 w 5717287"/>
              <a:gd name="connsiteY23-2964" fmla="*/ 3388176 h 4916638"/>
              <a:gd name="connsiteX24-2965" fmla="*/ 5389453 w 5717287"/>
              <a:gd name="connsiteY24-2966" fmla="*/ 3814896 h 4916638"/>
              <a:gd name="connsiteX25-2967" fmla="*/ 5016073 w 5717287"/>
              <a:gd name="connsiteY25-2968" fmla="*/ 4294956 h 4916638"/>
              <a:gd name="connsiteX26-2969" fmla="*/ 4231213 w 5717287"/>
              <a:gd name="connsiteY26-2970" fmla="*/ 4706436 h 4916638"/>
              <a:gd name="connsiteX27-2971" fmla="*/ 3156793 w 5717287"/>
              <a:gd name="connsiteY27-2972" fmla="*/ 4912176 h 4916638"/>
              <a:gd name="connsiteX28-2973" fmla="*/ 1777573 w 5717287"/>
              <a:gd name="connsiteY28-2974" fmla="*/ 4805496 h 4916638"/>
              <a:gd name="connsiteX29-2975" fmla="*/ 748873 w 5717287"/>
              <a:gd name="connsiteY29-2976" fmla="*/ 4340676 h 4916638"/>
              <a:gd name="connsiteX30-2977" fmla="*/ 370413 w 5717287"/>
              <a:gd name="connsiteY30-2978" fmla="*/ 3931736 h 4916638"/>
              <a:gd name="connsiteX31-2979" fmla="*/ 223092 w 5717287"/>
              <a:gd name="connsiteY31-2980" fmla="*/ 3492315 h 4916638"/>
              <a:gd name="connsiteX32-2981" fmla="*/ 291673 w 5717287"/>
              <a:gd name="connsiteY32-2982" fmla="*/ 3144336 h 4916638"/>
              <a:gd name="connsiteX0-2983" fmla="*/ 291673 w 5717287"/>
              <a:gd name="connsiteY0-2984" fmla="*/ 3144336 h 4916638"/>
              <a:gd name="connsiteX1-2985" fmla="*/ 263732 w 5717287"/>
              <a:gd name="connsiteY1-2986" fmla="*/ 2913195 h 4916638"/>
              <a:gd name="connsiteX2-2987" fmla="*/ 215473 w 5717287"/>
              <a:gd name="connsiteY2-2988" fmla="*/ 2585536 h 4916638"/>
              <a:gd name="connsiteX3-2989" fmla="*/ 190073 w 5717287"/>
              <a:gd name="connsiteY3-2990" fmla="*/ 2222316 h 4916638"/>
              <a:gd name="connsiteX4-2991" fmla="*/ 24973 w 5717287"/>
              <a:gd name="connsiteY4-2992" fmla="*/ 1521276 h 4916638"/>
              <a:gd name="connsiteX5-2993" fmla="*/ 22433 w 5717287"/>
              <a:gd name="connsiteY5-2994" fmla="*/ 670376 h 4916638"/>
              <a:gd name="connsiteX6-2995" fmla="*/ 233253 w 5717287"/>
              <a:gd name="connsiteY6-2996" fmla="*/ 32836 h 4916638"/>
              <a:gd name="connsiteX7-2997" fmla="*/ 954613 w 5717287"/>
              <a:gd name="connsiteY7-2998" fmla="*/ 119196 h 4916638"/>
              <a:gd name="connsiteX8-2999" fmla="*/ 1609933 w 5717287"/>
              <a:gd name="connsiteY8-3000" fmla="*/ 355416 h 4916638"/>
              <a:gd name="connsiteX9-3001" fmla="*/ 1950293 w 5717287"/>
              <a:gd name="connsiteY9-3002" fmla="*/ 530676 h 4916638"/>
              <a:gd name="connsiteX10-3003" fmla="*/ 2511633 w 5717287"/>
              <a:gd name="connsiteY10-3004" fmla="*/ 406216 h 4916638"/>
              <a:gd name="connsiteX11-3005" fmla="*/ 3377773 w 5717287"/>
              <a:gd name="connsiteY11-3006" fmla="*/ 408756 h 4916638"/>
              <a:gd name="connsiteX12-3007" fmla="*/ 3923873 w 5717287"/>
              <a:gd name="connsiteY12-3008" fmla="*/ 540836 h 4916638"/>
              <a:gd name="connsiteX13-3009" fmla="*/ 4195652 w 5717287"/>
              <a:gd name="connsiteY13-3010" fmla="*/ 408755 h 4916638"/>
              <a:gd name="connsiteX14-3011" fmla="*/ 4685873 w 5717287"/>
              <a:gd name="connsiteY14-3012" fmla="*/ 200476 h 4916638"/>
              <a:gd name="connsiteX15-3013" fmla="*/ 5414853 w 5717287"/>
              <a:gd name="connsiteY15-3014" fmla="*/ 68396 h 4916638"/>
              <a:gd name="connsiteX16-3015" fmla="*/ 5557093 w 5717287"/>
              <a:gd name="connsiteY16-3016" fmla="*/ 25216 h 4916638"/>
              <a:gd name="connsiteX17-3017" fmla="*/ 5595193 w 5717287"/>
              <a:gd name="connsiteY17-3018" fmla="*/ 164916 h 4916638"/>
              <a:gd name="connsiteX18-3019" fmla="*/ 5701873 w 5717287"/>
              <a:gd name="connsiteY18-3020" fmla="*/ 853256 h 4916638"/>
              <a:gd name="connsiteX19-3021" fmla="*/ 5694253 w 5717287"/>
              <a:gd name="connsiteY19-3022" fmla="*/ 1711776 h 4916638"/>
              <a:gd name="connsiteX20-3023" fmla="*/ 5493593 w 5717287"/>
              <a:gd name="connsiteY20-3024" fmla="*/ 2455996 h 4916638"/>
              <a:gd name="connsiteX21-3025" fmla="*/ 5501213 w 5717287"/>
              <a:gd name="connsiteY21-3026" fmla="*/ 2730315 h 4916638"/>
              <a:gd name="connsiteX22-3027" fmla="*/ 5458033 w 5717287"/>
              <a:gd name="connsiteY22-3028" fmla="*/ 2946216 h 4916638"/>
              <a:gd name="connsiteX23-3029" fmla="*/ 5404693 w 5717287"/>
              <a:gd name="connsiteY23-3030" fmla="*/ 3106236 h 4916638"/>
              <a:gd name="connsiteX24-3031" fmla="*/ 5488513 w 5717287"/>
              <a:gd name="connsiteY24-3032" fmla="*/ 3388176 h 4916638"/>
              <a:gd name="connsiteX25-3033" fmla="*/ 5389453 w 5717287"/>
              <a:gd name="connsiteY25-3034" fmla="*/ 3814896 h 4916638"/>
              <a:gd name="connsiteX26-3035" fmla="*/ 5016073 w 5717287"/>
              <a:gd name="connsiteY26-3036" fmla="*/ 4294956 h 4916638"/>
              <a:gd name="connsiteX27-3037" fmla="*/ 4231213 w 5717287"/>
              <a:gd name="connsiteY27-3038" fmla="*/ 4706436 h 4916638"/>
              <a:gd name="connsiteX28-3039" fmla="*/ 3156793 w 5717287"/>
              <a:gd name="connsiteY28-3040" fmla="*/ 4912176 h 4916638"/>
              <a:gd name="connsiteX29-3041" fmla="*/ 1777573 w 5717287"/>
              <a:gd name="connsiteY29-3042" fmla="*/ 4805496 h 4916638"/>
              <a:gd name="connsiteX30-3043" fmla="*/ 748873 w 5717287"/>
              <a:gd name="connsiteY30-3044" fmla="*/ 4340676 h 4916638"/>
              <a:gd name="connsiteX31-3045" fmla="*/ 370413 w 5717287"/>
              <a:gd name="connsiteY31-3046" fmla="*/ 3931736 h 4916638"/>
              <a:gd name="connsiteX32-3047" fmla="*/ 223092 w 5717287"/>
              <a:gd name="connsiteY32-3048" fmla="*/ 3492315 h 4916638"/>
              <a:gd name="connsiteX33" fmla="*/ 291673 w 5717287"/>
              <a:gd name="connsiteY33" fmla="*/ 3144336 h 4916638"/>
              <a:gd name="connsiteX0-3049" fmla="*/ 291673 w 5717287"/>
              <a:gd name="connsiteY0-3050" fmla="*/ 3144336 h 4916638"/>
              <a:gd name="connsiteX1-3051" fmla="*/ 263732 w 5717287"/>
              <a:gd name="connsiteY1-3052" fmla="*/ 2913195 h 4916638"/>
              <a:gd name="connsiteX2-3053" fmla="*/ 215473 w 5717287"/>
              <a:gd name="connsiteY2-3054" fmla="*/ 2585536 h 4916638"/>
              <a:gd name="connsiteX3-3055" fmla="*/ 190073 w 5717287"/>
              <a:gd name="connsiteY3-3056" fmla="*/ 2222316 h 4916638"/>
              <a:gd name="connsiteX4-3057" fmla="*/ 24973 w 5717287"/>
              <a:gd name="connsiteY4-3058" fmla="*/ 1521276 h 4916638"/>
              <a:gd name="connsiteX5-3059" fmla="*/ 22433 w 5717287"/>
              <a:gd name="connsiteY5-3060" fmla="*/ 670376 h 4916638"/>
              <a:gd name="connsiteX6-3061" fmla="*/ 233253 w 5717287"/>
              <a:gd name="connsiteY6-3062" fmla="*/ 32836 h 4916638"/>
              <a:gd name="connsiteX7-3063" fmla="*/ 954613 w 5717287"/>
              <a:gd name="connsiteY7-3064" fmla="*/ 119196 h 4916638"/>
              <a:gd name="connsiteX8-3065" fmla="*/ 1609933 w 5717287"/>
              <a:gd name="connsiteY8-3066" fmla="*/ 355416 h 4916638"/>
              <a:gd name="connsiteX9-3067" fmla="*/ 1950293 w 5717287"/>
              <a:gd name="connsiteY9-3068" fmla="*/ 530676 h 4916638"/>
              <a:gd name="connsiteX10-3069" fmla="*/ 2511633 w 5717287"/>
              <a:gd name="connsiteY10-3070" fmla="*/ 406216 h 4916638"/>
              <a:gd name="connsiteX11-3071" fmla="*/ 3377773 w 5717287"/>
              <a:gd name="connsiteY11-3072" fmla="*/ 408756 h 4916638"/>
              <a:gd name="connsiteX12-3073" fmla="*/ 3923873 w 5717287"/>
              <a:gd name="connsiteY12-3074" fmla="*/ 540836 h 4916638"/>
              <a:gd name="connsiteX13-3075" fmla="*/ 4195652 w 5717287"/>
              <a:gd name="connsiteY13-3076" fmla="*/ 408755 h 4916638"/>
              <a:gd name="connsiteX14-3077" fmla="*/ 4685873 w 5717287"/>
              <a:gd name="connsiteY14-3078" fmla="*/ 200476 h 4916638"/>
              <a:gd name="connsiteX15-3079" fmla="*/ 5414853 w 5717287"/>
              <a:gd name="connsiteY15-3080" fmla="*/ 68396 h 4916638"/>
              <a:gd name="connsiteX16-3081" fmla="*/ 5557093 w 5717287"/>
              <a:gd name="connsiteY16-3082" fmla="*/ 25216 h 4916638"/>
              <a:gd name="connsiteX17-3083" fmla="*/ 5595193 w 5717287"/>
              <a:gd name="connsiteY17-3084" fmla="*/ 164916 h 4916638"/>
              <a:gd name="connsiteX18-3085" fmla="*/ 5701873 w 5717287"/>
              <a:gd name="connsiteY18-3086" fmla="*/ 853256 h 4916638"/>
              <a:gd name="connsiteX19-3087" fmla="*/ 5694253 w 5717287"/>
              <a:gd name="connsiteY19-3088" fmla="*/ 1711776 h 4916638"/>
              <a:gd name="connsiteX20-3089" fmla="*/ 5493593 w 5717287"/>
              <a:gd name="connsiteY20-3090" fmla="*/ 2455996 h 4916638"/>
              <a:gd name="connsiteX21-3091" fmla="*/ 5501213 w 5717287"/>
              <a:gd name="connsiteY21-3092" fmla="*/ 2730315 h 4916638"/>
              <a:gd name="connsiteX22-3093" fmla="*/ 5458033 w 5717287"/>
              <a:gd name="connsiteY22-3094" fmla="*/ 2991936 h 4916638"/>
              <a:gd name="connsiteX23-3095" fmla="*/ 5404693 w 5717287"/>
              <a:gd name="connsiteY23-3096" fmla="*/ 3106236 h 4916638"/>
              <a:gd name="connsiteX24-3097" fmla="*/ 5488513 w 5717287"/>
              <a:gd name="connsiteY24-3098" fmla="*/ 3388176 h 4916638"/>
              <a:gd name="connsiteX25-3099" fmla="*/ 5389453 w 5717287"/>
              <a:gd name="connsiteY25-3100" fmla="*/ 3814896 h 4916638"/>
              <a:gd name="connsiteX26-3101" fmla="*/ 5016073 w 5717287"/>
              <a:gd name="connsiteY26-3102" fmla="*/ 4294956 h 4916638"/>
              <a:gd name="connsiteX27-3103" fmla="*/ 4231213 w 5717287"/>
              <a:gd name="connsiteY27-3104" fmla="*/ 4706436 h 4916638"/>
              <a:gd name="connsiteX28-3105" fmla="*/ 3156793 w 5717287"/>
              <a:gd name="connsiteY28-3106" fmla="*/ 4912176 h 4916638"/>
              <a:gd name="connsiteX29-3107" fmla="*/ 1777573 w 5717287"/>
              <a:gd name="connsiteY29-3108" fmla="*/ 4805496 h 4916638"/>
              <a:gd name="connsiteX30-3109" fmla="*/ 748873 w 5717287"/>
              <a:gd name="connsiteY30-3110" fmla="*/ 4340676 h 4916638"/>
              <a:gd name="connsiteX31-3111" fmla="*/ 370413 w 5717287"/>
              <a:gd name="connsiteY31-3112" fmla="*/ 3931736 h 4916638"/>
              <a:gd name="connsiteX32-3113" fmla="*/ 223092 w 5717287"/>
              <a:gd name="connsiteY32-3114" fmla="*/ 3492315 h 4916638"/>
              <a:gd name="connsiteX33-3115" fmla="*/ 291673 w 5717287"/>
              <a:gd name="connsiteY33-3116" fmla="*/ 3144336 h 4916638"/>
              <a:gd name="connsiteX0-3117" fmla="*/ 291673 w 5717287"/>
              <a:gd name="connsiteY0-3118" fmla="*/ 3144336 h 4916638"/>
              <a:gd name="connsiteX1-3119" fmla="*/ 263732 w 5717287"/>
              <a:gd name="connsiteY1-3120" fmla="*/ 2913195 h 4916638"/>
              <a:gd name="connsiteX2-3121" fmla="*/ 215473 w 5717287"/>
              <a:gd name="connsiteY2-3122" fmla="*/ 2585536 h 4916638"/>
              <a:gd name="connsiteX3-3123" fmla="*/ 190073 w 5717287"/>
              <a:gd name="connsiteY3-3124" fmla="*/ 2222316 h 4916638"/>
              <a:gd name="connsiteX4-3125" fmla="*/ 24973 w 5717287"/>
              <a:gd name="connsiteY4-3126" fmla="*/ 1521276 h 4916638"/>
              <a:gd name="connsiteX5-3127" fmla="*/ 22433 w 5717287"/>
              <a:gd name="connsiteY5-3128" fmla="*/ 670376 h 4916638"/>
              <a:gd name="connsiteX6-3129" fmla="*/ 233253 w 5717287"/>
              <a:gd name="connsiteY6-3130" fmla="*/ 32836 h 4916638"/>
              <a:gd name="connsiteX7-3131" fmla="*/ 954613 w 5717287"/>
              <a:gd name="connsiteY7-3132" fmla="*/ 119196 h 4916638"/>
              <a:gd name="connsiteX8-3133" fmla="*/ 1609933 w 5717287"/>
              <a:gd name="connsiteY8-3134" fmla="*/ 355416 h 4916638"/>
              <a:gd name="connsiteX9-3135" fmla="*/ 1950293 w 5717287"/>
              <a:gd name="connsiteY9-3136" fmla="*/ 530676 h 4916638"/>
              <a:gd name="connsiteX10-3137" fmla="*/ 2511633 w 5717287"/>
              <a:gd name="connsiteY10-3138" fmla="*/ 406216 h 4916638"/>
              <a:gd name="connsiteX11-3139" fmla="*/ 3377773 w 5717287"/>
              <a:gd name="connsiteY11-3140" fmla="*/ 408756 h 4916638"/>
              <a:gd name="connsiteX12-3141" fmla="*/ 3923873 w 5717287"/>
              <a:gd name="connsiteY12-3142" fmla="*/ 540836 h 4916638"/>
              <a:gd name="connsiteX13-3143" fmla="*/ 4195652 w 5717287"/>
              <a:gd name="connsiteY13-3144" fmla="*/ 408755 h 4916638"/>
              <a:gd name="connsiteX14-3145" fmla="*/ 4685873 w 5717287"/>
              <a:gd name="connsiteY14-3146" fmla="*/ 200476 h 4916638"/>
              <a:gd name="connsiteX15-3147" fmla="*/ 5414853 w 5717287"/>
              <a:gd name="connsiteY15-3148" fmla="*/ 68396 h 4916638"/>
              <a:gd name="connsiteX16-3149" fmla="*/ 5557093 w 5717287"/>
              <a:gd name="connsiteY16-3150" fmla="*/ 25216 h 4916638"/>
              <a:gd name="connsiteX17-3151" fmla="*/ 5595193 w 5717287"/>
              <a:gd name="connsiteY17-3152" fmla="*/ 164916 h 4916638"/>
              <a:gd name="connsiteX18-3153" fmla="*/ 5701873 w 5717287"/>
              <a:gd name="connsiteY18-3154" fmla="*/ 853256 h 4916638"/>
              <a:gd name="connsiteX19-3155" fmla="*/ 5694253 w 5717287"/>
              <a:gd name="connsiteY19-3156" fmla="*/ 1711776 h 4916638"/>
              <a:gd name="connsiteX20-3157" fmla="*/ 5493593 w 5717287"/>
              <a:gd name="connsiteY20-3158" fmla="*/ 2455996 h 4916638"/>
              <a:gd name="connsiteX21-3159" fmla="*/ 5501213 w 5717287"/>
              <a:gd name="connsiteY21-3160" fmla="*/ 2730315 h 4916638"/>
              <a:gd name="connsiteX22-3161" fmla="*/ 5458033 w 5717287"/>
              <a:gd name="connsiteY22-3162" fmla="*/ 2991936 h 4916638"/>
              <a:gd name="connsiteX23-3163" fmla="*/ 5447365 w 5717287"/>
              <a:gd name="connsiteY23-3164" fmla="*/ 3246444 h 4916638"/>
              <a:gd name="connsiteX24-3165" fmla="*/ 5488513 w 5717287"/>
              <a:gd name="connsiteY24-3166" fmla="*/ 3388176 h 4916638"/>
              <a:gd name="connsiteX25-3167" fmla="*/ 5389453 w 5717287"/>
              <a:gd name="connsiteY25-3168" fmla="*/ 3814896 h 4916638"/>
              <a:gd name="connsiteX26-3169" fmla="*/ 5016073 w 5717287"/>
              <a:gd name="connsiteY26-3170" fmla="*/ 4294956 h 4916638"/>
              <a:gd name="connsiteX27-3171" fmla="*/ 4231213 w 5717287"/>
              <a:gd name="connsiteY27-3172" fmla="*/ 4706436 h 4916638"/>
              <a:gd name="connsiteX28-3173" fmla="*/ 3156793 w 5717287"/>
              <a:gd name="connsiteY28-3174" fmla="*/ 4912176 h 4916638"/>
              <a:gd name="connsiteX29-3175" fmla="*/ 1777573 w 5717287"/>
              <a:gd name="connsiteY29-3176" fmla="*/ 4805496 h 4916638"/>
              <a:gd name="connsiteX30-3177" fmla="*/ 748873 w 5717287"/>
              <a:gd name="connsiteY30-3178" fmla="*/ 4340676 h 4916638"/>
              <a:gd name="connsiteX31-3179" fmla="*/ 370413 w 5717287"/>
              <a:gd name="connsiteY31-3180" fmla="*/ 3931736 h 4916638"/>
              <a:gd name="connsiteX32-3181" fmla="*/ 223092 w 5717287"/>
              <a:gd name="connsiteY32-3182" fmla="*/ 3492315 h 4916638"/>
              <a:gd name="connsiteX33-3183" fmla="*/ 291673 w 5717287"/>
              <a:gd name="connsiteY33-3184" fmla="*/ 3144336 h 4916638"/>
              <a:gd name="connsiteX0-3185" fmla="*/ 291673 w 5716897"/>
              <a:gd name="connsiteY0-3186" fmla="*/ 3144336 h 4916638"/>
              <a:gd name="connsiteX1-3187" fmla="*/ 263732 w 5716897"/>
              <a:gd name="connsiteY1-3188" fmla="*/ 2913195 h 4916638"/>
              <a:gd name="connsiteX2-3189" fmla="*/ 215473 w 5716897"/>
              <a:gd name="connsiteY2-3190" fmla="*/ 2585536 h 4916638"/>
              <a:gd name="connsiteX3-3191" fmla="*/ 190073 w 5716897"/>
              <a:gd name="connsiteY3-3192" fmla="*/ 2222316 h 4916638"/>
              <a:gd name="connsiteX4-3193" fmla="*/ 24973 w 5716897"/>
              <a:gd name="connsiteY4-3194" fmla="*/ 1521276 h 4916638"/>
              <a:gd name="connsiteX5-3195" fmla="*/ 22433 w 5716897"/>
              <a:gd name="connsiteY5-3196" fmla="*/ 670376 h 4916638"/>
              <a:gd name="connsiteX6-3197" fmla="*/ 233253 w 5716897"/>
              <a:gd name="connsiteY6-3198" fmla="*/ 32836 h 4916638"/>
              <a:gd name="connsiteX7-3199" fmla="*/ 954613 w 5716897"/>
              <a:gd name="connsiteY7-3200" fmla="*/ 119196 h 4916638"/>
              <a:gd name="connsiteX8-3201" fmla="*/ 1609933 w 5716897"/>
              <a:gd name="connsiteY8-3202" fmla="*/ 355416 h 4916638"/>
              <a:gd name="connsiteX9-3203" fmla="*/ 1950293 w 5716897"/>
              <a:gd name="connsiteY9-3204" fmla="*/ 530676 h 4916638"/>
              <a:gd name="connsiteX10-3205" fmla="*/ 2511633 w 5716897"/>
              <a:gd name="connsiteY10-3206" fmla="*/ 406216 h 4916638"/>
              <a:gd name="connsiteX11-3207" fmla="*/ 3377773 w 5716897"/>
              <a:gd name="connsiteY11-3208" fmla="*/ 408756 h 4916638"/>
              <a:gd name="connsiteX12-3209" fmla="*/ 3923873 w 5716897"/>
              <a:gd name="connsiteY12-3210" fmla="*/ 540836 h 4916638"/>
              <a:gd name="connsiteX13-3211" fmla="*/ 4195652 w 5716897"/>
              <a:gd name="connsiteY13-3212" fmla="*/ 408755 h 4916638"/>
              <a:gd name="connsiteX14-3213" fmla="*/ 4685873 w 5716897"/>
              <a:gd name="connsiteY14-3214" fmla="*/ 200476 h 4916638"/>
              <a:gd name="connsiteX15-3215" fmla="*/ 5414853 w 5716897"/>
              <a:gd name="connsiteY15-3216" fmla="*/ 68396 h 4916638"/>
              <a:gd name="connsiteX16-3217" fmla="*/ 5557093 w 5716897"/>
              <a:gd name="connsiteY16-3218" fmla="*/ 25216 h 4916638"/>
              <a:gd name="connsiteX17-3219" fmla="*/ 5595193 w 5716897"/>
              <a:gd name="connsiteY17-3220" fmla="*/ 164916 h 4916638"/>
              <a:gd name="connsiteX18-3221" fmla="*/ 5701873 w 5716897"/>
              <a:gd name="connsiteY18-3222" fmla="*/ 853256 h 4916638"/>
              <a:gd name="connsiteX19-3223" fmla="*/ 5694253 w 5716897"/>
              <a:gd name="connsiteY19-3224" fmla="*/ 1711776 h 4916638"/>
              <a:gd name="connsiteX20-3225" fmla="*/ 5499689 w 5716897"/>
              <a:gd name="connsiteY20-3226" fmla="*/ 2346268 h 4916638"/>
              <a:gd name="connsiteX21-3227" fmla="*/ 5501213 w 5716897"/>
              <a:gd name="connsiteY21-3228" fmla="*/ 2730315 h 4916638"/>
              <a:gd name="connsiteX22-3229" fmla="*/ 5458033 w 5716897"/>
              <a:gd name="connsiteY22-3230" fmla="*/ 2991936 h 4916638"/>
              <a:gd name="connsiteX23-3231" fmla="*/ 5447365 w 5716897"/>
              <a:gd name="connsiteY23-3232" fmla="*/ 3246444 h 4916638"/>
              <a:gd name="connsiteX24-3233" fmla="*/ 5488513 w 5716897"/>
              <a:gd name="connsiteY24-3234" fmla="*/ 3388176 h 4916638"/>
              <a:gd name="connsiteX25-3235" fmla="*/ 5389453 w 5716897"/>
              <a:gd name="connsiteY25-3236" fmla="*/ 3814896 h 4916638"/>
              <a:gd name="connsiteX26-3237" fmla="*/ 5016073 w 5716897"/>
              <a:gd name="connsiteY26-3238" fmla="*/ 4294956 h 4916638"/>
              <a:gd name="connsiteX27-3239" fmla="*/ 4231213 w 5716897"/>
              <a:gd name="connsiteY27-3240" fmla="*/ 4706436 h 4916638"/>
              <a:gd name="connsiteX28-3241" fmla="*/ 3156793 w 5716897"/>
              <a:gd name="connsiteY28-3242" fmla="*/ 4912176 h 4916638"/>
              <a:gd name="connsiteX29-3243" fmla="*/ 1777573 w 5716897"/>
              <a:gd name="connsiteY29-3244" fmla="*/ 4805496 h 4916638"/>
              <a:gd name="connsiteX30-3245" fmla="*/ 748873 w 5716897"/>
              <a:gd name="connsiteY30-3246" fmla="*/ 4340676 h 4916638"/>
              <a:gd name="connsiteX31-3247" fmla="*/ 370413 w 5716897"/>
              <a:gd name="connsiteY31-3248" fmla="*/ 3931736 h 4916638"/>
              <a:gd name="connsiteX32-3249" fmla="*/ 223092 w 5716897"/>
              <a:gd name="connsiteY32-3250" fmla="*/ 3492315 h 4916638"/>
              <a:gd name="connsiteX33-3251" fmla="*/ 291673 w 5716897"/>
              <a:gd name="connsiteY33-3252" fmla="*/ 3144336 h 4916638"/>
              <a:gd name="connsiteX0-3253" fmla="*/ 291673 w 5716897"/>
              <a:gd name="connsiteY0-3254" fmla="*/ 3144336 h 4916638"/>
              <a:gd name="connsiteX1-3255" fmla="*/ 263732 w 5716897"/>
              <a:gd name="connsiteY1-3256" fmla="*/ 2913195 h 4916638"/>
              <a:gd name="connsiteX2-3257" fmla="*/ 215473 w 5716897"/>
              <a:gd name="connsiteY2-3258" fmla="*/ 2585536 h 4916638"/>
              <a:gd name="connsiteX3-3259" fmla="*/ 190073 w 5716897"/>
              <a:gd name="connsiteY3-3260" fmla="*/ 2222316 h 4916638"/>
              <a:gd name="connsiteX4-3261" fmla="*/ 24973 w 5716897"/>
              <a:gd name="connsiteY4-3262" fmla="*/ 1521276 h 4916638"/>
              <a:gd name="connsiteX5-3263" fmla="*/ 22433 w 5716897"/>
              <a:gd name="connsiteY5-3264" fmla="*/ 670376 h 4916638"/>
              <a:gd name="connsiteX6-3265" fmla="*/ 233253 w 5716897"/>
              <a:gd name="connsiteY6-3266" fmla="*/ 32836 h 4916638"/>
              <a:gd name="connsiteX7-3267" fmla="*/ 954613 w 5716897"/>
              <a:gd name="connsiteY7-3268" fmla="*/ 119196 h 4916638"/>
              <a:gd name="connsiteX8-3269" fmla="*/ 1609933 w 5716897"/>
              <a:gd name="connsiteY8-3270" fmla="*/ 355416 h 4916638"/>
              <a:gd name="connsiteX9-3271" fmla="*/ 1950293 w 5716897"/>
              <a:gd name="connsiteY9-3272" fmla="*/ 530676 h 4916638"/>
              <a:gd name="connsiteX10-3273" fmla="*/ 2511633 w 5716897"/>
              <a:gd name="connsiteY10-3274" fmla="*/ 406216 h 4916638"/>
              <a:gd name="connsiteX11-3275" fmla="*/ 3377773 w 5716897"/>
              <a:gd name="connsiteY11-3276" fmla="*/ 408756 h 4916638"/>
              <a:gd name="connsiteX12-3277" fmla="*/ 3923873 w 5716897"/>
              <a:gd name="connsiteY12-3278" fmla="*/ 540836 h 4916638"/>
              <a:gd name="connsiteX13-3279" fmla="*/ 4195652 w 5716897"/>
              <a:gd name="connsiteY13-3280" fmla="*/ 408755 h 4916638"/>
              <a:gd name="connsiteX14-3281" fmla="*/ 4685873 w 5716897"/>
              <a:gd name="connsiteY14-3282" fmla="*/ 200476 h 4916638"/>
              <a:gd name="connsiteX15-3283" fmla="*/ 5414853 w 5716897"/>
              <a:gd name="connsiteY15-3284" fmla="*/ 68396 h 4916638"/>
              <a:gd name="connsiteX16-3285" fmla="*/ 5557093 w 5716897"/>
              <a:gd name="connsiteY16-3286" fmla="*/ 25216 h 4916638"/>
              <a:gd name="connsiteX17-3287" fmla="*/ 5595193 w 5716897"/>
              <a:gd name="connsiteY17-3288" fmla="*/ 164916 h 4916638"/>
              <a:gd name="connsiteX18-3289" fmla="*/ 5701873 w 5716897"/>
              <a:gd name="connsiteY18-3290" fmla="*/ 853256 h 4916638"/>
              <a:gd name="connsiteX19-3291" fmla="*/ 5694253 w 5716897"/>
              <a:gd name="connsiteY19-3292" fmla="*/ 1711776 h 4916638"/>
              <a:gd name="connsiteX20-3293" fmla="*/ 5499689 w 5716897"/>
              <a:gd name="connsiteY20-3294" fmla="*/ 2346268 h 4916638"/>
              <a:gd name="connsiteX21-3295" fmla="*/ 5458541 w 5716897"/>
              <a:gd name="connsiteY21-3296" fmla="*/ 2779083 h 4916638"/>
              <a:gd name="connsiteX22-3297" fmla="*/ 5458033 w 5716897"/>
              <a:gd name="connsiteY22-3298" fmla="*/ 2991936 h 4916638"/>
              <a:gd name="connsiteX23-3299" fmla="*/ 5447365 w 5716897"/>
              <a:gd name="connsiteY23-3300" fmla="*/ 3246444 h 4916638"/>
              <a:gd name="connsiteX24-3301" fmla="*/ 5488513 w 5716897"/>
              <a:gd name="connsiteY24-3302" fmla="*/ 3388176 h 4916638"/>
              <a:gd name="connsiteX25-3303" fmla="*/ 5389453 w 5716897"/>
              <a:gd name="connsiteY25-3304" fmla="*/ 3814896 h 4916638"/>
              <a:gd name="connsiteX26-3305" fmla="*/ 5016073 w 5716897"/>
              <a:gd name="connsiteY26-3306" fmla="*/ 4294956 h 4916638"/>
              <a:gd name="connsiteX27-3307" fmla="*/ 4231213 w 5716897"/>
              <a:gd name="connsiteY27-3308" fmla="*/ 4706436 h 4916638"/>
              <a:gd name="connsiteX28-3309" fmla="*/ 3156793 w 5716897"/>
              <a:gd name="connsiteY28-3310" fmla="*/ 4912176 h 4916638"/>
              <a:gd name="connsiteX29-3311" fmla="*/ 1777573 w 5716897"/>
              <a:gd name="connsiteY29-3312" fmla="*/ 4805496 h 4916638"/>
              <a:gd name="connsiteX30-3313" fmla="*/ 748873 w 5716897"/>
              <a:gd name="connsiteY30-3314" fmla="*/ 4340676 h 4916638"/>
              <a:gd name="connsiteX31-3315" fmla="*/ 370413 w 5716897"/>
              <a:gd name="connsiteY31-3316" fmla="*/ 3931736 h 4916638"/>
              <a:gd name="connsiteX32-3317" fmla="*/ 223092 w 5716897"/>
              <a:gd name="connsiteY32-3318" fmla="*/ 3492315 h 4916638"/>
              <a:gd name="connsiteX33-3319" fmla="*/ 291673 w 5716897"/>
              <a:gd name="connsiteY33-3320" fmla="*/ 3144336 h 4916638"/>
              <a:gd name="connsiteX0-3321" fmla="*/ 291673 w 5716897"/>
              <a:gd name="connsiteY0-3322" fmla="*/ 3144336 h 4916638"/>
              <a:gd name="connsiteX1-3323" fmla="*/ 263732 w 5716897"/>
              <a:gd name="connsiteY1-3324" fmla="*/ 2913195 h 4916638"/>
              <a:gd name="connsiteX2-3325" fmla="*/ 215473 w 5716897"/>
              <a:gd name="connsiteY2-3326" fmla="*/ 2585536 h 4916638"/>
              <a:gd name="connsiteX3-3327" fmla="*/ 190073 w 5716897"/>
              <a:gd name="connsiteY3-3328" fmla="*/ 2222316 h 4916638"/>
              <a:gd name="connsiteX4-3329" fmla="*/ 24973 w 5716897"/>
              <a:gd name="connsiteY4-3330" fmla="*/ 1521276 h 4916638"/>
              <a:gd name="connsiteX5-3331" fmla="*/ 22433 w 5716897"/>
              <a:gd name="connsiteY5-3332" fmla="*/ 670376 h 4916638"/>
              <a:gd name="connsiteX6-3333" fmla="*/ 233253 w 5716897"/>
              <a:gd name="connsiteY6-3334" fmla="*/ 32836 h 4916638"/>
              <a:gd name="connsiteX7-3335" fmla="*/ 954613 w 5716897"/>
              <a:gd name="connsiteY7-3336" fmla="*/ 119196 h 4916638"/>
              <a:gd name="connsiteX8-3337" fmla="*/ 1609933 w 5716897"/>
              <a:gd name="connsiteY8-3338" fmla="*/ 355416 h 4916638"/>
              <a:gd name="connsiteX9-3339" fmla="*/ 1950293 w 5716897"/>
              <a:gd name="connsiteY9-3340" fmla="*/ 530676 h 4916638"/>
              <a:gd name="connsiteX10-3341" fmla="*/ 2511633 w 5716897"/>
              <a:gd name="connsiteY10-3342" fmla="*/ 406216 h 4916638"/>
              <a:gd name="connsiteX11-3343" fmla="*/ 3377773 w 5716897"/>
              <a:gd name="connsiteY11-3344" fmla="*/ 408756 h 4916638"/>
              <a:gd name="connsiteX12-3345" fmla="*/ 3923873 w 5716897"/>
              <a:gd name="connsiteY12-3346" fmla="*/ 540836 h 4916638"/>
              <a:gd name="connsiteX13-3347" fmla="*/ 4195652 w 5716897"/>
              <a:gd name="connsiteY13-3348" fmla="*/ 408755 h 4916638"/>
              <a:gd name="connsiteX14-3349" fmla="*/ 4685873 w 5716897"/>
              <a:gd name="connsiteY14-3350" fmla="*/ 200476 h 4916638"/>
              <a:gd name="connsiteX15-3351" fmla="*/ 5414853 w 5716897"/>
              <a:gd name="connsiteY15-3352" fmla="*/ 68396 h 4916638"/>
              <a:gd name="connsiteX16-3353" fmla="*/ 5557093 w 5716897"/>
              <a:gd name="connsiteY16-3354" fmla="*/ 25216 h 4916638"/>
              <a:gd name="connsiteX17-3355" fmla="*/ 5595193 w 5716897"/>
              <a:gd name="connsiteY17-3356" fmla="*/ 164916 h 4916638"/>
              <a:gd name="connsiteX18-3357" fmla="*/ 5701873 w 5716897"/>
              <a:gd name="connsiteY18-3358" fmla="*/ 853256 h 4916638"/>
              <a:gd name="connsiteX19-3359" fmla="*/ 5694253 w 5716897"/>
              <a:gd name="connsiteY19-3360" fmla="*/ 1711776 h 4916638"/>
              <a:gd name="connsiteX20-3361" fmla="*/ 5499689 w 5716897"/>
              <a:gd name="connsiteY20-3362" fmla="*/ 2346268 h 4916638"/>
              <a:gd name="connsiteX21-3363" fmla="*/ 5458541 w 5716897"/>
              <a:gd name="connsiteY21-3364" fmla="*/ 2779083 h 4916638"/>
              <a:gd name="connsiteX22-3365" fmla="*/ 5458033 w 5716897"/>
              <a:gd name="connsiteY22-3366" fmla="*/ 2991936 h 4916638"/>
              <a:gd name="connsiteX23-3367" fmla="*/ 5447365 w 5716897"/>
              <a:gd name="connsiteY23-3368" fmla="*/ 3246444 h 4916638"/>
              <a:gd name="connsiteX24-3369" fmla="*/ 5488513 w 5716897"/>
              <a:gd name="connsiteY24-3370" fmla="*/ 3388176 h 4916638"/>
              <a:gd name="connsiteX25-3371" fmla="*/ 5389453 w 5716897"/>
              <a:gd name="connsiteY25-3372" fmla="*/ 3814896 h 4916638"/>
              <a:gd name="connsiteX26-3373" fmla="*/ 5016073 w 5716897"/>
              <a:gd name="connsiteY26-3374" fmla="*/ 4294956 h 4916638"/>
              <a:gd name="connsiteX27-3375" fmla="*/ 4231213 w 5716897"/>
              <a:gd name="connsiteY27-3376" fmla="*/ 4706436 h 4916638"/>
              <a:gd name="connsiteX28-3377" fmla="*/ 3156793 w 5716897"/>
              <a:gd name="connsiteY28-3378" fmla="*/ 4912176 h 4916638"/>
              <a:gd name="connsiteX29-3379" fmla="*/ 1777573 w 5716897"/>
              <a:gd name="connsiteY29-3380" fmla="*/ 4805496 h 4916638"/>
              <a:gd name="connsiteX30-3381" fmla="*/ 748873 w 5716897"/>
              <a:gd name="connsiteY30-3382" fmla="*/ 4340676 h 4916638"/>
              <a:gd name="connsiteX31-3383" fmla="*/ 370413 w 5716897"/>
              <a:gd name="connsiteY31-3384" fmla="*/ 3931736 h 4916638"/>
              <a:gd name="connsiteX32-3385" fmla="*/ 223092 w 5716897"/>
              <a:gd name="connsiteY32-3386" fmla="*/ 3492315 h 4916638"/>
              <a:gd name="connsiteX33-3387" fmla="*/ 291673 w 5716897"/>
              <a:gd name="connsiteY33-3388" fmla="*/ 3144336 h 4916638"/>
              <a:gd name="connsiteX0-3389" fmla="*/ 291673 w 5716897"/>
              <a:gd name="connsiteY0-3390" fmla="*/ 3144336 h 4916638"/>
              <a:gd name="connsiteX1-3391" fmla="*/ 263732 w 5716897"/>
              <a:gd name="connsiteY1-3392" fmla="*/ 2913195 h 4916638"/>
              <a:gd name="connsiteX2-3393" fmla="*/ 215473 w 5716897"/>
              <a:gd name="connsiteY2-3394" fmla="*/ 2585536 h 4916638"/>
              <a:gd name="connsiteX3-3395" fmla="*/ 190073 w 5716897"/>
              <a:gd name="connsiteY3-3396" fmla="*/ 2222316 h 4916638"/>
              <a:gd name="connsiteX4-3397" fmla="*/ 24973 w 5716897"/>
              <a:gd name="connsiteY4-3398" fmla="*/ 1521276 h 4916638"/>
              <a:gd name="connsiteX5-3399" fmla="*/ 22433 w 5716897"/>
              <a:gd name="connsiteY5-3400" fmla="*/ 670376 h 4916638"/>
              <a:gd name="connsiteX6-3401" fmla="*/ 233253 w 5716897"/>
              <a:gd name="connsiteY6-3402" fmla="*/ 32836 h 4916638"/>
              <a:gd name="connsiteX7-3403" fmla="*/ 954613 w 5716897"/>
              <a:gd name="connsiteY7-3404" fmla="*/ 119196 h 4916638"/>
              <a:gd name="connsiteX8-3405" fmla="*/ 1609933 w 5716897"/>
              <a:gd name="connsiteY8-3406" fmla="*/ 355416 h 4916638"/>
              <a:gd name="connsiteX9-3407" fmla="*/ 1950293 w 5716897"/>
              <a:gd name="connsiteY9-3408" fmla="*/ 530676 h 4916638"/>
              <a:gd name="connsiteX10-3409" fmla="*/ 2511633 w 5716897"/>
              <a:gd name="connsiteY10-3410" fmla="*/ 406216 h 4916638"/>
              <a:gd name="connsiteX11-3411" fmla="*/ 3377773 w 5716897"/>
              <a:gd name="connsiteY11-3412" fmla="*/ 408756 h 4916638"/>
              <a:gd name="connsiteX12-3413" fmla="*/ 3923873 w 5716897"/>
              <a:gd name="connsiteY12-3414" fmla="*/ 540836 h 4916638"/>
              <a:gd name="connsiteX13-3415" fmla="*/ 4195652 w 5716897"/>
              <a:gd name="connsiteY13-3416" fmla="*/ 408755 h 4916638"/>
              <a:gd name="connsiteX14-3417" fmla="*/ 4685873 w 5716897"/>
              <a:gd name="connsiteY14-3418" fmla="*/ 200476 h 4916638"/>
              <a:gd name="connsiteX15-3419" fmla="*/ 5414853 w 5716897"/>
              <a:gd name="connsiteY15-3420" fmla="*/ 68396 h 4916638"/>
              <a:gd name="connsiteX16-3421" fmla="*/ 5557093 w 5716897"/>
              <a:gd name="connsiteY16-3422" fmla="*/ 25216 h 4916638"/>
              <a:gd name="connsiteX17-3423" fmla="*/ 5595193 w 5716897"/>
              <a:gd name="connsiteY17-3424" fmla="*/ 164916 h 4916638"/>
              <a:gd name="connsiteX18-3425" fmla="*/ 5701873 w 5716897"/>
              <a:gd name="connsiteY18-3426" fmla="*/ 853256 h 4916638"/>
              <a:gd name="connsiteX19-3427" fmla="*/ 5694253 w 5716897"/>
              <a:gd name="connsiteY19-3428" fmla="*/ 1711776 h 4916638"/>
              <a:gd name="connsiteX20-3429" fmla="*/ 5499689 w 5716897"/>
              <a:gd name="connsiteY20-3430" fmla="*/ 2346268 h 4916638"/>
              <a:gd name="connsiteX21-3431" fmla="*/ 5458541 w 5716897"/>
              <a:gd name="connsiteY21-3432" fmla="*/ 2779083 h 4916638"/>
              <a:gd name="connsiteX22-3433" fmla="*/ 5458033 w 5716897"/>
              <a:gd name="connsiteY22-3434" fmla="*/ 2991936 h 4916638"/>
              <a:gd name="connsiteX23-3435" fmla="*/ 5490037 w 5716897"/>
              <a:gd name="connsiteY23-3436" fmla="*/ 3258636 h 4916638"/>
              <a:gd name="connsiteX24-3437" fmla="*/ 5488513 w 5716897"/>
              <a:gd name="connsiteY24-3438" fmla="*/ 3388176 h 4916638"/>
              <a:gd name="connsiteX25-3439" fmla="*/ 5389453 w 5716897"/>
              <a:gd name="connsiteY25-3440" fmla="*/ 3814896 h 4916638"/>
              <a:gd name="connsiteX26-3441" fmla="*/ 5016073 w 5716897"/>
              <a:gd name="connsiteY26-3442" fmla="*/ 4294956 h 4916638"/>
              <a:gd name="connsiteX27-3443" fmla="*/ 4231213 w 5716897"/>
              <a:gd name="connsiteY27-3444" fmla="*/ 4706436 h 4916638"/>
              <a:gd name="connsiteX28-3445" fmla="*/ 3156793 w 5716897"/>
              <a:gd name="connsiteY28-3446" fmla="*/ 4912176 h 4916638"/>
              <a:gd name="connsiteX29-3447" fmla="*/ 1777573 w 5716897"/>
              <a:gd name="connsiteY29-3448" fmla="*/ 4805496 h 4916638"/>
              <a:gd name="connsiteX30-3449" fmla="*/ 748873 w 5716897"/>
              <a:gd name="connsiteY30-3450" fmla="*/ 4340676 h 4916638"/>
              <a:gd name="connsiteX31-3451" fmla="*/ 370413 w 5716897"/>
              <a:gd name="connsiteY31-3452" fmla="*/ 3931736 h 4916638"/>
              <a:gd name="connsiteX32-3453" fmla="*/ 223092 w 5716897"/>
              <a:gd name="connsiteY32-3454" fmla="*/ 3492315 h 4916638"/>
              <a:gd name="connsiteX33-3455" fmla="*/ 291673 w 5716897"/>
              <a:gd name="connsiteY33-3456" fmla="*/ 3144336 h 4916638"/>
              <a:gd name="connsiteX0-3457" fmla="*/ 291673 w 5716897"/>
              <a:gd name="connsiteY0-3458" fmla="*/ 3144336 h 4916638"/>
              <a:gd name="connsiteX1-3459" fmla="*/ 263732 w 5716897"/>
              <a:gd name="connsiteY1-3460" fmla="*/ 2913195 h 4916638"/>
              <a:gd name="connsiteX2-3461" fmla="*/ 291673 w 5716897"/>
              <a:gd name="connsiteY2-3462" fmla="*/ 2631256 h 4916638"/>
              <a:gd name="connsiteX3-3463" fmla="*/ 190073 w 5716897"/>
              <a:gd name="connsiteY3-3464" fmla="*/ 2222316 h 4916638"/>
              <a:gd name="connsiteX4-3465" fmla="*/ 24973 w 5716897"/>
              <a:gd name="connsiteY4-3466" fmla="*/ 1521276 h 4916638"/>
              <a:gd name="connsiteX5-3467" fmla="*/ 22433 w 5716897"/>
              <a:gd name="connsiteY5-3468" fmla="*/ 670376 h 4916638"/>
              <a:gd name="connsiteX6-3469" fmla="*/ 233253 w 5716897"/>
              <a:gd name="connsiteY6-3470" fmla="*/ 32836 h 4916638"/>
              <a:gd name="connsiteX7-3471" fmla="*/ 954613 w 5716897"/>
              <a:gd name="connsiteY7-3472" fmla="*/ 119196 h 4916638"/>
              <a:gd name="connsiteX8-3473" fmla="*/ 1609933 w 5716897"/>
              <a:gd name="connsiteY8-3474" fmla="*/ 355416 h 4916638"/>
              <a:gd name="connsiteX9-3475" fmla="*/ 1950293 w 5716897"/>
              <a:gd name="connsiteY9-3476" fmla="*/ 530676 h 4916638"/>
              <a:gd name="connsiteX10-3477" fmla="*/ 2511633 w 5716897"/>
              <a:gd name="connsiteY10-3478" fmla="*/ 406216 h 4916638"/>
              <a:gd name="connsiteX11-3479" fmla="*/ 3377773 w 5716897"/>
              <a:gd name="connsiteY11-3480" fmla="*/ 408756 h 4916638"/>
              <a:gd name="connsiteX12-3481" fmla="*/ 3923873 w 5716897"/>
              <a:gd name="connsiteY12-3482" fmla="*/ 540836 h 4916638"/>
              <a:gd name="connsiteX13-3483" fmla="*/ 4195652 w 5716897"/>
              <a:gd name="connsiteY13-3484" fmla="*/ 408755 h 4916638"/>
              <a:gd name="connsiteX14-3485" fmla="*/ 4685873 w 5716897"/>
              <a:gd name="connsiteY14-3486" fmla="*/ 200476 h 4916638"/>
              <a:gd name="connsiteX15-3487" fmla="*/ 5414853 w 5716897"/>
              <a:gd name="connsiteY15-3488" fmla="*/ 68396 h 4916638"/>
              <a:gd name="connsiteX16-3489" fmla="*/ 5557093 w 5716897"/>
              <a:gd name="connsiteY16-3490" fmla="*/ 25216 h 4916638"/>
              <a:gd name="connsiteX17-3491" fmla="*/ 5595193 w 5716897"/>
              <a:gd name="connsiteY17-3492" fmla="*/ 164916 h 4916638"/>
              <a:gd name="connsiteX18-3493" fmla="*/ 5701873 w 5716897"/>
              <a:gd name="connsiteY18-3494" fmla="*/ 853256 h 4916638"/>
              <a:gd name="connsiteX19-3495" fmla="*/ 5694253 w 5716897"/>
              <a:gd name="connsiteY19-3496" fmla="*/ 1711776 h 4916638"/>
              <a:gd name="connsiteX20-3497" fmla="*/ 5499689 w 5716897"/>
              <a:gd name="connsiteY20-3498" fmla="*/ 2346268 h 4916638"/>
              <a:gd name="connsiteX21-3499" fmla="*/ 5458541 w 5716897"/>
              <a:gd name="connsiteY21-3500" fmla="*/ 2779083 h 4916638"/>
              <a:gd name="connsiteX22-3501" fmla="*/ 5458033 w 5716897"/>
              <a:gd name="connsiteY22-3502" fmla="*/ 2991936 h 4916638"/>
              <a:gd name="connsiteX23-3503" fmla="*/ 5490037 w 5716897"/>
              <a:gd name="connsiteY23-3504" fmla="*/ 3258636 h 4916638"/>
              <a:gd name="connsiteX24-3505" fmla="*/ 5488513 w 5716897"/>
              <a:gd name="connsiteY24-3506" fmla="*/ 3388176 h 4916638"/>
              <a:gd name="connsiteX25-3507" fmla="*/ 5389453 w 5716897"/>
              <a:gd name="connsiteY25-3508" fmla="*/ 3814896 h 4916638"/>
              <a:gd name="connsiteX26-3509" fmla="*/ 5016073 w 5716897"/>
              <a:gd name="connsiteY26-3510" fmla="*/ 4294956 h 4916638"/>
              <a:gd name="connsiteX27-3511" fmla="*/ 4231213 w 5716897"/>
              <a:gd name="connsiteY27-3512" fmla="*/ 4706436 h 4916638"/>
              <a:gd name="connsiteX28-3513" fmla="*/ 3156793 w 5716897"/>
              <a:gd name="connsiteY28-3514" fmla="*/ 4912176 h 4916638"/>
              <a:gd name="connsiteX29-3515" fmla="*/ 1777573 w 5716897"/>
              <a:gd name="connsiteY29-3516" fmla="*/ 4805496 h 4916638"/>
              <a:gd name="connsiteX30-3517" fmla="*/ 748873 w 5716897"/>
              <a:gd name="connsiteY30-3518" fmla="*/ 4340676 h 4916638"/>
              <a:gd name="connsiteX31-3519" fmla="*/ 370413 w 5716897"/>
              <a:gd name="connsiteY31-3520" fmla="*/ 3931736 h 4916638"/>
              <a:gd name="connsiteX32-3521" fmla="*/ 223092 w 5716897"/>
              <a:gd name="connsiteY32-3522" fmla="*/ 3492315 h 4916638"/>
              <a:gd name="connsiteX33-3523" fmla="*/ 291673 w 5716897"/>
              <a:gd name="connsiteY33-3524" fmla="*/ 3144336 h 4916638"/>
              <a:gd name="connsiteX0-3525" fmla="*/ 291673 w 5716897"/>
              <a:gd name="connsiteY0-3526" fmla="*/ 3144336 h 4916638"/>
              <a:gd name="connsiteX1-3527" fmla="*/ 317072 w 5716897"/>
              <a:gd name="connsiteY1-3528" fmla="*/ 3019875 h 4916638"/>
              <a:gd name="connsiteX2-3529" fmla="*/ 291673 w 5716897"/>
              <a:gd name="connsiteY2-3530" fmla="*/ 2631256 h 4916638"/>
              <a:gd name="connsiteX3-3531" fmla="*/ 190073 w 5716897"/>
              <a:gd name="connsiteY3-3532" fmla="*/ 2222316 h 4916638"/>
              <a:gd name="connsiteX4-3533" fmla="*/ 24973 w 5716897"/>
              <a:gd name="connsiteY4-3534" fmla="*/ 1521276 h 4916638"/>
              <a:gd name="connsiteX5-3535" fmla="*/ 22433 w 5716897"/>
              <a:gd name="connsiteY5-3536" fmla="*/ 670376 h 4916638"/>
              <a:gd name="connsiteX6-3537" fmla="*/ 233253 w 5716897"/>
              <a:gd name="connsiteY6-3538" fmla="*/ 32836 h 4916638"/>
              <a:gd name="connsiteX7-3539" fmla="*/ 954613 w 5716897"/>
              <a:gd name="connsiteY7-3540" fmla="*/ 119196 h 4916638"/>
              <a:gd name="connsiteX8-3541" fmla="*/ 1609933 w 5716897"/>
              <a:gd name="connsiteY8-3542" fmla="*/ 355416 h 4916638"/>
              <a:gd name="connsiteX9-3543" fmla="*/ 1950293 w 5716897"/>
              <a:gd name="connsiteY9-3544" fmla="*/ 530676 h 4916638"/>
              <a:gd name="connsiteX10-3545" fmla="*/ 2511633 w 5716897"/>
              <a:gd name="connsiteY10-3546" fmla="*/ 406216 h 4916638"/>
              <a:gd name="connsiteX11-3547" fmla="*/ 3377773 w 5716897"/>
              <a:gd name="connsiteY11-3548" fmla="*/ 408756 h 4916638"/>
              <a:gd name="connsiteX12-3549" fmla="*/ 3923873 w 5716897"/>
              <a:gd name="connsiteY12-3550" fmla="*/ 540836 h 4916638"/>
              <a:gd name="connsiteX13-3551" fmla="*/ 4195652 w 5716897"/>
              <a:gd name="connsiteY13-3552" fmla="*/ 408755 h 4916638"/>
              <a:gd name="connsiteX14-3553" fmla="*/ 4685873 w 5716897"/>
              <a:gd name="connsiteY14-3554" fmla="*/ 200476 h 4916638"/>
              <a:gd name="connsiteX15-3555" fmla="*/ 5414853 w 5716897"/>
              <a:gd name="connsiteY15-3556" fmla="*/ 68396 h 4916638"/>
              <a:gd name="connsiteX16-3557" fmla="*/ 5557093 w 5716897"/>
              <a:gd name="connsiteY16-3558" fmla="*/ 25216 h 4916638"/>
              <a:gd name="connsiteX17-3559" fmla="*/ 5595193 w 5716897"/>
              <a:gd name="connsiteY17-3560" fmla="*/ 164916 h 4916638"/>
              <a:gd name="connsiteX18-3561" fmla="*/ 5701873 w 5716897"/>
              <a:gd name="connsiteY18-3562" fmla="*/ 853256 h 4916638"/>
              <a:gd name="connsiteX19-3563" fmla="*/ 5694253 w 5716897"/>
              <a:gd name="connsiteY19-3564" fmla="*/ 1711776 h 4916638"/>
              <a:gd name="connsiteX20-3565" fmla="*/ 5499689 w 5716897"/>
              <a:gd name="connsiteY20-3566" fmla="*/ 2346268 h 4916638"/>
              <a:gd name="connsiteX21-3567" fmla="*/ 5458541 w 5716897"/>
              <a:gd name="connsiteY21-3568" fmla="*/ 2779083 h 4916638"/>
              <a:gd name="connsiteX22-3569" fmla="*/ 5458033 w 5716897"/>
              <a:gd name="connsiteY22-3570" fmla="*/ 2991936 h 4916638"/>
              <a:gd name="connsiteX23-3571" fmla="*/ 5490037 w 5716897"/>
              <a:gd name="connsiteY23-3572" fmla="*/ 3258636 h 4916638"/>
              <a:gd name="connsiteX24-3573" fmla="*/ 5488513 w 5716897"/>
              <a:gd name="connsiteY24-3574" fmla="*/ 3388176 h 4916638"/>
              <a:gd name="connsiteX25-3575" fmla="*/ 5389453 w 5716897"/>
              <a:gd name="connsiteY25-3576" fmla="*/ 3814896 h 4916638"/>
              <a:gd name="connsiteX26-3577" fmla="*/ 5016073 w 5716897"/>
              <a:gd name="connsiteY26-3578" fmla="*/ 4294956 h 4916638"/>
              <a:gd name="connsiteX27-3579" fmla="*/ 4231213 w 5716897"/>
              <a:gd name="connsiteY27-3580" fmla="*/ 4706436 h 4916638"/>
              <a:gd name="connsiteX28-3581" fmla="*/ 3156793 w 5716897"/>
              <a:gd name="connsiteY28-3582" fmla="*/ 4912176 h 4916638"/>
              <a:gd name="connsiteX29-3583" fmla="*/ 1777573 w 5716897"/>
              <a:gd name="connsiteY29-3584" fmla="*/ 4805496 h 4916638"/>
              <a:gd name="connsiteX30-3585" fmla="*/ 748873 w 5716897"/>
              <a:gd name="connsiteY30-3586" fmla="*/ 4340676 h 4916638"/>
              <a:gd name="connsiteX31-3587" fmla="*/ 370413 w 5716897"/>
              <a:gd name="connsiteY31-3588" fmla="*/ 3931736 h 4916638"/>
              <a:gd name="connsiteX32-3589" fmla="*/ 223092 w 5716897"/>
              <a:gd name="connsiteY32-3590" fmla="*/ 3492315 h 4916638"/>
              <a:gd name="connsiteX33-3591" fmla="*/ 291673 w 5716897"/>
              <a:gd name="connsiteY33-3592" fmla="*/ 3144336 h 4916638"/>
              <a:gd name="connsiteX0-3593" fmla="*/ 291673 w 5702525"/>
              <a:gd name="connsiteY0-3594" fmla="*/ 3144336 h 4916638"/>
              <a:gd name="connsiteX1-3595" fmla="*/ 317072 w 5702525"/>
              <a:gd name="connsiteY1-3596" fmla="*/ 3019875 h 4916638"/>
              <a:gd name="connsiteX2-3597" fmla="*/ 291673 w 5702525"/>
              <a:gd name="connsiteY2-3598" fmla="*/ 2631256 h 4916638"/>
              <a:gd name="connsiteX3-3599" fmla="*/ 190073 w 5702525"/>
              <a:gd name="connsiteY3-3600" fmla="*/ 2222316 h 4916638"/>
              <a:gd name="connsiteX4-3601" fmla="*/ 24973 w 5702525"/>
              <a:gd name="connsiteY4-3602" fmla="*/ 1521276 h 4916638"/>
              <a:gd name="connsiteX5-3603" fmla="*/ 22433 w 5702525"/>
              <a:gd name="connsiteY5-3604" fmla="*/ 670376 h 4916638"/>
              <a:gd name="connsiteX6-3605" fmla="*/ 233253 w 5702525"/>
              <a:gd name="connsiteY6-3606" fmla="*/ 32836 h 4916638"/>
              <a:gd name="connsiteX7-3607" fmla="*/ 954613 w 5702525"/>
              <a:gd name="connsiteY7-3608" fmla="*/ 119196 h 4916638"/>
              <a:gd name="connsiteX8-3609" fmla="*/ 1609933 w 5702525"/>
              <a:gd name="connsiteY8-3610" fmla="*/ 355416 h 4916638"/>
              <a:gd name="connsiteX9-3611" fmla="*/ 1950293 w 5702525"/>
              <a:gd name="connsiteY9-3612" fmla="*/ 530676 h 4916638"/>
              <a:gd name="connsiteX10-3613" fmla="*/ 2511633 w 5702525"/>
              <a:gd name="connsiteY10-3614" fmla="*/ 406216 h 4916638"/>
              <a:gd name="connsiteX11-3615" fmla="*/ 3377773 w 5702525"/>
              <a:gd name="connsiteY11-3616" fmla="*/ 408756 h 4916638"/>
              <a:gd name="connsiteX12-3617" fmla="*/ 3923873 w 5702525"/>
              <a:gd name="connsiteY12-3618" fmla="*/ 540836 h 4916638"/>
              <a:gd name="connsiteX13-3619" fmla="*/ 4195652 w 5702525"/>
              <a:gd name="connsiteY13-3620" fmla="*/ 408755 h 4916638"/>
              <a:gd name="connsiteX14-3621" fmla="*/ 4685873 w 5702525"/>
              <a:gd name="connsiteY14-3622" fmla="*/ 200476 h 4916638"/>
              <a:gd name="connsiteX15-3623" fmla="*/ 5414853 w 5702525"/>
              <a:gd name="connsiteY15-3624" fmla="*/ 68396 h 4916638"/>
              <a:gd name="connsiteX16-3625" fmla="*/ 5557093 w 5702525"/>
              <a:gd name="connsiteY16-3626" fmla="*/ 25216 h 4916638"/>
              <a:gd name="connsiteX17-3627" fmla="*/ 5595193 w 5702525"/>
              <a:gd name="connsiteY17-3628" fmla="*/ 164916 h 4916638"/>
              <a:gd name="connsiteX18-3629" fmla="*/ 5701873 w 5702525"/>
              <a:gd name="connsiteY18-3630" fmla="*/ 853256 h 4916638"/>
              <a:gd name="connsiteX19-3631" fmla="*/ 5633293 w 5702525"/>
              <a:gd name="connsiteY19-3632" fmla="*/ 1704156 h 4916638"/>
              <a:gd name="connsiteX20-3633" fmla="*/ 5499689 w 5702525"/>
              <a:gd name="connsiteY20-3634" fmla="*/ 2346268 h 4916638"/>
              <a:gd name="connsiteX21-3635" fmla="*/ 5458541 w 5702525"/>
              <a:gd name="connsiteY21-3636" fmla="*/ 2779083 h 4916638"/>
              <a:gd name="connsiteX22-3637" fmla="*/ 5458033 w 5702525"/>
              <a:gd name="connsiteY22-3638" fmla="*/ 2991936 h 4916638"/>
              <a:gd name="connsiteX23-3639" fmla="*/ 5490037 w 5702525"/>
              <a:gd name="connsiteY23-3640" fmla="*/ 3258636 h 4916638"/>
              <a:gd name="connsiteX24-3641" fmla="*/ 5488513 w 5702525"/>
              <a:gd name="connsiteY24-3642" fmla="*/ 3388176 h 4916638"/>
              <a:gd name="connsiteX25-3643" fmla="*/ 5389453 w 5702525"/>
              <a:gd name="connsiteY25-3644" fmla="*/ 3814896 h 4916638"/>
              <a:gd name="connsiteX26-3645" fmla="*/ 5016073 w 5702525"/>
              <a:gd name="connsiteY26-3646" fmla="*/ 4294956 h 4916638"/>
              <a:gd name="connsiteX27-3647" fmla="*/ 4231213 w 5702525"/>
              <a:gd name="connsiteY27-3648" fmla="*/ 4706436 h 4916638"/>
              <a:gd name="connsiteX28-3649" fmla="*/ 3156793 w 5702525"/>
              <a:gd name="connsiteY28-3650" fmla="*/ 4912176 h 4916638"/>
              <a:gd name="connsiteX29-3651" fmla="*/ 1777573 w 5702525"/>
              <a:gd name="connsiteY29-3652" fmla="*/ 4805496 h 4916638"/>
              <a:gd name="connsiteX30-3653" fmla="*/ 748873 w 5702525"/>
              <a:gd name="connsiteY30-3654" fmla="*/ 4340676 h 4916638"/>
              <a:gd name="connsiteX31-3655" fmla="*/ 370413 w 5702525"/>
              <a:gd name="connsiteY31-3656" fmla="*/ 3931736 h 4916638"/>
              <a:gd name="connsiteX32-3657" fmla="*/ 223092 w 5702525"/>
              <a:gd name="connsiteY32-3658" fmla="*/ 3492315 h 4916638"/>
              <a:gd name="connsiteX33-3659" fmla="*/ 291673 w 5702525"/>
              <a:gd name="connsiteY33-3660" fmla="*/ 3144336 h 4916638"/>
              <a:gd name="connsiteX0-3661" fmla="*/ 291673 w 5716897"/>
              <a:gd name="connsiteY0-3662" fmla="*/ 3144336 h 4916638"/>
              <a:gd name="connsiteX1-3663" fmla="*/ 317072 w 5716897"/>
              <a:gd name="connsiteY1-3664" fmla="*/ 3019875 h 4916638"/>
              <a:gd name="connsiteX2-3665" fmla="*/ 291673 w 5716897"/>
              <a:gd name="connsiteY2-3666" fmla="*/ 2631256 h 4916638"/>
              <a:gd name="connsiteX3-3667" fmla="*/ 190073 w 5716897"/>
              <a:gd name="connsiteY3-3668" fmla="*/ 2222316 h 4916638"/>
              <a:gd name="connsiteX4-3669" fmla="*/ 24973 w 5716897"/>
              <a:gd name="connsiteY4-3670" fmla="*/ 1521276 h 4916638"/>
              <a:gd name="connsiteX5-3671" fmla="*/ 22433 w 5716897"/>
              <a:gd name="connsiteY5-3672" fmla="*/ 670376 h 4916638"/>
              <a:gd name="connsiteX6-3673" fmla="*/ 233253 w 5716897"/>
              <a:gd name="connsiteY6-3674" fmla="*/ 32836 h 4916638"/>
              <a:gd name="connsiteX7-3675" fmla="*/ 954613 w 5716897"/>
              <a:gd name="connsiteY7-3676" fmla="*/ 119196 h 4916638"/>
              <a:gd name="connsiteX8-3677" fmla="*/ 1609933 w 5716897"/>
              <a:gd name="connsiteY8-3678" fmla="*/ 355416 h 4916638"/>
              <a:gd name="connsiteX9-3679" fmla="*/ 1950293 w 5716897"/>
              <a:gd name="connsiteY9-3680" fmla="*/ 530676 h 4916638"/>
              <a:gd name="connsiteX10-3681" fmla="*/ 2511633 w 5716897"/>
              <a:gd name="connsiteY10-3682" fmla="*/ 406216 h 4916638"/>
              <a:gd name="connsiteX11-3683" fmla="*/ 3377773 w 5716897"/>
              <a:gd name="connsiteY11-3684" fmla="*/ 408756 h 4916638"/>
              <a:gd name="connsiteX12-3685" fmla="*/ 3923873 w 5716897"/>
              <a:gd name="connsiteY12-3686" fmla="*/ 540836 h 4916638"/>
              <a:gd name="connsiteX13-3687" fmla="*/ 4195652 w 5716897"/>
              <a:gd name="connsiteY13-3688" fmla="*/ 408755 h 4916638"/>
              <a:gd name="connsiteX14-3689" fmla="*/ 4685873 w 5716897"/>
              <a:gd name="connsiteY14-3690" fmla="*/ 200476 h 4916638"/>
              <a:gd name="connsiteX15-3691" fmla="*/ 5414853 w 5716897"/>
              <a:gd name="connsiteY15-3692" fmla="*/ 68396 h 4916638"/>
              <a:gd name="connsiteX16-3693" fmla="*/ 5557093 w 5716897"/>
              <a:gd name="connsiteY16-3694" fmla="*/ 25216 h 4916638"/>
              <a:gd name="connsiteX17-3695" fmla="*/ 5595193 w 5716897"/>
              <a:gd name="connsiteY17-3696" fmla="*/ 164916 h 4916638"/>
              <a:gd name="connsiteX18-3697" fmla="*/ 5701873 w 5716897"/>
              <a:gd name="connsiteY18-3698" fmla="*/ 853256 h 4916638"/>
              <a:gd name="connsiteX19-3699" fmla="*/ 5694253 w 5716897"/>
              <a:gd name="connsiteY19-3700" fmla="*/ 1719396 h 4916638"/>
              <a:gd name="connsiteX20-3701" fmla="*/ 5499689 w 5716897"/>
              <a:gd name="connsiteY20-3702" fmla="*/ 2346268 h 4916638"/>
              <a:gd name="connsiteX21-3703" fmla="*/ 5458541 w 5716897"/>
              <a:gd name="connsiteY21-3704" fmla="*/ 2779083 h 4916638"/>
              <a:gd name="connsiteX22-3705" fmla="*/ 5458033 w 5716897"/>
              <a:gd name="connsiteY22-3706" fmla="*/ 2991936 h 4916638"/>
              <a:gd name="connsiteX23-3707" fmla="*/ 5490037 w 5716897"/>
              <a:gd name="connsiteY23-3708" fmla="*/ 3258636 h 4916638"/>
              <a:gd name="connsiteX24-3709" fmla="*/ 5488513 w 5716897"/>
              <a:gd name="connsiteY24-3710" fmla="*/ 3388176 h 4916638"/>
              <a:gd name="connsiteX25-3711" fmla="*/ 5389453 w 5716897"/>
              <a:gd name="connsiteY25-3712" fmla="*/ 3814896 h 4916638"/>
              <a:gd name="connsiteX26-3713" fmla="*/ 5016073 w 5716897"/>
              <a:gd name="connsiteY26-3714" fmla="*/ 4294956 h 4916638"/>
              <a:gd name="connsiteX27-3715" fmla="*/ 4231213 w 5716897"/>
              <a:gd name="connsiteY27-3716" fmla="*/ 4706436 h 4916638"/>
              <a:gd name="connsiteX28-3717" fmla="*/ 3156793 w 5716897"/>
              <a:gd name="connsiteY28-3718" fmla="*/ 4912176 h 4916638"/>
              <a:gd name="connsiteX29-3719" fmla="*/ 1777573 w 5716897"/>
              <a:gd name="connsiteY29-3720" fmla="*/ 4805496 h 4916638"/>
              <a:gd name="connsiteX30-3721" fmla="*/ 748873 w 5716897"/>
              <a:gd name="connsiteY30-3722" fmla="*/ 4340676 h 4916638"/>
              <a:gd name="connsiteX31-3723" fmla="*/ 370413 w 5716897"/>
              <a:gd name="connsiteY31-3724" fmla="*/ 3931736 h 4916638"/>
              <a:gd name="connsiteX32-3725" fmla="*/ 223092 w 5716897"/>
              <a:gd name="connsiteY32-3726" fmla="*/ 3492315 h 4916638"/>
              <a:gd name="connsiteX33-3727" fmla="*/ 291673 w 5716897"/>
              <a:gd name="connsiteY33-3728" fmla="*/ 3144336 h 4916638"/>
              <a:gd name="connsiteX0-3729" fmla="*/ 291673 w 5716897"/>
              <a:gd name="connsiteY0-3730" fmla="*/ 3144336 h 4916638"/>
              <a:gd name="connsiteX1-3731" fmla="*/ 317072 w 5716897"/>
              <a:gd name="connsiteY1-3732" fmla="*/ 2905575 h 4916638"/>
              <a:gd name="connsiteX2-3733" fmla="*/ 291673 w 5716897"/>
              <a:gd name="connsiteY2-3734" fmla="*/ 2631256 h 4916638"/>
              <a:gd name="connsiteX3-3735" fmla="*/ 190073 w 5716897"/>
              <a:gd name="connsiteY3-3736" fmla="*/ 2222316 h 4916638"/>
              <a:gd name="connsiteX4-3737" fmla="*/ 24973 w 5716897"/>
              <a:gd name="connsiteY4-3738" fmla="*/ 1521276 h 4916638"/>
              <a:gd name="connsiteX5-3739" fmla="*/ 22433 w 5716897"/>
              <a:gd name="connsiteY5-3740" fmla="*/ 670376 h 4916638"/>
              <a:gd name="connsiteX6-3741" fmla="*/ 233253 w 5716897"/>
              <a:gd name="connsiteY6-3742" fmla="*/ 32836 h 4916638"/>
              <a:gd name="connsiteX7-3743" fmla="*/ 954613 w 5716897"/>
              <a:gd name="connsiteY7-3744" fmla="*/ 119196 h 4916638"/>
              <a:gd name="connsiteX8-3745" fmla="*/ 1609933 w 5716897"/>
              <a:gd name="connsiteY8-3746" fmla="*/ 355416 h 4916638"/>
              <a:gd name="connsiteX9-3747" fmla="*/ 1950293 w 5716897"/>
              <a:gd name="connsiteY9-3748" fmla="*/ 530676 h 4916638"/>
              <a:gd name="connsiteX10-3749" fmla="*/ 2511633 w 5716897"/>
              <a:gd name="connsiteY10-3750" fmla="*/ 406216 h 4916638"/>
              <a:gd name="connsiteX11-3751" fmla="*/ 3377773 w 5716897"/>
              <a:gd name="connsiteY11-3752" fmla="*/ 408756 h 4916638"/>
              <a:gd name="connsiteX12-3753" fmla="*/ 3923873 w 5716897"/>
              <a:gd name="connsiteY12-3754" fmla="*/ 540836 h 4916638"/>
              <a:gd name="connsiteX13-3755" fmla="*/ 4195652 w 5716897"/>
              <a:gd name="connsiteY13-3756" fmla="*/ 408755 h 4916638"/>
              <a:gd name="connsiteX14-3757" fmla="*/ 4685873 w 5716897"/>
              <a:gd name="connsiteY14-3758" fmla="*/ 200476 h 4916638"/>
              <a:gd name="connsiteX15-3759" fmla="*/ 5414853 w 5716897"/>
              <a:gd name="connsiteY15-3760" fmla="*/ 68396 h 4916638"/>
              <a:gd name="connsiteX16-3761" fmla="*/ 5557093 w 5716897"/>
              <a:gd name="connsiteY16-3762" fmla="*/ 25216 h 4916638"/>
              <a:gd name="connsiteX17-3763" fmla="*/ 5595193 w 5716897"/>
              <a:gd name="connsiteY17-3764" fmla="*/ 164916 h 4916638"/>
              <a:gd name="connsiteX18-3765" fmla="*/ 5701873 w 5716897"/>
              <a:gd name="connsiteY18-3766" fmla="*/ 853256 h 4916638"/>
              <a:gd name="connsiteX19-3767" fmla="*/ 5694253 w 5716897"/>
              <a:gd name="connsiteY19-3768" fmla="*/ 1719396 h 4916638"/>
              <a:gd name="connsiteX20-3769" fmla="*/ 5499689 w 5716897"/>
              <a:gd name="connsiteY20-3770" fmla="*/ 2346268 h 4916638"/>
              <a:gd name="connsiteX21-3771" fmla="*/ 5458541 w 5716897"/>
              <a:gd name="connsiteY21-3772" fmla="*/ 2779083 h 4916638"/>
              <a:gd name="connsiteX22-3773" fmla="*/ 5458033 w 5716897"/>
              <a:gd name="connsiteY22-3774" fmla="*/ 2991936 h 4916638"/>
              <a:gd name="connsiteX23-3775" fmla="*/ 5490037 w 5716897"/>
              <a:gd name="connsiteY23-3776" fmla="*/ 3258636 h 4916638"/>
              <a:gd name="connsiteX24-3777" fmla="*/ 5488513 w 5716897"/>
              <a:gd name="connsiteY24-3778" fmla="*/ 3388176 h 4916638"/>
              <a:gd name="connsiteX25-3779" fmla="*/ 5389453 w 5716897"/>
              <a:gd name="connsiteY25-3780" fmla="*/ 3814896 h 4916638"/>
              <a:gd name="connsiteX26-3781" fmla="*/ 5016073 w 5716897"/>
              <a:gd name="connsiteY26-3782" fmla="*/ 4294956 h 4916638"/>
              <a:gd name="connsiteX27-3783" fmla="*/ 4231213 w 5716897"/>
              <a:gd name="connsiteY27-3784" fmla="*/ 4706436 h 4916638"/>
              <a:gd name="connsiteX28-3785" fmla="*/ 3156793 w 5716897"/>
              <a:gd name="connsiteY28-3786" fmla="*/ 4912176 h 4916638"/>
              <a:gd name="connsiteX29-3787" fmla="*/ 1777573 w 5716897"/>
              <a:gd name="connsiteY29-3788" fmla="*/ 4805496 h 4916638"/>
              <a:gd name="connsiteX30-3789" fmla="*/ 748873 w 5716897"/>
              <a:gd name="connsiteY30-3790" fmla="*/ 4340676 h 4916638"/>
              <a:gd name="connsiteX31-3791" fmla="*/ 370413 w 5716897"/>
              <a:gd name="connsiteY31-3792" fmla="*/ 3931736 h 4916638"/>
              <a:gd name="connsiteX32-3793" fmla="*/ 223092 w 5716897"/>
              <a:gd name="connsiteY32-3794" fmla="*/ 3492315 h 4916638"/>
              <a:gd name="connsiteX33-3795" fmla="*/ 291673 w 5716897"/>
              <a:gd name="connsiteY33-3796" fmla="*/ 3144336 h 4916638"/>
              <a:gd name="connsiteX0-3797" fmla="*/ 291673 w 5716897"/>
              <a:gd name="connsiteY0-3798" fmla="*/ 3144584 h 4916886"/>
              <a:gd name="connsiteX1-3799" fmla="*/ 317072 w 5716897"/>
              <a:gd name="connsiteY1-3800" fmla="*/ 2905823 h 4916886"/>
              <a:gd name="connsiteX2-3801" fmla="*/ 291673 w 5716897"/>
              <a:gd name="connsiteY2-3802" fmla="*/ 2631504 h 4916886"/>
              <a:gd name="connsiteX3-3803" fmla="*/ 190073 w 5716897"/>
              <a:gd name="connsiteY3-3804" fmla="*/ 2222564 h 4916886"/>
              <a:gd name="connsiteX4-3805" fmla="*/ 24973 w 5716897"/>
              <a:gd name="connsiteY4-3806" fmla="*/ 1521524 h 4916886"/>
              <a:gd name="connsiteX5-3807" fmla="*/ 22433 w 5716897"/>
              <a:gd name="connsiteY5-3808" fmla="*/ 670624 h 4916886"/>
              <a:gd name="connsiteX6-3809" fmla="*/ 233253 w 5716897"/>
              <a:gd name="connsiteY6-3810" fmla="*/ 33084 h 4916886"/>
              <a:gd name="connsiteX7-3811" fmla="*/ 954613 w 5716897"/>
              <a:gd name="connsiteY7-3812" fmla="*/ 119444 h 4916886"/>
              <a:gd name="connsiteX8-3813" fmla="*/ 1564213 w 5716897"/>
              <a:gd name="connsiteY8-3814" fmla="*/ 365824 h 4916886"/>
              <a:gd name="connsiteX9-3815" fmla="*/ 1950293 w 5716897"/>
              <a:gd name="connsiteY9-3816" fmla="*/ 530924 h 4916886"/>
              <a:gd name="connsiteX10-3817" fmla="*/ 2511633 w 5716897"/>
              <a:gd name="connsiteY10-3818" fmla="*/ 406464 h 4916886"/>
              <a:gd name="connsiteX11-3819" fmla="*/ 3377773 w 5716897"/>
              <a:gd name="connsiteY11-3820" fmla="*/ 409004 h 4916886"/>
              <a:gd name="connsiteX12-3821" fmla="*/ 3923873 w 5716897"/>
              <a:gd name="connsiteY12-3822" fmla="*/ 541084 h 4916886"/>
              <a:gd name="connsiteX13-3823" fmla="*/ 4195652 w 5716897"/>
              <a:gd name="connsiteY13-3824" fmla="*/ 409003 h 4916886"/>
              <a:gd name="connsiteX14-3825" fmla="*/ 4685873 w 5716897"/>
              <a:gd name="connsiteY14-3826" fmla="*/ 200724 h 4916886"/>
              <a:gd name="connsiteX15-3827" fmla="*/ 5414853 w 5716897"/>
              <a:gd name="connsiteY15-3828" fmla="*/ 68644 h 4916886"/>
              <a:gd name="connsiteX16-3829" fmla="*/ 5557093 w 5716897"/>
              <a:gd name="connsiteY16-3830" fmla="*/ 25464 h 4916886"/>
              <a:gd name="connsiteX17-3831" fmla="*/ 5595193 w 5716897"/>
              <a:gd name="connsiteY17-3832" fmla="*/ 165164 h 4916886"/>
              <a:gd name="connsiteX18-3833" fmla="*/ 5701873 w 5716897"/>
              <a:gd name="connsiteY18-3834" fmla="*/ 853504 h 4916886"/>
              <a:gd name="connsiteX19-3835" fmla="*/ 5694253 w 5716897"/>
              <a:gd name="connsiteY19-3836" fmla="*/ 1719644 h 4916886"/>
              <a:gd name="connsiteX20-3837" fmla="*/ 5499689 w 5716897"/>
              <a:gd name="connsiteY20-3838" fmla="*/ 2346516 h 4916886"/>
              <a:gd name="connsiteX21-3839" fmla="*/ 5458541 w 5716897"/>
              <a:gd name="connsiteY21-3840" fmla="*/ 2779331 h 4916886"/>
              <a:gd name="connsiteX22-3841" fmla="*/ 5458033 w 5716897"/>
              <a:gd name="connsiteY22-3842" fmla="*/ 2992184 h 4916886"/>
              <a:gd name="connsiteX23-3843" fmla="*/ 5490037 w 5716897"/>
              <a:gd name="connsiteY23-3844" fmla="*/ 3258884 h 4916886"/>
              <a:gd name="connsiteX24-3845" fmla="*/ 5488513 w 5716897"/>
              <a:gd name="connsiteY24-3846" fmla="*/ 3388424 h 4916886"/>
              <a:gd name="connsiteX25-3847" fmla="*/ 5389453 w 5716897"/>
              <a:gd name="connsiteY25-3848" fmla="*/ 3815144 h 4916886"/>
              <a:gd name="connsiteX26-3849" fmla="*/ 5016073 w 5716897"/>
              <a:gd name="connsiteY26-3850" fmla="*/ 4295204 h 4916886"/>
              <a:gd name="connsiteX27-3851" fmla="*/ 4231213 w 5716897"/>
              <a:gd name="connsiteY27-3852" fmla="*/ 4706684 h 4916886"/>
              <a:gd name="connsiteX28-3853" fmla="*/ 3156793 w 5716897"/>
              <a:gd name="connsiteY28-3854" fmla="*/ 4912424 h 4916886"/>
              <a:gd name="connsiteX29-3855" fmla="*/ 1777573 w 5716897"/>
              <a:gd name="connsiteY29-3856" fmla="*/ 4805744 h 4916886"/>
              <a:gd name="connsiteX30-3857" fmla="*/ 748873 w 5716897"/>
              <a:gd name="connsiteY30-3858" fmla="*/ 4340924 h 4916886"/>
              <a:gd name="connsiteX31-3859" fmla="*/ 370413 w 5716897"/>
              <a:gd name="connsiteY31-3860" fmla="*/ 3931984 h 4916886"/>
              <a:gd name="connsiteX32-3861" fmla="*/ 223092 w 5716897"/>
              <a:gd name="connsiteY32-3862" fmla="*/ 3492563 h 4916886"/>
              <a:gd name="connsiteX33-3863" fmla="*/ 291673 w 5716897"/>
              <a:gd name="connsiteY33-3864" fmla="*/ 3144584 h 4916886"/>
              <a:gd name="connsiteX0-3865" fmla="*/ 291673 w 5716897"/>
              <a:gd name="connsiteY0-3866" fmla="*/ 3144584 h 4916886"/>
              <a:gd name="connsiteX1-3867" fmla="*/ 317072 w 5716897"/>
              <a:gd name="connsiteY1-3868" fmla="*/ 2905823 h 4916886"/>
              <a:gd name="connsiteX2-3869" fmla="*/ 291673 w 5716897"/>
              <a:gd name="connsiteY2-3870" fmla="*/ 2631504 h 4916886"/>
              <a:gd name="connsiteX3-3871" fmla="*/ 190073 w 5716897"/>
              <a:gd name="connsiteY3-3872" fmla="*/ 2222564 h 4916886"/>
              <a:gd name="connsiteX4-3873" fmla="*/ 24973 w 5716897"/>
              <a:gd name="connsiteY4-3874" fmla="*/ 1521524 h 4916886"/>
              <a:gd name="connsiteX5-3875" fmla="*/ 22433 w 5716897"/>
              <a:gd name="connsiteY5-3876" fmla="*/ 670624 h 4916886"/>
              <a:gd name="connsiteX6-3877" fmla="*/ 233253 w 5716897"/>
              <a:gd name="connsiteY6-3878" fmla="*/ 33084 h 4916886"/>
              <a:gd name="connsiteX7-3879" fmla="*/ 954613 w 5716897"/>
              <a:gd name="connsiteY7-3880" fmla="*/ 119444 h 4916886"/>
              <a:gd name="connsiteX8-3881" fmla="*/ 1564213 w 5716897"/>
              <a:gd name="connsiteY8-3882" fmla="*/ 365824 h 4916886"/>
              <a:gd name="connsiteX9-3883" fmla="*/ 1950293 w 5716897"/>
              <a:gd name="connsiteY9-3884" fmla="*/ 530924 h 4916886"/>
              <a:gd name="connsiteX10-3885" fmla="*/ 2542113 w 5716897"/>
              <a:gd name="connsiteY10-3886" fmla="*/ 421704 h 4916886"/>
              <a:gd name="connsiteX11-3887" fmla="*/ 3377773 w 5716897"/>
              <a:gd name="connsiteY11-3888" fmla="*/ 409004 h 4916886"/>
              <a:gd name="connsiteX12-3889" fmla="*/ 3923873 w 5716897"/>
              <a:gd name="connsiteY12-3890" fmla="*/ 541084 h 4916886"/>
              <a:gd name="connsiteX13-3891" fmla="*/ 4195652 w 5716897"/>
              <a:gd name="connsiteY13-3892" fmla="*/ 409003 h 4916886"/>
              <a:gd name="connsiteX14-3893" fmla="*/ 4685873 w 5716897"/>
              <a:gd name="connsiteY14-3894" fmla="*/ 200724 h 4916886"/>
              <a:gd name="connsiteX15-3895" fmla="*/ 5414853 w 5716897"/>
              <a:gd name="connsiteY15-3896" fmla="*/ 68644 h 4916886"/>
              <a:gd name="connsiteX16-3897" fmla="*/ 5557093 w 5716897"/>
              <a:gd name="connsiteY16-3898" fmla="*/ 25464 h 4916886"/>
              <a:gd name="connsiteX17-3899" fmla="*/ 5595193 w 5716897"/>
              <a:gd name="connsiteY17-3900" fmla="*/ 165164 h 4916886"/>
              <a:gd name="connsiteX18-3901" fmla="*/ 5701873 w 5716897"/>
              <a:gd name="connsiteY18-3902" fmla="*/ 853504 h 4916886"/>
              <a:gd name="connsiteX19-3903" fmla="*/ 5694253 w 5716897"/>
              <a:gd name="connsiteY19-3904" fmla="*/ 1719644 h 4916886"/>
              <a:gd name="connsiteX20-3905" fmla="*/ 5499689 w 5716897"/>
              <a:gd name="connsiteY20-3906" fmla="*/ 2346516 h 4916886"/>
              <a:gd name="connsiteX21-3907" fmla="*/ 5458541 w 5716897"/>
              <a:gd name="connsiteY21-3908" fmla="*/ 2779331 h 4916886"/>
              <a:gd name="connsiteX22-3909" fmla="*/ 5458033 w 5716897"/>
              <a:gd name="connsiteY22-3910" fmla="*/ 2992184 h 4916886"/>
              <a:gd name="connsiteX23-3911" fmla="*/ 5490037 w 5716897"/>
              <a:gd name="connsiteY23-3912" fmla="*/ 3258884 h 4916886"/>
              <a:gd name="connsiteX24-3913" fmla="*/ 5488513 w 5716897"/>
              <a:gd name="connsiteY24-3914" fmla="*/ 3388424 h 4916886"/>
              <a:gd name="connsiteX25-3915" fmla="*/ 5389453 w 5716897"/>
              <a:gd name="connsiteY25-3916" fmla="*/ 3815144 h 4916886"/>
              <a:gd name="connsiteX26-3917" fmla="*/ 5016073 w 5716897"/>
              <a:gd name="connsiteY26-3918" fmla="*/ 4295204 h 4916886"/>
              <a:gd name="connsiteX27-3919" fmla="*/ 4231213 w 5716897"/>
              <a:gd name="connsiteY27-3920" fmla="*/ 4706684 h 4916886"/>
              <a:gd name="connsiteX28-3921" fmla="*/ 3156793 w 5716897"/>
              <a:gd name="connsiteY28-3922" fmla="*/ 4912424 h 4916886"/>
              <a:gd name="connsiteX29-3923" fmla="*/ 1777573 w 5716897"/>
              <a:gd name="connsiteY29-3924" fmla="*/ 4805744 h 4916886"/>
              <a:gd name="connsiteX30-3925" fmla="*/ 748873 w 5716897"/>
              <a:gd name="connsiteY30-3926" fmla="*/ 4340924 h 4916886"/>
              <a:gd name="connsiteX31-3927" fmla="*/ 370413 w 5716897"/>
              <a:gd name="connsiteY31-3928" fmla="*/ 3931984 h 4916886"/>
              <a:gd name="connsiteX32-3929" fmla="*/ 223092 w 5716897"/>
              <a:gd name="connsiteY32-3930" fmla="*/ 3492563 h 4916886"/>
              <a:gd name="connsiteX33-3931" fmla="*/ 291673 w 5716897"/>
              <a:gd name="connsiteY33-3932" fmla="*/ 3144584 h 4916886"/>
              <a:gd name="connsiteX0-3933" fmla="*/ 291673 w 5716897"/>
              <a:gd name="connsiteY0-3934" fmla="*/ 3144584 h 4916886"/>
              <a:gd name="connsiteX1-3935" fmla="*/ 317072 w 5716897"/>
              <a:gd name="connsiteY1-3936" fmla="*/ 2905823 h 4916886"/>
              <a:gd name="connsiteX2-3937" fmla="*/ 291673 w 5716897"/>
              <a:gd name="connsiteY2-3938" fmla="*/ 2631504 h 4916886"/>
              <a:gd name="connsiteX3-3939" fmla="*/ 190073 w 5716897"/>
              <a:gd name="connsiteY3-3940" fmla="*/ 2222564 h 4916886"/>
              <a:gd name="connsiteX4-3941" fmla="*/ 24973 w 5716897"/>
              <a:gd name="connsiteY4-3942" fmla="*/ 1521524 h 4916886"/>
              <a:gd name="connsiteX5-3943" fmla="*/ 22433 w 5716897"/>
              <a:gd name="connsiteY5-3944" fmla="*/ 670624 h 4916886"/>
              <a:gd name="connsiteX6-3945" fmla="*/ 233253 w 5716897"/>
              <a:gd name="connsiteY6-3946" fmla="*/ 33084 h 4916886"/>
              <a:gd name="connsiteX7-3947" fmla="*/ 954613 w 5716897"/>
              <a:gd name="connsiteY7-3948" fmla="*/ 119444 h 4916886"/>
              <a:gd name="connsiteX8-3949" fmla="*/ 1564213 w 5716897"/>
              <a:gd name="connsiteY8-3950" fmla="*/ 365824 h 4916886"/>
              <a:gd name="connsiteX9-3951" fmla="*/ 1950293 w 5716897"/>
              <a:gd name="connsiteY9-3952" fmla="*/ 530924 h 4916886"/>
              <a:gd name="connsiteX10-3953" fmla="*/ 2542113 w 5716897"/>
              <a:gd name="connsiteY10-3954" fmla="*/ 421704 h 4916886"/>
              <a:gd name="connsiteX11-3955" fmla="*/ 3377773 w 5716897"/>
              <a:gd name="connsiteY11-3956" fmla="*/ 409004 h 4916886"/>
              <a:gd name="connsiteX12-3957" fmla="*/ 3923873 w 5716897"/>
              <a:gd name="connsiteY12-3958" fmla="*/ 541084 h 4916886"/>
              <a:gd name="connsiteX13-3959" fmla="*/ 4195652 w 5716897"/>
              <a:gd name="connsiteY13-3960" fmla="*/ 409003 h 4916886"/>
              <a:gd name="connsiteX14-3961" fmla="*/ 4685873 w 5716897"/>
              <a:gd name="connsiteY14-3962" fmla="*/ 200724 h 4916886"/>
              <a:gd name="connsiteX15-3963" fmla="*/ 5414853 w 5716897"/>
              <a:gd name="connsiteY15-3964" fmla="*/ 68644 h 4916886"/>
              <a:gd name="connsiteX16-3965" fmla="*/ 5557093 w 5716897"/>
              <a:gd name="connsiteY16-3966" fmla="*/ 25464 h 4916886"/>
              <a:gd name="connsiteX17-3967" fmla="*/ 5595193 w 5716897"/>
              <a:gd name="connsiteY17-3968" fmla="*/ 165164 h 4916886"/>
              <a:gd name="connsiteX18-3969" fmla="*/ 5701873 w 5716897"/>
              <a:gd name="connsiteY18-3970" fmla="*/ 853504 h 4916886"/>
              <a:gd name="connsiteX19-3971" fmla="*/ 5694253 w 5716897"/>
              <a:gd name="connsiteY19-3972" fmla="*/ 1719644 h 4916886"/>
              <a:gd name="connsiteX20-3973" fmla="*/ 5499689 w 5716897"/>
              <a:gd name="connsiteY20-3974" fmla="*/ 2346516 h 4916886"/>
              <a:gd name="connsiteX21-3975" fmla="*/ 5458541 w 5716897"/>
              <a:gd name="connsiteY21-3976" fmla="*/ 2779331 h 4916886"/>
              <a:gd name="connsiteX22-3977" fmla="*/ 5458033 w 5716897"/>
              <a:gd name="connsiteY22-3978" fmla="*/ 2992184 h 4916886"/>
              <a:gd name="connsiteX23-3979" fmla="*/ 5490037 w 5716897"/>
              <a:gd name="connsiteY23-3980" fmla="*/ 3258884 h 4916886"/>
              <a:gd name="connsiteX24-3981" fmla="*/ 5488513 w 5716897"/>
              <a:gd name="connsiteY24-3982" fmla="*/ 3388424 h 4916886"/>
              <a:gd name="connsiteX25-3983" fmla="*/ 5389453 w 5716897"/>
              <a:gd name="connsiteY25-3984" fmla="*/ 3815144 h 4916886"/>
              <a:gd name="connsiteX26-3985" fmla="*/ 5016073 w 5716897"/>
              <a:gd name="connsiteY26-3986" fmla="*/ 4295204 h 4916886"/>
              <a:gd name="connsiteX27-3987" fmla="*/ 4231213 w 5716897"/>
              <a:gd name="connsiteY27-3988" fmla="*/ 4706684 h 4916886"/>
              <a:gd name="connsiteX28-3989" fmla="*/ 3156793 w 5716897"/>
              <a:gd name="connsiteY28-3990" fmla="*/ 4912424 h 4916886"/>
              <a:gd name="connsiteX29-3991" fmla="*/ 1777573 w 5716897"/>
              <a:gd name="connsiteY29-3992" fmla="*/ 4805744 h 4916886"/>
              <a:gd name="connsiteX30-3993" fmla="*/ 748873 w 5716897"/>
              <a:gd name="connsiteY30-3994" fmla="*/ 4340924 h 4916886"/>
              <a:gd name="connsiteX31-3995" fmla="*/ 370413 w 5716897"/>
              <a:gd name="connsiteY31-3996" fmla="*/ 3931984 h 4916886"/>
              <a:gd name="connsiteX32-3997" fmla="*/ 223092 w 5716897"/>
              <a:gd name="connsiteY32-3998" fmla="*/ 3492563 h 4916886"/>
              <a:gd name="connsiteX33-3999" fmla="*/ 291673 w 5716897"/>
              <a:gd name="connsiteY33-4000" fmla="*/ 3144584 h 4916886"/>
              <a:gd name="connsiteX0-4001" fmla="*/ 291673 w 5716897"/>
              <a:gd name="connsiteY0-4002" fmla="*/ 3144584 h 4916886"/>
              <a:gd name="connsiteX1-4003" fmla="*/ 317072 w 5716897"/>
              <a:gd name="connsiteY1-4004" fmla="*/ 2905823 h 4916886"/>
              <a:gd name="connsiteX2-4005" fmla="*/ 291673 w 5716897"/>
              <a:gd name="connsiteY2-4006" fmla="*/ 2631504 h 4916886"/>
              <a:gd name="connsiteX3-4007" fmla="*/ 190073 w 5716897"/>
              <a:gd name="connsiteY3-4008" fmla="*/ 2222564 h 4916886"/>
              <a:gd name="connsiteX4-4009" fmla="*/ 24973 w 5716897"/>
              <a:gd name="connsiteY4-4010" fmla="*/ 1521524 h 4916886"/>
              <a:gd name="connsiteX5-4011" fmla="*/ 22433 w 5716897"/>
              <a:gd name="connsiteY5-4012" fmla="*/ 670624 h 4916886"/>
              <a:gd name="connsiteX6-4013" fmla="*/ 233253 w 5716897"/>
              <a:gd name="connsiteY6-4014" fmla="*/ 33084 h 4916886"/>
              <a:gd name="connsiteX7-4015" fmla="*/ 954613 w 5716897"/>
              <a:gd name="connsiteY7-4016" fmla="*/ 119444 h 4916886"/>
              <a:gd name="connsiteX8-4017" fmla="*/ 1564213 w 5716897"/>
              <a:gd name="connsiteY8-4018" fmla="*/ 365824 h 4916886"/>
              <a:gd name="connsiteX9-4019" fmla="*/ 1950293 w 5716897"/>
              <a:gd name="connsiteY9-4020" fmla="*/ 530924 h 4916886"/>
              <a:gd name="connsiteX10-4021" fmla="*/ 2542113 w 5716897"/>
              <a:gd name="connsiteY10-4022" fmla="*/ 421704 h 4916886"/>
              <a:gd name="connsiteX11-4023" fmla="*/ 3377773 w 5716897"/>
              <a:gd name="connsiteY11-4024" fmla="*/ 409004 h 4916886"/>
              <a:gd name="connsiteX12-4025" fmla="*/ 3923873 w 5716897"/>
              <a:gd name="connsiteY12-4026" fmla="*/ 541084 h 4916886"/>
              <a:gd name="connsiteX13-4027" fmla="*/ 4195652 w 5716897"/>
              <a:gd name="connsiteY13-4028" fmla="*/ 409003 h 4916886"/>
              <a:gd name="connsiteX14-4029" fmla="*/ 4685873 w 5716897"/>
              <a:gd name="connsiteY14-4030" fmla="*/ 200724 h 4916886"/>
              <a:gd name="connsiteX15-4031" fmla="*/ 5414853 w 5716897"/>
              <a:gd name="connsiteY15-4032" fmla="*/ 68644 h 4916886"/>
              <a:gd name="connsiteX16-4033" fmla="*/ 5557093 w 5716897"/>
              <a:gd name="connsiteY16-4034" fmla="*/ 25464 h 4916886"/>
              <a:gd name="connsiteX17-4035" fmla="*/ 5595193 w 5716897"/>
              <a:gd name="connsiteY17-4036" fmla="*/ 165164 h 4916886"/>
              <a:gd name="connsiteX18-4037" fmla="*/ 5701873 w 5716897"/>
              <a:gd name="connsiteY18-4038" fmla="*/ 853504 h 4916886"/>
              <a:gd name="connsiteX19-4039" fmla="*/ 5694253 w 5716897"/>
              <a:gd name="connsiteY19-4040" fmla="*/ 1719644 h 4916886"/>
              <a:gd name="connsiteX20-4041" fmla="*/ 5499689 w 5716897"/>
              <a:gd name="connsiteY20-4042" fmla="*/ 2346516 h 4916886"/>
              <a:gd name="connsiteX21-4043" fmla="*/ 5458541 w 5716897"/>
              <a:gd name="connsiteY21-4044" fmla="*/ 2779331 h 4916886"/>
              <a:gd name="connsiteX22-4045" fmla="*/ 5458033 w 5716897"/>
              <a:gd name="connsiteY22-4046" fmla="*/ 2992184 h 4916886"/>
              <a:gd name="connsiteX23-4047" fmla="*/ 5490037 w 5716897"/>
              <a:gd name="connsiteY23-4048" fmla="*/ 3258884 h 4916886"/>
              <a:gd name="connsiteX24-4049" fmla="*/ 5488513 w 5716897"/>
              <a:gd name="connsiteY24-4050" fmla="*/ 3388424 h 4916886"/>
              <a:gd name="connsiteX25-4051" fmla="*/ 5389453 w 5716897"/>
              <a:gd name="connsiteY25-4052" fmla="*/ 3815144 h 4916886"/>
              <a:gd name="connsiteX26-4053" fmla="*/ 5016073 w 5716897"/>
              <a:gd name="connsiteY26-4054" fmla="*/ 4295204 h 4916886"/>
              <a:gd name="connsiteX27-4055" fmla="*/ 4231213 w 5716897"/>
              <a:gd name="connsiteY27-4056" fmla="*/ 4706684 h 4916886"/>
              <a:gd name="connsiteX28-4057" fmla="*/ 3156793 w 5716897"/>
              <a:gd name="connsiteY28-4058" fmla="*/ 4912424 h 4916886"/>
              <a:gd name="connsiteX29-4059" fmla="*/ 1777573 w 5716897"/>
              <a:gd name="connsiteY29-4060" fmla="*/ 4805744 h 4916886"/>
              <a:gd name="connsiteX30-4061" fmla="*/ 748873 w 5716897"/>
              <a:gd name="connsiteY30-4062" fmla="*/ 4340924 h 4916886"/>
              <a:gd name="connsiteX31-4063" fmla="*/ 370413 w 5716897"/>
              <a:gd name="connsiteY31-4064" fmla="*/ 3931984 h 4916886"/>
              <a:gd name="connsiteX32-4065" fmla="*/ 223092 w 5716897"/>
              <a:gd name="connsiteY32-4066" fmla="*/ 3492563 h 4916886"/>
              <a:gd name="connsiteX33-4067" fmla="*/ 291673 w 5716897"/>
              <a:gd name="connsiteY33-4068" fmla="*/ 3144584 h 4916886"/>
              <a:gd name="connsiteX0-4069" fmla="*/ 291673 w 5716897"/>
              <a:gd name="connsiteY0-4070" fmla="*/ 3144584 h 4916886"/>
              <a:gd name="connsiteX1-4071" fmla="*/ 317072 w 5716897"/>
              <a:gd name="connsiteY1-4072" fmla="*/ 2905823 h 4916886"/>
              <a:gd name="connsiteX2-4073" fmla="*/ 291673 w 5716897"/>
              <a:gd name="connsiteY2-4074" fmla="*/ 2631504 h 4916886"/>
              <a:gd name="connsiteX3-4075" fmla="*/ 190073 w 5716897"/>
              <a:gd name="connsiteY3-4076" fmla="*/ 2222564 h 4916886"/>
              <a:gd name="connsiteX4-4077" fmla="*/ 24973 w 5716897"/>
              <a:gd name="connsiteY4-4078" fmla="*/ 1521524 h 4916886"/>
              <a:gd name="connsiteX5-4079" fmla="*/ 22433 w 5716897"/>
              <a:gd name="connsiteY5-4080" fmla="*/ 670624 h 4916886"/>
              <a:gd name="connsiteX6-4081" fmla="*/ 233253 w 5716897"/>
              <a:gd name="connsiteY6-4082" fmla="*/ 33084 h 4916886"/>
              <a:gd name="connsiteX7-4083" fmla="*/ 954613 w 5716897"/>
              <a:gd name="connsiteY7-4084" fmla="*/ 119444 h 4916886"/>
              <a:gd name="connsiteX8-4085" fmla="*/ 1564213 w 5716897"/>
              <a:gd name="connsiteY8-4086" fmla="*/ 365824 h 4916886"/>
              <a:gd name="connsiteX9-4087" fmla="*/ 1950293 w 5716897"/>
              <a:gd name="connsiteY9-4088" fmla="*/ 530924 h 4916886"/>
              <a:gd name="connsiteX10-4089" fmla="*/ 2542113 w 5716897"/>
              <a:gd name="connsiteY10-4090" fmla="*/ 421704 h 4916886"/>
              <a:gd name="connsiteX11-4091" fmla="*/ 3377773 w 5716897"/>
              <a:gd name="connsiteY11-4092" fmla="*/ 409004 h 4916886"/>
              <a:gd name="connsiteX12-4093" fmla="*/ 3923873 w 5716897"/>
              <a:gd name="connsiteY12-4094" fmla="*/ 541084 h 4916886"/>
              <a:gd name="connsiteX13-4095" fmla="*/ 4195652 w 5716897"/>
              <a:gd name="connsiteY13-4096" fmla="*/ 409003 h 4916886"/>
              <a:gd name="connsiteX14-4097" fmla="*/ 4685873 w 5716897"/>
              <a:gd name="connsiteY14-4098" fmla="*/ 200724 h 4916886"/>
              <a:gd name="connsiteX15-4099" fmla="*/ 5414853 w 5716897"/>
              <a:gd name="connsiteY15-4100" fmla="*/ 68644 h 4916886"/>
              <a:gd name="connsiteX16-4101" fmla="*/ 5557093 w 5716897"/>
              <a:gd name="connsiteY16-4102" fmla="*/ 25464 h 4916886"/>
              <a:gd name="connsiteX17-4103" fmla="*/ 5595193 w 5716897"/>
              <a:gd name="connsiteY17-4104" fmla="*/ 165164 h 4916886"/>
              <a:gd name="connsiteX18-4105" fmla="*/ 5701873 w 5716897"/>
              <a:gd name="connsiteY18-4106" fmla="*/ 853504 h 4916886"/>
              <a:gd name="connsiteX19-4107" fmla="*/ 5694253 w 5716897"/>
              <a:gd name="connsiteY19-4108" fmla="*/ 1719644 h 4916886"/>
              <a:gd name="connsiteX20-4109" fmla="*/ 5499689 w 5716897"/>
              <a:gd name="connsiteY20-4110" fmla="*/ 2346516 h 4916886"/>
              <a:gd name="connsiteX21-4111" fmla="*/ 5458541 w 5716897"/>
              <a:gd name="connsiteY21-4112" fmla="*/ 2779331 h 4916886"/>
              <a:gd name="connsiteX22-4113" fmla="*/ 5458033 w 5716897"/>
              <a:gd name="connsiteY22-4114" fmla="*/ 2992184 h 4916886"/>
              <a:gd name="connsiteX23-4115" fmla="*/ 5490037 w 5716897"/>
              <a:gd name="connsiteY23-4116" fmla="*/ 3258884 h 4916886"/>
              <a:gd name="connsiteX24-4117" fmla="*/ 5482417 w 5716897"/>
              <a:gd name="connsiteY24-4118" fmla="*/ 3492056 h 4916886"/>
              <a:gd name="connsiteX25-4119" fmla="*/ 5389453 w 5716897"/>
              <a:gd name="connsiteY25-4120" fmla="*/ 3815144 h 4916886"/>
              <a:gd name="connsiteX26-4121" fmla="*/ 5016073 w 5716897"/>
              <a:gd name="connsiteY26-4122" fmla="*/ 4295204 h 4916886"/>
              <a:gd name="connsiteX27-4123" fmla="*/ 4231213 w 5716897"/>
              <a:gd name="connsiteY27-4124" fmla="*/ 4706684 h 4916886"/>
              <a:gd name="connsiteX28-4125" fmla="*/ 3156793 w 5716897"/>
              <a:gd name="connsiteY28-4126" fmla="*/ 4912424 h 4916886"/>
              <a:gd name="connsiteX29-4127" fmla="*/ 1777573 w 5716897"/>
              <a:gd name="connsiteY29-4128" fmla="*/ 4805744 h 4916886"/>
              <a:gd name="connsiteX30-4129" fmla="*/ 748873 w 5716897"/>
              <a:gd name="connsiteY30-4130" fmla="*/ 4340924 h 4916886"/>
              <a:gd name="connsiteX31-4131" fmla="*/ 370413 w 5716897"/>
              <a:gd name="connsiteY31-4132" fmla="*/ 3931984 h 4916886"/>
              <a:gd name="connsiteX32-4133" fmla="*/ 223092 w 5716897"/>
              <a:gd name="connsiteY32-4134" fmla="*/ 3492563 h 4916886"/>
              <a:gd name="connsiteX33-4135" fmla="*/ 291673 w 5716897"/>
              <a:gd name="connsiteY33-4136" fmla="*/ 3144584 h 4916886"/>
              <a:gd name="connsiteX0-4137" fmla="*/ 291673 w 5716897"/>
              <a:gd name="connsiteY0-4138" fmla="*/ 3144584 h 4916886"/>
              <a:gd name="connsiteX1-4139" fmla="*/ 317072 w 5716897"/>
              <a:gd name="connsiteY1-4140" fmla="*/ 2905823 h 4916886"/>
              <a:gd name="connsiteX2-4141" fmla="*/ 291673 w 5716897"/>
              <a:gd name="connsiteY2-4142" fmla="*/ 2631504 h 4916886"/>
              <a:gd name="connsiteX3-4143" fmla="*/ 190073 w 5716897"/>
              <a:gd name="connsiteY3-4144" fmla="*/ 2222564 h 4916886"/>
              <a:gd name="connsiteX4-4145" fmla="*/ 24973 w 5716897"/>
              <a:gd name="connsiteY4-4146" fmla="*/ 1521524 h 4916886"/>
              <a:gd name="connsiteX5-4147" fmla="*/ 22433 w 5716897"/>
              <a:gd name="connsiteY5-4148" fmla="*/ 670624 h 4916886"/>
              <a:gd name="connsiteX6-4149" fmla="*/ 233253 w 5716897"/>
              <a:gd name="connsiteY6-4150" fmla="*/ 33084 h 4916886"/>
              <a:gd name="connsiteX7-4151" fmla="*/ 954613 w 5716897"/>
              <a:gd name="connsiteY7-4152" fmla="*/ 119444 h 4916886"/>
              <a:gd name="connsiteX8-4153" fmla="*/ 1564213 w 5716897"/>
              <a:gd name="connsiteY8-4154" fmla="*/ 365824 h 4916886"/>
              <a:gd name="connsiteX9-4155" fmla="*/ 1950293 w 5716897"/>
              <a:gd name="connsiteY9-4156" fmla="*/ 530924 h 4916886"/>
              <a:gd name="connsiteX10-4157" fmla="*/ 2542113 w 5716897"/>
              <a:gd name="connsiteY10-4158" fmla="*/ 421704 h 4916886"/>
              <a:gd name="connsiteX11-4159" fmla="*/ 3377773 w 5716897"/>
              <a:gd name="connsiteY11-4160" fmla="*/ 409004 h 4916886"/>
              <a:gd name="connsiteX12-4161" fmla="*/ 3923873 w 5716897"/>
              <a:gd name="connsiteY12-4162" fmla="*/ 541084 h 4916886"/>
              <a:gd name="connsiteX13-4163" fmla="*/ 4195652 w 5716897"/>
              <a:gd name="connsiteY13-4164" fmla="*/ 409003 h 4916886"/>
              <a:gd name="connsiteX14-4165" fmla="*/ 4685873 w 5716897"/>
              <a:gd name="connsiteY14-4166" fmla="*/ 200724 h 4916886"/>
              <a:gd name="connsiteX15-4167" fmla="*/ 5414853 w 5716897"/>
              <a:gd name="connsiteY15-4168" fmla="*/ 68644 h 4916886"/>
              <a:gd name="connsiteX16-4169" fmla="*/ 5557093 w 5716897"/>
              <a:gd name="connsiteY16-4170" fmla="*/ 25464 h 4916886"/>
              <a:gd name="connsiteX17-4171" fmla="*/ 5595193 w 5716897"/>
              <a:gd name="connsiteY17-4172" fmla="*/ 165164 h 4916886"/>
              <a:gd name="connsiteX18-4173" fmla="*/ 5701873 w 5716897"/>
              <a:gd name="connsiteY18-4174" fmla="*/ 853504 h 4916886"/>
              <a:gd name="connsiteX19-4175" fmla="*/ 5694253 w 5716897"/>
              <a:gd name="connsiteY19-4176" fmla="*/ 1719644 h 4916886"/>
              <a:gd name="connsiteX20-4177" fmla="*/ 5499689 w 5716897"/>
              <a:gd name="connsiteY20-4178" fmla="*/ 2346516 h 4916886"/>
              <a:gd name="connsiteX21-4179" fmla="*/ 5458541 w 5716897"/>
              <a:gd name="connsiteY21-4180" fmla="*/ 2779331 h 4916886"/>
              <a:gd name="connsiteX22-4181" fmla="*/ 5458033 w 5716897"/>
              <a:gd name="connsiteY22-4182" fmla="*/ 2992184 h 4916886"/>
              <a:gd name="connsiteX23-4183" fmla="*/ 5490037 w 5716897"/>
              <a:gd name="connsiteY23-4184" fmla="*/ 3258884 h 4916886"/>
              <a:gd name="connsiteX24-4185" fmla="*/ 5482417 w 5716897"/>
              <a:gd name="connsiteY24-4186" fmla="*/ 3492056 h 4916886"/>
              <a:gd name="connsiteX25-4187" fmla="*/ 5389453 w 5716897"/>
              <a:gd name="connsiteY25-4188" fmla="*/ 3815144 h 4916886"/>
              <a:gd name="connsiteX26-4189" fmla="*/ 5016073 w 5716897"/>
              <a:gd name="connsiteY26-4190" fmla="*/ 4295204 h 4916886"/>
              <a:gd name="connsiteX27-4191" fmla="*/ 4231213 w 5716897"/>
              <a:gd name="connsiteY27-4192" fmla="*/ 4706684 h 4916886"/>
              <a:gd name="connsiteX28-4193" fmla="*/ 3156793 w 5716897"/>
              <a:gd name="connsiteY28-4194" fmla="*/ 4912424 h 4916886"/>
              <a:gd name="connsiteX29-4195" fmla="*/ 1777573 w 5716897"/>
              <a:gd name="connsiteY29-4196" fmla="*/ 4805744 h 4916886"/>
              <a:gd name="connsiteX30-4197" fmla="*/ 748873 w 5716897"/>
              <a:gd name="connsiteY30-4198" fmla="*/ 4340924 h 4916886"/>
              <a:gd name="connsiteX31-4199" fmla="*/ 370413 w 5716897"/>
              <a:gd name="connsiteY31-4200" fmla="*/ 3931984 h 4916886"/>
              <a:gd name="connsiteX32-4201" fmla="*/ 229188 w 5716897"/>
              <a:gd name="connsiteY32-4202" fmla="*/ 3565715 h 4916886"/>
              <a:gd name="connsiteX33-4203" fmla="*/ 291673 w 5716897"/>
              <a:gd name="connsiteY33-4204" fmla="*/ 3144584 h 4916886"/>
              <a:gd name="connsiteX0-4205" fmla="*/ 291673 w 5716897"/>
              <a:gd name="connsiteY0-4206" fmla="*/ 3144584 h 4916886"/>
              <a:gd name="connsiteX1-4207" fmla="*/ 317072 w 5716897"/>
              <a:gd name="connsiteY1-4208" fmla="*/ 2905823 h 4916886"/>
              <a:gd name="connsiteX2-4209" fmla="*/ 291673 w 5716897"/>
              <a:gd name="connsiteY2-4210" fmla="*/ 2631504 h 4916886"/>
              <a:gd name="connsiteX3-4211" fmla="*/ 190073 w 5716897"/>
              <a:gd name="connsiteY3-4212" fmla="*/ 2222564 h 4916886"/>
              <a:gd name="connsiteX4-4213" fmla="*/ 24973 w 5716897"/>
              <a:gd name="connsiteY4-4214" fmla="*/ 1521524 h 4916886"/>
              <a:gd name="connsiteX5-4215" fmla="*/ 22433 w 5716897"/>
              <a:gd name="connsiteY5-4216" fmla="*/ 670624 h 4916886"/>
              <a:gd name="connsiteX6-4217" fmla="*/ 233253 w 5716897"/>
              <a:gd name="connsiteY6-4218" fmla="*/ 33084 h 4916886"/>
              <a:gd name="connsiteX7-4219" fmla="*/ 954613 w 5716897"/>
              <a:gd name="connsiteY7-4220" fmla="*/ 119444 h 4916886"/>
              <a:gd name="connsiteX8-4221" fmla="*/ 1564213 w 5716897"/>
              <a:gd name="connsiteY8-4222" fmla="*/ 365824 h 4916886"/>
              <a:gd name="connsiteX9-4223" fmla="*/ 1950293 w 5716897"/>
              <a:gd name="connsiteY9-4224" fmla="*/ 530924 h 4916886"/>
              <a:gd name="connsiteX10-4225" fmla="*/ 2542113 w 5716897"/>
              <a:gd name="connsiteY10-4226" fmla="*/ 421704 h 4916886"/>
              <a:gd name="connsiteX11-4227" fmla="*/ 3377773 w 5716897"/>
              <a:gd name="connsiteY11-4228" fmla="*/ 409004 h 4916886"/>
              <a:gd name="connsiteX12-4229" fmla="*/ 3923873 w 5716897"/>
              <a:gd name="connsiteY12-4230" fmla="*/ 541084 h 4916886"/>
              <a:gd name="connsiteX13-4231" fmla="*/ 4195652 w 5716897"/>
              <a:gd name="connsiteY13-4232" fmla="*/ 409003 h 4916886"/>
              <a:gd name="connsiteX14-4233" fmla="*/ 4685873 w 5716897"/>
              <a:gd name="connsiteY14-4234" fmla="*/ 200724 h 4916886"/>
              <a:gd name="connsiteX15-4235" fmla="*/ 5414853 w 5716897"/>
              <a:gd name="connsiteY15-4236" fmla="*/ 68644 h 4916886"/>
              <a:gd name="connsiteX16-4237" fmla="*/ 5557093 w 5716897"/>
              <a:gd name="connsiteY16-4238" fmla="*/ 25464 h 4916886"/>
              <a:gd name="connsiteX17-4239" fmla="*/ 5595193 w 5716897"/>
              <a:gd name="connsiteY17-4240" fmla="*/ 165164 h 4916886"/>
              <a:gd name="connsiteX18-4241" fmla="*/ 5701873 w 5716897"/>
              <a:gd name="connsiteY18-4242" fmla="*/ 853504 h 4916886"/>
              <a:gd name="connsiteX19-4243" fmla="*/ 5694253 w 5716897"/>
              <a:gd name="connsiteY19-4244" fmla="*/ 1719644 h 4916886"/>
              <a:gd name="connsiteX20-4245" fmla="*/ 5499689 w 5716897"/>
              <a:gd name="connsiteY20-4246" fmla="*/ 2346516 h 4916886"/>
              <a:gd name="connsiteX21-4247" fmla="*/ 5458541 w 5716897"/>
              <a:gd name="connsiteY21-4248" fmla="*/ 2779331 h 4916886"/>
              <a:gd name="connsiteX22-4249" fmla="*/ 5458033 w 5716897"/>
              <a:gd name="connsiteY22-4250" fmla="*/ 2992184 h 4916886"/>
              <a:gd name="connsiteX23-4251" fmla="*/ 5490037 w 5716897"/>
              <a:gd name="connsiteY23-4252" fmla="*/ 3258884 h 4916886"/>
              <a:gd name="connsiteX24-4253" fmla="*/ 5482417 w 5716897"/>
              <a:gd name="connsiteY24-4254" fmla="*/ 3492056 h 4916886"/>
              <a:gd name="connsiteX25-4255" fmla="*/ 5389453 w 5716897"/>
              <a:gd name="connsiteY25-4256" fmla="*/ 3815144 h 4916886"/>
              <a:gd name="connsiteX26-4257" fmla="*/ 5016073 w 5716897"/>
              <a:gd name="connsiteY26-4258" fmla="*/ 4295204 h 4916886"/>
              <a:gd name="connsiteX27-4259" fmla="*/ 4231213 w 5716897"/>
              <a:gd name="connsiteY27-4260" fmla="*/ 4706684 h 4916886"/>
              <a:gd name="connsiteX28-4261" fmla="*/ 3156793 w 5716897"/>
              <a:gd name="connsiteY28-4262" fmla="*/ 4912424 h 4916886"/>
              <a:gd name="connsiteX29-4263" fmla="*/ 1777573 w 5716897"/>
              <a:gd name="connsiteY29-4264" fmla="*/ 4805744 h 4916886"/>
              <a:gd name="connsiteX30-4265" fmla="*/ 748873 w 5716897"/>
              <a:gd name="connsiteY30-4266" fmla="*/ 4340924 h 4916886"/>
              <a:gd name="connsiteX31-4267" fmla="*/ 388701 w 5716897"/>
              <a:gd name="connsiteY31-4268" fmla="*/ 3956368 h 4916886"/>
              <a:gd name="connsiteX32-4269" fmla="*/ 229188 w 5716897"/>
              <a:gd name="connsiteY32-4270" fmla="*/ 3565715 h 4916886"/>
              <a:gd name="connsiteX33-4271" fmla="*/ 291673 w 5716897"/>
              <a:gd name="connsiteY33-4272" fmla="*/ 3144584 h 49168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1021" y="connsiteY30-1022"/>
              </a:cxn>
              <a:cxn ang="0">
                <a:pos x="connsiteX31-2387" y="connsiteY31-2388"/>
              </a:cxn>
              <a:cxn ang="0">
                <a:pos x="connsiteX32-2453" y="connsiteY32-2454"/>
              </a:cxn>
              <a:cxn ang="0">
                <a:pos x="connsiteX33-3115" y="connsiteY33-3116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5" name="ตัวแทนท้ายกระดา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7" name="กลุ่ม 6"/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/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/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/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/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  <a:endParaRPr lang="en-US" dirty="0"/>
          </a:p>
        </p:txBody>
      </p:sp>
      <p:sp>
        <p:nvSpPr>
          <p:cNvPr id="217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19" name="ตัวแทนข้อความ 218"/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3" name="ตัวแทนข้อความ 218"/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5" name="ตัวแทนข้อความ 218"/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8" name="กลุ่ม 7"/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/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/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/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/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/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/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/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/>
            <p:cNvCxnSpPr/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/>
            <p:cNvCxnSpPr/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/>
            <p:cNvCxnSpPr/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/>
            <p:cNvCxnSpPr/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/>
            <p:cNvCxnSpPr/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  <a:endParaRPr lang="en-US" dirty="0"/>
          </a:p>
        </p:txBody>
      </p:sp>
      <p:sp>
        <p:nvSpPr>
          <p:cNvPr id="288" name="ตัวแทนข้อความ 287"/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endParaRPr lang="en-US" dirty="0"/>
          </a:p>
          <a:p>
            <a:pPr lvl="4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  <a:endParaRPr lang="th-TH"/>
          </a:p>
          <a:p>
            <a:pPr lvl="1"/>
            <a:r>
              <a:rPr lang="th-TH"/>
              <a:t>ระดับที่สอง</a:t>
            </a:r>
            <a:endParaRPr lang="th-TH"/>
          </a:p>
          <a:p>
            <a:pPr lvl="2"/>
            <a:r>
              <a:rPr lang="th-TH"/>
              <a:t>ระดับที่สาม</a:t>
            </a:r>
            <a:endParaRPr lang="th-TH"/>
          </a:p>
          <a:p>
            <a:pPr lvl="3"/>
            <a:r>
              <a:rPr lang="th-TH"/>
              <a:t>ระดับที่สี่</a:t>
            </a:r>
            <a:endParaRPr lang="th-TH"/>
          </a:p>
          <a:p>
            <a:pPr lvl="4"/>
            <a:r>
              <a:rPr lang="th-TH"/>
              <a:t>ระดับที่ห้า</a:t>
            </a:r>
            <a:endParaRPr lang="th-TH"/>
          </a:p>
        </p:txBody>
      </p:sp>
      <p:sp>
        <p:nvSpPr>
          <p:cNvPr id="7" name="ตัวแทนวันที่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8" name="ตัวแทนท้ายกระดา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10" name="กลุ่ม 9"/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/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/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/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/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/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/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/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/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/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/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/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/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/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en-US" dirty="0"/>
          </a:p>
        </p:txBody>
      </p:sp>
      <p:sp>
        <p:nvSpPr>
          <p:cNvPr id="278" name="ตัวแทนข้อความ 277"/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6" name="กลุ่ม 5"/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/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/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/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/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/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/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/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/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/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/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/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/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/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/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/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/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/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/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/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/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/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/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/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/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/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/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/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/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/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/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/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/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/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/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/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/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/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/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/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/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/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/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/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/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/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/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/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/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/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/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/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/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/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/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/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/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/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/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/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/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/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09" name="ตัวแทนข้อความ 218"/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4" name="ตัวแทนข้อความ 216"/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5" name="ตัวแทนข้อความ 218"/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/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7" name="ตัวแทนข้อความ 218"/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/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9" name="ตัวแทนข้อความ 218"/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8" name="กลุ่ม 7"/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/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/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/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/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/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/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/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/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/>
            <p:cNvCxnSpPr/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/>
            <p:cNvCxnSpPr/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/>
            <p:cNvCxnSpPr/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/>
            <p:cNvCxnSpPr/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/>
            <p:cNvCxnSpPr/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/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  <a:endParaRPr lang="en-US" dirty="0"/>
          </a:p>
        </p:txBody>
      </p:sp>
      <p:sp>
        <p:nvSpPr>
          <p:cNvPr id="230" name="ตัวแทนข้อความ 287"/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endParaRPr lang="en-US" dirty="0"/>
          </a:p>
          <a:p>
            <a:pPr lvl="4"/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</a:fld>
            <a:endParaRPr lang="th-TH"/>
          </a:p>
        </p:txBody>
      </p:sp>
      <p:grpSp>
        <p:nvGrpSpPr>
          <p:cNvPr id="8" name="กลุ่ม 7"/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/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/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/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/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/>
              <p:cNvCxnSpPr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/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/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/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/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/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/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/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/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/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/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/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/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/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/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/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/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/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/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/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/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/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/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/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/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/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/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/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/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/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/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/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/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/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/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/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/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/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/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/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/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/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/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/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/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/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/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/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/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/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/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/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/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/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/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/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/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/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/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/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/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/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/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/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/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/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/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/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/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/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/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/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/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/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/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/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/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/>
            <p:cNvCxnSpPr/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/>
            <p:cNvCxnSpPr/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/>
            <p:cNvCxnSpPr/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/>
            <p:cNvCxnSpPr/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/>
            <p:cNvCxnSpPr/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/>
            <p:cNvCxnSpPr/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/>
            <p:cNvCxnSpPr/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/>
            <p:cNvCxnSpPr/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/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/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-1" fmla="*/ 219475 w 4309921"/>
                <a:gd name="connsiteY0-2" fmla="*/ 2665683 h 2919439"/>
                <a:gd name="connsiteX1-3" fmla="*/ 19 w 4309921"/>
                <a:gd name="connsiteY1-4" fmla="*/ 617427 h 2919439"/>
                <a:gd name="connsiteX2-5" fmla="*/ 231667 w 4309921"/>
                <a:gd name="connsiteY2-6" fmla="*/ 215091 h 2919439"/>
                <a:gd name="connsiteX3-7" fmla="*/ 1530115 w 4309921"/>
                <a:gd name="connsiteY3-8" fmla="*/ 20019 h 2919439"/>
                <a:gd name="connsiteX4-9" fmla="*/ 2676163 w 4309921"/>
                <a:gd name="connsiteY4-10" fmla="*/ 13923 h 2919439"/>
                <a:gd name="connsiteX5-11" fmla="*/ 3718579 w 4309921"/>
                <a:gd name="connsiteY5-12" fmla="*/ 87075 h 2919439"/>
                <a:gd name="connsiteX6-13" fmla="*/ 3998995 w 4309921"/>
                <a:gd name="connsiteY6-14" fmla="*/ 123651 h 2919439"/>
                <a:gd name="connsiteX7-15" fmla="*/ 4261123 w 4309921"/>
                <a:gd name="connsiteY7-16" fmla="*/ 239475 h 2919439"/>
                <a:gd name="connsiteX8-17" fmla="*/ 4309891 w 4309921"/>
                <a:gd name="connsiteY8-18" fmla="*/ 556467 h 2919439"/>
                <a:gd name="connsiteX9-19" fmla="*/ 4267219 w 4309921"/>
                <a:gd name="connsiteY9-20" fmla="*/ 1440387 h 2919439"/>
                <a:gd name="connsiteX10-21" fmla="*/ 4194067 w 4309921"/>
                <a:gd name="connsiteY10-22" fmla="*/ 2543763 h 2919439"/>
                <a:gd name="connsiteX11-23" fmla="*/ 4120915 w 4309921"/>
                <a:gd name="connsiteY11-24" fmla="*/ 2811987 h 2919439"/>
                <a:gd name="connsiteX12-25" fmla="*/ 3718579 w 4309921"/>
                <a:gd name="connsiteY12-26" fmla="*/ 2842467 h 2919439"/>
                <a:gd name="connsiteX13-27" fmla="*/ 1066819 w 4309921"/>
                <a:gd name="connsiteY13-28" fmla="*/ 2909523 h 2919439"/>
                <a:gd name="connsiteX14-29" fmla="*/ 530371 w 4309921"/>
                <a:gd name="connsiteY14-30" fmla="*/ 2915619 h 2919439"/>
                <a:gd name="connsiteX15-31" fmla="*/ 310915 w 4309921"/>
                <a:gd name="connsiteY15-32" fmla="*/ 2897331 h 2919439"/>
                <a:gd name="connsiteX16-33" fmla="*/ 219475 w 4309921"/>
                <a:gd name="connsiteY16-34" fmla="*/ 2665683 h 2919439"/>
                <a:gd name="connsiteX0-35" fmla="*/ 278202 w 4368648"/>
                <a:gd name="connsiteY0-36" fmla="*/ 2665683 h 2919439"/>
                <a:gd name="connsiteX1-37" fmla="*/ 58746 w 4368648"/>
                <a:gd name="connsiteY1-38" fmla="*/ 617427 h 2919439"/>
                <a:gd name="connsiteX2-39" fmla="*/ 16074 w 4368648"/>
                <a:gd name="connsiteY2-40" fmla="*/ 507699 h 2919439"/>
                <a:gd name="connsiteX3-41" fmla="*/ 290394 w 4368648"/>
                <a:gd name="connsiteY3-42" fmla="*/ 215091 h 2919439"/>
                <a:gd name="connsiteX4-43" fmla="*/ 1588842 w 4368648"/>
                <a:gd name="connsiteY4-44" fmla="*/ 20019 h 2919439"/>
                <a:gd name="connsiteX5-45" fmla="*/ 2734890 w 4368648"/>
                <a:gd name="connsiteY5-46" fmla="*/ 13923 h 2919439"/>
                <a:gd name="connsiteX6-47" fmla="*/ 3777306 w 4368648"/>
                <a:gd name="connsiteY6-48" fmla="*/ 87075 h 2919439"/>
                <a:gd name="connsiteX7-49" fmla="*/ 4057722 w 4368648"/>
                <a:gd name="connsiteY7-50" fmla="*/ 123651 h 2919439"/>
                <a:gd name="connsiteX8-51" fmla="*/ 4319850 w 4368648"/>
                <a:gd name="connsiteY8-52" fmla="*/ 239475 h 2919439"/>
                <a:gd name="connsiteX9-53" fmla="*/ 4368618 w 4368648"/>
                <a:gd name="connsiteY9-54" fmla="*/ 556467 h 2919439"/>
                <a:gd name="connsiteX10-55" fmla="*/ 4325946 w 4368648"/>
                <a:gd name="connsiteY10-56" fmla="*/ 1440387 h 2919439"/>
                <a:gd name="connsiteX11-57" fmla="*/ 4252794 w 4368648"/>
                <a:gd name="connsiteY11-58" fmla="*/ 2543763 h 2919439"/>
                <a:gd name="connsiteX12-59" fmla="*/ 4179642 w 4368648"/>
                <a:gd name="connsiteY12-60" fmla="*/ 2811987 h 2919439"/>
                <a:gd name="connsiteX13-61" fmla="*/ 3777306 w 4368648"/>
                <a:gd name="connsiteY13-62" fmla="*/ 2842467 h 2919439"/>
                <a:gd name="connsiteX14-63" fmla="*/ 1125546 w 4368648"/>
                <a:gd name="connsiteY14-64" fmla="*/ 2909523 h 2919439"/>
                <a:gd name="connsiteX15-65" fmla="*/ 589098 w 4368648"/>
                <a:gd name="connsiteY15-66" fmla="*/ 2915619 h 2919439"/>
                <a:gd name="connsiteX16-67" fmla="*/ 369642 w 4368648"/>
                <a:gd name="connsiteY16-68" fmla="*/ 2897331 h 2919439"/>
                <a:gd name="connsiteX17" fmla="*/ 278202 w 4368648"/>
                <a:gd name="connsiteY17" fmla="*/ 2665683 h 2919439"/>
                <a:gd name="connsiteX0-69" fmla="*/ 273252 w 4363698"/>
                <a:gd name="connsiteY0-70" fmla="*/ 2665683 h 2919439"/>
                <a:gd name="connsiteX1-71" fmla="*/ 53796 w 4363698"/>
                <a:gd name="connsiteY1-72" fmla="*/ 617427 h 2919439"/>
                <a:gd name="connsiteX2-73" fmla="*/ 17220 w 4363698"/>
                <a:gd name="connsiteY2-74" fmla="*/ 550371 h 2919439"/>
                <a:gd name="connsiteX3-75" fmla="*/ 285444 w 4363698"/>
                <a:gd name="connsiteY3-76" fmla="*/ 215091 h 2919439"/>
                <a:gd name="connsiteX4-77" fmla="*/ 1583892 w 4363698"/>
                <a:gd name="connsiteY4-78" fmla="*/ 20019 h 2919439"/>
                <a:gd name="connsiteX5-79" fmla="*/ 2729940 w 4363698"/>
                <a:gd name="connsiteY5-80" fmla="*/ 13923 h 2919439"/>
                <a:gd name="connsiteX6-81" fmla="*/ 3772356 w 4363698"/>
                <a:gd name="connsiteY6-82" fmla="*/ 87075 h 2919439"/>
                <a:gd name="connsiteX7-83" fmla="*/ 4052772 w 4363698"/>
                <a:gd name="connsiteY7-84" fmla="*/ 123651 h 2919439"/>
                <a:gd name="connsiteX8-85" fmla="*/ 4314900 w 4363698"/>
                <a:gd name="connsiteY8-86" fmla="*/ 239475 h 2919439"/>
                <a:gd name="connsiteX9-87" fmla="*/ 4363668 w 4363698"/>
                <a:gd name="connsiteY9-88" fmla="*/ 556467 h 2919439"/>
                <a:gd name="connsiteX10-89" fmla="*/ 4320996 w 4363698"/>
                <a:gd name="connsiteY10-90" fmla="*/ 1440387 h 2919439"/>
                <a:gd name="connsiteX11-91" fmla="*/ 4247844 w 4363698"/>
                <a:gd name="connsiteY11-92" fmla="*/ 2543763 h 2919439"/>
                <a:gd name="connsiteX12-93" fmla="*/ 4174692 w 4363698"/>
                <a:gd name="connsiteY12-94" fmla="*/ 2811987 h 2919439"/>
                <a:gd name="connsiteX13-95" fmla="*/ 3772356 w 4363698"/>
                <a:gd name="connsiteY13-96" fmla="*/ 2842467 h 2919439"/>
                <a:gd name="connsiteX14-97" fmla="*/ 1120596 w 4363698"/>
                <a:gd name="connsiteY14-98" fmla="*/ 2909523 h 2919439"/>
                <a:gd name="connsiteX15-99" fmla="*/ 584148 w 4363698"/>
                <a:gd name="connsiteY15-100" fmla="*/ 2915619 h 2919439"/>
                <a:gd name="connsiteX16-101" fmla="*/ 364692 w 4363698"/>
                <a:gd name="connsiteY16-102" fmla="*/ 2897331 h 2919439"/>
                <a:gd name="connsiteX17-103" fmla="*/ 273252 w 4363698"/>
                <a:gd name="connsiteY17-104" fmla="*/ 2665683 h 2919439"/>
                <a:gd name="connsiteX0-105" fmla="*/ 273252 w 4363698"/>
                <a:gd name="connsiteY0-106" fmla="*/ 2665683 h 2919439"/>
                <a:gd name="connsiteX1-107" fmla="*/ 53796 w 4363698"/>
                <a:gd name="connsiteY1-108" fmla="*/ 617427 h 2919439"/>
                <a:gd name="connsiteX2-109" fmla="*/ 17220 w 4363698"/>
                <a:gd name="connsiteY2-110" fmla="*/ 550371 h 2919439"/>
                <a:gd name="connsiteX3-111" fmla="*/ 285444 w 4363698"/>
                <a:gd name="connsiteY3-112" fmla="*/ 215091 h 2919439"/>
                <a:gd name="connsiteX4-113" fmla="*/ 1583892 w 4363698"/>
                <a:gd name="connsiteY4-114" fmla="*/ 20019 h 2919439"/>
                <a:gd name="connsiteX5-115" fmla="*/ 2729940 w 4363698"/>
                <a:gd name="connsiteY5-116" fmla="*/ 13923 h 2919439"/>
                <a:gd name="connsiteX6-117" fmla="*/ 3772356 w 4363698"/>
                <a:gd name="connsiteY6-118" fmla="*/ 87075 h 2919439"/>
                <a:gd name="connsiteX7-119" fmla="*/ 4052772 w 4363698"/>
                <a:gd name="connsiteY7-120" fmla="*/ 123651 h 2919439"/>
                <a:gd name="connsiteX8-121" fmla="*/ 4314900 w 4363698"/>
                <a:gd name="connsiteY8-122" fmla="*/ 239475 h 2919439"/>
                <a:gd name="connsiteX9-123" fmla="*/ 4363668 w 4363698"/>
                <a:gd name="connsiteY9-124" fmla="*/ 556467 h 2919439"/>
                <a:gd name="connsiteX10-125" fmla="*/ 4320996 w 4363698"/>
                <a:gd name="connsiteY10-126" fmla="*/ 1440387 h 2919439"/>
                <a:gd name="connsiteX11-127" fmla="*/ 4247844 w 4363698"/>
                <a:gd name="connsiteY11-128" fmla="*/ 2543763 h 2919439"/>
                <a:gd name="connsiteX12-129" fmla="*/ 4174692 w 4363698"/>
                <a:gd name="connsiteY12-130" fmla="*/ 2811987 h 2919439"/>
                <a:gd name="connsiteX13-131" fmla="*/ 3772356 w 4363698"/>
                <a:gd name="connsiteY13-132" fmla="*/ 2842467 h 2919439"/>
                <a:gd name="connsiteX14-133" fmla="*/ 1120596 w 4363698"/>
                <a:gd name="connsiteY14-134" fmla="*/ 2909523 h 2919439"/>
                <a:gd name="connsiteX15-135" fmla="*/ 584148 w 4363698"/>
                <a:gd name="connsiteY15-136" fmla="*/ 2915619 h 2919439"/>
                <a:gd name="connsiteX16-137" fmla="*/ 364692 w 4363698"/>
                <a:gd name="connsiteY16-138" fmla="*/ 2897331 h 2919439"/>
                <a:gd name="connsiteX17-139" fmla="*/ 273252 w 4363698"/>
                <a:gd name="connsiteY17-140" fmla="*/ 2665683 h 2919439"/>
                <a:gd name="connsiteX0-141" fmla="*/ 273252 w 4363698"/>
                <a:gd name="connsiteY0-142" fmla="*/ 2665683 h 2919439"/>
                <a:gd name="connsiteX1-143" fmla="*/ 53796 w 4363698"/>
                <a:gd name="connsiteY1-144" fmla="*/ 617427 h 2919439"/>
                <a:gd name="connsiteX2-145" fmla="*/ 17220 w 4363698"/>
                <a:gd name="connsiteY2-146" fmla="*/ 550371 h 2919439"/>
                <a:gd name="connsiteX3-147" fmla="*/ 285444 w 4363698"/>
                <a:gd name="connsiteY3-148" fmla="*/ 215091 h 2919439"/>
                <a:gd name="connsiteX4-149" fmla="*/ 1583892 w 4363698"/>
                <a:gd name="connsiteY4-150" fmla="*/ 20019 h 2919439"/>
                <a:gd name="connsiteX5-151" fmla="*/ 2729940 w 4363698"/>
                <a:gd name="connsiteY5-152" fmla="*/ 13923 h 2919439"/>
                <a:gd name="connsiteX6-153" fmla="*/ 3772356 w 4363698"/>
                <a:gd name="connsiteY6-154" fmla="*/ 87075 h 2919439"/>
                <a:gd name="connsiteX7-155" fmla="*/ 4052772 w 4363698"/>
                <a:gd name="connsiteY7-156" fmla="*/ 123651 h 2919439"/>
                <a:gd name="connsiteX8-157" fmla="*/ 4314900 w 4363698"/>
                <a:gd name="connsiteY8-158" fmla="*/ 239475 h 2919439"/>
                <a:gd name="connsiteX9-159" fmla="*/ 4363668 w 4363698"/>
                <a:gd name="connsiteY9-160" fmla="*/ 556467 h 2919439"/>
                <a:gd name="connsiteX10-161" fmla="*/ 4320996 w 4363698"/>
                <a:gd name="connsiteY10-162" fmla="*/ 1440387 h 2919439"/>
                <a:gd name="connsiteX11-163" fmla="*/ 4247844 w 4363698"/>
                <a:gd name="connsiteY11-164" fmla="*/ 2543763 h 2919439"/>
                <a:gd name="connsiteX12-165" fmla="*/ 4174692 w 4363698"/>
                <a:gd name="connsiteY12-166" fmla="*/ 2811987 h 2919439"/>
                <a:gd name="connsiteX13-167" fmla="*/ 3772356 w 4363698"/>
                <a:gd name="connsiteY13-168" fmla="*/ 2842467 h 2919439"/>
                <a:gd name="connsiteX14-169" fmla="*/ 1120596 w 4363698"/>
                <a:gd name="connsiteY14-170" fmla="*/ 2909523 h 2919439"/>
                <a:gd name="connsiteX15-171" fmla="*/ 584148 w 4363698"/>
                <a:gd name="connsiteY15-172" fmla="*/ 2915619 h 2919439"/>
                <a:gd name="connsiteX16-173" fmla="*/ 364692 w 4363698"/>
                <a:gd name="connsiteY16-174" fmla="*/ 2897331 h 2919439"/>
                <a:gd name="connsiteX17-175" fmla="*/ 273252 w 4363698"/>
                <a:gd name="connsiteY17-176" fmla="*/ 2665683 h 2919439"/>
                <a:gd name="connsiteX0-177" fmla="*/ 219475 w 4309921"/>
                <a:gd name="connsiteY0-178" fmla="*/ 2665683 h 2919439"/>
                <a:gd name="connsiteX1-179" fmla="*/ 19 w 4309921"/>
                <a:gd name="connsiteY1-180" fmla="*/ 617427 h 2919439"/>
                <a:gd name="connsiteX2-181" fmla="*/ 231667 w 4309921"/>
                <a:gd name="connsiteY2-182" fmla="*/ 215091 h 2919439"/>
                <a:gd name="connsiteX3-183" fmla="*/ 1530115 w 4309921"/>
                <a:gd name="connsiteY3-184" fmla="*/ 20019 h 2919439"/>
                <a:gd name="connsiteX4-185" fmla="*/ 2676163 w 4309921"/>
                <a:gd name="connsiteY4-186" fmla="*/ 13923 h 2919439"/>
                <a:gd name="connsiteX5-187" fmla="*/ 3718579 w 4309921"/>
                <a:gd name="connsiteY5-188" fmla="*/ 87075 h 2919439"/>
                <a:gd name="connsiteX6-189" fmla="*/ 3998995 w 4309921"/>
                <a:gd name="connsiteY6-190" fmla="*/ 123651 h 2919439"/>
                <a:gd name="connsiteX7-191" fmla="*/ 4261123 w 4309921"/>
                <a:gd name="connsiteY7-192" fmla="*/ 239475 h 2919439"/>
                <a:gd name="connsiteX8-193" fmla="*/ 4309891 w 4309921"/>
                <a:gd name="connsiteY8-194" fmla="*/ 556467 h 2919439"/>
                <a:gd name="connsiteX9-195" fmla="*/ 4267219 w 4309921"/>
                <a:gd name="connsiteY9-196" fmla="*/ 1440387 h 2919439"/>
                <a:gd name="connsiteX10-197" fmla="*/ 4194067 w 4309921"/>
                <a:gd name="connsiteY10-198" fmla="*/ 2543763 h 2919439"/>
                <a:gd name="connsiteX11-199" fmla="*/ 4120915 w 4309921"/>
                <a:gd name="connsiteY11-200" fmla="*/ 2811987 h 2919439"/>
                <a:gd name="connsiteX12-201" fmla="*/ 3718579 w 4309921"/>
                <a:gd name="connsiteY12-202" fmla="*/ 2842467 h 2919439"/>
                <a:gd name="connsiteX13-203" fmla="*/ 1066819 w 4309921"/>
                <a:gd name="connsiteY13-204" fmla="*/ 2909523 h 2919439"/>
                <a:gd name="connsiteX14-205" fmla="*/ 530371 w 4309921"/>
                <a:gd name="connsiteY14-206" fmla="*/ 2915619 h 2919439"/>
                <a:gd name="connsiteX15-207" fmla="*/ 310915 w 4309921"/>
                <a:gd name="connsiteY15-208" fmla="*/ 2897331 h 2919439"/>
                <a:gd name="connsiteX16-209" fmla="*/ 219475 w 4309921"/>
                <a:gd name="connsiteY16-210" fmla="*/ 2665683 h 2919439"/>
                <a:gd name="connsiteX0-211" fmla="*/ 249951 w 4340397"/>
                <a:gd name="connsiteY0-212" fmla="*/ 2665683 h 2919439"/>
                <a:gd name="connsiteX1-213" fmla="*/ 15 w 4340397"/>
                <a:gd name="connsiteY1-214" fmla="*/ 568659 h 2919439"/>
                <a:gd name="connsiteX2-215" fmla="*/ 262143 w 4340397"/>
                <a:gd name="connsiteY2-216" fmla="*/ 215091 h 2919439"/>
                <a:gd name="connsiteX3-217" fmla="*/ 1560591 w 4340397"/>
                <a:gd name="connsiteY3-218" fmla="*/ 20019 h 2919439"/>
                <a:gd name="connsiteX4-219" fmla="*/ 2706639 w 4340397"/>
                <a:gd name="connsiteY4-220" fmla="*/ 13923 h 2919439"/>
                <a:gd name="connsiteX5-221" fmla="*/ 3749055 w 4340397"/>
                <a:gd name="connsiteY5-222" fmla="*/ 87075 h 2919439"/>
                <a:gd name="connsiteX6-223" fmla="*/ 4029471 w 4340397"/>
                <a:gd name="connsiteY6-224" fmla="*/ 123651 h 2919439"/>
                <a:gd name="connsiteX7-225" fmla="*/ 4291599 w 4340397"/>
                <a:gd name="connsiteY7-226" fmla="*/ 239475 h 2919439"/>
                <a:gd name="connsiteX8-227" fmla="*/ 4340367 w 4340397"/>
                <a:gd name="connsiteY8-228" fmla="*/ 556467 h 2919439"/>
                <a:gd name="connsiteX9-229" fmla="*/ 4297695 w 4340397"/>
                <a:gd name="connsiteY9-230" fmla="*/ 1440387 h 2919439"/>
                <a:gd name="connsiteX10-231" fmla="*/ 4224543 w 4340397"/>
                <a:gd name="connsiteY10-232" fmla="*/ 2543763 h 2919439"/>
                <a:gd name="connsiteX11-233" fmla="*/ 4151391 w 4340397"/>
                <a:gd name="connsiteY11-234" fmla="*/ 2811987 h 2919439"/>
                <a:gd name="connsiteX12-235" fmla="*/ 3749055 w 4340397"/>
                <a:gd name="connsiteY12-236" fmla="*/ 2842467 h 2919439"/>
                <a:gd name="connsiteX13-237" fmla="*/ 1097295 w 4340397"/>
                <a:gd name="connsiteY13-238" fmla="*/ 2909523 h 2919439"/>
                <a:gd name="connsiteX14-239" fmla="*/ 560847 w 4340397"/>
                <a:gd name="connsiteY14-240" fmla="*/ 2915619 h 2919439"/>
                <a:gd name="connsiteX15-241" fmla="*/ 341391 w 4340397"/>
                <a:gd name="connsiteY15-242" fmla="*/ 2897331 h 2919439"/>
                <a:gd name="connsiteX16-243" fmla="*/ 249951 w 4340397"/>
                <a:gd name="connsiteY16-244" fmla="*/ 2665683 h 2919439"/>
                <a:gd name="connsiteX0-245" fmla="*/ 250377 w 4340823"/>
                <a:gd name="connsiteY0-246" fmla="*/ 2662439 h 2916195"/>
                <a:gd name="connsiteX1-247" fmla="*/ 441 w 4340823"/>
                <a:gd name="connsiteY1-248" fmla="*/ 565415 h 2916195"/>
                <a:gd name="connsiteX2-249" fmla="*/ 317433 w 4340823"/>
                <a:gd name="connsiteY2-250" fmla="*/ 163079 h 2916195"/>
                <a:gd name="connsiteX3-251" fmla="*/ 1561017 w 4340823"/>
                <a:gd name="connsiteY3-252" fmla="*/ 16775 h 2916195"/>
                <a:gd name="connsiteX4-253" fmla="*/ 2707065 w 4340823"/>
                <a:gd name="connsiteY4-254" fmla="*/ 10679 h 2916195"/>
                <a:gd name="connsiteX5-255" fmla="*/ 3749481 w 4340823"/>
                <a:gd name="connsiteY5-256" fmla="*/ 83831 h 2916195"/>
                <a:gd name="connsiteX6-257" fmla="*/ 4029897 w 4340823"/>
                <a:gd name="connsiteY6-258" fmla="*/ 120407 h 2916195"/>
                <a:gd name="connsiteX7-259" fmla="*/ 4292025 w 4340823"/>
                <a:gd name="connsiteY7-260" fmla="*/ 236231 h 2916195"/>
                <a:gd name="connsiteX8-261" fmla="*/ 4340793 w 4340823"/>
                <a:gd name="connsiteY8-262" fmla="*/ 553223 h 2916195"/>
                <a:gd name="connsiteX9-263" fmla="*/ 4298121 w 4340823"/>
                <a:gd name="connsiteY9-264" fmla="*/ 1437143 h 2916195"/>
                <a:gd name="connsiteX10-265" fmla="*/ 4224969 w 4340823"/>
                <a:gd name="connsiteY10-266" fmla="*/ 2540519 h 2916195"/>
                <a:gd name="connsiteX11-267" fmla="*/ 4151817 w 4340823"/>
                <a:gd name="connsiteY11-268" fmla="*/ 2808743 h 2916195"/>
                <a:gd name="connsiteX12-269" fmla="*/ 3749481 w 4340823"/>
                <a:gd name="connsiteY12-270" fmla="*/ 2839223 h 2916195"/>
                <a:gd name="connsiteX13-271" fmla="*/ 1097721 w 4340823"/>
                <a:gd name="connsiteY13-272" fmla="*/ 2906279 h 2916195"/>
                <a:gd name="connsiteX14-273" fmla="*/ 561273 w 4340823"/>
                <a:gd name="connsiteY14-274" fmla="*/ 2912375 h 2916195"/>
                <a:gd name="connsiteX15-275" fmla="*/ 341817 w 4340823"/>
                <a:gd name="connsiteY15-276" fmla="*/ 2894087 h 2916195"/>
                <a:gd name="connsiteX16-277" fmla="*/ 250377 w 4340823"/>
                <a:gd name="connsiteY16-278" fmla="*/ 2662439 h 2916195"/>
                <a:gd name="connsiteX0-279" fmla="*/ 250377 w 4340823"/>
                <a:gd name="connsiteY0-280" fmla="*/ 2662439 h 2916195"/>
                <a:gd name="connsiteX1-281" fmla="*/ 441 w 4340823"/>
                <a:gd name="connsiteY1-282" fmla="*/ 565415 h 2916195"/>
                <a:gd name="connsiteX2-283" fmla="*/ 317433 w 4340823"/>
                <a:gd name="connsiteY2-284" fmla="*/ 163079 h 2916195"/>
                <a:gd name="connsiteX3-285" fmla="*/ 1561017 w 4340823"/>
                <a:gd name="connsiteY3-286" fmla="*/ 16775 h 2916195"/>
                <a:gd name="connsiteX4-287" fmla="*/ 2707065 w 4340823"/>
                <a:gd name="connsiteY4-288" fmla="*/ 10679 h 2916195"/>
                <a:gd name="connsiteX5-289" fmla="*/ 3749481 w 4340823"/>
                <a:gd name="connsiteY5-290" fmla="*/ 83831 h 2916195"/>
                <a:gd name="connsiteX6-291" fmla="*/ 4029897 w 4340823"/>
                <a:gd name="connsiteY6-292" fmla="*/ 120407 h 2916195"/>
                <a:gd name="connsiteX7-293" fmla="*/ 4292025 w 4340823"/>
                <a:gd name="connsiteY7-294" fmla="*/ 236231 h 2916195"/>
                <a:gd name="connsiteX8-295" fmla="*/ 4340793 w 4340823"/>
                <a:gd name="connsiteY8-296" fmla="*/ 553223 h 2916195"/>
                <a:gd name="connsiteX9-297" fmla="*/ 4298121 w 4340823"/>
                <a:gd name="connsiteY9-298" fmla="*/ 1437143 h 2916195"/>
                <a:gd name="connsiteX10-299" fmla="*/ 4224969 w 4340823"/>
                <a:gd name="connsiteY10-300" fmla="*/ 2540519 h 2916195"/>
                <a:gd name="connsiteX11-301" fmla="*/ 4151817 w 4340823"/>
                <a:gd name="connsiteY11-302" fmla="*/ 2808743 h 2916195"/>
                <a:gd name="connsiteX12-303" fmla="*/ 3749481 w 4340823"/>
                <a:gd name="connsiteY12-304" fmla="*/ 2839223 h 2916195"/>
                <a:gd name="connsiteX13-305" fmla="*/ 1097721 w 4340823"/>
                <a:gd name="connsiteY13-306" fmla="*/ 2906279 h 2916195"/>
                <a:gd name="connsiteX14-307" fmla="*/ 561273 w 4340823"/>
                <a:gd name="connsiteY14-308" fmla="*/ 2912375 h 2916195"/>
                <a:gd name="connsiteX15-309" fmla="*/ 341817 w 4340823"/>
                <a:gd name="connsiteY15-310" fmla="*/ 2894087 h 2916195"/>
                <a:gd name="connsiteX16-311" fmla="*/ 250377 w 4340823"/>
                <a:gd name="connsiteY16-312" fmla="*/ 2662439 h 2916195"/>
                <a:gd name="connsiteX0-313" fmla="*/ 250377 w 4340823"/>
                <a:gd name="connsiteY0-314" fmla="*/ 2680240 h 2933996"/>
                <a:gd name="connsiteX1-315" fmla="*/ 441 w 4340823"/>
                <a:gd name="connsiteY1-316" fmla="*/ 583216 h 2933996"/>
                <a:gd name="connsiteX2-317" fmla="*/ 317433 w 4340823"/>
                <a:gd name="connsiteY2-318" fmla="*/ 180880 h 2933996"/>
                <a:gd name="connsiteX3-319" fmla="*/ 1561017 w 4340823"/>
                <a:gd name="connsiteY3-320" fmla="*/ 34576 h 2933996"/>
                <a:gd name="connsiteX4-321" fmla="*/ 2719257 w 4340823"/>
                <a:gd name="connsiteY4-322" fmla="*/ 4096 h 2933996"/>
                <a:gd name="connsiteX5-323" fmla="*/ 3749481 w 4340823"/>
                <a:gd name="connsiteY5-324" fmla="*/ 101632 h 2933996"/>
                <a:gd name="connsiteX6-325" fmla="*/ 4029897 w 4340823"/>
                <a:gd name="connsiteY6-326" fmla="*/ 138208 h 2933996"/>
                <a:gd name="connsiteX7-327" fmla="*/ 4292025 w 4340823"/>
                <a:gd name="connsiteY7-328" fmla="*/ 254032 h 2933996"/>
                <a:gd name="connsiteX8-329" fmla="*/ 4340793 w 4340823"/>
                <a:gd name="connsiteY8-330" fmla="*/ 571024 h 2933996"/>
                <a:gd name="connsiteX9-331" fmla="*/ 4298121 w 4340823"/>
                <a:gd name="connsiteY9-332" fmla="*/ 1454944 h 2933996"/>
                <a:gd name="connsiteX10-333" fmla="*/ 4224969 w 4340823"/>
                <a:gd name="connsiteY10-334" fmla="*/ 2558320 h 2933996"/>
                <a:gd name="connsiteX11-335" fmla="*/ 4151817 w 4340823"/>
                <a:gd name="connsiteY11-336" fmla="*/ 2826544 h 2933996"/>
                <a:gd name="connsiteX12-337" fmla="*/ 3749481 w 4340823"/>
                <a:gd name="connsiteY12-338" fmla="*/ 2857024 h 2933996"/>
                <a:gd name="connsiteX13-339" fmla="*/ 1097721 w 4340823"/>
                <a:gd name="connsiteY13-340" fmla="*/ 2924080 h 2933996"/>
                <a:gd name="connsiteX14-341" fmla="*/ 561273 w 4340823"/>
                <a:gd name="connsiteY14-342" fmla="*/ 2930176 h 2933996"/>
                <a:gd name="connsiteX15-343" fmla="*/ 341817 w 4340823"/>
                <a:gd name="connsiteY15-344" fmla="*/ 2911888 h 2933996"/>
                <a:gd name="connsiteX16-345" fmla="*/ 250377 w 4340823"/>
                <a:gd name="connsiteY16-346" fmla="*/ 2680240 h 2933996"/>
                <a:gd name="connsiteX0-347" fmla="*/ 250377 w 4340823"/>
                <a:gd name="connsiteY0-348" fmla="*/ 2678975 h 2932731"/>
                <a:gd name="connsiteX1-349" fmla="*/ 441 w 4340823"/>
                <a:gd name="connsiteY1-350" fmla="*/ 581951 h 2932731"/>
                <a:gd name="connsiteX2-351" fmla="*/ 317433 w 4340823"/>
                <a:gd name="connsiteY2-352" fmla="*/ 179615 h 2932731"/>
                <a:gd name="connsiteX3-353" fmla="*/ 1561017 w 4340823"/>
                <a:gd name="connsiteY3-354" fmla="*/ 33311 h 2932731"/>
                <a:gd name="connsiteX4-355" fmla="*/ 2719257 w 4340823"/>
                <a:gd name="connsiteY4-356" fmla="*/ 2831 h 2932731"/>
                <a:gd name="connsiteX5-357" fmla="*/ 3755577 w 4340823"/>
                <a:gd name="connsiteY5-358" fmla="*/ 82079 h 2932731"/>
                <a:gd name="connsiteX6-359" fmla="*/ 4029897 w 4340823"/>
                <a:gd name="connsiteY6-360" fmla="*/ 136943 h 2932731"/>
                <a:gd name="connsiteX7-361" fmla="*/ 4292025 w 4340823"/>
                <a:gd name="connsiteY7-362" fmla="*/ 252767 h 2932731"/>
                <a:gd name="connsiteX8-363" fmla="*/ 4340793 w 4340823"/>
                <a:gd name="connsiteY8-364" fmla="*/ 569759 h 2932731"/>
                <a:gd name="connsiteX9-365" fmla="*/ 4298121 w 4340823"/>
                <a:gd name="connsiteY9-366" fmla="*/ 1453679 h 2932731"/>
                <a:gd name="connsiteX10-367" fmla="*/ 4224969 w 4340823"/>
                <a:gd name="connsiteY10-368" fmla="*/ 2557055 h 2932731"/>
                <a:gd name="connsiteX11-369" fmla="*/ 4151817 w 4340823"/>
                <a:gd name="connsiteY11-370" fmla="*/ 2825279 h 2932731"/>
                <a:gd name="connsiteX12-371" fmla="*/ 3749481 w 4340823"/>
                <a:gd name="connsiteY12-372" fmla="*/ 2855759 h 2932731"/>
                <a:gd name="connsiteX13-373" fmla="*/ 1097721 w 4340823"/>
                <a:gd name="connsiteY13-374" fmla="*/ 2922815 h 2932731"/>
                <a:gd name="connsiteX14-375" fmla="*/ 561273 w 4340823"/>
                <a:gd name="connsiteY14-376" fmla="*/ 2928911 h 2932731"/>
                <a:gd name="connsiteX15-377" fmla="*/ 341817 w 4340823"/>
                <a:gd name="connsiteY15-378" fmla="*/ 2910623 h 2932731"/>
                <a:gd name="connsiteX16-379" fmla="*/ 250377 w 4340823"/>
                <a:gd name="connsiteY16-380" fmla="*/ 2678975 h 2932731"/>
                <a:gd name="connsiteX0-381" fmla="*/ 250377 w 4340823"/>
                <a:gd name="connsiteY0-382" fmla="*/ 2678975 h 2932731"/>
                <a:gd name="connsiteX1-383" fmla="*/ 441 w 4340823"/>
                <a:gd name="connsiteY1-384" fmla="*/ 581951 h 2932731"/>
                <a:gd name="connsiteX2-385" fmla="*/ 317433 w 4340823"/>
                <a:gd name="connsiteY2-386" fmla="*/ 179615 h 2932731"/>
                <a:gd name="connsiteX3-387" fmla="*/ 1561017 w 4340823"/>
                <a:gd name="connsiteY3-388" fmla="*/ 33311 h 2932731"/>
                <a:gd name="connsiteX4-389" fmla="*/ 2719257 w 4340823"/>
                <a:gd name="connsiteY4-390" fmla="*/ 2831 h 2932731"/>
                <a:gd name="connsiteX5-391" fmla="*/ 3755577 w 4340823"/>
                <a:gd name="connsiteY5-392" fmla="*/ 82079 h 2932731"/>
                <a:gd name="connsiteX6-393" fmla="*/ 4090857 w 4340823"/>
                <a:gd name="connsiteY6-394" fmla="*/ 130847 h 2932731"/>
                <a:gd name="connsiteX7-395" fmla="*/ 4292025 w 4340823"/>
                <a:gd name="connsiteY7-396" fmla="*/ 252767 h 2932731"/>
                <a:gd name="connsiteX8-397" fmla="*/ 4340793 w 4340823"/>
                <a:gd name="connsiteY8-398" fmla="*/ 569759 h 2932731"/>
                <a:gd name="connsiteX9-399" fmla="*/ 4298121 w 4340823"/>
                <a:gd name="connsiteY9-400" fmla="*/ 1453679 h 2932731"/>
                <a:gd name="connsiteX10-401" fmla="*/ 4224969 w 4340823"/>
                <a:gd name="connsiteY10-402" fmla="*/ 2557055 h 2932731"/>
                <a:gd name="connsiteX11-403" fmla="*/ 4151817 w 4340823"/>
                <a:gd name="connsiteY11-404" fmla="*/ 2825279 h 2932731"/>
                <a:gd name="connsiteX12-405" fmla="*/ 3749481 w 4340823"/>
                <a:gd name="connsiteY12-406" fmla="*/ 2855759 h 2932731"/>
                <a:gd name="connsiteX13-407" fmla="*/ 1097721 w 4340823"/>
                <a:gd name="connsiteY13-408" fmla="*/ 2922815 h 2932731"/>
                <a:gd name="connsiteX14-409" fmla="*/ 561273 w 4340823"/>
                <a:gd name="connsiteY14-410" fmla="*/ 2928911 h 2932731"/>
                <a:gd name="connsiteX15-411" fmla="*/ 341817 w 4340823"/>
                <a:gd name="connsiteY15-412" fmla="*/ 2910623 h 2932731"/>
                <a:gd name="connsiteX16-413" fmla="*/ 250377 w 4340823"/>
                <a:gd name="connsiteY16-414" fmla="*/ 2678975 h 2932731"/>
                <a:gd name="connsiteX0-415" fmla="*/ 244293 w 4334739"/>
                <a:gd name="connsiteY0-416" fmla="*/ 2678975 h 2932731"/>
                <a:gd name="connsiteX1-417" fmla="*/ 453 w 4334739"/>
                <a:gd name="connsiteY1-418" fmla="*/ 636815 h 2932731"/>
                <a:gd name="connsiteX2-419" fmla="*/ 311349 w 4334739"/>
                <a:gd name="connsiteY2-420" fmla="*/ 179615 h 2932731"/>
                <a:gd name="connsiteX3-421" fmla="*/ 1554933 w 4334739"/>
                <a:gd name="connsiteY3-422" fmla="*/ 33311 h 2932731"/>
                <a:gd name="connsiteX4-423" fmla="*/ 2713173 w 4334739"/>
                <a:gd name="connsiteY4-424" fmla="*/ 2831 h 2932731"/>
                <a:gd name="connsiteX5-425" fmla="*/ 3749493 w 4334739"/>
                <a:gd name="connsiteY5-426" fmla="*/ 82079 h 2932731"/>
                <a:gd name="connsiteX6-427" fmla="*/ 4084773 w 4334739"/>
                <a:gd name="connsiteY6-428" fmla="*/ 130847 h 2932731"/>
                <a:gd name="connsiteX7-429" fmla="*/ 4285941 w 4334739"/>
                <a:gd name="connsiteY7-430" fmla="*/ 252767 h 2932731"/>
                <a:gd name="connsiteX8-431" fmla="*/ 4334709 w 4334739"/>
                <a:gd name="connsiteY8-432" fmla="*/ 569759 h 2932731"/>
                <a:gd name="connsiteX9-433" fmla="*/ 4292037 w 4334739"/>
                <a:gd name="connsiteY9-434" fmla="*/ 1453679 h 2932731"/>
                <a:gd name="connsiteX10-435" fmla="*/ 4218885 w 4334739"/>
                <a:gd name="connsiteY10-436" fmla="*/ 2557055 h 2932731"/>
                <a:gd name="connsiteX11-437" fmla="*/ 4145733 w 4334739"/>
                <a:gd name="connsiteY11-438" fmla="*/ 2825279 h 2932731"/>
                <a:gd name="connsiteX12-439" fmla="*/ 3743397 w 4334739"/>
                <a:gd name="connsiteY12-440" fmla="*/ 2855759 h 2932731"/>
                <a:gd name="connsiteX13-441" fmla="*/ 1091637 w 4334739"/>
                <a:gd name="connsiteY13-442" fmla="*/ 2922815 h 2932731"/>
                <a:gd name="connsiteX14-443" fmla="*/ 555189 w 4334739"/>
                <a:gd name="connsiteY14-444" fmla="*/ 2928911 h 2932731"/>
                <a:gd name="connsiteX15-445" fmla="*/ 335733 w 4334739"/>
                <a:gd name="connsiteY15-446" fmla="*/ 2910623 h 2932731"/>
                <a:gd name="connsiteX16-447" fmla="*/ 244293 w 4334739"/>
                <a:gd name="connsiteY16-448" fmla="*/ 2678975 h 2932731"/>
                <a:gd name="connsiteX0-449" fmla="*/ 250377 w 4340823"/>
                <a:gd name="connsiteY0-450" fmla="*/ 2678975 h 2932731"/>
                <a:gd name="connsiteX1-451" fmla="*/ 441 w 4340823"/>
                <a:gd name="connsiteY1-452" fmla="*/ 758735 h 2932731"/>
                <a:gd name="connsiteX2-453" fmla="*/ 317433 w 4340823"/>
                <a:gd name="connsiteY2-454" fmla="*/ 179615 h 2932731"/>
                <a:gd name="connsiteX3-455" fmla="*/ 1561017 w 4340823"/>
                <a:gd name="connsiteY3-456" fmla="*/ 33311 h 2932731"/>
                <a:gd name="connsiteX4-457" fmla="*/ 2719257 w 4340823"/>
                <a:gd name="connsiteY4-458" fmla="*/ 2831 h 2932731"/>
                <a:gd name="connsiteX5-459" fmla="*/ 3755577 w 4340823"/>
                <a:gd name="connsiteY5-460" fmla="*/ 82079 h 2932731"/>
                <a:gd name="connsiteX6-461" fmla="*/ 4090857 w 4340823"/>
                <a:gd name="connsiteY6-462" fmla="*/ 130847 h 2932731"/>
                <a:gd name="connsiteX7-463" fmla="*/ 4292025 w 4340823"/>
                <a:gd name="connsiteY7-464" fmla="*/ 252767 h 2932731"/>
                <a:gd name="connsiteX8-465" fmla="*/ 4340793 w 4340823"/>
                <a:gd name="connsiteY8-466" fmla="*/ 569759 h 2932731"/>
                <a:gd name="connsiteX9-467" fmla="*/ 4298121 w 4340823"/>
                <a:gd name="connsiteY9-468" fmla="*/ 1453679 h 2932731"/>
                <a:gd name="connsiteX10-469" fmla="*/ 4224969 w 4340823"/>
                <a:gd name="connsiteY10-470" fmla="*/ 2557055 h 2932731"/>
                <a:gd name="connsiteX11-471" fmla="*/ 4151817 w 4340823"/>
                <a:gd name="connsiteY11-472" fmla="*/ 2825279 h 2932731"/>
                <a:gd name="connsiteX12-473" fmla="*/ 3749481 w 4340823"/>
                <a:gd name="connsiteY12-474" fmla="*/ 2855759 h 2932731"/>
                <a:gd name="connsiteX13-475" fmla="*/ 1097721 w 4340823"/>
                <a:gd name="connsiteY13-476" fmla="*/ 2922815 h 2932731"/>
                <a:gd name="connsiteX14-477" fmla="*/ 561273 w 4340823"/>
                <a:gd name="connsiteY14-478" fmla="*/ 2928911 h 2932731"/>
                <a:gd name="connsiteX15-479" fmla="*/ 341817 w 4340823"/>
                <a:gd name="connsiteY15-480" fmla="*/ 2910623 h 2932731"/>
                <a:gd name="connsiteX16-481" fmla="*/ 250377 w 4340823"/>
                <a:gd name="connsiteY16-482" fmla="*/ 2678975 h 2932731"/>
                <a:gd name="connsiteX0-483" fmla="*/ 250394 w 4340840"/>
                <a:gd name="connsiteY0-484" fmla="*/ 2678975 h 2944724"/>
                <a:gd name="connsiteX1-485" fmla="*/ 458 w 4340840"/>
                <a:gd name="connsiteY1-486" fmla="*/ 758735 h 2944724"/>
                <a:gd name="connsiteX2-487" fmla="*/ 317450 w 4340840"/>
                <a:gd name="connsiteY2-488" fmla="*/ 179615 h 2944724"/>
                <a:gd name="connsiteX3-489" fmla="*/ 1561034 w 4340840"/>
                <a:gd name="connsiteY3-490" fmla="*/ 33311 h 2944724"/>
                <a:gd name="connsiteX4-491" fmla="*/ 2719274 w 4340840"/>
                <a:gd name="connsiteY4-492" fmla="*/ 2831 h 2944724"/>
                <a:gd name="connsiteX5-493" fmla="*/ 3755594 w 4340840"/>
                <a:gd name="connsiteY5-494" fmla="*/ 82079 h 2944724"/>
                <a:gd name="connsiteX6-495" fmla="*/ 4090874 w 4340840"/>
                <a:gd name="connsiteY6-496" fmla="*/ 130847 h 2944724"/>
                <a:gd name="connsiteX7-497" fmla="*/ 4292042 w 4340840"/>
                <a:gd name="connsiteY7-498" fmla="*/ 252767 h 2944724"/>
                <a:gd name="connsiteX8-499" fmla="*/ 4340810 w 4340840"/>
                <a:gd name="connsiteY8-500" fmla="*/ 569759 h 2944724"/>
                <a:gd name="connsiteX9-501" fmla="*/ 4298138 w 4340840"/>
                <a:gd name="connsiteY9-502" fmla="*/ 1453679 h 2944724"/>
                <a:gd name="connsiteX10-503" fmla="*/ 4224986 w 4340840"/>
                <a:gd name="connsiteY10-504" fmla="*/ 2557055 h 2944724"/>
                <a:gd name="connsiteX11-505" fmla="*/ 4151834 w 4340840"/>
                <a:gd name="connsiteY11-506" fmla="*/ 2825279 h 2944724"/>
                <a:gd name="connsiteX12-507" fmla="*/ 3749498 w 4340840"/>
                <a:gd name="connsiteY12-508" fmla="*/ 2855759 h 2944724"/>
                <a:gd name="connsiteX13-509" fmla="*/ 1097738 w 4340840"/>
                <a:gd name="connsiteY13-510" fmla="*/ 2922815 h 2944724"/>
                <a:gd name="connsiteX14-511" fmla="*/ 561290 w 4340840"/>
                <a:gd name="connsiteY14-512" fmla="*/ 2928911 h 2944724"/>
                <a:gd name="connsiteX15-513" fmla="*/ 390602 w 4340840"/>
                <a:gd name="connsiteY15-514" fmla="*/ 2928911 h 2944724"/>
                <a:gd name="connsiteX16-515" fmla="*/ 250394 w 4340840"/>
                <a:gd name="connsiteY16-516" fmla="*/ 2678975 h 2944724"/>
                <a:gd name="connsiteX0-517" fmla="*/ 250394 w 4340840"/>
                <a:gd name="connsiteY0-518" fmla="*/ 2678975 h 2958267"/>
                <a:gd name="connsiteX1-519" fmla="*/ 458 w 4340840"/>
                <a:gd name="connsiteY1-520" fmla="*/ 758735 h 2958267"/>
                <a:gd name="connsiteX2-521" fmla="*/ 317450 w 4340840"/>
                <a:gd name="connsiteY2-522" fmla="*/ 179615 h 2958267"/>
                <a:gd name="connsiteX3-523" fmla="*/ 1561034 w 4340840"/>
                <a:gd name="connsiteY3-524" fmla="*/ 33311 h 2958267"/>
                <a:gd name="connsiteX4-525" fmla="*/ 2719274 w 4340840"/>
                <a:gd name="connsiteY4-526" fmla="*/ 2831 h 2958267"/>
                <a:gd name="connsiteX5-527" fmla="*/ 3755594 w 4340840"/>
                <a:gd name="connsiteY5-528" fmla="*/ 82079 h 2958267"/>
                <a:gd name="connsiteX6-529" fmla="*/ 4090874 w 4340840"/>
                <a:gd name="connsiteY6-530" fmla="*/ 130847 h 2958267"/>
                <a:gd name="connsiteX7-531" fmla="*/ 4292042 w 4340840"/>
                <a:gd name="connsiteY7-532" fmla="*/ 252767 h 2958267"/>
                <a:gd name="connsiteX8-533" fmla="*/ 4340810 w 4340840"/>
                <a:gd name="connsiteY8-534" fmla="*/ 569759 h 2958267"/>
                <a:gd name="connsiteX9-535" fmla="*/ 4298138 w 4340840"/>
                <a:gd name="connsiteY9-536" fmla="*/ 1453679 h 2958267"/>
                <a:gd name="connsiteX10-537" fmla="*/ 4224986 w 4340840"/>
                <a:gd name="connsiteY10-538" fmla="*/ 2557055 h 2958267"/>
                <a:gd name="connsiteX11-539" fmla="*/ 4151834 w 4340840"/>
                <a:gd name="connsiteY11-540" fmla="*/ 2825279 h 2958267"/>
                <a:gd name="connsiteX12-541" fmla="*/ 3749498 w 4340840"/>
                <a:gd name="connsiteY12-542" fmla="*/ 2855759 h 2958267"/>
                <a:gd name="connsiteX13-543" fmla="*/ 1097738 w 4340840"/>
                <a:gd name="connsiteY13-544" fmla="*/ 2922815 h 2958267"/>
                <a:gd name="connsiteX14-545" fmla="*/ 561290 w 4340840"/>
                <a:gd name="connsiteY14-546" fmla="*/ 2928911 h 2958267"/>
                <a:gd name="connsiteX15-547" fmla="*/ 390602 w 4340840"/>
                <a:gd name="connsiteY15-548" fmla="*/ 2928911 h 2958267"/>
                <a:gd name="connsiteX16-549" fmla="*/ 250394 w 4340840"/>
                <a:gd name="connsiteY16-550" fmla="*/ 2678975 h 2958267"/>
                <a:gd name="connsiteX0-551" fmla="*/ 250393 w 4340839"/>
                <a:gd name="connsiteY0-552" fmla="*/ 2678975 h 2968576"/>
                <a:gd name="connsiteX1-553" fmla="*/ 457 w 4340839"/>
                <a:gd name="connsiteY1-554" fmla="*/ 758735 h 2968576"/>
                <a:gd name="connsiteX2-555" fmla="*/ 317449 w 4340839"/>
                <a:gd name="connsiteY2-556" fmla="*/ 179615 h 2968576"/>
                <a:gd name="connsiteX3-557" fmla="*/ 1561033 w 4340839"/>
                <a:gd name="connsiteY3-558" fmla="*/ 33311 h 2968576"/>
                <a:gd name="connsiteX4-559" fmla="*/ 2719273 w 4340839"/>
                <a:gd name="connsiteY4-560" fmla="*/ 2831 h 2968576"/>
                <a:gd name="connsiteX5-561" fmla="*/ 3755593 w 4340839"/>
                <a:gd name="connsiteY5-562" fmla="*/ 82079 h 2968576"/>
                <a:gd name="connsiteX6-563" fmla="*/ 4090873 w 4340839"/>
                <a:gd name="connsiteY6-564" fmla="*/ 130847 h 2968576"/>
                <a:gd name="connsiteX7-565" fmla="*/ 4292041 w 4340839"/>
                <a:gd name="connsiteY7-566" fmla="*/ 252767 h 2968576"/>
                <a:gd name="connsiteX8-567" fmla="*/ 4340809 w 4340839"/>
                <a:gd name="connsiteY8-568" fmla="*/ 569759 h 2968576"/>
                <a:gd name="connsiteX9-569" fmla="*/ 4298137 w 4340839"/>
                <a:gd name="connsiteY9-570" fmla="*/ 1453679 h 2968576"/>
                <a:gd name="connsiteX10-571" fmla="*/ 4224985 w 4340839"/>
                <a:gd name="connsiteY10-572" fmla="*/ 2557055 h 2968576"/>
                <a:gd name="connsiteX11-573" fmla="*/ 4151833 w 4340839"/>
                <a:gd name="connsiteY11-574" fmla="*/ 2825279 h 2968576"/>
                <a:gd name="connsiteX12-575" fmla="*/ 3749497 w 4340839"/>
                <a:gd name="connsiteY12-576" fmla="*/ 2855759 h 2968576"/>
                <a:gd name="connsiteX13-577" fmla="*/ 1097737 w 4340839"/>
                <a:gd name="connsiteY13-578" fmla="*/ 2922815 h 2968576"/>
                <a:gd name="connsiteX14-579" fmla="*/ 561289 w 4340839"/>
                <a:gd name="connsiteY14-580" fmla="*/ 2928911 h 2968576"/>
                <a:gd name="connsiteX15-581" fmla="*/ 382981 w 4340839"/>
                <a:gd name="connsiteY15-582" fmla="*/ 2942246 h 2968576"/>
                <a:gd name="connsiteX16-583" fmla="*/ 250393 w 4340839"/>
                <a:gd name="connsiteY16-584" fmla="*/ 2678975 h 2968576"/>
                <a:gd name="connsiteX0-585" fmla="*/ 250393 w 4340839"/>
                <a:gd name="connsiteY0-586" fmla="*/ 2678975 h 2963969"/>
                <a:gd name="connsiteX1-587" fmla="*/ 457 w 4340839"/>
                <a:gd name="connsiteY1-588" fmla="*/ 758735 h 2963969"/>
                <a:gd name="connsiteX2-589" fmla="*/ 317449 w 4340839"/>
                <a:gd name="connsiteY2-590" fmla="*/ 179615 h 2963969"/>
                <a:gd name="connsiteX3-591" fmla="*/ 1561033 w 4340839"/>
                <a:gd name="connsiteY3-592" fmla="*/ 33311 h 2963969"/>
                <a:gd name="connsiteX4-593" fmla="*/ 2719273 w 4340839"/>
                <a:gd name="connsiteY4-594" fmla="*/ 2831 h 2963969"/>
                <a:gd name="connsiteX5-595" fmla="*/ 3755593 w 4340839"/>
                <a:gd name="connsiteY5-596" fmla="*/ 82079 h 2963969"/>
                <a:gd name="connsiteX6-597" fmla="*/ 4090873 w 4340839"/>
                <a:gd name="connsiteY6-598" fmla="*/ 130847 h 2963969"/>
                <a:gd name="connsiteX7-599" fmla="*/ 4292041 w 4340839"/>
                <a:gd name="connsiteY7-600" fmla="*/ 252767 h 2963969"/>
                <a:gd name="connsiteX8-601" fmla="*/ 4340809 w 4340839"/>
                <a:gd name="connsiteY8-602" fmla="*/ 569759 h 2963969"/>
                <a:gd name="connsiteX9-603" fmla="*/ 4298137 w 4340839"/>
                <a:gd name="connsiteY9-604" fmla="*/ 1453679 h 2963969"/>
                <a:gd name="connsiteX10-605" fmla="*/ 4224985 w 4340839"/>
                <a:gd name="connsiteY10-606" fmla="*/ 2557055 h 2963969"/>
                <a:gd name="connsiteX11-607" fmla="*/ 4151833 w 4340839"/>
                <a:gd name="connsiteY11-608" fmla="*/ 2825279 h 2963969"/>
                <a:gd name="connsiteX12-609" fmla="*/ 3749497 w 4340839"/>
                <a:gd name="connsiteY12-610" fmla="*/ 2855759 h 2963969"/>
                <a:gd name="connsiteX13-611" fmla="*/ 1097737 w 4340839"/>
                <a:gd name="connsiteY13-612" fmla="*/ 2922815 h 2963969"/>
                <a:gd name="connsiteX14-613" fmla="*/ 561289 w 4340839"/>
                <a:gd name="connsiteY14-614" fmla="*/ 2949866 h 2963969"/>
                <a:gd name="connsiteX15-615" fmla="*/ 382981 w 4340839"/>
                <a:gd name="connsiteY15-616" fmla="*/ 2942246 h 2963969"/>
                <a:gd name="connsiteX16-617" fmla="*/ 250393 w 4340839"/>
                <a:gd name="connsiteY16-618" fmla="*/ 2678975 h 2963969"/>
                <a:gd name="connsiteX0-619" fmla="*/ 250467 w 4340913"/>
                <a:gd name="connsiteY0-620" fmla="*/ 2678975 h 2950033"/>
                <a:gd name="connsiteX1-621" fmla="*/ 531 w 4340913"/>
                <a:gd name="connsiteY1-622" fmla="*/ 758735 h 2950033"/>
                <a:gd name="connsiteX2-623" fmla="*/ 317523 w 4340913"/>
                <a:gd name="connsiteY2-624" fmla="*/ 179615 h 2950033"/>
                <a:gd name="connsiteX3-625" fmla="*/ 1561107 w 4340913"/>
                <a:gd name="connsiteY3-626" fmla="*/ 33311 h 2950033"/>
                <a:gd name="connsiteX4-627" fmla="*/ 2719347 w 4340913"/>
                <a:gd name="connsiteY4-628" fmla="*/ 2831 h 2950033"/>
                <a:gd name="connsiteX5-629" fmla="*/ 3755667 w 4340913"/>
                <a:gd name="connsiteY5-630" fmla="*/ 82079 h 2950033"/>
                <a:gd name="connsiteX6-631" fmla="*/ 4090947 w 4340913"/>
                <a:gd name="connsiteY6-632" fmla="*/ 130847 h 2950033"/>
                <a:gd name="connsiteX7-633" fmla="*/ 4292115 w 4340913"/>
                <a:gd name="connsiteY7-634" fmla="*/ 252767 h 2950033"/>
                <a:gd name="connsiteX8-635" fmla="*/ 4340883 w 4340913"/>
                <a:gd name="connsiteY8-636" fmla="*/ 569759 h 2950033"/>
                <a:gd name="connsiteX9-637" fmla="*/ 4298211 w 4340913"/>
                <a:gd name="connsiteY9-638" fmla="*/ 1453679 h 2950033"/>
                <a:gd name="connsiteX10-639" fmla="*/ 4225059 w 4340913"/>
                <a:gd name="connsiteY10-640" fmla="*/ 2557055 h 2950033"/>
                <a:gd name="connsiteX11-641" fmla="*/ 4151907 w 4340913"/>
                <a:gd name="connsiteY11-642" fmla="*/ 2825279 h 2950033"/>
                <a:gd name="connsiteX12-643" fmla="*/ 3749571 w 4340913"/>
                <a:gd name="connsiteY12-644" fmla="*/ 2855759 h 2950033"/>
                <a:gd name="connsiteX13-645" fmla="*/ 1097811 w 4340913"/>
                <a:gd name="connsiteY13-646" fmla="*/ 2922815 h 2950033"/>
                <a:gd name="connsiteX14-647" fmla="*/ 561363 w 4340913"/>
                <a:gd name="connsiteY14-648" fmla="*/ 2949866 h 2950033"/>
                <a:gd name="connsiteX15-649" fmla="*/ 250467 w 4340913"/>
                <a:gd name="connsiteY15-650" fmla="*/ 2678975 h 2950033"/>
                <a:gd name="connsiteX0-651" fmla="*/ 250448 w 4340894"/>
                <a:gd name="connsiteY0-652" fmla="*/ 2678975 h 2959501"/>
                <a:gd name="connsiteX1-653" fmla="*/ 512 w 4340894"/>
                <a:gd name="connsiteY1-654" fmla="*/ 758735 h 2959501"/>
                <a:gd name="connsiteX2-655" fmla="*/ 317504 w 4340894"/>
                <a:gd name="connsiteY2-656" fmla="*/ 179615 h 2959501"/>
                <a:gd name="connsiteX3-657" fmla="*/ 1561088 w 4340894"/>
                <a:gd name="connsiteY3-658" fmla="*/ 33311 h 2959501"/>
                <a:gd name="connsiteX4-659" fmla="*/ 2719328 w 4340894"/>
                <a:gd name="connsiteY4-660" fmla="*/ 2831 h 2959501"/>
                <a:gd name="connsiteX5-661" fmla="*/ 3755648 w 4340894"/>
                <a:gd name="connsiteY5-662" fmla="*/ 82079 h 2959501"/>
                <a:gd name="connsiteX6-663" fmla="*/ 4090928 w 4340894"/>
                <a:gd name="connsiteY6-664" fmla="*/ 130847 h 2959501"/>
                <a:gd name="connsiteX7-665" fmla="*/ 4292096 w 4340894"/>
                <a:gd name="connsiteY7-666" fmla="*/ 252767 h 2959501"/>
                <a:gd name="connsiteX8-667" fmla="*/ 4340864 w 4340894"/>
                <a:gd name="connsiteY8-668" fmla="*/ 569759 h 2959501"/>
                <a:gd name="connsiteX9-669" fmla="*/ 4298192 w 4340894"/>
                <a:gd name="connsiteY9-670" fmla="*/ 1453679 h 2959501"/>
                <a:gd name="connsiteX10-671" fmla="*/ 4225040 w 4340894"/>
                <a:gd name="connsiteY10-672" fmla="*/ 2557055 h 2959501"/>
                <a:gd name="connsiteX11-673" fmla="*/ 4151888 w 4340894"/>
                <a:gd name="connsiteY11-674" fmla="*/ 2825279 h 2959501"/>
                <a:gd name="connsiteX12-675" fmla="*/ 3749552 w 4340894"/>
                <a:gd name="connsiteY12-676" fmla="*/ 2855759 h 2959501"/>
                <a:gd name="connsiteX13-677" fmla="*/ 1097792 w 4340894"/>
                <a:gd name="connsiteY13-678" fmla="*/ 2922815 h 2959501"/>
                <a:gd name="connsiteX14-679" fmla="*/ 519434 w 4340894"/>
                <a:gd name="connsiteY14-680" fmla="*/ 2959391 h 2959501"/>
                <a:gd name="connsiteX15-681" fmla="*/ 250448 w 4340894"/>
                <a:gd name="connsiteY15-682" fmla="*/ 2678975 h 2959501"/>
                <a:gd name="connsiteX0-683" fmla="*/ 250440 w 4340886"/>
                <a:gd name="connsiteY0-684" fmla="*/ 2678975 h 2970899"/>
                <a:gd name="connsiteX1-685" fmla="*/ 504 w 4340886"/>
                <a:gd name="connsiteY1-686" fmla="*/ 758735 h 2970899"/>
                <a:gd name="connsiteX2-687" fmla="*/ 317496 w 4340886"/>
                <a:gd name="connsiteY2-688" fmla="*/ 179615 h 2970899"/>
                <a:gd name="connsiteX3-689" fmla="*/ 1561080 w 4340886"/>
                <a:gd name="connsiteY3-690" fmla="*/ 33311 h 2970899"/>
                <a:gd name="connsiteX4-691" fmla="*/ 2719320 w 4340886"/>
                <a:gd name="connsiteY4-692" fmla="*/ 2831 h 2970899"/>
                <a:gd name="connsiteX5-693" fmla="*/ 3755640 w 4340886"/>
                <a:gd name="connsiteY5-694" fmla="*/ 82079 h 2970899"/>
                <a:gd name="connsiteX6-695" fmla="*/ 4090920 w 4340886"/>
                <a:gd name="connsiteY6-696" fmla="*/ 130847 h 2970899"/>
                <a:gd name="connsiteX7-697" fmla="*/ 4292088 w 4340886"/>
                <a:gd name="connsiteY7-698" fmla="*/ 252767 h 2970899"/>
                <a:gd name="connsiteX8-699" fmla="*/ 4340856 w 4340886"/>
                <a:gd name="connsiteY8-700" fmla="*/ 569759 h 2970899"/>
                <a:gd name="connsiteX9-701" fmla="*/ 4298184 w 4340886"/>
                <a:gd name="connsiteY9-702" fmla="*/ 1453679 h 2970899"/>
                <a:gd name="connsiteX10-703" fmla="*/ 4225032 w 4340886"/>
                <a:gd name="connsiteY10-704" fmla="*/ 2557055 h 2970899"/>
                <a:gd name="connsiteX11-705" fmla="*/ 4151880 w 4340886"/>
                <a:gd name="connsiteY11-706" fmla="*/ 2825279 h 2970899"/>
                <a:gd name="connsiteX12-707" fmla="*/ 3749544 w 4340886"/>
                <a:gd name="connsiteY12-708" fmla="*/ 2855759 h 2970899"/>
                <a:gd name="connsiteX13-709" fmla="*/ 1097784 w 4340886"/>
                <a:gd name="connsiteY13-710" fmla="*/ 2922815 h 2970899"/>
                <a:gd name="connsiteX14-711" fmla="*/ 500376 w 4340886"/>
                <a:gd name="connsiteY14-712" fmla="*/ 2970821 h 2970899"/>
                <a:gd name="connsiteX15-713" fmla="*/ 250440 w 4340886"/>
                <a:gd name="connsiteY15-714" fmla="*/ 2678975 h 2970899"/>
                <a:gd name="connsiteX0-715" fmla="*/ 250440 w 4340886"/>
                <a:gd name="connsiteY0-716" fmla="*/ 2678975 h 2970899"/>
                <a:gd name="connsiteX1-717" fmla="*/ 504 w 4340886"/>
                <a:gd name="connsiteY1-718" fmla="*/ 758735 h 2970899"/>
                <a:gd name="connsiteX2-719" fmla="*/ 317496 w 4340886"/>
                <a:gd name="connsiteY2-720" fmla="*/ 179615 h 2970899"/>
                <a:gd name="connsiteX3-721" fmla="*/ 1561080 w 4340886"/>
                <a:gd name="connsiteY3-722" fmla="*/ 33311 h 2970899"/>
                <a:gd name="connsiteX4-723" fmla="*/ 2719320 w 4340886"/>
                <a:gd name="connsiteY4-724" fmla="*/ 2831 h 2970899"/>
                <a:gd name="connsiteX5-725" fmla="*/ 3755640 w 4340886"/>
                <a:gd name="connsiteY5-726" fmla="*/ 82079 h 2970899"/>
                <a:gd name="connsiteX6-727" fmla="*/ 4090920 w 4340886"/>
                <a:gd name="connsiteY6-728" fmla="*/ 130847 h 2970899"/>
                <a:gd name="connsiteX7-729" fmla="*/ 4292088 w 4340886"/>
                <a:gd name="connsiteY7-730" fmla="*/ 252767 h 2970899"/>
                <a:gd name="connsiteX8-731" fmla="*/ 4340856 w 4340886"/>
                <a:gd name="connsiteY8-732" fmla="*/ 569759 h 2970899"/>
                <a:gd name="connsiteX9-733" fmla="*/ 4298184 w 4340886"/>
                <a:gd name="connsiteY9-734" fmla="*/ 1453679 h 2970899"/>
                <a:gd name="connsiteX10-735" fmla="*/ 4225032 w 4340886"/>
                <a:gd name="connsiteY10-736" fmla="*/ 2557055 h 2970899"/>
                <a:gd name="connsiteX11-737" fmla="*/ 4151880 w 4340886"/>
                <a:gd name="connsiteY11-738" fmla="*/ 2825279 h 2970899"/>
                <a:gd name="connsiteX12-739" fmla="*/ 3749544 w 4340886"/>
                <a:gd name="connsiteY12-740" fmla="*/ 2855759 h 2970899"/>
                <a:gd name="connsiteX13-741" fmla="*/ 1097784 w 4340886"/>
                <a:gd name="connsiteY13-742" fmla="*/ 2922815 h 2970899"/>
                <a:gd name="connsiteX14-743" fmla="*/ 500376 w 4340886"/>
                <a:gd name="connsiteY14-744" fmla="*/ 2970821 h 2970899"/>
                <a:gd name="connsiteX15-745" fmla="*/ 250440 w 4340886"/>
                <a:gd name="connsiteY15-746" fmla="*/ 2678975 h 2970899"/>
                <a:gd name="connsiteX0-747" fmla="*/ 250632 w 4341078"/>
                <a:gd name="connsiteY0-748" fmla="*/ 2678975 h 2935360"/>
                <a:gd name="connsiteX1-749" fmla="*/ 696 w 4341078"/>
                <a:gd name="connsiteY1-750" fmla="*/ 758735 h 2935360"/>
                <a:gd name="connsiteX2-751" fmla="*/ 317688 w 4341078"/>
                <a:gd name="connsiteY2-752" fmla="*/ 179615 h 2935360"/>
                <a:gd name="connsiteX3-753" fmla="*/ 1561272 w 4341078"/>
                <a:gd name="connsiteY3-754" fmla="*/ 33311 h 2935360"/>
                <a:gd name="connsiteX4-755" fmla="*/ 2719512 w 4341078"/>
                <a:gd name="connsiteY4-756" fmla="*/ 2831 h 2935360"/>
                <a:gd name="connsiteX5-757" fmla="*/ 3755832 w 4341078"/>
                <a:gd name="connsiteY5-758" fmla="*/ 82079 h 2935360"/>
                <a:gd name="connsiteX6-759" fmla="*/ 4091112 w 4341078"/>
                <a:gd name="connsiteY6-760" fmla="*/ 130847 h 2935360"/>
                <a:gd name="connsiteX7-761" fmla="*/ 4292280 w 4341078"/>
                <a:gd name="connsiteY7-762" fmla="*/ 252767 h 2935360"/>
                <a:gd name="connsiteX8-763" fmla="*/ 4341048 w 4341078"/>
                <a:gd name="connsiteY8-764" fmla="*/ 569759 h 2935360"/>
                <a:gd name="connsiteX9-765" fmla="*/ 4298376 w 4341078"/>
                <a:gd name="connsiteY9-766" fmla="*/ 1453679 h 2935360"/>
                <a:gd name="connsiteX10-767" fmla="*/ 4225224 w 4341078"/>
                <a:gd name="connsiteY10-768" fmla="*/ 2557055 h 2935360"/>
                <a:gd name="connsiteX11-769" fmla="*/ 4152072 w 4341078"/>
                <a:gd name="connsiteY11-770" fmla="*/ 2825279 h 2935360"/>
                <a:gd name="connsiteX12-771" fmla="*/ 3749736 w 4341078"/>
                <a:gd name="connsiteY12-772" fmla="*/ 2855759 h 2935360"/>
                <a:gd name="connsiteX13-773" fmla="*/ 1097976 w 4341078"/>
                <a:gd name="connsiteY13-774" fmla="*/ 2922815 h 2935360"/>
                <a:gd name="connsiteX14-775" fmla="*/ 816798 w 4341078"/>
                <a:gd name="connsiteY14-776" fmla="*/ 2934626 h 2935360"/>
                <a:gd name="connsiteX15-777" fmla="*/ 250632 w 4341078"/>
                <a:gd name="connsiteY15-778" fmla="*/ 2678975 h 2935360"/>
                <a:gd name="connsiteX0-779" fmla="*/ 250632 w 4341078"/>
                <a:gd name="connsiteY0-780" fmla="*/ 2678975 h 2934626"/>
                <a:gd name="connsiteX1-781" fmla="*/ 696 w 4341078"/>
                <a:gd name="connsiteY1-782" fmla="*/ 758735 h 2934626"/>
                <a:gd name="connsiteX2-783" fmla="*/ 317688 w 4341078"/>
                <a:gd name="connsiteY2-784" fmla="*/ 179615 h 2934626"/>
                <a:gd name="connsiteX3-785" fmla="*/ 1561272 w 4341078"/>
                <a:gd name="connsiteY3-786" fmla="*/ 33311 h 2934626"/>
                <a:gd name="connsiteX4-787" fmla="*/ 2719512 w 4341078"/>
                <a:gd name="connsiteY4-788" fmla="*/ 2831 h 2934626"/>
                <a:gd name="connsiteX5-789" fmla="*/ 3755832 w 4341078"/>
                <a:gd name="connsiteY5-790" fmla="*/ 82079 h 2934626"/>
                <a:gd name="connsiteX6-791" fmla="*/ 4091112 w 4341078"/>
                <a:gd name="connsiteY6-792" fmla="*/ 130847 h 2934626"/>
                <a:gd name="connsiteX7-793" fmla="*/ 4292280 w 4341078"/>
                <a:gd name="connsiteY7-794" fmla="*/ 252767 h 2934626"/>
                <a:gd name="connsiteX8-795" fmla="*/ 4341048 w 4341078"/>
                <a:gd name="connsiteY8-796" fmla="*/ 569759 h 2934626"/>
                <a:gd name="connsiteX9-797" fmla="*/ 4298376 w 4341078"/>
                <a:gd name="connsiteY9-798" fmla="*/ 1453679 h 2934626"/>
                <a:gd name="connsiteX10-799" fmla="*/ 4225224 w 4341078"/>
                <a:gd name="connsiteY10-800" fmla="*/ 2557055 h 2934626"/>
                <a:gd name="connsiteX11-801" fmla="*/ 4152072 w 4341078"/>
                <a:gd name="connsiteY11-802" fmla="*/ 2825279 h 2934626"/>
                <a:gd name="connsiteX12-803" fmla="*/ 3749736 w 4341078"/>
                <a:gd name="connsiteY12-804" fmla="*/ 2855759 h 2934626"/>
                <a:gd name="connsiteX13-805" fmla="*/ 1097976 w 4341078"/>
                <a:gd name="connsiteY13-806" fmla="*/ 2922815 h 2934626"/>
                <a:gd name="connsiteX14-807" fmla="*/ 816798 w 4341078"/>
                <a:gd name="connsiteY14-808" fmla="*/ 2934626 h 2934626"/>
                <a:gd name="connsiteX15-809" fmla="*/ 250632 w 4341078"/>
                <a:gd name="connsiteY15-810" fmla="*/ 2678975 h 2934626"/>
                <a:gd name="connsiteX0-811" fmla="*/ 250633 w 4341079"/>
                <a:gd name="connsiteY0-812" fmla="*/ 2678975 h 2938436"/>
                <a:gd name="connsiteX1-813" fmla="*/ 697 w 4341079"/>
                <a:gd name="connsiteY1-814" fmla="*/ 758735 h 2938436"/>
                <a:gd name="connsiteX2-815" fmla="*/ 317689 w 4341079"/>
                <a:gd name="connsiteY2-816" fmla="*/ 179615 h 2938436"/>
                <a:gd name="connsiteX3-817" fmla="*/ 1561273 w 4341079"/>
                <a:gd name="connsiteY3-818" fmla="*/ 33311 h 2938436"/>
                <a:gd name="connsiteX4-819" fmla="*/ 2719513 w 4341079"/>
                <a:gd name="connsiteY4-820" fmla="*/ 2831 h 2938436"/>
                <a:gd name="connsiteX5-821" fmla="*/ 3755833 w 4341079"/>
                <a:gd name="connsiteY5-822" fmla="*/ 82079 h 2938436"/>
                <a:gd name="connsiteX6-823" fmla="*/ 4091113 w 4341079"/>
                <a:gd name="connsiteY6-824" fmla="*/ 130847 h 2938436"/>
                <a:gd name="connsiteX7-825" fmla="*/ 4292281 w 4341079"/>
                <a:gd name="connsiteY7-826" fmla="*/ 252767 h 2938436"/>
                <a:gd name="connsiteX8-827" fmla="*/ 4341049 w 4341079"/>
                <a:gd name="connsiteY8-828" fmla="*/ 569759 h 2938436"/>
                <a:gd name="connsiteX9-829" fmla="*/ 4298377 w 4341079"/>
                <a:gd name="connsiteY9-830" fmla="*/ 1453679 h 2938436"/>
                <a:gd name="connsiteX10-831" fmla="*/ 4225225 w 4341079"/>
                <a:gd name="connsiteY10-832" fmla="*/ 2557055 h 2938436"/>
                <a:gd name="connsiteX11-833" fmla="*/ 4152073 w 4341079"/>
                <a:gd name="connsiteY11-834" fmla="*/ 2825279 h 2938436"/>
                <a:gd name="connsiteX12-835" fmla="*/ 3749737 w 4341079"/>
                <a:gd name="connsiteY12-836" fmla="*/ 2855759 h 2938436"/>
                <a:gd name="connsiteX13-837" fmla="*/ 1097977 w 4341079"/>
                <a:gd name="connsiteY13-838" fmla="*/ 2922815 h 2938436"/>
                <a:gd name="connsiteX14-839" fmla="*/ 818704 w 4341079"/>
                <a:gd name="connsiteY14-840" fmla="*/ 2938436 h 2938436"/>
                <a:gd name="connsiteX15-841" fmla="*/ 250633 w 4341079"/>
                <a:gd name="connsiteY15-842" fmla="*/ 2678975 h 2938436"/>
                <a:gd name="connsiteX0-843" fmla="*/ 250633 w 4341079"/>
                <a:gd name="connsiteY0-844" fmla="*/ 2678975 h 2945163"/>
                <a:gd name="connsiteX1-845" fmla="*/ 697 w 4341079"/>
                <a:gd name="connsiteY1-846" fmla="*/ 758735 h 2945163"/>
                <a:gd name="connsiteX2-847" fmla="*/ 317689 w 4341079"/>
                <a:gd name="connsiteY2-848" fmla="*/ 179615 h 2945163"/>
                <a:gd name="connsiteX3-849" fmla="*/ 1561273 w 4341079"/>
                <a:gd name="connsiteY3-850" fmla="*/ 33311 h 2945163"/>
                <a:gd name="connsiteX4-851" fmla="*/ 2719513 w 4341079"/>
                <a:gd name="connsiteY4-852" fmla="*/ 2831 h 2945163"/>
                <a:gd name="connsiteX5-853" fmla="*/ 3755833 w 4341079"/>
                <a:gd name="connsiteY5-854" fmla="*/ 82079 h 2945163"/>
                <a:gd name="connsiteX6-855" fmla="*/ 4091113 w 4341079"/>
                <a:gd name="connsiteY6-856" fmla="*/ 130847 h 2945163"/>
                <a:gd name="connsiteX7-857" fmla="*/ 4292281 w 4341079"/>
                <a:gd name="connsiteY7-858" fmla="*/ 252767 h 2945163"/>
                <a:gd name="connsiteX8-859" fmla="*/ 4341049 w 4341079"/>
                <a:gd name="connsiteY8-860" fmla="*/ 569759 h 2945163"/>
                <a:gd name="connsiteX9-861" fmla="*/ 4298377 w 4341079"/>
                <a:gd name="connsiteY9-862" fmla="*/ 1453679 h 2945163"/>
                <a:gd name="connsiteX10-863" fmla="*/ 4225225 w 4341079"/>
                <a:gd name="connsiteY10-864" fmla="*/ 2557055 h 2945163"/>
                <a:gd name="connsiteX11-865" fmla="*/ 4152073 w 4341079"/>
                <a:gd name="connsiteY11-866" fmla="*/ 2825279 h 2945163"/>
                <a:gd name="connsiteX12-867" fmla="*/ 3749737 w 4341079"/>
                <a:gd name="connsiteY12-868" fmla="*/ 2855759 h 2945163"/>
                <a:gd name="connsiteX13-869" fmla="*/ 1097977 w 4341079"/>
                <a:gd name="connsiteY13-870" fmla="*/ 2922815 h 2945163"/>
                <a:gd name="connsiteX14-871" fmla="*/ 818704 w 4341079"/>
                <a:gd name="connsiteY14-872" fmla="*/ 2938436 h 2945163"/>
                <a:gd name="connsiteX15-873" fmla="*/ 250633 w 4341079"/>
                <a:gd name="connsiteY15-874" fmla="*/ 2678975 h 2945163"/>
                <a:gd name="connsiteX0-875" fmla="*/ 250633 w 4341079"/>
                <a:gd name="connsiteY0-876" fmla="*/ 2678975 h 2945163"/>
                <a:gd name="connsiteX1-877" fmla="*/ 697 w 4341079"/>
                <a:gd name="connsiteY1-878" fmla="*/ 758735 h 2945163"/>
                <a:gd name="connsiteX2-879" fmla="*/ 317689 w 4341079"/>
                <a:gd name="connsiteY2-880" fmla="*/ 179615 h 2945163"/>
                <a:gd name="connsiteX3-881" fmla="*/ 1561273 w 4341079"/>
                <a:gd name="connsiteY3-882" fmla="*/ 33311 h 2945163"/>
                <a:gd name="connsiteX4-883" fmla="*/ 2719513 w 4341079"/>
                <a:gd name="connsiteY4-884" fmla="*/ 2831 h 2945163"/>
                <a:gd name="connsiteX5-885" fmla="*/ 3755833 w 4341079"/>
                <a:gd name="connsiteY5-886" fmla="*/ 82079 h 2945163"/>
                <a:gd name="connsiteX6-887" fmla="*/ 4091113 w 4341079"/>
                <a:gd name="connsiteY6-888" fmla="*/ 130847 h 2945163"/>
                <a:gd name="connsiteX7-889" fmla="*/ 4292281 w 4341079"/>
                <a:gd name="connsiteY7-890" fmla="*/ 252767 h 2945163"/>
                <a:gd name="connsiteX8-891" fmla="*/ 4341049 w 4341079"/>
                <a:gd name="connsiteY8-892" fmla="*/ 569759 h 2945163"/>
                <a:gd name="connsiteX9-893" fmla="*/ 4298377 w 4341079"/>
                <a:gd name="connsiteY9-894" fmla="*/ 1453679 h 2945163"/>
                <a:gd name="connsiteX10-895" fmla="*/ 4225225 w 4341079"/>
                <a:gd name="connsiteY10-896" fmla="*/ 2557055 h 2945163"/>
                <a:gd name="connsiteX11-897" fmla="*/ 4152073 w 4341079"/>
                <a:gd name="connsiteY11-898" fmla="*/ 2825279 h 2945163"/>
                <a:gd name="connsiteX12-899" fmla="*/ 3749737 w 4341079"/>
                <a:gd name="connsiteY12-900" fmla="*/ 2855759 h 2945163"/>
                <a:gd name="connsiteX13-901" fmla="*/ 1298002 w 4341079"/>
                <a:gd name="connsiteY13-902" fmla="*/ 2936150 h 2945163"/>
                <a:gd name="connsiteX14-903" fmla="*/ 818704 w 4341079"/>
                <a:gd name="connsiteY14-904" fmla="*/ 2938436 h 2945163"/>
                <a:gd name="connsiteX15-905" fmla="*/ 250633 w 4341079"/>
                <a:gd name="connsiteY15-906" fmla="*/ 2678975 h 2945163"/>
                <a:gd name="connsiteX0-907" fmla="*/ 250633 w 4341079"/>
                <a:gd name="connsiteY0-908" fmla="*/ 2678975 h 2957404"/>
                <a:gd name="connsiteX1-909" fmla="*/ 697 w 4341079"/>
                <a:gd name="connsiteY1-910" fmla="*/ 758735 h 2957404"/>
                <a:gd name="connsiteX2-911" fmla="*/ 317689 w 4341079"/>
                <a:gd name="connsiteY2-912" fmla="*/ 179615 h 2957404"/>
                <a:gd name="connsiteX3-913" fmla="*/ 1561273 w 4341079"/>
                <a:gd name="connsiteY3-914" fmla="*/ 33311 h 2957404"/>
                <a:gd name="connsiteX4-915" fmla="*/ 2719513 w 4341079"/>
                <a:gd name="connsiteY4-916" fmla="*/ 2831 h 2957404"/>
                <a:gd name="connsiteX5-917" fmla="*/ 3755833 w 4341079"/>
                <a:gd name="connsiteY5-918" fmla="*/ 82079 h 2957404"/>
                <a:gd name="connsiteX6-919" fmla="*/ 4091113 w 4341079"/>
                <a:gd name="connsiteY6-920" fmla="*/ 130847 h 2957404"/>
                <a:gd name="connsiteX7-921" fmla="*/ 4292281 w 4341079"/>
                <a:gd name="connsiteY7-922" fmla="*/ 252767 h 2957404"/>
                <a:gd name="connsiteX8-923" fmla="*/ 4341049 w 4341079"/>
                <a:gd name="connsiteY8-924" fmla="*/ 569759 h 2957404"/>
                <a:gd name="connsiteX9-925" fmla="*/ 4298377 w 4341079"/>
                <a:gd name="connsiteY9-926" fmla="*/ 1453679 h 2957404"/>
                <a:gd name="connsiteX10-927" fmla="*/ 4225225 w 4341079"/>
                <a:gd name="connsiteY10-928" fmla="*/ 2557055 h 2957404"/>
                <a:gd name="connsiteX11-929" fmla="*/ 4152073 w 4341079"/>
                <a:gd name="connsiteY11-930" fmla="*/ 2825279 h 2957404"/>
                <a:gd name="connsiteX12-931" fmla="*/ 3749737 w 4341079"/>
                <a:gd name="connsiteY12-932" fmla="*/ 2855759 h 2957404"/>
                <a:gd name="connsiteX13-933" fmla="*/ 1298002 w 4341079"/>
                <a:gd name="connsiteY13-934" fmla="*/ 2936150 h 2957404"/>
                <a:gd name="connsiteX14-935" fmla="*/ 880045 w 4341079"/>
                <a:gd name="connsiteY14-936" fmla="*/ 2940340 h 2957404"/>
                <a:gd name="connsiteX15-937" fmla="*/ 818704 w 4341079"/>
                <a:gd name="connsiteY15-938" fmla="*/ 2938436 h 2957404"/>
                <a:gd name="connsiteX16-939" fmla="*/ 250633 w 4341079"/>
                <a:gd name="connsiteY16-940" fmla="*/ 2678975 h 2957404"/>
                <a:gd name="connsiteX0-941" fmla="*/ 250633 w 4341079"/>
                <a:gd name="connsiteY0-942" fmla="*/ 2678975 h 2957404"/>
                <a:gd name="connsiteX1-943" fmla="*/ 697 w 4341079"/>
                <a:gd name="connsiteY1-944" fmla="*/ 758735 h 2957404"/>
                <a:gd name="connsiteX2-945" fmla="*/ 317689 w 4341079"/>
                <a:gd name="connsiteY2-946" fmla="*/ 179615 h 2957404"/>
                <a:gd name="connsiteX3-947" fmla="*/ 1561273 w 4341079"/>
                <a:gd name="connsiteY3-948" fmla="*/ 33311 h 2957404"/>
                <a:gd name="connsiteX4-949" fmla="*/ 2719513 w 4341079"/>
                <a:gd name="connsiteY4-950" fmla="*/ 2831 h 2957404"/>
                <a:gd name="connsiteX5-951" fmla="*/ 3755833 w 4341079"/>
                <a:gd name="connsiteY5-952" fmla="*/ 82079 h 2957404"/>
                <a:gd name="connsiteX6-953" fmla="*/ 4091113 w 4341079"/>
                <a:gd name="connsiteY6-954" fmla="*/ 130847 h 2957404"/>
                <a:gd name="connsiteX7-955" fmla="*/ 4292281 w 4341079"/>
                <a:gd name="connsiteY7-956" fmla="*/ 252767 h 2957404"/>
                <a:gd name="connsiteX8-957" fmla="*/ 4341049 w 4341079"/>
                <a:gd name="connsiteY8-958" fmla="*/ 569759 h 2957404"/>
                <a:gd name="connsiteX9-959" fmla="*/ 4298377 w 4341079"/>
                <a:gd name="connsiteY9-960" fmla="*/ 1453679 h 2957404"/>
                <a:gd name="connsiteX10-961" fmla="*/ 4225225 w 4341079"/>
                <a:gd name="connsiteY10-962" fmla="*/ 2557055 h 2957404"/>
                <a:gd name="connsiteX11-963" fmla="*/ 4165330 w 4341079"/>
                <a:gd name="connsiteY11-964" fmla="*/ 2908191 h 2957404"/>
                <a:gd name="connsiteX12-965" fmla="*/ 3749737 w 4341079"/>
                <a:gd name="connsiteY12-966" fmla="*/ 2855759 h 2957404"/>
                <a:gd name="connsiteX13-967" fmla="*/ 1298002 w 4341079"/>
                <a:gd name="connsiteY13-968" fmla="*/ 2936150 h 2957404"/>
                <a:gd name="connsiteX14-969" fmla="*/ 880045 w 4341079"/>
                <a:gd name="connsiteY14-970" fmla="*/ 2940340 h 2957404"/>
                <a:gd name="connsiteX15-971" fmla="*/ 818704 w 4341079"/>
                <a:gd name="connsiteY15-972" fmla="*/ 2938436 h 2957404"/>
                <a:gd name="connsiteX16-973" fmla="*/ 250633 w 4341079"/>
                <a:gd name="connsiteY16-974" fmla="*/ 2678975 h 2957404"/>
                <a:gd name="connsiteX0-975" fmla="*/ 250633 w 4341079"/>
                <a:gd name="connsiteY0-976" fmla="*/ 2678975 h 2957404"/>
                <a:gd name="connsiteX1-977" fmla="*/ 697 w 4341079"/>
                <a:gd name="connsiteY1-978" fmla="*/ 758735 h 2957404"/>
                <a:gd name="connsiteX2-979" fmla="*/ 317689 w 4341079"/>
                <a:gd name="connsiteY2-980" fmla="*/ 179615 h 2957404"/>
                <a:gd name="connsiteX3-981" fmla="*/ 1561273 w 4341079"/>
                <a:gd name="connsiteY3-982" fmla="*/ 33311 h 2957404"/>
                <a:gd name="connsiteX4-983" fmla="*/ 2719513 w 4341079"/>
                <a:gd name="connsiteY4-984" fmla="*/ 2831 h 2957404"/>
                <a:gd name="connsiteX5-985" fmla="*/ 3755833 w 4341079"/>
                <a:gd name="connsiteY5-986" fmla="*/ 82079 h 2957404"/>
                <a:gd name="connsiteX6-987" fmla="*/ 4091113 w 4341079"/>
                <a:gd name="connsiteY6-988" fmla="*/ 130847 h 2957404"/>
                <a:gd name="connsiteX7-989" fmla="*/ 4292281 w 4341079"/>
                <a:gd name="connsiteY7-990" fmla="*/ 252767 h 2957404"/>
                <a:gd name="connsiteX8-991" fmla="*/ 4341049 w 4341079"/>
                <a:gd name="connsiteY8-992" fmla="*/ 569759 h 2957404"/>
                <a:gd name="connsiteX9-993" fmla="*/ 4298377 w 4341079"/>
                <a:gd name="connsiteY9-994" fmla="*/ 1453679 h 2957404"/>
                <a:gd name="connsiteX10-995" fmla="*/ 4225225 w 4341079"/>
                <a:gd name="connsiteY10-996" fmla="*/ 2557055 h 2957404"/>
                <a:gd name="connsiteX11-997" fmla="*/ 4165330 w 4341079"/>
                <a:gd name="connsiteY11-998" fmla="*/ 2908191 h 2957404"/>
                <a:gd name="connsiteX12-999" fmla="*/ 3723223 w 4341079"/>
                <a:gd name="connsiteY12-1000" fmla="*/ 2919537 h 2957404"/>
                <a:gd name="connsiteX13-1001" fmla="*/ 1298002 w 4341079"/>
                <a:gd name="connsiteY13-1002" fmla="*/ 2936150 h 2957404"/>
                <a:gd name="connsiteX14-1003" fmla="*/ 880045 w 4341079"/>
                <a:gd name="connsiteY14-1004" fmla="*/ 2940340 h 2957404"/>
                <a:gd name="connsiteX15-1005" fmla="*/ 818704 w 4341079"/>
                <a:gd name="connsiteY15-1006" fmla="*/ 2938436 h 2957404"/>
                <a:gd name="connsiteX16-1007" fmla="*/ 250633 w 4341079"/>
                <a:gd name="connsiteY16-1008" fmla="*/ 2678975 h 2957404"/>
                <a:gd name="connsiteX0-1009" fmla="*/ 250633 w 4341079"/>
                <a:gd name="connsiteY0-1010" fmla="*/ 2678975 h 2957404"/>
                <a:gd name="connsiteX1-1011" fmla="*/ 697 w 4341079"/>
                <a:gd name="connsiteY1-1012" fmla="*/ 758735 h 2957404"/>
                <a:gd name="connsiteX2-1013" fmla="*/ 317689 w 4341079"/>
                <a:gd name="connsiteY2-1014" fmla="*/ 179615 h 2957404"/>
                <a:gd name="connsiteX3-1015" fmla="*/ 1561273 w 4341079"/>
                <a:gd name="connsiteY3-1016" fmla="*/ 33311 h 2957404"/>
                <a:gd name="connsiteX4-1017" fmla="*/ 2719513 w 4341079"/>
                <a:gd name="connsiteY4-1018" fmla="*/ 2831 h 2957404"/>
                <a:gd name="connsiteX5-1019" fmla="*/ 3755833 w 4341079"/>
                <a:gd name="connsiteY5-1020" fmla="*/ 82079 h 2957404"/>
                <a:gd name="connsiteX6-1021" fmla="*/ 4091113 w 4341079"/>
                <a:gd name="connsiteY6-1022" fmla="*/ 130847 h 2957404"/>
                <a:gd name="connsiteX7-1023" fmla="*/ 4292281 w 4341079"/>
                <a:gd name="connsiteY7-1024" fmla="*/ 252767 h 2957404"/>
                <a:gd name="connsiteX8-1025" fmla="*/ 4341049 w 4341079"/>
                <a:gd name="connsiteY8-1026" fmla="*/ 569759 h 2957404"/>
                <a:gd name="connsiteX9-1027" fmla="*/ 4298377 w 4341079"/>
                <a:gd name="connsiteY9-1028" fmla="*/ 1453679 h 2957404"/>
                <a:gd name="connsiteX10-1029" fmla="*/ 4225225 w 4341079"/>
                <a:gd name="connsiteY10-1030" fmla="*/ 2557055 h 2957404"/>
                <a:gd name="connsiteX11-1031" fmla="*/ 4118931 w 4341079"/>
                <a:gd name="connsiteY11-1032" fmla="*/ 2908191 h 2957404"/>
                <a:gd name="connsiteX12-1033" fmla="*/ 3723223 w 4341079"/>
                <a:gd name="connsiteY12-1034" fmla="*/ 2919537 h 2957404"/>
                <a:gd name="connsiteX13-1035" fmla="*/ 1298002 w 4341079"/>
                <a:gd name="connsiteY13-1036" fmla="*/ 2936150 h 2957404"/>
                <a:gd name="connsiteX14-1037" fmla="*/ 880045 w 4341079"/>
                <a:gd name="connsiteY14-1038" fmla="*/ 2940340 h 2957404"/>
                <a:gd name="connsiteX15-1039" fmla="*/ 818704 w 4341079"/>
                <a:gd name="connsiteY15-1040" fmla="*/ 2938436 h 2957404"/>
                <a:gd name="connsiteX16-1041" fmla="*/ 250633 w 4341079"/>
                <a:gd name="connsiteY16-1042" fmla="*/ 2678975 h 2957404"/>
                <a:gd name="connsiteX0-1043" fmla="*/ 250633 w 4341079"/>
                <a:gd name="connsiteY0-1044" fmla="*/ 2678975 h 2957404"/>
                <a:gd name="connsiteX1-1045" fmla="*/ 697 w 4341079"/>
                <a:gd name="connsiteY1-1046" fmla="*/ 758735 h 2957404"/>
                <a:gd name="connsiteX2-1047" fmla="*/ 317689 w 4341079"/>
                <a:gd name="connsiteY2-1048" fmla="*/ 179615 h 2957404"/>
                <a:gd name="connsiteX3-1049" fmla="*/ 1561273 w 4341079"/>
                <a:gd name="connsiteY3-1050" fmla="*/ 33311 h 2957404"/>
                <a:gd name="connsiteX4-1051" fmla="*/ 2719513 w 4341079"/>
                <a:gd name="connsiteY4-1052" fmla="*/ 2831 h 2957404"/>
                <a:gd name="connsiteX5-1053" fmla="*/ 3755833 w 4341079"/>
                <a:gd name="connsiteY5-1054" fmla="*/ 82079 h 2957404"/>
                <a:gd name="connsiteX6-1055" fmla="*/ 4091113 w 4341079"/>
                <a:gd name="connsiteY6-1056" fmla="*/ 130847 h 2957404"/>
                <a:gd name="connsiteX7-1057" fmla="*/ 4292281 w 4341079"/>
                <a:gd name="connsiteY7-1058" fmla="*/ 252767 h 2957404"/>
                <a:gd name="connsiteX8-1059" fmla="*/ 4341049 w 4341079"/>
                <a:gd name="connsiteY8-1060" fmla="*/ 569759 h 2957404"/>
                <a:gd name="connsiteX9-1061" fmla="*/ 4298377 w 4341079"/>
                <a:gd name="connsiteY9-1062" fmla="*/ 1453679 h 2957404"/>
                <a:gd name="connsiteX10-1063" fmla="*/ 4225225 w 4341079"/>
                <a:gd name="connsiteY10-1064" fmla="*/ 2557055 h 2957404"/>
                <a:gd name="connsiteX11-1065" fmla="*/ 4118931 w 4341079"/>
                <a:gd name="connsiteY11-1066" fmla="*/ 2908191 h 2957404"/>
                <a:gd name="connsiteX12-1067" fmla="*/ 3743108 w 4341079"/>
                <a:gd name="connsiteY12-1068" fmla="*/ 2932293 h 2957404"/>
                <a:gd name="connsiteX13-1069" fmla="*/ 1298002 w 4341079"/>
                <a:gd name="connsiteY13-1070" fmla="*/ 2936150 h 2957404"/>
                <a:gd name="connsiteX14-1071" fmla="*/ 880045 w 4341079"/>
                <a:gd name="connsiteY14-1072" fmla="*/ 2940340 h 2957404"/>
                <a:gd name="connsiteX15-1073" fmla="*/ 818704 w 4341079"/>
                <a:gd name="connsiteY15-1074" fmla="*/ 2938436 h 2957404"/>
                <a:gd name="connsiteX16-1075" fmla="*/ 250633 w 4341079"/>
                <a:gd name="connsiteY16-1076" fmla="*/ 2678975 h 2957404"/>
                <a:gd name="connsiteX0-1077" fmla="*/ 250633 w 4341079"/>
                <a:gd name="connsiteY0-1078" fmla="*/ 2678975 h 2979064"/>
                <a:gd name="connsiteX1-1079" fmla="*/ 697 w 4341079"/>
                <a:gd name="connsiteY1-1080" fmla="*/ 758735 h 2979064"/>
                <a:gd name="connsiteX2-1081" fmla="*/ 317689 w 4341079"/>
                <a:gd name="connsiteY2-1082" fmla="*/ 179615 h 2979064"/>
                <a:gd name="connsiteX3-1083" fmla="*/ 1561273 w 4341079"/>
                <a:gd name="connsiteY3-1084" fmla="*/ 33311 h 2979064"/>
                <a:gd name="connsiteX4-1085" fmla="*/ 2719513 w 4341079"/>
                <a:gd name="connsiteY4-1086" fmla="*/ 2831 h 2979064"/>
                <a:gd name="connsiteX5-1087" fmla="*/ 3755833 w 4341079"/>
                <a:gd name="connsiteY5-1088" fmla="*/ 82079 h 2979064"/>
                <a:gd name="connsiteX6-1089" fmla="*/ 4091113 w 4341079"/>
                <a:gd name="connsiteY6-1090" fmla="*/ 130847 h 2979064"/>
                <a:gd name="connsiteX7-1091" fmla="*/ 4292281 w 4341079"/>
                <a:gd name="connsiteY7-1092" fmla="*/ 252767 h 2979064"/>
                <a:gd name="connsiteX8-1093" fmla="*/ 4341049 w 4341079"/>
                <a:gd name="connsiteY8-1094" fmla="*/ 569759 h 2979064"/>
                <a:gd name="connsiteX9-1095" fmla="*/ 4298377 w 4341079"/>
                <a:gd name="connsiteY9-1096" fmla="*/ 1453679 h 2979064"/>
                <a:gd name="connsiteX10-1097" fmla="*/ 4225225 w 4341079"/>
                <a:gd name="connsiteY10-1098" fmla="*/ 2557055 h 2979064"/>
                <a:gd name="connsiteX11-1099" fmla="*/ 4118931 w 4341079"/>
                <a:gd name="connsiteY11-1100" fmla="*/ 2908191 h 2979064"/>
                <a:gd name="connsiteX12-1101" fmla="*/ 3765203 w 4341079"/>
                <a:gd name="connsiteY12-1102" fmla="*/ 2979064 h 2979064"/>
                <a:gd name="connsiteX13-1103" fmla="*/ 1298002 w 4341079"/>
                <a:gd name="connsiteY13-1104" fmla="*/ 2936150 h 2979064"/>
                <a:gd name="connsiteX14-1105" fmla="*/ 880045 w 4341079"/>
                <a:gd name="connsiteY14-1106" fmla="*/ 2940340 h 2979064"/>
                <a:gd name="connsiteX15-1107" fmla="*/ 818704 w 4341079"/>
                <a:gd name="connsiteY15-1108" fmla="*/ 2938436 h 2979064"/>
                <a:gd name="connsiteX16-1109" fmla="*/ 250633 w 4341079"/>
                <a:gd name="connsiteY16-1110" fmla="*/ 2678975 h 2979064"/>
                <a:gd name="connsiteX0-1111" fmla="*/ 250633 w 4341079"/>
                <a:gd name="connsiteY0-1112" fmla="*/ 2678975 h 2979064"/>
                <a:gd name="connsiteX1-1113" fmla="*/ 697 w 4341079"/>
                <a:gd name="connsiteY1-1114" fmla="*/ 758735 h 2979064"/>
                <a:gd name="connsiteX2-1115" fmla="*/ 317689 w 4341079"/>
                <a:gd name="connsiteY2-1116" fmla="*/ 179615 h 2979064"/>
                <a:gd name="connsiteX3-1117" fmla="*/ 1561273 w 4341079"/>
                <a:gd name="connsiteY3-1118" fmla="*/ 33311 h 2979064"/>
                <a:gd name="connsiteX4-1119" fmla="*/ 2719513 w 4341079"/>
                <a:gd name="connsiteY4-1120" fmla="*/ 2831 h 2979064"/>
                <a:gd name="connsiteX5-1121" fmla="*/ 3755833 w 4341079"/>
                <a:gd name="connsiteY5-1122" fmla="*/ 82079 h 2979064"/>
                <a:gd name="connsiteX6-1123" fmla="*/ 4091113 w 4341079"/>
                <a:gd name="connsiteY6-1124" fmla="*/ 130847 h 2979064"/>
                <a:gd name="connsiteX7-1125" fmla="*/ 4292281 w 4341079"/>
                <a:gd name="connsiteY7-1126" fmla="*/ 252767 h 2979064"/>
                <a:gd name="connsiteX8-1127" fmla="*/ 4341049 w 4341079"/>
                <a:gd name="connsiteY8-1128" fmla="*/ 569759 h 2979064"/>
                <a:gd name="connsiteX9-1129" fmla="*/ 4298377 w 4341079"/>
                <a:gd name="connsiteY9-1130" fmla="*/ 1453679 h 2979064"/>
                <a:gd name="connsiteX10-1131" fmla="*/ 4225225 w 4341079"/>
                <a:gd name="connsiteY10-1132" fmla="*/ 2557055 h 2979064"/>
                <a:gd name="connsiteX11-1133" fmla="*/ 4118931 w 4341079"/>
                <a:gd name="connsiteY11-1134" fmla="*/ 2908191 h 2979064"/>
                <a:gd name="connsiteX12-1135" fmla="*/ 3765203 w 4341079"/>
                <a:gd name="connsiteY12-1136" fmla="*/ 2979064 h 2979064"/>
                <a:gd name="connsiteX13-1137" fmla="*/ 1298002 w 4341079"/>
                <a:gd name="connsiteY13-1138" fmla="*/ 2961661 h 2979064"/>
                <a:gd name="connsiteX14-1139" fmla="*/ 880045 w 4341079"/>
                <a:gd name="connsiteY14-1140" fmla="*/ 2940340 h 2979064"/>
                <a:gd name="connsiteX15-1141" fmla="*/ 818704 w 4341079"/>
                <a:gd name="connsiteY15-1142" fmla="*/ 2938436 h 2979064"/>
                <a:gd name="connsiteX16-1143" fmla="*/ 250633 w 4341079"/>
                <a:gd name="connsiteY16-1144" fmla="*/ 2678975 h 2979064"/>
                <a:gd name="connsiteX0-1145" fmla="*/ 250633 w 4341079"/>
                <a:gd name="connsiteY0-1146" fmla="*/ 2678975 h 2974830"/>
                <a:gd name="connsiteX1-1147" fmla="*/ 697 w 4341079"/>
                <a:gd name="connsiteY1-1148" fmla="*/ 758735 h 2974830"/>
                <a:gd name="connsiteX2-1149" fmla="*/ 317689 w 4341079"/>
                <a:gd name="connsiteY2-1150" fmla="*/ 179615 h 2974830"/>
                <a:gd name="connsiteX3-1151" fmla="*/ 1561273 w 4341079"/>
                <a:gd name="connsiteY3-1152" fmla="*/ 33311 h 2974830"/>
                <a:gd name="connsiteX4-1153" fmla="*/ 2719513 w 4341079"/>
                <a:gd name="connsiteY4-1154" fmla="*/ 2831 h 2974830"/>
                <a:gd name="connsiteX5-1155" fmla="*/ 3755833 w 4341079"/>
                <a:gd name="connsiteY5-1156" fmla="*/ 82079 h 2974830"/>
                <a:gd name="connsiteX6-1157" fmla="*/ 4091113 w 4341079"/>
                <a:gd name="connsiteY6-1158" fmla="*/ 130847 h 2974830"/>
                <a:gd name="connsiteX7-1159" fmla="*/ 4292281 w 4341079"/>
                <a:gd name="connsiteY7-1160" fmla="*/ 252767 h 2974830"/>
                <a:gd name="connsiteX8-1161" fmla="*/ 4341049 w 4341079"/>
                <a:gd name="connsiteY8-1162" fmla="*/ 569759 h 2974830"/>
                <a:gd name="connsiteX9-1163" fmla="*/ 4298377 w 4341079"/>
                <a:gd name="connsiteY9-1164" fmla="*/ 1453679 h 2974830"/>
                <a:gd name="connsiteX10-1165" fmla="*/ 4225225 w 4341079"/>
                <a:gd name="connsiteY10-1166" fmla="*/ 2557055 h 2974830"/>
                <a:gd name="connsiteX11-1167" fmla="*/ 4118931 w 4341079"/>
                <a:gd name="connsiteY11-1168" fmla="*/ 2908191 h 2974830"/>
                <a:gd name="connsiteX12-1169" fmla="*/ 3729852 w 4341079"/>
                <a:gd name="connsiteY12-1170" fmla="*/ 2974812 h 2974830"/>
                <a:gd name="connsiteX13-1171" fmla="*/ 1298002 w 4341079"/>
                <a:gd name="connsiteY13-1172" fmla="*/ 2961661 h 2974830"/>
                <a:gd name="connsiteX14-1173" fmla="*/ 880045 w 4341079"/>
                <a:gd name="connsiteY14-1174" fmla="*/ 2940340 h 2974830"/>
                <a:gd name="connsiteX15-1175" fmla="*/ 818704 w 4341079"/>
                <a:gd name="connsiteY15-1176" fmla="*/ 2938436 h 2974830"/>
                <a:gd name="connsiteX16-1177" fmla="*/ 250633 w 4341079"/>
                <a:gd name="connsiteY16-1178" fmla="*/ 2678975 h 2974830"/>
                <a:gd name="connsiteX0-1179" fmla="*/ 250606 w 4341052"/>
                <a:gd name="connsiteY0-1180" fmla="*/ 2678975 h 2977763"/>
                <a:gd name="connsiteX1-1181" fmla="*/ 670 w 4341052"/>
                <a:gd name="connsiteY1-1182" fmla="*/ 758735 h 2977763"/>
                <a:gd name="connsiteX2-1183" fmla="*/ 317662 w 4341052"/>
                <a:gd name="connsiteY2-1184" fmla="*/ 179615 h 2977763"/>
                <a:gd name="connsiteX3-1185" fmla="*/ 1561246 w 4341052"/>
                <a:gd name="connsiteY3-1186" fmla="*/ 33311 h 2977763"/>
                <a:gd name="connsiteX4-1187" fmla="*/ 2719486 w 4341052"/>
                <a:gd name="connsiteY4-1188" fmla="*/ 2831 h 2977763"/>
                <a:gd name="connsiteX5-1189" fmla="*/ 3755806 w 4341052"/>
                <a:gd name="connsiteY5-1190" fmla="*/ 82079 h 2977763"/>
                <a:gd name="connsiteX6-1191" fmla="*/ 4091086 w 4341052"/>
                <a:gd name="connsiteY6-1192" fmla="*/ 130847 h 2977763"/>
                <a:gd name="connsiteX7-1193" fmla="*/ 4292254 w 4341052"/>
                <a:gd name="connsiteY7-1194" fmla="*/ 252767 h 2977763"/>
                <a:gd name="connsiteX8-1195" fmla="*/ 4341022 w 4341052"/>
                <a:gd name="connsiteY8-1196" fmla="*/ 569759 h 2977763"/>
                <a:gd name="connsiteX9-1197" fmla="*/ 4298350 w 4341052"/>
                <a:gd name="connsiteY9-1198" fmla="*/ 1453679 h 2977763"/>
                <a:gd name="connsiteX10-1199" fmla="*/ 4225198 w 4341052"/>
                <a:gd name="connsiteY10-1200" fmla="*/ 2557055 h 2977763"/>
                <a:gd name="connsiteX11-1201" fmla="*/ 4118904 w 4341052"/>
                <a:gd name="connsiteY11-1202" fmla="*/ 2908191 h 2977763"/>
                <a:gd name="connsiteX12-1203" fmla="*/ 3729825 w 4341052"/>
                <a:gd name="connsiteY12-1204" fmla="*/ 2974812 h 2977763"/>
                <a:gd name="connsiteX13-1205" fmla="*/ 1297975 w 4341052"/>
                <a:gd name="connsiteY13-1206" fmla="*/ 2961661 h 2977763"/>
                <a:gd name="connsiteX14-1207" fmla="*/ 880018 w 4341052"/>
                <a:gd name="connsiteY14-1208" fmla="*/ 2940340 h 2977763"/>
                <a:gd name="connsiteX15-1209" fmla="*/ 783326 w 4341052"/>
                <a:gd name="connsiteY15-1210" fmla="*/ 2963948 h 2977763"/>
                <a:gd name="connsiteX16-1211" fmla="*/ 250606 w 4341052"/>
                <a:gd name="connsiteY16-1212" fmla="*/ 2678975 h 2977763"/>
                <a:gd name="connsiteX0-1213" fmla="*/ 250689 w 4341135"/>
                <a:gd name="connsiteY0-1214" fmla="*/ 2678975 h 2974830"/>
                <a:gd name="connsiteX1-1215" fmla="*/ 753 w 4341135"/>
                <a:gd name="connsiteY1-1216" fmla="*/ 758735 h 2974830"/>
                <a:gd name="connsiteX2-1217" fmla="*/ 317745 w 4341135"/>
                <a:gd name="connsiteY2-1218" fmla="*/ 179615 h 2974830"/>
                <a:gd name="connsiteX3-1219" fmla="*/ 1561329 w 4341135"/>
                <a:gd name="connsiteY3-1220" fmla="*/ 33311 h 2974830"/>
                <a:gd name="connsiteX4-1221" fmla="*/ 2719569 w 4341135"/>
                <a:gd name="connsiteY4-1222" fmla="*/ 2831 h 2974830"/>
                <a:gd name="connsiteX5-1223" fmla="*/ 3755889 w 4341135"/>
                <a:gd name="connsiteY5-1224" fmla="*/ 82079 h 2974830"/>
                <a:gd name="connsiteX6-1225" fmla="*/ 4091169 w 4341135"/>
                <a:gd name="connsiteY6-1226" fmla="*/ 130847 h 2974830"/>
                <a:gd name="connsiteX7-1227" fmla="*/ 4292337 w 4341135"/>
                <a:gd name="connsiteY7-1228" fmla="*/ 252767 h 2974830"/>
                <a:gd name="connsiteX8-1229" fmla="*/ 4341105 w 4341135"/>
                <a:gd name="connsiteY8-1230" fmla="*/ 569759 h 2974830"/>
                <a:gd name="connsiteX9-1231" fmla="*/ 4298433 w 4341135"/>
                <a:gd name="connsiteY9-1232" fmla="*/ 1453679 h 2974830"/>
                <a:gd name="connsiteX10-1233" fmla="*/ 4225281 w 4341135"/>
                <a:gd name="connsiteY10-1234" fmla="*/ 2557055 h 2974830"/>
                <a:gd name="connsiteX11-1235" fmla="*/ 4118987 w 4341135"/>
                <a:gd name="connsiteY11-1236" fmla="*/ 2908191 h 2974830"/>
                <a:gd name="connsiteX12-1237" fmla="*/ 3729908 w 4341135"/>
                <a:gd name="connsiteY12-1238" fmla="*/ 2974812 h 2974830"/>
                <a:gd name="connsiteX13-1239" fmla="*/ 1298058 w 4341135"/>
                <a:gd name="connsiteY13-1240" fmla="*/ 2961661 h 2974830"/>
                <a:gd name="connsiteX14-1241" fmla="*/ 880101 w 4341135"/>
                <a:gd name="connsiteY14-1242" fmla="*/ 2940340 h 2974830"/>
                <a:gd name="connsiteX15-1243" fmla="*/ 250689 w 4341135"/>
                <a:gd name="connsiteY15-1244" fmla="*/ 2678975 h 2974830"/>
                <a:gd name="connsiteX0-1245" fmla="*/ 250669 w 4341115"/>
                <a:gd name="connsiteY0-1246" fmla="*/ 2678975 h 2978607"/>
                <a:gd name="connsiteX1-1247" fmla="*/ 733 w 4341115"/>
                <a:gd name="connsiteY1-1248" fmla="*/ 758735 h 2978607"/>
                <a:gd name="connsiteX2-1249" fmla="*/ 317725 w 4341115"/>
                <a:gd name="connsiteY2-1250" fmla="*/ 179615 h 2978607"/>
                <a:gd name="connsiteX3-1251" fmla="*/ 1561309 w 4341115"/>
                <a:gd name="connsiteY3-1252" fmla="*/ 33311 h 2978607"/>
                <a:gd name="connsiteX4-1253" fmla="*/ 2719549 w 4341115"/>
                <a:gd name="connsiteY4-1254" fmla="*/ 2831 h 2978607"/>
                <a:gd name="connsiteX5-1255" fmla="*/ 3755869 w 4341115"/>
                <a:gd name="connsiteY5-1256" fmla="*/ 82079 h 2978607"/>
                <a:gd name="connsiteX6-1257" fmla="*/ 4091149 w 4341115"/>
                <a:gd name="connsiteY6-1258" fmla="*/ 130847 h 2978607"/>
                <a:gd name="connsiteX7-1259" fmla="*/ 4292317 w 4341115"/>
                <a:gd name="connsiteY7-1260" fmla="*/ 252767 h 2978607"/>
                <a:gd name="connsiteX8-1261" fmla="*/ 4341085 w 4341115"/>
                <a:gd name="connsiteY8-1262" fmla="*/ 569759 h 2978607"/>
                <a:gd name="connsiteX9-1263" fmla="*/ 4298413 w 4341115"/>
                <a:gd name="connsiteY9-1264" fmla="*/ 1453679 h 2978607"/>
                <a:gd name="connsiteX10-1265" fmla="*/ 4225261 w 4341115"/>
                <a:gd name="connsiteY10-1266" fmla="*/ 2557055 h 2978607"/>
                <a:gd name="connsiteX11-1267" fmla="*/ 4118967 w 4341115"/>
                <a:gd name="connsiteY11-1268" fmla="*/ 2908191 h 2978607"/>
                <a:gd name="connsiteX12-1269" fmla="*/ 3729888 w 4341115"/>
                <a:gd name="connsiteY12-1270" fmla="*/ 2974812 h 2978607"/>
                <a:gd name="connsiteX13-1271" fmla="*/ 1298038 w 4341115"/>
                <a:gd name="connsiteY13-1272" fmla="*/ 2961661 h 2978607"/>
                <a:gd name="connsiteX14-1273" fmla="*/ 857986 w 4341115"/>
                <a:gd name="connsiteY14-1274" fmla="*/ 2978607 h 2978607"/>
                <a:gd name="connsiteX15-1275" fmla="*/ 250669 w 4341115"/>
                <a:gd name="connsiteY15-1276" fmla="*/ 2678975 h 2978607"/>
                <a:gd name="connsiteX0-1277" fmla="*/ 250669 w 4341115"/>
                <a:gd name="connsiteY0-1278" fmla="*/ 2678975 h 2980124"/>
                <a:gd name="connsiteX1-1279" fmla="*/ 733 w 4341115"/>
                <a:gd name="connsiteY1-1280" fmla="*/ 758735 h 2980124"/>
                <a:gd name="connsiteX2-1281" fmla="*/ 317725 w 4341115"/>
                <a:gd name="connsiteY2-1282" fmla="*/ 179615 h 2980124"/>
                <a:gd name="connsiteX3-1283" fmla="*/ 1561309 w 4341115"/>
                <a:gd name="connsiteY3-1284" fmla="*/ 33311 h 2980124"/>
                <a:gd name="connsiteX4-1285" fmla="*/ 2719549 w 4341115"/>
                <a:gd name="connsiteY4-1286" fmla="*/ 2831 h 2980124"/>
                <a:gd name="connsiteX5-1287" fmla="*/ 3755869 w 4341115"/>
                <a:gd name="connsiteY5-1288" fmla="*/ 82079 h 2980124"/>
                <a:gd name="connsiteX6-1289" fmla="*/ 4091149 w 4341115"/>
                <a:gd name="connsiteY6-1290" fmla="*/ 130847 h 2980124"/>
                <a:gd name="connsiteX7-1291" fmla="*/ 4292317 w 4341115"/>
                <a:gd name="connsiteY7-1292" fmla="*/ 252767 h 2980124"/>
                <a:gd name="connsiteX8-1293" fmla="*/ 4341085 w 4341115"/>
                <a:gd name="connsiteY8-1294" fmla="*/ 569759 h 2980124"/>
                <a:gd name="connsiteX9-1295" fmla="*/ 4298413 w 4341115"/>
                <a:gd name="connsiteY9-1296" fmla="*/ 1453679 h 2980124"/>
                <a:gd name="connsiteX10-1297" fmla="*/ 4225261 w 4341115"/>
                <a:gd name="connsiteY10-1298" fmla="*/ 2557055 h 2980124"/>
                <a:gd name="connsiteX11-1299" fmla="*/ 4118967 w 4341115"/>
                <a:gd name="connsiteY11-1300" fmla="*/ 2908191 h 2980124"/>
                <a:gd name="connsiteX12-1301" fmla="*/ 3729888 w 4341115"/>
                <a:gd name="connsiteY12-1302" fmla="*/ 2974812 h 2980124"/>
                <a:gd name="connsiteX13-1303" fmla="*/ 1298038 w 4341115"/>
                <a:gd name="connsiteY13-1304" fmla="*/ 2961661 h 2980124"/>
                <a:gd name="connsiteX14-1305" fmla="*/ 857986 w 4341115"/>
                <a:gd name="connsiteY14-1306" fmla="*/ 2978607 h 2980124"/>
                <a:gd name="connsiteX15-1307" fmla="*/ 250669 w 4341115"/>
                <a:gd name="connsiteY15-1308" fmla="*/ 2678975 h 2980124"/>
                <a:gd name="connsiteX0-1309" fmla="*/ 250669 w 4341115"/>
                <a:gd name="connsiteY0-1310" fmla="*/ 2678975 h 2981114"/>
                <a:gd name="connsiteX1-1311" fmla="*/ 733 w 4341115"/>
                <a:gd name="connsiteY1-1312" fmla="*/ 758735 h 2981114"/>
                <a:gd name="connsiteX2-1313" fmla="*/ 317725 w 4341115"/>
                <a:gd name="connsiteY2-1314" fmla="*/ 179615 h 2981114"/>
                <a:gd name="connsiteX3-1315" fmla="*/ 1561309 w 4341115"/>
                <a:gd name="connsiteY3-1316" fmla="*/ 33311 h 2981114"/>
                <a:gd name="connsiteX4-1317" fmla="*/ 2719549 w 4341115"/>
                <a:gd name="connsiteY4-1318" fmla="*/ 2831 h 2981114"/>
                <a:gd name="connsiteX5-1319" fmla="*/ 3755869 w 4341115"/>
                <a:gd name="connsiteY5-1320" fmla="*/ 82079 h 2981114"/>
                <a:gd name="connsiteX6-1321" fmla="*/ 4091149 w 4341115"/>
                <a:gd name="connsiteY6-1322" fmla="*/ 130847 h 2981114"/>
                <a:gd name="connsiteX7-1323" fmla="*/ 4292317 w 4341115"/>
                <a:gd name="connsiteY7-1324" fmla="*/ 252767 h 2981114"/>
                <a:gd name="connsiteX8-1325" fmla="*/ 4341085 w 4341115"/>
                <a:gd name="connsiteY8-1326" fmla="*/ 569759 h 2981114"/>
                <a:gd name="connsiteX9-1327" fmla="*/ 4298413 w 4341115"/>
                <a:gd name="connsiteY9-1328" fmla="*/ 1453679 h 2981114"/>
                <a:gd name="connsiteX10-1329" fmla="*/ 4225261 w 4341115"/>
                <a:gd name="connsiteY10-1330" fmla="*/ 2557055 h 2981114"/>
                <a:gd name="connsiteX11-1331" fmla="*/ 4118967 w 4341115"/>
                <a:gd name="connsiteY11-1332" fmla="*/ 2908191 h 2981114"/>
                <a:gd name="connsiteX12-1333" fmla="*/ 3729888 w 4341115"/>
                <a:gd name="connsiteY12-1334" fmla="*/ 2974812 h 2981114"/>
                <a:gd name="connsiteX13-1335" fmla="*/ 1298038 w 4341115"/>
                <a:gd name="connsiteY13-1336" fmla="*/ 2961661 h 2981114"/>
                <a:gd name="connsiteX14-1337" fmla="*/ 857986 w 4341115"/>
                <a:gd name="connsiteY14-1338" fmla="*/ 2978607 h 2981114"/>
                <a:gd name="connsiteX15-1339" fmla="*/ 250669 w 4341115"/>
                <a:gd name="connsiteY15-1340" fmla="*/ 2678975 h 2981114"/>
                <a:gd name="connsiteX0-1341" fmla="*/ 250634 w 4341080"/>
                <a:gd name="connsiteY0-1342" fmla="*/ 2678975 h 2977480"/>
                <a:gd name="connsiteX1-1343" fmla="*/ 698 w 4341080"/>
                <a:gd name="connsiteY1-1344" fmla="*/ 758735 h 2977480"/>
                <a:gd name="connsiteX2-1345" fmla="*/ 317690 w 4341080"/>
                <a:gd name="connsiteY2-1346" fmla="*/ 179615 h 2977480"/>
                <a:gd name="connsiteX3-1347" fmla="*/ 1561274 w 4341080"/>
                <a:gd name="connsiteY3-1348" fmla="*/ 33311 h 2977480"/>
                <a:gd name="connsiteX4-1349" fmla="*/ 2719514 w 4341080"/>
                <a:gd name="connsiteY4-1350" fmla="*/ 2831 h 2977480"/>
                <a:gd name="connsiteX5-1351" fmla="*/ 3755834 w 4341080"/>
                <a:gd name="connsiteY5-1352" fmla="*/ 82079 h 2977480"/>
                <a:gd name="connsiteX6-1353" fmla="*/ 4091114 w 4341080"/>
                <a:gd name="connsiteY6-1354" fmla="*/ 130847 h 2977480"/>
                <a:gd name="connsiteX7-1355" fmla="*/ 4292282 w 4341080"/>
                <a:gd name="connsiteY7-1356" fmla="*/ 252767 h 2977480"/>
                <a:gd name="connsiteX8-1357" fmla="*/ 4341050 w 4341080"/>
                <a:gd name="connsiteY8-1358" fmla="*/ 569759 h 2977480"/>
                <a:gd name="connsiteX9-1359" fmla="*/ 4298378 w 4341080"/>
                <a:gd name="connsiteY9-1360" fmla="*/ 1453679 h 2977480"/>
                <a:gd name="connsiteX10-1361" fmla="*/ 4225226 w 4341080"/>
                <a:gd name="connsiteY10-1362" fmla="*/ 2557055 h 2977480"/>
                <a:gd name="connsiteX11-1363" fmla="*/ 4118932 w 4341080"/>
                <a:gd name="connsiteY11-1364" fmla="*/ 2908191 h 2977480"/>
                <a:gd name="connsiteX12-1365" fmla="*/ 3729853 w 4341080"/>
                <a:gd name="connsiteY12-1366" fmla="*/ 2974812 h 2977480"/>
                <a:gd name="connsiteX13-1367" fmla="*/ 1298003 w 4341080"/>
                <a:gd name="connsiteY13-1368" fmla="*/ 2961661 h 2977480"/>
                <a:gd name="connsiteX14-1369" fmla="*/ 818181 w 4341080"/>
                <a:gd name="connsiteY14-1370" fmla="*/ 2974355 h 2977480"/>
                <a:gd name="connsiteX15-1371" fmla="*/ 250634 w 4341080"/>
                <a:gd name="connsiteY15-1372" fmla="*/ 2678975 h 29774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/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-1" fmla="*/ 267566 w 2728098"/>
                <a:gd name="connsiteY0-2" fmla="*/ 68543 h 2094776"/>
                <a:gd name="connsiteX1-3" fmla="*/ 23726 w 2728098"/>
                <a:gd name="connsiteY1-4" fmla="*/ 568415 h 2094776"/>
                <a:gd name="connsiteX2-5" fmla="*/ 17630 w 2728098"/>
                <a:gd name="connsiteY2-6" fmla="*/ 1165823 h 2094776"/>
                <a:gd name="connsiteX3-7" fmla="*/ 96878 w 2728098"/>
                <a:gd name="connsiteY3-8" fmla="*/ 1836383 h 2094776"/>
                <a:gd name="connsiteX4-9" fmla="*/ 322430 w 2728098"/>
                <a:gd name="connsiteY4-10" fmla="*/ 2074127 h 2094776"/>
                <a:gd name="connsiteX5-11" fmla="*/ 627230 w 2728098"/>
                <a:gd name="connsiteY5-12" fmla="*/ 2068031 h 2094776"/>
                <a:gd name="connsiteX6-13" fmla="*/ 2187806 w 2728098"/>
                <a:gd name="connsiteY6-14" fmla="*/ 2074127 h 2094776"/>
                <a:gd name="connsiteX7-15" fmla="*/ 2645006 w 2728098"/>
                <a:gd name="connsiteY7-16" fmla="*/ 1769327 h 2094776"/>
                <a:gd name="connsiteX8-17" fmla="*/ 2712062 w 2728098"/>
                <a:gd name="connsiteY8-18" fmla="*/ 428207 h 2094776"/>
                <a:gd name="connsiteX9-19" fmla="*/ 2456030 w 2728098"/>
                <a:gd name="connsiteY9-20" fmla="*/ 44159 h 2094776"/>
                <a:gd name="connsiteX10-21" fmla="*/ 267566 w 2728098"/>
                <a:gd name="connsiteY10-22" fmla="*/ 68543 h 2094776"/>
                <a:gd name="connsiteX0-23" fmla="*/ 385122 w 2735926"/>
                <a:gd name="connsiteY0-24" fmla="*/ 59528 h 2104049"/>
                <a:gd name="connsiteX1-25" fmla="*/ 31554 w 2735926"/>
                <a:gd name="connsiteY1-26" fmla="*/ 577688 h 2104049"/>
                <a:gd name="connsiteX2-27" fmla="*/ 25458 w 2735926"/>
                <a:gd name="connsiteY2-28" fmla="*/ 1175096 h 2104049"/>
                <a:gd name="connsiteX3-29" fmla="*/ 104706 w 2735926"/>
                <a:gd name="connsiteY3-30" fmla="*/ 1845656 h 2104049"/>
                <a:gd name="connsiteX4-31" fmla="*/ 330258 w 2735926"/>
                <a:gd name="connsiteY4-32" fmla="*/ 2083400 h 2104049"/>
                <a:gd name="connsiteX5-33" fmla="*/ 635058 w 2735926"/>
                <a:gd name="connsiteY5-34" fmla="*/ 2077304 h 2104049"/>
                <a:gd name="connsiteX6-35" fmla="*/ 2195634 w 2735926"/>
                <a:gd name="connsiteY6-36" fmla="*/ 2083400 h 2104049"/>
                <a:gd name="connsiteX7-37" fmla="*/ 2652834 w 2735926"/>
                <a:gd name="connsiteY7-38" fmla="*/ 1778600 h 2104049"/>
                <a:gd name="connsiteX8-39" fmla="*/ 2719890 w 2735926"/>
                <a:gd name="connsiteY8-40" fmla="*/ 437480 h 2104049"/>
                <a:gd name="connsiteX9-41" fmla="*/ 2463858 w 2735926"/>
                <a:gd name="connsiteY9-42" fmla="*/ 53432 h 2104049"/>
                <a:gd name="connsiteX10-43" fmla="*/ 385122 w 2735926"/>
                <a:gd name="connsiteY10-44" fmla="*/ 59528 h 2104049"/>
                <a:gd name="connsiteX0-45" fmla="*/ 385122 w 2735926"/>
                <a:gd name="connsiteY0-46" fmla="*/ 59528 h 2104049"/>
                <a:gd name="connsiteX1-47" fmla="*/ 31554 w 2735926"/>
                <a:gd name="connsiteY1-48" fmla="*/ 577688 h 2104049"/>
                <a:gd name="connsiteX2-49" fmla="*/ 25458 w 2735926"/>
                <a:gd name="connsiteY2-50" fmla="*/ 1175096 h 2104049"/>
                <a:gd name="connsiteX3-51" fmla="*/ 104706 w 2735926"/>
                <a:gd name="connsiteY3-52" fmla="*/ 1845656 h 2104049"/>
                <a:gd name="connsiteX4-53" fmla="*/ 330258 w 2735926"/>
                <a:gd name="connsiteY4-54" fmla="*/ 2083400 h 2104049"/>
                <a:gd name="connsiteX5-55" fmla="*/ 635058 w 2735926"/>
                <a:gd name="connsiteY5-56" fmla="*/ 2077304 h 2104049"/>
                <a:gd name="connsiteX6-57" fmla="*/ 2195634 w 2735926"/>
                <a:gd name="connsiteY6-58" fmla="*/ 2083400 h 2104049"/>
                <a:gd name="connsiteX7-59" fmla="*/ 2652834 w 2735926"/>
                <a:gd name="connsiteY7-60" fmla="*/ 1778600 h 2104049"/>
                <a:gd name="connsiteX8-61" fmla="*/ 2719890 w 2735926"/>
                <a:gd name="connsiteY8-62" fmla="*/ 437480 h 2104049"/>
                <a:gd name="connsiteX9-63" fmla="*/ 2463858 w 2735926"/>
                <a:gd name="connsiteY9-64" fmla="*/ 53432 h 2104049"/>
                <a:gd name="connsiteX10-65" fmla="*/ 385122 w 2735926"/>
                <a:gd name="connsiteY10-66" fmla="*/ 59528 h 2104049"/>
                <a:gd name="connsiteX0-67" fmla="*/ 385122 w 2735926"/>
                <a:gd name="connsiteY0-68" fmla="*/ 50662 h 2119567"/>
                <a:gd name="connsiteX1-69" fmla="*/ 31554 w 2735926"/>
                <a:gd name="connsiteY1-70" fmla="*/ 593206 h 2119567"/>
                <a:gd name="connsiteX2-71" fmla="*/ 25458 w 2735926"/>
                <a:gd name="connsiteY2-72" fmla="*/ 1190614 h 2119567"/>
                <a:gd name="connsiteX3-73" fmla="*/ 104706 w 2735926"/>
                <a:gd name="connsiteY3-74" fmla="*/ 1861174 h 2119567"/>
                <a:gd name="connsiteX4-75" fmla="*/ 330258 w 2735926"/>
                <a:gd name="connsiteY4-76" fmla="*/ 2098918 h 2119567"/>
                <a:gd name="connsiteX5-77" fmla="*/ 635058 w 2735926"/>
                <a:gd name="connsiteY5-78" fmla="*/ 2092822 h 2119567"/>
                <a:gd name="connsiteX6-79" fmla="*/ 2195634 w 2735926"/>
                <a:gd name="connsiteY6-80" fmla="*/ 2098918 h 2119567"/>
                <a:gd name="connsiteX7-81" fmla="*/ 2652834 w 2735926"/>
                <a:gd name="connsiteY7-82" fmla="*/ 1794118 h 2119567"/>
                <a:gd name="connsiteX8-83" fmla="*/ 2719890 w 2735926"/>
                <a:gd name="connsiteY8-84" fmla="*/ 452998 h 2119567"/>
                <a:gd name="connsiteX9-85" fmla="*/ 2463858 w 2735926"/>
                <a:gd name="connsiteY9-86" fmla="*/ 68950 h 2119567"/>
                <a:gd name="connsiteX10-87" fmla="*/ 385122 w 2735926"/>
                <a:gd name="connsiteY10-88" fmla="*/ 50662 h 2119567"/>
                <a:gd name="connsiteX0-89" fmla="*/ 389490 w 2740294"/>
                <a:gd name="connsiteY0-90" fmla="*/ 50662 h 2119567"/>
                <a:gd name="connsiteX1-91" fmla="*/ 29826 w 2740294"/>
                <a:gd name="connsiteY1-92" fmla="*/ 593206 h 2119567"/>
                <a:gd name="connsiteX2-93" fmla="*/ 29826 w 2740294"/>
                <a:gd name="connsiteY2-94" fmla="*/ 1190614 h 2119567"/>
                <a:gd name="connsiteX3-95" fmla="*/ 109074 w 2740294"/>
                <a:gd name="connsiteY3-96" fmla="*/ 1861174 h 2119567"/>
                <a:gd name="connsiteX4-97" fmla="*/ 334626 w 2740294"/>
                <a:gd name="connsiteY4-98" fmla="*/ 2098918 h 2119567"/>
                <a:gd name="connsiteX5-99" fmla="*/ 639426 w 2740294"/>
                <a:gd name="connsiteY5-100" fmla="*/ 2092822 h 2119567"/>
                <a:gd name="connsiteX6-101" fmla="*/ 2200002 w 2740294"/>
                <a:gd name="connsiteY6-102" fmla="*/ 2098918 h 2119567"/>
                <a:gd name="connsiteX7-103" fmla="*/ 2657202 w 2740294"/>
                <a:gd name="connsiteY7-104" fmla="*/ 1794118 h 2119567"/>
                <a:gd name="connsiteX8-105" fmla="*/ 2724258 w 2740294"/>
                <a:gd name="connsiteY8-106" fmla="*/ 452998 h 2119567"/>
                <a:gd name="connsiteX9-107" fmla="*/ 2468226 w 2740294"/>
                <a:gd name="connsiteY9-108" fmla="*/ 68950 h 2119567"/>
                <a:gd name="connsiteX10-109" fmla="*/ 389490 w 2740294"/>
                <a:gd name="connsiteY10-110" fmla="*/ 50662 h 2119567"/>
                <a:gd name="connsiteX0-111" fmla="*/ 376211 w 2727015"/>
                <a:gd name="connsiteY0-112" fmla="*/ 50662 h 2119567"/>
                <a:gd name="connsiteX1-113" fmla="*/ 16547 w 2727015"/>
                <a:gd name="connsiteY1-114" fmla="*/ 593206 h 2119567"/>
                <a:gd name="connsiteX2-115" fmla="*/ 16547 w 2727015"/>
                <a:gd name="connsiteY2-116" fmla="*/ 1190614 h 2119567"/>
                <a:gd name="connsiteX3-117" fmla="*/ 95795 w 2727015"/>
                <a:gd name="connsiteY3-118" fmla="*/ 1861174 h 2119567"/>
                <a:gd name="connsiteX4-119" fmla="*/ 321347 w 2727015"/>
                <a:gd name="connsiteY4-120" fmla="*/ 2098918 h 2119567"/>
                <a:gd name="connsiteX5-121" fmla="*/ 626147 w 2727015"/>
                <a:gd name="connsiteY5-122" fmla="*/ 2092822 h 2119567"/>
                <a:gd name="connsiteX6-123" fmla="*/ 2186723 w 2727015"/>
                <a:gd name="connsiteY6-124" fmla="*/ 2098918 h 2119567"/>
                <a:gd name="connsiteX7-125" fmla="*/ 2643923 w 2727015"/>
                <a:gd name="connsiteY7-126" fmla="*/ 1794118 h 2119567"/>
                <a:gd name="connsiteX8-127" fmla="*/ 2710979 w 2727015"/>
                <a:gd name="connsiteY8-128" fmla="*/ 452998 h 2119567"/>
                <a:gd name="connsiteX9-129" fmla="*/ 2454947 w 2727015"/>
                <a:gd name="connsiteY9-130" fmla="*/ 68950 h 2119567"/>
                <a:gd name="connsiteX10-131" fmla="*/ 376211 w 2727015"/>
                <a:gd name="connsiteY10-132" fmla="*/ 50662 h 2119567"/>
                <a:gd name="connsiteX0-133" fmla="*/ 376211 w 2727015"/>
                <a:gd name="connsiteY0-134" fmla="*/ 50662 h 2128723"/>
                <a:gd name="connsiteX1-135" fmla="*/ 16547 w 2727015"/>
                <a:gd name="connsiteY1-136" fmla="*/ 593206 h 2128723"/>
                <a:gd name="connsiteX2-137" fmla="*/ 16547 w 2727015"/>
                <a:gd name="connsiteY2-138" fmla="*/ 1190614 h 2128723"/>
                <a:gd name="connsiteX3-139" fmla="*/ 95795 w 2727015"/>
                <a:gd name="connsiteY3-140" fmla="*/ 1861174 h 2128723"/>
                <a:gd name="connsiteX4-141" fmla="*/ 321347 w 2727015"/>
                <a:gd name="connsiteY4-142" fmla="*/ 2098918 h 2128723"/>
                <a:gd name="connsiteX5-143" fmla="*/ 681011 w 2727015"/>
                <a:gd name="connsiteY5-144" fmla="*/ 2117206 h 2128723"/>
                <a:gd name="connsiteX6-145" fmla="*/ 2186723 w 2727015"/>
                <a:gd name="connsiteY6-146" fmla="*/ 2098918 h 2128723"/>
                <a:gd name="connsiteX7-147" fmla="*/ 2643923 w 2727015"/>
                <a:gd name="connsiteY7-148" fmla="*/ 1794118 h 2128723"/>
                <a:gd name="connsiteX8-149" fmla="*/ 2710979 w 2727015"/>
                <a:gd name="connsiteY8-150" fmla="*/ 452998 h 2128723"/>
                <a:gd name="connsiteX9-151" fmla="*/ 2454947 w 2727015"/>
                <a:gd name="connsiteY9-152" fmla="*/ 68950 h 2128723"/>
                <a:gd name="connsiteX10-153" fmla="*/ 376211 w 2727015"/>
                <a:gd name="connsiteY10-154" fmla="*/ 50662 h 2128723"/>
                <a:gd name="connsiteX0-155" fmla="*/ 376211 w 2727015"/>
                <a:gd name="connsiteY0-156" fmla="*/ 50662 h 2128723"/>
                <a:gd name="connsiteX1-157" fmla="*/ 16547 w 2727015"/>
                <a:gd name="connsiteY1-158" fmla="*/ 593206 h 2128723"/>
                <a:gd name="connsiteX2-159" fmla="*/ 16547 w 2727015"/>
                <a:gd name="connsiteY2-160" fmla="*/ 1190614 h 2128723"/>
                <a:gd name="connsiteX3-161" fmla="*/ 95795 w 2727015"/>
                <a:gd name="connsiteY3-162" fmla="*/ 1861174 h 2128723"/>
                <a:gd name="connsiteX4-163" fmla="*/ 321347 w 2727015"/>
                <a:gd name="connsiteY4-164" fmla="*/ 2098918 h 2128723"/>
                <a:gd name="connsiteX5-165" fmla="*/ 681011 w 2727015"/>
                <a:gd name="connsiteY5-166" fmla="*/ 2117206 h 2128723"/>
                <a:gd name="connsiteX6-167" fmla="*/ 2186723 w 2727015"/>
                <a:gd name="connsiteY6-168" fmla="*/ 2098918 h 2128723"/>
                <a:gd name="connsiteX7-169" fmla="*/ 2643923 w 2727015"/>
                <a:gd name="connsiteY7-170" fmla="*/ 1794118 h 2128723"/>
                <a:gd name="connsiteX8-171" fmla="*/ 2710979 w 2727015"/>
                <a:gd name="connsiteY8-172" fmla="*/ 452998 h 2128723"/>
                <a:gd name="connsiteX9-173" fmla="*/ 2241587 w 2727015"/>
                <a:gd name="connsiteY9-174" fmla="*/ 68950 h 2128723"/>
                <a:gd name="connsiteX10-175" fmla="*/ 376211 w 2727015"/>
                <a:gd name="connsiteY10-176" fmla="*/ 50662 h 2128723"/>
                <a:gd name="connsiteX0-177" fmla="*/ 376211 w 2727015"/>
                <a:gd name="connsiteY0-178" fmla="*/ 56328 h 2134389"/>
                <a:gd name="connsiteX1-179" fmla="*/ 16547 w 2727015"/>
                <a:gd name="connsiteY1-180" fmla="*/ 598872 h 2134389"/>
                <a:gd name="connsiteX2-181" fmla="*/ 16547 w 2727015"/>
                <a:gd name="connsiteY2-182" fmla="*/ 1196280 h 2134389"/>
                <a:gd name="connsiteX3-183" fmla="*/ 95795 w 2727015"/>
                <a:gd name="connsiteY3-184" fmla="*/ 1866840 h 2134389"/>
                <a:gd name="connsiteX4-185" fmla="*/ 321347 w 2727015"/>
                <a:gd name="connsiteY4-186" fmla="*/ 2104584 h 2134389"/>
                <a:gd name="connsiteX5-187" fmla="*/ 681011 w 2727015"/>
                <a:gd name="connsiteY5-188" fmla="*/ 2122872 h 2134389"/>
                <a:gd name="connsiteX6-189" fmla="*/ 2186723 w 2727015"/>
                <a:gd name="connsiteY6-190" fmla="*/ 2104584 h 2134389"/>
                <a:gd name="connsiteX7-191" fmla="*/ 2643923 w 2727015"/>
                <a:gd name="connsiteY7-192" fmla="*/ 1799784 h 2134389"/>
                <a:gd name="connsiteX8-193" fmla="*/ 2710979 w 2727015"/>
                <a:gd name="connsiteY8-194" fmla="*/ 458664 h 2134389"/>
                <a:gd name="connsiteX9-195" fmla="*/ 2339123 w 2727015"/>
                <a:gd name="connsiteY9-196" fmla="*/ 62424 h 2134389"/>
                <a:gd name="connsiteX10-197" fmla="*/ 376211 w 2727015"/>
                <a:gd name="connsiteY10-198" fmla="*/ 56328 h 2134389"/>
                <a:gd name="connsiteX0-199" fmla="*/ 376211 w 2727015"/>
                <a:gd name="connsiteY0-200" fmla="*/ 56328 h 2149068"/>
                <a:gd name="connsiteX1-201" fmla="*/ 16547 w 2727015"/>
                <a:gd name="connsiteY1-202" fmla="*/ 598872 h 2149068"/>
                <a:gd name="connsiteX2-203" fmla="*/ 16547 w 2727015"/>
                <a:gd name="connsiteY2-204" fmla="*/ 1196280 h 2149068"/>
                <a:gd name="connsiteX3-205" fmla="*/ 95795 w 2727015"/>
                <a:gd name="connsiteY3-206" fmla="*/ 1866840 h 2149068"/>
                <a:gd name="connsiteX4-207" fmla="*/ 321347 w 2727015"/>
                <a:gd name="connsiteY4-208" fmla="*/ 2104584 h 2149068"/>
                <a:gd name="connsiteX5-209" fmla="*/ 699299 w 2727015"/>
                <a:gd name="connsiteY5-210" fmla="*/ 2147256 h 2149068"/>
                <a:gd name="connsiteX6-211" fmla="*/ 2186723 w 2727015"/>
                <a:gd name="connsiteY6-212" fmla="*/ 2104584 h 2149068"/>
                <a:gd name="connsiteX7-213" fmla="*/ 2643923 w 2727015"/>
                <a:gd name="connsiteY7-214" fmla="*/ 1799784 h 2149068"/>
                <a:gd name="connsiteX8-215" fmla="*/ 2710979 w 2727015"/>
                <a:gd name="connsiteY8-216" fmla="*/ 458664 h 2149068"/>
                <a:gd name="connsiteX9-217" fmla="*/ 2339123 w 2727015"/>
                <a:gd name="connsiteY9-218" fmla="*/ 62424 h 2149068"/>
                <a:gd name="connsiteX10-219" fmla="*/ 376211 w 2727015"/>
                <a:gd name="connsiteY10-220" fmla="*/ 56328 h 21490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/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/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/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/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/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-1" fmla="*/ 0 w 4064252"/>
              <a:gd name="connsiteY0-2" fmla="*/ 510022 h 2547404"/>
              <a:gd name="connsiteX1-3" fmla="*/ 407476 w 4064252"/>
              <a:gd name="connsiteY1-4" fmla="*/ 102546 h 2547404"/>
              <a:gd name="connsiteX2-5" fmla="*/ 2012021 w 4064252"/>
              <a:gd name="connsiteY2-6" fmla="*/ 0 h 2547404"/>
              <a:gd name="connsiteX3-7" fmla="*/ 3656776 w 4064252"/>
              <a:gd name="connsiteY3-8" fmla="*/ 102546 h 2547404"/>
              <a:gd name="connsiteX4-9" fmla="*/ 4064252 w 4064252"/>
              <a:gd name="connsiteY4-10" fmla="*/ 510022 h 2547404"/>
              <a:gd name="connsiteX5-11" fmla="*/ 4064252 w 4064252"/>
              <a:gd name="connsiteY5-12" fmla="*/ 2139928 h 2547404"/>
              <a:gd name="connsiteX6-13" fmla="*/ 3656776 w 4064252"/>
              <a:gd name="connsiteY6-14" fmla="*/ 2547404 h 2547404"/>
              <a:gd name="connsiteX7-15" fmla="*/ 407476 w 4064252"/>
              <a:gd name="connsiteY7-16" fmla="*/ 2547404 h 2547404"/>
              <a:gd name="connsiteX8-17" fmla="*/ 0 w 4064252"/>
              <a:gd name="connsiteY8-18" fmla="*/ 2139928 h 2547404"/>
              <a:gd name="connsiteX9" fmla="*/ 0 w 4064252"/>
              <a:gd name="connsiteY9" fmla="*/ 510022 h 2547404"/>
              <a:gd name="connsiteX0-19" fmla="*/ 0 w 4064252"/>
              <a:gd name="connsiteY0-20" fmla="*/ 510921 h 2548303"/>
              <a:gd name="connsiteX1-21" fmla="*/ 407476 w 4064252"/>
              <a:gd name="connsiteY1-22" fmla="*/ 103445 h 2548303"/>
              <a:gd name="connsiteX2-23" fmla="*/ 935061 w 4064252"/>
              <a:gd name="connsiteY2-24" fmla="*/ 31379 h 2548303"/>
              <a:gd name="connsiteX3-25" fmla="*/ 2012021 w 4064252"/>
              <a:gd name="connsiteY3-26" fmla="*/ 899 h 2548303"/>
              <a:gd name="connsiteX4-27" fmla="*/ 3656776 w 4064252"/>
              <a:gd name="connsiteY4-28" fmla="*/ 103445 h 2548303"/>
              <a:gd name="connsiteX5-29" fmla="*/ 4064252 w 4064252"/>
              <a:gd name="connsiteY5-30" fmla="*/ 510921 h 2548303"/>
              <a:gd name="connsiteX6-31" fmla="*/ 4064252 w 4064252"/>
              <a:gd name="connsiteY6-32" fmla="*/ 2140827 h 2548303"/>
              <a:gd name="connsiteX7-33" fmla="*/ 3656776 w 4064252"/>
              <a:gd name="connsiteY7-34" fmla="*/ 2548303 h 2548303"/>
              <a:gd name="connsiteX8-35" fmla="*/ 407476 w 4064252"/>
              <a:gd name="connsiteY8-36" fmla="*/ 2548303 h 2548303"/>
              <a:gd name="connsiteX9-37" fmla="*/ 0 w 4064252"/>
              <a:gd name="connsiteY9-38" fmla="*/ 2140827 h 2548303"/>
              <a:gd name="connsiteX10" fmla="*/ 0 w 4064252"/>
              <a:gd name="connsiteY10" fmla="*/ 510921 h 2548303"/>
              <a:gd name="connsiteX0-39" fmla="*/ 0 w 4064252"/>
              <a:gd name="connsiteY0-40" fmla="*/ 512478 h 2549860"/>
              <a:gd name="connsiteX1-41" fmla="*/ 407476 w 4064252"/>
              <a:gd name="connsiteY1-42" fmla="*/ 105002 h 2549860"/>
              <a:gd name="connsiteX2-43" fmla="*/ 935061 w 4064252"/>
              <a:gd name="connsiteY2-44" fmla="*/ 32936 h 2549860"/>
              <a:gd name="connsiteX3-45" fmla="*/ 2012021 w 4064252"/>
              <a:gd name="connsiteY3-46" fmla="*/ 2456 h 2549860"/>
              <a:gd name="connsiteX4-47" fmla="*/ 3170261 w 4064252"/>
              <a:gd name="connsiteY4-48" fmla="*/ 43097 h 2549860"/>
              <a:gd name="connsiteX5-49" fmla="*/ 3656776 w 4064252"/>
              <a:gd name="connsiteY5-50" fmla="*/ 105002 h 2549860"/>
              <a:gd name="connsiteX6-51" fmla="*/ 4064252 w 4064252"/>
              <a:gd name="connsiteY6-52" fmla="*/ 512478 h 2549860"/>
              <a:gd name="connsiteX7-53" fmla="*/ 4064252 w 4064252"/>
              <a:gd name="connsiteY7-54" fmla="*/ 2142384 h 2549860"/>
              <a:gd name="connsiteX8-55" fmla="*/ 3656776 w 4064252"/>
              <a:gd name="connsiteY8-56" fmla="*/ 2549860 h 2549860"/>
              <a:gd name="connsiteX9-57" fmla="*/ 407476 w 4064252"/>
              <a:gd name="connsiteY9-58" fmla="*/ 2549860 h 2549860"/>
              <a:gd name="connsiteX10-59" fmla="*/ 0 w 4064252"/>
              <a:gd name="connsiteY10-60" fmla="*/ 2142384 h 2549860"/>
              <a:gd name="connsiteX11" fmla="*/ 0 w 4064252"/>
              <a:gd name="connsiteY11" fmla="*/ 512478 h 2549860"/>
              <a:gd name="connsiteX0-61" fmla="*/ 0 w 4115052"/>
              <a:gd name="connsiteY0-62" fmla="*/ 512478 h 2549860"/>
              <a:gd name="connsiteX1-63" fmla="*/ 407476 w 4115052"/>
              <a:gd name="connsiteY1-64" fmla="*/ 105002 h 2549860"/>
              <a:gd name="connsiteX2-65" fmla="*/ 935061 w 4115052"/>
              <a:gd name="connsiteY2-66" fmla="*/ 32936 h 2549860"/>
              <a:gd name="connsiteX3-67" fmla="*/ 2012021 w 4115052"/>
              <a:gd name="connsiteY3-68" fmla="*/ 2456 h 2549860"/>
              <a:gd name="connsiteX4-69" fmla="*/ 3170261 w 4115052"/>
              <a:gd name="connsiteY4-70" fmla="*/ 43097 h 2549860"/>
              <a:gd name="connsiteX5-71" fmla="*/ 3656776 w 4115052"/>
              <a:gd name="connsiteY5-72" fmla="*/ 105002 h 2549860"/>
              <a:gd name="connsiteX6-73" fmla="*/ 4115052 w 4115052"/>
              <a:gd name="connsiteY6-74" fmla="*/ 360078 h 2549860"/>
              <a:gd name="connsiteX7-75" fmla="*/ 4064252 w 4115052"/>
              <a:gd name="connsiteY7-76" fmla="*/ 2142384 h 2549860"/>
              <a:gd name="connsiteX8-77" fmla="*/ 3656776 w 4115052"/>
              <a:gd name="connsiteY8-78" fmla="*/ 2549860 h 2549860"/>
              <a:gd name="connsiteX9-79" fmla="*/ 407476 w 4115052"/>
              <a:gd name="connsiteY9-80" fmla="*/ 2549860 h 2549860"/>
              <a:gd name="connsiteX10-81" fmla="*/ 0 w 4115052"/>
              <a:gd name="connsiteY10-82" fmla="*/ 2142384 h 2549860"/>
              <a:gd name="connsiteX11-83" fmla="*/ 0 w 4115052"/>
              <a:gd name="connsiteY11-84" fmla="*/ 512478 h 2549860"/>
              <a:gd name="connsiteX0-85" fmla="*/ 0 w 4115359"/>
              <a:gd name="connsiteY0-86" fmla="*/ 512478 h 2549860"/>
              <a:gd name="connsiteX1-87" fmla="*/ 407476 w 4115359"/>
              <a:gd name="connsiteY1-88" fmla="*/ 105002 h 2549860"/>
              <a:gd name="connsiteX2-89" fmla="*/ 935061 w 4115359"/>
              <a:gd name="connsiteY2-90" fmla="*/ 32936 h 2549860"/>
              <a:gd name="connsiteX3-91" fmla="*/ 2012021 w 4115359"/>
              <a:gd name="connsiteY3-92" fmla="*/ 2456 h 2549860"/>
              <a:gd name="connsiteX4-93" fmla="*/ 3170261 w 4115359"/>
              <a:gd name="connsiteY4-94" fmla="*/ 43097 h 2549860"/>
              <a:gd name="connsiteX5-95" fmla="*/ 3656776 w 4115359"/>
              <a:gd name="connsiteY5-96" fmla="*/ 105002 h 2549860"/>
              <a:gd name="connsiteX6-97" fmla="*/ 4115052 w 4115359"/>
              <a:gd name="connsiteY6-98" fmla="*/ 360078 h 2549860"/>
              <a:gd name="connsiteX7-99" fmla="*/ 4064252 w 4115359"/>
              <a:gd name="connsiteY7-100" fmla="*/ 2142384 h 2549860"/>
              <a:gd name="connsiteX8-101" fmla="*/ 3656776 w 4115359"/>
              <a:gd name="connsiteY8-102" fmla="*/ 2549860 h 2549860"/>
              <a:gd name="connsiteX9-103" fmla="*/ 407476 w 4115359"/>
              <a:gd name="connsiteY9-104" fmla="*/ 2549860 h 2549860"/>
              <a:gd name="connsiteX10-105" fmla="*/ 0 w 4115359"/>
              <a:gd name="connsiteY10-106" fmla="*/ 2142384 h 2549860"/>
              <a:gd name="connsiteX11-107" fmla="*/ 0 w 4115359"/>
              <a:gd name="connsiteY11-108" fmla="*/ 512478 h 2549860"/>
              <a:gd name="connsiteX0-109" fmla="*/ 0 w 4115359"/>
              <a:gd name="connsiteY0-110" fmla="*/ 512478 h 2549860"/>
              <a:gd name="connsiteX1-111" fmla="*/ 407476 w 4115359"/>
              <a:gd name="connsiteY1-112" fmla="*/ 105002 h 2549860"/>
              <a:gd name="connsiteX2-113" fmla="*/ 935061 w 4115359"/>
              <a:gd name="connsiteY2-114" fmla="*/ 32936 h 2549860"/>
              <a:gd name="connsiteX3-115" fmla="*/ 2012021 w 4115359"/>
              <a:gd name="connsiteY3-116" fmla="*/ 2456 h 2549860"/>
              <a:gd name="connsiteX4-117" fmla="*/ 3170261 w 4115359"/>
              <a:gd name="connsiteY4-118" fmla="*/ 43097 h 2549860"/>
              <a:gd name="connsiteX5-119" fmla="*/ 3656776 w 4115359"/>
              <a:gd name="connsiteY5-120" fmla="*/ 84682 h 2549860"/>
              <a:gd name="connsiteX6-121" fmla="*/ 4115052 w 4115359"/>
              <a:gd name="connsiteY6-122" fmla="*/ 360078 h 2549860"/>
              <a:gd name="connsiteX7-123" fmla="*/ 4064252 w 4115359"/>
              <a:gd name="connsiteY7-124" fmla="*/ 2142384 h 2549860"/>
              <a:gd name="connsiteX8-125" fmla="*/ 3656776 w 4115359"/>
              <a:gd name="connsiteY8-126" fmla="*/ 2549860 h 2549860"/>
              <a:gd name="connsiteX9-127" fmla="*/ 407476 w 4115359"/>
              <a:gd name="connsiteY9-128" fmla="*/ 2549860 h 2549860"/>
              <a:gd name="connsiteX10-129" fmla="*/ 0 w 4115359"/>
              <a:gd name="connsiteY10-130" fmla="*/ 2142384 h 2549860"/>
              <a:gd name="connsiteX11-131" fmla="*/ 0 w 4115359"/>
              <a:gd name="connsiteY11-132" fmla="*/ 512478 h 2549860"/>
              <a:gd name="connsiteX0-133" fmla="*/ 0 w 4196514"/>
              <a:gd name="connsiteY0-134" fmla="*/ 512478 h 2549860"/>
              <a:gd name="connsiteX1-135" fmla="*/ 407476 w 4196514"/>
              <a:gd name="connsiteY1-136" fmla="*/ 105002 h 2549860"/>
              <a:gd name="connsiteX2-137" fmla="*/ 935061 w 4196514"/>
              <a:gd name="connsiteY2-138" fmla="*/ 32936 h 2549860"/>
              <a:gd name="connsiteX3-139" fmla="*/ 2012021 w 4196514"/>
              <a:gd name="connsiteY3-140" fmla="*/ 2456 h 2549860"/>
              <a:gd name="connsiteX4-141" fmla="*/ 3170261 w 4196514"/>
              <a:gd name="connsiteY4-142" fmla="*/ 43097 h 2549860"/>
              <a:gd name="connsiteX5-143" fmla="*/ 3656776 w 4196514"/>
              <a:gd name="connsiteY5-144" fmla="*/ 84682 h 2549860"/>
              <a:gd name="connsiteX6-145" fmla="*/ 4115052 w 4196514"/>
              <a:gd name="connsiteY6-146" fmla="*/ 360078 h 2549860"/>
              <a:gd name="connsiteX7-147" fmla="*/ 4196421 w 4196514"/>
              <a:gd name="connsiteY7-148" fmla="*/ 1211497 h 2549860"/>
              <a:gd name="connsiteX8-149" fmla="*/ 4064252 w 4196514"/>
              <a:gd name="connsiteY8-150" fmla="*/ 2142384 h 2549860"/>
              <a:gd name="connsiteX9-151" fmla="*/ 3656776 w 4196514"/>
              <a:gd name="connsiteY9-152" fmla="*/ 2549860 h 2549860"/>
              <a:gd name="connsiteX10-153" fmla="*/ 407476 w 4196514"/>
              <a:gd name="connsiteY10-154" fmla="*/ 2549860 h 2549860"/>
              <a:gd name="connsiteX11-155" fmla="*/ 0 w 4196514"/>
              <a:gd name="connsiteY11-156" fmla="*/ 2142384 h 2549860"/>
              <a:gd name="connsiteX12" fmla="*/ 0 w 4196514"/>
              <a:gd name="connsiteY12" fmla="*/ 512478 h 2549860"/>
              <a:gd name="connsiteX0-157" fmla="*/ 0 w 4198656"/>
              <a:gd name="connsiteY0-158" fmla="*/ 512478 h 2549860"/>
              <a:gd name="connsiteX1-159" fmla="*/ 407476 w 4198656"/>
              <a:gd name="connsiteY1-160" fmla="*/ 105002 h 2549860"/>
              <a:gd name="connsiteX2-161" fmla="*/ 935061 w 4198656"/>
              <a:gd name="connsiteY2-162" fmla="*/ 32936 h 2549860"/>
              <a:gd name="connsiteX3-163" fmla="*/ 2012021 w 4198656"/>
              <a:gd name="connsiteY3-164" fmla="*/ 2456 h 2549860"/>
              <a:gd name="connsiteX4-165" fmla="*/ 3170261 w 4198656"/>
              <a:gd name="connsiteY4-166" fmla="*/ 43097 h 2549860"/>
              <a:gd name="connsiteX5-167" fmla="*/ 3656776 w 4198656"/>
              <a:gd name="connsiteY5-168" fmla="*/ 84682 h 2549860"/>
              <a:gd name="connsiteX6-169" fmla="*/ 4115052 w 4198656"/>
              <a:gd name="connsiteY6-170" fmla="*/ 360078 h 2549860"/>
              <a:gd name="connsiteX7-171" fmla="*/ 4165940 w 4198656"/>
              <a:gd name="connsiteY7-172" fmla="*/ 683177 h 2549860"/>
              <a:gd name="connsiteX8-173" fmla="*/ 4196421 w 4198656"/>
              <a:gd name="connsiteY8-174" fmla="*/ 1211497 h 2549860"/>
              <a:gd name="connsiteX9-175" fmla="*/ 4064252 w 4198656"/>
              <a:gd name="connsiteY9-176" fmla="*/ 2142384 h 2549860"/>
              <a:gd name="connsiteX10-177" fmla="*/ 3656776 w 4198656"/>
              <a:gd name="connsiteY10-178" fmla="*/ 2549860 h 2549860"/>
              <a:gd name="connsiteX11-179" fmla="*/ 407476 w 4198656"/>
              <a:gd name="connsiteY11-180" fmla="*/ 2549860 h 2549860"/>
              <a:gd name="connsiteX12-181" fmla="*/ 0 w 4198656"/>
              <a:gd name="connsiteY12-182" fmla="*/ 2142384 h 2549860"/>
              <a:gd name="connsiteX13" fmla="*/ 0 w 4198656"/>
              <a:gd name="connsiteY13" fmla="*/ 512478 h 2549860"/>
              <a:gd name="connsiteX0-183" fmla="*/ 0 w 4199221"/>
              <a:gd name="connsiteY0-184" fmla="*/ 512478 h 2549860"/>
              <a:gd name="connsiteX1-185" fmla="*/ 407476 w 4199221"/>
              <a:gd name="connsiteY1-186" fmla="*/ 105002 h 2549860"/>
              <a:gd name="connsiteX2-187" fmla="*/ 935061 w 4199221"/>
              <a:gd name="connsiteY2-188" fmla="*/ 32936 h 2549860"/>
              <a:gd name="connsiteX3-189" fmla="*/ 2012021 w 4199221"/>
              <a:gd name="connsiteY3-190" fmla="*/ 2456 h 2549860"/>
              <a:gd name="connsiteX4-191" fmla="*/ 3170261 w 4199221"/>
              <a:gd name="connsiteY4-192" fmla="*/ 43097 h 2549860"/>
              <a:gd name="connsiteX5-193" fmla="*/ 3656776 w 4199221"/>
              <a:gd name="connsiteY5-194" fmla="*/ 84682 h 2549860"/>
              <a:gd name="connsiteX6-195" fmla="*/ 4115052 w 4199221"/>
              <a:gd name="connsiteY6-196" fmla="*/ 360078 h 2549860"/>
              <a:gd name="connsiteX7-197" fmla="*/ 4165940 w 4199221"/>
              <a:gd name="connsiteY7-198" fmla="*/ 683177 h 2549860"/>
              <a:gd name="connsiteX8-199" fmla="*/ 4196421 w 4199221"/>
              <a:gd name="connsiteY8-200" fmla="*/ 1211497 h 2549860"/>
              <a:gd name="connsiteX9-201" fmla="*/ 4135460 w 4199221"/>
              <a:gd name="connsiteY9-202" fmla="*/ 1760137 h 2549860"/>
              <a:gd name="connsiteX10-203" fmla="*/ 4064252 w 4199221"/>
              <a:gd name="connsiteY10-204" fmla="*/ 2142384 h 2549860"/>
              <a:gd name="connsiteX11-205" fmla="*/ 3656776 w 4199221"/>
              <a:gd name="connsiteY11-206" fmla="*/ 2549860 h 2549860"/>
              <a:gd name="connsiteX12-207" fmla="*/ 407476 w 4199221"/>
              <a:gd name="connsiteY12-208" fmla="*/ 2549860 h 2549860"/>
              <a:gd name="connsiteX13-209" fmla="*/ 0 w 4199221"/>
              <a:gd name="connsiteY13-210" fmla="*/ 2142384 h 2549860"/>
              <a:gd name="connsiteX14" fmla="*/ 0 w 4199221"/>
              <a:gd name="connsiteY14" fmla="*/ 512478 h 2549860"/>
              <a:gd name="connsiteX0-211" fmla="*/ 0 w 4199221"/>
              <a:gd name="connsiteY0-212" fmla="*/ 512478 h 2549860"/>
              <a:gd name="connsiteX1-213" fmla="*/ 407476 w 4199221"/>
              <a:gd name="connsiteY1-214" fmla="*/ 105002 h 2549860"/>
              <a:gd name="connsiteX2-215" fmla="*/ 935061 w 4199221"/>
              <a:gd name="connsiteY2-216" fmla="*/ 32936 h 2549860"/>
              <a:gd name="connsiteX3-217" fmla="*/ 2012021 w 4199221"/>
              <a:gd name="connsiteY3-218" fmla="*/ 2456 h 2549860"/>
              <a:gd name="connsiteX4-219" fmla="*/ 3170261 w 4199221"/>
              <a:gd name="connsiteY4-220" fmla="*/ 43097 h 2549860"/>
              <a:gd name="connsiteX5-221" fmla="*/ 3656776 w 4199221"/>
              <a:gd name="connsiteY5-222" fmla="*/ 84682 h 2549860"/>
              <a:gd name="connsiteX6-223" fmla="*/ 4115052 w 4199221"/>
              <a:gd name="connsiteY6-224" fmla="*/ 360078 h 2549860"/>
              <a:gd name="connsiteX7-225" fmla="*/ 4165940 w 4199221"/>
              <a:gd name="connsiteY7-226" fmla="*/ 683177 h 2549860"/>
              <a:gd name="connsiteX8-227" fmla="*/ 4196421 w 4199221"/>
              <a:gd name="connsiteY8-228" fmla="*/ 1211497 h 2549860"/>
              <a:gd name="connsiteX9-229" fmla="*/ 4135460 w 4199221"/>
              <a:gd name="connsiteY9-230" fmla="*/ 1760137 h 2549860"/>
              <a:gd name="connsiteX10-231" fmla="*/ 4084572 w 4199221"/>
              <a:gd name="connsiteY10-232" fmla="*/ 2142384 h 2549860"/>
              <a:gd name="connsiteX11-233" fmla="*/ 3656776 w 4199221"/>
              <a:gd name="connsiteY11-234" fmla="*/ 2549860 h 2549860"/>
              <a:gd name="connsiteX12-235" fmla="*/ 407476 w 4199221"/>
              <a:gd name="connsiteY12-236" fmla="*/ 2549860 h 2549860"/>
              <a:gd name="connsiteX13-237" fmla="*/ 0 w 4199221"/>
              <a:gd name="connsiteY13-238" fmla="*/ 2142384 h 2549860"/>
              <a:gd name="connsiteX14-239" fmla="*/ 0 w 4199221"/>
              <a:gd name="connsiteY14-240" fmla="*/ 512478 h 2549860"/>
              <a:gd name="connsiteX0-241" fmla="*/ 0 w 4199221"/>
              <a:gd name="connsiteY0-242" fmla="*/ 512478 h 2549860"/>
              <a:gd name="connsiteX1-243" fmla="*/ 407476 w 4199221"/>
              <a:gd name="connsiteY1-244" fmla="*/ 105002 h 2549860"/>
              <a:gd name="connsiteX2-245" fmla="*/ 935061 w 4199221"/>
              <a:gd name="connsiteY2-246" fmla="*/ 32936 h 2549860"/>
              <a:gd name="connsiteX3-247" fmla="*/ 2012021 w 4199221"/>
              <a:gd name="connsiteY3-248" fmla="*/ 2456 h 2549860"/>
              <a:gd name="connsiteX4-249" fmla="*/ 3170261 w 4199221"/>
              <a:gd name="connsiteY4-250" fmla="*/ 43097 h 2549860"/>
              <a:gd name="connsiteX5-251" fmla="*/ 3656776 w 4199221"/>
              <a:gd name="connsiteY5-252" fmla="*/ 84682 h 2549860"/>
              <a:gd name="connsiteX6-253" fmla="*/ 4115052 w 4199221"/>
              <a:gd name="connsiteY6-254" fmla="*/ 360078 h 2549860"/>
              <a:gd name="connsiteX7-255" fmla="*/ 4165940 w 4199221"/>
              <a:gd name="connsiteY7-256" fmla="*/ 683177 h 2549860"/>
              <a:gd name="connsiteX8-257" fmla="*/ 4196421 w 4199221"/>
              <a:gd name="connsiteY8-258" fmla="*/ 1211497 h 2549860"/>
              <a:gd name="connsiteX9-259" fmla="*/ 4135460 w 4199221"/>
              <a:gd name="connsiteY9-260" fmla="*/ 1760137 h 2549860"/>
              <a:gd name="connsiteX10-261" fmla="*/ 4084572 w 4199221"/>
              <a:gd name="connsiteY10-262" fmla="*/ 2142384 h 2549860"/>
              <a:gd name="connsiteX11-263" fmla="*/ 3656776 w 4199221"/>
              <a:gd name="connsiteY11-264" fmla="*/ 2549860 h 2549860"/>
              <a:gd name="connsiteX12-265" fmla="*/ 407476 w 4199221"/>
              <a:gd name="connsiteY12-266" fmla="*/ 2549860 h 2549860"/>
              <a:gd name="connsiteX13-267" fmla="*/ 0 w 4199221"/>
              <a:gd name="connsiteY13-268" fmla="*/ 2142384 h 2549860"/>
              <a:gd name="connsiteX14-269" fmla="*/ 0 w 4199221"/>
              <a:gd name="connsiteY14-270" fmla="*/ 512478 h 2549860"/>
              <a:gd name="connsiteX0-271" fmla="*/ 0 w 4199221"/>
              <a:gd name="connsiteY0-272" fmla="*/ 512478 h 2549860"/>
              <a:gd name="connsiteX1-273" fmla="*/ 407476 w 4199221"/>
              <a:gd name="connsiteY1-274" fmla="*/ 105002 h 2549860"/>
              <a:gd name="connsiteX2-275" fmla="*/ 935061 w 4199221"/>
              <a:gd name="connsiteY2-276" fmla="*/ 32936 h 2549860"/>
              <a:gd name="connsiteX3-277" fmla="*/ 2012021 w 4199221"/>
              <a:gd name="connsiteY3-278" fmla="*/ 2456 h 2549860"/>
              <a:gd name="connsiteX4-279" fmla="*/ 3170261 w 4199221"/>
              <a:gd name="connsiteY4-280" fmla="*/ 43097 h 2549860"/>
              <a:gd name="connsiteX5-281" fmla="*/ 3656776 w 4199221"/>
              <a:gd name="connsiteY5-282" fmla="*/ 84682 h 2549860"/>
              <a:gd name="connsiteX6-283" fmla="*/ 4115052 w 4199221"/>
              <a:gd name="connsiteY6-284" fmla="*/ 360078 h 2549860"/>
              <a:gd name="connsiteX7-285" fmla="*/ 4165940 w 4199221"/>
              <a:gd name="connsiteY7-286" fmla="*/ 683177 h 2549860"/>
              <a:gd name="connsiteX8-287" fmla="*/ 4196421 w 4199221"/>
              <a:gd name="connsiteY8-288" fmla="*/ 1211497 h 2549860"/>
              <a:gd name="connsiteX9-289" fmla="*/ 4145620 w 4199221"/>
              <a:gd name="connsiteY9-290" fmla="*/ 1749977 h 2549860"/>
              <a:gd name="connsiteX10-291" fmla="*/ 4084572 w 4199221"/>
              <a:gd name="connsiteY10-292" fmla="*/ 2142384 h 2549860"/>
              <a:gd name="connsiteX11-293" fmla="*/ 3656776 w 4199221"/>
              <a:gd name="connsiteY11-294" fmla="*/ 2549860 h 2549860"/>
              <a:gd name="connsiteX12-295" fmla="*/ 407476 w 4199221"/>
              <a:gd name="connsiteY12-296" fmla="*/ 2549860 h 2549860"/>
              <a:gd name="connsiteX13-297" fmla="*/ 0 w 4199221"/>
              <a:gd name="connsiteY13-298" fmla="*/ 2142384 h 2549860"/>
              <a:gd name="connsiteX14-299" fmla="*/ 0 w 4199221"/>
              <a:gd name="connsiteY14-300" fmla="*/ 512478 h 2549860"/>
              <a:gd name="connsiteX0-301" fmla="*/ 0 w 4239861"/>
              <a:gd name="connsiteY0-302" fmla="*/ 959518 h 2549860"/>
              <a:gd name="connsiteX1-303" fmla="*/ 448116 w 4239861"/>
              <a:gd name="connsiteY1-304" fmla="*/ 105002 h 2549860"/>
              <a:gd name="connsiteX2-305" fmla="*/ 975701 w 4239861"/>
              <a:gd name="connsiteY2-306" fmla="*/ 32936 h 2549860"/>
              <a:gd name="connsiteX3-307" fmla="*/ 2052661 w 4239861"/>
              <a:gd name="connsiteY3-308" fmla="*/ 2456 h 2549860"/>
              <a:gd name="connsiteX4-309" fmla="*/ 3210901 w 4239861"/>
              <a:gd name="connsiteY4-310" fmla="*/ 43097 h 2549860"/>
              <a:gd name="connsiteX5-311" fmla="*/ 3697416 w 4239861"/>
              <a:gd name="connsiteY5-312" fmla="*/ 84682 h 2549860"/>
              <a:gd name="connsiteX6-313" fmla="*/ 4155692 w 4239861"/>
              <a:gd name="connsiteY6-314" fmla="*/ 360078 h 2549860"/>
              <a:gd name="connsiteX7-315" fmla="*/ 4206580 w 4239861"/>
              <a:gd name="connsiteY7-316" fmla="*/ 683177 h 2549860"/>
              <a:gd name="connsiteX8-317" fmla="*/ 4237061 w 4239861"/>
              <a:gd name="connsiteY8-318" fmla="*/ 1211497 h 2549860"/>
              <a:gd name="connsiteX9-319" fmla="*/ 4186260 w 4239861"/>
              <a:gd name="connsiteY9-320" fmla="*/ 1749977 h 2549860"/>
              <a:gd name="connsiteX10-321" fmla="*/ 4125212 w 4239861"/>
              <a:gd name="connsiteY10-322" fmla="*/ 2142384 h 2549860"/>
              <a:gd name="connsiteX11-323" fmla="*/ 3697416 w 4239861"/>
              <a:gd name="connsiteY11-324" fmla="*/ 2549860 h 2549860"/>
              <a:gd name="connsiteX12-325" fmla="*/ 448116 w 4239861"/>
              <a:gd name="connsiteY12-326" fmla="*/ 2549860 h 2549860"/>
              <a:gd name="connsiteX13-327" fmla="*/ 40640 w 4239861"/>
              <a:gd name="connsiteY13-328" fmla="*/ 2142384 h 2549860"/>
              <a:gd name="connsiteX14-329" fmla="*/ 0 w 4239861"/>
              <a:gd name="connsiteY14-330" fmla="*/ 959518 h 2549860"/>
              <a:gd name="connsiteX0-331" fmla="*/ 0 w 4239861"/>
              <a:gd name="connsiteY0-332" fmla="*/ 959518 h 2549860"/>
              <a:gd name="connsiteX1-333" fmla="*/ 132420 w 4239861"/>
              <a:gd name="connsiteY1-334" fmla="*/ 276777 h 2549860"/>
              <a:gd name="connsiteX2-335" fmla="*/ 448116 w 4239861"/>
              <a:gd name="connsiteY2-336" fmla="*/ 105002 h 2549860"/>
              <a:gd name="connsiteX3-337" fmla="*/ 975701 w 4239861"/>
              <a:gd name="connsiteY3-338" fmla="*/ 32936 h 2549860"/>
              <a:gd name="connsiteX4-339" fmla="*/ 2052661 w 4239861"/>
              <a:gd name="connsiteY4-340" fmla="*/ 2456 h 2549860"/>
              <a:gd name="connsiteX5-341" fmla="*/ 3210901 w 4239861"/>
              <a:gd name="connsiteY5-342" fmla="*/ 43097 h 2549860"/>
              <a:gd name="connsiteX6-343" fmla="*/ 3697416 w 4239861"/>
              <a:gd name="connsiteY6-344" fmla="*/ 84682 h 2549860"/>
              <a:gd name="connsiteX7-345" fmla="*/ 4155692 w 4239861"/>
              <a:gd name="connsiteY7-346" fmla="*/ 360078 h 2549860"/>
              <a:gd name="connsiteX8-347" fmla="*/ 4206580 w 4239861"/>
              <a:gd name="connsiteY8-348" fmla="*/ 683177 h 2549860"/>
              <a:gd name="connsiteX9-349" fmla="*/ 4237061 w 4239861"/>
              <a:gd name="connsiteY9-350" fmla="*/ 1211497 h 2549860"/>
              <a:gd name="connsiteX10-351" fmla="*/ 4186260 w 4239861"/>
              <a:gd name="connsiteY10-352" fmla="*/ 1749977 h 2549860"/>
              <a:gd name="connsiteX11-353" fmla="*/ 4125212 w 4239861"/>
              <a:gd name="connsiteY11-354" fmla="*/ 2142384 h 2549860"/>
              <a:gd name="connsiteX12-355" fmla="*/ 3697416 w 4239861"/>
              <a:gd name="connsiteY12-356" fmla="*/ 2549860 h 2549860"/>
              <a:gd name="connsiteX13-357" fmla="*/ 448116 w 4239861"/>
              <a:gd name="connsiteY13-358" fmla="*/ 2549860 h 2549860"/>
              <a:gd name="connsiteX14-359" fmla="*/ 40640 w 4239861"/>
              <a:gd name="connsiteY14-360" fmla="*/ 2142384 h 2549860"/>
              <a:gd name="connsiteX15" fmla="*/ 0 w 4239861"/>
              <a:gd name="connsiteY15" fmla="*/ 959518 h 2549860"/>
              <a:gd name="connsiteX0-361" fmla="*/ 0 w 4239861"/>
              <a:gd name="connsiteY0-362" fmla="*/ 959518 h 2549860"/>
              <a:gd name="connsiteX1-363" fmla="*/ 132420 w 4239861"/>
              <a:gd name="connsiteY1-364" fmla="*/ 276777 h 2549860"/>
              <a:gd name="connsiteX2-365" fmla="*/ 448116 w 4239861"/>
              <a:gd name="connsiteY2-366" fmla="*/ 84682 h 2549860"/>
              <a:gd name="connsiteX3-367" fmla="*/ 975701 w 4239861"/>
              <a:gd name="connsiteY3-368" fmla="*/ 32936 h 2549860"/>
              <a:gd name="connsiteX4-369" fmla="*/ 2052661 w 4239861"/>
              <a:gd name="connsiteY4-370" fmla="*/ 2456 h 2549860"/>
              <a:gd name="connsiteX5-371" fmla="*/ 3210901 w 4239861"/>
              <a:gd name="connsiteY5-372" fmla="*/ 43097 h 2549860"/>
              <a:gd name="connsiteX6-373" fmla="*/ 3697416 w 4239861"/>
              <a:gd name="connsiteY6-374" fmla="*/ 84682 h 2549860"/>
              <a:gd name="connsiteX7-375" fmla="*/ 4155692 w 4239861"/>
              <a:gd name="connsiteY7-376" fmla="*/ 360078 h 2549860"/>
              <a:gd name="connsiteX8-377" fmla="*/ 4206580 w 4239861"/>
              <a:gd name="connsiteY8-378" fmla="*/ 683177 h 2549860"/>
              <a:gd name="connsiteX9-379" fmla="*/ 4237061 w 4239861"/>
              <a:gd name="connsiteY9-380" fmla="*/ 1211497 h 2549860"/>
              <a:gd name="connsiteX10-381" fmla="*/ 4186260 w 4239861"/>
              <a:gd name="connsiteY10-382" fmla="*/ 1749977 h 2549860"/>
              <a:gd name="connsiteX11-383" fmla="*/ 4125212 w 4239861"/>
              <a:gd name="connsiteY11-384" fmla="*/ 2142384 h 2549860"/>
              <a:gd name="connsiteX12-385" fmla="*/ 3697416 w 4239861"/>
              <a:gd name="connsiteY12-386" fmla="*/ 2549860 h 2549860"/>
              <a:gd name="connsiteX13-387" fmla="*/ 448116 w 4239861"/>
              <a:gd name="connsiteY13-388" fmla="*/ 2549860 h 2549860"/>
              <a:gd name="connsiteX14-389" fmla="*/ 40640 w 4239861"/>
              <a:gd name="connsiteY14-390" fmla="*/ 2142384 h 2549860"/>
              <a:gd name="connsiteX15-391" fmla="*/ 0 w 4239861"/>
              <a:gd name="connsiteY15-392" fmla="*/ 959518 h 2549860"/>
              <a:gd name="connsiteX0-393" fmla="*/ 0 w 4239861"/>
              <a:gd name="connsiteY0-394" fmla="*/ 959518 h 2641300"/>
              <a:gd name="connsiteX1-395" fmla="*/ 132420 w 4239861"/>
              <a:gd name="connsiteY1-396" fmla="*/ 276777 h 2641300"/>
              <a:gd name="connsiteX2-397" fmla="*/ 448116 w 4239861"/>
              <a:gd name="connsiteY2-398" fmla="*/ 84682 h 2641300"/>
              <a:gd name="connsiteX3-399" fmla="*/ 975701 w 4239861"/>
              <a:gd name="connsiteY3-400" fmla="*/ 32936 h 2641300"/>
              <a:gd name="connsiteX4-401" fmla="*/ 2052661 w 4239861"/>
              <a:gd name="connsiteY4-402" fmla="*/ 2456 h 2641300"/>
              <a:gd name="connsiteX5-403" fmla="*/ 3210901 w 4239861"/>
              <a:gd name="connsiteY5-404" fmla="*/ 43097 h 2641300"/>
              <a:gd name="connsiteX6-405" fmla="*/ 3697416 w 4239861"/>
              <a:gd name="connsiteY6-406" fmla="*/ 84682 h 2641300"/>
              <a:gd name="connsiteX7-407" fmla="*/ 4155692 w 4239861"/>
              <a:gd name="connsiteY7-408" fmla="*/ 360078 h 2641300"/>
              <a:gd name="connsiteX8-409" fmla="*/ 4206580 w 4239861"/>
              <a:gd name="connsiteY8-410" fmla="*/ 683177 h 2641300"/>
              <a:gd name="connsiteX9-411" fmla="*/ 4237061 w 4239861"/>
              <a:gd name="connsiteY9-412" fmla="*/ 1211497 h 2641300"/>
              <a:gd name="connsiteX10-413" fmla="*/ 4186260 w 4239861"/>
              <a:gd name="connsiteY10-414" fmla="*/ 1749977 h 2641300"/>
              <a:gd name="connsiteX11-415" fmla="*/ 4125212 w 4239861"/>
              <a:gd name="connsiteY11-416" fmla="*/ 2142384 h 2641300"/>
              <a:gd name="connsiteX12-417" fmla="*/ 3697416 w 4239861"/>
              <a:gd name="connsiteY12-418" fmla="*/ 2549860 h 2641300"/>
              <a:gd name="connsiteX13-419" fmla="*/ 691956 w 4239861"/>
              <a:gd name="connsiteY13-420" fmla="*/ 2641300 h 2641300"/>
              <a:gd name="connsiteX14-421" fmla="*/ 40640 w 4239861"/>
              <a:gd name="connsiteY14-422" fmla="*/ 2142384 h 2641300"/>
              <a:gd name="connsiteX15-423" fmla="*/ 0 w 4239861"/>
              <a:gd name="connsiteY15-424" fmla="*/ 959518 h 2641300"/>
              <a:gd name="connsiteX0-425" fmla="*/ 0 w 4239861"/>
              <a:gd name="connsiteY0-426" fmla="*/ 959518 h 2641300"/>
              <a:gd name="connsiteX1-427" fmla="*/ 132420 w 4239861"/>
              <a:gd name="connsiteY1-428" fmla="*/ 276777 h 2641300"/>
              <a:gd name="connsiteX2-429" fmla="*/ 448116 w 4239861"/>
              <a:gd name="connsiteY2-430" fmla="*/ 84682 h 2641300"/>
              <a:gd name="connsiteX3-431" fmla="*/ 975701 w 4239861"/>
              <a:gd name="connsiteY3-432" fmla="*/ 32936 h 2641300"/>
              <a:gd name="connsiteX4-433" fmla="*/ 2052661 w 4239861"/>
              <a:gd name="connsiteY4-434" fmla="*/ 2456 h 2641300"/>
              <a:gd name="connsiteX5-435" fmla="*/ 3210901 w 4239861"/>
              <a:gd name="connsiteY5-436" fmla="*/ 43097 h 2641300"/>
              <a:gd name="connsiteX6-437" fmla="*/ 3697416 w 4239861"/>
              <a:gd name="connsiteY6-438" fmla="*/ 84682 h 2641300"/>
              <a:gd name="connsiteX7-439" fmla="*/ 4155692 w 4239861"/>
              <a:gd name="connsiteY7-440" fmla="*/ 360078 h 2641300"/>
              <a:gd name="connsiteX8-441" fmla="*/ 4206580 w 4239861"/>
              <a:gd name="connsiteY8-442" fmla="*/ 683177 h 2641300"/>
              <a:gd name="connsiteX9-443" fmla="*/ 4237061 w 4239861"/>
              <a:gd name="connsiteY9-444" fmla="*/ 1211497 h 2641300"/>
              <a:gd name="connsiteX10-445" fmla="*/ 4186260 w 4239861"/>
              <a:gd name="connsiteY10-446" fmla="*/ 1749977 h 2641300"/>
              <a:gd name="connsiteX11-447" fmla="*/ 4125212 w 4239861"/>
              <a:gd name="connsiteY11-448" fmla="*/ 2142384 h 2641300"/>
              <a:gd name="connsiteX12-449" fmla="*/ 3555176 w 4239861"/>
              <a:gd name="connsiteY12-450" fmla="*/ 2600660 h 2641300"/>
              <a:gd name="connsiteX13-451" fmla="*/ 691956 w 4239861"/>
              <a:gd name="connsiteY13-452" fmla="*/ 2641300 h 2641300"/>
              <a:gd name="connsiteX14-453" fmla="*/ 40640 w 4239861"/>
              <a:gd name="connsiteY14-454" fmla="*/ 2142384 h 2641300"/>
              <a:gd name="connsiteX15-455" fmla="*/ 0 w 4239861"/>
              <a:gd name="connsiteY15-456" fmla="*/ 959518 h 2641300"/>
              <a:gd name="connsiteX0-457" fmla="*/ 0 w 4239861"/>
              <a:gd name="connsiteY0-458" fmla="*/ 959518 h 2641300"/>
              <a:gd name="connsiteX1-459" fmla="*/ 132420 w 4239861"/>
              <a:gd name="connsiteY1-460" fmla="*/ 276777 h 2641300"/>
              <a:gd name="connsiteX2-461" fmla="*/ 448116 w 4239861"/>
              <a:gd name="connsiteY2-462" fmla="*/ 84682 h 2641300"/>
              <a:gd name="connsiteX3-463" fmla="*/ 975701 w 4239861"/>
              <a:gd name="connsiteY3-464" fmla="*/ 32936 h 2641300"/>
              <a:gd name="connsiteX4-465" fmla="*/ 2052661 w 4239861"/>
              <a:gd name="connsiteY4-466" fmla="*/ 2456 h 2641300"/>
              <a:gd name="connsiteX5-467" fmla="*/ 3210901 w 4239861"/>
              <a:gd name="connsiteY5-468" fmla="*/ 43097 h 2641300"/>
              <a:gd name="connsiteX6-469" fmla="*/ 3697416 w 4239861"/>
              <a:gd name="connsiteY6-470" fmla="*/ 84682 h 2641300"/>
              <a:gd name="connsiteX7-471" fmla="*/ 4155692 w 4239861"/>
              <a:gd name="connsiteY7-472" fmla="*/ 360078 h 2641300"/>
              <a:gd name="connsiteX8-473" fmla="*/ 4206580 w 4239861"/>
              <a:gd name="connsiteY8-474" fmla="*/ 683177 h 2641300"/>
              <a:gd name="connsiteX9-475" fmla="*/ 4237061 w 4239861"/>
              <a:gd name="connsiteY9-476" fmla="*/ 1211497 h 2641300"/>
              <a:gd name="connsiteX10-477" fmla="*/ 4186260 w 4239861"/>
              <a:gd name="connsiteY10-478" fmla="*/ 1749977 h 2641300"/>
              <a:gd name="connsiteX11-479" fmla="*/ 4125212 w 4239861"/>
              <a:gd name="connsiteY11-480" fmla="*/ 2142384 h 2641300"/>
              <a:gd name="connsiteX12-481" fmla="*/ 3555176 w 4239861"/>
              <a:gd name="connsiteY12-482" fmla="*/ 2600660 h 2641300"/>
              <a:gd name="connsiteX13-483" fmla="*/ 691956 w 4239861"/>
              <a:gd name="connsiteY13-484" fmla="*/ 2641300 h 2641300"/>
              <a:gd name="connsiteX14-485" fmla="*/ 40640 w 4239861"/>
              <a:gd name="connsiteY14-486" fmla="*/ 2142384 h 2641300"/>
              <a:gd name="connsiteX15-487" fmla="*/ 0 w 4239861"/>
              <a:gd name="connsiteY15-488" fmla="*/ 959518 h 2641300"/>
              <a:gd name="connsiteX0-489" fmla="*/ 0 w 4239861"/>
              <a:gd name="connsiteY0-490" fmla="*/ 959518 h 2641300"/>
              <a:gd name="connsiteX1-491" fmla="*/ 132420 w 4239861"/>
              <a:gd name="connsiteY1-492" fmla="*/ 276777 h 2641300"/>
              <a:gd name="connsiteX2-493" fmla="*/ 448116 w 4239861"/>
              <a:gd name="connsiteY2-494" fmla="*/ 84682 h 2641300"/>
              <a:gd name="connsiteX3-495" fmla="*/ 975701 w 4239861"/>
              <a:gd name="connsiteY3-496" fmla="*/ 32936 h 2641300"/>
              <a:gd name="connsiteX4-497" fmla="*/ 2052661 w 4239861"/>
              <a:gd name="connsiteY4-498" fmla="*/ 2456 h 2641300"/>
              <a:gd name="connsiteX5-499" fmla="*/ 3210901 w 4239861"/>
              <a:gd name="connsiteY5-500" fmla="*/ 43097 h 2641300"/>
              <a:gd name="connsiteX6-501" fmla="*/ 3697416 w 4239861"/>
              <a:gd name="connsiteY6-502" fmla="*/ 84682 h 2641300"/>
              <a:gd name="connsiteX7-503" fmla="*/ 4155692 w 4239861"/>
              <a:gd name="connsiteY7-504" fmla="*/ 360078 h 2641300"/>
              <a:gd name="connsiteX8-505" fmla="*/ 4206580 w 4239861"/>
              <a:gd name="connsiteY8-506" fmla="*/ 683177 h 2641300"/>
              <a:gd name="connsiteX9-507" fmla="*/ 4237061 w 4239861"/>
              <a:gd name="connsiteY9-508" fmla="*/ 1211497 h 2641300"/>
              <a:gd name="connsiteX10-509" fmla="*/ 4186260 w 4239861"/>
              <a:gd name="connsiteY10-510" fmla="*/ 1749977 h 2641300"/>
              <a:gd name="connsiteX11-511" fmla="*/ 4125212 w 4239861"/>
              <a:gd name="connsiteY11-512" fmla="*/ 2142384 h 2641300"/>
              <a:gd name="connsiteX12-513" fmla="*/ 3555176 w 4239861"/>
              <a:gd name="connsiteY12-514" fmla="*/ 2600660 h 2641300"/>
              <a:gd name="connsiteX13-515" fmla="*/ 691956 w 4239861"/>
              <a:gd name="connsiteY13-516" fmla="*/ 2641300 h 2641300"/>
              <a:gd name="connsiteX14-517" fmla="*/ 81280 w 4239861"/>
              <a:gd name="connsiteY14-518" fmla="*/ 2243984 h 2641300"/>
              <a:gd name="connsiteX15-519" fmla="*/ 0 w 4239861"/>
              <a:gd name="connsiteY15-520" fmla="*/ 959518 h 2641300"/>
              <a:gd name="connsiteX0-521" fmla="*/ 0 w 4239861"/>
              <a:gd name="connsiteY0-522" fmla="*/ 959518 h 2641300"/>
              <a:gd name="connsiteX1-523" fmla="*/ 132420 w 4239861"/>
              <a:gd name="connsiteY1-524" fmla="*/ 276777 h 2641300"/>
              <a:gd name="connsiteX2-525" fmla="*/ 448116 w 4239861"/>
              <a:gd name="connsiteY2-526" fmla="*/ 84682 h 2641300"/>
              <a:gd name="connsiteX3-527" fmla="*/ 975701 w 4239861"/>
              <a:gd name="connsiteY3-528" fmla="*/ 32936 h 2641300"/>
              <a:gd name="connsiteX4-529" fmla="*/ 2052661 w 4239861"/>
              <a:gd name="connsiteY4-530" fmla="*/ 2456 h 2641300"/>
              <a:gd name="connsiteX5-531" fmla="*/ 3210901 w 4239861"/>
              <a:gd name="connsiteY5-532" fmla="*/ 43097 h 2641300"/>
              <a:gd name="connsiteX6-533" fmla="*/ 3697416 w 4239861"/>
              <a:gd name="connsiteY6-534" fmla="*/ 84682 h 2641300"/>
              <a:gd name="connsiteX7-535" fmla="*/ 4155692 w 4239861"/>
              <a:gd name="connsiteY7-536" fmla="*/ 360078 h 2641300"/>
              <a:gd name="connsiteX8-537" fmla="*/ 4206580 w 4239861"/>
              <a:gd name="connsiteY8-538" fmla="*/ 683177 h 2641300"/>
              <a:gd name="connsiteX9-539" fmla="*/ 4237061 w 4239861"/>
              <a:gd name="connsiteY9-540" fmla="*/ 1211497 h 2641300"/>
              <a:gd name="connsiteX10-541" fmla="*/ 4186260 w 4239861"/>
              <a:gd name="connsiteY10-542" fmla="*/ 1749977 h 2641300"/>
              <a:gd name="connsiteX11-543" fmla="*/ 4125212 w 4239861"/>
              <a:gd name="connsiteY11-544" fmla="*/ 2142384 h 2641300"/>
              <a:gd name="connsiteX12-545" fmla="*/ 3555176 w 4239861"/>
              <a:gd name="connsiteY12-546" fmla="*/ 2600660 h 2641300"/>
              <a:gd name="connsiteX13-547" fmla="*/ 691956 w 4239861"/>
              <a:gd name="connsiteY13-548" fmla="*/ 2641300 h 2641300"/>
              <a:gd name="connsiteX14-549" fmla="*/ 81280 w 4239861"/>
              <a:gd name="connsiteY14-550" fmla="*/ 2243984 h 2641300"/>
              <a:gd name="connsiteX15-551" fmla="*/ 0 w 4239861"/>
              <a:gd name="connsiteY15-552" fmla="*/ 959518 h 2641300"/>
              <a:gd name="connsiteX0-553" fmla="*/ 0 w 4239861"/>
              <a:gd name="connsiteY0-554" fmla="*/ 959518 h 2641300"/>
              <a:gd name="connsiteX1-555" fmla="*/ 132420 w 4239861"/>
              <a:gd name="connsiteY1-556" fmla="*/ 276777 h 2641300"/>
              <a:gd name="connsiteX2-557" fmla="*/ 448116 w 4239861"/>
              <a:gd name="connsiteY2-558" fmla="*/ 84682 h 2641300"/>
              <a:gd name="connsiteX3-559" fmla="*/ 975701 w 4239861"/>
              <a:gd name="connsiteY3-560" fmla="*/ 32936 h 2641300"/>
              <a:gd name="connsiteX4-561" fmla="*/ 2052661 w 4239861"/>
              <a:gd name="connsiteY4-562" fmla="*/ 2456 h 2641300"/>
              <a:gd name="connsiteX5-563" fmla="*/ 3210901 w 4239861"/>
              <a:gd name="connsiteY5-564" fmla="*/ 43097 h 2641300"/>
              <a:gd name="connsiteX6-565" fmla="*/ 3788856 w 4239861"/>
              <a:gd name="connsiteY6-566" fmla="*/ 84682 h 2641300"/>
              <a:gd name="connsiteX7-567" fmla="*/ 4155692 w 4239861"/>
              <a:gd name="connsiteY7-568" fmla="*/ 360078 h 2641300"/>
              <a:gd name="connsiteX8-569" fmla="*/ 4206580 w 4239861"/>
              <a:gd name="connsiteY8-570" fmla="*/ 683177 h 2641300"/>
              <a:gd name="connsiteX9-571" fmla="*/ 4237061 w 4239861"/>
              <a:gd name="connsiteY9-572" fmla="*/ 1211497 h 2641300"/>
              <a:gd name="connsiteX10-573" fmla="*/ 4186260 w 4239861"/>
              <a:gd name="connsiteY10-574" fmla="*/ 1749977 h 2641300"/>
              <a:gd name="connsiteX11-575" fmla="*/ 4125212 w 4239861"/>
              <a:gd name="connsiteY11-576" fmla="*/ 2142384 h 2641300"/>
              <a:gd name="connsiteX12-577" fmla="*/ 3555176 w 4239861"/>
              <a:gd name="connsiteY12-578" fmla="*/ 2600660 h 2641300"/>
              <a:gd name="connsiteX13-579" fmla="*/ 691956 w 4239861"/>
              <a:gd name="connsiteY13-580" fmla="*/ 2641300 h 2641300"/>
              <a:gd name="connsiteX14-581" fmla="*/ 81280 w 4239861"/>
              <a:gd name="connsiteY14-582" fmla="*/ 2243984 h 2641300"/>
              <a:gd name="connsiteX15-583" fmla="*/ 0 w 4239861"/>
              <a:gd name="connsiteY15-584" fmla="*/ 959518 h 2641300"/>
              <a:gd name="connsiteX0-585" fmla="*/ 0 w 4239861"/>
              <a:gd name="connsiteY0-586" fmla="*/ 959518 h 2641300"/>
              <a:gd name="connsiteX1-587" fmla="*/ 132420 w 4239861"/>
              <a:gd name="connsiteY1-588" fmla="*/ 276777 h 2641300"/>
              <a:gd name="connsiteX2-589" fmla="*/ 448116 w 4239861"/>
              <a:gd name="connsiteY2-590" fmla="*/ 84682 h 2641300"/>
              <a:gd name="connsiteX3-591" fmla="*/ 975701 w 4239861"/>
              <a:gd name="connsiteY3-592" fmla="*/ 32936 h 2641300"/>
              <a:gd name="connsiteX4-593" fmla="*/ 2052661 w 4239861"/>
              <a:gd name="connsiteY4-594" fmla="*/ 2456 h 2641300"/>
              <a:gd name="connsiteX5-595" fmla="*/ 3210901 w 4239861"/>
              <a:gd name="connsiteY5-596" fmla="*/ 43097 h 2641300"/>
              <a:gd name="connsiteX6-597" fmla="*/ 3788856 w 4239861"/>
              <a:gd name="connsiteY6-598" fmla="*/ 84682 h 2641300"/>
              <a:gd name="connsiteX7-599" fmla="*/ 4155692 w 4239861"/>
              <a:gd name="connsiteY7-600" fmla="*/ 360078 h 2641300"/>
              <a:gd name="connsiteX8-601" fmla="*/ 4206580 w 4239861"/>
              <a:gd name="connsiteY8-602" fmla="*/ 683177 h 2641300"/>
              <a:gd name="connsiteX9-603" fmla="*/ 4237061 w 4239861"/>
              <a:gd name="connsiteY9-604" fmla="*/ 1211497 h 2641300"/>
              <a:gd name="connsiteX10-605" fmla="*/ 4206580 w 4239861"/>
              <a:gd name="connsiteY10-606" fmla="*/ 1719497 h 2641300"/>
              <a:gd name="connsiteX11-607" fmla="*/ 4125212 w 4239861"/>
              <a:gd name="connsiteY11-608" fmla="*/ 2142384 h 2641300"/>
              <a:gd name="connsiteX12-609" fmla="*/ 3555176 w 4239861"/>
              <a:gd name="connsiteY12-610" fmla="*/ 2600660 h 2641300"/>
              <a:gd name="connsiteX13-611" fmla="*/ 691956 w 4239861"/>
              <a:gd name="connsiteY13-612" fmla="*/ 2641300 h 2641300"/>
              <a:gd name="connsiteX14-613" fmla="*/ 81280 w 4239861"/>
              <a:gd name="connsiteY14-614" fmla="*/ 2243984 h 2641300"/>
              <a:gd name="connsiteX15-615" fmla="*/ 0 w 4239861"/>
              <a:gd name="connsiteY15-616" fmla="*/ 959518 h 2641300"/>
              <a:gd name="connsiteX0-617" fmla="*/ 0 w 4242708"/>
              <a:gd name="connsiteY0-618" fmla="*/ 959518 h 2641300"/>
              <a:gd name="connsiteX1-619" fmla="*/ 132420 w 4242708"/>
              <a:gd name="connsiteY1-620" fmla="*/ 276777 h 2641300"/>
              <a:gd name="connsiteX2-621" fmla="*/ 448116 w 4242708"/>
              <a:gd name="connsiteY2-622" fmla="*/ 84682 h 2641300"/>
              <a:gd name="connsiteX3-623" fmla="*/ 975701 w 4242708"/>
              <a:gd name="connsiteY3-624" fmla="*/ 32936 h 2641300"/>
              <a:gd name="connsiteX4-625" fmla="*/ 2052661 w 4242708"/>
              <a:gd name="connsiteY4-626" fmla="*/ 2456 h 2641300"/>
              <a:gd name="connsiteX5-627" fmla="*/ 3210901 w 4242708"/>
              <a:gd name="connsiteY5-628" fmla="*/ 43097 h 2641300"/>
              <a:gd name="connsiteX6-629" fmla="*/ 3788856 w 4242708"/>
              <a:gd name="connsiteY6-630" fmla="*/ 84682 h 2641300"/>
              <a:gd name="connsiteX7-631" fmla="*/ 4155692 w 4242708"/>
              <a:gd name="connsiteY7-632" fmla="*/ 360078 h 2641300"/>
              <a:gd name="connsiteX8-633" fmla="*/ 4226900 w 4242708"/>
              <a:gd name="connsiteY8-634" fmla="*/ 733977 h 2641300"/>
              <a:gd name="connsiteX9-635" fmla="*/ 4237061 w 4242708"/>
              <a:gd name="connsiteY9-636" fmla="*/ 1211497 h 2641300"/>
              <a:gd name="connsiteX10-637" fmla="*/ 4206580 w 4242708"/>
              <a:gd name="connsiteY10-638" fmla="*/ 1719497 h 2641300"/>
              <a:gd name="connsiteX11-639" fmla="*/ 4125212 w 4242708"/>
              <a:gd name="connsiteY11-640" fmla="*/ 2142384 h 2641300"/>
              <a:gd name="connsiteX12-641" fmla="*/ 3555176 w 4242708"/>
              <a:gd name="connsiteY12-642" fmla="*/ 2600660 h 2641300"/>
              <a:gd name="connsiteX13-643" fmla="*/ 691956 w 4242708"/>
              <a:gd name="connsiteY13-644" fmla="*/ 2641300 h 2641300"/>
              <a:gd name="connsiteX14-645" fmla="*/ 81280 w 4242708"/>
              <a:gd name="connsiteY14-646" fmla="*/ 2243984 h 2641300"/>
              <a:gd name="connsiteX15-647" fmla="*/ 0 w 4242708"/>
              <a:gd name="connsiteY15-648" fmla="*/ 959518 h 2641300"/>
              <a:gd name="connsiteX0-649" fmla="*/ 0 w 4242708"/>
              <a:gd name="connsiteY0-650" fmla="*/ 959518 h 2641300"/>
              <a:gd name="connsiteX1-651" fmla="*/ 132420 w 4242708"/>
              <a:gd name="connsiteY1-652" fmla="*/ 276777 h 2641300"/>
              <a:gd name="connsiteX2-653" fmla="*/ 448116 w 4242708"/>
              <a:gd name="connsiteY2-654" fmla="*/ 84682 h 2641300"/>
              <a:gd name="connsiteX3-655" fmla="*/ 975701 w 4242708"/>
              <a:gd name="connsiteY3-656" fmla="*/ 32936 h 2641300"/>
              <a:gd name="connsiteX4-657" fmla="*/ 2052661 w 4242708"/>
              <a:gd name="connsiteY4-658" fmla="*/ 2456 h 2641300"/>
              <a:gd name="connsiteX5-659" fmla="*/ 3210901 w 4242708"/>
              <a:gd name="connsiteY5-660" fmla="*/ 43097 h 2641300"/>
              <a:gd name="connsiteX6-661" fmla="*/ 3788856 w 4242708"/>
              <a:gd name="connsiteY6-662" fmla="*/ 84682 h 2641300"/>
              <a:gd name="connsiteX7-663" fmla="*/ 4145532 w 4242708"/>
              <a:gd name="connsiteY7-664" fmla="*/ 288958 h 2641300"/>
              <a:gd name="connsiteX8-665" fmla="*/ 4226900 w 4242708"/>
              <a:gd name="connsiteY8-666" fmla="*/ 733977 h 2641300"/>
              <a:gd name="connsiteX9-667" fmla="*/ 4237061 w 4242708"/>
              <a:gd name="connsiteY9-668" fmla="*/ 1211497 h 2641300"/>
              <a:gd name="connsiteX10-669" fmla="*/ 4206580 w 4242708"/>
              <a:gd name="connsiteY10-670" fmla="*/ 1719497 h 2641300"/>
              <a:gd name="connsiteX11-671" fmla="*/ 4125212 w 4242708"/>
              <a:gd name="connsiteY11-672" fmla="*/ 2142384 h 2641300"/>
              <a:gd name="connsiteX12-673" fmla="*/ 3555176 w 4242708"/>
              <a:gd name="connsiteY12-674" fmla="*/ 2600660 h 2641300"/>
              <a:gd name="connsiteX13-675" fmla="*/ 691956 w 4242708"/>
              <a:gd name="connsiteY13-676" fmla="*/ 2641300 h 2641300"/>
              <a:gd name="connsiteX14-677" fmla="*/ 81280 w 4242708"/>
              <a:gd name="connsiteY14-678" fmla="*/ 2243984 h 2641300"/>
              <a:gd name="connsiteX15-679" fmla="*/ 0 w 4242708"/>
              <a:gd name="connsiteY15-680" fmla="*/ 959518 h 2641300"/>
              <a:gd name="connsiteX0-681" fmla="*/ 0 w 4242708"/>
              <a:gd name="connsiteY0-682" fmla="*/ 959518 h 2641300"/>
              <a:gd name="connsiteX1-683" fmla="*/ 132420 w 4242708"/>
              <a:gd name="connsiteY1-684" fmla="*/ 276777 h 2641300"/>
              <a:gd name="connsiteX2-685" fmla="*/ 448116 w 4242708"/>
              <a:gd name="connsiteY2-686" fmla="*/ 84682 h 2641300"/>
              <a:gd name="connsiteX3-687" fmla="*/ 975701 w 4242708"/>
              <a:gd name="connsiteY3-688" fmla="*/ 32936 h 2641300"/>
              <a:gd name="connsiteX4-689" fmla="*/ 2052661 w 4242708"/>
              <a:gd name="connsiteY4-690" fmla="*/ 2456 h 2641300"/>
              <a:gd name="connsiteX5-691" fmla="*/ 3210901 w 4242708"/>
              <a:gd name="connsiteY5-692" fmla="*/ 43097 h 2641300"/>
              <a:gd name="connsiteX6-693" fmla="*/ 3788856 w 4242708"/>
              <a:gd name="connsiteY6-694" fmla="*/ 84682 h 2641300"/>
              <a:gd name="connsiteX7-695" fmla="*/ 4176012 w 4242708"/>
              <a:gd name="connsiteY7-696" fmla="*/ 288958 h 2641300"/>
              <a:gd name="connsiteX8-697" fmla="*/ 4226900 w 4242708"/>
              <a:gd name="connsiteY8-698" fmla="*/ 733977 h 2641300"/>
              <a:gd name="connsiteX9-699" fmla="*/ 4237061 w 4242708"/>
              <a:gd name="connsiteY9-700" fmla="*/ 1211497 h 2641300"/>
              <a:gd name="connsiteX10-701" fmla="*/ 4206580 w 4242708"/>
              <a:gd name="connsiteY10-702" fmla="*/ 1719497 h 2641300"/>
              <a:gd name="connsiteX11-703" fmla="*/ 4125212 w 4242708"/>
              <a:gd name="connsiteY11-704" fmla="*/ 2142384 h 2641300"/>
              <a:gd name="connsiteX12-705" fmla="*/ 3555176 w 4242708"/>
              <a:gd name="connsiteY12-706" fmla="*/ 2600660 h 2641300"/>
              <a:gd name="connsiteX13-707" fmla="*/ 691956 w 4242708"/>
              <a:gd name="connsiteY13-708" fmla="*/ 2641300 h 2641300"/>
              <a:gd name="connsiteX14-709" fmla="*/ 81280 w 4242708"/>
              <a:gd name="connsiteY14-710" fmla="*/ 2243984 h 2641300"/>
              <a:gd name="connsiteX15-711" fmla="*/ 0 w 4242708"/>
              <a:gd name="connsiteY15-712" fmla="*/ 959518 h 2641300"/>
              <a:gd name="connsiteX0-713" fmla="*/ 0 w 4242708"/>
              <a:gd name="connsiteY0-714" fmla="*/ 959518 h 2641300"/>
              <a:gd name="connsiteX1-715" fmla="*/ 132420 w 4242708"/>
              <a:gd name="connsiteY1-716" fmla="*/ 276777 h 2641300"/>
              <a:gd name="connsiteX2-717" fmla="*/ 448116 w 4242708"/>
              <a:gd name="connsiteY2-718" fmla="*/ 84682 h 2641300"/>
              <a:gd name="connsiteX3-719" fmla="*/ 975701 w 4242708"/>
              <a:gd name="connsiteY3-720" fmla="*/ 32936 h 2641300"/>
              <a:gd name="connsiteX4-721" fmla="*/ 2052661 w 4242708"/>
              <a:gd name="connsiteY4-722" fmla="*/ 2456 h 2641300"/>
              <a:gd name="connsiteX5-723" fmla="*/ 3210901 w 4242708"/>
              <a:gd name="connsiteY5-724" fmla="*/ 43097 h 2641300"/>
              <a:gd name="connsiteX6-725" fmla="*/ 3788856 w 4242708"/>
              <a:gd name="connsiteY6-726" fmla="*/ 84682 h 2641300"/>
              <a:gd name="connsiteX7-727" fmla="*/ 4176012 w 4242708"/>
              <a:gd name="connsiteY7-728" fmla="*/ 288958 h 2641300"/>
              <a:gd name="connsiteX8-729" fmla="*/ 4226900 w 4242708"/>
              <a:gd name="connsiteY8-730" fmla="*/ 733977 h 2641300"/>
              <a:gd name="connsiteX9-731" fmla="*/ 4237061 w 4242708"/>
              <a:gd name="connsiteY9-732" fmla="*/ 1211497 h 2641300"/>
              <a:gd name="connsiteX10-733" fmla="*/ 4206580 w 4242708"/>
              <a:gd name="connsiteY10-734" fmla="*/ 1719497 h 2641300"/>
              <a:gd name="connsiteX11-735" fmla="*/ 4135372 w 4242708"/>
              <a:gd name="connsiteY11-736" fmla="*/ 2203344 h 2641300"/>
              <a:gd name="connsiteX12-737" fmla="*/ 3555176 w 4242708"/>
              <a:gd name="connsiteY12-738" fmla="*/ 2600660 h 2641300"/>
              <a:gd name="connsiteX13-739" fmla="*/ 691956 w 4242708"/>
              <a:gd name="connsiteY13-740" fmla="*/ 2641300 h 2641300"/>
              <a:gd name="connsiteX14-741" fmla="*/ 81280 w 4242708"/>
              <a:gd name="connsiteY14-742" fmla="*/ 2243984 h 2641300"/>
              <a:gd name="connsiteX15-743" fmla="*/ 0 w 4242708"/>
              <a:gd name="connsiteY15-744" fmla="*/ 959518 h 26413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37" y="connsiteY9-38"/>
              </a:cxn>
              <a:cxn ang="0">
                <a:pos x="connsiteX10-59" y="connsiteY10-60"/>
              </a:cxn>
              <a:cxn ang="0">
                <a:pos x="connsiteX11-83" y="connsiteY11-84"/>
              </a:cxn>
              <a:cxn ang="0">
                <a:pos x="connsiteX12-181" y="connsiteY12-182"/>
              </a:cxn>
              <a:cxn ang="0">
                <a:pos x="connsiteX13-209" y="connsiteY13-210"/>
              </a:cxn>
              <a:cxn ang="0">
                <a:pos x="connsiteX14-239" y="connsiteY14-240"/>
              </a:cxn>
              <a:cxn ang="0">
                <a:pos x="connsiteX15-391" y="connsiteY15-392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9" Type="http://schemas.openxmlformats.org/officeDocument/2006/relationships/theme" Target="../theme/theme1.xml"/><Relationship Id="rId28" Type="http://schemas.openxmlformats.org/officeDocument/2006/relationships/image" Target="../media/image1.png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  <a:endParaRPr lang="th-TH"/>
          </a:p>
        </p:txBody>
      </p:sp>
      <p:sp>
        <p:nvSpPr>
          <p:cNvPr id="3" name="ตัวแทนข้อความ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  <a:endParaRPr lang="th-TH"/>
          </a:p>
          <a:p>
            <a:pPr lvl="1"/>
            <a:r>
              <a:rPr lang="th-TH"/>
              <a:t>ระดับที่สอง</a:t>
            </a:r>
            <a:endParaRPr lang="th-TH"/>
          </a:p>
          <a:p>
            <a:pPr lvl="2"/>
            <a:r>
              <a:rPr lang="th-TH"/>
              <a:t>ระดับที่สาม</a:t>
            </a:r>
            <a:endParaRPr lang="th-TH"/>
          </a:p>
          <a:p>
            <a:pPr lvl="3"/>
            <a:r>
              <a:rPr lang="th-TH"/>
              <a:t>ระดับที่สี่</a:t>
            </a:r>
            <a:endParaRPr lang="th-TH"/>
          </a:p>
          <a:p>
            <a:pPr lvl="4"/>
            <a:r>
              <a:rPr lang="th-TH"/>
              <a:t>ระดับที่ห้า</a:t>
            </a:r>
            <a:endParaRPr lang="th-TH"/>
          </a:p>
        </p:txBody>
      </p:sp>
      <p:sp>
        <p:nvSpPr>
          <p:cNvPr id="4" name="ตัวแทนวันที่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</a:fld>
            <a:endParaRPr lang="th-TH"/>
          </a:p>
        </p:txBody>
      </p:sp>
      <p:sp>
        <p:nvSpPr>
          <p:cNvPr id="5" name="ตัวแทนท้ายกระดาษ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</a:fld>
            <a:endParaRPr lang="th-TH"/>
          </a:p>
        </p:txBody>
      </p:sp>
      <p:pic>
        <p:nvPicPr>
          <p:cNvPr id="8" name="Picture 7" descr="Shape&#10;&#10;Description automatically generated with medium confidence"/>
          <p:cNvPicPr>
            <a:picLocks noChangeAspect="1"/>
          </p:cNvPicPr>
          <p:nvPr userDrawn="1"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.xml"/><Relationship Id="rId8" Type="http://schemas.openxmlformats.org/officeDocument/2006/relationships/slideLayout" Target="../slideLayouts/slideLayout5.xml"/><Relationship Id="rId7" Type="http://schemas.openxmlformats.org/officeDocument/2006/relationships/image" Target="../media/image4.png"/><Relationship Id="rId6" Type="http://schemas.openxmlformats.org/officeDocument/2006/relationships/slide" Target="slide6.xml"/><Relationship Id="rId5" Type="http://schemas.openxmlformats.org/officeDocument/2006/relationships/image" Target="../media/image3.png"/><Relationship Id="rId4" Type="http://schemas.openxmlformats.org/officeDocument/2006/relationships/slide" Target="slide5.xml"/><Relationship Id="rId3" Type="http://schemas.openxmlformats.org/officeDocument/2006/relationships/image" Target="../media/image2.png"/><Relationship Id="rId2" Type="http://schemas.openxmlformats.org/officeDocument/2006/relationships/slide" Target="slide4.xml"/><Relationship Id="rId1" Type="http://schemas.openxmlformats.org/officeDocument/2006/relationships/slide" Target="slide7.xml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5.xml"/><Relationship Id="rId2" Type="http://schemas.openxmlformats.org/officeDocument/2006/relationships/audio" Target="../media/audio1.wav"/><Relationship Id="rId1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5.xml"/><Relationship Id="rId2" Type="http://schemas.openxmlformats.org/officeDocument/2006/relationships/audio" Target="../media/audio1.wav"/><Relationship Id="rId1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5.xml"/><Relationship Id="rId2" Type="http://schemas.openxmlformats.org/officeDocument/2006/relationships/audio" Target="../media/audio1.wav"/><Relationship Id="rId1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audio1.wav"/><Relationship Id="rId1" Type="http://schemas.openxmlformats.org/officeDocument/2006/relationships/hyperlink" Target="https://www.facebook.com/huongthaoGADT" TargetMode="Externa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/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/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/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/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/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/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/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/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/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/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/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/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/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/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/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/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/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-1" fmla="*/ 55229 w 606091"/>
                  <a:gd name="connsiteY0-2" fmla="*/ 691793 h 823633"/>
                  <a:gd name="connsiteX1-3" fmla="*/ 111109 w 606091"/>
                  <a:gd name="connsiteY1-4" fmla="*/ 216813 h 823633"/>
                  <a:gd name="connsiteX2-5" fmla="*/ 78089 w 606091"/>
                  <a:gd name="connsiteY2-6" fmla="*/ 23773 h 823633"/>
                  <a:gd name="connsiteX3-7" fmla="*/ 217789 w 606091"/>
                  <a:gd name="connsiteY3-8" fmla="*/ 74573 h 823633"/>
                  <a:gd name="connsiteX4-9" fmla="*/ 263509 w 606091"/>
                  <a:gd name="connsiteY4-10" fmla="*/ 60603 h 823633"/>
                  <a:gd name="connsiteX5-11" fmla="*/ 360029 w 606091"/>
                  <a:gd name="connsiteY5-12" fmla="*/ 49173 h 823633"/>
                  <a:gd name="connsiteX6-13" fmla="*/ 451469 w 606091"/>
                  <a:gd name="connsiteY6-14" fmla="*/ 69493 h 823633"/>
                  <a:gd name="connsiteX7-15" fmla="*/ 563229 w 606091"/>
                  <a:gd name="connsiteY7-16" fmla="*/ 3453 h 823633"/>
                  <a:gd name="connsiteX8-17" fmla="*/ 537829 w 606091"/>
                  <a:gd name="connsiteY8-18" fmla="*/ 193953 h 823633"/>
                  <a:gd name="connsiteX9-19" fmla="*/ 593709 w 606091"/>
                  <a:gd name="connsiteY9-20" fmla="*/ 681633 h 823633"/>
                  <a:gd name="connsiteX10-21" fmla="*/ 588629 w 606091"/>
                  <a:gd name="connsiteY10-22" fmla="*/ 803553 h 823633"/>
                  <a:gd name="connsiteX11-23" fmla="*/ 410829 w 606091"/>
                  <a:gd name="connsiteY11-24" fmla="*/ 821333 h 823633"/>
                  <a:gd name="connsiteX12-25" fmla="*/ 22209 w 606091"/>
                  <a:gd name="connsiteY12-26" fmla="*/ 808633 h 823633"/>
                  <a:gd name="connsiteX13-27" fmla="*/ 55229 w 606091"/>
                  <a:gd name="connsiteY13-28" fmla="*/ 691793 h 823633"/>
                  <a:gd name="connsiteX0-29" fmla="*/ 19655 w 570517"/>
                  <a:gd name="connsiteY0-30" fmla="*/ 691793 h 826605"/>
                  <a:gd name="connsiteX1-31" fmla="*/ 75535 w 570517"/>
                  <a:gd name="connsiteY1-32" fmla="*/ 216813 h 826605"/>
                  <a:gd name="connsiteX2-33" fmla="*/ 42515 w 570517"/>
                  <a:gd name="connsiteY2-34" fmla="*/ 23773 h 826605"/>
                  <a:gd name="connsiteX3-35" fmla="*/ 182215 w 570517"/>
                  <a:gd name="connsiteY3-36" fmla="*/ 74573 h 826605"/>
                  <a:gd name="connsiteX4-37" fmla="*/ 227935 w 570517"/>
                  <a:gd name="connsiteY4-38" fmla="*/ 60603 h 826605"/>
                  <a:gd name="connsiteX5-39" fmla="*/ 324455 w 570517"/>
                  <a:gd name="connsiteY5-40" fmla="*/ 49173 h 826605"/>
                  <a:gd name="connsiteX6-41" fmla="*/ 415895 w 570517"/>
                  <a:gd name="connsiteY6-42" fmla="*/ 69493 h 826605"/>
                  <a:gd name="connsiteX7-43" fmla="*/ 527655 w 570517"/>
                  <a:gd name="connsiteY7-44" fmla="*/ 3453 h 826605"/>
                  <a:gd name="connsiteX8-45" fmla="*/ 502255 w 570517"/>
                  <a:gd name="connsiteY8-46" fmla="*/ 193953 h 826605"/>
                  <a:gd name="connsiteX9-47" fmla="*/ 558135 w 570517"/>
                  <a:gd name="connsiteY9-48" fmla="*/ 681633 h 826605"/>
                  <a:gd name="connsiteX10-49" fmla="*/ 553055 w 570517"/>
                  <a:gd name="connsiteY10-50" fmla="*/ 803553 h 826605"/>
                  <a:gd name="connsiteX11-51" fmla="*/ 375255 w 570517"/>
                  <a:gd name="connsiteY11-52" fmla="*/ 821333 h 826605"/>
                  <a:gd name="connsiteX12-53" fmla="*/ 32355 w 570517"/>
                  <a:gd name="connsiteY12-54" fmla="*/ 814348 h 826605"/>
                  <a:gd name="connsiteX13-55" fmla="*/ 19655 w 570517"/>
                  <a:gd name="connsiteY13-56" fmla="*/ 691793 h 826605"/>
                  <a:gd name="connsiteX0-57" fmla="*/ 27872 w 578734"/>
                  <a:gd name="connsiteY0-58" fmla="*/ 691793 h 821583"/>
                  <a:gd name="connsiteX1-59" fmla="*/ 83752 w 578734"/>
                  <a:gd name="connsiteY1-60" fmla="*/ 216813 h 821583"/>
                  <a:gd name="connsiteX2-61" fmla="*/ 50732 w 578734"/>
                  <a:gd name="connsiteY2-62" fmla="*/ 23773 h 821583"/>
                  <a:gd name="connsiteX3-63" fmla="*/ 190432 w 578734"/>
                  <a:gd name="connsiteY3-64" fmla="*/ 74573 h 821583"/>
                  <a:gd name="connsiteX4-65" fmla="*/ 236152 w 578734"/>
                  <a:gd name="connsiteY4-66" fmla="*/ 60603 h 821583"/>
                  <a:gd name="connsiteX5-67" fmla="*/ 332672 w 578734"/>
                  <a:gd name="connsiteY5-68" fmla="*/ 49173 h 821583"/>
                  <a:gd name="connsiteX6-69" fmla="*/ 424112 w 578734"/>
                  <a:gd name="connsiteY6-70" fmla="*/ 69493 h 821583"/>
                  <a:gd name="connsiteX7-71" fmla="*/ 535872 w 578734"/>
                  <a:gd name="connsiteY7-72" fmla="*/ 3453 h 821583"/>
                  <a:gd name="connsiteX8-73" fmla="*/ 510472 w 578734"/>
                  <a:gd name="connsiteY8-74" fmla="*/ 193953 h 821583"/>
                  <a:gd name="connsiteX9-75" fmla="*/ 566352 w 578734"/>
                  <a:gd name="connsiteY9-76" fmla="*/ 681633 h 821583"/>
                  <a:gd name="connsiteX10-77" fmla="*/ 561272 w 578734"/>
                  <a:gd name="connsiteY10-78" fmla="*/ 803553 h 821583"/>
                  <a:gd name="connsiteX11-79" fmla="*/ 383472 w 578734"/>
                  <a:gd name="connsiteY11-80" fmla="*/ 821333 h 821583"/>
                  <a:gd name="connsiteX12-81" fmla="*/ 40572 w 578734"/>
                  <a:gd name="connsiteY12-82" fmla="*/ 814348 h 821583"/>
                  <a:gd name="connsiteX13-83" fmla="*/ 27872 w 578734"/>
                  <a:gd name="connsiteY13-84" fmla="*/ 691793 h 821583"/>
                  <a:gd name="connsiteX0-85" fmla="*/ 11104 w 579111"/>
                  <a:gd name="connsiteY0-86" fmla="*/ 701318 h 825770"/>
                  <a:gd name="connsiteX1-87" fmla="*/ 84129 w 579111"/>
                  <a:gd name="connsiteY1-88" fmla="*/ 216813 h 825770"/>
                  <a:gd name="connsiteX2-89" fmla="*/ 51109 w 579111"/>
                  <a:gd name="connsiteY2-90" fmla="*/ 23773 h 825770"/>
                  <a:gd name="connsiteX3-91" fmla="*/ 190809 w 579111"/>
                  <a:gd name="connsiteY3-92" fmla="*/ 74573 h 825770"/>
                  <a:gd name="connsiteX4-93" fmla="*/ 236529 w 579111"/>
                  <a:gd name="connsiteY4-94" fmla="*/ 60603 h 825770"/>
                  <a:gd name="connsiteX5-95" fmla="*/ 333049 w 579111"/>
                  <a:gd name="connsiteY5-96" fmla="*/ 49173 h 825770"/>
                  <a:gd name="connsiteX6-97" fmla="*/ 424489 w 579111"/>
                  <a:gd name="connsiteY6-98" fmla="*/ 69493 h 825770"/>
                  <a:gd name="connsiteX7-99" fmla="*/ 536249 w 579111"/>
                  <a:gd name="connsiteY7-100" fmla="*/ 3453 h 825770"/>
                  <a:gd name="connsiteX8-101" fmla="*/ 510849 w 579111"/>
                  <a:gd name="connsiteY8-102" fmla="*/ 193953 h 825770"/>
                  <a:gd name="connsiteX9-103" fmla="*/ 566729 w 579111"/>
                  <a:gd name="connsiteY9-104" fmla="*/ 681633 h 825770"/>
                  <a:gd name="connsiteX10-105" fmla="*/ 561649 w 579111"/>
                  <a:gd name="connsiteY10-106" fmla="*/ 803553 h 825770"/>
                  <a:gd name="connsiteX11-107" fmla="*/ 383849 w 579111"/>
                  <a:gd name="connsiteY11-108" fmla="*/ 821333 h 825770"/>
                  <a:gd name="connsiteX12-109" fmla="*/ 40949 w 579111"/>
                  <a:gd name="connsiteY12-110" fmla="*/ 814348 h 825770"/>
                  <a:gd name="connsiteX13-111" fmla="*/ 11104 w 579111"/>
                  <a:gd name="connsiteY13-112" fmla="*/ 701318 h 825770"/>
                  <a:gd name="connsiteX0-113" fmla="*/ 12598 w 580605"/>
                  <a:gd name="connsiteY0-114" fmla="*/ 701318 h 825770"/>
                  <a:gd name="connsiteX1-115" fmla="*/ 85623 w 580605"/>
                  <a:gd name="connsiteY1-116" fmla="*/ 216813 h 825770"/>
                  <a:gd name="connsiteX2-117" fmla="*/ 52603 w 580605"/>
                  <a:gd name="connsiteY2-118" fmla="*/ 23773 h 825770"/>
                  <a:gd name="connsiteX3-119" fmla="*/ 192303 w 580605"/>
                  <a:gd name="connsiteY3-120" fmla="*/ 74573 h 825770"/>
                  <a:gd name="connsiteX4-121" fmla="*/ 238023 w 580605"/>
                  <a:gd name="connsiteY4-122" fmla="*/ 60603 h 825770"/>
                  <a:gd name="connsiteX5-123" fmla="*/ 334543 w 580605"/>
                  <a:gd name="connsiteY5-124" fmla="*/ 49173 h 825770"/>
                  <a:gd name="connsiteX6-125" fmla="*/ 425983 w 580605"/>
                  <a:gd name="connsiteY6-126" fmla="*/ 69493 h 825770"/>
                  <a:gd name="connsiteX7-127" fmla="*/ 537743 w 580605"/>
                  <a:gd name="connsiteY7-128" fmla="*/ 3453 h 825770"/>
                  <a:gd name="connsiteX8-129" fmla="*/ 512343 w 580605"/>
                  <a:gd name="connsiteY8-130" fmla="*/ 193953 h 825770"/>
                  <a:gd name="connsiteX9-131" fmla="*/ 568223 w 580605"/>
                  <a:gd name="connsiteY9-132" fmla="*/ 681633 h 825770"/>
                  <a:gd name="connsiteX10-133" fmla="*/ 563143 w 580605"/>
                  <a:gd name="connsiteY10-134" fmla="*/ 803553 h 825770"/>
                  <a:gd name="connsiteX11-135" fmla="*/ 385343 w 580605"/>
                  <a:gd name="connsiteY11-136" fmla="*/ 821333 h 825770"/>
                  <a:gd name="connsiteX12-137" fmla="*/ 42443 w 580605"/>
                  <a:gd name="connsiteY12-138" fmla="*/ 814348 h 825770"/>
                  <a:gd name="connsiteX13-139" fmla="*/ 12598 w 580605"/>
                  <a:gd name="connsiteY13-140" fmla="*/ 701318 h 825770"/>
                  <a:gd name="connsiteX0-141" fmla="*/ 12598 w 585924"/>
                  <a:gd name="connsiteY0-142" fmla="*/ 701318 h 825770"/>
                  <a:gd name="connsiteX1-143" fmla="*/ 85623 w 585924"/>
                  <a:gd name="connsiteY1-144" fmla="*/ 216813 h 825770"/>
                  <a:gd name="connsiteX2-145" fmla="*/ 52603 w 585924"/>
                  <a:gd name="connsiteY2-146" fmla="*/ 23773 h 825770"/>
                  <a:gd name="connsiteX3-147" fmla="*/ 192303 w 585924"/>
                  <a:gd name="connsiteY3-148" fmla="*/ 74573 h 825770"/>
                  <a:gd name="connsiteX4-149" fmla="*/ 238023 w 585924"/>
                  <a:gd name="connsiteY4-150" fmla="*/ 60603 h 825770"/>
                  <a:gd name="connsiteX5-151" fmla="*/ 334543 w 585924"/>
                  <a:gd name="connsiteY5-152" fmla="*/ 49173 h 825770"/>
                  <a:gd name="connsiteX6-153" fmla="*/ 425983 w 585924"/>
                  <a:gd name="connsiteY6-154" fmla="*/ 69493 h 825770"/>
                  <a:gd name="connsiteX7-155" fmla="*/ 537743 w 585924"/>
                  <a:gd name="connsiteY7-156" fmla="*/ 3453 h 825770"/>
                  <a:gd name="connsiteX8-157" fmla="*/ 512343 w 585924"/>
                  <a:gd name="connsiteY8-158" fmla="*/ 193953 h 825770"/>
                  <a:gd name="connsiteX9-159" fmla="*/ 568223 w 585924"/>
                  <a:gd name="connsiteY9-160" fmla="*/ 681633 h 825770"/>
                  <a:gd name="connsiteX10-161" fmla="*/ 570763 w 585924"/>
                  <a:gd name="connsiteY10-162" fmla="*/ 809268 h 825770"/>
                  <a:gd name="connsiteX11-163" fmla="*/ 385343 w 585924"/>
                  <a:gd name="connsiteY11-164" fmla="*/ 821333 h 825770"/>
                  <a:gd name="connsiteX12-165" fmla="*/ 42443 w 585924"/>
                  <a:gd name="connsiteY12-166" fmla="*/ 814348 h 825770"/>
                  <a:gd name="connsiteX13-167" fmla="*/ 12598 w 585924"/>
                  <a:gd name="connsiteY13-168" fmla="*/ 701318 h 825770"/>
                  <a:gd name="connsiteX0-169" fmla="*/ 12710 w 585897"/>
                  <a:gd name="connsiteY0-170" fmla="*/ 701318 h 830313"/>
                  <a:gd name="connsiteX1-171" fmla="*/ 85735 w 585897"/>
                  <a:gd name="connsiteY1-172" fmla="*/ 216813 h 830313"/>
                  <a:gd name="connsiteX2-173" fmla="*/ 52715 w 585897"/>
                  <a:gd name="connsiteY2-174" fmla="*/ 23773 h 830313"/>
                  <a:gd name="connsiteX3-175" fmla="*/ 192415 w 585897"/>
                  <a:gd name="connsiteY3-176" fmla="*/ 74573 h 830313"/>
                  <a:gd name="connsiteX4-177" fmla="*/ 238135 w 585897"/>
                  <a:gd name="connsiteY4-178" fmla="*/ 60603 h 830313"/>
                  <a:gd name="connsiteX5-179" fmla="*/ 334655 w 585897"/>
                  <a:gd name="connsiteY5-180" fmla="*/ 49173 h 830313"/>
                  <a:gd name="connsiteX6-181" fmla="*/ 426095 w 585897"/>
                  <a:gd name="connsiteY6-182" fmla="*/ 69493 h 830313"/>
                  <a:gd name="connsiteX7-183" fmla="*/ 537855 w 585897"/>
                  <a:gd name="connsiteY7-184" fmla="*/ 3453 h 830313"/>
                  <a:gd name="connsiteX8-185" fmla="*/ 512455 w 585897"/>
                  <a:gd name="connsiteY8-186" fmla="*/ 193953 h 830313"/>
                  <a:gd name="connsiteX9-187" fmla="*/ 568335 w 585897"/>
                  <a:gd name="connsiteY9-188" fmla="*/ 681633 h 830313"/>
                  <a:gd name="connsiteX10-189" fmla="*/ 570875 w 585897"/>
                  <a:gd name="connsiteY10-190" fmla="*/ 809268 h 830313"/>
                  <a:gd name="connsiteX11-191" fmla="*/ 387360 w 585897"/>
                  <a:gd name="connsiteY11-192" fmla="*/ 828953 h 830313"/>
                  <a:gd name="connsiteX12-193" fmla="*/ 42555 w 585897"/>
                  <a:gd name="connsiteY12-194" fmla="*/ 814348 h 830313"/>
                  <a:gd name="connsiteX13-195" fmla="*/ 12710 w 585897"/>
                  <a:gd name="connsiteY13-196" fmla="*/ 701318 h 830313"/>
                  <a:gd name="connsiteX0-197" fmla="*/ 12710 w 591041"/>
                  <a:gd name="connsiteY0-198" fmla="*/ 701318 h 830313"/>
                  <a:gd name="connsiteX1-199" fmla="*/ 85735 w 591041"/>
                  <a:gd name="connsiteY1-200" fmla="*/ 216813 h 830313"/>
                  <a:gd name="connsiteX2-201" fmla="*/ 52715 w 591041"/>
                  <a:gd name="connsiteY2-202" fmla="*/ 23773 h 830313"/>
                  <a:gd name="connsiteX3-203" fmla="*/ 192415 w 591041"/>
                  <a:gd name="connsiteY3-204" fmla="*/ 74573 h 830313"/>
                  <a:gd name="connsiteX4-205" fmla="*/ 238135 w 591041"/>
                  <a:gd name="connsiteY4-206" fmla="*/ 60603 h 830313"/>
                  <a:gd name="connsiteX5-207" fmla="*/ 334655 w 591041"/>
                  <a:gd name="connsiteY5-208" fmla="*/ 49173 h 830313"/>
                  <a:gd name="connsiteX6-209" fmla="*/ 426095 w 591041"/>
                  <a:gd name="connsiteY6-210" fmla="*/ 69493 h 830313"/>
                  <a:gd name="connsiteX7-211" fmla="*/ 537855 w 591041"/>
                  <a:gd name="connsiteY7-212" fmla="*/ 3453 h 830313"/>
                  <a:gd name="connsiteX8-213" fmla="*/ 512455 w 591041"/>
                  <a:gd name="connsiteY8-214" fmla="*/ 193953 h 830313"/>
                  <a:gd name="connsiteX9-215" fmla="*/ 579765 w 591041"/>
                  <a:gd name="connsiteY9-216" fmla="*/ 681633 h 830313"/>
                  <a:gd name="connsiteX10-217" fmla="*/ 570875 w 591041"/>
                  <a:gd name="connsiteY10-218" fmla="*/ 809268 h 830313"/>
                  <a:gd name="connsiteX11-219" fmla="*/ 387360 w 591041"/>
                  <a:gd name="connsiteY11-220" fmla="*/ 828953 h 830313"/>
                  <a:gd name="connsiteX12-221" fmla="*/ 42555 w 591041"/>
                  <a:gd name="connsiteY12-222" fmla="*/ 814348 h 830313"/>
                  <a:gd name="connsiteX13-223" fmla="*/ 12710 w 591041"/>
                  <a:gd name="connsiteY13-224" fmla="*/ 701318 h 830313"/>
                  <a:gd name="connsiteX0-225" fmla="*/ 12710 w 591041"/>
                  <a:gd name="connsiteY0-226" fmla="*/ 701318 h 830313"/>
                  <a:gd name="connsiteX1-227" fmla="*/ 85735 w 591041"/>
                  <a:gd name="connsiteY1-228" fmla="*/ 216813 h 830313"/>
                  <a:gd name="connsiteX2-229" fmla="*/ 52715 w 591041"/>
                  <a:gd name="connsiteY2-230" fmla="*/ 23773 h 830313"/>
                  <a:gd name="connsiteX3-231" fmla="*/ 192415 w 591041"/>
                  <a:gd name="connsiteY3-232" fmla="*/ 74573 h 830313"/>
                  <a:gd name="connsiteX4-233" fmla="*/ 192415 w 591041"/>
                  <a:gd name="connsiteY4-234" fmla="*/ 73938 h 830313"/>
                  <a:gd name="connsiteX5-235" fmla="*/ 334655 w 591041"/>
                  <a:gd name="connsiteY5-236" fmla="*/ 49173 h 830313"/>
                  <a:gd name="connsiteX6-237" fmla="*/ 426095 w 591041"/>
                  <a:gd name="connsiteY6-238" fmla="*/ 69493 h 830313"/>
                  <a:gd name="connsiteX7-239" fmla="*/ 537855 w 591041"/>
                  <a:gd name="connsiteY7-240" fmla="*/ 3453 h 830313"/>
                  <a:gd name="connsiteX8-241" fmla="*/ 512455 w 591041"/>
                  <a:gd name="connsiteY8-242" fmla="*/ 193953 h 830313"/>
                  <a:gd name="connsiteX9-243" fmla="*/ 579765 w 591041"/>
                  <a:gd name="connsiteY9-244" fmla="*/ 681633 h 830313"/>
                  <a:gd name="connsiteX10-245" fmla="*/ 570875 w 591041"/>
                  <a:gd name="connsiteY10-246" fmla="*/ 809268 h 830313"/>
                  <a:gd name="connsiteX11-247" fmla="*/ 387360 w 591041"/>
                  <a:gd name="connsiteY11-248" fmla="*/ 828953 h 830313"/>
                  <a:gd name="connsiteX12-249" fmla="*/ 42555 w 591041"/>
                  <a:gd name="connsiteY12-250" fmla="*/ 814348 h 830313"/>
                  <a:gd name="connsiteX13-251" fmla="*/ 12710 w 591041"/>
                  <a:gd name="connsiteY13-252" fmla="*/ 701318 h 830313"/>
                  <a:gd name="connsiteX0-253" fmla="*/ 12710 w 591041"/>
                  <a:gd name="connsiteY0-254" fmla="*/ 701340 h 830335"/>
                  <a:gd name="connsiteX1-255" fmla="*/ 85735 w 591041"/>
                  <a:gd name="connsiteY1-256" fmla="*/ 216835 h 830335"/>
                  <a:gd name="connsiteX2-257" fmla="*/ 52715 w 591041"/>
                  <a:gd name="connsiteY2-258" fmla="*/ 23795 h 830335"/>
                  <a:gd name="connsiteX3-259" fmla="*/ 192415 w 591041"/>
                  <a:gd name="connsiteY3-260" fmla="*/ 74595 h 830335"/>
                  <a:gd name="connsiteX4-261" fmla="*/ 192415 w 591041"/>
                  <a:gd name="connsiteY4-262" fmla="*/ 73960 h 830335"/>
                  <a:gd name="connsiteX5-263" fmla="*/ 319415 w 591041"/>
                  <a:gd name="connsiteY5-264" fmla="*/ 53005 h 830335"/>
                  <a:gd name="connsiteX6-265" fmla="*/ 426095 w 591041"/>
                  <a:gd name="connsiteY6-266" fmla="*/ 69515 h 830335"/>
                  <a:gd name="connsiteX7-267" fmla="*/ 537855 w 591041"/>
                  <a:gd name="connsiteY7-268" fmla="*/ 3475 h 830335"/>
                  <a:gd name="connsiteX8-269" fmla="*/ 512455 w 591041"/>
                  <a:gd name="connsiteY8-270" fmla="*/ 193975 h 830335"/>
                  <a:gd name="connsiteX9-271" fmla="*/ 579765 w 591041"/>
                  <a:gd name="connsiteY9-272" fmla="*/ 681655 h 830335"/>
                  <a:gd name="connsiteX10-273" fmla="*/ 570875 w 591041"/>
                  <a:gd name="connsiteY10-274" fmla="*/ 809290 h 830335"/>
                  <a:gd name="connsiteX11-275" fmla="*/ 387360 w 591041"/>
                  <a:gd name="connsiteY11-276" fmla="*/ 828975 h 830335"/>
                  <a:gd name="connsiteX12-277" fmla="*/ 42555 w 591041"/>
                  <a:gd name="connsiteY12-278" fmla="*/ 814370 h 830335"/>
                  <a:gd name="connsiteX13-279" fmla="*/ 12710 w 591041"/>
                  <a:gd name="connsiteY13-280" fmla="*/ 701340 h 830335"/>
                  <a:gd name="connsiteX0-281" fmla="*/ 12710 w 591041"/>
                  <a:gd name="connsiteY0-282" fmla="*/ 701340 h 830335"/>
                  <a:gd name="connsiteX1-283" fmla="*/ 85735 w 591041"/>
                  <a:gd name="connsiteY1-284" fmla="*/ 216835 h 830335"/>
                  <a:gd name="connsiteX2-285" fmla="*/ 52715 w 591041"/>
                  <a:gd name="connsiteY2-286" fmla="*/ 23795 h 830335"/>
                  <a:gd name="connsiteX3-287" fmla="*/ 192415 w 591041"/>
                  <a:gd name="connsiteY3-288" fmla="*/ 74595 h 830335"/>
                  <a:gd name="connsiteX4-289" fmla="*/ 234325 w 591041"/>
                  <a:gd name="connsiteY4-290" fmla="*/ 64435 h 830335"/>
                  <a:gd name="connsiteX5-291" fmla="*/ 319415 w 591041"/>
                  <a:gd name="connsiteY5-292" fmla="*/ 53005 h 830335"/>
                  <a:gd name="connsiteX6-293" fmla="*/ 426095 w 591041"/>
                  <a:gd name="connsiteY6-294" fmla="*/ 69515 h 830335"/>
                  <a:gd name="connsiteX7-295" fmla="*/ 537855 w 591041"/>
                  <a:gd name="connsiteY7-296" fmla="*/ 3475 h 830335"/>
                  <a:gd name="connsiteX8-297" fmla="*/ 512455 w 591041"/>
                  <a:gd name="connsiteY8-298" fmla="*/ 193975 h 830335"/>
                  <a:gd name="connsiteX9-299" fmla="*/ 579765 w 591041"/>
                  <a:gd name="connsiteY9-300" fmla="*/ 681655 h 830335"/>
                  <a:gd name="connsiteX10-301" fmla="*/ 570875 w 591041"/>
                  <a:gd name="connsiteY10-302" fmla="*/ 809290 h 830335"/>
                  <a:gd name="connsiteX11-303" fmla="*/ 387360 w 591041"/>
                  <a:gd name="connsiteY11-304" fmla="*/ 828975 h 830335"/>
                  <a:gd name="connsiteX12-305" fmla="*/ 42555 w 591041"/>
                  <a:gd name="connsiteY12-306" fmla="*/ 814370 h 830335"/>
                  <a:gd name="connsiteX13-307" fmla="*/ 12710 w 591041"/>
                  <a:gd name="connsiteY13-308" fmla="*/ 701340 h 830335"/>
                  <a:gd name="connsiteX0-309" fmla="*/ 12710 w 591041"/>
                  <a:gd name="connsiteY0-310" fmla="*/ 701340 h 830335"/>
                  <a:gd name="connsiteX1-311" fmla="*/ 85735 w 591041"/>
                  <a:gd name="connsiteY1-312" fmla="*/ 216835 h 830335"/>
                  <a:gd name="connsiteX2-313" fmla="*/ 52715 w 591041"/>
                  <a:gd name="connsiteY2-314" fmla="*/ 23795 h 830335"/>
                  <a:gd name="connsiteX3-315" fmla="*/ 192415 w 591041"/>
                  <a:gd name="connsiteY3-316" fmla="*/ 74595 h 830335"/>
                  <a:gd name="connsiteX4-317" fmla="*/ 243850 w 591041"/>
                  <a:gd name="connsiteY4-318" fmla="*/ 64435 h 830335"/>
                  <a:gd name="connsiteX5-319" fmla="*/ 319415 w 591041"/>
                  <a:gd name="connsiteY5-320" fmla="*/ 53005 h 830335"/>
                  <a:gd name="connsiteX6-321" fmla="*/ 426095 w 591041"/>
                  <a:gd name="connsiteY6-322" fmla="*/ 69515 h 830335"/>
                  <a:gd name="connsiteX7-323" fmla="*/ 537855 w 591041"/>
                  <a:gd name="connsiteY7-324" fmla="*/ 3475 h 830335"/>
                  <a:gd name="connsiteX8-325" fmla="*/ 512455 w 591041"/>
                  <a:gd name="connsiteY8-326" fmla="*/ 193975 h 830335"/>
                  <a:gd name="connsiteX9-327" fmla="*/ 579765 w 591041"/>
                  <a:gd name="connsiteY9-328" fmla="*/ 681655 h 830335"/>
                  <a:gd name="connsiteX10-329" fmla="*/ 570875 w 591041"/>
                  <a:gd name="connsiteY10-330" fmla="*/ 809290 h 830335"/>
                  <a:gd name="connsiteX11-331" fmla="*/ 387360 w 591041"/>
                  <a:gd name="connsiteY11-332" fmla="*/ 828975 h 830335"/>
                  <a:gd name="connsiteX12-333" fmla="*/ 42555 w 591041"/>
                  <a:gd name="connsiteY12-334" fmla="*/ 814370 h 830335"/>
                  <a:gd name="connsiteX13-335" fmla="*/ 12710 w 591041"/>
                  <a:gd name="connsiteY13-336" fmla="*/ 701340 h 830335"/>
                  <a:gd name="connsiteX0-337" fmla="*/ 12710 w 591041"/>
                  <a:gd name="connsiteY0-338" fmla="*/ 701340 h 830335"/>
                  <a:gd name="connsiteX1-339" fmla="*/ 85735 w 591041"/>
                  <a:gd name="connsiteY1-340" fmla="*/ 216835 h 830335"/>
                  <a:gd name="connsiteX2-341" fmla="*/ 52715 w 591041"/>
                  <a:gd name="connsiteY2-342" fmla="*/ 23795 h 830335"/>
                  <a:gd name="connsiteX3-343" fmla="*/ 192415 w 591041"/>
                  <a:gd name="connsiteY3-344" fmla="*/ 74595 h 830335"/>
                  <a:gd name="connsiteX4-345" fmla="*/ 243850 w 591041"/>
                  <a:gd name="connsiteY4-346" fmla="*/ 64435 h 830335"/>
                  <a:gd name="connsiteX5-347" fmla="*/ 313700 w 591041"/>
                  <a:gd name="connsiteY5-348" fmla="*/ 53005 h 830335"/>
                  <a:gd name="connsiteX6-349" fmla="*/ 426095 w 591041"/>
                  <a:gd name="connsiteY6-350" fmla="*/ 69515 h 830335"/>
                  <a:gd name="connsiteX7-351" fmla="*/ 537855 w 591041"/>
                  <a:gd name="connsiteY7-352" fmla="*/ 3475 h 830335"/>
                  <a:gd name="connsiteX8-353" fmla="*/ 512455 w 591041"/>
                  <a:gd name="connsiteY8-354" fmla="*/ 193975 h 830335"/>
                  <a:gd name="connsiteX9-355" fmla="*/ 579765 w 591041"/>
                  <a:gd name="connsiteY9-356" fmla="*/ 681655 h 830335"/>
                  <a:gd name="connsiteX10-357" fmla="*/ 570875 w 591041"/>
                  <a:gd name="connsiteY10-358" fmla="*/ 809290 h 830335"/>
                  <a:gd name="connsiteX11-359" fmla="*/ 387360 w 591041"/>
                  <a:gd name="connsiteY11-360" fmla="*/ 828975 h 830335"/>
                  <a:gd name="connsiteX12-361" fmla="*/ 42555 w 591041"/>
                  <a:gd name="connsiteY12-362" fmla="*/ 814370 h 830335"/>
                  <a:gd name="connsiteX13-363" fmla="*/ 12710 w 591041"/>
                  <a:gd name="connsiteY13-364" fmla="*/ 701340 h 830335"/>
                  <a:gd name="connsiteX0-365" fmla="*/ 12710 w 591041"/>
                  <a:gd name="connsiteY0-366" fmla="*/ 701340 h 830335"/>
                  <a:gd name="connsiteX1-367" fmla="*/ 85735 w 591041"/>
                  <a:gd name="connsiteY1-368" fmla="*/ 216835 h 830335"/>
                  <a:gd name="connsiteX2-369" fmla="*/ 52715 w 591041"/>
                  <a:gd name="connsiteY2-370" fmla="*/ 23795 h 830335"/>
                  <a:gd name="connsiteX3-371" fmla="*/ 192415 w 591041"/>
                  <a:gd name="connsiteY3-372" fmla="*/ 74595 h 830335"/>
                  <a:gd name="connsiteX4-373" fmla="*/ 243850 w 591041"/>
                  <a:gd name="connsiteY4-374" fmla="*/ 64435 h 830335"/>
                  <a:gd name="connsiteX5-375" fmla="*/ 313700 w 591041"/>
                  <a:gd name="connsiteY5-376" fmla="*/ 53005 h 830335"/>
                  <a:gd name="connsiteX6-377" fmla="*/ 426095 w 591041"/>
                  <a:gd name="connsiteY6-378" fmla="*/ 69515 h 830335"/>
                  <a:gd name="connsiteX7-379" fmla="*/ 537855 w 591041"/>
                  <a:gd name="connsiteY7-380" fmla="*/ 3475 h 830335"/>
                  <a:gd name="connsiteX8-381" fmla="*/ 512455 w 591041"/>
                  <a:gd name="connsiteY8-382" fmla="*/ 193975 h 830335"/>
                  <a:gd name="connsiteX9-383" fmla="*/ 579765 w 591041"/>
                  <a:gd name="connsiteY9-384" fmla="*/ 681655 h 830335"/>
                  <a:gd name="connsiteX10-385" fmla="*/ 570875 w 591041"/>
                  <a:gd name="connsiteY10-386" fmla="*/ 809290 h 830335"/>
                  <a:gd name="connsiteX11-387" fmla="*/ 387360 w 591041"/>
                  <a:gd name="connsiteY11-388" fmla="*/ 828975 h 830335"/>
                  <a:gd name="connsiteX12-389" fmla="*/ 42555 w 591041"/>
                  <a:gd name="connsiteY12-390" fmla="*/ 814370 h 830335"/>
                  <a:gd name="connsiteX13-391" fmla="*/ 12710 w 591041"/>
                  <a:gd name="connsiteY13-392" fmla="*/ 701340 h 830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/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/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-1" fmla="*/ 0 w 207919"/>
                    <a:gd name="connsiteY0-2" fmla="*/ 334027 h 337820"/>
                    <a:gd name="connsiteX1-3" fmla="*/ 103779 w 207919"/>
                    <a:gd name="connsiteY1-4" fmla="*/ 0 h 337820"/>
                    <a:gd name="connsiteX2-5" fmla="*/ 207919 w 207919"/>
                    <a:gd name="connsiteY2-6" fmla="*/ 337820 h 337820"/>
                    <a:gd name="connsiteX3-7" fmla="*/ 0 w 207919"/>
                    <a:gd name="connsiteY3-8" fmla="*/ 334027 h 337820"/>
                    <a:gd name="connsiteX0-9" fmla="*/ 0 w 207919"/>
                    <a:gd name="connsiteY0-10" fmla="*/ 334027 h 343438"/>
                    <a:gd name="connsiteX1-11" fmla="*/ 103779 w 207919"/>
                    <a:gd name="connsiteY1-12" fmla="*/ 0 h 343438"/>
                    <a:gd name="connsiteX2-13" fmla="*/ 207919 w 207919"/>
                    <a:gd name="connsiteY2-14" fmla="*/ 337820 h 343438"/>
                    <a:gd name="connsiteX3-15" fmla="*/ 128002 w 207919"/>
                    <a:gd name="connsiteY3-16" fmla="*/ 343438 h 343438"/>
                    <a:gd name="connsiteX4" fmla="*/ 0 w 207919"/>
                    <a:gd name="connsiteY4" fmla="*/ 334027 h 343438"/>
                    <a:gd name="connsiteX0-17" fmla="*/ 0 w 207919"/>
                    <a:gd name="connsiteY0-18" fmla="*/ 334027 h 343438"/>
                    <a:gd name="connsiteX1-19" fmla="*/ 103779 w 207919"/>
                    <a:gd name="connsiteY1-20" fmla="*/ 0 h 343438"/>
                    <a:gd name="connsiteX2-21" fmla="*/ 207919 w 207919"/>
                    <a:gd name="connsiteY2-22" fmla="*/ 337820 h 343438"/>
                    <a:gd name="connsiteX3-23" fmla="*/ 128002 w 207919"/>
                    <a:gd name="connsiteY3-24" fmla="*/ 343438 h 343438"/>
                    <a:gd name="connsiteX4-25" fmla="*/ 0 w 207919"/>
                    <a:gd name="connsiteY4-26" fmla="*/ 334027 h 343438"/>
                    <a:gd name="connsiteX0-27" fmla="*/ 0 w 207919"/>
                    <a:gd name="connsiteY0-28" fmla="*/ 334027 h 344764"/>
                    <a:gd name="connsiteX1-29" fmla="*/ 103779 w 207919"/>
                    <a:gd name="connsiteY1-30" fmla="*/ 0 h 344764"/>
                    <a:gd name="connsiteX2-31" fmla="*/ 207919 w 207919"/>
                    <a:gd name="connsiteY2-32" fmla="*/ 337820 h 344764"/>
                    <a:gd name="connsiteX3-33" fmla="*/ 115118 w 207919"/>
                    <a:gd name="connsiteY3-34" fmla="*/ 344764 h 344764"/>
                    <a:gd name="connsiteX4-35" fmla="*/ 0 w 207919"/>
                    <a:gd name="connsiteY4-36" fmla="*/ 334027 h 344764"/>
                    <a:gd name="connsiteX0-37" fmla="*/ 0 w 213458"/>
                    <a:gd name="connsiteY0-38" fmla="*/ 338604 h 344764"/>
                    <a:gd name="connsiteX1-39" fmla="*/ 109318 w 213458"/>
                    <a:gd name="connsiteY1-40" fmla="*/ 0 h 344764"/>
                    <a:gd name="connsiteX2-41" fmla="*/ 213458 w 213458"/>
                    <a:gd name="connsiteY2-42" fmla="*/ 337820 h 344764"/>
                    <a:gd name="connsiteX3-43" fmla="*/ 120657 w 213458"/>
                    <a:gd name="connsiteY3-44" fmla="*/ 344764 h 344764"/>
                    <a:gd name="connsiteX4-45" fmla="*/ 0 w 213458"/>
                    <a:gd name="connsiteY4-46" fmla="*/ 338604 h 344764"/>
                    <a:gd name="connsiteX0-47" fmla="*/ 0 w 215266"/>
                    <a:gd name="connsiteY0-48" fmla="*/ 338604 h 345773"/>
                    <a:gd name="connsiteX1-49" fmla="*/ 109318 w 215266"/>
                    <a:gd name="connsiteY1-50" fmla="*/ 0 h 345773"/>
                    <a:gd name="connsiteX2-51" fmla="*/ 215266 w 215266"/>
                    <a:gd name="connsiteY2-52" fmla="*/ 345646 h 345773"/>
                    <a:gd name="connsiteX3-53" fmla="*/ 120657 w 215266"/>
                    <a:gd name="connsiteY3-54" fmla="*/ 344764 h 345773"/>
                    <a:gd name="connsiteX4-55" fmla="*/ 0 w 215266"/>
                    <a:gd name="connsiteY4-56" fmla="*/ 338604 h 34577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/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-1" fmla="*/ 0 w 147817"/>
                    <a:gd name="connsiteY0-2" fmla="*/ 241400 h 241400"/>
                    <a:gd name="connsiteX1-3" fmla="*/ 76167 w 147817"/>
                    <a:gd name="connsiteY1-4" fmla="*/ 0 h 241400"/>
                    <a:gd name="connsiteX2-5" fmla="*/ 147817 w 147817"/>
                    <a:gd name="connsiteY2-6" fmla="*/ 220938 h 241400"/>
                    <a:gd name="connsiteX3-7" fmla="*/ 0 w 147817"/>
                    <a:gd name="connsiteY3-8" fmla="*/ 241400 h 241400"/>
                    <a:gd name="connsiteX0-9" fmla="*/ 0 w 147817"/>
                    <a:gd name="connsiteY0-10" fmla="*/ 241400 h 241400"/>
                    <a:gd name="connsiteX1-11" fmla="*/ 76167 w 147817"/>
                    <a:gd name="connsiteY1-12" fmla="*/ 0 h 241400"/>
                    <a:gd name="connsiteX2-13" fmla="*/ 147817 w 147817"/>
                    <a:gd name="connsiteY2-14" fmla="*/ 220938 h 241400"/>
                    <a:gd name="connsiteX3-15" fmla="*/ 93041 w 147817"/>
                    <a:gd name="connsiteY3-16" fmla="*/ 237777 h 241400"/>
                    <a:gd name="connsiteX4" fmla="*/ 0 w 147817"/>
                    <a:gd name="connsiteY4" fmla="*/ 241400 h 241400"/>
                    <a:gd name="connsiteX0-17" fmla="*/ 0 w 157448"/>
                    <a:gd name="connsiteY0-18" fmla="*/ 249678 h 249678"/>
                    <a:gd name="connsiteX1-19" fmla="*/ 85798 w 157448"/>
                    <a:gd name="connsiteY1-20" fmla="*/ 0 h 249678"/>
                    <a:gd name="connsiteX2-21" fmla="*/ 157448 w 157448"/>
                    <a:gd name="connsiteY2-22" fmla="*/ 220938 h 249678"/>
                    <a:gd name="connsiteX3-23" fmla="*/ 102672 w 157448"/>
                    <a:gd name="connsiteY3-24" fmla="*/ 237777 h 249678"/>
                    <a:gd name="connsiteX4-25" fmla="*/ 0 w 157448"/>
                    <a:gd name="connsiteY4-26" fmla="*/ 249678 h 249678"/>
                    <a:gd name="connsiteX0-27" fmla="*/ 0 w 152521"/>
                    <a:gd name="connsiteY0-28" fmla="*/ 227356 h 237777"/>
                    <a:gd name="connsiteX1-29" fmla="*/ 80871 w 152521"/>
                    <a:gd name="connsiteY1-30" fmla="*/ 0 h 237777"/>
                    <a:gd name="connsiteX2-31" fmla="*/ 152521 w 152521"/>
                    <a:gd name="connsiteY2-32" fmla="*/ 220938 h 237777"/>
                    <a:gd name="connsiteX3-33" fmla="*/ 97745 w 152521"/>
                    <a:gd name="connsiteY3-34" fmla="*/ 237777 h 237777"/>
                    <a:gd name="connsiteX4-35" fmla="*/ 0 w 152521"/>
                    <a:gd name="connsiteY4-36" fmla="*/ 227356 h 237777"/>
                    <a:gd name="connsiteX0-37" fmla="*/ 0 w 152521"/>
                    <a:gd name="connsiteY0-38" fmla="*/ 227356 h 230336"/>
                    <a:gd name="connsiteX1-39" fmla="*/ 80871 w 152521"/>
                    <a:gd name="connsiteY1-40" fmla="*/ 0 h 230336"/>
                    <a:gd name="connsiteX2-41" fmla="*/ 152521 w 152521"/>
                    <a:gd name="connsiteY2-42" fmla="*/ 220938 h 230336"/>
                    <a:gd name="connsiteX3-43" fmla="*/ 99387 w 152521"/>
                    <a:gd name="connsiteY3-44" fmla="*/ 230336 h 230336"/>
                    <a:gd name="connsiteX4-45" fmla="*/ 0 w 152521"/>
                    <a:gd name="connsiteY4-46" fmla="*/ 227356 h 230336"/>
                    <a:gd name="connsiteX0-47" fmla="*/ 0 w 148655"/>
                    <a:gd name="connsiteY0-48" fmla="*/ 233411 h 233411"/>
                    <a:gd name="connsiteX1-49" fmla="*/ 77005 w 148655"/>
                    <a:gd name="connsiteY1-50" fmla="*/ 0 h 233411"/>
                    <a:gd name="connsiteX2-51" fmla="*/ 148655 w 148655"/>
                    <a:gd name="connsiteY2-52" fmla="*/ 220938 h 233411"/>
                    <a:gd name="connsiteX3-53" fmla="*/ 95521 w 148655"/>
                    <a:gd name="connsiteY3-54" fmla="*/ 230336 h 233411"/>
                    <a:gd name="connsiteX4-55" fmla="*/ 0 w 148655"/>
                    <a:gd name="connsiteY4-56" fmla="*/ 233411 h 2334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/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-1" fmla="*/ 0 w 140684"/>
                    <a:gd name="connsiteY0-2" fmla="*/ 235324 h 235324"/>
                    <a:gd name="connsiteX1-3" fmla="*/ 70062 w 140684"/>
                    <a:gd name="connsiteY1-4" fmla="*/ 0 h 235324"/>
                    <a:gd name="connsiteX2-5" fmla="*/ 140684 w 140684"/>
                    <a:gd name="connsiteY2-6" fmla="*/ 229327 h 235324"/>
                    <a:gd name="connsiteX3-7" fmla="*/ 0 w 140684"/>
                    <a:gd name="connsiteY3-8" fmla="*/ 235324 h 235324"/>
                    <a:gd name="connsiteX0-9" fmla="*/ 0 w 146121"/>
                    <a:gd name="connsiteY0-10" fmla="*/ 228765 h 229327"/>
                    <a:gd name="connsiteX1-11" fmla="*/ 75499 w 146121"/>
                    <a:gd name="connsiteY1-12" fmla="*/ 0 h 229327"/>
                    <a:gd name="connsiteX2-13" fmla="*/ 146121 w 146121"/>
                    <a:gd name="connsiteY2-14" fmla="*/ 229327 h 229327"/>
                    <a:gd name="connsiteX3-15" fmla="*/ 0 w 146121"/>
                    <a:gd name="connsiteY3-16" fmla="*/ 228765 h 229327"/>
                    <a:gd name="connsiteX0-17" fmla="*/ 0 w 144798"/>
                    <a:gd name="connsiteY0-18" fmla="*/ 228765 h 234850"/>
                    <a:gd name="connsiteX1-19" fmla="*/ 75499 w 144798"/>
                    <a:gd name="connsiteY1-20" fmla="*/ 0 h 234850"/>
                    <a:gd name="connsiteX2-21" fmla="*/ 144798 w 144798"/>
                    <a:gd name="connsiteY2-22" fmla="*/ 234850 h 234850"/>
                    <a:gd name="connsiteX3-23" fmla="*/ 0 w 144798"/>
                    <a:gd name="connsiteY3-24" fmla="*/ 228765 h 234850"/>
                    <a:gd name="connsiteX0-25" fmla="*/ 0 w 150321"/>
                    <a:gd name="connsiteY0-26" fmla="*/ 227442 h 234850"/>
                    <a:gd name="connsiteX1-27" fmla="*/ 81022 w 150321"/>
                    <a:gd name="connsiteY1-28" fmla="*/ 0 h 234850"/>
                    <a:gd name="connsiteX2-29" fmla="*/ 150321 w 150321"/>
                    <a:gd name="connsiteY2-30" fmla="*/ 234850 h 234850"/>
                    <a:gd name="connsiteX3-31" fmla="*/ 0 w 150321"/>
                    <a:gd name="connsiteY3-32" fmla="*/ 227442 h 234850"/>
                    <a:gd name="connsiteX0-33" fmla="*/ 0 w 149171"/>
                    <a:gd name="connsiteY0-34" fmla="*/ 227442 h 229902"/>
                    <a:gd name="connsiteX1-35" fmla="*/ 81022 w 149171"/>
                    <a:gd name="connsiteY1-36" fmla="*/ 0 h 229902"/>
                    <a:gd name="connsiteX2-37" fmla="*/ 149171 w 149171"/>
                    <a:gd name="connsiteY2-38" fmla="*/ 229902 h 229902"/>
                    <a:gd name="connsiteX3-39" fmla="*/ 0 w 149171"/>
                    <a:gd name="connsiteY3-40" fmla="*/ 227442 h 2299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/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/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/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/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/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-1" fmla="*/ 16160 w 239574"/>
                  <a:gd name="connsiteY0-2" fmla="*/ 1830 h 499368"/>
                  <a:gd name="connsiteX1-3" fmla="*/ 170465 w 239574"/>
                  <a:gd name="connsiteY1-4" fmla="*/ 163755 h 499368"/>
                  <a:gd name="connsiteX2-5" fmla="*/ 239045 w 239574"/>
                  <a:gd name="connsiteY2-6" fmla="*/ 422835 h 499368"/>
                  <a:gd name="connsiteX3-7" fmla="*/ 138080 w 239574"/>
                  <a:gd name="connsiteY3-8" fmla="*/ 499035 h 499368"/>
                  <a:gd name="connsiteX4-9" fmla="*/ 111410 w 239574"/>
                  <a:gd name="connsiteY4-10" fmla="*/ 401880 h 499368"/>
                  <a:gd name="connsiteX5-11" fmla="*/ 71405 w 239574"/>
                  <a:gd name="connsiteY5-12" fmla="*/ 257100 h 499368"/>
                  <a:gd name="connsiteX6-13" fmla="*/ 33305 w 239574"/>
                  <a:gd name="connsiteY6-14" fmla="*/ 165660 h 499368"/>
                  <a:gd name="connsiteX7-15" fmla="*/ 6635 w 239574"/>
                  <a:gd name="connsiteY7-16" fmla="*/ 81840 h 499368"/>
                  <a:gd name="connsiteX8-17" fmla="*/ 16160 w 239574"/>
                  <a:gd name="connsiteY8-18" fmla="*/ 1830 h 499368"/>
                  <a:gd name="connsiteX0-19" fmla="*/ 24936 w 248350"/>
                  <a:gd name="connsiteY0-20" fmla="*/ 6204 h 503742"/>
                  <a:gd name="connsiteX1-21" fmla="*/ 179241 w 248350"/>
                  <a:gd name="connsiteY1-22" fmla="*/ 168129 h 503742"/>
                  <a:gd name="connsiteX2-23" fmla="*/ 247821 w 248350"/>
                  <a:gd name="connsiteY2-24" fmla="*/ 427209 h 503742"/>
                  <a:gd name="connsiteX3-25" fmla="*/ 146856 w 248350"/>
                  <a:gd name="connsiteY3-26" fmla="*/ 503409 h 503742"/>
                  <a:gd name="connsiteX4-27" fmla="*/ 120186 w 248350"/>
                  <a:gd name="connsiteY4-28" fmla="*/ 406254 h 503742"/>
                  <a:gd name="connsiteX5-29" fmla="*/ 80181 w 248350"/>
                  <a:gd name="connsiteY5-30" fmla="*/ 261474 h 503742"/>
                  <a:gd name="connsiteX6-31" fmla="*/ 42081 w 248350"/>
                  <a:gd name="connsiteY6-32" fmla="*/ 170034 h 503742"/>
                  <a:gd name="connsiteX7-33" fmla="*/ 15411 w 248350"/>
                  <a:gd name="connsiteY7-34" fmla="*/ 86214 h 503742"/>
                  <a:gd name="connsiteX8-35" fmla="*/ 170 w 248350"/>
                  <a:gd name="connsiteY8-36" fmla="*/ 38588 h 503742"/>
                  <a:gd name="connsiteX9" fmla="*/ 24936 w 248350"/>
                  <a:gd name="connsiteY9" fmla="*/ 6204 h 503742"/>
                  <a:gd name="connsiteX0-37" fmla="*/ 24936 w 248585"/>
                  <a:gd name="connsiteY0-38" fmla="*/ 6204 h 509409"/>
                  <a:gd name="connsiteX1-39" fmla="*/ 179241 w 248585"/>
                  <a:gd name="connsiteY1-40" fmla="*/ 168129 h 509409"/>
                  <a:gd name="connsiteX2-41" fmla="*/ 247821 w 248585"/>
                  <a:gd name="connsiteY2-42" fmla="*/ 427209 h 509409"/>
                  <a:gd name="connsiteX3-43" fmla="*/ 139236 w 248585"/>
                  <a:gd name="connsiteY3-44" fmla="*/ 509124 h 509409"/>
                  <a:gd name="connsiteX4-45" fmla="*/ 120186 w 248585"/>
                  <a:gd name="connsiteY4-46" fmla="*/ 406254 h 509409"/>
                  <a:gd name="connsiteX5-47" fmla="*/ 80181 w 248585"/>
                  <a:gd name="connsiteY5-48" fmla="*/ 261474 h 509409"/>
                  <a:gd name="connsiteX6-49" fmla="*/ 42081 w 248585"/>
                  <a:gd name="connsiteY6-50" fmla="*/ 170034 h 509409"/>
                  <a:gd name="connsiteX7-51" fmla="*/ 15411 w 248585"/>
                  <a:gd name="connsiteY7-52" fmla="*/ 86214 h 509409"/>
                  <a:gd name="connsiteX8-53" fmla="*/ 170 w 248585"/>
                  <a:gd name="connsiteY8-54" fmla="*/ 38588 h 509409"/>
                  <a:gd name="connsiteX9-55" fmla="*/ 24936 w 248585"/>
                  <a:gd name="connsiteY9-56" fmla="*/ 6204 h 509409"/>
                  <a:gd name="connsiteX0-57" fmla="*/ 24936 w 248585"/>
                  <a:gd name="connsiteY0-58" fmla="*/ 6204 h 513448"/>
                  <a:gd name="connsiteX1-59" fmla="*/ 179241 w 248585"/>
                  <a:gd name="connsiteY1-60" fmla="*/ 168129 h 513448"/>
                  <a:gd name="connsiteX2-61" fmla="*/ 247821 w 248585"/>
                  <a:gd name="connsiteY2-62" fmla="*/ 427209 h 513448"/>
                  <a:gd name="connsiteX3-63" fmla="*/ 139236 w 248585"/>
                  <a:gd name="connsiteY3-64" fmla="*/ 509124 h 513448"/>
                  <a:gd name="connsiteX4-65" fmla="*/ 131615 w 248585"/>
                  <a:gd name="connsiteY4-66" fmla="*/ 491978 h 513448"/>
                  <a:gd name="connsiteX5-67" fmla="*/ 120186 w 248585"/>
                  <a:gd name="connsiteY5-68" fmla="*/ 406254 h 513448"/>
                  <a:gd name="connsiteX6-69" fmla="*/ 80181 w 248585"/>
                  <a:gd name="connsiteY6-70" fmla="*/ 261474 h 513448"/>
                  <a:gd name="connsiteX7-71" fmla="*/ 42081 w 248585"/>
                  <a:gd name="connsiteY7-72" fmla="*/ 170034 h 513448"/>
                  <a:gd name="connsiteX8-73" fmla="*/ 15411 w 248585"/>
                  <a:gd name="connsiteY8-74" fmla="*/ 86214 h 513448"/>
                  <a:gd name="connsiteX9-75" fmla="*/ 170 w 248585"/>
                  <a:gd name="connsiteY9-76" fmla="*/ 38588 h 513448"/>
                  <a:gd name="connsiteX10" fmla="*/ 24936 w 248585"/>
                  <a:gd name="connsiteY10" fmla="*/ 6204 h 513448"/>
                  <a:gd name="connsiteX0-77" fmla="*/ 24936 w 248244"/>
                  <a:gd name="connsiteY0-78" fmla="*/ 6204 h 513448"/>
                  <a:gd name="connsiteX1-79" fmla="*/ 179241 w 248244"/>
                  <a:gd name="connsiteY1-80" fmla="*/ 168129 h 513448"/>
                  <a:gd name="connsiteX2-81" fmla="*/ 247821 w 248244"/>
                  <a:gd name="connsiteY2-82" fmla="*/ 427209 h 513448"/>
                  <a:gd name="connsiteX3-83" fmla="*/ 150666 w 248244"/>
                  <a:gd name="connsiteY3-84" fmla="*/ 509124 h 513448"/>
                  <a:gd name="connsiteX4-85" fmla="*/ 131615 w 248244"/>
                  <a:gd name="connsiteY4-86" fmla="*/ 491978 h 513448"/>
                  <a:gd name="connsiteX5-87" fmla="*/ 120186 w 248244"/>
                  <a:gd name="connsiteY5-88" fmla="*/ 406254 h 513448"/>
                  <a:gd name="connsiteX6-89" fmla="*/ 80181 w 248244"/>
                  <a:gd name="connsiteY6-90" fmla="*/ 261474 h 513448"/>
                  <a:gd name="connsiteX7-91" fmla="*/ 42081 w 248244"/>
                  <a:gd name="connsiteY7-92" fmla="*/ 170034 h 513448"/>
                  <a:gd name="connsiteX8-93" fmla="*/ 15411 w 248244"/>
                  <a:gd name="connsiteY8-94" fmla="*/ 86214 h 513448"/>
                  <a:gd name="connsiteX9-95" fmla="*/ 170 w 248244"/>
                  <a:gd name="connsiteY9-96" fmla="*/ 38588 h 513448"/>
                  <a:gd name="connsiteX10-97" fmla="*/ 24936 w 248244"/>
                  <a:gd name="connsiteY10-98" fmla="*/ 6204 h 513448"/>
                  <a:gd name="connsiteX0-99" fmla="*/ 25104 w 248412"/>
                  <a:gd name="connsiteY0-100" fmla="*/ 6204 h 513448"/>
                  <a:gd name="connsiteX1-101" fmla="*/ 179409 w 248412"/>
                  <a:gd name="connsiteY1-102" fmla="*/ 168129 h 513448"/>
                  <a:gd name="connsiteX2-103" fmla="*/ 247989 w 248412"/>
                  <a:gd name="connsiteY2-104" fmla="*/ 427209 h 513448"/>
                  <a:gd name="connsiteX3-105" fmla="*/ 150834 w 248412"/>
                  <a:gd name="connsiteY3-106" fmla="*/ 509124 h 513448"/>
                  <a:gd name="connsiteX4-107" fmla="*/ 131783 w 248412"/>
                  <a:gd name="connsiteY4-108" fmla="*/ 491978 h 513448"/>
                  <a:gd name="connsiteX5-109" fmla="*/ 120354 w 248412"/>
                  <a:gd name="connsiteY5-110" fmla="*/ 406254 h 513448"/>
                  <a:gd name="connsiteX6-111" fmla="*/ 80349 w 248412"/>
                  <a:gd name="connsiteY6-112" fmla="*/ 261474 h 513448"/>
                  <a:gd name="connsiteX7-113" fmla="*/ 42249 w 248412"/>
                  <a:gd name="connsiteY7-114" fmla="*/ 170034 h 513448"/>
                  <a:gd name="connsiteX8-115" fmla="*/ 9864 w 248412"/>
                  <a:gd name="connsiteY8-116" fmla="*/ 84309 h 513448"/>
                  <a:gd name="connsiteX9-117" fmla="*/ 338 w 248412"/>
                  <a:gd name="connsiteY9-118" fmla="*/ 38588 h 513448"/>
                  <a:gd name="connsiteX10-119" fmla="*/ 25104 w 248412"/>
                  <a:gd name="connsiteY10-120" fmla="*/ 6204 h 51344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55" y="connsiteY9-56"/>
                  </a:cxn>
                  <a:cxn ang="0">
                    <a:pos x="connsiteX10-97" y="connsiteY10-98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/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-1" fmla="*/ 16160 w 239574"/>
                  <a:gd name="connsiteY0-2" fmla="*/ 1830 h 499368"/>
                  <a:gd name="connsiteX1-3" fmla="*/ 170465 w 239574"/>
                  <a:gd name="connsiteY1-4" fmla="*/ 163755 h 499368"/>
                  <a:gd name="connsiteX2-5" fmla="*/ 239045 w 239574"/>
                  <a:gd name="connsiteY2-6" fmla="*/ 422835 h 499368"/>
                  <a:gd name="connsiteX3-7" fmla="*/ 138080 w 239574"/>
                  <a:gd name="connsiteY3-8" fmla="*/ 499035 h 499368"/>
                  <a:gd name="connsiteX4-9" fmla="*/ 111410 w 239574"/>
                  <a:gd name="connsiteY4-10" fmla="*/ 401880 h 499368"/>
                  <a:gd name="connsiteX5-11" fmla="*/ 71405 w 239574"/>
                  <a:gd name="connsiteY5-12" fmla="*/ 257100 h 499368"/>
                  <a:gd name="connsiteX6-13" fmla="*/ 33305 w 239574"/>
                  <a:gd name="connsiteY6-14" fmla="*/ 165660 h 499368"/>
                  <a:gd name="connsiteX7-15" fmla="*/ 6635 w 239574"/>
                  <a:gd name="connsiteY7-16" fmla="*/ 81840 h 499368"/>
                  <a:gd name="connsiteX8-17" fmla="*/ 16160 w 239574"/>
                  <a:gd name="connsiteY8-18" fmla="*/ 1830 h 499368"/>
                  <a:gd name="connsiteX0-19" fmla="*/ 24936 w 248350"/>
                  <a:gd name="connsiteY0-20" fmla="*/ 6204 h 503742"/>
                  <a:gd name="connsiteX1-21" fmla="*/ 179241 w 248350"/>
                  <a:gd name="connsiteY1-22" fmla="*/ 168129 h 503742"/>
                  <a:gd name="connsiteX2-23" fmla="*/ 247821 w 248350"/>
                  <a:gd name="connsiteY2-24" fmla="*/ 427209 h 503742"/>
                  <a:gd name="connsiteX3-25" fmla="*/ 146856 w 248350"/>
                  <a:gd name="connsiteY3-26" fmla="*/ 503409 h 503742"/>
                  <a:gd name="connsiteX4-27" fmla="*/ 120186 w 248350"/>
                  <a:gd name="connsiteY4-28" fmla="*/ 406254 h 503742"/>
                  <a:gd name="connsiteX5-29" fmla="*/ 80181 w 248350"/>
                  <a:gd name="connsiteY5-30" fmla="*/ 261474 h 503742"/>
                  <a:gd name="connsiteX6-31" fmla="*/ 42081 w 248350"/>
                  <a:gd name="connsiteY6-32" fmla="*/ 170034 h 503742"/>
                  <a:gd name="connsiteX7-33" fmla="*/ 15411 w 248350"/>
                  <a:gd name="connsiteY7-34" fmla="*/ 86214 h 503742"/>
                  <a:gd name="connsiteX8-35" fmla="*/ 170 w 248350"/>
                  <a:gd name="connsiteY8-36" fmla="*/ 38588 h 503742"/>
                  <a:gd name="connsiteX9" fmla="*/ 24936 w 248350"/>
                  <a:gd name="connsiteY9" fmla="*/ 6204 h 503742"/>
                  <a:gd name="connsiteX0-37" fmla="*/ 24936 w 248585"/>
                  <a:gd name="connsiteY0-38" fmla="*/ 6204 h 509409"/>
                  <a:gd name="connsiteX1-39" fmla="*/ 179241 w 248585"/>
                  <a:gd name="connsiteY1-40" fmla="*/ 168129 h 509409"/>
                  <a:gd name="connsiteX2-41" fmla="*/ 247821 w 248585"/>
                  <a:gd name="connsiteY2-42" fmla="*/ 427209 h 509409"/>
                  <a:gd name="connsiteX3-43" fmla="*/ 139236 w 248585"/>
                  <a:gd name="connsiteY3-44" fmla="*/ 509124 h 509409"/>
                  <a:gd name="connsiteX4-45" fmla="*/ 120186 w 248585"/>
                  <a:gd name="connsiteY4-46" fmla="*/ 406254 h 509409"/>
                  <a:gd name="connsiteX5-47" fmla="*/ 80181 w 248585"/>
                  <a:gd name="connsiteY5-48" fmla="*/ 261474 h 509409"/>
                  <a:gd name="connsiteX6-49" fmla="*/ 42081 w 248585"/>
                  <a:gd name="connsiteY6-50" fmla="*/ 170034 h 509409"/>
                  <a:gd name="connsiteX7-51" fmla="*/ 15411 w 248585"/>
                  <a:gd name="connsiteY7-52" fmla="*/ 86214 h 509409"/>
                  <a:gd name="connsiteX8-53" fmla="*/ 170 w 248585"/>
                  <a:gd name="connsiteY8-54" fmla="*/ 38588 h 509409"/>
                  <a:gd name="connsiteX9-55" fmla="*/ 24936 w 248585"/>
                  <a:gd name="connsiteY9-56" fmla="*/ 6204 h 509409"/>
                  <a:gd name="connsiteX0-57" fmla="*/ 24936 w 248585"/>
                  <a:gd name="connsiteY0-58" fmla="*/ 6204 h 513448"/>
                  <a:gd name="connsiteX1-59" fmla="*/ 179241 w 248585"/>
                  <a:gd name="connsiteY1-60" fmla="*/ 168129 h 513448"/>
                  <a:gd name="connsiteX2-61" fmla="*/ 247821 w 248585"/>
                  <a:gd name="connsiteY2-62" fmla="*/ 427209 h 513448"/>
                  <a:gd name="connsiteX3-63" fmla="*/ 139236 w 248585"/>
                  <a:gd name="connsiteY3-64" fmla="*/ 509124 h 513448"/>
                  <a:gd name="connsiteX4-65" fmla="*/ 131615 w 248585"/>
                  <a:gd name="connsiteY4-66" fmla="*/ 491978 h 513448"/>
                  <a:gd name="connsiteX5-67" fmla="*/ 120186 w 248585"/>
                  <a:gd name="connsiteY5-68" fmla="*/ 406254 h 513448"/>
                  <a:gd name="connsiteX6-69" fmla="*/ 80181 w 248585"/>
                  <a:gd name="connsiteY6-70" fmla="*/ 261474 h 513448"/>
                  <a:gd name="connsiteX7-71" fmla="*/ 42081 w 248585"/>
                  <a:gd name="connsiteY7-72" fmla="*/ 170034 h 513448"/>
                  <a:gd name="connsiteX8-73" fmla="*/ 15411 w 248585"/>
                  <a:gd name="connsiteY8-74" fmla="*/ 86214 h 513448"/>
                  <a:gd name="connsiteX9-75" fmla="*/ 170 w 248585"/>
                  <a:gd name="connsiteY9-76" fmla="*/ 38588 h 513448"/>
                  <a:gd name="connsiteX10" fmla="*/ 24936 w 248585"/>
                  <a:gd name="connsiteY10" fmla="*/ 6204 h 513448"/>
                  <a:gd name="connsiteX0-77" fmla="*/ 24936 w 248244"/>
                  <a:gd name="connsiteY0-78" fmla="*/ 6204 h 513448"/>
                  <a:gd name="connsiteX1-79" fmla="*/ 179241 w 248244"/>
                  <a:gd name="connsiteY1-80" fmla="*/ 168129 h 513448"/>
                  <a:gd name="connsiteX2-81" fmla="*/ 247821 w 248244"/>
                  <a:gd name="connsiteY2-82" fmla="*/ 427209 h 513448"/>
                  <a:gd name="connsiteX3-83" fmla="*/ 150666 w 248244"/>
                  <a:gd name="connsiteY3-84" fmla="*/ 509124 h 513448"/>
                  <a:gd name="connsiteX4-85" fmla="*/ 131615 w 248244"/>
                  <a:gd name="connsiteY4-86" fmla="*/ 491978 h 513448"/>
                  <a:gd name="connsiteX5-87" fmla="*/ 120186 w 248244"/>
                  <a:gd name="connsiteY5-88" fmla="*/ 406254 h 513448"/>
                  <a:gd name="connsiteX6-89" fmla="*/ 80181 w 248244"/>
                  <a:gd name="connsiteY6-90" fmla="*/ 261474 h 513448"/>
                  <a:gd name="connsiteX7-91" fmla="*/ 42081 w 248244"/>
                  <a:gd name="connsiteY7-92" fmla="*/ 170034 h 513448"/>
                  <a:gd name="connsiteX8-93" fmla="*/ 15411 w 248244"/>
                  <a:gd name="connsiteY8-94" fmla="*/ 86214 h 513448"/>
                  <a:gd name="connsiteX9-95" fmla="*/ 170 w 248244"/>
                  <a:gd name="connsiteY9-96" fmla="*/ 38588 h 513448"/>
                  <a:gd name="connsiteX10-97" fmla="*/ 24936 w 248244"/>
                  <a:gd name="connsiteY10-98" fmla="*/ 6204 h 513448"/>
                  <a:gd name="connsiteX0-99" fmla="*/ 25104 w 248412"/>
                  <a:gd name="connsiteY0-100" fmla="*/ 6204 h 513448"/>
                  <a:gd name="connsiteX1-101" fmla="*/ 179409 w 248412"/>
                  <a:gd name="connsiteY1-102" fmla="*/ 168129 h 513448"/>
                  <a:gd name="connsiteX2-103" fmla="*/ 247989 w 248412"/>
                  <a:gd name="connsiteY2-104" fmla="*/ 427209 h 513448"/>
                  <a:gd name="connsiteX3-105" fmla="*/ 150834 w 248412"/>
                  <a:gd name="connsiteY3-106" fmla="*/ 509124 h 513448"/>
                  <a:gd name="connsiteX4-107" fmla="*/ 131783 w 248412"/>
                  <a:gd name="connsiteY4-108" fmla="*/ 491978 h 513448"/>
                  <a:gd name="connsiteX5-109" fmla="*/ 120354 w 248412"/>
                  <a:gd name="connsiteY5-110" fmla="*/ 406254 h 513448"/>
                  <a:gd name="connsiteX6-111" fmla="*/ 80349 w 248412"/>
                  <a:gd name="connsiteY6-112" fmla="*/ 261474 h 513448"/>
                  <a:gd name="connsiteX7-113" fmla="*/ 42249 w 248412"/>
                  <a:gd name="connsiteY7-114" fmla="*/ 170034 h 513448"/>
                  <a:gd name="connsiteX8-115" fmla="*/ 9864 w 248412"/>
                  <a:gd name="connsiteY8-116" fmla="*/ 84309 h 513448"/>
                  <a:gd name="connsiteX9-117" fmla="*/ 338 w 248412"/>
                  <a:gd name="connsiteY9-118" fmla="*/ 38588 h 513448"/>
                  <a:gd name="connsiteX10-119" fmla="*/ 25104 w 248412"/>
                  <a:gd name="connsiteY10-120" fmla="*/ 6204 h 513448"/>
                  <a:gd name="connsiteX0-121" fmla="*/ 32952 w 256260"/>
                  <a:gd name="connsiteY0-122" fmla="*/ 7572 h 514816"/>
                  <a:gd name="connsiteX1-123" fmla="*/ 187257 w 256260"/>
                  <a:gd name="connsiteY1-124" fmla="*/ 169497 h 514816"/>
                  <a:gd name="connsiteX2-125" fmla="*/ 255837 w 256260"/>
                  <a:gd name="connsiteY2-126" fmla="*/ 428577 h 514816"/>
                  <a:gd name="connsiteX3-127" fmla="*/ 158682 w 256260"/>
                  <a:gd name="connsiteY3-128" fmla="*/ 510492 h 514816"/>
                  <a:gd name="connsiteX4-129" fmla="*/ 139631 w 256260"/>
                  <a:gd name="connsiteY4-130" fmla="*/ 493346 h 514816"/>
                  <a:gd name="connsiteX5-131" fmla="*/ 128202 w 256260"/>
                  <a:gd name="connsiteY5-132" fmla="*/ 407622 h 514816"/>
                  <a:gd name="connsiteX6-133" fmla="*/ 88197 w 256260"/>
                  <a:gd name="connsiteY6-134" fmla="*/ 262842 h 514816"/>
                  <a:gd name="connsiteX7-135" fmla="*/ 50097 w 256260"/>
                  <a:gd name="connsiteY7-136" fmla="*/ 171402 h 514816"/>
                  <a:gd name="connsiteX8-137" fmla="*/ 17712 w 256260"/>
                  <a:gd name="connsiteY8-138" fmla="*/ 85677 h 514816"/>
                  <a:gd name="connsiteX9-139" fmla="*/ 156 w 256260"/>
                  <a:gd name="connsiteY9-140" fmla="*/ 32768 h 514816"/>
                  <a:gd name="connsiteX10-141" fmla="*/ 32952 w 256260"/>
                  <a:gd name="connsiteY10-142" fmla="*/ 7572 h 5148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55" y="connsiteY9-56"/>
                  </a:cxn>
                  <a:cxn ang="0">
                    <a:pos x="connsiteX10-97" y="connsiteY10-98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/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/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49012"/>
                    <a:gd name="connsiteY0-2" fmla="*/ 356918 h 360680"/>
                    <a:gd name="connsiteX1-3" fmla="*/ 124806 w 249012"/>
                    <a:gd name="connsiteY1-4" fmla="*/ 0 h 360680"/>
                    <a:gd name="connsiteX2-5" fmla="*/ 249012 w 249012"/>
                    <a:gd name="connsiteY2-6" fmla="*/ 360680 h 360680"/>
                    <a:gd name="connsiteX3-7" fmla="*/ 0 w 249012"/>
                    <a:gd name="connsiteY3-8" fmla="*/ 356918 h 360680"/>
                    <a:gd name="connsiteX0-9" fmla="*/ 0 w 252092"/>
                    <a:gd name="connsiteY0-10" fmla="*/ 356918 h 367905"/>
                    <a:gd name="connsiteX1-11" fmla="*/ 124806 w 252092"/>
                    <a:gd name="connsiteY1-12" fmla="*/ 0 h 367905"/>
                    <a:gd name="connsiteX2-13" fmla="*/ 252092 w 252092"/>
                    <a:gd name="connsiteY2-14" fmla="*/ 367905 h 367905"/>
                    <a:gd name="connsiteX3-15" fmla="*/ 0 w 252092"/>
                    <a:gd name="connsiteY3-16" fmla="*/ 356918 h 367905"/>
                    <a:gd name="connsiteX0-17" fmla="*/ 0 w 258716"/>
                    <a:gd name="connsiteY0-18" fmla="*/ 363762 h 367905"/>
                    <a:gd name="connsiteX1-19" fmla="*/ 131430 w 258716"/>
                    <a:gd name="connsiteY1-20" fmla="*/ 0 h 367905"/>
                    <a:gd name="connsiteX2-21" fmla="*/ 258716 w 258716"/>
                    <a:gd name="connsiteY2-22" fmla="*/ 367905 h 367905"/>
                    <a:gd name="connsiteX3-23" fmla="*/ 0 w 258716"/>
                    <a:gd name="connsiteY3-24" fmla="*/ 363762 h 36790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/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45169"/>
                    <a:gd name="connsiteY0-2" fmla="*/ 360680 h 376630"/>
                    <a:gd name="connsiteX1-3" fmla="*/ 124206 w 245169"/>
                    <a:gd name="connsiteY1-4" fmla="*/ 0 h 376630"/>
                    <a:gd name="connsiteX2-5" fmla="*/ 245169 w 245169"/>
                    <a:gd name="connsiteY2-6" fmla="*/ 376630 h 376630"/>
                    <a:gd name="connsiteX3-7" fmla="*/ 0 w 245169"/>
                    <a:gd name="connsiteY3-8" fmla="*/ 360680 h 376630"/>
                    <a:gd name="connsiteX0-9" fmla="*/ 0 w 244269"/>
                    <a:gd name="connsiteY0-10" fmla="*/ 360680 h 370986"/>
                    <a:gd name="connsiteX1-11" fmla="*/ 124206 w 244269"/>
                    <a:gd name="connsiteY1-12" fmla="*/ 0 h 370986"/>
                    <a:gd name="connsiteX2-13" fmla="*/ 244269 w 244269"/>
                    <a:gd name="connsiteY2-14" fmla="*/ 370986 h 370986"/>
                    <a:gd name="connsiteX3-15" fmla="*/ 0 w 244269"/>
                    <a:gd name="connsiteY3-16" fmla="*/ 360680 h 370986"/>
                    <a:gd name="connsiteX0-17" fmla="*/ 0 w 246831"/>
                    <a:gd name="connsiteY0-18" fmla="*/ 368803 h 370986"/>
                    <a:gd name="connsiteX1-19" fmla="*/ 126768 w 246831"/>
                    <a:gd name="connsiteY1-20" fmla="*/ 0 h 370986"/>
                    <a:gd name="connsiteX2-21" fmla="*/ 246831 w 246831"/>
                    <a:gd name="connsiteY2-22" fmla="*/ 370986 h 370986"/>
                    <a:gd name="connsiteX3-23" fmla="*/ 0 w 246831"/>
                    <a:gd name="connsiteY3-24" fmla="*/ 368803 h 370986"/>
                    <a:gd name="connsiteX0-25" fmla="*/ 0 w 252648"/>
                    <a:gd name="connsiteY0-26" fmla="*/ 368803 h 375202"/>
                    <a:gd name="connsiteX1-27" fmla="*/ 126768 w 252648"/>
                    <a:gd name="connsiteY1-28" fmla="*/ 0 h 375202"/>
                    <a:gd name="connsiteX2-29" fmla="*/ 252648 w 252648"/>
                    <a:gd name="connsiteY2-30" fmla="*/ 375202 h 375202"/>
                    <a:gd name="connsiteX3-31" fmla="*/ 0 w 252648"/>
                    <a:gd name="connsiteY3-32" fmla="*/ 368803 h 3752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/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56537"/>
                    <a:gd name="connsiteY0-2" fmla="*/ 358118 h 360680"/>
                    <a:gd name="connsiteX1-3" fmla="*/ 132331 w 256537"/>
                    <a:gd name="connsiteY1-4" fmla="*/ 0 h 360680"/>
                    <a:gd name="connsiteX2-5" fmla="*/ 256537 w 256537"/>
                    <a:gd name="connsiteY2-6" fmla="*/ 360680 h 360680"/>
                    <a:gd name="connsiteX3-7" fmla="*/ 0 w 256537"/>
                    <a:gd name="connsiteY3-8" fmla="*/ 358118 h 360680"/>
                    <a:gd name="connsiteX0-9" fmla="*/ 0 w 262481"/>
                    <a:gd name="connsiteY0-10" fmla="*/ 358118 h 361661"/>
                    <a:gd name="connsiteX1-11" fmla="*/ 132331 w 262481"/>
                    <a:gd name="connsiteY1-12" fmla="*/ 0 h 361661"/>
                    <a:gd name="connsiteX2-13" fmla="*/ 262481 w 262481"/>
                    <a:gd name="connsiteY2-14" fmla="*/ 361661 h 361661"/>
                    <a:gd name="connsiteX3-15" fmla="*/ 0 w 262481"/>
                    <a:gd name="connsiteY3-16" fmla="*/ 358118 h 36166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/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/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49012"/>
                    <a:gd name="connsiteY0-2" fmla="*/ 356918 h 360680"/>
                    <a:gd name="connsiteX1-3" fmla="*/ 124806 w 249012"/>
                    <a:gd name="connsiteY1-4" fmla="*/ 0 h 360680"/>
                    <a:gd name="connsiteX2-5" fmla="*/ 249012 w 249012"/>
                    <a:gd name="connsiteY2-6" fmla="*/ 360680 h 360680"/>
                    <a:gd name="connsiteX3-7" fmla="*/ 0 w 249012"/>
                    <a:gd name="connsiteY3-8" fmla="*/ 356918 h 360680"/>
                    <a:gd name="connsiteX0-9" fmla="*/ 0 w 252092"/>
                    <a:gd name="connsiteY0-10" fmla="*/ 356918 h 367905"/>
                    <a:gd name="connsiteX1-11" fmla="*/ 124806 w 252092"/>
                    <a:gd name="connsiteY1-12" fmla="*/ 0 h 367905"/>
                    <a:gd name="connsiteX2-13" fmla="*/ 252092 w 252092"/>
                    <a:gd name="connsiteY2-14" fmla="*/ 367905 h 367905"/>
                    <a:gd name="connsiteX3-15" fmla="*/ 0 w 252092"/>
                    <a:gd name="connsiteY3-16" fmla="*/ 356918 h 367905"/>
                    <a:gd name="connsiteX0-17" fmla="*/ 0 w 258716"/>
                    <a:gd name="connsiteY0-18" fmla="*/ 363762 h 367905"/>
                    <a:gd name="connsiteX1-19" fmla="*/ 131430 w 258716"/>
                    <a:gd name="connsiteY1-20" fmla="*/ 0 h 367905"/>
                    <a:gd name="connsiteX2-21" fmla="*/ 258716 w 258716"/>
                    <a:gd name="connsiteY2-22" fmla="*/ 367905 h 367905"/>
                    <a:gd name="connsiteX3-23" fmla="*/ 0 w 258716"/>
                    <a:gd name="connsiteY3-24" fmla="*/ 363762 h 367905"/>
                    <a:gd name="connsiteX0-25" fmla="*/ 0 w 258797"/>
                    <a:gd name="connsiteY0-26" fmla="*/ 375349 h 375349"/>
                    <a:gd name="connsiteX1-27" fmla="*/ 131511 w 258797"/>
                    <a:gd name="connsiteY1-28" fmla="*/ 0 h 375349"/>
                    <a:gd name="connsiteX2-29" fmla="*/ 258797 w 258797"/>
                    <a:gd name="connsiteY2-30" fmla="*/ 367905 h 375349"/>
                    <a:gd name="connsiteX3-31" fmla="*/ 0 w 258797"/>
                    <a:gd name="connsiteY3-32" fmla="*/ 375349 h 375349"/>
                    <a:gd name="connsiteX0-33" fmla="*/ 0 w 257191"/>
                    <a:gd name="connsiteY0-34" fmla="*/ 369901 h 369901"/>
                    <a:gd name="connsiteX1-35" fmla="*/ 129905 w 257191"/>
                    <a:gd name="connsiteY1-36" fmla="*/ 0 h 369901"/>
                    <a:gd name="connsiteX2-37" fmla="*/ 257191 w 257191"/>
                    <a:gd name="connsiteY2-38" fmla="*/ 367905 h 369901"/>
                    <a:gd name="connsiteX3-39" fmla="*/ 0 w 257191"/>
                    <a:gd name="connsiteY3-40" fmla="*/ 369901 h 36990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/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45169"/>
                    <a:gd name="connsiteY0-2" fmla="*/ 360680 h 376630"/>
                    <a:gd name="connsiteX1-3" fmla="*/ 124206 w 245169"/>
                    <a:gd name="connsiteY1-4" fmla="*/ 0 h 376630"/>
                    <a:gd name="connsiteX2-5" fmla="*/ 245169 w 245169"/>
                    <a:gd name="connsiteY2-6" fmla="*/ 376630 h 376630"/>
                    <a:gd name="connsiteX3-7" fmla="*/ 0 w 245169"/>
                    <a:gd name="connsiteY3-8" fmla="*/ 360680 h 376630"/>
                    <a:gd name="connsiteX0-9" fmla="*/ 0 w 244269"/>
                    <a:gd name="connsiteY0-10" fmla="*/ 360680 h 370986"/>
                    <a:gd name="connsiteX1-11" fmla="*/ 124206 w 244269"/>
                    <a:gd name="connsiteY1-12" fmla="*/ 0 h 370986"/>
                    <a:gd name="connsiteX2-13" fmla="*/ 244269 w 244269"/>
                    <a:gd name="connsiteY2-14" fmla="*/ 370986 h 370986"/>
                    <a:gd name="connsiteX3-15" fmla="*/ 0 w 244269"/>
                    <a:gd name="connsiteY3-16" fmla="*/ 360680 h 370986"/>
                    <a:gd name="connsiteX0-17" fmla="*/ 0 w 246831"/>
                    <a:gd name="connsiteY0-18" fmla="*/ 368803 h 370986"/>
                    <a:gd name="connsiteX1-19" fmla="*/ 126768 w 246831"/>
                    <a:gd name="connsiteY1-20" fmla="*/ 0 h 370986"/>
                    <a:gd name="connsiteX2-21" fmla="*/ 246831 w 246831"/>
                    <a:gd name="connsiteY2-22" fmla="*/ 370986 h 370986"/>
                    <a:gd name="connsiteX3-23" fmla="*/ 0 w 246831"/>
                    <a:gd name="connsiteY3-24" fmla="*/ 368803 h 37098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/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-1" fmla="*/ 0 w 256537"/>
                    <a:gd name="connsiteY0-2" fmla="*/ 358118 h 360680"/>
                    <a:gd name="connsiteX1-3" fmla="*/ 132331 w 256537"/>
                    <a:gd name="connsiteY1-4" fmla="*/ 0 h 360680"/>
                    <a:gd name="connsiteX2-5" fmla="*/ 256537 w 256537"/>
                    <a:gd name="connsiteY2-6" fmla="*/ 360680 h 360680"/>
                    <a:gd name="connsiteX3-7" fmla="*/ 0 w 256537"/>
                    <a:gd name="connsiteY3-8" fmla="*/ 358118 h 360680"/>
                    <a:gd name="connsiteX0-9" fmla="*/ 0 w 262481"/>
                    <a:gd name="connsiteY0-10" fmla="*/ 358118 h 361661"/>
                    <a:gd name="connsiteX1-11" fmla="*/ 132331 w 262481"/>
                    <a:gd name="connsiteY1-12" fmla="*/ 0 h 361661"/>
                    <a:gd name="connsiteX2-13" fmla="*/ 262481 w 262481"/>
                    <a:gd name="connsiteY2-14" fmla="*/ 361661 h 361661"/>
                    <a:gd name="connsiteX3-15" fmla="*/ 0 w 262481"/>
                    <a:gd name="connsiteY3-16" fmla="*/ 358118 h 361661"/>
                    <a:gd name="connsiteX0-17" fmla="*/ 0 w 266697"/>
                    <a:gd name="connsiteY0-18" fmla="*/ 358118 h 358118"/>
                    <a:gd name="connsiteX1-19" fmla="*/ 132331 w 266697"/>
                    <a:gd name="connsiteY1-20" fmla="*/ 0 h 358118"/>
                    <a:gd name="connsiteX2-21" fmla="*/ 266697 w 266697"/>
                    <a:gd name="connsiteY2-22" fmla="*/ 355845 h 358118"/>
                    <a:gd name="connsiteX3-23" fmla="*/ 0 w 266697"/>
                    <a:gd name="connsiteY3-24" fmla="*/ 358118 h 358118"/>
                    <a:gd name="connsiteX0-25" fmla="*/ 0 w 266697"/>
                    <a:gd name="connsiteY0-26" fmla="*/ 358118 h 361904"/>
                    <a:gd name="connsiteX1-27" fmla="*/ 132331 w 266697"/>
                    <a:gd name="connsiteY1-28" fmla="*/ 0 h 361904"/>
                    <a:gd name="connsiteX2-29" fmla="*/ 266697 w 266697"/>
                    <a:gd name="connsiteY2-30" fmla="*/ 355845 h 361904"/>
                    <a:gd name="connsiteX3-31" fmla="*/ 10630 w 266697"/>
                    <a:gd name="connsiteY3-32" fmla="*/ 361904 h 361904"/>
                    <a:gd name="connsiteX4" fmla="*/ 0 w 266697"/>
                    <a:gd name="connsiteY4" fmla="*/ 358118 h 361904"/>
                    <a:gd name="connsiteX0-33" fmla="*/ 0 w 262481"/>
                    <a:gd name="connsiteY0-34" fmla="*/ 358118 h 361904"/>
                    <a:gd name="connsiteX1-35" fmla="*/ 132331 w 262481"/>
                    <a:gd name="connsiteY1-36" fmla="*/ 0 h 361904"/>
                    <a:gd name="connsiteX2-37" fmla="*/ 262481 w 262481"/>
                    <a:gd name="connsiteY2-38" fmla="*/ 361661 h 361904"/>
                    <a:gd name="connsiteX3-39" fmla="*/ 10630 w 262481"/>
                    <a:gd name="connsiteY3-40" fmla="*/ 361904 h 361904"/>
                    <a:gd name="connsiteX4-41" fmla="*/ 0 w 262481"/>
                    <a:gd name="connsiteY4-42" fmla="*/ 358118 h 36190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41" y="connsiteY4-42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/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/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/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/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/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/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/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/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37732"/>
                    <a:gd name="connsiteY0-10" fmla="*/ 142867 h 142867"/>
                    <a:gd name="connsiteX1-11" fmla="*/ 70801 w 137732"/>
                    <a:gd name="connsiteY1-12" fmla="*/ 0 h 142867"/>
                    <a:gd name="connsiteX2-13" fmla="*/ 137732 w 137732"/>
                    <a:gd name="connsiteY2-14" fmla="*/ 140576 h 142867"/>
                    <a:gd name="connsiteX3-15" fmla="*/ 0 w 137732"/>
                    <a:gd name="connsiteY3-16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/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41899"/>
                    <a:gd name="connsiteY0-10" fmla="*/ 142867 h 147228"/>
                    <a:gd name="connsiteX1-11" fmla="*/ 70801 w 141899"/>
                    <a:gd name="connsiteY1-12" fmla="*/ 0 h 147228"/>
                    <a:gd name="connsiteX2-13" fmla="*/ 141899 w 141899"/>
                    <a:gd name="connsiteY2-14" fmla="*/ 137160 h 147228"/>
                    <a:gd name="connsiteX3-15" fmla="*/ 80956 w 141899"/>
                    <a:gd name="connsiteY3-16" fmla="*/ 147228 h 147228"/>
                    <a:gd name="connsiteX4" fmla="*/ 0 w 141899"/>
                    <a:gd name="connsiteY4" fmla="*/ 142867 h 147228"/>
                    <a:gd name="connsiteX0-17" fmla="*/ 0 w 137963"/>
                    <a:gd name="connsiteY0-18" fmla="*/ 142867 h 147228"/>
                    <a:gd name="connsiteX1-19" fmla="*/ 70801 w 137963"/>
                    <a:gd name="connsiteY1-20" fmla="*/ 0 h 147228"/>
                    <a:gd name="connsiteX2-21" fmla="*/ 137963 w 137963"/>
                    <a:gd name="connsiteY2-22" fmla="*/ 130099 h 147228"/>
                    <a:gd name="connsiteX3-23" fmla="*/ 80956 w 137963"/>
                    <a:gd name="connsiteY3-24" fmla="*/ 147228 h 147228"/>
                    <a:gd name="connsiteX4-25" fmla="*/ 0 w 137963"/>
                    <a:gd name="connsiteY4-26" fmla="*/ 142867 h 147228"/>
                    <a:gd name="connsiteX0-27" fmla="*/ 0 w 135880"/>
                    <a:gd name="connsiteY0-28" fmla="*/ 135537 h 147228"/>
                    <a:gd name="connsiteX1-29" fmla="*/ 68718 w 135880"/>
                    <a:gd name="connsiteY1-30" fmla="*/ 0 h 147228"/>
                    <a:gd name="connsiteX2-31" fmla="*/ 135880 w 135880"/>
                    <a:gd name="connsiteY2-32" fmla="*/ 130099 h 147228"/>
                    <a:gd name="connsiteX3-33" fmla="*/ 78873 w 135880"/>
                    <a:gd name="connsiteY3-34" fmla="*/ 147228 h 147228"/>
                    <a:gd name="connsiteX4-35" fmla="*/ 0 w 135880"/>
                    <a:gd name="connsiteY4-36" fmla="*/ 135537 h 147228"/>
                    <a:gd name="connsiteX0-37" fmla="*/ 0 w 136151"/>
                    <a:gd name="connsiteY0-38" fmla="*/ 135537 h 147228"/>
                    <a:gd name="connsiteX1-39" fmla="*/ 68718 w 136151"/>
                    <a:gd name="connsiteY1-40" fmla="*/ 0 h 147228"/>
                    <a:gd name="connsiteX2-41" fmla="*/ 136151 w 136151"/>
                    <a:gd name="connsiteY2-42" fmla="*/ 136117 h 147228"/>
                    <a:gd name="connsiteX3-43" fmla="*/ 78873 w 136151"/>
                    <a:gd name="connsiteY3-44" fmla="*/ 147228 h 147228"/>
                    <a:gd name="connsiteX4-45" fmla="*/ 0 w 136151"/>
                    <a:gd name="connsiteY4-46" fmla="*/ 135537 h 14722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/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-1" fmla="*/ 0 w 141899"/>
                  <a:gd name="connsiteY0-2" fmla="*/ 142867 h 142867"/>
                  <a:gd name="connsiteX1-3" fmla="*/ 70801 w 141899"/>
                  <a:gd name="connsiteY1-4" fmla="*/ 0 h 142867"/>
                  <a:gd name="connsiteX2-5" fmla="*/ 141899 w 141899"/>
                  <a:gd name="connsiteY2-6" fmla="*/ 137160 h 142867"/>
                  <a:gd name="connsiteX3-7" fmla="*/ 0 w 141899"/>
                  <a:gd name="connsiteY3-8" fmla="*/ 142867 h 1428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/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-1" fmla="*/ 0 w 141899"/>
                  <a:gd name="connsiteY0-2" fmla="*/ 142867 h 142867"/>
                  <a:gd name="connsiteX1-3" fmla="*/ 70801 w 141899"/>
                  <a:gd name="connsiteY1-4" fmla="*/ 0 h 142867"/>
                  <a:gd name="connsiteX2-5" fmla="*/ 141899 w 141899"/>
                  <a:gd name="connsiteY2-6" fmla="*/ 137160 h 142867"/>
                  <a:gd name="connsiteX3-7" fmla="*/ 0 w 141899"/>
                  <a:gd name="connsiteY3-8" fmla="*/ 142867 h 142867"/>
                  <a:gd name="connsiteX0-9" fmla="*/ 0 w 137732"/>
                  <a:gd name="connsiteY0-10" fmla="*/ 142867 h 142867"/>
                  <a:gd name="connsiteX1-11" fmla="*/ 70801 w 137732"/>
                  <a:gd name="connsiteY1-12" fmla="*/ 0 h 142867"/>
                  <a:gd name="connsiteX2-13" fmla="*/ 137732 w 137732"/>
                  <a:gd name="connsiteY2-14" fmla="*/ 140576 h 142867"/>
                  <a:gd name="connsiteX3-15" fmla="*/ 0 w 137732"/>
                  <a:gd name="connsiteY3-16" fmla="*/ 142867 h 1428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/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-1" fmla="*/ 0 w 141899"/>
                  <a:gd name="connsiteY0-2" fmla="*/ 142867 h 142867"/>
                  <a:gd name="connsiteX1-3" fmla="*/ 70801 w 141899"/>
                  <a:gd name="connsiteY1-4" fmla="*/ 0 h 142867"/>
                  <a:gd name="connsiteX2-5" fmla="*/ 141899 w 141899"/>
                  <a:gd name="connsiteY2-6" fmla="*/ 137160 h 142867"/>
                  <a:gd name="connsiteX3-7" fmla="*/ 0 w 141899"/>
                  <a:gd name="connsiteY3-8" fmla="*/ 142867 h 142867"/>
                  <a:gd name="connsiteX0-9" fmla="*/ 0 w 141899"/>
                  <a:gd name="connsiteY0-10" fmla="*/ 142867 h 147228"/>
                  <a:gd name="connsiteX1-11" fmla="*/ 70801 w 141899"/>
                  <a:gd name="connsiteY1-12" fmla="*/ 0 h 147228"/>
                  <a:gd name="connsiteX2-13" fmla="*/ 141899 w 141899"/>
                  <a:gd name="connsiteY2-14" fmla="*/ 137160 h 147228"/>
                  <a:gd name="connsiteX3-15" fmla="*/ 80956 w 141899"/>
                  <a:gd name="connsiteY3-16" fmla="*/ 147228 h 147228"/>
                  <a:gd name="connsiteX4" fmla="*/ 0 w 141899"/>
                  <a:gd name="connsiteY4" fmla="*/ 142867 h 147228"/>
                  <a:gd name="connsiteX0-17" fmla="*/ 0 w 137963"/>
                  <a:gd name="connsiteY0-18" fmla="*/ 142867 h 147228"/>
                  <a:gd name="connsiteX1-19" fmla="*/ 70801 w 137963"/>
                  <a:gd name="connsiteY1-20" fmla="*/ 0 h 147228"/>
                  <a:gd name="connsiteX2-21" fmla="*/ 137963 w 137963"/>
                  <a:gd name="connsiteY2-22" fmla="*/ 130099 h 147228"/>
                  <a:gd name="connsiteX3-23" fmla="*/ 80956 w 137963"/>
                  <a:gd name="connsiteY3-24" fmla="*/ 147228 h 147228"/>
                  <a:gd name="connsiteX4-25" fmla="*/ 0 w 137963"/>
                  <a:gd name="connsiteY4-26" fmla="*/ 142867 h 147228"/>
                  <a:gd name="connsiteX0-27" fmla="*/ 0 w 135880"/>
                  <a:gd name="connsiteY0-28" fmla="*/ 135537 h 147228"/>
                  <a:gd name="connsiteX1-29" fmla="*/ 68718 w 135880"/>
                  <a:gd name="connsiteY1-30" fmla="*/ 0 h 147228"/>
                  <a:gd name="connsiteX2-31" fmla="*/ 135880 w 135880"/>
                  <a:gd name="connsiteY2-32" fmla="*/ 130099 h 147228"/>
                  <a:gd name="connsiteX3-33" fmla="*/ 78873 w 135880"/>
                  <a:gd name="connsiteY3-34" fmla="*/ 147228 h 147228"/>
                  <a:gd name="connsiteX4-35" fmla="*/ 0 w 135880"/>
                  <a:gd name="connsiteY4-36" fmla="*/ 135537 h 147228"/>
                  <a:gd name="connsiteX0-37" fmla="*/ 0 w 136151"/>
                  <a:gd name="connsiteY0-38" fmla="*/ 135537 h 147228"/>
                  <a:gd name="connsiteX1-39" fmla="*/ 68718 w 136151"/>
                  <a:gd name="connsiteY1-40" fmla="*/ 0 h 147228"/>
                  <a:gd name="connsiteX2-41" fmla="*/ 136151 w 136151"/>
                  <a:gd name="connsiteY2-42" fmla="*/ 136117 h 147228"/>
                  <a:gd name="connsiteX3-43" fmla="*/ 78873 w 136151"/>
                  <a:gd name="connsiteY3-44" fmla="*/ 147228 h 147228"/>
                  <a:gd name="connsiteX4-45" fmla="*/ 0 w 136151"/>
                  <a:gd name="connsiteY4-46" fmla="*/ 135537 h 147228"/>
                  <a:gd name="connsiteX0-47" fmla="*/ 0 w 139274"/>
                  <a:gd name="connsiteY0-48" fmla="*/ 146532 h 147228"/>
                  <a:gd name="connsiteX1-49" fmla="*/ 71841 w 139274"/>
                  <a:gd name="connsiteY1-50" fmla="*/ 0 h 147228"/>
                  <a:gd name="connsiteX2-51" fmla="*/ 139274 w 139274"/>
                  <a:gd name="connsiteY2-52" fmla="*/ 136117 h 147228"/>
                  <a:gd name="connsiteX3-53" fmla="*/ 81996 w 139274"/>
                  <a:gd name="connsiteY3-54" fmla="*/ 147228 h 147228"/>
                  <a:gd name="connsiteX4-55" fmla="*/ 0 w 139274"/>
                  <a:gd name="connsiteY4-56" fmla="*/ 146532 h 147228"/>
                  <a:gd name="connsiteX0-57" fmla="*/ 0 w 137712"/>
                  <a:gd name="connsiteY0-58" fmla="*/ 146532 h 147228"/>
                  <a:gd name="connsiteX1-59" fmla="*/ 71841 w 137712"/>
                  <a:gd name="connsiteY1-60" fmla="*/ 0 h 147228"/>
                  <a:gd name="connsiteX2-61" fmla="*/ 137712 w 137712"/>
                  <a:gd name="connsiteY2-62" fmla="*/ 141615 h 147228"/>
                  <a:gd name="connsiteX3-63" fmla="*/ 81996 w 137712"/>
                  <a:gd name="connsiteY3-64" fmla="*/ 147228 h 147228"/>
                  <a:gd name="connsiteX4-65" fmla="*/ 0 w 137712"/>
                  <a:gd name="connsiteY4-66" fmla="*/ 146532 h 147228"/>
                  <a:gd name="connsiteX0-67" fmla="*/ 0 w 137712"/>
                  <a:gd name="connsiteY0-68" fmla="*/ 146532 h 154037"/>
                  <a:gd name="connsiteX1-69" fmla="*/ 71841 w 137712"/>
                  <a:gd name="connsiteY1-70" fmla="*/ 0 h 154037"/>
                  <a:gd name="connsiteX2-71" fmla="*/ 137712 w 137712"/>
                  <a:gd name="connsiteY2-72" fmla="*/ 141615 h 154037"/>
                  <a:gd name="connsiteX3-73" fmla="*/ 78081 w 137712"/>
                  <a:gd name="connsiteY3-74" fmla="*/ 154037 h 154037"/>
                  <a:gd name="connsiteX4-75" fmla="*/ 0 w 137712"/>
                  <a:gd name="connsiteY4-76" fmla="*/ 146532 h 15403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/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/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/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/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/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/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5817"/>
                      <a:gd name="connsiteY0-668" fmla="*/ 970651 h 986901"/>
                      <a:gd name="connsiteX1-669" fmla="*/ 798115 w 1105817"/>
                      <a:gd name="connsiteY1-670" fmla="*/ 874131 h 986901"/>
                      <a:gd name="connsiteX2-671" fmla="*/ 1100375 w 1105817"/>
                      <a:gd name="connsiteY2-672" fmla="*/ 262499 h 986901"/>
                      <a:gd name="connsiteX3-673" fmla="*/ 976421 w 1105817"/>
                      <a:gd name="connsiteY3-674" fmla="*/ 179188 h 986901"/>
                      <a:gd name="connsiteX4-675" fmla="*/ 775763 w 1105817"/>
                      <a:gd name="connsiteY4-676" fmla="*/ 236083 h 986901"/>
                      <a:gd name="connsiteX5-677" fmla="*/ 641141 w 1105817"/>
                      <a:gd name="connsiteY5-678" fmla="*/ 260469 h 986901"/>
                      <a:gd name="connsiteX6-679" fmla="*/ 645588 w 1105817"/>
                      <a:gd name="connsiteY6-680" fmla="*/ 252847 h 986901"/>
                      <a:gd name="connsiteX7-681" fmla="*/ 375459 w 1105817"/>
                      <a:gd name="connsiteY7-682" fmla="*/ 135499 h 986901"/>
                      <a:gd name="connsiteX8-683" fmla="*/ 244901 w 1105817"/>
                      <a:gd name="connsiteY8-684" fmla="*/ 64889 h 986901"/>
                      <a:gd name="connsiteX9-685" fmla="*/ 145841 w 1105817"/>
                      <a:gd name="connsiteY9-686" fmla="*/ 26789 h 986901"/>
                      <a:gd name="connsiteX10-687" fmla="*/ 85391 w 1105817"/>
                      <a:gd name="connsiteY10-688" fmla="*/ 9515 h 986901"/>
                      <a:gd name="connsiteX11-689" fmla="*/ 46781 w 1105817"/>
                      <a:gd name="connsiteY11-690" fmla="*/ 3929 h 986901"/>
                      <a:gd name="connsiteX12-691" fmla="*/ 47 w 1105817"/>
                      <a:gd name="connsiteY12-692" fmla="*/ 69459 h 986901"/>
                      <a:gd name="connsiteX13-693" fmla="*/ 39162 w 1105817"/>
                      <a:gd name="connsiteY13-694" fmla="*/ 219828 h 986901"/>
                      <a:gd name="connsiteX14-695" fmla="*/ 110791 w 1105817"/>
                      <a:gd name="connsiteY14-696" fmla="*/ 401691 h 986901"/>
                      <a:gd name="connsiteX15-697" fmla="*/ 158035 w 1105817"/>
                      <a:gd name="connsiteY15-698" fmla="*/ 672963 h 986901"/>
                      <a:gd name="connsiteX16-699" fmla="*/ 241347 w 1105817"/>
                      <a:gd name="connsiteY16-700" fmla="*/ 970651 h 986901"/>
                      <a:gd name="connsiteX0-701" fmla="*/ 241347 w 1105133"/>
                      <a:gd name="connsiteY0-702" fmla="*/ 970651 h 986901"/>
                      <a:gd name="connsiteX1-703" fmla="*/ 798115 w 1105133"/>
                      <a:gd name="connsiteY1-704" fmla="*/ 874131 h 986901"/>
                      <a:gd name="connsiteX2-705" fmla="*/ 1100375 w 1105133"/>
                      <a:gd name="connsiteY2-706" fmla="*/ 262499 h 986901"/>
                      <a:gd name="connsiteX3-707" fmla="*/ 976421 w 1105133"/>
                      <a:gd name="connsiteY3-708" fmla="*/ 179188 h 986901"/>
                      <a:gd name="connsiteX4-709" fmla="*/ 852596 w 1105133"/>
                      <a:gd name="connsiteY4-710" fmla="*/ 207764 h 986901"/>
                      <a:gd name="connsiteX5-711" fmla="*/ 775763 w 1105133"/>
                      <a:gd name="connsiteY5-712" fmla="*/ 236083 h 986901"/>
                      <a:gd name="connsiteX6-713" fmla="*/ 641141 w 1105133"/>
                      <a:gd name="connsiteY6-714" fmla="*/ 260469 h 986901"/>
                      <a:gd name="connsiteX7-715" fmla="*/ 645588 w 1105133"/>
                      <a:gd name="connsiteY7-716" fmla="*/ 252847 h 986901"/>
                      <a:gd name="connsiteX8-717" fmla="*/ 375459 w 1105133"/>
                      <a:gd name="connsiteY8-718" fmla="*/ 135499 h 986901"/>
                      <a:gd name="connsiteX9-719" fmla="*/ 244901 w 1105133"/>
                      <a:gd name="connsiteY9-720" fmla="*/ 64889 h 986901"/>
                      <a:gd name="connsiteX10-721" fmla="*/ 145841 w 1105133"/>
                      <a:gd name="connsiteY10-722" fmla="*/ 26789 h 986901"/>
                      <a:gd name="connsiteX11-723" fmla="*/ 85391 w 1105133"/>
                      <a:gd name="connsiteY11-724" fmla="*/ 9515 h 986901"/>
                      <a:gd name="connsiteX12-725" fmla="*/ 46781 w 1105133"/>
                      <a:gd name="connsiteY12-726" fmla="*/ 3929 h 986901"/>
                      <a:gd name="connsiteX13-727" fmla="*/ 47 w 1105133"/>
                      <a:gd name="connsiteY13-728" fmla="*/ 69459 h 986901"/>
                      <a:gd name="connsiteX14-729" fmla="*/ 39162 w 1105133"/>
                      <a:gd name="connsiteY14-730" fmla="*/ 219828 h 986901"/>
                      <a:gd name="connsiteX15-731" fmla="*/ 110791 w 1105133"/>
                      <a:gd name="connsiteY15-732" fmla="*/ 401691 h 986901"/>
                      <a:gd name="connsiteX16-733" fmla="*/ 158035 w 1105133"/>
                      <a:gd name="connsiteY16-734" fmla="*/ 672963 h 986901"/>
                      <a:gd name="connsiteX17" fmla="*/ 241347 w 1105133"/>
                      <a:gd name="connsiteY17" fmla="*/ 970651 h 986901"/>
                      <a:gd name="connsiteX0-735" fmla="*/ 241347 w 1115427"/>
                      <a:gd name="connsiteY0-736" fmla="*/ 970651 h 986901"/>
                      <a:gd name="connsiteX1-737" fmla="*/ 798115 w 1115427"/>
                      <a:gd name="connsiteY1-738" fmla="*/ 874131 h 986901"/>
                      <a:gd name="connsiteX2-739" fmla="*/ 1100375 w 1115427"/>
                      <a:gd name="connsiteY2-740" fmla="*/ 262499 h 986901"/>
                      <a:gd name="connsiteX3-741" fmla="*/ 1050716 w 1115427"/>
                      <a:gd name="connsiteY3-742" fmla="*/ 162043 h 986901"/>
                      <a:gd name="connsiteX4-743" fmla="*/ 852596 w 1115427"/>
                      <a:gd name="connsiteY4-744" fmla="*/ 207764 h 986901"/>
                      <a:gd name="connsiteX5-745" fmla="*/ 775763 w 1115427"/>
                      <a:gd name="connsiteY5-746" fmla="*/ 236083 h 986901"/>
                      <a:gd name="connsiteX6-747" fmla="*/ 641141 w 1115427"/>
                      <a:gd name="connsiteY6-748" fmla="*/ 260469 h 986901"/>
                      <a:gd name="connsiteX7-749" fmla="*/ 645588 w 1115427"/>
                      <a:gd name="connsiteY7-750" fmla="*/ 252847 h 986901"/>
                      <a:gd name="connsiteX8-751" fmla="*/ 375459 w 1115427"/>
                      <a:gd name="connsiteY8-752" fmla="*/ 135499 h 986901"/>
                      <a:gd name="connsiteX9-753" fmla="*/ 244901 w 1115427"/>
                      <a:gd name="connsiteY9-754" fmla="*/ 64889 h 986901"/>
                      <a:gd name="connsiteX10-755" fmla="*/ 145841 w 1115427"/>
                      <a:gd name="connsiteY10-756" fmla="*/ 26789 h 986901"/>
                      <a:gd name="connsiteX11-757" fmla="*/ 85391 w 1115427"/>
                      <a:gd name="connsiteY11-758" fmla="*/ 9515 h 986901"/>
                      <a:gd name="connsiteX12-759" fmla="*/ 46781 w 1115427"/>
                      <a:gd name="connsiteY12-760" fmla="*/ 3929 h 986901"/>
                      <a:gd name="connsiteX13-761" fmla="*/ 47 w 1115427"/>
                      <a:gd name="connsiteY13-762" fmla="*/ 69459 h 986901"/>
                      <a:gd name="connsiteX14-763" fmla="*/ 39162 w 1115427"/>
                      <a:gd name="connsiteY14-764" fmla="*/ 219828 h 986901"/>
                      <a:gd name="connsiteX15-765" fmla="*/ 110791 w 1115427"/>
                      <a:gd name="connsiteY15-766" fmla="*/ 401691 h 986901"/>
                      <a:gd name="connsiteX16-767" fmla="*/ 158035 w 1115427"/>
                      <a:gd name="connsiteY16-768" fmla="*/ 672963 h 986901"/>
                      <a:gd name="connsiteX17-769" fmla="*/ 241347 w 1115427"/>
                      <a:gd name="connsiteY17-770" fmla="*/ 970651 h 986901"/>
                      <a:gd name="connsiteX0-771" fmla="*/ 241347 w 1115427"/>
                      <a:gd name="connsiteY0-772" fmla="*/ 970490 h 986740"/>
                      <a:gd name="connsiteX1-773" fmla="*/ 798115 w 1115427"/>
                      <a:gd name="connsiteY1-774" fmla="*/ 873970 h 986740"/>
                      <a:gd name="connsiteX2-775" fmla="*/ 1100375 w 1115427"/>
                      <a:gd name="connsiteY2-776" fmla="*/ 262338 h 986740"/>
                      <a:gd name="connsiteX3-777" fmla="*/ 1050716 w 1115427"/>
                      <a:gd name="connsiteY3-778" fmla="*/ 161882 h 986740"/>
                      <a:gd name="connsiteX4-779" fmla="*/ 852596 w 1115427"/>
                      <a:gd name="connsiteY4-780" fmla="*/ 207603 h 986740"/>
                      <a:gd name="connsiteX5-781" fmla="*/ 775763 w 1115427"/>
                      <a:gd name="connsiteY5-782" fmla="*/ 235922 h 986740"/>
                      <a:gd name="connsiteX6-783" fmla="*/ 641141 w 1115427"/>
                      <a:gd name="connsiteY6-784" fmla="*/ 260308 h 986740"/>
                      <a:gd name="connsiteX7-785" fmla="*/ 645588 w 1115427"/>
                      <a:gd name="connsiteY7-786" fmla="*/ 252686 h 986740"/>
                      <a:gd name="connsiteX8-787" fmla="*/ 375459 w 1115427"/>
                      <a:gd name="connsiteY8-788" fmla="*/ 135338 h 986740"/>
                      <a:gd name="connsiteX9-789" fmla="*/ 244901 w 1115427"/>
                      <a:gd name="connsiteY9-790" fmla="*/ 64728 h 986740"/>
                      <a:gd name="connsiteX10-791" fmla="*/ 145841 w 1115427"/>
                      <a:gd name="connsiteY10-792" fmla="*/ 20913 h 986740"/>
                      <a:gd name="connsiteX11-793" fmla="*/ 85391 w 1115427"/>
                      <a:gd name="connsiteY11-794" fmla="*/ 9354 h 986740"/>
                      <a:gd name="connsiteX12-795" fmla="*/ 46781 w 1115427"/>
                      <a:gd name="connsiteY12-796" fmla="*/ 3768 h 986740"/>
                      <a:gd name="connsiteX13-797" fmla="*/ 47 w 1115427"/>
                      <a:gd name="connsiteY13-798" fmla="*/ 69298 h 986740"/>
                      <a:gd name="connsiteX14-799" fmla="*/ 39162 w 1115427"/>
                      <a:gd name="connsiteY14-800" fmla="*/ 219667 h 986740"/>
                      <a:gd name="connsiteX15-801" fmla="*/ 110791 w 1115427"/>
                      <a:gd name="connsiteY15-802" fmla="*/ 401530 h 986740"/>
                      <a:gd name="connsiteX16-803" fmla="*/ 158035 w 1115427"/>
                      <a:gd name="connsiteY16-804" fmla="*/ 672802 h 986740"/>
                      <a:gd name="connsiteX17-805" fmla="*/ 241347 w 1115427"/>
                      <a:gd name="connsiteY17-806" fmla="*/ 970490 h 986740"/>
                      <a:gd name="connsiteX0-807" fmla="*/ 241347 w 1115427"/>
                      <a:gd name="connsiteY0-808" fmla="*/ 972622 h 988872"/>
                      <a:gd name="connsiteX1-809" fmla="*/ 798115 w 1115427"/>
                      <a:gd name="connsiteY1-810" fmla="*/ 876102 h 988872"/>
                      <a:gd name="connsiteX2-811" fmla="*/ 1100375 w 1115427"/>
                      <a:gd name="connsiteY2-812" fmla="*/ 264470 h 988872"/>
                      <a:gd name="connsiteX3-813" fmla="*/ 1050716 w 1115427"/>
                      <a:gd name="connsiteY3-814" fmla="*/ 164014 h 988872"/>
                      <a:gd name="connsiteX4-815" fmla="*/ 852596 w 1115427"/>
                      <a:gd name="connsiteY4-816" fmla="*/ 209735 h 988872"/>
                      <a:gd name="connsiteX5-817" fmla="*/ 775763 w 1115427"/>
                      <a:gd name="connsiteY5-818" fmla="*/ 238054 h 988872"/>
                      <a:gd name="connsiteX6-819" fmla="*/ 641141 w 1115427"/>
                      <a:gd name="connsiteY6-820" fmla="*/ 262440 h 988872"/>
                      <a:gd name="connsiteX7-821" fmla="*/ 645588 w 1115427"/>
                      <a:gd name="connsiteY7-822" fmla="*/ 254818 h 988872"/>
                      <a:gd name="connsiteX8-823" fmla="*/ 375459 w 1115427"/>
                      <a:gd name="connsiteY8-824" fmla="*/ 137470 h 988872"/>
                      <a:gd name="connsiteX9-825" fmla="*/ 244901 w 1115427"/>
                      <a:gd name="connsiteY9-826" fmla="*/ 66860 h 988872"/>
                      <a:gd name="connsiteX10-827" fmla="*/ 145841 w 1115427"/>
                      <a:gd name="connsiteY10-828" fmla="*/ 23045 h 988872"/>
                      <a:gd name="connsiteX11-829" fmla="*/ 85391 w 1115427"/>
                      <a:gd name="connsiteY11-830" fmla="*/ 3866 h 988872"/>
                      <a:gd name="connsiteX12-831" fmla="*/ 46781 w 1115427"/>
                      <a:gd name="connsiteY12-832" fmla="*/ 5900 h 988872"/>
                      <a:gd name="connsiteX13-833" fmla="*/ 47 w 1115427"/>
                      <a:gd name="connsiteY13-834" fmla="*/ 71430 h 988872"/>
                      <a:gd name="connsiteX14-835" fmla="*/ 39162 w 1115427"/>
                      <a:gd name="connsiteY14-836" fmla="*/ 221799 h 988872"/>
                      <a:gd name="connsiteX15-837" fmla="*/ 110791 w 1115427"/>
                      <a:gd name="connsiteY15-838" fmla="*/ 403662 h 988872"/>
                      <a:gd name="connsiteX16-839" fmla="*/ 158035 w 1115427"/>
                      <a:gd name="connsiteY16-840" fmla="*/ 674934 h 988872"/>
                      <a:gd name="connsiteX17-841" fmla="*/ 241347 w 1115427"/>
                      <a:gd name="connsiteY17-842" fmla="*/ 972622 h 988872"/>
                      <a:gd name="connsiteX0-843" fmla="*/ 241347 w 1115427"/>
                      <a:gd name="connsiteY0-844" fmla="*/ 972622 h 988872"/>
                      <a:gd name="connsiteX1-845" fmla="*/ 798115 w 1115427"/>
                      <a:gd name="connsiteY1-846" fmla="*/ 876102 h 988872"/>
                      <a:gd name="connsiteX2-847" fmla="*/ 1100375 w 1115427"/>
                      <a:gd name="connsiteY2-848" fmla="*/ 264470 h 988872"/>
                      <a:gd name="connsiteX3-849" fmla="*/ 1050716 w 1115427"/>
                      <a:gd name="connsiteY3-850" fmla="*/ 164014 h 988872"/>
                      <a:gd name="connsiteX4-851" fmla="*/ 852596 w 1115427"/>
                      <a:gd name="connsiteY4-852" fmla="*/ 209735 h 988872"/>
                      <a:gd name="connsiteX5-853" fmla="*/ 775763 w 1115427"/>
                      <a:gd name="connsiteY5-854" fmla="*/ 238054 h 988872"/>
                      <a:gd name="connsiteX6-855" fmla="*/ 641141 w 1115427"/>
                      <a:gd name="connsiteY6-856" fmla="*/ 262440 h 988872"/>
                      <a:gd name="connsiteX7-857" fmla="*/ 645588 w 1115427"/>
                      <a:gd name="connsiteY7-858" fmla="*/ 254818 h 988872"/>
                      <a:gd name="connsiteX8-859" fmla="*/ 386889 w 1115427"/>
                      <a:gd name="connsiteY8-860" fmla="*/ 135565 h 988872"/>
                      <a:gd name="connsiteX9-861" fmla="*/ 244901 w 1115427"/>
                      <a:gd name="connsiteY9-862" fmla="*/ 66860 h 988872"/>
                      <a:gd name="connsiteX10-863" fmla="*/ 145841 w 1115427"/>
                      <a:gd name="connsiteY10-864" fmla="*/ 23045 h 988872"/>
                      <a:gd name="connsiteX11-865" fmla="*/ 85391 w 1115427"/>
                      <a:gd name="connsiteY11-866" fmla="*/ 3866 h 988872"/>
                      <a:gd name="connsiteX12-867" fmla="*/ 46781 w 1115427"/>
                      <a:gd name="connsiteY12-868" fmla="*/ 5900 h 988872"/>
                      <a:gd name="connsiteX13-869" fmla="*/ 47 w 1115427"/>
                      <a:gd name="connsiteY13-870" fmla="*/ 71430 h 988872"/>
                      <a:gd name="connsiteX14-871" fmla="*/ 39162 w 1115427"/>
                      <a:gd name="connsiteY14-872" fmla="*/ 221799 h 988872"/>
                      <a:gd name="connsiteX15-873" fmla="*/ 110791 w 1115427"/>
                      <a:gd name="connsiteY15-874" fmla="*/ 403662 h 988872"/>
                      <a:gd name="connsiteX16-875" fmla="*/ 158035 w 1115427"/>
                      <a:gd name="connsiteY16-876" fmla="*/ 674934 h 988872"/>
                      <a:gd name="connsiteX17-877" fmla="*/ 241347 w 1115427"/>
                      <a:gd name="connsiteY17-878" fmla="*/ 972622 h 988872"/>
                      <a:gd name="connsiteX0-879" fmla="*/ 241314 w 1115394"/>
                      <a:gd name="connsiteY0-880" fmla="*/ 976778 h 993028"/>
                      <a:gd name="connsiteX1-881" fmla="*/ 798082 w 1115394"/>
                      <a:gd name="connsiteY1-882" fmla="*/ 880258 h 993028"/>
                      <a:gd name="connsiteX2-883" fmla="*/ 1100342 w 1115394"/>
                      <a:gd name="connsiteY2-884" fmla="*/ 268626 h 993028"/>
                      <a:gd name="connsiteX3-885" fmla="*/ 1050683 w 1115394"/>
                      <a:gd name="connsiteY3-886" fmla="*/ 168170 h 993028"/>
                      <a:gd name="connsiteX4-887" fmla="*/ 852563 w 1115394"/>
                      <a:gd name="connsiteY4-888" fmla="*/ 213891 h 993028"/>
                      <a:gd name="connsiteX5-889" fmla="*/ 775730 w 1115394"/>
                      <a:gd name="connsiteY5-890" fmla="*/ 242210 h 993028"/>
                      <a:gd name="connsiteX6-891" fmla="*/ 641108 w 1115394"/>
                      <a:gd name="connsiteY6-892" fmla="*/ 266596 h 993028"/>
                      <a:gd name="connsiteX7-893" fmla="*/ 645555 w 1115394"/>
                      <a:gd name="connsiteY7-894" fmla="*/ 258974 h 993028"/>
                      <a:gd name="connsiteX8-895" fmla="*/ 386856 w 1115394"/>
                      <a:gd name="connsiteY8-896" fmla="*/ 139721 h 993028"/>
                      <a:gd name="connsiteX9-897" fmla="*/ 244868 w 1115394"/>
                      <a:gd name="connsiteY9-898" fmla="*/ 71016 h 993028"/>
                      <a:gd name="connsiteX10-899" fmla="*/ 145808 w 1115394"/>
                      <a:gd name="connsiteY10-900" fmla="*/ 27201 h 993028"/>
                      <a:gd name="connsiteX11-901" fmla="*/ 85358 w 1115394"/>
                      <a:gd name="connsiteY11-902" fmla="*/ 8022 h 993028"/>
                      <a:gd name="connsiteX12-903" fmla="*/ 35318 w 1115394"/>
                      <a:gd name="connsiteY12-904" fmla="*/ 4341 h 993028"/>
                      <a:gd name="connsiteX13-905" fmla="*/ 14 w 1115394"/>
                      <a:gd name="connsiteY13-906" fmla="*/ 75586 h 993028"/>
                      <a:gd name="connsiteX14-907" fmla="*/ 39129 w 1115394"/>
                      <a:gd name="connsiteY14-908" fmla="*/ 225955 h 993028"/>
                      <a:gd name="connsiteX15-909" fmla="*/ 110758 w 1115394"/>
                      <a:gd name="connsiteY15-910" fmla="*/ 407818 h 993028"/>
                      <a:gd name="connsiteX16-911" fmla="*/ 158002 w 1115394"/>
                      <a:gd name="connsiteY16-912" fmla="*/ 679090 h 993028"/>
                      <a:gd name="connsiteX17-913" fmla="*/ 241314 w 1115394"/>
                      <a:gd name="connsiteY17-914" fmla="*/ 976778 h 993028"/>
                      <a:gd name="connsiteX0-915" fmla="*/ 241314 w 1115394"/>
                      <a:gd name="connsiteY0-916" fmla="*/ 976778 h 992046"/>
                      <a:gd name="connsiteX1-917" fmla="*/ 798082 w 1115394"/>
                      <a:gd name="connsiteY1-918" fmla="*/ 880258 h 992046"/>
                      <a:gd name="connsiteX2-919" fmla="*/ 1100342 w 1115394"/>
                      <a:gd name="connsiteY2-920" fmla="*/ 268626 h 992046"/>
                      <a:gd name="connsiteX3-921" fmla="*/ 1050683 w 1115394"/>
                      <a:gd name="connsiteY3-922" fmla="*/ 168170 h 992046"/>
                      <a:gd name="connsiteX4-923" fmla="*/ 852563 w 1115394"/>
                      <a:gd name="connsiteY4-924" fmla="*/ 213891 h 992046"/>
                      <a:gd name="connsiteX5-925" fmla="*/ 775730 w 1115394"/>
                      <a:gd name="connsiteY5-926" fmla="*/ 242210 h 992046"/>
                      <a:gd name="connsiteX6-927" fmla="*/ 641108 w 1115394"/>
                      <a:gd name="connsiteY6-928" fmla="*/ 266596 h 992046"/>
                      <a:gd name="connsiteX7-929" fmla="*/ 645555 w 1115394"/>
                      <a:gd name="connsiteY7-930" fmla="*/ 258974 h 992046"/>
                      <a:gd name="connsiteX8-931" fmla="*/ 386856 w 1115394"/>
                      <a:gd name="connsiteY8-932" fmla="*/ 139721 h 992046"/>
                      <a:gd name="connsiteX9-933" fmla="*/ 244868 w 1115394"/>
                      <a:gd name="connsiteY9-934" fmla="*/ 71016 h 992046"/>
                      <a:gd name="connsiteX10-935" fmla="*/ 145808 w 1115394"/>
                      <a:gd name="connsiteY10-936" fmla="*/ 27201 h 992046"/>
                      <a:gd name="connsiteX11-937" fmla="*/ 85358 w 1115394"/>
                      <a:gd name="connsiteY11-938" fmla="*/ 8022 h 992046"/>
                      <a:gd name="connsiteX12-939" fmla="*/ 35318 w 1115394"/>
                      <a:gd name="connsiteY12-940" fmla="*/ 4341 h 992046"/>
                      <a:gd name="connsiteX13-941" fmla="*/ 14 w 1115394"/>
                      <a:gd name="connsiteY13-942" fmla="*/ 75586 h 992046"/>
                      <a:gd name="connsiteX14-943" fmla="*/ 39129 w 1115394"/>
                      <a:gd name="connsiteY14-944" fmla="*/ 225955 h 992046"/>
                      <a:gd name="connsiteX15-945" fmla="*/ 110758 w 1115394"/>
                      <a:gd name="connsiteY15-946" fmla="*/ 407818 h 992046"/>
                      <a:gd name="connsiteX16-947" fmla="*/ 182767 w 1115394"/>
                      <a:gd name="connsiteY16-948" fmla="*/ 692425 h 992046"/>
                      <a:gd name="connsiteX17-949" fmla="*/ 241314 w 1115394"/>
                      <a:gd name="connsiteY17-950" fmla="*/ 976778 h 992046"/>
                      <a:gd name="connsiteX0-951" fmla="*/ 241314 w 1115394"/>
                      <a:gd name="connsiteY0-952" fmla="*/ 976778 h 991906"/>
                      <a:gd name="connsiteX1-953" fmla="*/ 798082 w 1115394"/>
                      <a:gd name="connsiteY1-954" fmla="*/ 880258 h 991906"/>
                      <a:gd name="connsiteX2-955" fmla="*/ 1100342 w 1115394"/>
                      <a:gd name="connsiteY2-956" fmla="*/ 268626 h 991906"/>
                      <a:gd name="connsiteX3-957" fmla="*/ 1050683 w 1115394"/>
                      <a:gd name="connsiteY3-958" fmla="*/ 168170 h 991906"/>
                      <a:gd name="connsiteX4-959" fmla="*/ 852563 w 1115394"/>
                      <a:gd name="connsiteY4-960" fmla="*/ 213891 h 991906"/>
                      <a:gd name="connsiteX5-961" fmla="*/ 775730 w 1115394"/>
                      <a:gd name="connsiteY5-962" fmla="*/ 242210 h 991906"/>
                      <a:gd name="connsiteX6-963" fmla="*/ 641108 w 1115394"/>
                      <a:gd name="connsiteY6-964" fmla="*/ 266596 h 991906"/>
                      <a:gd name="connsiteX7-965" fmla="*/ 645555 w 1115394"/>
                      <a:gd name="connsiteY7-966" fmla="*/ 258974 h 991906"/>
                      <a:gd name="connsiteX8-967" fmla="*/ 386856 w 1115394"/>
                      <a:gd name="connsiteY8-968" fmla="*/ 139721 h 991906"/>
                      <a:gd name="connsiteX9-969" fmla="*/ 244868 w 1115394"/>
                      <a:gd name="connsiteY9-970" fmla="*/ 71016 h 991906"/>
                      <a:gd name="connsiteX10-971" fmla="*/ 145808 w 1115394"/>
                      <a:gd name="connsiteY10-972" fmla="*/ 27201 h 991906"/>
                      <a:gd name="connsiteX11-973" fmla="*/ 85358 w 1115394"/>
                      <a:gd name="connsiteY11-974" fmla="*/ 8022 h 991906"/>
                      <a:gd name="connsiteX12-975" fmla="*/ 35318 w 1115394"/>
                      <a:gd name="connsiteY12-976" fmla="*/ 4341 h 991906"/>
                      <a:gd name="connsiteX13-977" fmla="*/ 14 w 1115394"/>
                      <a:gd name="connsiteY13-978" fmla="*/ 75586 h 991906"/>
                      <a:gd name="connsiteX14-979" fmla="*/ 39129 w 1115394"/>
                      <a:gd name="connsiteY14-980" fmla="*/ 225955 h 991906"/>
                      <a:gd name="connsiteX15-981" fmla="*/ 110758 w 1115394"/>
                      <a:gd name="connsiteY15-982" fmla="*/ 407818 h 991906"/>
                      <a:gd name="connsiteX16-983" fmla="*/ 173242 w 1115394"/>
                      <a:gd name="connsiteY16-984" fmla="*/ 694330 h 991906"/>
                      <a:gd name="connsiteX17-985" fmla="*/ 241314 w 1115394"/>
                      <a:gd name="connsiteY17-986" fmla="*/ 976778 h 991906"/>
                      <a:gd name="connsiteX0-987" fmla="*/ 241304 w 1115384"/>
                      <a:gd name="connsiteY0-988" fmla="*/ 976778 h 991906"/>
                      <a:gd name="connsiteX1-989" fmla="*/ 798072 w 1115384"/>
                      <a:gd name="connsiteY1-990" fmla="*/ 880258 h 991906"/>
                      <a:gd name="connsiteX2-991" fmla="*/ 1100332 w 1115384"/>
                      <a:gd name="connsiteY2-992" fmla="*/ 268626 h 991906"/>
                      <a:gd name="connsiteX3-993" fmla="*/ 1050673 w 1115384"/>
                      <a:gd name="connsiteY3-994" fmla="*/ 168170 h 991906"/>
                      <a:gd name="connsiteX4-995" fmla="*/ 852553 w 1115384"/>
                      <a:gd name="connsiteY4-996" fmla="*/ 213891 h 991906"/>
                      <a:gd name="connsiteX5-997" fmla="*/ 775720 w 1115384"/>
                      <a:gd name="connsiteY5-998" fmla="*/ 242210 h 991906"/>
                      <a:gd name="connsiteX6-999" fmla="*/ 641098 w 1115384"/>
                      <a:gd name="connsiteY6-1000" fmla="*/ 266596 h 991906"/>
                      <a:gd name="connsiteX7-1001" fmla="*/ 645545 w 1115384"/>
                      <a:gd name="connsiteY7-1002" fmla="*/ 258974 h 991906"/>
                      <a:gd name="connsiteX8-1003" fmla="*/ 386846 w 1115384"/>
                      <a:gd name="connsiteY8-1004" fmla="*/ 139721 h 991906"/>
                      <a:gd name="connsiteX9-1005" fmla="*/ 244858 w 1115384"/>
                      <a:gd name="connsiteY9-1006" fmla="*/ 71016 h 991906"/>
                      <a:gd name="connsiteX10-1007" fmla="*/ 145798 w 1115384"/>
                      <a:gd name="connsiteY10-1008" fmla="*/ 27201 h 991906"/>
                      <a:gd name="connsiteX11-1009" fmla="*/ 85348 w 1115384"/>
                      <a:gd name="connsiteY11-1010" fmla="*/ 8022 h 991906"/>
                      <a:gd name="connsiteX12-1011" fmla="*/ 35308 w 1115384"/>
                      <a:gd name="connsiteY12-1012" fmla="*/ 4341 h 991906"/>
                      <a:gd name="connsiteX13-1013" fmla="*/ 4 w 1115384"/>
                      <a:gd name="connsiteY13-1014" fmla="*/ 75586 h 991906"/>
                      <a:gd name="connsiteX14-1015" fmla="*/ 37214 w 1115384"/>
                      <a:gd name="connsiteY14-1016" fmla="*/ 222145 h 991906"/>
                      <a:gd name="connsiteX15-1017" fmla="*/ 110748 w 1115384"/>
                      <a:gd name="connsiteY15-1018" fmla="*/ 407818 h 991906"/>
                      <a:gd name="connsiteX16-1019" fmla="*/ 173232 w 1115384"/>
                      <a:gd name="connsiteY16-1020" fmla="*/ 694330 h 991906"/>
                      <a:gd name="connsiteX17-1021" fmla="*/ 241304 w 1115384"/>
                      <a:gd name="connsiteY17-1022" fmla="*/ 976778 h 991906"/>
                      <a:gd name="connsiteX0-1023" fmla="*/ 241304 w 1115384"/>
                      <a:gd name="connsiteY0-1024" fmla="*/ 976778 h 991906"/>
                      <a:gd name="connsiteX1-1025" fmla="*/ 798072 w 1115384"/>
                      <a:gd name="connsiteY1-1026" fmla="*/ 880258 h 991906"/>
                      <a:gd name="connsiteX2-1027" fmla="*/ 1100332 w 1115384"/>
                      <a:gd name="connsiteY2-1028" fmla="*/ 268626 h 991906"/>
                      <a:gd name="connsiteX3-1029" fmla="*/ 1050673 w 1115384"/>
                      <a:gd name="connsiteY3-1030" fmla="*/ 168170 h 991906"/>
                      <a:gd name="connsiteX4-1031" fmla="*/ 852553 w 1115384"/>
                      <a:gd name="connsiteY4-1032" fmla="*/ 213891 h 991906"/>
                      <a:gd name="connsiteX5-1033" fmla="*/ 775720 w 1115384"/>
                      <a:gd name="connsiteY5-1034" fmla="*/ 242210 h 991906"/>
                      <a:gd name="connsiteX6-1035" fmla="*/ 641098 w 1115384"/>
                      <a:gd name="connsiteY6-1036" fmla="*/ 266596 h 991906"/>
                      <a:gd name="connsiteX7-1037" fmla="*/ 645545 w 1115384"/>
                      <a:gd name="connsiteY7-1038" fmla="*/ 258974 h 991906"/>
                      <a:gd name="connsiteX8-1039" fmla="*/ 386846 w 1115384"/>
                      <a:gd name="connsiteY8-1040" fmla="*/ 139721 h 991906"/>
                      <a:gd name="connsiteX9-1041" fmla="*/ 244858 w 1115384"/>
                      <a:gd name="connsiteY9-1042" fmla="*/ 71016 h 991906"/>
                      <a:gd name="connsiteX10-1043" fmla="*/ 145798 w 1115384"/>
                      <a:gd name="connsiteY10-1044" fmla="*/ 27201 h 991906"/>
                      <a:gd name="connsiteX11-1045" fmla="*/ 85348 w 1115384"/>
                      <a:gd name="connsiteY11-1046" fmla="*/ 8022 h 991906"/>
                      <a:gd name="connsiteX12-1047" fmla="*/ 35308 w 1115384"/>
                      <a:gd name="connsiteY12-1048" fmla="*/ 4341 h 991906"/>
                      <a:gd name="connsiteX13-1049" fmla="*/ 4 w 1115384"/>
                      <a:gd name="connsiteY13-1050" fmla="*/ 75586 h 991906"/>
                      <a:gd name="connsiteX14-1051" fmla="*/ 37214 w 1115384"/>
                      <a:gd name="connsiteY14-1052" fmla="*/ 222145 h 991906"/>
                      <a:gd name="connsiteX15-1053" fmla="*/ 108843 w 1115384"/>
                      <a:gd name="connsiteY15-1054" fmla="*/ 426868 h 991906"/>
                      <a:gd name="connsiteX16-1055" fmla="*/ 173232 w 1115384"/>
                      <a:gd name="connsiteY16-1056" fmla="*/ 694330 h 991906"/>
                      <a:gd name="connsiteX17-1057" fmla="*/ 241304 w 1115384"/>
                      <a:gd name="connsiteY17-1058" fmla="*/ 976778 h 991906"/>
                      <a:gd name="connsiteX0-1059" fmla="*/ 241304 w 1115384"/>
                      <a:gd name="connsiteY0-1060" fmla="*/ 976778 h 991906"/>
                      <a:gd name="connsiteX1-1061" fmla="*/ 798072 w 1115384"/>
                      <a:gd name="connsiteY1-1062" fmla="*/ 880258 h 991906"/>
                      <a:gd name="connsiteX2-1063" fmla="*/ 1100332 w 1115384"/>
                      <a:gd name="connsiteY2-1064" fmla="*/ 268626 h 991906"/>
                      <a:gd name="connsiteX3-1065" fmla="*/ 1050673 w 1115384"/>
                      <a:gd name="connsiteY3-1066" fmla="*/ 168170 h 991906"/>
                      <a:gd name="connsiteX4-1067" fmla="*/ 852553 w 1115384"/>
                      <a:gd name="connsiteY4-1068" fmla="*/ 213891 h 991906"/>
                      <a:gd name="connsiteX5-1069" fmla="*/ 775720 w 1115384"/>
                      <a:gd name="connsiteY5-1070" fmla="*/ 242210 h 991906"/>
                      <a:gd name="connsiteX6-1071" fmla="*/ 641098 w 1115384"/>
                      <a:gd name="connsiteY6-1072" fmla="*/ 266596 h 991906"/>
                      <a:gd name="connsiteX7-1073" fmla="*/ 645545 w 1115384"/>
                      <a:gd name="connsiteY7-1074" fmla="*/ 258974 h 991906"/>
                      <a:gd name="connsiteX8-1075" fmla="*/ 386846 w 1115384"/>
                      <a:gd name="connsiteY8-1076" fmla="*/ 139721 h 991906"/>
                      <a:gd name="connsiteX9-1077" fmla="*/ 244858 w 1115384"/>
                      <a:gd name="connsiteY9-1078" fmla="*/ 71016 h 991906"/>
                      <a:gd name="connsiteX10-1079" fmla="*/ 145798 w 1115384"/>
                      <a:gd name="connsiteY10-1080" fmla="*/ 27201 h 991906"/>
                      <a:gd name="connsiteX11-1081" fmla="*/ 85348 w 1115384"/>
                      <a:gd name="connsiteY11-1082" fmla="*/ 8022 h 991906"/>
                      <a:gd name="connsiteX12-1083" fmla="*/ 35308 w 1115384"/>
                      <a:gd name="connsiteY12-1084" fmla="*/ 4341 h 991906"/>
                      <a:gd name="connsiteX13-1085" fmla="*/ 4 w 1115384"/>
                      <a:gd name="connsiteY13-1086" fmla="*/ 75586 h 991906"/>
                      <a:gd name="connsiteX14-1087" fmla="*/ 37214 w 1115384"/>
                      <a:gd name="connsiteY14-1088" fmla="*/ 222145 h 991906"/>
                      <a:gd name="connsiteX15-1089" fmla="*/ 108843 w 1115384"/>
                      <a:gd name="connsiteY15-1090" fmla="*/ 426868 h 991906"/>
                      <a:gd name="connsiteX16-1091" fmla="*/ 162942 w 1115384"/>
                      <a:gd name="connsiteY16-1092" fmla="*/ 693950 h 991906"/>
                      <a:gd name="connsiteX17-1093" fmla="*/ 173232 w 1115384"/>
                      <a:gd name="connsiteY17-1094" fmla="*/ 694330 h 991906"/>
                      <a:gd name="connsiteX18" fmla="*/ 241304 w 1115384"/>
                      <a:gd name="connsiteY18" fmla="*/ 976778 h 991906"/>
                      <a:gd name="connsiteX0-1095" fmla="*/ 241351 w 1115431"/>
                      <a:gd name="connsiteY0-1096" fmla="*/ 976778 h 991906"/>
                      <a:gd name="connsiteX1-1097" fmla="*/ 798119 w 1115431"/>
                      <a:gd name="connsiteY1-1098" fmla="*/ 880258 h 991906"/>
                      <a:gd name="connsiteX2-1099" fmla="*/ 1100379 w 1115431"/>
                      <a:gd name="connsiteY2-1100" fmla="*/ 268626 h 991906"/>
                      <a:gd name="connsiteX3-1101" fmla="*/ 1050720 w 1115431"/>
                      <a:gd name="connsiteY3-1102" fmla="*/ 168170 h 991906"/>
                      <a:gd name="connsiteX4-1103" fmla="*/ 852600 w 1115431"/>
                      <a:gd name="connsiteY4-1104" fmla="*/ 213891 h 991906"/>
                      <a:gd name="connsiteX5-1105" fmla="*/ 775767 w 1115431"/>
                      <a:gd name="connsiteY5-1106" fmla="*/ 242210 h 991906"/>
                      <a:gd name="connsiteX6-1107" fmla="*/ 641145 w 1115431"/>
                      <a:gd name="connsiteY6-1108" fmla="*/ 266596 h 991906"/>
                      <a:gd name="connsiteX7-1109" fmla="*/ 645592 w 1115431"/>
                      <a:gd name="connsiteY7-1110" fmla="*/ 258974 h 991906"/>
                      <a:gd name="connsiteX8-1111" fmla="*/ 386893 w 1115431"/>
                      <a:gd name="connsiteY8-1112" fmla="*/ 139721 h 991906"/>
                      <a:gd name="connsiteX9-1113" fmla="*/ 244905 w 1115431"/>
                      <a:gd name="connsiteY9-1114" fmla="*/ 71016 h 991906"/>
                      <a:gd name="connsiteX10-1115" fmla="*/ 145845 w 1115431"/>
                      <a:gd name="connsiteY10-1116" fmla="*/ 27201 h 991906"/>
                      <a:gd name="connsiteX11-1117" fmla="*/ 85395 w 1115431"/>
                      <a:gd name="connsiteY11-1118" fmla="*/ 8022 h 991906"/>
                      <a:gd name="connsiteX12-1119" fmla="*/ 35355 w 1115431"/>
                      <a:gd name="connsiteY12-1120" fmla="*/ 4341 h 991906"/>
                      <a:gd name="connsiteX13-1121" fmla="*/ 51 w 1115431"/>
                      <a:gd name="connsiteY13-1122" fmla="*/ 75586 h 991906"/>
                      <a:gd name="connsiteX14-1123" fmla="*/ 42976 w 1115431"/>
                      <a:gd name="connsiteY14-1124" fmla="*/ 235480 h 991906"/>
                      <a:gd name="connsiteX15-1125" fmla="*/ 108890 w 1115431"/>
                      <a:gd name="connsiteY15-1126" fmla="*/ 426868 h 991906"/>
                      <a:gd name="connsiteX16-1127" fmla="*/ 162989 w 1115431"/>
                      <a:gd name="connsiteY16-1128" fmla="*/ 693950 h 991906"/>
                      <a:gd name="connsiteX17-1129" fmla="*/ 173279 w 1115431"/>
                      <a:gd name="connsiteY17-1130" fmla="*/ 694330 h 991906"/>
                      <a:gd name="connsiteX18-1131" fmla="*/ 241351 w 1115431"/>
                      <a:gd name="connsiteY18-1132" fmla="*/ 976778 h 991906"/>
                      <a:gd name="connsiteX0-1133" fmla="*/ 243252 w 1117332"/>
                      <a:gd name="connsiteY0-1134" fmla="*/ 976778 h 991906"/>
                      <a:gd name="connsiteX1-1135" fmla="*/ 800020 w 1117332"/>
                      <a:gd name="connsiteY1-1136" fmla="*/ 880258 h 991906"/>
                      <a:gd name="connsiteX2-1137" fmla="*/ 1102280 w 1117332"/>
                      <a:gd name="connsiteY2-1138" fmla="*/ 268626 h 991906"/>
                      <a:gd name="connsiteX3-1139" fmla="*/ 1052621 w 1117332"/>
                      <a:gd name="connsiteY3-1140" fmla="*/ 168170 h 991906"/>
                      <a:gd name="connsiteX4-1141" fmla="*/ 854501 w 1117332"/>
                      <a:gd name="connsiteY4-1142" fmla="*/ 213891 h 991906"/>
                      <a:gd name="connsiteX5-1143" fmla="*/ 777668 w 1117332"/>
                      <a:gd name="connsiteY5-1144" fmla="*/ 242210 h 991906"/>
                      <a:gd name="connsiteX6-1145" fmla="*/ 643046 w 1117332"/>
                      <a:gd name="connsiteY6-1146" fmla="*/ 266596 h 991906"/>
                      <a:gd name="connsiteX7-1147" fmla="*/ 647493 w 1117332"/>
                      <a:gd name="connsiteY7-1148" fmla="*/ 258974 h 991906"/>
                      <a:gd name="connsiteX8-1149" fmla="*/ 388794 w 1117332"/>
                      <a:gd name="connsiteY8-1150" fmla="*/ 139721 h 991906"/>
                      <a:gd name="connsiteX9-1151" fmla="*/ 246806 w 1117332"/>
                      <a:gd name="connsiteY9-1152" fmla="*/ 71016 h 991906"/>
                      <a:gd name="connsiteX10-1153" fmla="*/ 147746 w 1117332"/>
                      <a:gd name="connsiteY10-1154" fmla="*/ 27201 h 991906"/>
                      <a:gd name="connsiteX11-1155" fmla="*/ 87296 w 1117332"/>
                      <a:gd name="connsiteY11-1156" fmla="*/ 8022 h 991906"/>
                      <a:gd name="connsiteX12-1157" fmla="*/ 37256 w 1117332"/>
                      <a:gd name="connsiteY12-1158" fmla="*/ 4341 h 991906"/>
                      <a:gd name="connsiteX13-1159" fmla="*/ 47 w 1117332"/>
                      <a:gd name="connsiteY13-1160" fmla="*/ 106066 h 991906"/>
                      <a:gd name="connsiteX14-1161" fmla="*/ 44877 w 1117332"/>
                      <a:gd name="connsiteY14-1162" fmla="*/ 235480 h 991906"/>
                      <a:gd name="connsiteX15-1163" fmla="*/ 110791 w 1117332"/>
                      <a:gd name="connsiteY15-1164" fmla="*/ 426868 h 991906"/>
                      <a:gd name="connsiteX16-1165" fmla="*/ 164890 w 1117332"/>
                      <a:gd name="connsiteY16-1166" fmla="*/ 693950 h 991906"/>
                      <a:gd name="connsiteX17-1167" fmla="*/ 175180 w 1117332"/>
                      <a:gd name="connsiteY17-1168" fmla="*/ 694330 h 991906"/>
                      <a:gd name="connsiteX18-1169" fmla="*/ 243252 w 1117332"/>
                      <a:gd name="connsiteY18-1170" fmla="*/ 976778 h 991906"/>
                      <a:gd name="connsiteX0-1171" fmla="*/ 243205 w 1117285"/>
                      <a:gd name="connsiteY0-1172" fmla="*/ 976778 h 991906"/>
                      <a:gd name="connsiteX1-1173" fmla="*/ 799973 w 1117285"/>
                      <a:gd name="connsiteY1-1174" fmla="*/ 880258 h 991906"/>
                      <a:gd name="connsiteX2-1175" fmla="*/ 1102233 w 1117285"/>
                      <a:gd name="connsiteY2-1176" fmla="*/ 268626 h 991906"/>
                      <a:gd name="connsiteX3-1177" fmla="*/ 1052574 w 1117285"/>
                      <a:gd name="connsiteY3-1178" fmla="*/ 168170 h 991906"/>
                      <a:gd name="connsiteX4-1179" fmla="*/ 854454 w 1117285"/>
                      <a:gd name="connsiteY4-1180" fmla="*/ 213891 h 991906"/>
                      <a:gd name="connsiteX5-1181" fmla="*/ 777621 w 1117285"/>
                      <a:gd name="connsiteY5-1182" fmla="*/ 242210 h 991906"/>
                      <a:gd name="connsiteX6-1183" fmla="*/ 642999 w 1117285"/>
                      <a:gd name="connsiteY6-1184" fmla="*/ 266596 h 991906"/>
                      <a:gd name="connsiteX7-1185" fmla="*/ 647446 w 1117285"/>
                      <a:gd name="connsiteY7-1186" fmla="*/ 258974 h 991906"/>
                      <a:gd name="connsiteX8-1187" fmla="*/ 388747 w 1117285"/>
                      <a:gd name="connsiteY8-1188" fmla="*/ 139721 h 991906"/>
                      <a:gd name="connsiteX9-1189" fmla="*/ 246759 w 1117285"/>
                      <a:gd name="connsiteY9-1190" fmla="*/ 71016 h 991906"/>
                      <a:gd name="connsiteX10-1191" fmla="*/ 147699 w 1117285"/>
                      <a:gd name="connsiteY10-1192" fmla="*/ 27201 h 991906"/>
                      <a:gd name="connsiteX11-1193" fmla="*/ 87249 w 1117285"/>
                      <a:gd name="connsiteY11-1194" fmla="*/ 8022 h 991906"/>
                      <a:gd name="connsiteX12-1195" fmla="*/ 37209 w 1117285"/>
                      <a:gd name="connsiteY12-1196" fmla="*/ 4341 h 991906"/>
                      <a:gd name="connsiteX13-1197" fmla="*/ 0 w 1117285"/>
                      <a:gd name="connsiteY13-1198" fmla="*/ 106066 h 991906"/>
                      <a:gd name="connsiteX14-1199" fmla="*/ 37210 w 1117285"/>
                      <a:gd name="connsiteY14-1200" fmla="*/ 235480 h 991906"/>
                      <a:gd name="connsiteX15-1201" fmla="*/ 110744 w 1117285"/>
                      <a:gd name="connsiteY15-1202" fmla="*/ 426868 h 991906"/>
                      <a:gd name="connsiteX16-1203" fmla="*/ 164843 w 1117285"/>
                      <a:gd name="connsiteY16-1204" fmla="*/ 693950 h 991906"/>
                      <a:gd name="connsiteX17-1205" fmla="*/ 175133 w 1117285"/>
                      <a:gd name="connsiteY17-1206" fmla="*/ 694330 h 991906"/>
                      <a:gd name="connsiteX18-1207" fmla="*/ 243205 w 1117285"/>
                      <a:gd name="connsiteY18-1208" fmla="*/ 976778 h 991906"/>
                      <a:gd name="connsiteX0-1209" fmla="*/ 243205 w 1117285"/>
                      <a:gd name="connsiteY0-1210" fmla="*/ 976778 h 991906"/>
                      <a:gd name="connsiteX1-1211" fmla="*/ 799973 w 1117285"/>
                      <a:gd name="connsiteY1-1212" fmla="*/ 880258 h 991906"/>
                      <a:gd name="connsiteX2-1213" fmla="*/ 1102233 w 1117285"/>
                      <a:gd name="connsiteY2-1214" fmla="*/ 268626 h 991906"/>
                      <a:gd name="connsiteX3-1215" fmla="*/ 1052574 w 1117285"/>
                      <a:gd name="connsiteY3-1216" fmla="*/ 168170 h 991906"/>
                      <a:gd name="connsiteX4-1217" fmla="*/ 854454 w 1117285"/>
                      <a:gd name="connsiteY4-1218" fmla="*/ 213891 h 991906"/>
                      <a:gd name="connsiteX5-1219" fmla="*/ 777621 w 1117285"/>
                      <a:gd name="connsiteY5-1220" fmla="*/ 242210 h 991906"/>
                      <a:gd name="connsiteX6-1221" fmla="*/ 642999 w 1117285"/>
                      <a:gd name="connsiteY6-1222" fmla="*/ 266596 h 991906"/>
                      <a:gd name="connsiteX7-1223" fmla="*/ 647446 w 1117285"/>
                      <a:gd name="connsiteY7-1224" fmla="*/ 258974 h 991906"/>
                      <a:gd name="connsiteX8-1225" fmla="*/ 388747 w 1117285"/>
                      <a:gd name="connsiteY8-1226" fmla="*/ 139721 h 991906"/>
                      <a:gd name="connsiteX9-1227" fmla="*/ 252474 w 1117285"/>
                      <a:gd name="connsiteY9-1228" fmla="*/ 76731 h 991906"/>
                      <a:gd name="connsiteX10-1229" fmla="*/ 147699 w 1117285"/>
                      <a:gd name="connsiteY10-1230" fmla="*/ 27201 h 991906"/>
                      <a:gd name="connsiteX11-1231" fmla="*/ 87249 w 1117285"/>
                      <a:gd name="connsiteY11-1232" fmla="*/ 8022 h 991906"/>
                      <a:gd name="connsiteX12-1233" fmla="*/ 37209 w 1117285"/>
                      <a:gd name="connsiteY12-1234" fmla="*/ 4341 h 991906"/>
                      <a:gd name="connsiteX13-1235" fmla="*/ 0 w 1117285"/>
                      <a:gd name="connsiteY13-1236" fmla="*/ 106066 h 991906"/>
                      <a:gd name="connsiteX14-1237" fmla="*/ 37210 w 1117285"/>
                      <a:gd name="connsiteY14-1238" fmla="*/ 235480 h 991906"/>
                      <a:gd name="connsiteX15-1239" fmla="*/ 110744 w 1117285"/>
                      <a:gd name="connsiteY15-1240" fmla="*/ 426868 h 991906"/>
                      <a:gd name="connsiteX16-1241" fmla="*/ 164843 w 1117285"/>
                      <a:gd name="connsiteY16-1242" fmla="*/ 693950 h 991906"/>
                      <a:gd name="connsiteX17-1243" fmla="*/ 175133 w 1117285"/>
                      <a:gd name="connsiteY17-1244" fmla="*/ 694330 h 991906"/>
                      <a:gd name="connsiteX18-1245" fmla="*/ 243205 w 1117285"/>
                      <a:gd name="connsiteY18-1246" fmla="*/ 976778 h 991906"/>
                      <a:gd name="connsiteX0-1247" fmla="*/ 243205 w 1117285"/>
                      <a:gd name="connsiteY0-1248" fmla="*/ 977929 h 993057"/>
                      <a:gd name="connsiteX1-1249" fmla="*/ 799973 w 1117285"/>
                      <a:gd name="connsiteY1-1250" fmla="*/ 881409 h 993057"/>
                      <a:gd name="connsiteX2-1251" fmla="*/ 1102233 w 1117285"/>
                      <a:gd name="connsiteY2-1252" fmla="*/ 269777 h 993057"/>
                      <a:gd name="connsiteX3-1253" fmla="*/ 1052574 w 1117285"/>
                      <a:gd name="connsiteY3-1254" fmla="*/ 169321 h 993057"/>
                      <a:gd name="connsiteX4-1255" fmla="*/ 854454 w 1117285"/>
                      <a:gd name="connsiteY4-1256" fmla="*/ 215042 h 993057"/>
                      <a:gd name="connsiteX5-1257" fmla="*/ 777621 w 1117285"/>
                      <a:gd name="connsiteY5-1258" fmla="*/ 243361 h 993057"/>
                      <a:gd name="connsiteX6-1259" fmla="*/ 642999 w 1117285"/>
                      <a:gd name="connsiteY6-1260" fmla="*/ 267747 h 993057"/>
                      <a:gd name="connsiteX7-1261" fmla="*/ 647446 w 1117285"/>
                      <a:gd name="connsiteY7-1262" fmla="*/ 260125 h 993057"/>
                      <a:gd name="connsiteX8-1263" fmla="*/ 388747 w 1117285"/>
                      <a:gd name="connsiteY8-1264" fmla="*/ 140872 h 993057"/>
                      <a:gd name="connsiteX9-1265" fmla="*/ 252474 w 1117285"/>
                      <a:gd name="connsiteY9-1266" fmla="*/ 77882 h 993057"/>
                      <a:gd name="connsiteX10-1267" fmla="*/ 225804 w 1117285"/>
                      <a:gd name="connsiteY10-1268" fmla="*/ 56927 h 993057"/>
                      <a:gd name="connsiteX11-1269" fmla="*/ 87249 w 1117285"/>
                      <a:gd name="connsiteY11-1270" fmla="*/ 9173 h 993057"/>
                      <a:gd name="connsiteX12-1271" fmla="*/ 37209 w 1117285"/>
                      <a:gd name="connsiteY12-1272" fmla="*/ 5492 h 993057"/>
                      <a:gd name="connsiteX13-1273" fmla="*/ 0 w 1117285"/>
                      <a:gd name="connsiteY13-1274" fmla="*/ 107217 h 993057"/>
                      <a:gd name="connsiteX14-1275" fmla="*/ 37210 w 1117285"/>
                      <a:gd name="connsiteY14-1276" fmla="*/ 236631 h 993057"/>
                      <a:gd name="connsiteX15-1277" fmla="*/ 110744 w 1117285"/>
                      <a:gd name="connsiteY15-1278" fmla="*/ 428019 h 993057"/>
                      <a:gd name="connsiteX16-1279" fmla="*/ 164843 w 1117285"/>
                      <a:gd name="connsiteY16-1280" fmla="*/ 695101 h 993057"/>
                      <a:gd name="connsiteX17-1281" fmla="*/ 175133 w 1117285"/>
                      <a:gd name="connsiteY17-1282" fmla="*/ 695481 h 993057"/>
                      <a:gd name="connsiteX18-1283" fmla="*/ 243205 w 1117285"/>
                      <a:gd name="connsiteY18-1284" fmla="*/ 977929 h 993057"/>
                      <a:gd name="connsiteX0-1285" fmla="*/ 243205 w 1117285"/>
                      <a:gd name="connsiteY0-1286" fmla="*/ 977929 h 993057"/>
                      <a:gd name="connsiteX1-1287" fmla="*/ 799973 w 1117285"/>
                      <a:gd name="connsiteY1-1288" fmla="*/ 881409 h 993057"/>
                      <a:gd name="connsiteX2-1289" fmla="*/ 1102233 w 1117285"/>
                      <a:gd name="connsiteY2-1290" fmla="*/ 269777 h 993057"/>
                      <a:gd name="connsiteX3-1291" fmla="*/ 1052574 w 1117285"/>
                      <a:gd name="connsiteY3-1292" fmla="*/ 169321 h 993057"/>
                      <a:gd name="connsiteX4-1293" fmla="*/ 854454 w 1117285"/>
                      <a:gd name="connsiteY4-1294" fmla="*/ 215042 h 993057"/>
                      <a:gd name="connsiteX5-1295" fmla="*/ 777621 w 1117285"/>
                      <a:gd name="connsiteY5-1296" fmla="*/ 243361 h 993057"/>
                      <a:gd name="connsiteX6-1297" fmla="*/ 705864 w 1117285"/>
                      <a:gd name="connsiteY6-1298" fmla="*/ 262032 h 993057"/>
                      <a:gd name="connsiteX7-1299" fmla="*/ 647446 w 1117285"/>
                      <a:gd name="connsiteY7-1300" fmla="*/ 260125 h 993057"/>
                      <a:gd name="connsiteX8-1301" fmla="*/ 388747 w 1117285"/>
                      <a:gd name="connsiteY8-1302" fmla="*/ 140872 h 993057"/>
                      <a:gd name="connsiteX9-1303" fmla="*/ 252474 w 1117285"/>
                      <a:gd name="connsiteY9-1304" fmla="*/ 77882 h 993057"/>
                      <a:gd name="connsiteX10-1305" fmla="*/ 225804 w 1117285"/>
                      <a:gd name="connsiteY10-1306" fmla="*/ 56927 h 993057"/>
                      <a:gd name="connsiteX11-1307" fmla="*/ 87249 w 1117285"/>
                      <a:gd name="connsiteY11-1308" fmla="*/ 9173 h 993057"/>
                      <a:gd name="connsiteX12-1309" fmla="*/ 37209 w 1117285"/>
                      <a:gd name="connsiteY12-1310" fmla="*/ 5492 h 993057"/>
                      <a:gd name="connsiteX13-1311" fmla="*/ 0 w 1117285"/>
                      <a:gd name="connsiteY13-1312" fmla="*/ 107217 h 993057"/>
                      <a:gd name="connsiteX14-1313" fmla="*/ 37210 w 1117285"/>
                      <a:gd name="connsiteY14-1314" fmla="*/ 236631 h 993057"/>
                      <a:gd name="connsiteX15-1315" fmla="*/ 110744 w 1117285"/>
                      <a:gd name="connsiteY15-1316" fmla="*/ 428019 h 993057"/>
                      <a:gd name="connsiteX16-1317" fmla="*/ 164843 w 1117285"/>
                      <a:gd name="connsiteY16-1318" fmla="*/ 695101 h 993057"/>
                      <a:gd name="connsiteX17-1319" fmla="*/ 175133 w 1117285"/>
                      <a:gd name="connsiteY17-1320" fmla="*/ 695481 h 993057"/>
                      <a:gd name="connsiteX18-1321" fmla="*/ 243205 w 1117285"/>
                      <a:gd name="connsiteY18-1322" fmla="*/ 977929 h 993057"/>
                      <a:gd name="connsiteX0-1323" fmla="*/ 243205 w 1117285"/>
                      <a:gd name="connsiteY0-1324" fmla="*/ 977929 h 993057"/>
                      <a:gd name="connsiteX1-1325" fmla="*/ 799973 w 1117285"/>
                      <a:gd name="connsiteY1-1326" fmla="*/ 881409 h 993057"/>
                      <a:gd name="connsiteX2-1327" fmla="*/ 1102233 w 1117285"/>
                      <a:gd name="connsiteY2-1328" fmla="*/ 269777 h 993057"/>
                      <a:gd name="connsiteX3-1329" fmla="*/ 1052574 w 1117285"/>
                      <a:gd name="connsiteY3-1330" fmla="*/ 169321 h 993057"/>
                      <a:gd name="connsiteX4-1331" fmla="*/ 854454 w 1117285"/>
                      <a:gd name="connsiteY4-1332" fmla="*/ 215042 h 993057"/>
                      <a:gd name="connsiteX5-1333" fmla="*/ 777621 w 1117285"/>
                      <a:gd name="connsiteY5-1334" fmla="*/ 243361 h 993057"/>
                      <a:gd name="connsiteX6-1335" fmla="*/ 696339 w 1117285"/>
                      <a:gd name="connsiteY6-1336" fmla="*/ 250602 h 993057"/>
                      <a:gd name="connsiteX7-1337" fmla="*/ 647446 w 1117285"/>
                      <a:gd name="connsiteY7-1338" fmla="*/ 260125 h 993057"/>
                      <a:gd name="connsiteX8-1339" fmla="*/ 388747 w 1117285"/>
                      <a:gd name="connsiteY8-1340" fmla="*/ 140872 h 993057"/>
                      <a:gd name="connsiteX9-1341" fmla="*/ 252474 w 1117285"/>
                      <a:gd name="connsiteY9-1342" fmla="*/ 77882 h 993057"/>
                      <a:gd name="connsiteX10-1343" fmla="*/ 225804 w 1117285"/>
                      <a:gd name="connsiteY10-1344" fmla="*/ 56927 h 993057"/>
                      <a:gd name="connsiteX11-1345" fmla="*/ 87249 w 1117285"/>
                      <a:gd name="connsiteY11-1346" fmla="*/ 9173 h 993057"/>
                      <a:gd name="connsiteX12-1347" fmla="*/ 37209 w 1117285"/>
                      <a:gd name="connsiteY12-1348" fmla="*/ 5492 h 993057"/>
                      <a:gd name="connsiteX13-1349" fmla="*/ 0 w 1117285"/>
                      <a:gd name="connsiteY13-1350" fmla="*/ 107217 h 993057"/>
                      <a:gd name="connsiteX14-1351" fmla="*/ 37210 w 1117285"/>
                      <a:gd name="connsiteY14-1352" fmla="*/ 236631 h 993057"/>
                      <a:gd name="connsiteX15-1353" fmla="*/ 110744 w 1117285"/>
                      <a:gd name="connsiteY15-1354" fmla="*/ 428019 h 993057"/>
                      <a:gd name="connsiteX16-1355" fmla="*/ 164843 w 1117285"/>
                      <a:gd name="connsiteY16-1356" fmla="*/ 695101 h 993057"/>
                      <a:gd name="connsiteX17-1357" fmla="*/ 175133 w 1117285"/>
                      <a:gd name="connsiteY17-1358" fmla="*/ 695481 h 993057"/>
                      <a:gd name="connsiteX18-1359" fmla="*/ 243205 w 1117285"/>
                      <a:gd name="connsiteY18-1360" fmla="*/ 977929 h 993057"/>
                      <a:gd name="connsiteX0-1361" fmla="*/ 243205 w 1117285"/>
                      <a:gd name="connsiteY0-1362" fmla="*/ 977929 h 993057"/>
                      <a:gd name="connsiteX1-1363" fmla="*/ 799973 w 1117285"/>
                      <a:gd name="connsiteY1-1364" fmla="*/ 881409 h 993057"/>
                      <a:gd name="connsiteX2-1365" fmla="*/ 1102233 w 1117285"/>
                      <a:gd name="connsiteY2-1366" fmla="*/ 269777 h 993057"/>
                      <a:gd name="connsiteX3-1367" fmla="*/ 1052574 w 1117285"/>
                      <a:gd name="connsiteY3-1368" fmla="*/ 169321 h 993057"/>
                      <a:gd name="connsiteX4-1369" fmla="*/ 854454 w 1117285"/>
                      <a:gd name="connsiteY4-1370" fmla="*/ 215042 h 993057"/>
                      <a:gd name="connsiteX5-1371" fmla="*/ 777621 w 1117285"/>
                      <a:gd name="connsiteY5-1372" fmla="*/ 243361 h 993057"/>
                      <a:gd name="connsiteX6-1373" fmla="*/ 696339 w 1117285"/>
                      <a:gd name="connsiteY6-1374" fmla="*/ 250602 h 993057"/>
                      <a:gd name="connsiteX7-1375" fmla="*/ 569341 w 1117285"/>
                      <a:gd name="connsiteY7-1376" fmla="*/ 223930 h 993057"/>
                      <a:gd name="connsiteX8-1377" fmla="*/ 388747 w 1117285"/>
                      <a:gd name="connsiteY8-1378" fmla="*/ 140872 h 993057"/>
                      <a:gd name="connsiteX9-1379" fmla="*/ 252474 w 1117285"/>
                      <a:gd name="connsiteY9-1380" fmla="*/ 77882 h 993057"/>
                      <a:gd name="connsiteX10-1381" fmla="*/ 225804 w 1117285"/>
                      <a:gd name="connsiteY10-1382" fmla="*/ 56927 h 993057"/>
                      <a:gd name="connsiteX11-1383" fmla="*/ 87249 w 1117285"/>
                      <a:gd name="connsiteY11-1384" fmla="*/ 9173 h 993057"/>
                      <a:gd name="connsiteX12-1385" fmla="*/ 37209 w 1117285"/>
                      <a:gd name="connsiteY12-1386" fmla="*/ 5492 h 993057"/>
                      <a:gd name="connsiteX13-1387" fmla="*/ 0 w 1117285"/>
                      <a:gd name="connsiteY13-1388" fmla="*/ 107217 h 993057"/>
                      <a:gd name="connsiteX14-1389" fmla="*/ 37210 w 1117285"/>
                      <a:gd name="connsiteY14-1390" fmla="*/ 236631 h 993057"/>
                      <a:gd name="connsiteX15-1391" fmla="*/ 110744 w 1117285"/>
                      <a:gd name="connsiteY15-1392" fmla="*/ 428019 h 993057"/>
                      <a:gd name="connsiteX16-1393" fmla="*/ 164843 w 1117285"/>
                      <a:gd name="connsiteY16-1394" fmla="*/ 695101 h 993057"/>
                      <a:gd name="connsiteX17-1395" fmla="*/ 175133 w 1117285"/>
                      <a:gd name="connsiteY17-1396" fmla="*/ 695481 h 993057"/>
                      <a:gd name="connsiteX18-1397" fmla="*/ 243205 w 1117285"/>
                      <a:gd name="connsiteY18-1398" fmla="*/ 977929 h 993057"/>
                      <a:gd name="connsiteX0-1399" fmla="*/ 243205 w 1117285"/>
                      <a:gd name="connsiteY0-1400" fmla="*/ 977929 h 993057"/>
                      <a:gd name="connsiteX1-1401" fmla="*/ 799973 w 1117285"/>
                      <a:gd name="connsiteY1-1402" fmla="*/ 881409 h 993057"/>
                      <a:gd name="connsiteX2-1403" fmla="*/ 1102233 w 1117285"/>
                      <a:gd name="connsiteY2-1404" fmla="*/ 269777 h 993057"/>
                      <a:gd name="connsiteX3-1405" fmla="*/ 1052574 w 1117285"/>
                      <a:gd name="connsiteY3-1406" fmla="*/ 169321 h 993057"/>
                      <a:gd name="connsiteX4-1407" fmla="*/ 854454 w 1117285"/>
                      <a:gd name="connsiteY4-1408" fmla="*/ 215042 h 993057"/>
                      <a:gd name="connsiteX5-1409" fmla="*/ 777621 w 1117285"/>
                      <a:gd name="connsiteY5-1410" fmla="*/ 243361 h 993057"/>
                      <a:gd name="connsiteX6-1411" fmla="*/ 696339 w 1117285"/>
                      <a:gd name="connsiteY6-1412" fmla="*/ 250602 h 993057"/>
                      <a:gd name="connsiteX7-1413" fmla="*/ 569341 w 1117285"/>
                      <a:gd name="connsiteY7-1414" fmla="*/ 223930 h 993057"/>
                      <a:gd name="connsiteX8-1415" fmla="*/ 388747 w 1117285"/>
                      <a:gd name="connsiteY8-1416" fmla="*/ 140872 h 993057"/>
                      <a:gd name="connsiteX9-1417" fmla="*/ 267714 w 1117285"/>
                      <a:gd name="connsiteY9-1418" fmla="*/ 77882 h 993057"/>
                      <a:gd name="connsiteX10-1419" fmla="*/ 225804 w 1117285"/>
                      <a:gd name="connsiteY10-1420" fmla="*/ 56927 h 993057"/>
                      <a:gd name="connsiteX11-1421" fmla="*/ 87249 w 1117285"/>
                      <a:gd name="connsiteY11-1422" fmla="*/ 9173 h 993057"/>
                      <a:gd name="connsiteX12-1423" fmla="*/ 37209 w 1117285"/>
                      <a:gd name="connsiteY12-1424" fmla="*/ 5492 h 993057"/>
                      <a:gd name="connsiteX13-1425" fmla="*/ 0 w 1117285"/>
                      <a:gd name="connsiteY13-1426" fmla="*/ 107217 h 993057"/>
                      <a:gd name="connsiteX14-1427" fmla="*/ 37210 w 1117285"/>
                      <a:gd name="connsiteY14-1428" fmla="*/ 236631 h 993057"/>
                      <a:gd name="connsiteX15-1429" fmla="*/ 110744 w 1117285"/>
                      <a:gd name="connsiteY15-1430" fmla="*/ 428019 h 993057"/>
                      <a:gd name="connsiteX16-1431" fmla="*/ 164843 w 1117285"/>
                      <a:gd name="connsiteY16-1432" fmla="*/ 695101 h 993057"/>
                      <a:gd name="connsiteX17-1433" fmla="*/ 175133 w 1117285"/>
                      <a:gd name="connsiteY17-1434" fmla="*/ 695481 h 993057"/>
                      <a:gd name="connsiteX18-1435" fmla="*/ 243205 w 1117285"/>
                      <a:gd name="connsiteY18-1436" fmla="*/ 977929 h 993057"/>
                      <a:gd name="connsiteX0-1437" fmla="*/ 243205 w 1117285"/>
                      <a:gd name="connsiteY0-1438" fmla="*/ 977929 h 993057"/>
                      <a:gd name="connsiteX1-1439" fmla="*/ 799973 w 1117285"/>
                      <a:gd name="connsiteY1-1440" fmla="*/ 881409 h 993057"/>
                      <a:gd name="connsiteX2-1441" fmla="*/ 1102233 w 1117285"/>
                      <a:gd name="connsiteY2-1442" fmla="*/ 269777 h 993057"/>
                      <a:gd name="connsiteX3-1443" fmla="*/ 1052574 w 1117285"/>
                      <a:gd name="connsiteY3-1444" fmla="*/ 169321 h 993057"/>
                      <a:gd name="connsiteX4-1445" fmla="*/ 854454 w 1117285"/>
                      <a:gd name="connsiteY4-1446" fmla="*/ 215042 h 993057"/>
                      <a:gd name="connsiteX5-1447" fmla="*/ 777621 w 1117285"/>
                      <a:gd name="connsiteY5-1448" fmla="*/ 243361 h 993057"/>
                      <a:gd name="connsiteX6-1449" fmla="*/ 696339 w 1117285"/>
                      <a:gd name="connsiteY6-1450" fmla="*/ 250602 h 993057"/>
                      <a:gd name="connsiteX7-1451" fmla="*/ 569341 w 1117285"/>
                      <a:gd name="connsiteY7-1452" fmla="*/ 223930 h 993057"/>
                      <a:gd name="connsiteX8-1453" fmla="*/ 388747 w 1117285"/>
                      <a:gd name="connsiteY8-1454" fmla="*/ 135157 h 993057"/>
                      <a:gd name="connsiteX9-1455" fmla="*/ 267714 w 1117285"/>
                      <a:gd name="connsiteY9-1456" fmla="*/ 77882 h 993057"/>
                      <a:gd name="connsiteX10-1457" fmla="*/ 225804 w 1117285"/>
                      <a:gd name="connsiteY10-1458" fmla="*/ 56927 h 993057"/>
                      <a:gd name="connsiteX11-1459" fmla="*/ 87249 w 1117285"/>
                      <a:gd name="connsiteY11-1460" fmla="*/ 9173 h 993057"/>
                      <a:gd name="connsiteX12-1461" fmla="*/ 37209 w 1117285"/>
                      <a:gd name="connsiteY12-1462" fmla="*/ 5492 h 993057"/>
                      <a:gd name="connsiteX13-1463" fmla="*/ 0 w 1117285"/>
                      <a:gd name="connsiteY13-1464" fmla="*/ 107217 h 993057"/>
                      <a:gd name="connsiteX14-1465" fmla="*/ 37210 w 1117285"/>
                      <a:gd name="connsiteY14-1466" fmla="*/ 236631 h 993057"/>
                      <a:gd name="connsiteX15-1467" fmla="*/ 110744 w 1117285"/>
                      <a:gd name="connsiteY15-1468" fmla="*/ 428019 h 993057"/>
                      <a:gd name="connsiteX16-1469" fmla="*/ 164843 w 1117285"/>
                      <a:gd name="connsiteY16-1470" fmla="*/ 695101 h 993057"/>
                      <a:gd name="connsiteX17-1471" fmla="*/ 175133 w 1117285"/>
                      <a:gd name="connsiteY17-1472" fmla="*/ 695481 h 993057"/>
                      <a:gd name="connsiteX18-1473" fmla="*/ 243205 w 1117285"/>
                      <a:gd name="connsiteY18-1474" fmla="*/ 977929 h 993057"/>
                      <a:gd name="connsiteX0-1475" fmla="*/ 243205 w 1117285"/>
                      <a:gd name="connsiteY0-1476" fmla="*/ 981575 h 996703"/>
                      <a:gd name="connsiteX1-1477" fmla="*/ 799973 w 1117285"/>
                      <a:gd name="connsiteY1-1478" fmla="*/ 885055 h 996703"/>
                      <a:gd name="connsiteX2-1479" fmla="*/ 1102233 w 1117285"/>
                      <a:gd name="connsiteY2-1480" fmla="*/ 273423 h 996703"/>
                      <a:gd name="connsiteX3-1481" fmla="*/ 1052574 w 1117285"/>
                      <a:gd name="connsiteY3-1482" fmla="*/ 172967 h 996703"/>
                      <a:gd name="connsiteX4-1483" fmla="*/ 854454 w 1117285"/>
                      <a:gd name="connsiteY4-1484" fmla="*/ 218688 h 996703"/>
                      <a:gd name="connsiteX5-1485" fmla="*/ 777621 w 1117285"/>
                      <a:gd name="connsiteY5-1486" fmla="*/ 247007 h 996703"/>
                      <a:gd name="connsiteX6-1487" fmla="*/ 696339 w 1117285"/>
                      <a:gd name="connsiteY6-1488" fmla="*/ 254248 h 996703"/>
                      <a:gd name="connsiteX7-1489" fmla="*/ 569341 w 1117285"/>
                      <a:gd name="connsiteY7-1490" fmla="*/ 227576 h 996703"/>
                      <a:gd name="connsiteX8-1491" fmla="*/ 388747 w 1117285"/>
                      <a:gd name="connsiteY8-1492" fmla="*/ 138803 h 996703"/>
                      <a:gd name="connsiteX9-1493" fmla="*/ 267714 w 1117285"/>
                      <a:gd name="connsiteY9-1494" fmla="*/ 81528 h 996703"/>
                      <a:gd name="connsiteX10-1495" fmla="*/ 225804 w 1117285"/>
                      <a:gd name="connsiteY10-1496" fmla="*/ 60573 h 996703"/>
                      <a:gd name="connsiteX11-1497" fmla="*/ 85344 w 1117285"/>
                      <a:gd name="connsiteY11-1498" fmla="*/ 5199 h 996703"/>
                      <a:gd name="connsiteX12-1499" fmla="*/ 37209 w 1117285"/>
                      <a:gd name="connsiteY12-1500" fmla="*/ 9138 h 996703"/>
                      <a:gd name="connsiteX13-1501" fmla="*/ 0 w 1117285"/>
                      <a:gd name="connsiteY13-1502" fmla="*/ 110863 h 996703"/>
                      <a:gd name="connsiteX14-1503" fmla="*/ 37210 w 1117285"/>
                      <a:gd name="connsiteY14-1504" fmla="*/ 240277 h 996703"/>
                      <a:gd name="connsiteX15-1505" fmla="*/ 110744 w 1117285"/>
                      <a:gd name="connsiteY15-1506" fmla="*/ 431665 h 996703"/>
                      <a:gd name="connsiteX16-1507" fmla="*/ 164843 w 1117285"/>
                      <a:gd name="connsiteY16-1508" fmla="*/ 698747 h 996703"/>
                      <a:gd name="connsiteX17-1509" fmla="*/ 175133 w 1117285"/>
                      <a:gd name="connsiteY17-1510" fmla="*/ 699127 h 996703"/>
                      <a:gd name="connsiteX18-1511" fmla="*/ 243205 w 1117285"/>
                      <a:gd name="connsiteY18-1512" fmla="*/ 981575 h 996703"/>
                      <a:gd name="connsiteX0-1513" fmla="*/ 243205 w 1117285"/>
                      <a:gd name="connsiteY0-1514" fmla="*/ 981575 h 993338"/>
                      <a:gd name="connsiteX1-1515" fmla="*/ 799973 w 1117285"/>
                      <a:gd name="connsiteY1-1516" fmla="*/ 885055 h 993338"/>
                      <a:gd name="connsiteX2-1517" fmla="*/ 1102233 w 1117285"/>
                      <a:gd name="connsiteY2-1518" fmla="*/ 273423 h 993338"/>
                      <a:gd name="connsiteX3-1519" fmla="*/ 1052574 w 1117285"/>
                      <a:gd name="connsiteY3-1520" fmla="*/ 172967 h 993338"/>
                      <a:gd name="connsiteX4-1521" fmla="*/ 854454 w 1117285"/>
                      <a:gd name="connsiteY4-1522" fmla="*/ 218688 h 993338"/>
                      <a:gd name="connsiteX5-1523" fmla="*/ 777621 w 1117285"/>
                      <a:gd name="connsiteY5-1524" fmla="*/ 247007 h 993338"/>
                      <a:gd name="connsiteX6-1525" fmla="*/ 696339 w 1117285"/>
                      <a:gd name="connsiteY6-1526" fmla="*/ 254248 h 993338"/>
                      <a:gd name="connsiteX7-1527" fmla="*/ 569341 w 1117285"/>
                      <a:gd name="connsiteY7-1528" fmla="*/ 227576 h 993338"/>
                      <a:gd name="connsiteX8-1529" fmla="*/ 388747 w 1117285"/>
                      <a:gd name="connsiteY8-1530" fmla="*/ 138803 h 993338"/>
                      <a:gd name="connsiteX9-1531" fmla="*/ 267714 w 1117285"/>
                      <a:gd name="connsiteY9-1532" fmla="*/ 81528 h 993338"/>
                      <a:gd name="connsiteX10-1533" fmla="*/ 225804 w 1117285"/>
                      <a:gd name="connsiteY10-1534" fmla="*/ 60573 h 993338"/>
                      <a:gd name="connsiteX11-1535" fmla="*/ 85344 w 1117285"/>
                      <a:gd name="connsiteY11-1536" fmla="*/ 5199 h 993338"/>
                      <a:gd name="connsiteX12-1537" fmla="*/ 37209 w 1117285"/>
                      <a:gd name="connsiteY12-1538" fmla="*/ 9138 h 993338"/>
                      <a:gd name="connsiteX13-1539" fmla="*/ 0 w 1117285"/>
                      <a:gd name="connsiteY13-1540" fmla="*/ 110863 h 993338"/>
                      <a:gd name="connsiteX14-1541" fmla="*/ 37210 w 1117285"/>
                      <a:gd name="connsiteY14-1542" fmla="*/ 240277 h 993338"/>
                      <a:gd name="connsiteX15-1543" fmla="*/ 110744 w 1117285"/>
                      <a:gd name="connsiteY15-1544" fmla="*/ 431665 h 993338"/>
                      <a:gd name="connsiteX16-1545" fmla="*/ 164843 w 1117285"/>
                      <a:gd name="connsiteY16-1546" fmla="*/ 698747 h 993338"/>
                      <a:gd name="connsiteX17-1547" fmla="*/ 171323 w 1117285"/>
                      <a:gd name="connsiteY17-1548" fmla="*/ 744847 h 993338"/>
                      <a:gd name="connsiteX18-1549" fmla="*/ 243205 w 1117285"/>
                      <a:gd name="connsiteY18-1550" fmla="*/ 981575 h 993338"/>
                      <a:gd name="connsiteX0-1551" fmla="*/ 243205 w 1117285"/>
                      <a:gd name="connsiteY0-1552" fmla="*/ 981575 h 993338"/>
                      <a:gd name="connsiteX1-1553" fmla="*/ 799973 w 1117285"/>
                      <a:gd name="connsiteY1-1554" fmla="*/ 885055 h 993338"/>
                      <a:gd name="connsiteX2-1555" fmla="*/ 1102233 w 1117285"/>
                      <a:gd name="connsiteY2-1556" fmla="*/ 273423 h 993338"/>
                      <a:gd name="connsiteX3-1557" fmla="*/ 1052574 w 1117285"/>
                      <a:gd name="connsiteY3-1558" fmla="*/ 172967 h 993338"/>
                      <a:gd name="connsiteX4-1559" fmla="*/ 854454 w 1117285"/>
                      <a:gd name="connsiteY4-1560" fmla="*/ 218688 h 993338"/>
                      <a:gd name="connsiteX5-1561" fmla="*/ 777621 w 1117285"/>
                      <a:gd name="connsiteY5-1562" fmla="*/ 247007 h 993338"/>
                      <a:gd name="connsiteX6-1563" fmla="*/ 696339 w 1117285"/>
                      <a:gd name="connsiteY6-1564" fmla="*/ 254248 h 993338"/>
                      <a:gd name="connsiteX7-1565" fmla="*/ 569341 w 1117285"/>
                      <a:gd name="connsiteY7-1566" fmla="*/ 227576 h 993338"/>
                      <a:gd name="connsiteX8-1567" fmla="*/ 388747 w 1117285"/>
                      <a:gd name="connsiteY8-1568" fmla="*/ 138803 h 993338"/>
                      <a:gd name="connsiteX9-1569" fmla="*/ 267714 w 1117285"/>
                      <a:gd name="connsiteY9-1570" fmla="*/ 81528 h 993338"/>
                      <a:gd name="connsiteX10-1571" fmla="*/ 225804 w 1117285"/>
                      <a:gd name="connsiteY10-1572" fmla="*/ 60573 h 993338"/>
                      <a:gd name="connsiteX11-1573" fmla="*/ 85344 w 1117285"/>
                      <a:gd name="connsiteY11-1574" fmla="*/ 5199 h 993338"/>
                      <a:gd name="connsiteX12-1575" fmla="*/ 37209 w 1117285"/>
                      <a:gd name="connsiteY12-1576" fmla="*/ 9138 h 993338"/>
                      <a:gd name="connsiteX13-1577" fmla="*/ 0 w 1117285"/>
                      <a:gd name="connsiteY13-1578" fmla="*/ 110863 h 993338"/>
                      <a:gd name="connsiteX14-1579" fmla="*/ 37210 w 1117285"/>
                      <a:gd name="connsiteY14-1580" fmla="*/ 240277 h 993338"/>
                      <a:gd name="connsiteX15-1581" fmla="*/ 110744 w 1117285"/>
                      <a:gd name="connsiteY15-1582" fmla="*/ 431665 h 993338"/>
                      <a:gd name="connsiteX16-1583" fmla="*/ 161033 w 1117285"/>
                      <a:gd name="connsiteY16-1584" fmla="*/ 773042 h 993338"/>
                      <a:gd name="connsiteX17-1585" fmla="*/ 171323 w 1117285"/>
                      <a:gd name="connsiteY17-1586" fmla="*/ 744847 h 993338"/>
                      <a:gd name="connsiteX18-1587" fmla="*/ 243205 w 1117285"/>
                      <a:gd name="connsiteY18-1588" fmla="*/ 981575 h 993338"/>
                      <a:gd name="connsiteX0-1589" fmla="*/ 243205 w 1117285"/>
                      <a:gd name="connsiteY0-1590" fmla="*/ 981575 h 993338"/>
                      <a:gd name="connsiteX1-1591" fmla="*/ 799973 w 1117285"/>
                      <a:gd name="connsiteY1-1592" fmla="*/ 885055 h 993338"/>
                      <a:gd name="connsiteX2-1593" fmla="*/ 1102233 w 1117285"/>
                      <a:gd name="connsiteY2-1594" fmla="*/ 273423 h 993338"/>
                      <a:gd name="connsiteX3-1595" fmla="*/ 1052574 w 1117285"/>
                      <a:gd name="connsiteY3-1596" fmla="*/ 172967 h 993338"/>
                      <a:gd name="connsiteX4-1597" fmla="*/ 854454 w 1117285"/>
                      <a:gd name="connsiteY4-1598" fmla="*/ 218688 h 993338"/>
                      <a:gd name="connsiteX5-1599" fmla="*/ 777621 w 1117285"/>
                      <a:gd name="connsiteY5-1600" fmla="*/ 247007 h 993338"/>
                      <a:gd name="connsiteX6-1601" fmla="*/ 696339 w 1117285"/>
                      <a:gd name="connsiteY6-1602" fmla="*/ 254248 h 993338"/>
                      <a:gd name="connsiteX7-1603" fmla="*/ 569341 w 1117285"/>
                      <a:gd name="connsiteY7-1604" fmla="*/ 227576 h 993338"/>
                      <a:gd name="connsiteX8-1605" fmla="*/ 388747 w 1117285"/>
                      <a:gd name="connsiteY8-1606" fmla="*/ 138803 h 993338"/>
                      <a:gd name="connsiteX9-1607" fmla="*/ 267714 w 1117285"/>
                      <a:gd name="connsiteY9-1608" fmla="*/ 81528 h 993338"/>
                      <a:gd name="connsiteX10-1609" fmla="*/ 225804 w 1117285"/>
                      <a:gd name="connsiteY10-1610" fmla="*/ 60573 h 993338"/>
                      <a:gd name="connsiteX11-1611" fmla="*/ 85344 w 1117285"/>
                      <a:gd name="connsiteY11-1612" fmla="*/ 5199 h 993338"/>
                      <a:gd name="connsiteX12-1613" fmla="*/ 37209 w 1117285"/>
                      <a:gd name="connsiteY12-1614" fmla="*/ 9138 h 993338"/>
                      <a:gd name="connsiteX13-1615" fmla="*/ 0 w 1117285"/>
                      <a:gd name="connsiteY13-1616" fmla="*/ 110863 h 993338"/>
                      <a:gd name="connsiteX14-1617" fmla="*/ 37210 w 1117285"/>
                      <a:gd name="connsiteY14-1618" fmla="*/ 240277 h 993338"/>
                      <a:gd name="connsiteX15-1619" fmla="*/ 110744 w 1117285"/>
                      <a:gd name="connsiteY15-1620" fmla="*/ 431665 h 993338"/>
                      <a:gd name="connsiteX16-1621" fmla="*/ 164843 w 1117285"/>
                      <a:gd name="connsiteY16-1622" fmla="*/ 742562 h 993338"/>
                      <a:gd name="connsiteX17-1623" fmla="*/ 171323 w 1117285"/>
                      <a:gd name="connsiteY17-1624" fmla="*/ 744847 h 993338"/>
                      <a:gd name="connsiteX18-1625" fmla="*/ 243205 w 1117285"/>
                      <a:gd name="connsiteY18-1626" fmla="*/ 981575 h 993338"/>
                      <a:gd name="connsiteX0-1627" fmla="*/ 243205 w 1117285"/>
                      <a:gd name="connsiteY0-1628" fmla="*/ 981575 h 993338"/>
                      <a:gd name="connsiteX1-1629" fmla="*/ 799973 w 1117285"/>
                      <a:gd name="connsiteY1-1630" fmla="*/ 885055 h 993338"/>
                      <a:gd name="connsiteX2-1631" fmla="*/ 1102233 w 1117285"/>
                      <a:gd name="connsiteY2-1632" fmla="*/ 273423 h 993338"/>
                      <a:gd name="connsiteX3-1633" fmla="*/ 1052574 w 1117285"/>
                      <a:gd name="connsiteY3-1634" fmla="*/ 172967 h 993338"/>
                      <a:gd name="connsiteX4-1635" fmla="*/ 854454 w 1117285"/>
                      <a:gd name="connsiteY4-1636" fmla="*/ 218688 h 993338"/>
                      <a:gd name="connsiteX5-1637" fmla="*/ 777621 w 1117285"/>
                      <a:gd name="connsiteY5-1638" fmla="*/ 247007 h 993338"/>
                      <a:gd name="connsiteX6-1639" fmla="*/ 696339 w 1117285"/>
                      <a:gd name="connsiteY6-1640" fmla="*/ 254248 h 993338"/>
                      <a:gd name="connsiteX7-1641" fmla="*/ 569341 w 1117285"/>
                      <a:gd name="connsiteY7-1642" fmla="*/ 227576 h 993338"/>
                      <a:gd name="connsiteX8-1643" fmla="*/ 388747 w 1117285"/>
                      <a:gd name="connsiteY8-1644" fmla="*/ 138803 h 993338"/>
                      <a:gd name="connsiteX9-1645" fmla="*/ 267714 w 1117285"/>
                      <a:gd name="connsiteY9-1646" fmla="*/ 81528 h 993338"/>
                      <a:gd name="connsiteX10-1647" fmla="*/ 225804 w 1117285"/>
                      <a:gd name="connsiteY10-1648" fmla="*/ 60573 h 993338"/>
                      <a:gd name="connsiteX11-1649" fmla="*/ 85344 w 1117285"/>
                      <a:gd name="connsiteY11-1650" fmla="*/ 5199 h 993338"/>
                      <a:gd name="connsiteX12-1651" fmla="*/ 37209 w 1117285"/>
                      <a:gd name="connsiteY12-1652" fmla="*/ 9138 h 993338"/>
                      <a:gd name="connsiteX13-1653" fmla="*/ 0 w 1117285"/>
                      <a:gd name="connsiteY13-1654" fmla="*/ 110863 h 993338"/>
                      <a:gd name="connsiteX14-1655" fmla="*/ 37210 w 1117285"/>
                      <a:gd name="connsiteY14-1656" fmla="*/ 240277 h 993338"/>
                      <a:gd name="connsiteX15-1657" fmla="*/ 110744 w 1117285"/>
                      <a:gd name="connsiteY15-1658" fmla="*/ 431665 h 993338"/>
                      <a:gd name="connsiteX16-1659" fmla="*/ 164843 w 1117285"/>
                      <a:gd name="connsiteY16-1660" fmla="*/ 742562 h 993338"/>
                      <a:gd name="connsiteX17-1661" fmla="*/ 171323 w 1117285"/>
                      <a:gd name="connsiteY17-1662" fmla="*/ 744847 h 993338"/>
                      <a:gd name="connsiteX18-1663" fmla="*/ 243205 w 1117285"/>
                      <a:gd name="connsiteY18-1664" fmla="*/ 981575 h 993338"/>
                      <a:gd name="connsiteX0-1665" fmla="*/ 243205 w 1117285"/>
                      <a:gd name="connsiteY0-1666" fmla="*/ 981575 h 989982"/>
                      <a:gd name="connsiteX1-1667" fmla="*/ 799973 w 1117285"/>
                      <a:gd name="connsiteY1-1668" fmla="*/ 885055 h 989982"/>
                      <a:gd name="connsiteX2-1669" fmla="*/ 1102233 w 1117285"/>
                      <a:gd name="connsiteY2-1670" fmla="*/ 273423 h 989982"/>
                      <a:gd name="connsiteX3-1671" fmla="*/ 1052574 w 1117285"/>
                      <a:gd name="connsiteY3-1672" fmla="*/ 172967 h 989982"/>
                      <a:gd name="connsiteX4-1673" fmla="*/ 854454 w 1117285"/>
                      <a:gd name="connsiteY4-1674" fmla="*/ 218688 h 989982"/>
                      <a:gd name="connsiteX5-1675" fmla="*/ 777621 w 1117285"/>
                      <a:gd name="connsiteY5-1676" fmla="*/ 247007 h 989982"/>
                      <a:gd name="connsiteX6-1677" fmla="*/ 696339 w 1117285"/>
                      <a:gd name="connsiteY6-1678" fmla="*/ 254248 h 989982"/>
                      <a:gd name="connsiteX7-1679" fmla="*/ 569341 w 1117285"/>
                      <a:gd name="connsiteY7-1680" fmla="*/ 227576 h 989982"/>
                      <a:gd name="connsiteX8-1681" fmla="*/ 388747 w 1117285"/>
                      <a:gd name="connsiteY8-1682" fmla="*/ 138803 h 989982"/>
                      <a:gd name="connsiteX9-1683" fmla="*/ 267714 w 1117285"/>
                      <a:gd name="connsiteY9-1684" fmla="*/ 81528 h 989982"/>
                      <a:gd name="connsiteX10-1685" fmla="*/ 225804 w 1117285"/>
                      <a:gd name="connsiteY10-1686" fmla="*/ 60573 h 989982"/>
                      <a:gd name="connsiteX11-1687" fmla="*/ 85344 w 1117285"/>
                      <a:gd name="connsiteY11-1688" fmla="*/ 5199 h 989982"/>
                      <a:gd name="connsiteX12-1689" fmla="*/ 37209 w 1117285"/>
                      <a:gd name="connsiteY12-1690" fmla="*/ 9138 h 989982"/>
                      <a:gd name="connsiteX13-1691" fmla="*/ 0 w 1117285"/>
                      <a:gd name="connsiteY13-1692" fmla="*/ 110863 h 989982"/>
                      <a:gd name="connsiteX14-1693" fmla="*/ 37210 w 1117285"/>
                      <a:gd name="connsiteY14-1694" fmla="*/ 240277 h 989982"/>
                      <a:gd name="connsiteX15-1695" fmla="*/ 110744 w 1117285"/>
                      <a:gd name="connsiteY15-1696" fmla="*/ 431665 h 989982"/>
                      <a:gd name="connsiteX16-1697" fmla="*/ 164843 w 1117285"/>
                      <a:gd name="connsiteY16-1698" fmla="*/ 742562 h 989982"/>
                      <a:gd name="connsiteX17-1699" fmla="*/ 220853 w 1117285"/>
                      <a:gd name="connsiteY17-1700" fmla="*/ 790567 h 989982"/>
                      <a:gd name="connsiteX18-1701" fmla="*/ 243205 w 1117285"/>
                      <a:gd name="connsiteY18-1702" fmla="*/ 981575 h 989982"/>
                      <a:gd name="connsiteX0-1703" fmla="*/ 243205 w 1117285"/>
                      <a:gd name="connsiteY0-1704" fmla="*/ 981575 h 989982"/>
                      <a:gd name="connsiteX1-1705" fmla="*/ 799973 w 1117285"/>
                      <a:gd name="connsiteY1-1706" fmla="*/ 885055 h 989982"/>
                      <a:gd name="connsiteX2-1707" fmla="*/ 1102233 w 1117285"/>
                      <a:gd name="connsiteY2-1708" fmla="*/ 273423 h 989982"/>
                      <a:gd name="connsiteX3-1709" fmla="*/ 1052574 w 1117285"/>
                      <a:gd name="connsiteY3-1710" fmla="*/ 172967 h 989982"/>
                      <a:gd name="connsiteX4-1711" fmla="*/ 854454 w 1117285"/>
                      <a:gd name="connsiteY4-1712" fmla="*/ 218688 h 989982"/>
                      <a:gd name="connsiteX5-1713" fmla="*/ 777621 w 1117285"/>
                      <a:gd name="connsiteY5-1714" fmla="*/ 247007 h 989982"/>
                      <a:gd name="connsiteX6-1715" fmla="*/ 696339 w 1117285"/>
                      <a:gd name="connsiteY6-1716" fmla="*/ 254248 h 989982"/>
                      <a:gd name="connsiteX7-1717" fmla="*/ 569341 w 1117285"/>
                      <a:gd name="connsiteY7-1718" fmla="*/ 227576 h 989982"/>
                      <a:gd name="connsiteX8-1719" fmla="*/ 388747 w 1117285"/>
                      <a:gd name="connsiteY8-1720" fmla="*/ 138803 h 989982"/>
                      <a:gd name="connsiteX9-1721" fmla="*/ 267714 w 1117285"/>
                      <a:gd name="connsiteY9-1722" fmla="*/ 81528 h 989982"/>
                      <a:gd name="connsiteX10-1723" fmla="*/ 225804 w 1117285"/>
                      <a:gd name="connsiteY10-1724" fmla="*/ 60573 h 989982"/>
                      <a:gd name="connsiteX11-1725" fmla="*/ 85344 w 1117285"/>
                      <a:gd name="connsiteY11-1726" fmla="*/ 5199 h 989982"/>
                      <a:gd name="connsiteX12-1727" fmla="*/ 37209 w 1117285"/>
                      <a:gd name="connsiteY12-1728" fmla="*/ 9138 h 989982"/>
                      <a:gd name="connsiteX13-1729" fmla="*/ 0 w 1117285"/>
                      <a:gd name="connsiteY13-1730" fmla="*/ 110863 h 989982"/>
                      <a:gd name="connsiteX14-1731" fmla="*/ 37210 w 1117285"/>
                      <a:gd name="connsiteY14-1732" fmla="*/ 240277 h 989982"/>
                      <a:gd name="connsiteX15-1733" fmla="*/ 110744 w 1117285"/>
                      <a:gd name="connsiteY15-1734" fmla="*/ 431665 h 989982"/>
                      <a:gd name="connsiteX16-1735" fmla="*/ 178178 w 1117285"/>
                      <a:gd name="connsiteY16-1736" fmla="*/ 555872 h 989982"/>
                      <a:gd name="connsiteX17-1737" fmla="*/ 220853 w 1117285"/>
                      <a:gd name="connsiteY17-1738" fmla="*/ 790567 h 989982"/>
                      <a:gd name="connsiteX18-1739" fmla="*/ 243205 w 1117285"/>
                      <a:gd name="connsiteY18-1740" fmla="*/ 981575 h 989982"/>
                      <a:gd name="connsiteX0-1741" fmla="*/ 243205 w 1117285"/>
                      <a:gd name="connsiteY0-1742" fmla="*/ 981575 h 989424"/>
                      <a:gd name="connsiteX1-1743" fmla="*/ 799973 w 1117285"/>
                      <a:gd name="connsiteY1-1744" fmla="*/ 885055 h 989424"/>
                      <a:gd name="connsiteX2-1745" fmla="*/ 1102233 w 1117285"/>
                      <a:gd name="connsiteY2-1746" fmla="*/ 273423 h 989424"/>
                      <a:gd name="connsiteX3-1747" fmla="*/ 1052574 w 1117285"/>
                      <a:gd name="connsiteY3-1748" fmla="*/ 172967 h 989424"/>
                      <a:gd name="connsiteX4-1749" fmla="*/ 854454 w 1117285"/>
                      <a:gd name="connsiteY4-1750" fmla="*/ 218688 h 989424"/>
                      <a:gd name="connsiteX5-1751" fmla="*/ 777621 w 1117285"/>
                      <a:gd name="connsiteY5-1752" fmla="*/ 247007 h 989424"/>
                      <a:gd name="connsiteX6-1753" fmla="*/ 696339 w 1117285"/>
                      <a:gd name="connsiteY6-1754" fmla="*/ 254248 h 989424"/>
                      <a:gd name="connsiteX7-1755" fmla="*/ 569341 w 1117285"/>
                      <a:gd name="connsiteY7-1756" fmla="*/ 227576 h 989424"/>
                      <a:gd name="connsiteX8-1757" fmla="*/ 388747 w 1117285"/>
                      <a:gd name="connsiteY8-1758" fmla="*/ 138803 h 989424"/>
                      <a:gd name="connsiteX9-1759" fmla="*/ 267714 w 1117285"/>
                      <a:gd name="connsiteY9-1760" fmla="*/ 81528 h 989424"/>
                      <a:gd name="connsiteX10-1761" fmla="*/ 225804 w 1117285"/>
                      <a:gd name="connsiteY10-1762" fmla="*/ 60573 h 989424"/>
                      <a:gd name="connsiteX11-1763" fmla="*/ 85344 w 1117285"/>
                      <a:gd name="connsiteY11-1764" fmla="*/ 5199 h 989424"/>
                      <a:gd name="connsiteX12-1765" fmla="*/ 37209 w 1117285"/>
                      <a:gd name="connsiteY12-1766" fmla="*/ 9138 h 989424"/>
                      <a:gd name="connsiteX13-1767" fmla="*/ 0 w 1117285"/>
                      <a:gd name="connsiteY13-1768" fmla="*/ 110863 h 989424"/>
                      <a:gd name="connsiteX14-1769" fmla="*/ 37210 w 1117285"/>
                      <a:gd name="connsiteY14-1770" fmla="*/ 240277 h 989424"/>
                      <a:gd name="connsiteX15-1771" fmla="*/ 110744 w 1117285"/>
                      <a:gd name="connsiteY15-1772" fmla="*/ 431665 h 989424"/>
                      <a:gd name="connsiteX16-1773" fmla="*/ 178178 w 1117285"/>
                      <a:gd name="connsiteY16-1774" fmla="*/ 555872 h 989424"/>
                      <a:gd name="connsiteX17-1775" fmla="*/ 310388 w 1117285"/>
                      <a:gd name="connsiteY17-1776" fmla="*/ 798187 h 989424"/>
                      <a:gd name="connsiteX18-1777" fmla="*/ 243205 w 1117285"/>
                      <a:gd name="connsiteY18-1778" fmla="*/ 981575 h 989424"/>
                      <a:gd name="connsiteX0-1779" fmla="*/ 243205 w 1117285"/>
                      <a:gd name="connsiteY0-1780" fmla="*/ 981575 h 989424"/>
                      <a:gd name="connsiteX1-1781" fmla="*/ 799973 w 1117285"/>
                      <a:gd name="connsiteY1-1782" fmla="*/ 885055 h 989424"/>
                      <a:gd name="connsiteX2-1783" fmla="*/ 1102233 w 1117285"/>
                      <a:gd name="connsiteY2-1784" fmla="*/ 273423 h 989424"/>
                      <a:gd name="connsiteX3-1785" fmla="*/ 1052574 w 1117285"/>
                      <a:gd name="connsiteY3-1786" fmla="*/ 172967 h 989424"/>
                      <a:gd name="connsiteX4-1787" fmla="*/ 854454 w 1117285"/>
                      <a:gd name="connsiteY4-1788" fmla="*/ 218688 h 989424"/>
                      <a:gd name="connsiteX5-1789" fmla="*/ 777621 w 1117285"/>
                      <a:gd name="connsiteY5-1790" fmla="*/ 247007 h 989424"/>
                      <a:gd name="connsiteX6-1791" fmla="*/ 696339 w 1117285"/>
                      <a:gd name="connsiteY6-1792" fmla="*/ 254248 h 989424"/>
                      <a:gd name="connsiteX7-1793" fmla="*/ 569341 w 1117285"/>
                      <a:gd name="connsiteY7-1794" fmla="*/ 227576 h 989424"/>
                      <a:gd name="connsiteX8-1795" fmla="*/ 388747 w 1117285"/>
                      <a:gd name="connsiteY8-1796" fmla="*/ 138803 h 989424"/>
                      <a:gd name="connsiteX9-1797" fmla="*/ 267714 w 1117285"/>
                      <a:gd name="connsiteY9-1798" fmla="*/ 81528 h 989424"/>
                      <a:gd name="connsiteX10-1799" fmla="*/ 225804 w 1117285"/>
                      <a:gd name="connsiteY10-1800" fmla="*/ 60573 h 989424"/>
                      <a:gd name="connsiteX11-1801" fmla="*/ 85344 w 1117285"/>
                      <a:gd name="connsiteY11-1802" fmla="*/ 5199 h 989424"/>
                      <a:gd name="connsiteX12-1803" fmla="*/ 37209 w 1117285"/>
                      <a:gd name="connsiteY12-1804" fmla="*/ 9138 h 989424"/>
                      <a:gd name="connsiteX13-1805" fmla="*/ 0 w 1117285"/>
                      <a:gd name="connsiteY13-1806" fmla="*/ 110863 h 989424"/>
                      <a:gd name="connsiteX14-1807" fmla="*/ 37210 w 1117285"/>
                      <a:gd name="connsiteY14-1808" fmla="*/ 240277 h 989424"/>
                      <a:gd name="connsiteX15-1809" fmla="*/ 110744 w 1117285"/>
                      <a:gd name="connsiteY15-1810" fmla="*/ 431665 h 989424"/>
                      <a:gd name="connsiteX16-1811" fmla="*/ 161033 w 1117285"/>
                      <a:gd name="connsiteY16-1812" fmla="*/ 691127 h 989424"/>
                      <a:gd name="connsiteX17-1813" fmla="*/ 310388 w 1117285"/>
                      <a:gd name="connsiteY17-1814" fmla="*/ 798187 h 989424"/>
                      <a:gd name="connsiteX18-1815" fmla="*/ 243205 w 1117285"/>
                      <a:gd name="connsiteY18-1816" fmla="*/ 981575 h 989424"/>
                      <a:gd name="connsiteX0-1817" fmla="*/ 243205 w 1117285"/>
                      <a:gd name="connsiteY0-1818" fmla="*/ 981575 h 997292"/>
                      <a:gd name="connsiteX1-1819" fmla="*/ 799973 w 1117285"/>
                      <a:gd name="connsiteY1-1820" fmla="*/ 885055 h 997292"/>
                      <a:gd name="connsiteX2-1821" fmla="*/ 1102233 w 1117285"/>
                      <a:gd name="connsiteY2-1822" fmla="*/ 273423 h 997292"/>
                      <a:gd name="connsiteX3-1823" fmla="*/ 1052574 w 1117285"/>
                      <a:gd name="connsiteY3-1824" fmla="*/ 172967 h 997292"/>
                      <a:gd name="connsiteX4-1825" fmla="*/ 854454 w 1117285"/>
                      <a:gd name="connsiteY4-1826" fmla="*/ 218688 h 997292"/>
                      <a:gd name="connsiteX5-1827" fmla="*/ 777621 w 1117285"/>
                      <a:gd name="connsiteY5-1828" fmla="*/ 247007 h 997292"/>
                      <a:gd name="connsiteX6-1829" fmla="*/ 696339 w 1117285"/>
                      <a:gd name="connsiteY6-1830" fmla="*/ 254248 h 997292"/>
                      <a:gd name="connsiteX7-1831" fmla="*/ 569341 w 1117285"/>
                      <a:gd name="connsiteY7-1832" fmla="*/ 227576 h 997292"/>
                      <a:gd name="connsiteX8-1833" fmla="*/ 388747 w 1117285"/>
                      <a:gd name="connsiteY8-1834" fmla="*/ 138803 h 997292"/>
                      <a:gd name="connsiteX9-1835" fmla="*/ 267714 w 1117285"/>
                      <a:gd name="connsiteY9-1836" fmla="*/ 81528 h 997292"/>
                      <a:gd name="connsiteX10-1837" fmla="*/ 225804 w 1117285"/>
                      <a:gd name="connsiteY10-1838" fmla="*/ 60573 h 997292"/>
                      <a:gd name="connsiteX11-1839" fmla="*/ 85344 w 1117285"/>
                      <a:gd name="connsiteY11-1840" fmla="*/ 5199 h 997292"/>
                      <a:gd name="connsiteX12-1841" fmla="*/ 37209 w 1117285"/>
                      <a:gd name="connsiteY12-1842" fmla="*/ 9138 h 997292"/>
                      <a:gd name="connsiteX13-1843" fmla="*/ 0 w 1117285"/>
                      <a:gd name="connsiteY13-1844" fmla="*/ 110863 h 997292"/>
                      <a:gd name="connsiteX14-1845" fmla="*/ 37210 w 1117285"/>
                      <a:gd name="connsiteY14-1846" fmla="*/ 240277 h 997292"/>
                      <a:gd name="connsiteX15-1847" fmla="*/ 110744 w 1117285"/>
                      <a:gd name="connsiteY15-1848" fmla="*/ 431665 h 997292"/>
                      <a:gd name="connsiteX16-1849" fmla="*/ 161033 w 1117285"/>
                      <a:gd name="connsiteY16-1850" fmla="*/ 691127 h 997292"/>
                      <a:gd name="connsiteX17-1851" fmla="*/ 243205 w 1117285"/>
                      <a:gd name="connsiteY17-1852" fmla="*/ 981575 h 99729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69" y="connsiteY17-770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/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8377"/>
                      <a:gd name="connsiteY0-668" fmla="*/ 970651 h 986901"/>
                      <a:gd name="connsiteX1-669" fmla="*/ 798115 w 1108377"/>
                      <a:gd name="connsiteY1-670" fmla="*/ 874131 h 986901"/>
                      <a:gd name="connsiteX2-671" fmla="*/ 1100375 w 1108377"/>
                      <a:gd name="connsiteY2-672" fmla="*/ 262499 h 986901"/>
                      <a:gd name="connsiteX3-673" fmla="*/ 1017159 w 1108377"/>
                      <a:gd name="connsiteY3-674" fmla="*/ 166087 h 986901"/>
                      <a:gd name="connsiteX4-675" fmla="*/ 976421 w 1108377"/>
                      <a:gd name="connsiteY4-676" fmla="*/ 179188 h 986901"/>
                      <a:gd name="connsiteX5-677" fmla="*/ 775763 w 1108377"/>
                      <a:gd name="connsiteY5-678" fmla="*/ 236083 h 986901"/>
                      <a:gd name="connsiteX6-679" fmla="*/ 641141 w 1108377"/>
                      <a:gd name="connsiteY6-680" fmla="*/ 260469 h 986901"/>
                      <a:gd name="connsiteX7-681" fmla="*/ 643683 w 1108377"/>
                      <a:gd name="connsiteY7-682" fmla="*/ 260467 h 986901"/>
                      <a:gd name="connsiteX8-683" fmla="*/ 375459 w 1108377"/>
                      <a:gd name="connsiteY8-684" fmla="*/ 135499 h 986901"/>
                      <a:gd name="connsiteX9-685" fmla="*/ 244901 w 1108377"/>
                      <a:gd name="connsiteY9-686" fmla="*/ 64889 h 986901"/>
                      <a:gd name="connsiteX10-687" fmla="*/ 145841 w 1108377"/>
                      <a:gd name="connsiteY10-688" fmla="*/ 26789 h 986901"/>
                      <a:gd name="connsiteX11-689" fmla="*/ 85391 w 1108377"/>
                      <a:gd name="connsiteY11-690" fmla="*/ 9515 h 986901"/>
                      <a:gd name="connsiteX12-691" fmla="*/ 46781 w 1108377"/>
                      <a:gd name="connsiteY12-692" fmla="*/ 3929 h 986901"/>
                      <a:gd name="connsiteX13-693" fmla="*/ 47 w 1108377"/>
                      <a:gd name="connsiteY13-694" fmla="*/ 69459 h 986901"/>
                      <a:gd name="connsiteX14-695" fmla="*/ 39162 w 1108377"/>
                      <a:gd name="connsiteY14-696" fmla="*/ 219828 h 986901"/>
                      <a:gd name="connsiteX15-697" fmla="*/ 110791 w 1108377"/>
                      <a:gd name="connsiteY15-698" fmla="*/ 401691 h 986901"/>
                      <a:gd name="connsiteX16-699" fmla="*/ 158035 w 1108377"/>
                      <a:gd name="connsiteY16-700" fmla="*/ 672963 h 986901"/>
                      <a:gd name="connsiteX17" fmla="*/ 241347 w 1108377"/>
                      <a:gd name="connsiteY17" fmla="*/ 970651 h 986901"/>
                      <a:gd name="connsiteX0-701" fmla="*/ 241347 w 1108377"/>
                      <a:gd name="connsiteY0-702" fmla="*/ 970651 h 986901"/>
                      <a:gd name="connsiteX1-703" fmla="*/ 798115 w 1108377"/>
                      <a:gd name="connsiteY1-704" fmla="*/ 874131 h 986901"/>
                      <a:gd name="connsiteX2-705" fmla="*/ 1100375 w 1108377"/>
                      <a:gd name="connsiteY2-706" fmla="*/ 262499 h 986901"/>
                      <a:gd name="connsiteX3-707" fmla="*/ 1017159 w 1108377"/>
                      <a:gd name="connsiteY3-708" fmla="*/ 166087 h 986901"/>
                      <a:gd name="connsiteX4-709" fmla="*/ 976421 w 1108377"/>
                      <a:gd name="connsiteY4-710" fmla="*/ 179188 h 986901"/>
                      <a:gd name="connsiteX5-711" fmla="*/ 836616 w 1108377"/>
                      <a:gd name="connsiteY5-712" fmla="*/ 187187 h 986901"/>
                      <a:gd name="connsiteX6-713" fmla="*/ 775763 w 1108377"/>
                      <a:gd name="connsiteY6-714" fmla="*/ 236083 h 986901"/>
                      <a:gd name="connsiteX7-715" fmla="*/ 641141 w 1108377"/>
                      <a:gd name="connsiteY7-716" fmla="*/ 260469 h 986901"/>
                      <a:gd name="connsiteX8-717" fmla="*/ 643683 w 1108377"/>
                      <a:gd name="connsiteY8-718" fmla="*/ 260467 h 986901"/>
                      <a:gd name="connsiteX9-719" fmla="*/ 375459 w 1108377"/>
                      <a:gd name="connsiteY9-720" fmla="*/ 135499 h 986901"/>
                      <a:gd name="connsiteX10-721" fmla="*/ 244901 w 1108377"/>
                      <a:gd name="connsiteY10-722" fmla="*/ 64889 h 986901"/>
                      <a:gd name="connsiteX11-723" fmla="*/ 145841 w 1108377"/>
                      <a:gd name="connsiteY11-724" fmla="*/ 26789 h 986901"/>
                      <a:gd name="connsiteX12-725" fmla="*/ 85391 w 1108377"/>
                      <a:gd name="connsiteY12-726" fmla="*/ 9515 h 986901"/>
                      <a:gd name="connsiteX13-727" fmla="*/ 46781 w 1108377"/>
                      <a:gd name="connsiteY13-728" fmla="*/ 3929 h 986901"/>
                      <a:gd name="connsiteX14-729" fmla="*/ 47 w 1108377"/>
                      <a:gd name="connsiteY14-730" fmla="*/ 69459 h 986901"/>
                      <a:gd name="connsiteX15-731" fmla="*/ 39162 w 1108377"/>
                      <a:gd name="connsiteY15-732" fmla="*/ 219828 h 986901"/>
                      <a:gd name="connsiteX16-733" fmla="*/ 110791 w 1108377"/>
                      <a:gd name="connsiteY16-734" fmla="*/ 401691 h 986901"/>
                      <a:gd name="connsiteX17-735" fmla="*/ 158035 w 1108377"/>
                      <a:gd name="connsiteY17-736" fmla="*/ 672963 h 986901"/>
                      <a:gd name="connsiteX18" fmla="*/ 241347 w 1108377"/>
                      <a:gd name="connsiteY18" fmla="*/ 970651 h 986901"/>
                      <a:gd name="connsiteX0-737" fmla="*/ 241347 w 1108377"/>
                      <a:gd name="connsiteY0-738" fmla="*/ 970651 h 986901"/>
                      <a:gd name="connsiteX1-739" fmla="*/ 798115 w 1108377"/>
                      <a:gd name="connsiteY1-740" fmla="*/ 874131 h 986901"/>
                      <a:gd name="connsiteX2-741" fmla="*/ 1100375 w 1108377"/>
                      <a:gd name="connsiteY2-742" fmla="*/ 262499 h 986901"/>
                      <a:gd name="connsiteX3-743" fmla="*/ 1017159 w 1108377"/>
                      <a:gd name="connsiteY3-744" fmla="*/ 166087 h 986901"/>
                      <a:gd name="connsiteX4-745" fmla="*/ 976421 w 1108377"/>
                      <a:gd name="connsiteY4-746" fmla="*/ 179188 h 986901"/>
                      <a:gd name="connsiteX5-747" fmla="*/ 836616 w 1108377"/>
                      <a:gd name="connsiteY5-748" fmla="*/ 187187 h 986901"/>
                      <a:gd name="connsiteX6-749" fmla="*/ 751720 w 1108377"/>
                      <a:gd name="connsiteY6-750" fmla="*/ 219840 h 986901"/>
                      <a:gd name="connsiteX7-751" fmla="*/ 641141 w 1108377"/>
                      <a:gd name="connsiteY7-752" fmla="*/ 260469 h 986901"/>
                      <a:gd name="connsiteX8-753" fmla="*/ 643683 w 1108377"/>
                      <a:gd name="connsiteY8-754" fmla="*/ 260467 h 986901"/>
                      <a:gd name="connsiteX9-755" fmla="*/ 375459 w 1108377"/>
                      <a:gd name="connsiteY9-756" fmla="*/ 135499 h 986901"/>
                      <a:gd name="connsiteX10-757" fmla="*/ 244901 w 1108377"/>
                      <a:gd name="connsiteY10-758" fmla="*/ 64889 h 986901"/>
                      <a:gd name="connsiteX11-759" fmla="*/ 145841 w 1108377"/>
                      <a:gd name="connsiteY11-760" fmla="*/ 26789 h 986901"/>
                      <a:gd name="connsiteX12-761" fmla="*/ 85391 w 1108377"/>
                      <a:gd name="connsiteY12-762" fmla="*/ 9515 h 986901"/>
                      <a:gd name="connsiteX13-763" fmla="*/ 46781 w 1108377"/>
                      <a:gd name="connsiteY13-764" fmla="*/ 3929 h 986901"/>
                      <a:gd name="connsiteX14-765" fmla="*/ 47 w 1108377"/>
                      <a:gd name="connsiteY14-766" fmla="*/ 69459 h 986901"/>
                      <a:gd name="connsiteX15-767" fmla="*/ 39162 w 1108377"/>
                      <a:gd name="connsiteY15-768" fmla="*/ 219828 h 986901"/>
                      <a:gd name="connsiteX16-769" fmla="*/ 110791 w 1108377"/>
                      <a:gd name="connsiteY16-770" fmla="*/ 401691 h 986901"/>
                      <a:gd name="connsiteX17-771" fmla="*/ 158035 w 1108377"/>
                      <a:gd name="connsiteY17-772" fmla="*/ 672963 h 986901"/>
                      <a:gd name="connsiteX18-773" fmla="*/ 241347 w 1108377"/>
                      <a:gd name="connsiteY18-774" fmla="*/ 970651 h 986901"/>
                      <a:gd name="connsiteX0-775" fmla="*/ 241347 w 1108377"/>
                      <a:gd name="connsiteY0-776" fmla="*/ 970651 h 986901"/>
                      <a:gd name="connsiteX1-777" fmla="*/ 798115 w 1108377"/>
                      <a:gd name="connsiteY1-778" fmla="*/ 874131 h 986901"/>
                      <a:gd name="connsiteX2-779" fmla="*/ 1100375 w 1108377"/>
                      <a:gd name="connsiteY2-780" fmla="*/ 262499 h 986901"/>
                      <a:gd name="connsiteX3-781" fmla="*/ 1017159 w 1108377"/>
                      <a:gd name="connsiteY3-782" fmla="*/ 166087 h 986901"/>
                      <a:gd name="connsiteX4-783" fmla="*/ 942907 w 1108377"/>
                      <a:gd name="connsiteY4-784" fmla="*/ 171509 h 986901"/>
                      <a:gd name="connsiteX5-785" fmla="*/ 836616 w 1108377"/>
                      <a:gd name="connsiteY5-786" fmla="*/ 187187 h 986901"/>
                      <a:gd name="connsiteX6-787" fmla="*/ 751720 w 1108377"/>
                      <a:gd name="connsiteY6-788" fmla="*/ 219840 h 986901"/>
                      <a:gd name="connsiteX7-789" fmla="*/ 641141 w 1108377"/>
                      <a:gd name="connsiteY7-790" fmla="*/ 260469 h 986901"/>
                      <a:gd name="connsiteX8-791" fmla="*/ 643683 w 1108377"/>
                      <a:gd name="connsiteY8-792" fmla="*/ 260467 h 986901"/>
                      <a:gd name="connsiteX9-793" fmla="*/ 375459 w 1108377"/>
                      <a:gd name="connsiteY9-794" fmla="*/ 135499 h 986901"/>
                      <a:gd name="connsiteX10-795" fmla="*/ 244901 w 1108377"/>
                      <a:gd name="connsiteY10-796" fmla="*/ 64889 h 986901"/>
                      <a:gd name="connsiteX11-797" fmla="*/ 145841 w 1108377"/>
                      <a:gd name="connsiteY11-798" fmla="*/ 26789 h 986901"/>
                      <a:gd name="connsiteX12-799" fmla="*/ 85391 w 1108377"/>
                      <a:gd name="connsiteY12-800" fmla="*/ 9515 h 986901"/>
                      <a:gd name="connsiteX13-801" fmla="*/ 46781 w 1108377"/>
                      <a:gd name="connsiteY13-802" fmla="*/ 3929 h 986901"/>
                      <a:gd name="connsiteX14-803" fmla="*/ 47 w 1108377"/>
                      <a:gd name="connsiteY14-804" fmla="*/ 69459 h 986901"/>
                      <a:gd name="connsiteX15-805" fmla="*/ 39162 w 1108377"/>
                      <a:gd name="connsiteY15-806" fmla="*/ 219828 h 986901"/>
                      <a:gd name="connsiteX16-807" fmla="*/ 110791 w 1108377"/>
                      <a:gd name="connsiteY16-808" fmla="*/ 401691 h 986901"/>
                      <a:gd name="connsiteX17-809" fmla="*/ 158035 w 1108377"/>
                      <a:gd name="connsiteY17-810" fmla="*/ 672963 h 986901"/>
                      <a:gd name="connsiteX18-811" fmla="*/ 241347 w 1108377"/>
                      <a:gd name="connsiteY18-812" fmla="*/ 970651 h 986901"/>
                      <a:gd name="connsiteX0-813" fmla="*/ 241347 w 1117962"/>
                      <a:gd name="connsiteY0-814" fmla="*/ 970651 h 986901"/>
                      <a:gd name="connsiteX1-815" fmla="*/ 798115 w 1117962"/>
                      <a:gd name="connsiteY1-816" fmla="*/ 874131 h 986901"/>
                      <a:gd name="connsiteX2-817" fmla="*/ 1100375 w 1117962"/>
                      <a:gd name="connsiteY2-818" fmla="*/ 262499 h 986901"/>
                      <a:gd name="connsiteX3-819" fmla="*/ 1074983 w 1117962"/>
                      <a:gd name="connsiteY3-820" fmla="*/ 191251 h 986901"/>
                      <a:gd name="connsiteX4-821" fmla="*/ 1017159 w 1117962"/>
                      <a:gd name="connsiteY4-822" fmla="*/ 166087 h 986901"/>
                      <a:gd name="connsiteX5-823" fmla="*/ 942907 w 1117962"/>
                      <a:gd name="connsiteY5-824" fmla="*/ 171509 h 986901"/>
                      <a:gd name="connsiteX6-825" fmla="*/ 836616 w 1117962"/>
                      <a:gd name="connsiteY6-826" fmla="*/ 187187 h 986901"/>
                      <a:gd name="connsiteX7-827" fmla="*/ 751720 w 1117962"/>
                      <a:gd name="connsiteY7-828" fmla="*/ 219840 h 986901"/>
                      <a:gd name="connsiteX8-829" fmla="*/ 641141 w 1117962"/>
                      <a:gd name="connsiteY8-830" fmla="*/ 260469 h 986901"/>
                      <a:gd name="connsiteX9-831" fmla="*/ 643683 w 1117962"/>
                      <a:gd name="connsiteY9-832" fmla="*/ 260467 h 986901"/>
                      <a:gd name="connsiteX10-833" fmla="*/ 375459 w 1117962"/>
                      <a:gd name="connsiteY10-834" fmla="*/ 135499 h 986901"/>
                      <a:gd name="connsiteX11-835" fmla="*/ 244901 w 1117962"/>
                      <a:gd name="connsiteY11-836" fmla="*/ 64889 h 986901"/>
                      <a:gd name="connsiteX12-837" fmla="*/ 145841 w 1117962"/>
                      <a:gd name="connsiteY12-838" fmla="*/ 26789 h 986901"/>
                      <a:gd name="connsiteX13-839" fmla="*/ 85391 w 1117962"/>
                      <a:gd name="connsiteY13-840" fmla="*/ 9515 h 986901"/>
                      <a:gd name="connsiteX14-841" fmla="*/ 46781 w 1117962"/>
                      <a:gd name="connsiteY14-842" fmla="*/ 3929 h 986901"/>
                      <a:gd name="connsiteX15-843" fmla="*/ 47 w 1117962"/>
                      <a:gd name="connsiteY15-844" fmla="*/ 69459 h 986901"/>
                      <a:gd name="connsiteX16-845" fmla="*/ 39162 w 1117962"/>
                      <a:gd name="connsiteY16-846" fmla="*/ 219828 h 986901"/>
                      <a:gd name="connsiteX17-847" fmla="*/ 110791 w 1117962"/>
                      <a:gd name="connsiteY17-848" fmla="*/ 401691 h 986901"/>
                      <a:gd name="connsiteX18-849" fmla="*/ 158035 w 1117962"/>
                      <a:gd name="connsiteY18-850" fmla="*/ 672963 h 986901"/>
                      <a:gd name="connsiteX19" fmla="*/ 241347 w 1117962"/>
                      <a:gd name="connsiteY19" fmla="*/ 970651 h 986901"/>
                      <a:gd name="connsiteX0-851" fmla="*/ 241347 w 1084716"/>
                      <a:gd name="connsiteY0-852" fmla="*/ 970651 h 984679"/>
                      <a:gd name="connsiteX1-853" fmla="*/ 798115 w 1084716"/>
                      <a:gd name="connsiteY1-854" fmla="*/ 874131 h 984679"/>
                      <a:gd name="connsiteX2-855" fmla="*/ 1047858 w 1084716"/>
                      <a:gd name="connsiteY2-856" fmla="*/ 336927 h 984679"/>
                      <a:gd name="connsiteX3-857" fmla="*/ 1074983 w 1084716"/>
                      <a:gd name="connsiteY3-858" fmla="*/ 191251 h 984679"/>
                      <a:gd name="connsiteX4-859" fmla="*/ 1017159 w 1084716"/>
                      <a:gd name="connsiteY4-860" fmla="*/ 166087 h 984679"/>
                      <a:gd name="connsiteX5-861" fmla="*/ 942907 w 1084716"/>
                      <a:gd name="connsiteY5-862" fmla="*/ 171509 h 984679"/>
                      <a:gd name="connsiteX6-863" fmla="*/ 836616 w 1084716"/>
                      <a:gd name="connsiteY6-864" fmla="*/ 187187 h 984679"/>
                      <a:gd name="connsiteX7-865" fmla="*/ 751720 w 1084716"/>
                      <a:gd name="connsiteY7-866" fmla="*/ 219840 h 984679"/>
                      <a:gd name="connsiteX8-867" fmla="*/ 641141 w 1084716"/>
                      <a:gd name="connsiteY8-868" fmla="*/ 260469 h 984679"/>
                      <a:gd name="connsiteX9-869" fmla="*/ 643683 w 1084716"/>
                      <a:gd name="connsiteY9-870" fmla="*/ 260467 h 984679"/>
                      <a:gd name="connsiteX10-871" fmla="*/ 375459 w 1084716"/>
                      <a:gd name="connsiteY10-872" fmla="*/ 135499 h 984679"/>
                      <a:gd name="connsiteX11-873" fmla="*/ 244901 w 1084716"/>
                      <a:gd name="connsiteY11-874" fmla="*/ 64889 h 984679"/>
                      <a:gd name="connsiteX12-875" fmla="*/ 145841 w 1084716"/>
                      <a:gd name="connsiteY12-876" fmla="*/ 26789 h 984679"/>
                      <a:gd name="connsiteX13-877" fmla="*/ 85391 w 1084716"/>
                      <a:gd name="connsiteY13-878" fmla="*/ 9515 h 984679"/>
                      <a:gd name="connsiteX14-879" fmla="*/ 46781 w 1084716"/>
                      <a:gd name="connsiteY14-880" fmla="*/ 3929 h 984679"/>
                      <a:gd name="connsiteX15-881" fmla="*/ 47 w 1084716"/>
                      <a:gd name="connsiteY15-882" fmla="*/ 69459 h 984679"/>
                      <a:gd name="connsiteX16-883" fmla="*/ 39162 w 1084716"/>
                      <a:gd name="connsiteY16-884" fmla="*/ 219828 h 984679"/>
                      <a:gd name="connsiteX17-885" fmla="*/ 110791 w 1084716"/>
                      <a:gd name="connsiteY17-886" fmla="*/ 401691 h 984679"/>
                      <a:gd name="connsiteX18-887" fmla="*/ 158035 w 1084716"/>
                      <a:gd name="connsiteY18-888" fmla="*/ 672963 h 984679"/>
                      <a:gd name="connsiteX19-889" fmla="*/ 241347 w 1084716"/>
                      <a:gd name="connsiteY19-890" fmla="*/ 970651 h 984679"/>
                      <a:gd name="connsiteX0-891" fmla="*/ 241347 w 1084716"/>
                      <a:gd name="connsiteY0-892" fmla="*/ 970651 h 984679"/>
                      <a:gd name="connsiteX1-893" fmla="*/ 798115 w 1084716"/>
                      <a:gd name="connsiteY1-894" fmla="*/ 874131 h 984679"/>
                      <a:gd name="connsiteX2-895" fmla="*/ 1047858 w 1084716"/>
                      <a:gd name="connsiteY2-896" fmla="*/ 336927 h 984679"/>
                      <a:gd name="connsiteX3-897" fmla="*/ 1074983 w 1084716"/>
                      <a:gd name="connsiteY3-898" fmla="*/ 191251 h 984679"/>
                      <a:gd name="connsiteX4-899" fmla="*/ 1017159 w 1084716"/>
                      <a:gd name="connsiteY4-900" fmla="*/ 166087 h 984679"/>
                      <a:gd name="connsiteX5-901" fmla="*/ 942907 w 1084716"/>
                      <a:gd name="connsiteY5-902" fmla="*/ 171509 h 984679"/>
                      <a:gd name="connsiteX6-903" fmla="*/ 836616 w 1084716"/>
                      <a:gd name="connsiteY6-904" fmla="*/ 187187 h 984679"/>
                      <a:gd name="connsiteX7-905" fmla="*/ 751720 w 1084716"/>
                      <a:gd name="connsiteY7-906" fmla="*/ 219840 h 984679"/>
                      <a:gd name="connsiteX8-907" fmla="*/ 641141 w 1084716"/>
                      <a:gd name="connsiteY8-908" fmla="*/ 260469 h 984679"/>
                      <a:gd name="connsiteX9-909" fmla="*/ 643683 w 1084716"/>
                      <a:gd name="connsiteY9-910" fmla="*/ 260467 h 984679"/>
                      <a:gd name="connsiteX10-911" fmla="*/ 359504 w 1084716"/>
                      <a:gd name="connsiteY10-912" fmla="*/ 191369 h 984679"/>
                      <a:gd name="connsiteX11-913" fmla="*/ 244901 w 1084716"/>
                      <a:gd name="connsiteY11-914" fmla="*/ 64889 h 984679"/>
                      <a:gd name="connsiteX12-915" fmla="*/ 145841 w 1084716"/>
                      <a:gd name="connsiteY12-916" fmla="*/ 26789 h 984679"/>
                      <a:gd name="connsiteX13-917" fmla="*/ 85391 w 1084716"/>
                      <a:gd name="connsiteY13-918" fmla="*/ 9515 h 984679"/>
                      <a:gd name="connsiteX14-919" fmla="*/ 46781 w 1084716"/>
                      <a:gd name="connsiteY14-920" fmla="*/ 3929 h 984679"/>
                      <a:gd name="connsiteX15-921" fmla="*/ 47 w 1084716"/>
                      <a:gd name="connsiteY15-922" fmla="*/ 69459 h 984679"/>
                      <a:gd name="connsiteX16-923" fmla="*/ 39162 w 1084716"/>
                      <a:gd name="connsiteY16-924" fmla="*/ 219828 h 984679"/>
                      <a:gd name="connsiteX17-925" fmla="*/ 110791 w 1084716"/>
                      <a:gd name="connsiteY17-926" fmla="*/ 401691 h 984679"/>
                      <a:gd name="connsiteX18-927" fmla="*/ 158035 w 1084716"/>
                      <a:gd name="connsiteY18-928" fmla="*/ 672963 h 984679"/>
                      <a:gd name="connsiteX19-929" fmla="*/ 241347 w 1084716"/>
                      <a:gd name="connsiteY19-930" fmla="*/ 970651 h 984679"/>
                      <a:gd name="connsiteX0-931" fmla="*/ 241347 w 1084716"/>
                      <a:gd name="connsiteY0-932" fmla="*/ 970651 h 984679"/>
                      <a:gd name="connsiteX1-933" fmla="*/ 798115 w 1084716"/>
                      <a:gd name="connsiteY1-934" fmla="*/ 874131 h 984679"/>
                      <a:gd name="connsiteX2-935" fmla="*/ 1047858 w 1084716"/>
                      <a:gd name="connsiteY2-936" fmla="*/ 336927 h 984679"/>
                      <a:gd name="connsiteX3-937" fmla="*/ 1074983 w 1084716"/>
                      <a:gd name="connsiteY3-938" fmla="*/ 191251 h 984679"/>
                      <a:gd name="connsiteX4-939" fmla="*/ 1017159 w 1084716"/>
                      <a:gd name="connsiteY4-940" fmla="*/ 166087 h 984679"/>
                      <a:gd name="connsiteX5-941" fmla="*/ 942907 w 1084716"/>
                      <a:gd name="connsiteY5-942" fmla="*/ 171509 h 984679"/>
                      <a:gd name="connsiteX6-943" fmla="*/ 836616 w 1084716"/>
                      <a:gd name="connsiteY6-944" fmla="*/ 187187 h 984679"/>
                      <a:gd name="connsiteX7-945" fmla="*/ 751720 w 1084716"/>
                      <a:gd name="connsiteY7-946" fmla="*/ 219840 h 984679"/>
                      <a:gd name="connsiteX8-947" fmla="*/ 641141 w 1084716"/>
                      <a:gd name="connsiteY8-948" fmla="*/ 260469 h 984679"/>
                      <a:gd name="connsiteX9-949" fmla="*/ 542086 w 1084716"/>
                      <a:gd name="connsiteY9-950" fmla="*/ 289495 h 984679"/>
                      <a:gd name="connsiteX10-951" fmla="*/ 359504 w 1084716"/>
                      <a:gd name="connsiteY10-952" fmla="*/ 191369 h 984679"/>
                      <a:gd name="connsiteX11-953" fmla="*/ 244901 w 1084716"/>
                      <a:gd name="connsiteY11-954" fmla="*/ 64889 h 984679"/>
                      <a:gd name="connsiteX12-955" fmla="*/ 145841 w 1084716"/>
                      <a:gd name="connsiteY12-956" fmla="*/ 26789 h 984679"/>
                      <a:gd name="connsiteX13-957" fmla="*/ 85391 w 1084716"/>
                      <a:gd name="connsiteY13-958" fmla="*/ 9515 h 984679"/>
                      <a:gd name="connsiteX14-959" fmla="*/ 46781 w 1084716"/>
                      <a:gd name="connsiteY14-960" fmla="*/ 3929 h 984679"/>
                      <a:gd name="connsiteX15-961" fmla="*/ 47 w 1084716"/>
                      <a:gd name="connsiteY15-962" fmla="*/ 69459 h 984679"/>
                      <a:gd name="connsiteX16-963" fmla="*/ 39162 w 1084716"/>
                      <a:gd name="connsiteY16-964" fmla="*/ 219828 h 984679"/>
                      <a:gd name="connsiteX17-965" fmla="*/ 110791 w 1084716"/>
                      <a:gd name="connsiteY17-966" fmla="*/ 401691 h 984679"/>
                      <a:gd name="connsiteX18-967" fmla="*/ 158035 w 1084716"/>
                      <a:gd name="connsiteY18-968" fmla="*/ 672963 h 984679"/>
                      <a:gd name="connsiteX19-969" fmla="*/ 241347 w 1084716"/>
                      <a:gd name="connsiteY19-970" fmla="*/ 970651 h 984679"/>
                      <a:gd name="connsiteX0-971" fmla="*/ 241347 w 1084716"/>
                      <a:gd name="connsiteY0-972" fmla="*/ 970651 h 984679"/>
                      <a:gd name="connsiteX1-973" fmla="*/ 798115 w 1084716"/>
                      <a:gd name="connsiteY1-974" fmla="*/ 874131 h 984679"/>
                      <a:gd name="connsiteX2-975" fmla="*/ 1047858 w 1084716"/>
                      <a:gd name="connsiteY2-976" fmla="*/ 336927 h 984679"/>
                      <a:gd name="connsiteX3-977" fmla="*/ 1074983 w 1084716"/>
                      <a:gd name="connsiteY3-978" fmla="*/ 191251 h 984679"/>
                      <a:gd name="connsiteX4-979" fmla="*/ 1017159 w 1084716"/>
                      <a:gd name="connsiteY4-980" fmla="*/ 166087 h 984679"/>
                      <a:gd name="connsiteX5-981" fmla="*/ 942907 w 1084716"/>
                      <a:gd name="connsiteY5-982" fmla="*/ 171509 h 984679"/>
                      <a:gd name="connsiteX6-983" fmla="*/ 836616 w 1084716"/>
                      <a:gd name="connsiteY6-984" fmla="*/ 187187 h 984679"/>
                      <a:gd name="connsiteX7-985" fmla="*/ 751720 w 1084716"/>
                      <a:gd name="connsiteY7-986" fmla="*/ 219840 h 984679"/>
                      <a:gd name="connsiteX8-987" fmla="*/ 641141 w 1084716"/>
                      <a:gd name="connsiteY8-988" fmla="*/ 260469 h 984679"/>
                      <a:gd name="connsiteX9-989" fmla="*/ 542086 w 1084716"/>
                      <a:gd name="connsiteY9-990" fmla="*/ 289495 h 984679"/>
                      <a:gd name="connsiteX10-991" fmla="*/ 328575 w 1084716"/>
                      <a:gd name="connsiteY10-992" fmla="*/ 217267 h 984679"/>
                      <a:gd name="connsiteX11-993" fmla="*/ 244901 w 1084716"/>
                      <a:gd name="connsiteY11-994" fmla="*/ 64889 h 984679"/>
                      <a:gd name="connsiteX12-995" fmla="*/ 145841 w 1084716"/>
                      <a:gd name="connsiteY12-996" fmla="*/ 26789 h 984679"/>
                      <a:gd name="connsiteX13-997" fmla="*/ 85391 w 1084716"/>
                      <a:gd name="connsiteY13-998" fmla="*/ 9515 h 984679"/>
                      <a:gd name="connsiteX14-999" fmla="*/ 46781 w 1084716"/>
                      <a:gd name="connsiteY14-1000" fmla="*/ 3929 h 984679"/>
                      <a:gd name="connsiteX15-1001" fmla="*/ 47 w 1084716"/>
                      <a:gd name="connsiteY15-1002" fmla="*/ 69459 h 984679"/>
                      <a:gd name="connsiteX16-1003" fmla="*/ 39162 w 1084716"/>
                      <a:gd name="connsiteY16-1004" fmla="*/ 219828 h 984679"/>
                      <a:gd name="connsiteX17-1005" fmla="*/ 110791 w 1084716"/>
                      <a:gd name="connsiteY17-1006" fmla="*/ 401691 h 984679"/>
                      <a:gd name="connsiteX18-1007" fmla="*/ 158035 w 1084716"/>
                      <a:gd name="connsiteY18-1008" fmla="*/ 672963 h 984679"/>
                      <a:gd name="connsiteX19-1009" fmla="*/ 241347 w 1084716"/>
                      <a:gd name="connsiteY19-1010" fmla="*/ 970651 h 984679"/>
                      <a:gd name="connsiteX0-1011" fmla="*/ 241347 w 1084716"/>
                      <a:gd name="connsiteY0-1012" fmla="*/ 970651 h 984679"/>
                      <a:gd name="connsiteX1-1013" fmla="*/ 798115 w 1084716"/>
                      <a:gd name="connsiteY1-1014" fmla="*/ 874131 h 984679"/>
                      <a:gd name="connsiteX2-1015" fmla="*/ 1047858 w 1084716"/>
                      <a:gd name="connsiteY2-1016" fmla="*/ 336927 h 984679"/>
                      <a:gd name="connsiteX3-1017" fmla="*/ 1074983 w 1084716"/>
                      <a:gd name="connsiteY3-1018" fmla="*/ 191251 h 984679"/>
                      <a:gd name="connsiteX4-1019" fmla="*/ 1017159 w 1084716"/>
                      <a:gd name="connsiteY4-1020" fmla="*/ 166087 h 984679"/>
                      <a:gd name="connsiteX5-1021" fmla="*/ 942907 w 1084716"/>
                      <a:gd name="connsiteY5-1022" fmla="*/ 171509 h 984679"/>
                      <a:gd name="connsiteX6-1023" fmla="*/ 836616 w 1084716"/>
                      <a:gd name="connsiteY6-1024" fmla="*/ 187187 h 984679"/>
                      <a:gd name="connsiteX7-1025" fmla="*/ 751720 w 1084716"/>
                      <a:gd name="connsiteY7-1026" fmla="*/ 219840 h 984679"/>
                      <a:gd name="connsiteX8-1027" fmla="*/ 641141 w 1084716"/>
                      <a:gd name="connsiteY8-1028" fmla="*/ 260469 h 984679"/>
                      <a:gd name="connsiteX9-1029" fmla="*/ 542086 w 1084716"/>
                      <a:gd name="connsiteY9-1030" fmla="*/ 289495 h 984679"/>
                      <a:gd name="connsiteX10-1031" fmla="*/ 308838 w 1084716"/>
                      <a:gd name="connsiteY10-1032" fmla="*/ 224065 h 984679"/>
                      <a:gd name="connsiteX11-1033" fmla="*/ 244901 w 1084716"/>
                      <a:gd name="connsiteY11-1034" fmla="*/ 64889 h 984679"/>
                      <a:gd name="connsiteX12-1035" fmla="*/ 145841 w 1084716"/>
                      <a:gd name="connsiteY12-1036" fmla="*/ 26789 h 984679"/>
                      <a:gd name="connsiteX13-1037" fmla="*/ 85391 w 1084716"/>
                      <a:gd name="connsiteY13-1038" fmla="*/ 9515 h 984679"/>
                      <a:gd name="connsiteX14-1039" fmla="*/ 46781 w 1084716"/>
                      <a:gd name="connsiteY14-1040" fmla="*/ 3929 h 984679"/>
                      <a:gd name="connsiteX15-1041" fmla="*/ 47 w 1084716"/>
                      <a:gd name="connsiteY15-1042" fmla="*/ 69459 h 984679"/>
                      <a:gd name="connsiteX16-1043" fmla="*/ 39162 w 1084716"/>
                      <a:gd name="connsiteY16-1044" fmla="*/ 219828 h 984679"/>
                      <a:gd name="connsiteX17-1045" fmla="*/ 110791 w 1084716"/>
                      <a:gd name="connsiteY17-1046" fmla="*/ 401691 h 984679"/>
                      <a:gd name="connsiteX18-1047" fmla="*/ 158035 w 1084716"/>
                      <a:gd name="connsiteY18-1048" fmla="*/ 672963 h 984679"/>
                      <a:gd name="connsiteX19-1049" fmla="*/ 241347 w 1084716"/>
                      <a:gd name="connsiteY19-1050" fmla="*/ 970651 h 984679"/>
                      <a:gd name="connsiteX0-1051" fmla="*/ 241347 w 1084716"/>
                      <a:gd name="connsiteY0-1052" fmla="*/ 970651 h 984679"/>
                      <a:gd name="connsiteX1-1053" fmla="*/ 798115 w 1084716"/>
                      <a:gd name="connsiteY1-1054" fmla="*/ 874131 h 984679"/>
                      <a:gd name="connsiteX2-1055" fmla="*/ 1047858 w 1084716"/>
                      <a:gd name="connsiteY2-1056" fmla="*/ 336927 h 984679"/>
                      <a:gd name="connsiteX3-1057" fmla="*/ 1074983 w 1084716"/>
                      <a:gd name="connsiteY3-1058" fmla="*/ 191251 h 984679"/>
                      <a:gd name="connsiteX4-1059" fmla="*/ 1017159 w 1084716"/>
                      <a:gd name="connsiteY4-1060" fmla="*/ 166087 h 984679"/>
                      <a:gd name="connsiteX5-1061" fmla="*/ 942907 w 1084716"/>
                      <a:gd name="connsiteY5-1062" fmla="*/ 171509 h 984679"/>
                      <a:gd name="connsiteX6-1063" fmla="*/ 836616 w 1084716"/>
                      <a:gd name="connsiteY6-1064" fmla="*/ 187187 h 984679"/>
                      <a:gd name="connsiteX7-1065" fmla="*/ 751720 w 1084716"/>
                      <a:gd name="connsiteY7-1066" fmla="*/ 219840 h 984679"/>
                      <a:gd name="connsiteX8-1067" fmla="*/ 641141 w 1084716"/>
                      <a:gd name="connsiteY8-1068" fmla="*/ 260469 h 984679"/>
                      <a:gd name="connsiteX9-1069" fmla="*/ 542086 w 1084716"/>
                      <a:gd name="connsiteY9-1070" fmla="*/ 289495 h 984679"/>
                      <a:gd name="connsiteX10-1071" fmla="*/ 307844 w 1084716"/>
                      <a:gd name="connsiteY10-1072" fmla="*/ 211150 h 984679"/>
                      <a:gd name="connsiteX11-1073" fmla="*/ 244901 w 1084716"/>
                      <a:gd name="connsiteY11-1074" fmla="*/ 64889 h 984679"/>
                      <a:gd name="connsiteX12-1075" fmla="*/ 145841 w 1084716"/>
                      <a:gd name="connsiteY12-1076" fmla="*/ 26789 h 984679"/>
                      <a:gd name="connsiteX13-1077" fmla="*/ 85391 w 1084716"/>
                      <a:gd name="connsiteY13-1078" fmla="*/ 9515 h 984679"/>
                      <a:gd name="connsiteX14-1079" fmla="*/ 46781 w 1084716"/>
                      <a:gd name="connsiteY14-1080" fmla="*/ 3929 h 984679"/>
                      <a:gd name="connsiteX15-1081" fmla="*/ 47 w 1084716"/>
                      <a:gd name="connsiteY15-1082" fmla="*/ 69459 h 984679"/>
                      <a:gd name="connsiteX16-1083" fmla="*/ 39162 w 1084716"/>
                      <a:gd name="connsiteY16-1084" fmla="*/ 219828 h 984679"/>
                      <a:gd name="connsiteX17-1085" fmla="*/ 110791 w 1084716"/>
                      <a:gd name="connsiteY17-1086" fmla="*/ 401691 h 984679"/>
                      <a:gd name="connsiteX18-1087" fmla="*/ 158035 w 1084716"/>
                      <a:gd name="connsiteY18-1088" fmla="*/ 672963 h 984679"/>
                      <a:gd name="connsiteX19-1089" fmla="*/ 241347 w 1084716"/>
                      <a:gd name="connsiteY19-1090" fmla="*/ 970651 h 984679"/>
                      <a:gd name="connsiteX0-1091" fmla="*/ 241347 w 1084716"/>
                      <a:gd name="connsiteY0-1092" fmla="*/ 970651 h 984679"/>
                      <a:gd name="connsiteX1-1093" fmla="*/ 798115 w 1084716"/>
                      <a:gd name="connsiteY1-1094" fmla="*/ 874131 h 984679"/>
                      <a:gd name="connsiteX2-1095" fmla="*/ 1047858 w 1084716"/>
                      <a:gd name="connsiteY2-1096" fmla="*/ 336927 h 984679"/>
                      <a:gd name="connsiteX3-1097" fmla="*/ 1074983 w 1084716"/>
                      <a:gd name="connsiteY3-1098" fmla="*/ 191251 h 984679"/>
                      <a:gd name="connsiteX4-1099" fmla="*/ 1017159 w 1084716"/>
                      <a:gd name="connsiteY4-1100" fmla="*/ 166087 h 984679"/>
                      <a:gd name="connsiteX5-1101" fmla="*/ 942907 w 1084716"/>
                      <a:gd name="connsiteY5-1102" fmla="*/ 171509 h 984679"/>
                      <a:gd name="connsiteX6-1103" fmla="*/ 836616 w 1084716"/>
                      <a:gd name="connsiteY6-1104" fmla="*/ 187187 h 984679"/>
                      <a:gd name="connsiteX7-1105" fmla="*/ 751720 w 1084716"/>
                      <a:gd name="connsiteY7-1106" fmla="*/ 219840 h 984679"/>
                      <a:gd name="connsiteX8-1107" fmla="*/ 641141 w 1084716"/>
                      <a:gd name="connsiteY8-1108" fmla="*/ 260469 h 984679"/>
                      <a:gd name="connsiteX9-1109" fmla="*/ 542086 w 1084716"/>
                      <a:gd name="connsiteY9-1110" fmla="*/ 289495 h 984679"/>
                      <a:gd name="connsiteX10-1111" fmla="*/ 307844 w 1084716"/>
                      <a:gd name="connsiteY10-1112" fmla="*/ 211150 h 984679"/>
                      <a:gd name="connsiteX11-1113" fmla="*/ 134629 w 1084716"/>
                      <a:gd name="connsiteY11-1114" fmla="*/ 112814 h 984679"/>
                      <a:gd name="connsiteX12-1115" fmla="*/ 145841 w 1084716"/>
                      <a:gd name="connsiteY12-1116" fmla="*/ 26789 h 984679"/>
                      <a:gd name="connsiteX13-1117" fmla="*/ 85391 w 1084716"/>
                      <a:gd name="connsiteY13-1118" fmla="*/ 9515 h 984679"/>
                      <a:gd name="connsiteX14-1119" fmla="*/ 46781 w 1084716"/>
                      <a:gd name="connsiteY14-1120" fmla="*/ 3929 h 984679"/>
                      <a:gd name="connsiteX15-1121" fmla="*/ 47 w 1084716"/>
                      <a:gd name="connsiteY15-1122" fmla="*/ 69459 h 984679"/>
                      <a:gd name="connsiteX16-1123" fmla="*/ 39162 w 1084716"/>
                      <a:gd name="connsiteY16-1124" fmla="*/ 219828 h 984679"/>
                      <a:gd name="connsiteX17-1125" fmla="*/ 110791 w 1084716"/>
                      <a:gd name="connsiteY17-1126" fmla="*/ 401691 h 984679"/>
                      <a:gd name="connsiteX18-1127" fmla="*/ 158035 w 1084716"/>
                      <a:gd name="connsiteY18-1128" fmla="*/ 672963 h 984679"/>
                      <a:gd name="connsiteX19-1129" fmla="*/ 241347 w 1084716"/>
                      <a:gd name="connsiteY19-1130" fmla="*/ 970651 h 984679"/>
                      <a:gd name="connsiteX0-1131" fmla="*/ 241347 w 1084716"/>
                      <a:gd name="connsiteY0-1132" fmla="*/ 970651 h 984679"/>
                      <a:gd name="connsiteX1-1133" fmla="*/ 798115 w 1084716"/>
                      <a:gd name="connsiteY1-1134" fmla="*/ 874131 h 984679"/>
                      <a:gd name="connsiteX2-1135" fmla="*/ 1047858 w 1084716"/>
                      <a:gd name="connsiteY2-1136" fmla="*/ 336927 h 984679"/>
                      <a:gd name="connsiteX3-1137" fmla="*/ 1074983 w 1084716"/>
                      <a:gd name="connsiteY3-1138" fmla="*/ 191251 h 984679"/>
                      <a:gd name="connsiteX4-1139" fmla="*/ 1017159 w 1084716"/>
                      <a:gd name="connsiteY4-1140" fmla="*/ 166087 h 984679"/>
                      <a:gd name="connsiteX5-1141" fmla="*/ 942907 w 1084716"/>
                      <a:gd name="connsiteY5-1142" fmla="*/ 171509 h 984679"/>
                      <a:gd name="connsiteX6-1143" fmla="*/ 836616 w 1084716"/>
                      <a:gd name="connsiteY6-1144" fmla="*/ 187187 h 984679"/>
                      <a:gd name="connsiteX7-1145" fmla="*/ 751720 w 1084716"/>
                      <a:gd name="connsiteY7-1146" fmla="*/ 219840 h 984679"/>
                      <a:gd name="connsiteX8-1147" fmla="*/ 641141 w 1084716"/>
                      <a:gd name="connsiteY8-1148" fmla="*/ 260469 h 984679"/>
                      <a:gd name="connsiteX9-1149" fmla="*/ 542086 w 1084716"/>
                      <a:gd name="connsiteY9-1150" fmla="*/ 289495 h 984679"/>
                      <a:gd name="connsiteX10-1151" fmla="*/ 307844 w 1084716"/>
                      <a:gd name="connsiteY10-1152" fmla="*/ 211150 h 984679"/>
                      <a:gd name="connsiteX11-1153" fmla="*/ 140787 w 1084716"/>
                      <a:gd name="connsiteY11-1154" fmla="*/ 94123 h 984679"/>
                      <a:gd name="connsiteX12-1155" fmla="*/ 145841 w 1084716"/>
                      <a:gd name="connsiteY12-1156" fmla="*/ 26789 h 984679"/>
                      <a:gd name="connsiteX13-1157" fmla="*/ 85391 w 1084716"/>
                      <a:gd name="connsiteY13-1158" fmla="*/ 9515 h 984679"/>
                      <a:gd name="connsiteX14-1159" fmla="*/ 46781 w 1084716"/>
                      <a:gd name="connsiteY14-1160" fmla="*/ 3929 h 984679"/>
                      <a:gd name="connsiteX15-1161" fmla="*/ 47 w 1084716"/>
                      <a:gd name="connsiteY15-1162" fmla="*/ 69459 h 984679"/>
                      <a:gd name="connsiteX16-1163" fmla="*/ 39162 w 1084716"/>
                      <a:gd name="connsiteY16-1164" fmla="*/ 219828 h 984679"/>
                      <a:gd name="connsiteX17-1165" fmla="*/ 110791 w 1084716"/>
                      <a:gd name="connsiteY17-1166" fmla="*/ 401691 h 984679"/>
                      <a:gd name="connsiteX18-1167" fmla="*/ 158035 w 1084716"/>
                      <a:gd name="connsiteY18-1168" fmla="*/ 672963 h 984679"/>
                      <a:gd name="connsiteX19-1169" fmla="*/ 241347 w 1084716"/>
                      <a:gd name="connsiteY19-1170" fmla="*/ 970651 h 984679"/>
                      <a:gd name="connsiteX0-1171" fmla="*/ 242360 w 1085729"/>
                      <a:gd name="connsiteY0-1172" fmla="*/ 972352 h 986380"/>
                      <a:gd name="connsiteX1-1173" fmla="*/ 799128 w 1085729"/>
                      <a:gd name="connsiteY1-1174" fmla="*/ 875832 h 986380"/>
                      <a:gd name="connsiteX2-1175" fmla="*/ 1048871 w 1085729"/>
                      <a:gd name="connsiteY2-1176" fmla="*/ 338628 h 986380"/>
                      <a:gd name="connsiteX3-1177" fmla="*/ 1075996 w 1085729"/>
                      <a:gd name="connsiteY3-1178" fmla="*/ 192952 h 986380"/>
                      <a:gd name="connsiteX4-1179" fmla="*/ 1018172 w 1085729"/>
                      <a:gd name="connsiteY4-1180" fmla="*/ 167788 h 986380"/>
                      <a:gd name="connsiteX5-1181" fmla="*/ 943920 w 1085729"/>
                      <a:gd name="connsiteY5-1182" fmla="*/ 173210 h 986380"/>
                      <a:gd name="connsiteX6-1183" fmla="*/ 837629 w 1085729"/>
                      <a:gd name="connsiteY6-1184" fmla="*/ 188888 h 986380"/>
                      <a:gd name="connsiteX7-1185" fmla="*/ 752733 w 1085729"/>
                      <a:gd name="connsiteY7-1186" fmla="*/ 221541 h 986380"/>
                      <a:gd name="connsiteX8-1187" fmla="*/ 642154 w 1085729"/>
                      <a:gd name="connsiteY8-1188" fmla="*/ 262170 h 986380"/>
                      <a:gd name="connsiteX9-1189" fmla="*/ 543099 w 1085729"/>
                      <a:gd name="connsiteY9-1190" fmla="*/ 291196 h 986380"/>
                      <a:gd name="connsiteX10-1191" fmla="*/ 308857 w 1085729"/>
                      <a:gd name="connsiteY10-1192" fmla="*/ 212851 h 986380"/>
                      <a:gd name="connsiteX11-1193" fmla="*/ 141800 w 1085729"/>
                      <a:gd name="connsiteY11-1194" fmla="*/ 95824 h 986380"/>
                      <a:gd name="connsiteX12-1195" fmla="*/ 146854 w 1085729"/>
                      <a:gd name="connsiteY12-1196" fmla="*/ 28490 h 986380"/>
                      <a:gd name="connsiteX13-1197" fmla="*/ 2355 w 1085729"/>
                      <a:gd name="connsiteY13-1198" fmla="*/ 5036 h 986380"/>
                      <a:gd name="connsiteX14-1199" fmla="*/ 47794 w 1085729"/>
                      <a:gd name="connsiteY14-1200" fmla="*/ 5630 h 986380"/>
                      <a:gd name="connsiteX15-1201" fmla="*/ 1060 w 1085729"/>
                      <a:gd name="connsiteY15-1202" fmla="*/ 71160 h 986380"/>
                      <a:gd name="connsiteX16-1203" fmla="*/ 40175 w 1085729"/>
                      <a:gd name="connsiteY16-1204" fmla="*/ 221529 h 986380"/>
                      <a:gd name="connsiteX17-1205" fmla="*/ 111804 w 1085729"/>
                      <a:gd name="connsiteY17-1206" fmla="*/ 403392 h 986380"/>
                      <a:gd name="connsiteX18-1207" fmla="*/ 159048 w 1085729"/>
                      <a:gd name="connsiteY18-1208" fmla="*/ 674664 h 986380"/>
                      <a:gd name="connsiteX19-1209" fmla="*/ 242360 w 1085729"/>
                      <a:gd name="connsiteY19-1210" fmla="*/ 972352 h 986380"/>
                      <a:gd name="connsiteX0-1211" fmla="*/ 241347 w 1084716"/>
                      <a:gd name="connsiteY0-1212" fmla="*/ 972607 h 986635"/>
                      <a:gd name="connsiteX1-1213" fmla="*/ 798115 w 1084716"/>
                      <a:gd name="connsiteY1-1214" fmla="*/ 876087 h 986635"/>
                      <a:gd name="connsiteX2-1215" fmla="*/ 1047858 w 1084716"/>
                      <a:gd name="connsiteY2-1216" fmla="*/ 338883 h 986635"/>
                      <a:gd name="connsiteX3-1217" fmla="*/ 1074983 w 1084716"/>
                      <a:gd name="connsiteY3-1218" fmla="*/ 193207 h 986635"/>
                      <a:gd name="connsiteX4-1219" fmla="*/ 1017159 w 1084716"/>
                      <a:gd name="connsiteY4-1220" fmla="*/ 168043 h 986635"/>
                      <a:gd name="connsiteX5-1221" fmla="*/ 942907 w 1084716"/>
                      <a:gd name="connsiteY5-1222" fmla="*/ 173465 h 986635"/>
                      <a:gd name="connsiteX6-1223" fmla="*/ 836616 w 1084716"/>
                      <a:gd name="connsiteY6-1224" fmla="*/ 189143 h 986635"/>
                      <a:gd name="connsiteX7-1225" fmla="*/ 751720 w 1084716"/>
                      <a:gd name="connsiteY7-1226" fmla="*/ 221796 h 986635"/>
                      <a:gd name="connsiteX8-1227" fmla="*/ 641141 w 1084716"/>
                      <a:gd name="connsiteY8-1228" fmla="*/ 262425 h 986635"/>
                      <a:gd name="connsiteX9-1229" fmla="*/ 542086 w 1084716"/>
                      <a:gd name="connsiteY9-1230" fmla="*/ 291451 h 986635"/>
                      <a:gd name="connsiteX10-1231" fmla="*/ 307844 w 1084716"/>
                      <a:gd name="connsiteY10-1232" fmla="*/ 213106 h 986635"/>
                      <a:gd name="connsiteX11-1233" fmla="*/ 140787 w 1084716"/>
                      <a:gd name="connsiteY11-1234" fmla="*/ 96079 h 986635"/>
                      <a:gd name="connsiteX12-1235" fmla="*/ 85437 w 1084716"/>
                      <a:gd name="connsiteY12-1236" fmla="*/ 33642 h 986635"/>
                      <a:gd name="connsiteX13-1237" fmla="*/ 1342 w 1084716"/>
                      <a:gd name="connsiteY13-1238" fmla="*/ 5291 h 986635"/>
                      <a:gd name="connsiteX14-1239" fmla="*/ 46781 w 1084716"/>
                      <a:gd name="connsiteY14-1240" fmla="*/ 5885 h 986635"/>
                      <a:gd name="connsiteX15-1241" fmla="*/ 47 w 1084716"/>
                      <a:gd name="connsiteY15-1242" fmla="*/ 71415 h 986635"/>
                      <a:gd name="connsiteX16-1243" fmla="*/ 39162 w 1084716"/>
                      <a:gd name="connsiteY16-1244" fmla="*/ 221784 h 986635"/>
                      <a:gd name="connsiteX17-1245" fmla="*/ 110791 w 1084716"/>
                      <a:gd name="connsiteY17-1246" fmla="*/ 403647 h 986635"/>
                      <a:gd name="connsiteX18-1247" fmla="*/ 158035 w 1084716"/>
                      <a:gd name="connsiteY18-1248" fmla="*/ 674919 h 986635"/>
                      <a:gd name="connsiteX19-1249" fmla="*/ 241347 w 1084716"/>
                      <a:gd name="connsiteY19-1250" fmla="*/ 972607 h 986635"/>
                      <a:gd name="connsiteX0-1251" fmla="*/ 243537 w 1086906"/>
                      <a:gd name="connsiteY0-1252" fmla="*/ 970901 h 984929"/>
                      <a:gd name="connsiteX1-1253" fmla="*/ 800305 w 1086906"/>
                      <a:gd name="connsiteY1-1254" fmla="*/ 874381 h 984929"/>
                      <a:gd name="connsiteX2-1255" fmla="*/ 1050048 w 1086906"/>
                      <a:gd name="connsiteY2-1256" fmla="*/ 337177 h 984929"/>
                      <a:gd name="connsiteX3-1257" fmla="*/ 1077173 w 1086906"/>
                      <a:gd name="connsiteY3-1258" fmla="*/ 191501 h 984929"/>
                      <a:gd name="connsiteX4-1259" fmla="*/ 1019349 w 1086906"/>
                      <a:gd name="connsiteY4-1260" fmla="*/ 166337 h 984929"/>
                      <a:gd name="connsiteX5-1261" fmla="*/ 945097 w 1086906"/>
                      <a:gd name="connsiteY5-1262" fmla="*/ 171759 h 984929"/>
                      <a:gd name="connsiteX6-1263" fmla="*/ 838806 w 1086906"/>
                      <a:gd name="connsiteY6-1264" fmla="*/ 187437 h 984929"/>
                      <a:gd name="connsiteX7-1265" fmla="*/ 753910 w 1086906"/>
                      <a:gd name="connsiteY7-1266" fmla="*/ 220090 h 984929"/>
                      <a:gd name="connsiteX8-1267" fmla="*/ 643331 w 1086906"/>
                      <a:gd name="connsiteY8-1268" fmla="*/ 260719 h 984929"/>
                      <a:gd name="connsiteX9-1269" fmla="*/ 544276 w 1086906"/>
                      <a:gd name="connsiteY9-1270" fmla="*/ 289745 h 984929"/>
                      <a:gd name="connsiteX10-1271" fmla="*/ 310034 w 1086906"/>
                      <a:gd name="connsiteY10-1272" fmla="*/ 211400 h 984929"/>
                      <a:gd name="connsiteX11-1273" fmla="*/ 142977 w 1086906"/>
                      <a:gd name="connsiteY11-1274" fmla="*/ 94373 h 984929"/>
                      <a:gd name="connsiteX12-1275" fmla="*/ 87627 w 1086906"/>
                      <a:gd name="connsiteY12-1276" fmla="*/ 31936 h 984929"/>
                      <a:gd name="connsiteX13-1277" fmla="*/ 3532 w 1086906"/>
                      <a:gd name="connsiteY13-1278" fmla="*/ 3585 h 984929"/>
                      <a:gd name="connsiteX14-1279" fmla="*/ 13735 w 1086906"/>
                      <a:gd name="connsiteY14-1280" fmla="*/ 7036 h 984929"/>
                      <a:gd name="connsiteX15-1281" fmla="*/ 2237 w 1086906"/>
                      <a:gd name="connsiteY15-1282" fmla="*/ 69709 h 984929"/>
                      <a:gd name="connsiteX16-1283" fmla="*/ 41352 w 1086906"/>
                      <a:gd name="connsiteY16-1284" fmla="*/ 220078 h 984929"/>
                      <a:gd name="connsiteX17-1285" fmla="*/ 112981 w 1086906"/>
                      <a:gd name="connsiteY17-1286" fmla="*/ 401941 h 984929"/>
                      <a:gd name="connsiteX18-1287" fmla="*/ 160225 w 1086906"/>
                      <a:gd name="connsiteY18-1288" fmla="*/ 673213 h 984929"/>
                      <a:gd name="connsiteX19-1289" fmla="*/ 243537 w 1086906"/>
                      <a:gd name="connsiteY19-1290" fmla="*/ 970901 h 984929"/>
                      <a:gd name="connsiteX0-1291" fmla="*/ 243537 w 1086906"/>
                      <a:gd name="connsiteY0-1292" fmla="*/ 970901 h 984929"/>
                      <a:gd name="connsiteX1-1293" fmla="*/ 800305 w 1086906"/>
                      <a:gd name="connsiteY1-1294" fmla="*/ 874381 h 984929"/>
                      <a:gd name="connsiteX2-1295" fmla="*/ 1050048 w 1086906"/>
                      <a:gd name="connsiteY2-1296" fmla="*/ 337177 h 984929"/>
                      <a:gd name="connsiteX3-1297" fmla="*/ 1077173 w 1086906"/>
                      <a:gd name="connsiteY3-1298" fmla="*/ 191501 h 984929"/>
                      <a:gd name="connsiteX4-1299" fmla="*/ 1019349 w 1086906"/>
                      <a:gd name="connsiteY4-1300" fmla="*/ 166337 h 984929"/>
                      <a:gd name="connsiteX5-1301" fmla="*/ 945097 w 1086906"/>
                      <a:gd name="connsiteY5-1302" fmla="*/ 171759 h 984929"/>
                      <a:gd name="connsiteX6-1303" fmla="*/ 838806 w 1086906"/>
                      <a:gd name="connsiteY6-1304" fmla="*/ 187437 h 984929"/>
                      <a:gd name="connsiteX7-1305" fmla="*/ 753910 w 1086906"/>
                      <a:gd name="connsiteY7-1306" fmla="*/ 220090 h 984929"/>
                      <a:gd name="connsiteX8-1307" fmla="*/ 643331 w 1086906"/>
                      <a:gd name="connsiteY8-1308" fmla="*/ 260719 h 984929"/>
                      <a:gd name="connsiteX9-1309" fmla="*/ 544276 w 1086906"/>
                      <a:gd name="connsiteY9-1310" fmla="*/ 289745 h 984929"/>
                      <a:gd name="connsiteX10-1311" fmla="*/ 309138 w 1086906"/>
                      <a:gd name="connsiteY10-1312" fmla="*/ 199777 h 984929"/>
                      <a:gd name="connsiteX11-1313" fmla="*/ 142977 w 1086906"/>
                      <a:gd name="connsiteY11-1314" fmla="*/ 94373 h 984929"/>
                      <a:gd name="connsiteX12-1315" fmla="*/ 87627 w 1086906"/>
                      <a:gd name="connsiteY12-1316" fmla="*/ 31936 h 984929"/>
                      <a:gd name="connsiteX13-1317" fmla="*/ 3532 w 1086906"/>
                      <a:gd name="connsiteY13-1318" fmla="*/ 3585 h 984929"/>
                      <a:gd name="connsiteX14-1319" fmla="*/ 13735 w 1086906"/>
                      <a:gd name="connsiteY14-1320" fmla="*/ 7036 h 984929"/>
                      <a:gd name="connsiteX15-1321" fmla="*/ 2237 w 1086906"/>
                      <a:gd name="connsiteY15-1322" fmla="*/ 69709 h 984929"/>
                      <a:gd name="connsiteX16-1323" fmla="*/ 41352 w 1086906"/>
                      <a:gd name="connsiteY16-1324" fmla="*/ 220078 h 984929"/>
                      <a:gd name="connsiteX17-1325" fmla="*/ 112981 w 1086906"/>
                      <a:gd name="connsiteY17-1326" fmla="*/ 401941 h 984929"/>
                      <a:gd name="connsiteX18-1327" fmla="*/ 160225 w 1086906"/>
                      <a:gd name="connsiteY18-1328" fmla="*/ 673213 h 984929"/>
                      <a:gd name="connsiteX19-1329" fmla="*/ 243537 w 1086906"/>
                      <a:gd name="connsiteY19-1330" fmla="*/ 970901 h 984929"/>
                      <a:gd name="connsiteX0-1331" fmla="*/ 243537 w 1086906"/>
                      <a:gd name="connsiteY0-1332" fmla="*/ 970901 h 984929"/>
                      <a:gd name="connsiteX1-1333" fmla="*/ 800305 w 1086906"/>
                      <a:gd name="connsiteY1-1334" fmla="*/ 874381 h 984929"/>
                      <a:gd name="connsiteX2-1335" fmla="*/ 1050048 w 1086906"/>
                      <a:gd name="connsiteY2-1336" fmla="*/ 337177 h 984929"/>
                      <a:gd name="connsiteX3-1337" fmla="*/ 1077173 w 1086906"/>
                      <a:gd name="connsiteY3-1338" fmla="*/ 191501 h 984929"/>
                      <a:gd name="connsiteX4-1339" fmla="*/ 1019349 w 1086906"/>
                      <a:gd name="connsiteY4-1340" fmla="*/ 166337 h 984929"/>
                      <a:gd name="connsiteX5-1341" fmla="*/ 945097 w 1086906"/>
                      <a:gd name="connsiteY5-1342" fmla="*/ 171759 h 984929"/>
                      <a:gd name="connsiteX6-1343" fmla="*/ 838806 w 1086906"/>
                      <a:gd name="connsiteY6-1344" fmla="*/ 187437 h 984929"/>
                      <a:gd name="connsiteX7-1345" fmla="*/ 753910 w 1086906"/>
                      <a:gd name="connsiteY7-1346" fmla="*/ 220090 h 984929"/>
                      <a:gd name="connsiteX8-1347" fmla="*/ 643331 w 1086906"/>
                      <a:gd name="connsiteY8-1348" fmla="*/ 260719 h 984929"/>
                      <a:gd name="connsiteX9-1349" fmla="*/ 544276 w 1086906"/>
                      <a:gd name="connsiteY9-1350" fmla="*/ 289745 h 984929"/>
                      <a:gd name="connsiteX10-1351" fmla="*/ 309138 w 1086906"/>
                      <a:gd name="connsiteY10-1352" fmla="*/ 199777 h 984929"/>
                      <a:gd name="connsiteX11-1353" fmla="*/ 146156 w 1086906"/>
                      <a:gd name="connsiteY11-1354" fmla="*/ 86319 h 984929"/>
                      <a:gd name="connsiteX12-1355" fmla="*/ 87627 w 1086906"/>
                      <a:gd name="connsiteY12-1356" fmla="*/ 31936 h 984929"/>
                      <a:gd name="connsiteX13-1357" fmla="*/ 3532 w 1086906"/>
                      <a:gd name="connsiteY13-1358" fmla="*/ 3585 h 984929"/>
                      <a:gd name="connsiteX14-1359" fmla="*/ 13735 w 1086906"/>
                      <a:gd name="connsiteY14-1360" fmla="*/ 7036 h 984929"/>
                      <a:gd name="connsiteX15-1361" fmla="*/ 2237 w 1086906"/>
                      <a:gd name="connsiteY15-1362" fmla="*/ 69709 h 984929"/>
                      <a:gd name="connsiteX16-1363" fmla="*/ 41352 w 1086906"/>
                      <a:gd name="connsiteY16-1364" fmla="*/ 220078 h 984929"/>
                      <a:gd name="connsiteX17-1365" fmla="*/ 112981 w 1086906"/>
                      <a:gd name="connsiteY17-1366" fmla="*/ 401941 h 984929"/>
                      <a:gd name="connsiteX18-1367" fmla="*/ 160225 w 1086906"/>
                      <a:gd name="connsiteY18-1368" fmla="*/ 673213 h 984929"/>
                      <a:gd name="connsiteX19-1369" fmla="*/ 243537 w 1086906"/>
                      <a:gd name="connsiteY19-1370" fmla="*/ 970901 h 984929"/>
                      <a:gd name="connsiteX0-1371" fmla="*/ 243537 w 1086906"/>
                      <a:gd name="connsiteY0-1372" fmla="*/ 970432 h 984460"/>
                      <a:gd name="connsiteX1-1373" fmla="*/ 800305 w 1086906"/>
                      <a:gd name="connsiteY1-1374" fmla="*/ 873912 h 984460"/>
                      <a:gd name="connsiteX2-1375" fmla="*/ 1050048 w 1086906"/>
                      <a:gd name="connsiteY2-1376" fmla="*/ 336708 h 984460"/>
                      <a:gd name="connsiteX3-1377" fmla="*/ 1077173 w 1086906"/>
                      <a:gd name="connsiteY3-1378" fmla="*/ 191032 h 984460"/>
                      <a:gd name="connsiteX4-1379" fmla="*/ 1019349 w 1086906"/>
                      <a:gd name="connsiteY4-1380" fmla="*/ 165868 h 984460"/>
                      <a:gd name="connsiteX5-1381" fmla="*/ 945097 w 1086906"/>
                      <a:gd name="connsiteY5-1382" fmla="*/ 171290 h 984460"/>
                      <a:gd name="connsiteX6-1383" fmla="*/ 838806 w 1086906"/>
                      <a:gd name="connsiteY6-1384" fmla="*/ 186968 h 984460"/>
                      <a:gd name="connsiteX7-1385" fmla="*/ 753910 w 1086906"/>
                      <a:gd name="connsiteY7-1386" fmla="*/ 219621 h 984460"/>
                      <a:gd name="connsiteX8-1387" fmla="*/ 643331 w 1086906"/>
                      <a:gd name="connsiteY8-1388" fmla="*/ 260250 h 984460"/>
                      <a:gd name="connsiteX9-1389" fmla="*/ 544276 w 1086906"/>
                      <a:gd name="connsiteY9-1390" fmla="*/ 289276 h 984460"/>
                      <a:gd name="connsiteX10-1391" fmla="*/ 309138 w 1086906"/>
                      <a:gd name="connsiteY10-1392" fmla="*/ 199308 h 984460"/>
                      <a:gd name="connsiteX11-1393" fmla="*/ 146156 w 1086906"/>
                      <a:gd name="connsiteY11-1394" fmla="*/ 85850 h 984460"/>
                      <a:gd name="connsiteX12-1395" fmla="*/ 58568 w 1086906"/>
                      <a:gd name="connsiteY12-1396" fmla="*/ 24077 h 984460"/>
                      <a:gd name="connsiteX13-1397" fmla="*/ 3532 w 1086906"/>
                      <a:gd name="connsiteY13-1398" fmla="*/ 3116 h 984460"/>
                      <a:gd name="connsiteX14-1399" fmla="*/ 13735 w 1086906"/>
                      <a:gd name="connsiteY14-1400" fmla="*/ 6567 h 984460"/>
                      <a:gd name="connsiteX15-1401" fmla="*/ 2237 w 1086906"/>
                      <a:gd name="connsiteY15-1402" fmla="*/ 69240 h 984460"/>
                      <a:gd name="connsiteX16-1403" fmla="*/ 41352 w 1086906"/>
                      <a:gd name="connsiteY16-1404" fmla="*/ 219609 h 984460"/>
                      <a:gd name="connsiteX17-1405" fmla="*/ 112981 w 1086906"/>
                      <a:gd name="connsiteY17-1406" fmla="*/ 401472 h 984460"/>
                      <a:gd name="connsiteX18-1407" fmla="*/ 160225 w 1086906"/>
                      <a:gd name="connsiteY18-1408" fmla="*/ 672744 h 984460"/>
                      <a:gd name="connsiteX19-1409" fmla="*/ 243537 w 1086906"/>
                      <a:gd name="connsiteY19-1410" fmla="*/ 970432 h 984460"/>
                      <a:gd name="connsiteX0-1411" fmla="*/ 248176 w 1091545"/>
                      <a:gd name="connsiteY0-1412" fmla="*/ 972400 h 986428"/>
                      <a:gd name="connsiteX1-1413" fmla="*/ 804944 w 1091545"/>
                      <a:gd name="connsiteY1-1414" fmla="*/ 875880 h 986428"/>
                      <a:gd name="connsiteX2-1415" fmla="*/ 1054687 w 1091545"/>
                      <a:gd name="connsiteY2-1416" fmla="*/ 338676 h 986428"/>
                      <a:gd name="connsiteX3-1417" fmla="*/ 1081812 w 1091545"/>
                      <a:gd name="connsiteY3-1418" fmla="*/ 193000 h 986428"/>
                      <a:gd name="connsiteX4-1419" fmla="*/ 1023988 w 1091545"/>
                      <a:gd name="connsiteY4-1420" fmla="*/ 167836 h 986428"/>
                      <a:gd name="connsiteX5-1421" fmla="*/ 949736 w 1091545"/>
                      <a:gd name="connsiteY5-1422" fmla="*/ 173258 h 986428"/>
                      <a:gd name="connsiteX6-1423" fmla="*/ 843445 w 1091545"/>
                      <a:gd name="connsiteY6-1424" fmla="*/ 188936 h 986428"/>
                      <a:gd name="connsiteX7-1425" fmla="*/ 758549 w 1091545"/>
                      <a:gd name="connsiteY7-1426" fmla="*/ 221589 h 986428"/>
                      <a:gd name="connsiteX8-1427" fmla="*/ 647970 w 1091545"/>
                      <a:gd name="connsiteY8-1428" fmla="*/ 262218 h 986428"/>
                      <a:gd name="connsiteX9-1429" fmla="*/ 548915 w 1091545"/>
                      <a:gd name="connsiteY9-1430" fmla="*/ 291244 h 986428"/>
                      <a:gd name="connsiteX10-1431" fmla="*/ 313777 w 1091545"/>
                      <a:gd name="connsiteY10-1432" fmla="*/ 201276 h 986428"/>
                      <a:gd name="connsiteX11-1433" fmla="*/ 150795 w 1091545"/>
                      <a:gd name="connsiteY11-1434" fmla="*/ 87818 h 986428"/>
                      <a:gd name="connsiteX12-1435" fmla="*/ 63207 w 1091545"/>
                      <a:gd name="connsiteY12-1436" fmla="*/ 26045 h 986428"/>
                      <a:gd name="connsiteX13-1437" fmla="*/ 8171 w 1091545"/>
                      <a:gd name="connsiteY13-1438" fmla="*/ 5084 h 986428"/>
                      <a:gd name="connsiteX14-1439" fmla="*/ 8638 w 1091545"/>
                      <a:gd name="connsiteY14-1440" fmla="*/ 5426 h 986428"/>
                      <a:gd name="connsiteX15-1441" fmla="*/ 6876 w 1091545"/>
                      <a:gd name="connsiteY15-1442" fmla="*/ 71208 h 986428"/>
                      <a:gd name="connsiteX16-1443" fmla="*/ 45991 w 1091545"/>
                      <a:gd name="connsiteY16-1444" fmla="*/ 221577 h 986428"/>
                      <a:gd name="connsiteX17-1445" fmla="*/ 117620 w 1091545"/>
                      <a:gd name="connsiteY17-1446" fmla="*/ 403440 h 986428"/>
                      <a:gd name="connsiteX18-1447" fmla="*/ 164864 w 1091545"/>
                      <a:gd name="connsiteY18-1448" fmla="*/ 674712 h 986428"/>
                      <a:gd name="connsiteX19-1449" fmla="*/ 248176 w 1091545"/>
                      <a:gd name="connsiteY19-1450" fmla="*/ 972400 h 986428"/>
                      <a:gd name="connsiteX0-1451" fmla="*/ 262166 w 1105535"/>
                      <a:gd name="connsiteY0-1452" fmla="*/ 972400 h 986428"/>
                      <a:gd name="connsiteX1-1453" fmla="*/ 818934 w 1105535"/>
                      <a:gd name="connsiteY1-1454" fmla="*/ 875880 h 986428"/>
                      <a:gd name="connsiteX2-1455" fmla="*/ 1068677 w 1105535"/>
                      <a:gd name="connsiteY2-1456" fmla="*/ 338676 h 986428"/>
                      <a:gd name="connsiteX3-1457" fmla="*/ 1095802 w 1105535"/>
                      <a:gd name="connsiteY3-1458" fmla="*/ 193000 h 986428"/>
                      <a:gd name="connsiteX4-1459" fmla="*/ 1037978 w 1105535"/>
                      <a:gd name="connsiteY4-1460" fmla="*/ 167836 h 986428"/>
                      <a:gd name="connsiteX5-1461" fmla="*/ 963726 w 1105535"/>
                      <a:gd name="connsiteY5-1462" fmla="*/ 173258 h 986428"/>
                      <a:gd name="connsiteX6-1463" fmla="*/ 857435 w 1105535"/>
                      <a:gd name="connsiteY6-1464" fmla="*/ 188936 h 986428"/>
                      <a:gd name="connsiteX7-1465" fmla="*/ 772539 w 1105535"/>
                      <a:gd name="connsiteY7-1466" fmla="*/ 221589 h 986428"/>
                      <a:gd name="connsiteX8-1467" fmla="*/ 661960 w 1105535"/>
                      <a:gd name="connsiteY8-1468" fmla="*/ 262218 h 986428"/>
                      <a:gd name="connsiteX9-1469" fmla="*/ 562905 w 1105535"/>
                      <a:gd name="connsiteY9-1470" fmla="*/ 291244 h 986428"/>
                      <a:gd name="connsiteX10-1471" fmla="*/ 327767 w 1105535"/>
                      <a:gd name="connsiteY10-1472" fmla="*/ 201276 h 986428"/>
                      <a:gd name="connsiteX11-1473" fmla="*/ 164785 w 1105535"/>
                      <a:gd name="connsiteY11-1474" fmla="*/ 87818 h 986428"/>
                      <a:gd name="connsiteX12-1475" fmla="*/ 77197 w 1105535"/>
                      <a:gd name="connsiteY12-1476" fmla="*/ 26045 h 986428"/>
                      <a:gd name="connsiteX13-1477" fmla="*/ 22161 w 1105535"/>
                      <a:gd name="connsiteY13-1478" fmla="*/ 5084 h 986428"/>
                      <a:gd name="connsiteX14-1479" fmla="*/ 22628 w 1105535"/>
                      <a:gd name="connsiteY14-1480" fmla="*/ 5426 h 986428"/>
                      <a:gd name="connsiteX15-1481" fmla="*/ 1595 w 1105535"/>
                      <a:gd name="connsiteY15-1482" fmla="*/ 92263 h 986428"/>
                      <a:gd name="connsiteX16-1483" fmla="*/ 59981 w 1105535"/>
                      <a:gd name="connsiteY16-1484" fmla="*/ 221577 h 986428"/>
                      <a:gd name="connsiteX17-1485" fmla="*/ 131610 w 1105535"/>
                      <a:gd name="connsiteY17-1486" fmla="*/ 403440 h 986428"/>
                      <a:gd name="connsiteX18-1487" fmla="*/ 178854 w 1105535"/>
                      <a:gd name="connsiteY18-1488" fmla="*/ 674712 h 986428"/>
                      <a:gd name="connsiteX19-1489" fmla="*/ 262166 w 1105535"/>
                      <a:gd name="connsiteY19-1490" fmla="*/ 972400 h 986428"/>
                      <a:gd name="connsiteX0-1491" fmla="*/ 262588 w 1105957"/>
                      <a:gd name="connsiteY0-1492" fmla="*/ 972400 h 986428"/>
                      <a:gd name="connsiteX1-1493" fmla="*/ 819356 w 1105957"/>
                      <a:gd name="connsiteY1-1494" fmla="*/ 875880 h 986428"/>
                      <a:gd name="connsiteX2-1495" fmla="*/ 1069099 w 1105957"/>
                      <a:gd name="connsiteY2-1496" fmla="*/ 338676 h 986428"/>
                      <a:gd name="connsiteX3-1497" fmla="*/ 1096224 w 1105957"/>
                      <a:gd name="connsiteY3-1498" fmla="*/ 193000 h 986428"/>
                      <a:gd name="connsiteX4-1499" fmla="*/ 1038400 w 1105957"/>
                      <a:gd name="connsiteY4-1500" fmla="*/ 167836 h 986428"/>
                      <a:gd name="connsiteX5-1501" fmla="*/ 964148 w 1105957"/>
                      <a:gd name="connsiteY5-1502" fmla="*/ 173258 h 986428"/>
                      <a:gd name="connsiteX6-1503" fmla="*/ 857857 w 1105957"/>
                      <a:gd name="connsiteY6-1504" fmla="*/ 188936 h 986428"/>
                      <a:gd name="connsiteX7-1505" fmla="*/ 772961 w 1105957"/>
                      <a:gd name="connsiteY7-1506" fmla="*/ 221589 h 986428"/>
                      <a:gd name="connsiteX8-1507" fmla="*/ 662382 w 1105957"/>
                      <a:gd name="connsiteY8-1508" fmla="*/ 262218 h 986428"/>
                      <a:gd name="connsiteX9-1509" fmla="*/ 563327 w 1105957"/>
                      <a:gd name="connsiteY9-1510" fmla="*/ 291244 h 986428"/>
                      <a:gd name="connsiteX10-1511" fmla="*/ 328189 w 1105957"/>
                      <a:gd name="connsiteY10-1512" fmla="*/ 201276 h 986428"/>
                      <a:gd name="connsiteX11-1513" fmla="*/ 165207 w 1105957"/>
                      <a:gd name="connsiteY11-1514" fmla="*/ 87818 h 986428"/>
                      <a:gd name="connsiteX12-1515" fmla="*/ 77619 w 1105957"/>
                      <a:gd name="connsiteY12-1516" fmla="*/ 26045 h 986428"/>
                      <a:gd name="connsiteX13-1517" fmla="*/ 22583 w 1105957"/>
                      <a:gd name="connsiteY13-1518" fmla="*/ 5084 h 986428"/>
                      <a:gd name="connsiteX14-1519" fmla="*/ 23050 w 1105957"/>
                      <a:gd name="connsiteY14-1520" fmla="*/ 5426 h 986428"/>
                      <a:gd name="connsiteX15-1521" fmla="*/ 2017 w 1105957"/>
                      <a:gd name="connsiteY15-1522" fmla="*/ 92263 h 986428"/>
                      <a:gd name="connsiteX16-1523" fmla="*/ 67309 w 1105957"/>
                      <a:gd name="connsiteY16-1524" fmla="*/ 261949 h 986428"/>
                      <a:gd name="connsiteX17-1525" fmla="*/ 132032 w 1105957"/>
                      <a:gd name="connsiteY17-1526" fmla="*/ 403440 h 986428"/>
                      <a:gd name="connsiteX18-1527" fmla="*/ 179276 w 1105957"/>
                      <a:gd name="connsiteY18-1528" fmla="*/ 674712 h 986428"/>
                      <a:gd name="connsiteX19-1529" fmla="*/ 262588 w 1105957"/>
                      <a:gd name="connsiteY19-1530" fmla="*/ 972400 h 986428"/>
                      <a:gd name="connsiteX0-1531" fmla="*/ 262588 w 1105957"/>
                      <a:gd name="connsiteY0-1532" fmla="*/ 972400 h 986428"/>
                      <a:gd name="connsiteX1-1533" fmla="*/ 819356 w 1105957"/>
                      <a:gd name="connsiteY1-1534" fmla="*/ 875880 h 986428"/>
                      <a:gd name="connsiteX2-1535" fmla="*/ 1069099 w 1105957"/>
                      <a:gd name="connsiteY2-1536" fmla="*/ 338676 h 986428"/>
                      <a:gd name="connsiteX3-1537" fmla="*/ 1096224 w 1105957"/>
                      <a:gd name="connsiteY3-1538" fmla="*/ 193000 h 986428"/>
                      <a:gd name="connsiteX4-1539" fmla="*/ 1038400 w 1105957"/>
                      <a:gd name="connsiteY4-1540" fmla="*/ 167836 h 986428"/>
                      <a:gd name="connsiteX5-1541" fmla="*/ 964148 w 1105957"/>
                      <a:gd name="connsiteY5-1542" fmla="*/ 173258 h 986428"/>
                      <a:gd name="connsiteX6-1543" fmla="*/ 857857 w 1105957"/>
                      <a:gd name="connsiteY6-1544" fmla="*/ 188936 h 986428"/>
                      <a:gd name="connsiteX7-1545" fmla="*/ 772961 w 1105957"/>
                      <a:gd name="connsiteY7-1546" fmla="*/ 221589 h 986428"/>
                      <a:gd name="connsiteX8-1547" fmla="*/ 662382 w 1105957"/>
                      <a:gd name="connsiteY8-1548" fmla="*/ 262218 h 986428"/>
                      <a:gd name="connsiteX9-1549" fmla="*/ 563327 w 1105957"/>
                      <a:gd name="connsiteY9-1550" fmla="*/ 291244 h 986428"/>
                      <a:gd name="connsiteX10-1551" fmla="*/ 328189 w 1105957"/>
                      <a:gd name="connsiteY10-1552" fmla="*/ 201276 h 986428"/>
                      <a:gd name="connsiteX11-1553" fmla="*/ 165207 w 1105957"/>
                      <a:gd name="connsiteY11-1554" fmla="*/ 87818 h 986428"/>
                      <a:gd name="connsiteX12-1555" fmla="*/ 77619 w 1105957"/>
                      <a:gd name="connsiteY12-1556" fmla="*/ 26045 h 986428"/>
                      <a:gd name="connsiteX13-1557" fmla="*/ 22583 w 1105957"/>
                      <a:gd name="connsiteY13-1558" fmla="*/ 5084 h 986428"/>
                      <a:gd name="connsiteX14-1559" fmla="*/ 23050 w 1105957"/>
                      <a:gd name="connsiteY14-1560" fmla="*/ 5426 h 986428"/>
                      <a:gd name="connsiteX15-1561" fmla="*/ 2017 w 1105957"/>
                      <a:gd name="connsiteY15-1562" fmla="*/ 92263 h 986428"/>
                      <a:gd name="connsiteX16-1563" fmla="*/ 67309 w 1105957"/>
                      <a:gd name="connsiteY16-1564" fmla="*/ 261949 h 986428"/>
                      <a:gd name="connsiteX17-1565" fmla="*/ 130792 w 1105957"/>
                      <a:gd name="connsiteY17-1566" fmla="*/ 436677 h 986428"/>
                      <a:gd name="connsiteX18-1567" fmla="*/ 179276 w 1105957"/>
                      <a:gd name="connsiteY18-1568" fmla="*/ 674712 h 986428"/>
                      <a:gd name="connsiteX19-1569" fmla="*/ 262588 w 1105957"/>
                      <a:gd name="connsiteY19-1570" fmla="*/ 972400 h 986428"/>
                      <a:gd name="connsiteX0-1571" fmla="*/ 262588 w 1105957"/>
                      <a:gd name="connsiteY0-1572" fmla="*/ 972400 h 983767"/>
                      <a:gd name="connsiteX1-1573" fmla="*/ 819356 w 1105957"/>
                      <a:gd name="connsiteY1-1574" fmla="*/ 875880 h 983767"/>
                      <a:gd name="connsiteX2-1575" fmla="*/ 1069099 w 1105957"/>
                      <a:gd name="connsiteY2-1576" fmla="*/ 338676 h 983767"/>
                      <a:gd name="connsiteX3-1577" fmla="*/ 1096224 w 1105957"/>
                      <a:gd name="connsiteY3-1578" fmla="*/ 193000 h 983767"/>
                      <a:gd name="connsiteX4-1579" fmla="*/ 1038400 w 1105957"/>
                      <a:gd name="connsiteY4-1580" fmla="*/ 167836 h 983767"/>
                      <a:gd name="connsiteX5-1581" fmla="*/ 964148 w 1105957"/>
                      <a:gd name="connsiteY5-1582" fmla="*/ 173258 h 983767"/>
                      <a:gd name="connsiteX6-1583" fmla="*/ 857857 w 1105957"/>
                      <a:gd name="connsiteY6-1584" fmla="*/ 188936 h 983767"/>
                      <a:gd name="connsiteX7-1585" fmla="*/ 772961 w 1105957"/>
                      <a:gd name="connsiteY7-1586" fmla="*/ 221589 h 983767"/>
                      <a:gd name="connsiteX8-1587" fmla="*/ 662382 w 1105957"/>
                      <a:gd name="connsiteY8-1588" fmla="*/ 262218 h 983767"/>
                      <a:gd name="connsiteX9-1589" fmla="*/ 563327 w 1105957"/>
                      <a:gd name="connsiteY9-1590" fmla="*/ 291244 h 983767"/>
                      <a:gd name="connsiteX10-1591" fmla="*/ 328189 w 1105957"/>
                      <a:gd name="connsiteY10-1592" fmla="*/ 201276 h 983767"/>
                      <a:gd name="connsiteX11-1593" fmla="*/ 165207 w 1105957"/>
                      <a:gd name="connsiteY11-1594" fmla="*/ 87818 h 983767"/>
                      <a:gd name="connsiteX12-1595" fmla="*/ 77619 w 1105957"/>
                      <a:gd name="connsiteY12-1596" fmla="*/ 26045 h 983767"/>
                      <a:gd name="connsiteX13-1597" fmla="*/ 22583 w 1105957"/>
                      <a:gd name="connsiteY13-1598" fmla="*/ 5084 h 983767"/>
                      <a:gd name="connsiteX14-1599" fmla="*/ 23050 w 1105957"/>
                      <a:gd name="connsiteY14-1600" fmla="*/ 5426 h 983767"/>
                      <a:gd name="connsiteX15-1601" fmla="*/ 2017 w 1105957"/>
                      <a:gd name="connsiteY15-1602" fmla="*/ 92263 h 983767"/>
                      <a:gd name="connsiteX16-1603" fmla="*/ 67309 w 1105957"/>
                      <a:gd name="connsiteY16-1604" fmla="*/ 261949 h 983767"/>
                      <a:gd name="connsiteX17-1605" fmla="*/ 130792 w 1105957"/>
                      <a:gd name="connsiteY17-1606" fmla="*/ 436677 h 983767"/>
                      <a:gd name="connsiteX18-1607" fmla="*/ 180223 w 1105957"/>
                      <a:gd name="connsiteY18-1608" fmla="*/ 711670 h 983767"/>
                      <a:gd name="connsiteX19-1609" fmla="*/ 262588 w 1105957"/>
                      <a:gd name="connsiteY19-1610" fmla="*/ 972400 h 983767"/>
                      <a:gd name="connsiteX0-1611" fmla="*/ 249374 w 1105957"/>
                      <a:gd name="connsiteY0-1612" fmla="*/ 973471 h 984679"/>
                      <a:gd name="connsiteX1-1613" fmla="*/ 819356 w 1105957"/>
                      <a:gd name="connsiteY1-1614" fmla="*/ 875880 h 984679"/>
                      <a:gd name="connsiteX2-1615" fmla="*/ 1069099 w 1105957"/>
                      <a:gd name="connsiteY2-1616" fmla="*/ 338676 h 984679"/>
                      <a:gd name="connsiteX3-1617" fmla="*/ 1096224 w 1105957"/>
                      <a:gd name="connsiteY3-1618" fmla="*/ 193000 h 984679"/>
                      <a:gd name="connsiteX4-1619" fmla="*/ 1038400 w 1105957"/>
                      <a:gd name="connsiteY4-1620" fmla="*/ 167836 h 984679"/>
                      <a:gd name="connsiteX5-1621" fmla="*/ 964148 w 1105957"/>
                      <a:gd name="connsiteY5-1622" fmla="*/ 173258 h 984679"/>
                      <a:gd name="connsiteX6-1623" fmla="*/ 857857 w 1105957"/>
                      <a:gd name="connsiteY6-1624" fmla="*/ 188936 h 984679"/>
                      <a:gd name="connsiteX7-1625" fmla="*/ 772961 w 1105957"/>
                      <a:gd name="connsiteY7-1626" fmla="*/ 221589 h 984679"/>
                      <a:gd name="connsiteX8-1627" fmla="*/ 662382 w 1105957"/>
                      <a:gd name="connsiteY8-1628" fmla="*/ 262218 h 984679"/>
                      <a:gd name="connsiteX9-1629" fmla="*/ 563327 w 1105957"/>
                      <a:gd name="connsiteY9-1630" fmla="*/ 291244 h 984679"/>
                      <a:gd name="connsiteX10-1631" fmla="*/ 328189 w 1105957"/>
                      <a:gd name="connsiteY10-1632" fmla="*/ 201276 h 984679"/>
                      <a:gd name="connsiteX11-1633" fmla="*/ 165207 w 1105957"/>
                      <a:gd name="connsiteY11-1634" fmla="*/ 87818 h 984679"/>
                      <a:gd name="connsiteX12-1635" fmla="*/ 77619 w 1105957"/>
                      <a:gd name="connsiteY12-1636" fmla="*/ 26045 h 984679"/>
                      <a:gd name="connsiteX13-1637" fmla="*/ 22583 w 1105957"/>
                      <a:gd name="connsiteY13-1638" fmla="*/ 5084 h 984679"/>
                      <a:gd name="connsiteX14-1639" fmla="*/ 23050 w 1105957"/>
                      <a:gd name="connsiteY14-1640" fmla="*/ 5426 h 984679"/>
                      <a:gd name="connsiteX15-1641" fmla="*/ 2017 w 1105957"/>
                      <a:gd name="connsiteY15-1642" fmla="*/ 92263 h 984679"/>
                      <a:gd name="connsiteX16-1643" fmla="*/ 67309 w 1105957"/>
                      <a:gd name="connsiteY16-1644" fmla="*/ 261949 h 984679"/>
                      <a:gd name="connsiteX17-1645" fmla="*/ 130792 w 1105957"/>
                      <a:gd name="connsiteY17-1646" fmla="*/ 436677 h 984679"/>
                      <a:gd name="connsiteX18-1647" fmla="*/ 180223 w 1105957"/>
                      <a:gd name="connsiteY18-1648" fmla="*/ 711670 h 984679"/>
                      <a:gd name="connsiteX19-1649" fmla="*/ 249374 w 1105957"/>
                      <a:gd name="connsiteY19-1650" fmla="*/ 973471 h 984679"/>
                      <a:gd name="connsiteX0-1651" fmla="*/ 249374 w 1105957"/>
                      <a:gd name="connsiteY0-1652" fmla="*/ 973471 h 984647"/>
                      <a:gd name="connsiteX1-1653" fmla="*/ 819356 w 1105957"/>
                      <a:gd name="connsiteY1-1654" fmla="*/ 875880 h 984647"/>
                      <a:gd name="connsiteX2-1655" fmla="*/ 1069099 w 1105957"/>
                      <a:gd name="connsiteY2-1656" fmla="*/ 338676 h 984647"/>
                      <a:gd name="connsiteX3-1657" fmla="*/ 1096224 w 1105957"/>
                      <a:gd name="connsiteY3-1658" fmla="*/ 193000 h 984647"/>
                      <a:gd name="connsiteX4-1659" fmla="*/ 1038400 w 1105957"/>
                      <a:gd name="connsiteY4-1660" fmla="*/ 167836 h 984647"/>
                      <a:gd name="connsiteX5-1661" fmla="*/ 964148 w 1105957"/>
                      <a:gd name="connsiteY5-1662" fmla="*/ 173258 h 984647"/>
                      <a:gd name="connsiteX6-1663" fmla="*/ 857857 w 1105957"/>
                      <a:gd name="connsiteY6-1664" fmla="*/ 188936 h 984647"/>
                      <a:gd name="connsiteX7-1665" fmla="*/ 772961 w 1105957"/>
                      <a:gd name="connsiteY7-1666" fmla="*/ 221589 h 984647"/>
                      <a:gd name="connsiteX8-1667" fmla="*/ 662382 w 1105957"/>
                      <a:gd name="connsiteY8-1668" fmla="*/ 262218 h 984647"/>
                      <a:gd name="connsiteX9-1669" fmla="*/ 563327 w 1105957"/>
                      <a:gd name="connsiteY9-1670" fmla="*/ 291244 h 984647"/>
                      <a:gd name="connsiteX10-1671" fmla="*/ 328189 w 1105957"/>
                      <a:gd name="connsiteY10-1672" fmla="*/ 201276 h 984647"/>
                      <a:gd name="connsiteX11-1673" fmla="*/ 165207 w 1105957"/>
                      <a:gd name="connsiteY11-1674" fmla="*/ 87818 h 984647"/>
                      <a:gd name="connsiteX12-1675" fmla="*/ 77619 w 1105957"/>
                      <a:gd name="connsiteY12-1676" fmla="*/ 26045 h 984647"/>
                      <a:gd name="connsiteX13-1677" fmla="*/ 22583 w 1105957"/>
                      <a:gd name="connsiteY13-1678" fmla="*/ 5084 h 984647"/>
                      <a:gd name="connsiteX14-1679" fmla="*/ 23050 w 1105957"/>
                      <a:gd name="connsiteY14-1680" fmla="*/ 5426 h 984647"/>
                      <a:gd name="connsiteX15-1681" fmla="*/ 2017 w 1105957"/>
                      <a:gd name="connsiteY15-1682" fmla="*/ 92263 h 984647"/>
                      <a:gd name="connsiteX16-1683" fmla="*/ 67309 w 1105957"/>
                      <a:gd name="connsiteY16-1684" fmla="*/ 261949 h 984647"/>
                      <a:gd name="connsiteX17-1685" fmla="*/ 130792 w 1105957"/>
                      <a:gd name="connsiteY17-1686" fmla="*/ 436677 h 984647"/>
                      <a:gd name="connsiteX18-1687" fmla="*/ 174560 w 1105957"/>
                      <a:gd name="connsiteY18-1688" fmla="*/ 712129 h 984647"/>
                      <a:gd name="connsiteX19-1689" fmla="*/ 249374 w 1105957"/>
                      <a:gd name="connsiteY19-1690" fmla="*/ 973471 h 984647"/>
                      <a:gd name="connsiteX0-1691" fmla="*/ 249374 w 1105957"/>
                      <a:gd name="connsiteY0-1692" fmla="*/ 973471 h 984647"/>
                      <a:gd name="connsiteX1-1693" fmla="*/ 819356 w 1105957"/>
                      <a:gd name="connsiteY1-1694" fmla="*/ 875880 h 984647"/>
                      <a:gd name="connsiteX2-1695" fmla="*/ 1069099 w 1105957"/>
                      <a:gd name="connsiteY2-1696" fmla="*/ 338676 h 984647"/>
                      <a:gd name="connsiteX3-1697" fmla="*/ 1096224 w 1105957"/>
                      <a:gd name="connsiteY3-1698" fmla="*/ 193000 h 984647"/>
                      <a:gd name="connsiteX4-1699" fmla="*/ 1038400 w 1105957"/>
                      <a:gd name="connsiteY4-1700" fmla="*/ 167836 h 984647"/>
                      <a:gd name="connsiteX5-1701" fmla="*/ 964148 w 1105957"/>
                      <a:gd name="connsiteY5-1702" fmla="*/ 173258 h 984647"/>
                      <a:gd name="connsiteX6-1703" fmla="*/ 857857 w 1105957"/>
                      <a:gd name="connsiteY6-1704" fmla="*/ 188936 h 984647"/>
                      <a:gd name="connsiteX7-1705" fmla="*/ 772961 w 1105957"/>
                      <a:gd name="connsiteY7-1706" fmla="*/ 221589 h 984647"/>
                      <a:gd name="connsiteX8-1707" fmla="*/ 662382 w 1105957"/>
                      <a:gd name="connsiteY8-1708" fmla="*/ 262218 h 984647"/>
                      <a:gd name="connsiteX9-1709" fmla="*/ 550957 w 1105957"/>
                      <a:gd name="connsiteY9-1710" fmla="*/ 278603 h 984647"/>
                      <a:gd name="connsiteX10-1711" fmla="*/ 328189 w 1105957"/>
                      <a:gd name="connsiteY10-1712" fmla="*/ 201276 h 984647"/>
                      <a:gd name="connsiteX11-1713" fmla="*/ 165207 w 1105957"/>
                      <a:gd name="connsiteY11-1714" fmla="*/ 87818 h 984647"/>
                      <a:gd name="connsiteX12-1715" fmla="*/ 77619 w 1105957"/>
                      <a:gd name="connsiteY12-1716" fmla="*/ 26045 h 984647"/>
                      <a:gd name="connsiteX13-1717" fmla="*/ 22583 w 1105957"/>
                      <a:gd name="connsiteY13-1718" fmla="*/ 5084 h 984647"/>
                      <a:gd name="connsiteX14-1719" fmla="*/ 23050 w 1105957"/>
                      <a:gd name="connsiteY14-1720" fmla="*/ 5426 h 984647"/>
                      <a:gd name="connsiteX15-1721" fmla="*/ 2017 w 1105957"/>
                      <a:gd name="connsiteY15-1722" fmla="*/ 92263 h 984647"/>
                      <a:gd name="connsiteX16-1723" fmla="*/ 67309 w 1105957"/>
                      <a:gd name="connsiteY16-1724" fmla="*/ 261949 h 984647"/>
                      <a:gd name="connsiteX17-1725" fmla="*/ 130792 w 1105957"/>
                      <a:gd name="connsiteY17-1726" fmla="*/ 436677 h 984647"/>
                      <a:gd name="connsiteX18-1727" fmla="*/ 174560 w 1105957"/>
                      <a:gd name="connsiteY18-1728" fmla="*/ 712129 h 984647"/>
                      <a:gd name="connsiteX19-1729" fmla="*/ 249374 w 1105957"/>
                      <a:gd name="connsiteY19-1730" fmla="*/ 973471 h 984647"/>
                      <a:gd name="connsiteX0-1731" fmla="*/ 255395 w 1111978"/>
                      <a:gd name="connsiteY0-1732" fmla="*/ 970340 h 981516"/>
                      <a:gd name="connsiteX1-1733" fmla="*/ 825377 w 1111978"/>
                      <a:gd name="connsiteY1-1734" fmla="*/ 872749 h 981516"/>
                      <a:gd name="connsiteX2-1735" fmla="*/ 1075120 w 1111978"/>
                      <a:gd name="connsiteY2-1736" fmla="*/ 335545 h 981516"/>
                      <a:gd name="connsiteX3-1737" fmla="*/ 1102245 w 1111978"/>
                      <a:gd name="connsiteY3-1738" fmla="*/ 189869 h 981516"/>
                      <a:gd name="connsiteX4-1739" fmla="*/ 1044421 w 1111978"/>
                      <a:gd name="connsiteY4-1740" fmla="*/ 164705 h 981516"/>
                      <a:gd name="connsiteX5-1741" fmla="*/ 970169 w 1111978"/>
                      <a:gd name="connsiteY5-1742" fmla="*/ 170127 h 981516"/>
                      <a:gd name="connsiteX6-1743" fmla="*/ 863878 w 1111978"/>
                      <a:gd name="connsiteY6-1744" fmla="*/ 185805 h 981516"/>
                      <a:gd name="connsiteX7-1745" fmla="*/ 778982 w 1111978"/>
                      <a:gd name="connsiteY7-1746" fmla="*/ 218458 h 981516"/>
                      <a:gd name="connsiteX8-1747" fmla="*/ 668403 w 1111978"/>
                      <a:gd name="connsiteY8-1748" fmla="*/ 259087 h 981516"/>
                      <a:gd name="connsiteX9-1749" fmla="*/ 556978 w 1111978"/>
                      <a:gd name="connsiteY9-1750" fmla="*/ 275472 h 981516"/>
                      <a:gd name="connsiteX10-1751" fmla="*/ 334210 w 1111978"/>
                      <a:gd name="connsiteY10-1752" fmla="*/ 198145 h 981516"/>
                      <a:gd name="connsiteX11-1753" fmla="*/ 171228 w 1111978"/>
                      <a:gd name="connsiteY11-1754" fmla="*/ 84687 h 981516"/>
                      <a:gd name="connsiteX12-1755" fmla="*/ 83640 w 1111978"/>
                      <a:gd name="connsiteY12-1756" fmla="*/ 22914 h 981516"/>
                      <a:gd name="connsiteX13-1757" fmla="*/ 28604 w 1111978"/>
                      <a:gd name="connsiteY13-1758" fmla="*/ 1953 h 981516"/>
                      <a:gd name="connsiteX14-1759" fmla="*/ 10493 w 1111978"/>
                      <a:gd name="connsiteY14-1760" fmla="*/ 7700 h 981516"/>
                      <a:gd name="connsiteX15-1761" fmla="*/ 8038 w 1111978"/>
                      <a:gd name="connsiteY15-1762" fmla="*/ 89132 h 981516"/>
                      <a:gd name="connsiteX16-1763" fmla="*/ 73330 w 1111978"/>
                      <a:gd name="connsiteY16-1764" fmla="*/ 258818 h 981516"/>
                      <a:gd name="connsiteX17-1765" fmla="*/ 136813 w 1111978"/>
                      <a:gd name="connsiteY17-1766" fmla="*/ 433546 h 981516"/>
                      <a:gd name="connsiteX18-1767" fmla="*/ 180581 w 1111978"/>
                      <a:gd name="connsiteY18-1768" fmla="*/ 708998 h 981516"/>
                      <a:gd name="connsiteX19-1769" fmla="*/ 255395 w 1111978"/>
                      <a:gd name="connsiteY19-1770" fmla="*/ 970340 h 981516"/>
                      <a:gd name="connsiteX0-1771" fmla="*/ 255395 w 1177264"/>
                      <a:gd name="connsiteY0-1772" fmla="*/ 970340 h 981516"/>
                      <a:gd name="connsiteX1-1773" fmla="*/ 825377 w 1177264"/>
                      <a:gd name="connsiteY1-1774" fmla="*/ 872749 h 981516"/>
                      <a:gd name="connsiteX2-1775" fmla="*/ 1075120 w 1177264"/>
                      <a:gd name="connsiteY2-1776" fmla="*/ 335545 h 981516"/>
                      <a:gd name="connsiteX3-1777" fmla="*/ 1175115 w 1177264"/>
                      <a:gd name="connsiteY3-1778" fmla="*/ 174215 h 981516"/>
                      <a:gd name="connsiteX4-1779" fmla="*/ 1044421 w 1177264"/>
                      <a:gd name="connsiteY4-1780" fmla="*/ 164705 h 981516"/>
                      <a:gd name="connsiteX5-1781" fmla="*/ 970169 w 1177264"/>
                      <a:gd name="connsiteY5-1782" fmla="*/ 170127 h 981516"/>
                      <a:gd name="connsiteX6-1783" fmla="*/ 863878 w 1177264"/>
                      <a:gd name="connsiteY6-1784" fmla="*/ 185805 h 981516"/>
                      <a:gd name="connsiteX7-1785" fmla="*/ 778982 w 1177264"/>
                      <a:gd name="connsiteY7-1786" fmla="*/ 218458 h 981516"/>
                      <a:gd name="connsiteX8-1787" fmla="*/ 668403 w 1177264"/>
                      <a:gd name="connsiteY8-1788" fmla="*/ 259087 h 981516"/>
                      <a:gd name="connsiteX9-1789" fmla="*/ 556978 w 1177264"/>
                      <a:gd name="connsiteY9-1790" fmla="*/ 275472 h 981516"/>
                      <a:gd name="connsiteX10-1791" fmla="*/ 334210 w 1177264"/>
                      <a:gd name="connsiteY10-1792" fmla="*/ 198145 h 981516"/>
                      <a:gd name="connsiteX11-1793" fmla="*/ 171228 w 1177264"/>
                      <a:gd name="connsiteY11-1794" fmla="*/ 84687 h 981516"/>
                      <a:gd name="connsiteX12-1795" fmla="*/ 83640 w 1177264"/>
                      <a:gd name="connsiteY12-1796" fmla="*/ 22914 h 981516"/>
                      <a:gd name="connsiteX13-1797" fmla="*/ 28604 w 1177264"/>
                      <a:gd name="connsiteY13-1798" fmla="*/ 1953 h 981516"/>
                      <a:gd name="connsiteX14-1799" fmla="*/ 10493 w 1177264"/>
                      <a:gd name="connsiteY14-1800" fmla="*/ 7700 h 981516"/>
                      <a:gd name="connsiteX15-1801" fmla="*/ 8038 w 1177264"/>
                      <a:gd name="connsiteY15-1802" fmla="*/ 89132 h 981516"/>
                      <a:gd name="connsiteX16-1803" fmla="*/ 73330 w 1177264"/>
                      <a:gd name="connsiteY16-1804" fmla="*/ 258818 h 981516"/>
                      <a:gd name="connsiteX17-1805" fmla="*/ 136813 w 1177264"/>
                      <a:gd name="connsiteY17-1806" fmla="*/ 433546 h 981516"/>
                      <a:gd name="connsiteX18-1807" fmla="*/ 180581 w 1177264"/>
                      <a:gd name="connsiteY18-1808" fmla="*/ 708998 h 981516"/>
                      <a:gd name="connsiteX19-1809" fmla="*/ 255395 w 1177264"/>
                      <a:gd name="connsiteY19-1810" fmla="*/ 970340 h 981516"/>
                      <a:gd name="connsiteX0-1811" fmla="*/ 255395 w 1177264"/>
                      <a:gd name="connsiteY0-1812" fmla="*/ 970340 h 981516"/>
                      <a:gd name="connsiteX1-1813" fmla="*/ 825377 w 1177264"/>
                      <a:gd name="connsiteY1-1814" fmla="*/ 872749 h 981516"/>
                      <a:gd name="connsiteX2-1815" fmla="*/ 1075120 w 1177264"/>
                      <a:gd name="connsiteY2-1816" fmla="*/ 335545 h 981516"/>
                      <a:gd name="connsiteX3-1817" fmla="*/ 1175115 w 1177264"/>
                      <a:gd name="connsiteY3-1818" fmla="*/ 174215 h 981516"/>
                      <a:gd name="connsiteX4-1819" fmla="*/ 1044421 w 1177264"/>
                      <a:gd name="connsiteY4-1820" fmla="*/ 164705 h 981516"/>
                      <a:gd name="connsiteX5-1821" fmla="*/ 926457 w 1177264"/>
                      <a:gd name="connsiteY5-1822" fmla="*/ 169773 h 981516"/>
                      <a:gd name="connsiteX6-1823" fmla="*/ 863878 w 1177264"/>
                      <a:gd name="connsiteY6-1824" fmla="*/ 185805 h 981516"/>
                      <a:gd name="connsiteX7-1825" fmla="*/ 778982 w 1177264"/>
                      <a:gd name="connsiteY7-1826" fmla="*/ 218458 h 981516"/>
                      <a:gd name="connsiteX8-1827" fmla="*/ 668403 w 1177264"/>
                      <a:gd name="connsiteY8-1828" fmla="*/ 259087 h 981516"/>
                      <a:gd name="connsiteX9-1829" fmla="*/ 556978 w 1177264"/>
                      <a:gd name="connsiteY9-1830" fmla="*/ 275472 h 981516"/>
                      <a:gd name="connsiteX10-1831" fmla="*/ 334210 w 1177264"/>
                      <a:gd name="connsiteY10-1832" fmla="*/ 198145 h 981516"/>
                      <a:gd name="connsiteX11-1833" fmla="*/ 171228 w 1177264"/>
                      <a:gd name="connsiteY11-1834" fmla="*/ 84687 h 981516"/>
                      <a:gd name="connsiteX12-1835" fmla="*/ 83640 w 1177264"/>
                      <a:gd name="connsiteY12-1836" fmla="*/ 22914 h 981516"/>
                      <a:gd name="connsiteX13-1837" fmla="*/ 28604 w 1177264"/>
                      <a:gd name="connsiteY13-1838" fmla="*/ 1953 h 981516"/>
                      <a:gd name="connsiteX14-1839" fmla="*/ 10493 w 1177264"/>
                      <a:gd name="connsiteY14-1840" fmla="*/ 7700 h 981516"/>
                      <a:gd name="connsiteX15-1841" fmla="*/ 8038 w 1177264"/>
                      <a:gd name="connsiteY15-1842" fmla="*/ 89132 h 981516"/>
                      <a:gd name="connsiteX16-1843" fmla="*/ 73330 w 1177264"/>
                      <a:gd name="connsiteY16-1844" fmla="*/ 258818 h 981516"/>
                      <a:gd name="connsiteX17-1845" fmla="*/ 136813 w 1177264"/>
                      <a:gd name="connsiteY17-1846" fmla="*/ 433546 h 981516"/>
                      <a:gd name="connsiteX18-1847" fmla="*/ 180581 w 1177264"/>
                      <a:gd name="connsiteY18-1848" fmla="*/ 708998 h 981516"/>
                      <a:gd name="connsiteX19-1849" fmla="*/ 255395 w 1177264"/>
                      <a:gd name="connsiteY19-1850" fmla="*/ 970340 h 981516"/>
                      <a:gd name="connsiteX0-1851" fmla="*/ 255396 w 1177264"/>
                      <a:gd name="connsiteY0-1852" fmla="*/ 970340 h 981516"/>
                      <a:gd name="connsiteX1-1853" fmla="*/ 825377 w 1177264"/>
                      <a:gd name="connsiteY1-1854" fmla="*/ 872749 h 981516"/>
                      <a:gd name="connsiteX2-1855" fmla="*/ 1075120 w 1177264"/>
                      <a:gd name="connsiteY2-1856" fmla="*/ 335545 h 981516"/>
                      <a:gd name="connsiteX3-1857" fmla="*/ 1175115 w 1177264"/>
                      <a:gd name="connsiteY3-1858" fmla="*/ 174215 h 981516"/>
                      <a:gd name="connsiteX4-1859" fmla="*/ 1044421 w 1177264"/>
                      <a:gd name="connsiteY4-1860" fmla="*/ 164705 h 981516"/>
                      <a:gd name="connsiteX5-1861" fmla="*/ 926457 w 1177264"/>
                      <a:gd name="connsiteY5-1862" fmla="*/ 169773 h 981516"/>
                      <a:gd name="connsiteX6-1863" fmla="*/ 863878 w 1177264"/>
                      <a:gd name="connsiteY6-1864" fmla="*/ 185805 h 981516"/>
                      <a:gd name="connsiteX7-1865" fmla="*/ 778982 w 1177264"/>
                      <a:gd name="connsiteY7-1866" fmla="*/ 218458 h 981516"/>
                      <a:gd name="connsiteX8-1867" fmla="*/ 668403 w 1177264"/>
                      <a:gd name="connsiteY8-1868" fmla="*/ 259087 h 981516"/>
                      <a:gd name="connsiteX9-1869" fmla="*/ 556978 w 1177264"/>
                      <a:gd name="connsiteY9-1870" fmla="*/ 275472 h 981516"/>
                      <a:gd name="connsiteX10-1871" fmla="*/ 334210 w 1177264"/>
                      <a:gd name="connsiteY10-1872" fmla="*/ 198145 h 981516"/>
                      <a:gd name="connsiteX11-1873" fmla="*/ 171228 w 1177264"/>
                      <a:gd name="connsiteY11-1874" fmla="*/ 84687 h 981516"/>
                      <a:gd name="connsiteX12-1875" fmla="*/ 83640 w 1177264"/>
                      <a:gd name="connsiteY12-1876" fmla="*/ 22914 h 981516"/>
                      <a:gd name="connsiteX13-1877" fmla="*/ 28604 w 1177264"/>
                      <a:gd name="connsiteY13-1878" fmla="*/ 1953 h 981516"/>
                      <a:gd name="connsiteX14-1879" fmla="*/ 10493 w 1177264"/>
                      <a:gd name="connsiteY14-1880" fmla="*/ 7700 h 981516"/>
                      <a:gd name="connsiteX15-1881" fmla="*/ 8038 w 1177264"/>
                      <a:gd name="connsiteY15-1882" fmla="*/ 89132 h 981516"/>
                      <a:gd name="connsiteX16-1883" fmla="*/ 73330 w 1177264"/>
                      <a:gd name="connsiteY16-1884" fmla="*/ 258818 h 981516"/>
                      <a:gd name="connsiteX17-1885" fmla="*/ 136813 w 1177264"/>
                      <a:gd name="connsiteY17-1886" fmla="*/ 433546 h 981516"/>
                      <a:gd name="connsiteX18-1887" fmla="*/ 180581 w 1177264"/>
                      <a:gd name="connsiteY18-1888" fmla="*/ 708998 h 981516"/>
                      <a:gd name="connsiteX19-1889" fmla="*/ 255396 w 1177264"/>
                      <a:gd name="connsiteY19-1890" fmla="*/ 970340 h 981516"/>
                      <a:gd name="connsiteX0-1891" fmla="*/ 274571 w 1177264"/>
                      <a:gd name="connsiteY0-1892" fmla="*/ 972683 h 983523"/>
                      <a:gd name="connsiteX1-1893" fmla="*/ 825377 w 1177264"/>
                      <a:gd name="connsiteY1-1894" fmla="*/ 872749 h 983523"/>
                      <a:gd name="connsiteX2-1895" fmla="*/ 1075120 w 1177264"/>
                      <a:gd name="connsiteY2-1896" fmla="*/ 335545 h 983523"/>
                      <a:gd name="connsiteX3-1897" fmla="*/ 1175115 w 1177264"/>
                      <a:gd name="connsiteY3-1898" fmla="*/ 174215 h 983523"/>
                      <a:gd name="connsiteX4-1899" fmla="*/ 1044421 w 1177264"/>
                      <a:gd name="connsiteY4-1900" fmla="*/ 164705 h 983523"/>
                      <a:gd name="connsiteX5-1901" fmla="*/ 926457 w 1177264"/>
                      <a:gd name="connsiteY5-1902" fmla="*/ 169773 h 983523"/>
                      <a:gd name="connsiteX6-1903" fmla="*/ 863878 w 1177264"/>
                      <a:gd name="connsiteY6-1904" fmla="*/ 185805 h 983523"/>
                      <a:gd name="connsiteX7-1905" fmla="*/ 778982 w 1177264"/>
                      <a:gd name="connsiteY7-1906" fmla="*/ 218458 h 983523"/>
                      <a:gd name="connsiteX8-1907" fmla="*/ 668403 w 1177264"/>
                      <a:gd name="connsiteY8-1908" fmla="*/ 259087 h 983523"/>
                      <a:gd name="connsiteX9-1909" fmla="*/ 556978 w 1177264"/>
                      <a:gd name="connsiteY9-1910" fmla="*/ 275472 h 983523"/>
                      <a:gd name="connsiteX10-1911" fmla="*/ 334210 w 1177264"/>
                      <a:gd name="connsiteY10-1912" fmla="*/ 198145 h 983523"/>
                      <a:gd name="connsiteX11-1913" fmla="*/ 171228 w 1177264"/>
                      <a:gd name="connsiteY11-1914" fmla="*/ 84687 h 983523"/>
                      <a:gd name="connsiteX12-1915" fmla="*/ 83640 w 1177264"/>
                      <a:gd name="connsiteY12-1916" fmla="*/ 22914 h 983523"/>
                      <a:gd name="connsiteX13-1917" fmla="*/ 28604 w 1177264"/>
                      <a:gd name="connsiteY13-1918" fmla="*/ 1953 h 983523"/>
                      <a:gd name="connsiteX14-1919" fmla="*/ 10493 w 1177264"/>
                      <a:gd name="connsiteY14-1920" fmla="*/ 7700 h 983523"/>
                      <a:gd name="connsiteX15-1921" fmla="*/ 8038 w 1177264"/>
                      <a:gd name="connsiteY15-1922" fmla="*/ 89132 h 983523"/>
                      <a:gd name="connsiteX16-1923" fmla="*/ 73330 w 1177264"/>
                      <a:gd name="connsiteY16-1924" fmla="*/ 258818 h 983523"/>
                      <a:gd name="connsiteX17-1925" fmla="*/ 136813 w 1177264"/>
                      <a:gd name="connsiteY17-1926" fmla="*/ 433546 h 983523"/>
                      <a:gd name="connsiteX18-1927" fmla="*/ 180581 w 1177264"/>
                      <a:gd name="connsiteY18-1928" fmla="*/ 708998 h 983523"/>
                      <a:gd name="connsiteX19-1929" fmla="*/ 274571 w 1177264"/>
                      <a:gd name="connsiteY19-1930" fmla="*/ 972683 h 98352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35" y="connsiteY17-736"/>
                      </a:cxn>
                      <a:cxn ang="0">
                        <a:pos x="connsiteX18-773" y="connsiteY18-774"/>
                      </a:cxn>
                      <a:cxn ang="0">
                        <a:pos x="connsiteX19-889" y="connsiteY19-890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/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/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/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/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/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/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/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/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/>
                  <p:cNvCxnSpPr/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/>
                  <p:cNvCxnSpPr/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/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/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/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/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/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/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/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/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/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/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-1" fmla="*/ 116550 w 878744"/>
                    <a:gd name="connsiteY0-2" fmla="*/ 913496 h 956006"/>
                    <a:gd name="connsiteX1-3" fmla="*/ 520410 w 878744"/>
                    <a:gd name="connsiteY1-4" fmla="*/ 946516 h 956006"/>
                    <a:gd name="connsiteX2-5" fmla="*/ 830290 w 878744"/>
                    <a:gd name="connsiteY2-6" fmla="*/ 778876 h 956006"/>
                    <a:gd name="connsiteX3-7" fmla="*/ 873470 w 878744"/>
                    <a:gd name="connsiteY3-8" fmla="*/ 430896 h 956006"/>
                    <a:gd name="connsiteX4-9" fmla="*/ 784570 w 878744"/>
                    <a:gd name="connsiteY4-10" fmla="*/ 166736 h 956006"/>
                    <a:gd name="connsiteX5-11" fmla="*/ 583910 w 878744"/>
                    <a:gd name="connsiteY5-12" fmla="*/ 202296 h 956006"/>
                    <a:gd name="connsiteX6-13" fmla="*/ 324830 w 878744"/>
                    <a:gd name="connsiteY6-14" fmla="*/ 110856 h 956006"/>
                    <a:gd name="connsiteX7-15" fmla="*/ 131790 w 878744"/>
                    <a:gd name="connsiteY7-16" fmla="*/ 27036 h 956006"/>
                    <a:gd name="connsiteX8-17" fmla="*/ 12410 w 878744"/>
                    <a:gd name="connsiteY8-18" fmla="*/ 9256 h 956006"/>
                    <a:gd name="connsiteX9-19" fmla="*/ 17490 w 878744"/>
                    <a:gd name="connsiteY9-20" fmla="*/ 161656 h 956006"/>
                    <a:gd name="connsiteX10-21" fmla="*/ 134330 w 878744"/>
                    <a:gd name="connsiteY10-22" fmla="*/ 489316 h 956006"/>
                    <a:gd name="connsiteX11-23" fmla="*/ 131790 w 878744"/>
                    <a:gd name="connsiteY11-24" fmla="*/ 733156 h 956006"/>
                    <a:gd name="connsiteX12" fmla="*/ 116550 w 878744"/>
                    <a:gd name="connsiteY12" fmla="*/ 913496 h 956006"/>
                    <a:gd name="connsiteX0-25" fmla="*/ 121630 w 878744"/>
                    <a:gd name="connsiteY0-26" fmla="*/ 918576 h 957529"/>
                    <a:gd name="connsiteX1-27" fmla="*/ 520410 w 878744"/>
                    <a:gd name="connsiteY1-28" fmla="*/ 946516 h 957529"/>
                    <a:gd name="connsiteX2-29" fmla="*/ 830290 w 878744"/>
                    <a:gd name="connsiteY2-30" fmla="*/ 778876 h 957529"/>
                    <a:gd name="connsiteX3-31" fmla="*/ 873470 w 878744"/>
                    <a:gd name="connsiteY3-32" fmla="*/ 430896 h 957529"/>
                    <a:gd name="connsiteX4-33" fmla="*/ 784570 w 878744"/>
                    <a:gd name="connsiteY4-34" fmla="*/ 166736 h 957529"/>
                    <a:gd name="connsiteX5-35" fmla="*/ 583910 w 878744"/>
                    <a:gd name="connsiteY5-36" fmla="*/ 202296 h 957529"/>
                    <a:gd name="connsiteX6-37" fmla="*/ 324830 w 878744"/>
                    <a:gd name="connsiteY6-38" fmla="*/ 110856 h 957529"/>
                    <a:gd name="connsiteX7-39" fmla="*/ 131790 w 878744"/>
                    <a:gd name="connsiteY7-40" fmla="*/ 27036 h 957529"/>
                    <a:gd name="connsiteX8-41" fmla="*/ 12410 w 878744"/>
                    <a:gd name="connsiteY8-42" fmla="*/ 9256 h 957529"/>
                    <a:gd name="connsiteX9-43" fmla="*/ 17490 w 878744"/>
                    <a:gd name="connsiteY9-44" fmla="*/ 161656 h 957529"/>
                    <a:gd name="connsiteX10-45" fmla="*/ 134330 w 878744"/>
                    <a:gd name="connsiteY10-46" fmla="*/ 489316 h 957529"/>
                    <a:gd name="connsiteX11-47" fmla="*/ 131790 w 878744"/>
                    <a:gd name="connsiteY11-48" fmla="*/ 733156 h 957529"/>
                    <a:gd name="connsiteX12-49" fmla="*/ 121630 w 878744"/>
                    <a:gd name="connsiteY12-50" fmla="*/ 918576 h 957529"/>
                    <a:gd name="connsiteX0-51" fmla="*/ 121630 w 878744"/>
                    <a:gd name="connsiteY0-52" fmla="*/ 918576 h 968012"/>
                    <a:gd name="connsiteX1-53" fmla="*/ 520410 w 878744"/>
                    <a:gd name="connsiteY1-54" fmla="*/ 946516 h 968012"/>
                    <a:gd name="connsiteX2-55" fmla="*/ 830290 w 878744"/>
                    <a:gd name="connsiteY2-56" fmla="*/ 778876 h 968012"/>
                    <a:gd name="connsiteX3-57" fmla="*/ 873470 w 878744"/>
                    <a:gd name="connsiteY3-58" fmla="*/ 430896 h 968012"/>
                    <a:gd name="connsiteX4-59" fmla="*/ 784570 w 878744"/>
                    <a:gd name="connsiteY4-60" fmla="*/ 166736 h 968012"/>
                    <a:gd name="connsiteX5-61" fmla="*/ 583910 w 878744"/>
                    <a:gd name="connsiteY5-62" fmla="*/ 202296 h 968012"/>
                    <a:gd name="connsiteX6-63" fmla="*/ 324830 w 878744"/>
                    <a:gd name="connsiteY6-64" fmla="*/ 110856 h 968012"/>
                    <a:gd name="connsiteX7-65" fmla="*/ 131790 w 878744"/>
                    <a:gd name="connsiteY7-66" fmla="*/ 27036 h 968012"/>
                    <a:gd name="connsiteX8-67" fmla="*/ 12410 w 878744"/>
                    <a:gd name="connsiteY8-68" fmla="*/ 9256 h 968012"/>
                    <a:gd name="connsiteX9-69" fmla="*/ 17490 w 878744"/>
                    <a:gd name="connsiteY9-70" fmla="*/ 161656 h 968012"/>
                    <a:gd name="connsiteX10-71" fmla="*/ 134330 w 878744"/>
                    <a:gd name="connsiteY10-72" fmla="*/ 489316 h 968012"/>
                    <a:gd name="connsiteX11-73" fmla="*/ 131790 w 878744"/>
                    <a:gd name="connsiteY11-74" fmla="*/ 733156 h 968012"/>
                    <a:gd name="connsiteX12-75" fmla="*/ 121630 w 878744"/>
                    <a:gd name="connsiteY12-76" fmla="*/ 918576 h 968012"/>
                    <a:gd name="connsiteX0-77" fmla="*/ 108930 w 878744"/>
                    <a:gd name="connsiteY0-78" fmla="*/ 916036 h 966682"/>
                    <a:gd name="connsiteX1-79" fmla="*/ 520410 w 878744"/>
                    <a:gd name="connsiteY1-80" fmla="*/ 946516 h 966682"/>
                    <a:gd name="connsiteX2-81" fmla="*/ 830290 w 878744"/>
                    <a:gd name="connsiteY2-82" fmla="*/ 778876 h 966682"/>
                    <a:gd name="connsiteX3-83" fmla="*/ 873470 w 878744"/>
                    <a:gd name="connsiteY3-84" fmla="*/ 430896 h 966682"/>
                    <a:gd name="connsiteX4-85" fmla="*/ 784570 w 878744"/>
                    <a:gd name="connsiteY4-86" fmla="*/ 166736 h 966682"/>
                    <a:gd name="connsiteX5-87" fmla="*/ 583910 w 878744"/>
                    <a:gd name="connsiteY5-88" fmla="*/ 202296 h 966682"/>
                    <a:gd name="connsiteX6-89" fmla="*/ 324830 w 878744"/>
                    <a:gd name="connsiteY6-90" fmla="*/ 110856 h 966682"/>
                    <a:gd name="connsiteX7-91" fmla="*/ 131790 w 878744"/>
                    <a:gd name="connsiteY7-92" fmla="*/ 27036 h 966682"/>
                    <a:gd name="connsiteX8-93" fmla="*/ 12410 w 878744"/>
                    <a:gd name="connsiteY8-94" fmla="*/ 9256 h 966682"/>
                    <a:gd name="connsiteX9-95" fmla="*/ 17490 w 878744"/>
                    <a:gd name="connsiteY9-96" fmla="*/ 161656 h 966682"/>
                    <a:gd name="connsiteX10-97" fmla="*/ 134330 w 878744"/>
                    <a:gd name="connsiteY10-98" fmla="*/ 489316 h 966682"/>
                    <a:gd name="connsiteX11-99" fmla="*/ 131790 w 878744"/>
                    <a:gd name="connsiteY11-100" fmla="*/ 733156 h 966682"/>
                    <a:gd name="connsiteX12-101" fmla="*/ 108930 w 878744"/>
                    <a:gd name="connsiteY12-102" fmla="*/ 916036 h 966682"/>
                    <a:gd name="connsiteX0-103" fmla="*/ 108930 w 878744"/>
                    <a:gd name="connsiteY0-104" fmla="*/ 916036 h 956909"/>
                    <a:gd name="connsiteX1-105" fmla="*/ 520410 w 878744"/>
                    <a:gd name="connsiteY1-106" fmla="*/ 946516 h 956909"/>
                    <a:gd name="connsiteX2-107" fmla="*/ 830290 w 878744"/>
                    <a:gd name="connsiteY2-108" fmla="*/ 778876 h 956909"/>
                    <a:gd name="connsiteX3-109" fmla="*/ 873470 w 878744"/>
                    <a:gd name="connsiteY3-110" fmla="*/ 430896 h 956909"/>
                    <a:gd name="connsiteX4-111" fmla="*/ 784570 w 878744"/>
                    <a:gd name="connsiteY4-112" fmla="*/ 166736 h 956909"/>
                    <a:gd name="connsiteX5-113" fmla="*/ 583910 w 878744"/>
                    <a:gd name="connsiteY5-114" fmla="*/ 202296 h 956909"/>
                    <a:gd name="connsiteX6-115" fmla="*/ 324830 w 878744"/>
                    <a:gd name="connsiteY6-116" fmla="*/ 110856 h 956909"/>
                    <a:gd name="connsiteX7-117" fmla="*/ 131790 w 878744"/>
                    <a:gd name="connsiteY7-118" fmla="*/ 27036 h 956909"/>
                    <a:gd name="connsiteX8-119" fmla="*/ 12410 w 878744"/>
                    <a:gd name="connsiteY8-120" fmla="*/ 9256 h 956909"/>
                    <a:gd name="connsiteX9-121" fmla="*/ 17490 w 878744"/>
                    <a:gd name="connsiteY9-122" fmla="*/ 161656 h 956909"/>
                    <a:gd name="connsiteX10-123" fmla="*/ 134330 w 878744"/>
                    <a:gd name="connsiteY10-124" fmla="*/ 489316 h 956909"/>
                    <a:gd name="connsiteX11-125" fmla="*/ 124170 w 878744"/>
                    <a:gd name="connsiteY11-126" fmla="*/ 728076 h 956909"/>
                    <a:gd name="connsiteX12-127" fmla="*/ 108930 w 878744"/>
                    <a:gd name="connsiteY12-128" fmla="*/ 916036 h 956909"/>
                    <a:gd name="connsiteX0-129" fmla="*/ 111470 w 878744"/>
                    <a:gd name="connsiteY0-130" fmla="*/ 976996 h 992714"/>
                    <a:gd name="connsiteX1-131" fmla="*/ 520410 w 878744"/>
                    <a:gd name="connsiteY1-132" fmla="*/ 946516 h 992714"/>
                    <a:gd name="connsiteX2-133" fmla="*/ 830290 w 878744"/>
                    <a:gd name="connsiteY2-134" fmla="*/ 778876 h 992714"/>
                    <a:gd name="connsiteX3-135" fmla="*/ 873470 w 878744"/>
                    <a:gd name="connsiteY3-136" fmla="*/ 430896 h 992714"/>
                    <a:gd name="connsiteX4-137" fmla="*/ 784570 w 878744"/>
                    <a:gd name="connsiteY4-138" fmla="*/ 166736 h 992714"/>
                    <a:gd name="connsiteX5-139" fmla="*/ 583910 w 878744"/>
                    <a:gd name="connsiteY5-140" fmla="*/ 202296 h 992714"/>
                    <a:gd name="connsiteX6-141" fmla="*/ 324830 w 878744"/>
                    <a:gd name="connsiteY6-142" fmla="*/ 110856 h 992714"/>
                    <a:gd name="connsiteX7-143" fmla="*/ 131790 w 878744"/>
                    <a:gd name="connsiteY7-144" fmla="*/ 27036 h 992714"/>
                    <a:gd name="connsiteX8-145" fmla="*/ 12410 w 878744"/>
                    <a:gd name="connsiteY8-146" fmla="*/ 9256 h 992714"/>
                    <a:gd name="connsiteX9-147" fmla="*/ 17490 w 878744"/>
                    <a:gd name="connsiteY9-148" fmla="*/ 161656 h 992714"/>
                    <a:gd name="connsiteX10-149" fmla="*/ 134330 w 878744"/>
                    <a:gd name="connsiteY10-150" fmla="*/ 489316 h 992714"/>
                    <a:gd name="connsiteX11-151" fmla="*/ 124170 w 878744"/>
                    <a:gd name="connsiteY11-152" fmla="*/ 728076 h 992714"/>
                    <a:gd name="connsiteX12-153" fmla="*/ 111470 w 878744"/>
                    <a:gd name="connsiteY12-154" fmla="*/ 976996 h 992714"/>
                    <a:gd name="connsiteX0-155" fmla="*/ 111470 w 878744"/>
                    <a:gd name="connsiteY0-156" fmla="*/ 976996 h 992714"/>
                    <a:gd name="connsiteX1-157" fmla="*/ 520410 w 878744"/>
                    <a:gd name="connsiteY1-158" fmla="*/ 946516 h 992714"/>
                    <a:gd name="connsiteX2-159" fmla="*/ 830290 w 878744"/>
                    <a:gd name="connsiteY2-160" fmla="*/ 778876 h 992714"/>
                    <a:gd name="connsiteX3-161" fmla="*/ 873470 w 878744"/>
                    <a:gd name="connsiteY3-162" fmla="*/ 430896 h 992714"/>
                    <a:gd name="connsiteX4-163" fmla="*/ 784570 w 878744"/>
                    <a:gd name="connsiteY4-164" fmla="*/ 166736 h 992714"/>
                    <a:gd name="connsiteX5-165" fmla="*/ 583910 w 878744"/>
                    <a:gd name="connsiteY5-166" fmla="*/ 202296 h 992714"/>
                    <a:gd name="connsiteX6-167" fmla="*/ 324830 w 878744"/>
                    <a:gd name="connsiteY6-168" fmla="*/ 110856 h 992714"/>
                    <a:gd name="connsiteX7-169" fmla="*/ 131790 w 878744"/>
                    <a:gd name="connsiteY7-170" fmla="*/ 27036 h 992714"/>
                    <a:gd name="connsiteX8-171" fmla="*/ 12410 w 878744"/>
                    <a:gd name="connsiteY8-172" fmla="*/ 9256 h 992714"/>
                    <a:gd name="connsiteX9-173" fmla="*/ 17490 w 878744"/>
                    <a:gd name="connsiteY9-174" fmla="*/ 161656 h 992714"/>
                    <a:gd name="connsiteX10-175" fmla="*/ 111470 w 878744"/>
                    <a:gd name="connsiteY10-176" fmla="*/ 494396 h 992714"/>
                    <a:gd name="connsiteX11-177" fmla="*/ 124170 w 878744"/>
                    <a:gd name="connsiteY11-178" fmla="*/ 728076 h 992714"/>
                    <a:gd name="connsiteX12-179" fmla="*/ 111470 w 878744"/>
                    <a:gd name="connsiteY12-180" fmla="*/ 976996 h 992714"/>
                    <a:gd name="connsiteX0-181" fmla="*/ 136870 w 878744"/>
                    <a:gd name="connsiteY0-182" fmla="*/ 979536 h 994781"/>
                    <a:gd name="connsiteX1-183" fmla="*/ 520410 w 878744"/>
                    <a:gd name="connsiteY1-184" fmla="*/ 946516 h 994781"/>
                    <a:gd name="connsiteX2-185" fmla="*/ 830290 w 878744"/>
                    <a:gd name="connsiteY2-186" fmla="*/ 778876 h 994781"/>
                    <a:gd name="connsiteX3-187" fmla="*/ 873470 w 878744"/>
                    <a:gd name="connsiteY3-188" fmla="*/ 430896 h 994781"/>
                    <a:gd name="connsiteX4-189" fmla="*/ 784570 w 878744"/>
                    <a:gd name="connsiteY4-190" fmla="*/ 166736 h 994781"/>
                    <a:gd name="connsiteX5-191" fmla="*/ 583910 w 878744"/>
                    <a:gd name="connsiteY5-192" fmla="*/ 202296 h 994781"/>
                    <a:gd name="connsiteX6-193" fmla="*/ 324830 w 878744"/>
                    <a:gd name="connsiteY6-194" fmla="*/ 110856 h 994781"/>
                    <a:gd name="connsiteX7-195" fmla="*/ 131790 w 878744"/>
                    <a:gd name="connsiteY7-196" fmla="*/ 27036 h 994781"/>
                    <a:gd name="connsiteX8-197" fmla="*/ 12410 w 878744"/>
                    <a:gd name="connsiteY8-198" fmla="*/ 9256 h 994781"/>
                    <a:gd name="connsiteX9-199" fmla="*/ 17490 w 878744"/>
                    <a:gd name="connsiteY9-200" fmla="*/ 161656 h 994781"/>
                    <a:gd name="connsiteX10-201" fmla="*/ 111470 w 878744"/>
                    <a:gd name="connsiteY10-202" fmla="*/ 494396 h 994781"/>
                    <a:gd name="connsiteX11-203" fmla="*/ 124170 w 878744"/>
                    <a:gd name="connsiteY11-204" fmla="*/ 728076 h 994781"/>
                    <a:gd name="connsiteX12-205" fmla="*/ 136870 w 878744"/>
                    <a:gd name="connsiteY12-206" fmla="*/ 979536 h 994781"/>
                    <a:gd name="connsiteX0-207" fmla="*/ 162270 w 878744"/>
                    <a:gd name="connsiteY0-208" fmla="*/ 979536 h 994781"/>
                    <a:gd name="connsiteX1-209" fmla="*/ 520410 w 878744"/>
                    <a:gd name="connsiteY1-210" fmla="*/ 946516 h 994781"/>
                    <a:gd name="connsiteX2-211" fmla="*/ 830290 w 878744"/>
                    <a:gd name="connsiteY2-212" fmla="*/ 778876 h 994781"/>
                    <a:gd name="connsiteX3-213" fmla="*/ 873470 w 878744"/>
                    <a:gd name="connsiteY3-214" fmla="*/ 430896 h 994781"/>
                    <a:gd name="connsiteX4-215" fmla="*/ 784570 w 878744"/>
                    <a:gd name="connsiteY4-216" fmla="*/ 166736 h 994781"/>
                    <a:gd name="connsiteX5-217" fmla="*/ 583910 w 878744"/>
                    <a:gd name="connsiteY5-218" fmla="*/ 202296 h 994781"/>
                    <a:gd name="connsiteX6-219" fmla="*/ 324830 w 878744"/>
                    <a:gd name="connsiteY6-220" fmla="*/ 110856 h 994781"/>
                    <a:gd name="connsiteX7-221" fmla="*/ 131790 w 878744"/>
                    <a:gd name="connsiteY7-222" fmla="*/ 27036 h 994781"/>
                    <a:gd name="connsiteX8-223" fmla="*/ 12410 w 878744"/>
                    <a:gd name="connsiteY8-224" fmla="*/ 9256 h 994781"/>
                    <a:gd name="connsiteX9-225" fmla="*/ 17490 w 878744"/>
                    <a:gd name="connsiteY9-226" fmla="*/ 161656 h 994781"/>
                    <a:gd name="connsiteX10-227" fmla="*/ 111470 w 878744"/>
                    <a:gd name="connsiteY10-228" fmla="*/ 494396 h 994781"/>
                    <a:gd name="connsiteX11-229" fmla="*/ 124170 w 878744"/>
                    <a:gd name="connsiteY11-230" fmla="*/ 728076 h 994781"/>
                    <a:gd name="connsiteX12-231" fmla="*/ 162270 w 878744"/>
                    <a:gd name="connsiteY12-232" fmla="*/ 979536 h 994781"/>
                    <a:gd name="connsiteX0-233" fmla="*/ 131790 w 878744"/>
                    <a:gd name="connsiteY0-234" fmla="*/ 979536 h 994781"/>
                    <a:gd name="connsiteX1-235" fmla="*/ 520410 w 878744"/>
                    <a:gd name="connsiteY1-236" fmla="*/ 946516 h 994781"/>
                    <a:gd name="connsiteX2-237" fmla="*/ 830290 w 878744"/>
                    <a:gd name="connsiteY2-238" fmla="*/ 778876 h 994781"/>
                    <a:gd name="connsiteX3-239" fmla="*/ 873470 w 878744"/>
                    <a:gd name="connsiteY3-240" fmla="*/ 430896 h 994781"/>
                    <a:gd name="connsiteX4-241" fmla="*/ 784570 w 878744"/>
                    <a:gd name="connsiteY4-242" fmla="*/ 166736 h 994781"/>
                    <a:gd name="connsiteX5-243" fmla="*/ 583910 w 878744"/>
                    <a:gd name="connsiteY5-244" fmla="*/ 202296 h 994781"/>
                    <a:gd name="connsiteX6-245" fmla="*/ 324830 w 878744"/>
                    <a:gd name="connsiteY6-246" fmla="*/ 110856 h 994781"/>
                    <a:gd name="connsiteX7-247" fmla="*/ 131790 w 878744"/>
                    <a:gd name="connsiteY7-248" fmla="*/ 27036 h 994781"/>
                    <a:gd name="connsiteX8-249" fmla="*/ 12410 w 878744"/>
                    <a:gd name="connsiteY8-250" fmla="*/ 9256 h 994781"/>
                    <a:gd name="connsiteX9-251" fmla="*/ 17490 w 878744"/>
                    <a:gd name="connsiteY9-252" fmla="*/ 161656 h 994781"/>
                    <a:gd name="connsiteX10-253" fmla="*/ 111470 w 878744"/>
                    <a:gd name="connsiteY10-254" fmla="*/ 494396 h 994781"/>
                    <a:gd name="connsiteX11-255" fmla="*/ 124170 w 878744"/>
                    <a:gd name="connsiteY11-256" fmla="*/ 728076 h 994781"/>
                    <a:gd name="connsiteX12-257" fmla="*/ 131790 w 878744"/>
                    <a:gd name="connsiteY12-258" fmla="*/ 979536 h 994781"/>
                    <a:gd name="connsiteX0-259" fmla="*/ 131790 w 878462"/>
                    <a:gd name="connsiteY0-260" fmla="*/ 979536 h 994781"/>
                    <a:gd name="connsiteX1-261" fmla="*/ 520410 w 878462"/>
                    <a:gd name="connsiteY1-262" fmla="*/ 946516 h 994781"/>
                    <a:gd name="connsiteX2-263" fmla="*/ 830290 w 878462"/>
                    <a:gd name="connsiteY2-264" fmla="*/ 778876 h 994781"/>
                    <a:gd name="connsiteX3-265" fmla="*/ 873470 w 878462"/>
                    <a:gd name="connsiteY3-266" fmla="*/ 430896 h 994781"/>
                    <a:gd name="connsiteX4-267" fmla="*/ 788380 w 878462"/>
                    <a:gd name="connsiteY4-268" fmla="*/ 193406 h 994781"/>
                    <a:gd name="connsiteX5-269" fmla="*/ 583910 w 878462"/>
                    <a:gd name="connsiteY5-270" fmla="*/ 202296 h 994781"/>
                    <a:gd name="connsiteX6-271" fmla="*/ 324830 w 878462"/>
                    <a:gd name="connsiteY6-272" fmla="*/ 110856 h 994781"/>
                    <a:gd name="connsiteX7-273" fmla="*/ 131790 w 878462"/>
                    <a:gd name="connsiteY7-274" fmla="*/ 27036 h 994781"/>
                    <a:gd name="connsiteX8-275" fmla="*/ 12410 w 878462"/>
                    <a:gd name="connsiteY8-276" fmla="*/ 9256 h 994781"/>
                    <a:gd name="connsiteX9-277" fmla="*/ 17490 w 878462"/>
                    <a:gd name="connsiteY9-278" fmla="*/ 161656 h 994781"/>
                    <a:gd name="connsiteX10-279" fmla="*/ 111470 w 878462"/>
                    <a:gd name="connsiteY10-280" fmla="*/ 494396 h 994781"/>
                    <a:gd name="connsiteX11-281" fmla="*/ 124170 w 878462"/>
                    <a:gd name="connsiteY11-282" fmla="*/ 728076 h 994781"/>
                    <a:gd name="connsiteX12-283" fmla="*/ 131790 w 878462"/>
                    <a:gd name="connsiteY12-284" fmla="*/ 979536 h 994781"/>
                    <a:gd name="connsiteX0-285" fmla="*/ 131790 w 878180"/>
                    <a:gd name="connsiteY0-286" fmla="*/ 979536 h 994781"/>
                    <a:gd name="connsiteX1-287" fmla="*/ 520410 w 878180"/>
                    <a:gd name="connsiteY1-288" fmla="*/ 946516 h 994781"/>
                    <a:gd name="connsiteX2-289" fmla="*/ 830290 w 878180"/>
                    <a:gd name="connsiteY2-290" fmla="*/ 778876 h 994781"/>
                    <a:gd name="connsiteX3-291" fmla="*/ 873470 w 878180"/>
                    <a:gd name="connsiteY3-292" fmla="*/ 430896 h 994781"/>
                    <a:gd name="connsiteX4-293" fmla="*/ 792190 w 878180"/>
                    <a:gd name="connsiteY4-294" fmla="*/ 185786 h 994781"/>
                    <a:gd name="connsiteX5-295" fmla="*/ 583910 w 878180"/>
                    <a:gd name="connsiteY5-296" fmla="*/ 202296 h 994781"/>
                    <a:gd name="connsiteX6-297" fmla="*/ 324830 w 878180"/>
                    <a:gd name="connsiteY6-298" fmla="*/ 110856 h 994781"/>
                    <a:gd name="connsiteX7-299" fmla="*/ 131790 w 878180"/>
                    <a:gd name="connsiteY7-300" fmla="*/ 27036 h 994781"/>
                    <a:gd name="connsiteX8-301" fmla="*/ 12410 w 878180"/>
                    <a:gd name="connsiteY8-302" fmla="*/ 9256 h 994781"/>
                    <a:gd name="connsiteX9-303" fmla="*/ 17490 w 878180"/>
                    <a:gd name="connsiteY9-304" fmla="*/ 161656 h 994781"/>
                    <a:gd name="connsiteX10-305" fmla="*/ 111470 w 878180"/>
                    <a:gd name="connsiteY10-306" fmla="*/ 494396 h 994781"/>
                    <a:gd name="connsiteX11-307" fmla="*/ 124170 w 878180"/>
                    <a:gd name="connsiteY11-308" fmla="*/ 728076 h 994781"/>
                    <a:gd name="connsiteX12-309" fmla="*/ 131790 w 878180"/>
                    <a:gd name="connsiteY12-310" fmla="*/ 979536 h 994781"/>
                    <a:gd name="connsiteX0-311" fmla="*/ 131790 w 878180"/>
                    <a:gd name="connsiteY0-312" fmla="*/ 979536 h 994781"/>
                    <a:gd name="connsiteX1-313" fmla="*/ 520410 w 878180"/>
                    <a:gd name="connsiteY1-314" fmla="*/ 946516 h 994781"/>
                    <a:gd name="connsiteX2-315" fmla="*/ 830290 w 878180"/>
                    <a:gd name="connsiteY2-316" fmla="*/ 778876 h 994781"/>
                    <a:gd name="connsiteX3-317" fmla="*/ 873470 w 878180"/>
                    <a:gd name="connsiteY3-318" fmla="*/ 430896 h 994781"/>
                    <a:gd name="connsiteX4-319" fmla="*/ 792190 w 878180"/>
                    <a:gd name="connsiteY4-320" fmla="*/ 185786 h 994781"/>
                    <a:gd name="connsiteX5-321" fmla="*/ 576290 w 878180"/>
                    <a:gd name="connsiteY5-322" fmla="*/ 221346 h 994781"/>
                    <a:gd name="connsiteX6-323" fmla="*/ 324830 w 878180"/>
                    <a:gd name="connsiteY6-324" fmla="*/ 110856 h 994781"/>
                    <a:gd name="connsiteX7-325" fmla="*/ 131790 w 878180"/>
                    <a:gd name="connsiteY7-326" fmla="*/ 27036 h 994781"/>
                    <a:gd name="connsiteX8-327" fmla="*/ 12410 w 878180"/>
                    <a:gd name="connsiteY8-328" fmla="*/ 9256 h 994781"/>
                    <a:gd name="connsiteX9-329" fmla="*/ 17490 w 878180"/>
                    <a:gd name="connsiteY9-330" fmla="*/ 161656 h 994781"/>
                    <a:gd name="connsiteX10-331" fmla="*/ 111470 w 878180"/>
                    <a:gd name="connsiteY10-332" fmla="*/ 494396 h 994781"/>
                    <a:gd name="connsiteX11-333" fmla="*/ 124170 w 878180"/>
                    <a:gd name="connsiteY11-334" fmla="*/ 728076 h 994781"/>
                    <a:gd name="connsiteX12-335" fmla="*/ 131790 w 878180"/>
                    <a:gd name="connsiteY12-336" fmla="*/ 979536 h 994781"/>
                    <a:gd name="connsiteX0-337" fmla="*/ 131790 w 878180"/>
                    <a:gd name="connsiteY0-338" fmla="*/ 980277 h 995522"/>
                    <a:gd name="connsiteX1-339" fmla="*/ 520410 w 878180"/>
                    <a:gd name="connsiteY1-340" fmla="*/ 947257 h 995522"/>
                    <a:gd name="connsiteX2-341" fmla="*/ 830290 w 878180"/>
                    <a:gd name="connsiteY2-342" fmla="*/ 779617 h 995522"/>
                    <a:gd name="connsiteX3-343" fmla="*/ 873470 w 878180"/>
                    <a:gd name="connsiteY3-344" fmla="*/ 431637 h 995522"/>
                    <a:gd name="connsiteX4-345" fmla="*/ 792190 w 878180"/>
                    <a:gd name="connsiteY4-346" fmla="*/ 186527 h 995522"/>
                    <a:gd name="connsiteX5-347" fmla="*/ 576290 w 878180"/>
                    <a:gd name="connsiteY5-348" fmla="*/ 222087 h 995522"/>
                    <a:gd name="connsiteX6-349" fmla="*/ 340070 w 878180"/>
                    <a:gd name="connsiteY6-350" fmla="*/ 134457 h 995522"/>
                    <a:gd name="connsiteX7-351" fmla="*/ 131790 w 878180"/>
                    <a:gd name="connsiteY7-352" fmla="*/ 27777 h 995522"/>
                    <a:gd name="connsiteX8-353" fmla="*/ 12410 w 878180"/>
                    <a:gd name="connsiteY8-354" fmla="*/ 9997 h 995522"/>
                    <a:gd name="connsiteX9-355" fmla="*/ 17490 w 878180"/>
                    <a:gd name="connsiteY9-356" fmla="*/ 162397 h 995522"/>
                    <a:gd name="connsiteX10-357" fmla="*/ 111470 w 878180"/>
                    <a:gd name="connsiteY10-358" fmla="*/ 495137 h 995522"/>
                    <a:gd name="connsiteX11-359" fmla="*/ 124170 w 878180"/>
                    <a:gd name="connsiteY11-360" fmla="*/ 728817 h 995522"/>
                    <a:gd name="connsiteX12-361" fmla="*/ 131790 w 878180"/>
                    <a:gd name="connsiteY12-362" fmla="*/ 980277 h 995522"/>
                    <a:gd name="connsiteX0-363" fmla="*/ 131790 w 878180"/>
                    <a:gd name="connsiteY0-364" fmla="*/ 980277 h 994404"/>
                    <a:gd name="connsiteX1-365" fmla="*/ 520410 w 878180"/>
                    <a:gd name="connsiteY1-366" fmla="*/ 947257 h 994404"/>
                    <a:gd name="connsiteX2-367" fmla="*/ 830290 w 878180"/>
                    <a:gd name="connsiteY2-368" fmla="*/ 779617 h 994404"/>
                    <a:gd name="connsiteX3-369" fmla="*/ 873470 w 878180"/>
                    <a:gd name="connsiteY3-370" fmla="*/ 431637 h 994404"/>
                    <a:gd name="connsiteX4-371" fmla="*/ 792190 w 878180"/>
                    <a:gd name="connsiteY4-372" fmla="*/ 186527 h 994404"/>
                    <a:gd name="connsiteX5-373" fmla="*/ 576290 w 878180"/>
                    <a:gd name="connsiteY5-374" fmla="*/ 222087 h 994404"/>
                    <a:gd name="connsiteX6-375" fmla="*/ 340070 w 878180"/>
                    <a:gd name="connsiteY6-376" fmla="*/ 134457 h 994404"/>
                    <a:gd name="connsiteX7-377" fmla="*/ 131790 w 878180"/>
                    <a:gd name="connsiteY7-378" fmla="*/ 27777 h 994404"/>
                    <a:gd name="connsiteX8-379" fmla="*/ 12410 w 878180"/>
                    <a:gd name="connsiteY8-380" fmla="*/ 9997 h 994404"/>
                    <a:gd name="connsiteX9-381" fmla="*/ 17490 w 878180"/>
                    <a:gd name="connsiteY9-382" fmla="*/ 162397 h 994404"/>
                    <a:gd name="connsiteX10-383" fmla="*/ 111470 w 878180"/>
                    <a:gd name="connsiteY10-384" fmla="*/ 495137 h 994404"/>
                    <a:gd name="connsiteX11-385" fmla="*/ 147030 w 878180"/>
                    <a:gd name="connsiteY11-386" fmla="*/ 744057 h 994404"/>
                    <a:gd name="connsiteX12-387" fmla="*/ 131790 w 878180"/>
                    <a:gd name="connsiteY12-388" fmla="*/ 980277 h 994404"/>
                    <a:gd name="connsiteX0-389" fmla="*/ 131790 w 878180"/>
                    <a:gd name="connsiteY0-390" fmla="*/ 980277 h 993845"/>
                    <a:gd name="connsiteX1-391" fmla="*/ 520410 w 878180"/>
                    <a:gd name="connsiteY1-392" fmla="*/ 947257 h 993845"/>
                    <a:gd name="connsiteX2-393" fmla="*/ 830290 w 878180"/>
                    <a:gd name="connsiteY2-394" fmla="*/ 779617 h 993845"/>
                    <a:gd name="connsiteX3-395" fmla="*/ 873470 w 878180"/>
                    <a:gd name="connsiteY3-396" fmla="*/ 431637 h 993845"/>
                    <a:gd name="connsiteX4-397" fmla="*/ 792190 w 878180"/>
                    <a:gd name="connsiteY4-398" fmla="*/ 186527 h 993845"/>
                    <a:gd name="connsiteX5-399" fmla="*/ 576290 w 878180"/>
                    <a:gd name="connsiteY5-400" fmla="*/ 222087 h 993845"/>
                    <a:gd name="connsiteX6-401" fmla="*/ 340070 w 878180"/>
                    <a:gd name="connsiteY6-402" fmla="*/ 134457 h 993845"/>
                    <a:gd name="connsiteX7-403" fmla="*/ 131790 w 878180"/>
                    <a:gd name="connsiteY7-404" fmla="*/ 27777 h 993845"/>
                    <a:gd name="connsiteX8-405" fmla="*/ 12410 w 878180"/>
                    <a:gd name="connsiteY8-406" fmla="*/ 9997 h 993845"/>
                    <a:gd name="connsiteX9-407" fmla="*/ 17490 w 878180"/>
                    <a:gd name="connsiteY9-408" fmla="*/ 162397 h 993845"/>
                    <a:gd name="connsiteX10-409" fmla="*/ 111470 w 878180"/>
                    <a:gd name="connsiteY10-410" fmla="*/ 495137 h 993845"/>
                    <a:gd name="connsiteX11-411" fmla="*/ 135600 w 878180"/>
                    <a:gd name="connsiteY11-412" fmla="*/ 751677 h 993845"/>
                    <a:gd name="connsiteX12-413" fmla="*/ 131790 w 878180"/>
                    <a:gd name="connsiteY12-414" fmla="*/ 980277 h 993845"/>
                    <a:gd name="connsiteX0-415" fmla="*/ 154650 w 878180"/>
                    <a:gd name="connsiteY0-416" fmla="*/ 987897 h 1000223"/>
                    <a:gd name="connsiteX1-417" fmla="*/ 520410 w 878180"/>
                    <a:gd name="connsiteY1-418" fmla="*/ 947257 h 1000223"/>
                    <a:gd name="connsiteX2-419" fmla="*/ 830290 w 878180"/>
                    <a:gd name="connsiteY2-420" fmla="*/ 779617 h 1000223"/>
                    <a:gd name="connsiteX3-421" fmla="*/ 873470 w 878180"/>
                    <a:gd name="connsiteY3-422" fmla="*/ 431637 h 1000223"/>
                    <a:gd name="connsiteX4-423" fmla="*/ 792190 w 878180"/>
                    <a:gd name="connsiteY4-424" fmla="*/ 186527 h 1000223"/>
                    <a:gd name="connsiteX5-425" fmla="*/ 576290 w 878180"/>
                    <a:gd name="connsiteY5-426" fmla="*/ 222087 h 1000223"/>
                    <a:gd name="connsiteX6-427" fmla="*/ 340070 w 878180"/>
                    <a:gd name="connsiteY6-428" fmla="*/ 134457 h 1000223"/>
                    <a:gd name="connsiteX7-429" fmla="*/ 131790 w 878180"/>
                    <a:gd name="connsiteY7-430" fmla="*/ 27777 h 1000223"/>
                    <a:gd name="connsiteX8-431" fmla="*/ 12410 w 878180"/>
                    <a:gd name="connsiteY8-432" fmla="*/ 9997 h 1000223"/>
                    <a:gd name="connsiteX9-433" fmla="*/ 17490 w 878180"/>
                    <a:gd name="connsiteY9-434" fmla="*/ 162397 h 1000223"/>
                    <a:gd name="connsiteX10-435" fmla="*/ 111470 w 878180"/>
                    <a:gd name="connsiteY10-436" fmla="*/ 495137 h 1000223"/>
                    <a:gd name="connsiteX11-437" fmla="*/ 135600 w 878180"/>
                    <a:gd name="connsiteY11-438" fmla="*/ 751677 h 1000223"/>
                    <a:gd name="connsiteX12-439" fmla="*/ 154650 w 878180"/>
                    <a:gd name="connsiteY12-440" fmla="*/ 987897 h 1000223"/>
                    <a:gd name="connsiteX0-441" fmla="*/ 154650 w 878180"/>
                    <a:gd name="connsiteY0-442" fmla="*/ 984087 h 997007"/>
                    <a:gd name="connsiteX1-443" fmla="*/ 520410 w 878180"/>
                    <a:gd name="connsiteY1-444" fmla="*/ 947257 h 997007"/>
                    <a:gd name="connsiteX2-445" fmla="*/ 830290 w 878180"/>
                    <a:gd name="connsiteY2-446" fmla="*/ 779617 h 997007"/>
                    <a:gd name="connsiteX3-447" fmla="*/ 873470 w 878180"/>
                    <a:gd name="connsiteY3-448" fmla="*/ 431637 h 997007"/>
                    <a:gd name="connsiteX4-449" fmla="*/ 792190 w 878180"/>
                    <a:gd name="connsiteY4-450" fmla="*/ 186527 h 997007"/>
                    <a:gd name="connsiteX5-451" fmla="*/ 576290 w 878180"/>
                    <a:gd name="connsiteY5-452" fmla="*/ 222087 h 997007"/>
                    <a:gd name="connsiteX6-453" fmla="*/ 340070 w 878180"/>
                    <a:gd name="connsiteY6-454" fmla="*/ 134457 h 997007"/>
                    <a:gd name="connsiteX7-455" fmla="*/ 131790 w 878180"/>
                    <a:gd name="connsiteY7-456" fmla="*/ 27777 h 997007"/>
                    <a:gd name="connsiteX8-457" fmla="*/ 12410 w 878180"/>
                    <a:gd name="connsiteY8-458" fmla="*/ 9997 h 997007"/>
                    <a:gd name="connsiteX9-459" fmla="*/ 17490 w 878180"/>
                    <a:gd name="connsiteY9-460" fmla="*/ 162397 h 997007"/>
                    <a:gd name="connsiteX10-461" fmla="*/ 111470 w 878180"/>
                    <a:gd name="connsiteY10-462" fmla="*/ 495137 h 997007"/>
                    <a:gd name="connsiteX11-463" fmla="*/ 135600 w 878180"/>
                    <a:gd name="connsiteY11-464" fmla="*/ 751677 h 997007"/>
                    <a:gd name="connsiteX12-465" fmla="*/ 154650 w 878180"/>
                    <a:gd name="connsiteY12-466" fmla="*/ 984087 h 997007"/>
                    <a:gd name="connsiteX0-467" fmla="*/ 154650 w 879308"/>
                    <a:gd name="connsiteY0-468" fmla="*/ 984087 h 997007"/>
                    <a:gd name="connsiteX1-469" fmla="*/ 520410 w 879308"/>
                    <a:gd name="connsiteY1-470" fmla="*/ 947257 h 997007"/>
                    <a:gd name="connsiteX2-471" fmla="*/ 830290 w 879308"/>
                    <a:gd name="connsiteY2-472" fmla="*/ 779617 h 997007"/>
                    <a:gd name="connsiteX3-473" fmla="*/ 873470 w 879308"/>
                    <a:gd name="connsiteY3-474" fmla="*/ 431637 h 997007"/>
                    <a:gd name="connsiteX4-475" fmla="*/ 776950 w 879308"/>
                    <a:gd name="connsiteY4-476" fmla="*/ 182717 h 997007"/>
                    <a:gd name="connsiteX5-477" fmla="*/ 576290 w 879308"/>
                    <a:gd name="connsiteY5-478" fmla="*/ 222087 h 997007"/>
                    <a:gd name="connsiteX6-479" fmla="*/ 340070 w 879308"/>
                    <a:gd name="connsiteY6-480" fmla="*/ 134457 h 997007"/>
                    <a:gd name="connsiteX7-481" fmla="*/ 131790 w 879308"/>
                    <a:gd name="connsiteY7-482" fmla="*/ 27777 h 997007"/>
                    <a:gd name="connsiteX8-483" fmla="*/ 12410 w 879308"/>
                    <a:gd name="connsiteY8-484" fmla="*/ 9997 h 997007"/>
                    <a:gd name="connsiteX9-485" fmla="*/ 17490 w 879308"/>
                    <a:gd name="connsiteY9-486" fmla="*/ 162397 h 997007"/>
                    <a:gd name="connsiteX10-487" fmla="*/ 111470 w 879308"/>
                    <a:gd name="connsiteY10-488" fmla="*/ 495137 h 997007"/>
                    <a:gd name="connsiteX11-489" fmla="*/ 135600 w 879308"/>
                    <a:gd name="connsiteY11-490" fmla="*/ 751677 h 997007"/>
                    <a:gd name="connsiteX12-491" fmla="*/ 154650 w 879308"/>
                    <a:gd name="connsiteY12-492" fmla="*/ 984087 h 997007"/>
                    <a:gd name="connsiteX0-493" fmla="*/ 154650 w 879308"/>
                    <a:gd name="connsiteY0-494" fmla="*/ 983749 h 996669"/>
                    <a:gd name="connsiteX1-495" fmla="*/ 520410 w 879308"/>
                    <a:gd name="connsiteY1-496" fmla="*/ 946919 h 996669"/>
                    <a:gd name="connsiteX2-497" fmla="*/ 830290 w 879308"/>
                    <a:gd name="connsiteY2-498" fmla="*/ 779279 h 996669"/>
                    <a:gd name="connsiteX3-499" fmla="*/ 873470 w 879308"/>
                    <a:gd name="connsiteY3-500" fmla="*/ 431299 h 996669"/>
                    <a:gd name="connsiteX4-501" fmla="*/ 776950 w 879308"/>
                    <a:gd name="connsiteY4-502" fmla="*/ 182379 h 996669"/>
                    <a:gd name="connsiteX5-503" fmla="*/ 576290 w 879308"/>
                    <a:gd name="connsiteY5-504" fmla="*/ 221749 h 996669"/>
                    <a:gd name="connsiteX6-505" fmla="*/ 340070 w 879308"/>
                    <a:gd name="connsiteY6-506" fmla="*/ 123959 h 996669"/>
                    <a:gd name="connsiteX7-507" fmla="*/ 131790 w 879308"/>
                    <a:gd name="connsiteY7-508" fmla="*/ 27439 h 996669"/>
                    <a:gd name="connsiteX8-509" fmla="*/ 12410 w 879308"/>
                    <a:gd name="connsiteY8-510" fmla="*/ 9659 h 996669"/>
                    <a:gd name="connsiteX9-511" fmla="*/ 17490 w 879308"/>
                    <a:gd name="connsiteY9-512" fmla="*/ 162059 h 996669"/>
                    <a:gd name="connsiteX10-513" fmla="*/ 111470 w 879308"/>
                    <a:gd name="connsiteY10-514" fmla="*/ 494799 h 996669"/>
                    <a:gd name="connsiteX11-515" fmla="*/ 135600 w 879308"/>
                    <a:gd name="connsiteY11-516" fmla="*/ 751339 h 996669"/>
                    <a:gd name="connsiteX12-517" fmla="*/ 154650 w 879308"/>
                    <a:gd name="connsiteY12-518" fmla="*/ 983749 h 996669"/>
                    <a:gd name="connsiteX0-519" fmla="*/ 154650 w 879308"/>
                    <a:gd name="connsiteY0-520" fmla="*/ 983749 h 996669"/>
                    <a:gd name="connsiteX1-521" fmla="*/ 520410 w 879308"/>
                    <a:gd name="connsiteY1-522" fmla="*/ 946919 h 996669"/>
                    <a:gd name="connsiteX2-523" fmla="*/ 830290 w 879308"/>
                    <a:gd name="connsiteY2-524" fmla="*/ 779279 h 996669"/>
                    <a:gd name="connsiteX3-525" fmla="*/ 873470 w 879308"/>
                    <a:gd name="connsiteY3-526" fmla="*/ 431299 h 996669"/>
                    <a:gd name="connsiteX4-527" fmla="*/ 776950 w 879308"/>
                    <a:gd name="connsiteY4-528" fmla="*/ 182379 h 996669"/>
                    <a:gd name="connsiteX5-529" fmla="*/ 578830 w 879308"/>
                    <a:gd name="connsiteY5-530" fmla="*/ 203969 h 996669"/>
                    <a:gd name="connsiteX6-531" fmla="*/ 340070 w 879308"/>
                    <a:gd name="connsiteY6-532" fmla="*/ 123959 h 996669"/>
                    <a:gd name="connsiteX7-533" fmla="*/ 131790 w 879308"/>
                    <a:gd name="connsiteY7-534" fmla="*/ 27439 h 996669"/>
                    <a:gd name="connsiteX8-535" fmla="*/ 12410 w 879308"/>
                    <a:gd name="connsiteY8-536" fmla="*/ 9659 h 996669"/>
                    <a:gd name="connsiteX9-537" fmla="*/ 17490 w 879308"/>
                    <a:gd name="connsiteY9-538" fmla="*/ 162059 h 996669"/>
                    <a:gd name="connsiteX10-539" fmla="*/ 111470 w 879308"/>
                    <a:gd name="connsiteY10-540" fmla="*/ 494799 h 996669"/>
                    <a:gd name="connsiteX11-541" fmla="*/ 135600 w 879308"/>
                    <a:gd name="connsiteY11-542" fmla="*/ 751339 h 996669"/>
                    <a:gd name="connsiteX12-543" fmla="*/ 154650 w 879308"/>
                    <a:gd name="connsiteY12-544" fmla="*/ 983749 h 99666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49" y="connsiteY12-50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/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/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/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/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/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/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/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/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/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/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-1" fmla="*/ 607973 w 607973"/>
                    <a:gd name="connsiteY0-2" fmla="*/ 618550 h 710118"/>
                    <a:gd name="connsiteX1-3" fmla="*/ 169132 w 607973"/>
                    <a:gd name="connsiteY1-4" fmla="*/ 667477 h 710118"/>
                    <a:gd name="connsiteX2-5" fmla="*/ 8833 w 607973"/>
                    <a:gd name="connsiteY2-6" fmla="*/ 268044 h 710118"/>
                    <a:gd name="connsiteX3-7" fmla="*/ 347372 w 607973"/>
                    <a:gd name="connsiteY3-8" fmla="*/ 0 h 710118"/>
                    <a:gd name="connsiteX4-9" fmla="*/ 607973 w 607973"/>
                    <a:gd name="connsiteY4-10" fmla="*/ 618550 h 710118"/>
                    <a:gd name="connsiteX0-11" fmla="*/ 611711 w 611711"/>
                    <a:gd name="connsiteY0-12" fmla="*/ 617648 h 709680"/>
                    <a:gd name="connsiteX1-13" fmla="*/ 169168 w 611711"/>
                    <a:gd name="connsiteY1-14" fmla="*/ 667477 h 709680"/>
                    <a:gd name="connsiteX2-15" fmla="*/ 8869 w 611711"/>
                    <a:gd name="connsiteY2-16" fmla="*/ 268044 h 709680"/>
                    <a:gd name="connsiteX3-17" fmla="*/ 347408 w 611711"/>
                    <a:gd name="connsiteY3-18" fmla="*/ 0 h 709680"/>
                    <a:gd name="connsiteX4-19" fmla="*/ 611711 w 611711"/>
                    <a:gd name="connsiteY4-20" fmla="*/ 617648 h 709680"/>
                    <a:gd name="connsiteX0-21" fmla="*/ 598454 w 598454"/>
                    <a:gd name="connsiteY0-22" fmla="*/ 626687 h 714203"/>
                    <a:gd name="connsiteX1-23" fmla="*/ 169039 w 598454"/>
                    <a:gd name="connsiteY1-24" fmla="*/ 667477 h 714203"/>
                    <a:gd name="connsiteX2-25" fmla="*/ 8740 w 598454"/>
                    <a:gd name="connsiteY2-26" fmla="*/ 268044 h 714203"/>
                    <a:gd name="connsiteX3-27" fmla="*/ 347279 w 598454"/>
                    <a:gd name="connsiteY3-28" fmla="*/ 0 h 714203"/>
                    <a:gd name="connsiteX4-29" fmla="*/ 598454 w 598454"/>
                    <a:gd name="connsiteY4-30" fmla="*/ 626687 h 714203"/>
                    <a:gd name="connsiteX0-31" fmla="*/ 605585 w 605585"/>
                    <a:gd name="connsiteY0-32" fmla="*/ 627777 h 714770"/>
                    <a:gd name="connsiteX1-33" fmla="*/ 169107 w 605585"/>
                    <a:gd name="connsiteY1-34" fmla="*/ 667477 h 714770"/>
                    <a:gd name="connsiteX2-35" fmla="*/ 8808 w 605585"/>
                    <a:gd name="connsiteY2-36" fmla="*/ 268044 h 714770"/>
                    <a:gd name="connsiteX3-37" fmla="*/ 347347 w 605585"/>
                    <a:gd name="connsiteY3-38" fmla="*/ 0 h 714770"/>
                    <a:gd name="connsiteX4-39" fmla="*/ 605585 w 605585"/>
                    <a:gd name="connsiteY4-40" fmla="*/ 627777 h 71477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/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/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/>
            <p:cNvCxnSpPr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/>
          <p:cNvSpPr txBox="1"/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82500" lnSpcReduction="100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1" y="1429215"/>
            <a:ext cx="76205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Rectangle: Rounded Corners 70"/>
          <p:cNvSpPr/>
          <p:nvPr/>
        </p:nvSpPr>
        <p:spPr>
          <a:xfrm>
            <a:off x="186054" y="3909490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903243" y="4043842"/>
            <a:ext cx="4303315" cy="584775"/>
            <a:chOff x="1431563" y="5206780"/>
            <a:chExt cx="4303315" cy="584775"/>
          </a:xfrm>
        </p:grpSpPr>
        <p:sp>
          <p:nvSpPr>
            <p:cNvPr id="73" name="TextBox 72"/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75" name="Straight Connector 74"/>
          <p:cNvCxnSpPr/>
          <p:nvPr/>
        </p:nvCxnSpPr>
        <p:spPr>
          <a:xfrm>
            <a:off x="1221295" y="450437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Rectangle: Rounded Corners 75"/>
          <p:cNvSpPr/>
          <p:nvPr/>
        </p:nvSpPr>
        <p:spPr>
          <a:xfrm>
            <a:off x="405133" y="4820419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2615397" y="4517654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1" name="Rectangle: Rounded Corners 80"/>
          <p:cNvSpPr/>
          <p:nvPr/>
        </p:nvSpPr>
        <p:spPr>
          <a:xfrm>
            <a:off x="2038483" y="4833695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4542735" y="450090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3" name="Rectangle: Rounded Corners 82"/>
          <p:cNvSpPr/>
          <p:nvPr/>
        </p:nvSpPr>
        <p:spPr>
          <a:xfrm>
            <a:off x="3886661" y="4816949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6122726" y="4405329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6293527" y="3198167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470560" y="3723714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71" grpId="0" animBg="1"/>
      <p:bldP spid="76" grpId="0" animBg="1"/>
      <p:bldP spid="81" grpId="0" animBg="1"/>
      <p:bldP spid="83" grpId="0" animBg="1"/>
      <p:bldP spid="92" grpId="0" animBg="1"/>
      <p:bldP spid="93" grpId="0"/>
      <p:bldP spid="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/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/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/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/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/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-1" fmla="*/ 116550 w 878744"/>
                <a:gd name="connsiteY0-2" fmla="*/ 913496 h 956006"/>
                <a:gd name="connsiteX1-3" fmla="*/ 520410 w 878744"/>
                <a:gd name="connsiteY1-4" fmla="*/ 946516 h 956006"/>
                <a:gd name="connsiteX2-5" fmla="*/ 830290 w 878744"/>
                <a:gd name="connsiteY2-6" fmla="*/ 778876 h 956006"/>
                <a:gd name="connsiteX3-7" fmla="*/ 873470 w 878744"/>
                <a:gd name="connsiteY3-8" fmla="*/ 430896 h 956006"/>
                <a:gd name="connsiteX4-9" fmla="*/ 784570 w 878744"/>
                <a:gd name="connsiteY4-10" fmla="*/ 166736 h 956006"/>
                <a:gd name="connsiteX5-11" fmla="*/ 583910 w 878744"/>
                <a:gd name="connsiteY5-12" fmla="*/ 202296 h 956006"/>
                <a:gd name="connsiteX6-13" fmla="*/ 324830 w 878744"/>
                <a:gd name="connsiteY6-14" fmla="*/ 110856 h 956006"/>
                <a:gd name="connsiteX7-15" fmla="*/ 131790 w 878744"/>
                <a:gd name="connsiteY7-16" fmla="*/ 27036 h 956006"/>
                <a:gd name="connsiteX8-17" fmla="*/ 12410 w 878744"/>
                <a:gd name="connsiteY8-18" fmla="*/ 9256 h 956006"/>
                <a:gd name="connsiteX9-19" fmla="*/ 17490 w 878744"/>
                <a:gd name="connsiteY9-20" fmla="*/ 161656 h 956006"/>
                <a:gd name="connsiteX10-21" fmla="*/ 134330 w 878744"/>
                <a:gd name="connsiteY10-22" fmla="*/ 489316 h 956006"/>
                <a:gd name="connsiteX11-23" fmla="*/ 131790 w 878744"/>
                <a:gd name="connsiteY11-24" fmla="*/ 733156 h 956006"/>
                <a:gd name="connsiteX12" fmla="*/ 116550 w 878744"/>
                <a:gd name="connsiteY12" fmla="*/ 913496 h 956006"/>
                <a:gd name="connsiteX0-25" fmla="*/ 121630 w 878744"/>
                <a:gd name="connsiteY0-26" fmla="*/ 918576 h 957529"/>
                <a:gd name="connsiteX1-27" fmla="*/ 520410 w 878744"/>
                <a:gd name="connsiteY1-28" fmla="*/ 946516 h 957529"/>
                <a:gd name="connsiteX2-29" fmla="*/ 830290 w 878744"/>
                <a:gd name="connsiteY2-30" fmla="*/ 778876 h 957529"/>
                <a:gd name="connsiteX3-31" fmla="*/ 873470 w 878744"/>
                <a:gd name="connsiteY3-32" fmla="*/ 430896 h 957529"/>
                <a:gd name="connsiteX4-33" fmla="*/ 784570 w 878744"/>
                <a:gd name="connsiteY4-34" fmla="*/ 166736 h 957529"/>
                <a:gd name="connsiteX5-35" fmla="*/ 583910 w 878744"/>
                <a:gd name="connsiteY5-36" fmla="*/ 202296 h 957529"/>
                <a:gd name="connsiteX6-37" fmla="*/ 324830 w 878744"/>
                <a:gd name="connsiteY6-38" fmla="*/ 110856 h 957529"/>
                <a:gd name="connsiteX7-39" fmla="*/ 131790 w 878744"/>
                <a:gd name="connsiteY7-40" fmla="*/ 27036 h 957529"/>
                <a:gd name="connsiteX8-41" fmla="*/ 12410 w 878744"/>
                <a:gd name="connsiteY8-42" fmla="*/ 9256 h 957529"/>
                <a:gd name="connsiteX9-43" fmla="*/ 17490 w 878744"/>
                <a:gd name="connsiteY9-44" fmla="*/ 161656 h 957529"/>
                <a:gd name="connsiteX10-45" fmla="*/ 134330 w 878744"/>
                <a:gd name="connsiteY10-46" fmla="*/ 489316 h 957529"/>
                <a:gd name="connsiteX11-47" fmla="*/ 131790 w 878744"/>
                <a:gd name="connsiteY11-48" fmla="*/ 733156 h 957529"/>
                <a:gd name="connsiteX12-49" fmla="*/ 121630 w 878744"/>
                <a:gd name="connsiteY12-50" fmla="*/ 918576 h 957529"/>
                <a:gd name="connsiteX0-51" fmla="*/ 121630 w 878744"/>
                <a:gd name="connsiteY0-52" fmla="*/ 918576 h 968012"/>
                <a:gd name="connsiteX1-53" fmla="*/ 520410 w 878744"/>
                <a:gd name="connsiteY1-54" fmla="*/ 946516 h 968012"/>
                <a:gd name="connsiteX2-55" fmla="*/ 830290 w 878744"/>
                <a:gd name="connsiteY2-56" fmla="*/ 778876 h 968012"/>
                <a:gd name="connsiteX3-57" fmla="*/ 873470 w 878744"/>
                <a:gd name="connsiteY3-58" fmla="*/ 430896 h 968012"/>
                <a:gd name="connsiteX4-59" fmla="*/ 784570 w 878744"/>
                <a:gd name="connsiteY4-60" fmla="*/ 166736 h 968012"/>
                <a:gd name="connsiteX5-61" fmla="*/ 583910 w 878744"/>
                <a:gd name="connsiteY5-62" fmla="*/ 202296 h 968012"/>
                <a:gd name="connsiteX6-63" fmla="*/ 324830 w 878744"/>
                <a:gd name="connsiteY6-64" fmla="*/ 110856 h 968012"/>
                <a:gd name="connsiteX7-65" fmla="*/ 131790 w 878744"/>
                <a:gd name="connsiteY7-66" fmla="*/ 27036 h 968012"/>
                <a:gd name="connsiteX8-67" fmla="*/ 12410 w 878744"/>
                <a:gd name="connsiteY8-68" fmla="*/ 9256 h 968012"/>
                <a:gd name="connsiteX9-69" fmla="*/ 17490 w 878744"/>
                <a:gd name="connsiteY9-70" fmla="*/ 161656 h 968012"/>
                <a:gd name="connsiteX10-71" fmla="*/ 134330 w 878744"/>
                <a:gd name="connsiteY10-72" fmla="*/ 489316 h 968012"/>
                <a:gd name="connsiteX11-73" fmla="*/ 131790 w 878744"/>
                <a:gd name="connsiteY11-74" fmla="*/ 733156 h 968012"/>
                <a:gd name="connsiteX12-75" fmla="*/ 121630 w 878744"/>
                <a:gd name="connsiteY12-76" fmla="*/ 918576 h 968012"/>
                <a:gd name="connsiteX0-77" fmla="*/ 108930 w 878744"/>
                <a:gd name="connsiteY0-78" fmla="*/ 916036 h 966682"/>
                <a:gd name="connsiteX1-79" fmla="*/ 520410 w 878744"/>
                <a:gd name="connsiteY1-80" fmla="*/ 946516 h 966682"/>
                <a:gd name="connsiteX2-81" fmla="*/ 830290 w 878744"/>
                <a:gd name="connsiteY2-82" fmla="*/ 778876 h 966682"/>
                <a:gd name="connsiteX3-83" fmla="*/ 873470 w 878744"/>
                <a:gd name="connsiteY3-84" fmla="*/ 430896 h 966682"/>
                <a:gd name="connsiteX4-85" fmla="*/ 784570 w 878744"/>
                <a:gd name="connsiteY4-86" fmla="*/ 166736 h 966682"/>
                <a:gd name="connsiteX5-87" fmla="*/ 583910 w 878744"/>
                <a:gd name="connsiteY5-88" fmla="*/ 202296 h 966682"/>
                <a:gd name="connsiteX6-89" fmla="*/ 324830 w 878744"/>
                <a:gd name="connsiteY6-90" fmla="*/ 110856 h 966682"/>
                <a:gd name="connsiteX7-91" fmla="*/ 131790 w 878744"/>
                <a:gd name="connsiteY7-92" fmla="*/ 27036 h 966682"/>
                <a:gd name="connsiteX8-93" fmla="*/ 12410 w 878744"/>
                <a:gd name="connsiteY8-94" fmla="*/ 9256 h 966682"/>
                <a:gd name="connsiteX9-95" fmla="*/ 17490 w 878744"/>
                <a:gd name="connsiteY9-96" fmla="*/ 161656 h 966682"/>
                <a:gd name="connsiteX10-97" fmla="*/ 134330 w 878744"/>
                <a:gd name="connsiteY10-98" fmla="*/ 489316 h 966682"/>
                <a:gd name="connsiteX11-99" fmla="*/ 131790 w 878744"/>
                <a:gd name="connsiteY11-100" fmla="*/ 733156 h 966682"/>
                <a:gd name="connsiteX12-101" fmla="*/ 108930 w 878744"/>
                <a:gd name="connsiteY12-102" fmla="*/ 916036 h 966682"/>
                <a:gd name="connsiteX0-103" fmla="*/ 108930 w 878744"/>
                <a:gd name="connsiteY0-104" fmla="*/ 916036 h 956909"/>
                <a:gd name="connsiteX1-105" fmla="*/ 520410 w 878744"/>
                <a:gd name="connsiteY1-106" fmla="*/ 946516 h 956909"/>
                <a:gd name="connsiteX2-107" fmla="*/ 830290 w 878744"/>
                <a:gd name="connsiteY2-108" fmla="*/ 778876 h 956909"/>
                <a:gd name="connsiteX3-109" fmla="*/ 873470 w 878744"/>
                <a:gd name="connsiteY3-110" fmla="*/ 430896 h 956909"/>
                <a:gd name="connsiteX4-111" fmla="*/ 784570 w 878744"/>
                <a:gd name="connsiteY4-112" fmla="*/ 166736 h 956909"/>
                <a:gd name="connsiteX5-113" fmla="*/ 583910 w 878744"/>
                <a:gd name="connsiteY5-114" fmla="*/ 202296 h 956909"/>
                <a:gd name="connsiteX6-115" fmla="*/ 324830 w 878744"/>
                <a:gd name="connsiteY6-116" fmla="*/ 110856 h 956909"/>
                <a:gd name="connsiteX7-117" fmla="*/ 131790 w 878744"/>
                <a:gd name="connsiteY7-118" fmla="*/ 27036 h 956909"/>
                <a:gd name="connsiteX8-119" fmla="*/ 12410 w 878744"/>
                <a:gd name="connsiteY8-120" fmla="*/ 9256 h 956909"/>
                <a:gd name="connsiteX9-121" fmla="*/ 17490 w 878744"/>
                <a:gd name="connsiteY9-122" fmla="*/ 161656 h 956909"/>
                <a:gd name="connsiteX10-123" fmla="*/ 134330 w 878744"/>
                <a:gd name="connsiteY10-124" fmla="*/ 489316 h 956909"/>
                <a:gd name="connsiteX11-125" fmla="*/ 124170 w 878744"/>
                <a:gd name="connsiteY11-126" fmla="*/ 728076 h 956909"/>
                <a:gd name="connsiteX12-127" fmla="*/ 108930 w 878744"/>
                <a:gd name="connsiteY12-128" fmla="*/ 916036 h 956909"/>
                <a:gd name="connsiteX0-129" fmla="*/ 111470 w 878744"/>
                <a:gd name="connsiteY0-130" fmla="*/ 976996 h 992714"/>
                <a:gd name="connsiteX1-131" fmla="*/ 520410 w 878744"/>
                <a:gd name="connsiteY1-132" fmla="*/ 946516 h 992714"/>
                <a:gd name="connsiteX2-133" fmla="*/ 830290 w 878744"/>
                <a:gd name="connsiteY2-134" fmla="*/ 778876 h 992714"/>
                <a:gd name="connsiteX3-135" fmla="*/ 873470 w 878744"/>
                <a:gd name="connsiteY3-136" fmla="*/ 430896 h 992714"/>
                <a:gd name="connsiteX4-137" fmla="*/ 784570 w 878744"/>
                <a:gd name="connsiteY4-138" fmla="*/ 166736 h 992714"/>
                <a:gd name="connsiteX5-139" fmla="*/ 583910 w 878744"/>
                <a:gd name="connsiteY5-140" fmla="*/ 202296 h 992714"/>
                <a:gd name="connsiteX6-141" fmla="*/ 324830 w 878744"/>
                <a:gd name="connsiteY6-142" fmla="*/ 110856 h 992714"/>
                <a:gd name="connsiteX7-143" fmla="*/ 131790 w 878744"/>
                <a:gd name="connsiteY7-144" fmla="*/ 27036 h 992714"/>
                <a:gd name="connsiteX8-145" fmla="*/ 12410 w 878744"/>
                <a:gd name="connsiteY8-146" fmla="*/ 9256 h 992714"/>
                <a:gd name="connsiteX9-147" fmla="*/ 17490 w 878744"/>
                <a:gd name="connsiteY9-148" fmla="*/ 161656 h 992714"/>
                <a:gd name="connsiteX10-149" fmla="*/ 134330 w 878744"/>
                <a:gd name="connsiteY10-150" fmla="*/ 489316 h 992714"/>
                <a:gd name="connsiteX11-151" fmla="*/ 124170 w 878744"/>
                <a:gd name="connsiteY11-152" fmla="*/ 728076 h 992714"/>
                <a:gd name="connsiteX12-153" fmla="*/ 111470 w 878744"/>
                <a:gd name="connsiteY12-154" fmla="*/ 976996 h 992714"/>
                <a:gd name="connsiteX0-155" fmla="*/ 111470 w 878744"/>
                <a:gd name="connsiteY0-156" fmla="*/ 976996 h 992714"/>
                <a:gd name="connsiteX1-157" fmla="*/ 520410 w 878744"/>
                <a:gd name="connsiteY1-158" fmla="*/ 946516 h 992714"/>
                <a:gd name="connsiteX2-159" fmla="*/ 830290 w 878744"/>
                <a:gd name="connsiteY2-160" fmla="*/ 778876 h 992714"/>
                <a:gd name="connsiteX3-161" fmla="*/ 873470 w 878744"/>
                <a:gd name="connsiteY3-162" fmla="*/ 430896 h 992714"/>
                <a:gd name="connsiteX4-163" fmla="*/ 784570 w 878744"/>
                <a:gd name="connsiteY4-164" fmla="*/ 166736 h 992714"/>
                <a:gd name="connsiteX5-165" fmla="*/ 583910 w 878744"/>
                <a:gd name="connsiteY5-166" fmla="*/ 202296 h 992714"/>
                <a:gd name="connsiteX6-167" fmla="*/ 324830 w 878744"/>
                <a:gd name="connsiteY6-168" fmla="*/ 110856 h 992714"/>
                <a:gd name="connsiteX7-169" fmla="*/ 131790 w 878744"/>
                <a:gd name="connsiteY7-170" fmla="*/ 27036 h 992714"/>
                <a:gd name="connsiteX8-171" fmla="*/ 12410 w 878744"/>
                <a:gd name="connsiteY8-172" fmla="*/ 9256 h 992714"/>
                <a:gd name="connsiteX9-173" fmla="*/ 17490 w 878744"/>
                <a:gd name="connsiteY9-174" fmla="*/ 161656 h 992714"/>
                <a:gd name="connsiteX10-175" fmla="*/ 111470 w 878744"/>
                <a:gd name="connsiteY10-176" fmla="*/ 494396 h 992714"/>
                <a:gd name="connsiteX11-177" fmla="*/ 124170 w 878744"/>
                <a:gd name="connsiteY11-178" fmla="*/ 728076 h 992714"/>
                <a:gd name="connsiteX12-179" fmla="*/ 111470 w 878744"/>
                <a:gd name="connsiteY12-180" fmla="*/ 976996 h 992714"/>
                <a:gd name="connsiteX0-181" fmla="*/ 136870 w 878744"/>
                <a:gd name="connsiteY0-182" fmla="*/ 979536 h 994781"/>
                <a:gd name="connsiteX1-183" fmla="*/ 520410 w 878744"/>
                <a:gd name="connsiteY1-184" fmla="*/ 946516 h 994781"/>
                <a:gd name="connsiteX2-185" fmla="*/ 830290 w 878744"/>
                <a:gd name="connsiteY2-186" fmla="*/ 778876 h 994781"/>
                <a:gd name="connsiteX3-187" fmla="*/ 873470 w 878744"/>
                <a:gd name="connsiteY3-188" fmla="*/ 430896 h 994781"/>
                <a:gd name="connsiteX4-189" fmla="*/ 784570 w 878744"/>
                <a:gd name="connsiteY4-190" fmla="*/ 166736 h 994781"/>
                <a:gd name="connsiteX5-191" fmla="*/ 583910 w 878744"/>
                <a:gd name="connsiteY5-192" fmla="*/ 202296 h 994781"/>
                <a:gd name="connsiteX6-193" fmla="*/ 324830 w 878744"/>
                <a:gd name="connsiteY6-194" fmla="*/ 110856 h 994781"/>
                <a:gd name="connsiteX7-195" fmla="*/ 131790 w 878744"/>
                <a:gd name="connsiteY7-196" fmla="*/ 27036 h 994781"/>
                <a:gd name="connsiteX8-197" fmla="*/ 12410 w 878744"/>
                <a:gd name="connsiteY8-198" fmla="*/ 9256 h 994781"/>
                <a:gd name="connsiteX9-199" fmla="*/ 17490 w 878744"/>
                <a:gd name="connsiteY9-200" fmla="*/ 161656 h 994781"/>
                <a:gd name="connsiteX10-201" fmla="*/ 111470 w 878744"/>
                <a:gd name="connsiteY10-202" fmla="*/ 494396 h 994781"/>
                <a:gd name="connsiteX11-203" fmla="*/ 124170 w 878744"/>
                <a:gd name="connsiteY11-204" fmla="*/ 728076 h 994781"/>
                <a:gd name="connsiteX12-205" fmla="*/ 136870 w 878744"/>
                <a:gd name="connsiteY12-206" fmla="*/ 979536 h 994781"/>
                <a:gd name="connsiteX0-207" fmla="*/ 162270 w 878744"/>
                <a:gd name="connsiteY0-208" fmla="*/ 979536 h 994781"/>
                <a:gd name="connsiteX1-209" fmla="*/ 520410 w 878744"/>
                <a:gd name="connsiteY1-210" fmla="*/ 946516 h 994781"/>
                <a:gd name="connsiteX2-211" fmla="*/ 830290 w 878744"/>
                <a:gd name="connsiteY2-212" fmla="*/ 778876 h 994781"/>
                <a:gd name="connsiteX3-213" fmla="*/ 873470 w 878744"/>
                <a:gd name="connsiteY3-214" fmla="*/ 430896 h 994781"/>
                <a:gd name="connsiteX4-215" fmla="*/ 784570 w 878744"/>
                <a:gd name="connsiteY4-216" fmla="*/ 166736 h 994781"/>
                <a:gd name="connsiteX5-217" fmla="*/ 583910 w 878744"/>
                <a:gd name="connsiteY5-218" fmla="*/ 202296 h 994781"/>
                <a:gd name="connsiteX6-219" fmla="*/ 324830 w 878744"/>
                <a:gd name="connsiteY6-220" fmla="*/ 110856 h 994781"/>
                <a:gd name="connsiteX7-221" fmla="*/ 131790 w 878744"/>
                <a:gd name="connsiteY7-222" fmla="*/ 27036 h 994781"/>
                <a:gd name="connsiteX8-223" fmla="*/ 12410 w 878744"/>
                <a:gd name="connsiteY8-224" fmla="*/ 9256 h 994781"/>
                <a:gd name="connsiteX9-225" fmla="*/ 17490 w 878744"/>
                <a:gd name="connsiteY9-226" fmla="*/ 161656 h 994781"/>
                <a:gd name="connsiteX10-227" fmla="*/ 111470 w 878744"/>
                <a:gd name="connsiteY10-228" fmla="*/ 494396 h 994781"/>
                <a:gd name="connsiteX11-229" fmla="*/ 124170 w 878744"/>
                <a:gd name="connsiteY11-230" fmla="*/ 728076 h 994781"/>
                <a:gd name="connsiteX12-231" fmla="*/ 162270 w 878744"/>
                <a:gd name="connsiteY12-232" fmla="*/ 979536 h 994781"/>
                <a:gd name="connsiteX0-233" fmla="*/ 131790 w 878744"/>
                <a:gd name="connsiteY0-234" fmla="*/ 979536 h 994781"/>
                <a:gd name="connsiteX1-235" fmla="*/ 520410 w 878744"/>
                <a:gd name="connsiteY1-236" fmla="*/ 946516 h 994781"/>
                <a:gd name="connsiteX2-237" fmla="*/ 830290 w 878744"/>
                <a:gd name="connsiteY2-238" fmla="*/ 778876 h 994781"/>
                <a:gd name="connsiteX3-239" fmla="*/ 873470 w 878744"/>
                <a:gd name="connsiteY3-240" fmla="*/ 430896 h 994781"/>
                <a:gd name="connsiteX4-241" fmla="*/ 784570 w 878744"/>
                <a:gd name="connsiteY4-242" fmla="*/ 166736 h 994781"/>
                <a:gd name="connsiteX5-243" fmla="*/ 583910 w 878744"/>
                <a:gd name="connsiteY5-244" fmla="*/ 202296 h 994781"/>
                <a:gd name="connsiteX6-245" fmla="*/ 324830 w 878744"/>
                <a:gd name="connsiteY6-246" fmla="*/ 110856 h 994781"/>
                <a:gd name="connsiteX7-247" fmla="*/ 131790 w 878744"/>
                <a:gd name="connsiteY7-248" fmla="*/ 27036 h 994781"/>
                <a:gd name="connsiteX8-249" fmla="*/ 12410 w 878744"/>
                <a:gd name="connsiteY8-250" fmla="*/ 9256 h 994781"/>
                <a:gd name="connsiteX9-251" fmla="*/ 17490 w 878744"/>
                <a:gd name="connsiteY9-252" fmla="*/ 161656 h 994781"/>
                <a:gd name="connsiteX10-253" fmla="*/ 111470 w 878744"/>
                <a:gd name="connsiteY10-254" fmla="*/ 494396 h 994781"/>
                <a:gd name="connsiteX11-255" fmla="*/ 124170 w 878744"/>
                <a:gd name="connsiteY11-256" fmla="*/ 728076 h 994781"/>
                <a:gd name="connsiteX12-257" fmla="*/ 131790 w 878744"/>
                <a:gd name="connsiteY12-258" fmla="*/ 979536 h 994781"/>
                <a:gd name="connsiteX0-259" fmla="*/ 131790 w 878462"/>
                <a:gd name="connsiteY0-260" fmla="*/ 979536 h 994781"/>
                <a:gd name="connsiteX1-261" fmla="*/ 520410 w 878462"/>
                <a:gd name="connsiteY1-262" fmla="*/ 946516 h 994781"/>
                <a:gd name="connsiteX2-263" fmla="*/ 830290 w 878462"/>
                <a:gd name="connsiteY2-264" fmla="*/ 778876 h 994781"/>
                <a:gd name="connsiteX3-265" fmla="*/ 873470 w 878462"/>
                <a:gd name="connsiteY3-266" fmla="*/ 430896 h 994781"/>
                <a:gd name="connsiteX4-267" fmla="*/ 788380 w 878462"/>
                <a:gd name="connsiteY4-268" fmla="*/ 193406 h 994781"/>
                <a:gd name="connsiteX5-269" fmla="*/ 583910 w 878462"/>
                <a:gd name="connsiteY5-270" fmla="*/ 202296 h 994781"/>
                <a:gd name="connsiteX6-271" fmla="*/ 324830 w 878462"/>
                <a:gd name="connsiteY6-272" fmla="*/ 110856 h 994781"/>
                <a:gd name="connsiteX7-273" fmla="*/ 131790 w 878462"/>
                <a:gd name="connsiteY7-274" fmla="*/ 27036 h 994781"/>
                <a:gd name="connsiteX8-275" fmla="*/ 12410 w 878462"/>
                <a:gd name="connsiteY8-276" fmla="*/ 9256 h 994781"/>
                <a:gd name="connsiteX9-277" fmla="*/ 17490 w 878462"/>
                <a:gd name="connsiteY9-278" fmla="*/ 161656 h 994781"/>
                <a:gd name="connsiteX10-279" fmla="*/ 111470 w 878462"/>
                <a:gd name="connsiteY10-280" fmla="*/ 494396 h 994781"/>
                <a:gd name="connsiteX11-281" fmla="*/ 124170 w 878462"/>
                <a:gd name="connsiteY11-282" fmla="*/ 728076 h 994781"/>
                <a:gd name="connsiteX12-283" fmla="*/ 131790 w 878462"/>
                <a:gd name="connsiteY12-284" fmla="*/ 979536 h 994781"/>
                <a:gd name="connsiteX0-285" fmla="*/ 131790 w 878180"/>
                <a:gd name="connsiteY0-286" fmla="*/ 979536 h 994781"/>
                <a:gd name="connsiteX1-287" fmla="*/ 520410 w 878180"/>
                <a:gd name="connsiteY1-288" fmla="*/ 946516 h 994781"/>
                <a:gd name="connsiteX2-289" fmla="*/ 830290 w 878180"/>
                <a:gd name="connsiteY2-290" fmla="*/ 778876 h 994781"/>
                <a:gd name="connsiteX3-291" fmla="*/ 873470 w 878180"/>
                <a:gd name="connsiteY3-292" fmla="*/ 430896 h 994781"/>
                <a:gd name="connsiteX4-293" fmla="*/ 792190 w 878180"/>
                <a:gd name="connsiteY4-294" fmla="*/ 185786 h 994781"/>
                <a:gd name="connsiteX5-295" fmla="*/ 583910 w 878180"/>
                <a:gd name="connsiteY5-296" fmla="*/ 202296 h 994781"/>
                <a:gd name="connsiteX6-297" fmla="*/ 324830 w 878180"/>
                <a:gd name="connsiteY6-298" fmla="*/ 110856 h 994781"/>
                <a:gd name="connsiteX7-299" fmla="*/ 131790 w 878180"/>
                <a:gd name="connsiteY7-300" fmla="*/ 27036 h 994781"/>
                <a:gd name="connsiteX8-301" fmla="*/ 12410 w 878180"/>
                <a:gd name="connsiteY8-302" fmla="*/ 9256 h 994781"/>
                <a:gd name="connsiteX9-303" fmla="*/ 17490 w 878180"/>
                <a:gd name="connsiteY9-304" fmla="*/ 161656 h 994781"/>
                <a:gd name="connsiteX10-305" fmla="*/ 111470 w 878180"/>
                <a:gd name="connsiteY10-306" fmla="*/ 494396 h 994781"/>
                <a:gd name="connsiteX11-307" fmla="*/ 124170 w 878180"/>
                <a:gd name="connsiteY11-308" fmla="*/ 728076 h 994781"/>
                <a:gd name="connsiteX12-309" fmla="*/ 131790 w 878180"/>
                <a:gd name="connsiteY12-310" fmla="*/ 979536 h 994781"/>
                <a:gd name="connsiteX0-311" fmla="*/ 131790 w 878180"/>
                <a:gd name="connsiteY0-312" fmla="*/ 979536 h 994781"/>
                <a:gd name="connsiteX1-313" fmla="*/ 520410 w 878180"/>
                <a:gd name="connsiteY1-314" fmla="*/ 946516 h 994781"/>
                <a:gd name="connsiteX2-315" fmla="*/ 830290 w 878180"/>
                <a:gd name="connsiteY2-316" fmla="*/ 778876 h 994781"/>
                <a:gd name="connsiteX3-317" fmla="*/ 873470 w 878180"/>
                <a:gd name="connsiteY3-318" fmla="*/ 430896 h 994781"/>
                <a:gd name="connsiteX4-319" fmla="*/ 792190 w 878180"/>
                <a:gd name="connsiteY4-320" fmla="*/ 185786 h 994781"/>
                <a:gd name="connsiteX5-321" fmla="*/ 576290 w 878180"/>
                <a:gd name="connsiteY5-322" fmla="*/ 221346 h 994781"/>
                <a:gd name="connsiteX6-323" fmla="*/ 324830 w 878180"/>
                <a:gd name="connsiteY6-324" fmla="*/ 110856 h 994781"/>
                <a:gd name="connsiteX7-325" fmla="*/ 131790 w 878180"/>
                <a:gd name="connsiteY7-326" fmla="*/ 27036 h 994781"/>
                <a:gd name="connsiteX8-327" fmla="*/ 12410 w 878180"/>
                <a:gd name="connsiteY8-328" fmla="*/ 9256 h 994781"/>
                <a:gd name="connsiteX9-329" fmla="*/ 17490 w 878180"/>
                <a:gd name="connsiteY9-330" fmla="*/ 161656 h 994781"/>
                <a:gd name="connsiteX10-331" fmla="*/ 111470 w 878180"/>
                <a:gd name="connsiteY10-332" fmla="*/ 494396 h 994781"/>
                <a:gd name="connsiteX11-333" fmla="*/ 124170 w 878180"/>
                <a:gd name="connsiteY11-334" fmla="*/ 728076 h 994781"/>
                <a:gd name="connsiteX12-335" fmla="*/ 131790 w 878180"/>
                <a:gd name="connsiteY12-336" fmla="*/ 979536 h 994781"/>
                <a:gd name="connsiteX0-337" fmla="*/ 131790 w 878180"/>
                <a:gd name="connsiteY0-338" fmla="*/ 980277 h 995522"/>
                <a:gd name="connsiteX1-339" fmla="*/ 520410 w 878180"/>
                <a:gd name="connsiteY1-340" fmla="*/ 947257 h 995522"/>
                <a:gd name="connsiteX2-341" fmla="*/ 830290 w 878180"/>
                <a:gd name="connsiteY2-342" fmla="*/ 779617 h 995522"/>
                <a:gd name="connsiteX3-343" fmla="*/ 873470 w 878180"/>
                <a:gd name="connsiteY3-344" fmla="*/ 431637 h 995522"/>
                <a:gd name="connsiteX4-345" fmla="*/ 792190 w 878180"/>
                <a:gd name="connsiteY4-346" fmla="*/ 186527 h 995522"/>
                <a:gd name="connsiteX5-347" fmla="*/ 576290 w 878180"/>
                <a:gd name="connsiteY5-348" fmla="*/ 222087 h 995522"/>
                <a:gd name="connsiteX6-349" fmla="*/ 340070 w 878180"/>
                <a:gd name="connsiteY6-350" fmla="*/ 134457 h 995522"/>
                <a:gd name="connsiteX7-351" fmla="*/ 131790 w 878180"/>
                <a:gd name="connsiteY7-352" fmla="*/ 27777 h 995522"/>
                <a:gd name="connsiteX8-353" fmla="*/ 12410 w 878180"/>
                <a:gd name="connsiteY8-354" fmla="*/ 9997 h 995522"/>
                <a:gd name="connsiteX9-355" fmla="*/ 17490 w 878180"/>
                <a:gd name="connsiteY9-356" fmla="*/ 162397 h 995522"/>
                <a:gd name="connsiteX10-357" fmla="*/ 111470 w 878180"/>
                <a:gd name="connsiteY10-358" fmla="*/ 495137 h 995522"/>
                <a:gd name="connsiteX11-359" fmla="*/ 124170 w 878180"/>
                <a:gd name="connsiteY11-360" fmla="*/ 728817 h 995522"/>
                <a:gd name="connsiteX12-361" fmla="*/ 131790 w 878180"/>
                <a:gd name="connsiteY12-362" fmla="*/ 980277 h 995522"/>
                <a:gd name="connsiteX0-363" fmla="*/ 131790 w 878180"/>
                <a:gd name="connsiteY0-364" fmla="*/ 980277 h 994404"/>
                <a:gd name="connsiteX1-365" fmla="*/ 520410 w 878180"/>
                <a:gd name="connsiteY1-366" fmla="*/ 947257 h 994404"/>
                <a:gd name="connsiteX2-367" fmla="*/ 830290 w 878180"/>
                <a:gd name="connsiteY2-368" fmla="*/ 779617 h 994404"/>
                <a:gd name="connsiteX3-369" fmla="*/ 873470 w 878180"/>
                <a:gd name="connsiteY3-370" fmla="*/ 431637 h 994404"/>
                <a:gd name="connsiteX4-371" fmla="*/ 792190 w 878180"/>
                <a:gd name="connsiteY4-372" fmla="*/ 186527 h 994404"/>
                <a:gd name="connsiteX5-373" fmla="*/ 576290 w 878180"/>
                <a:gd name="connsiteY5-374" fmla="*/ 222087 h 994404"/>
                <a:gd name="connsiteX6-375" fmla="*/ 340070 w 878180"/>
                <a:gd name="connsiteY6-376" fmla="*/ 134457 h 994404"/>
                <a:gd name="connsiteX7-377" fmla="*/ 131790 w 878180"/>
                <a:gd name="connsiteY7-378" fmla="*/ 27777 h 994404"/>
                <a:gd name="connsiteX8-379" fmla="*/ 12410 w 878180"/>
                <a:gd name="connsiteY8-380" fmla="*/ 9997 h 994404"/>
                <a:gd name="connsiteX9-381" fmla="*/ 17490 w 878180"/>
                <a:gd name="connsiteY9-382" fmla="*/ 162397 h 994404"/>
                <a:gd name="connsiteX10-383" fmla="*/ 111470 w 878180"/>
                <a:gd name="connsiteY10-384" fmla="*/ 495137 h 994404"/>
                <a:gd name="connsiteX11-385" fmla="*/ 147030 w 878180"/>
                <a:gd name="connsiteY11-386" fmla="*/ 744057 h 994404"/>
                <a:gd name="connsiteX12-387" fmla="*/ 131790 w 878180"/>
                <a:gd name="connsiteY12-388" fmla="*/ 980277 h 994404"/>
                <a:gd name="connsiteX0-389" fmla="*/ 131790 w 878180"/>
                <a:gd name="connsiteY0-390" fmla="*/ 980277 h 993845"/>
                <a:gd name="connsiteX1-391" fmla="*/ 520410 w 878180"/>
                <a:gd name="connsiteY1-392" fmla="*/ 947257 h 993845"/>
                <a:gd name="connsiteX2-393" fmla="*/ 830290 w 878180"/>
                <a:gd name="connsiteY2-394" fmla="*/ 779617 h 993845"/>
                <a:gd name="connsiteX3-395" fmla="*/ 873470 w 878180"/>
                <a:gd name="connsiteY3-396" fmla="*/ 431637 h 993845"/>
                <a:gd name="connsiteX4-397" fmla="*/ 792190 w 878180"/>
                <a:gd name="connsiteY4-398" fmla="*/ 186527 h 993845"/>
                <a:gd name="connsiteX5-399" fmla="*/ 576290 w 878180"/>
                <a:gd name="connsiteY5-400" fmla="*/ 222087 h 993845"/>
                <a:gd name="connsiteX6-401" fmla="*/ 340070 w 878180"/>
                <a:gd name="connsiteY6-402" fmla="*/ 134457 h 993845"/>
                <a:gd name="connsiteX7-403" fmla="*/ 131790 w 878180"/>
                <a:gd name="connsiteY7-404" fmla="*/ 27777 h 993845"/>
                <a:gd name="connsiteX8-405" fmla="*/ 12410 w 878180"/>
                <a:gd name="connsiteY8-406" fmla="*/ 9997 h 993845"/>
                <a:gd name="connsiteX9-407" fmla="*/ 17490 w 878180"/>
                <a:gd name="connsiteY9-408" fmla="*/ 162397 h 993845"/>
                <a:gd name="connsiteX10-409" fmla="*/ 111470 w 878180"/>
                <a:gd name="connsiteY10-410" fmla="*/ 495137 h 993845"/>
                <a:gd name="connsiteX11-411" fmla="*/ 135600 w 878180"/>
                <a:gd name="connsiteY11-412" fmla="*/ 751677 h 993845"/>
                <a:gd name="connsiteX12-413" fmla="*/ 131790 w 878180"/>
                <a:gd name="connsiteY12-414" fmla="*/ 980277 h 993845"/>
                <a:gd name="connsiteX0-415" fmla="*/ 154650 w 878180"/>
                <a:gd name="connsiteY0-416" fmla="*/ 987897 h 1000223"/>
                <a:gd name="connsiteX1-417" fmla="*/ 520410 w 878180"/>
                <a:gd name="connsiteY1-418" fmla="*/ 947257 h 1000223"/>
                <a:gd name="connsiteX2-419" fmla="*/ 830290 w 878180"/>
                <a:gd name="connsiteY2-420" fmla="*/ 779617 h 1000223"/>
                <a:gd name="connsiteX3-421" fmla="*/ 873470 w 878180"/>
                <a:gd name="connsiteY3-422" fmla="*/ 431637 h 1000223"/>
                <a:gd name="connsiteX4-423" fmla="*/ 792190 w 878180"/>
                <a:gd name="connsiteY4-424" fmla="*/ 186527 h 1000223"/>
                <a:gd name="connsiteX5-425" fmla="*/ 576290 w 878180"/>
                <a:gd name="connsiteY5-426" fmla="*/ 222087 h 1000223"/>
                <a:gd name="connsiteX6-427" fmla="*/ 340070 w 878180"/>
                <a:gd name="connsiteY6-428" fmla="*/ 134457 h 1000223"/>
                <a:gd name="connsiteX7-429" fmla="*/ 131790 w 878180"/>
                <a:gd name="connsiteY7-430" fmla="*/ 27777 h 1000223"/>
                <a:gd name="connsiteX8-431" fmla="*/ 12410 w 878180"/>
                <a:gd name="connsiteY8-432" fmla="*/ 9997 h 1000223"/>
                <a:gd name="connsiteX9-433" fmla="*/ 17490 w 878180"/>
                <a:gd name="connsiteY9-434" fmla="*/ 162397 h 1000223"/>
                <a:gd name="connsiteX10-435" fmla="*/ 111470 w 878180"/>
                <a:gd name="connsiteY10-436" fmla="*/ 495137 h 1000223"/>
                <a:gd name="connsiteX11-437" fmla="*/ 135600 w 878180"/>
                <a:gd name="connsiteY11-438" fmla="*/ 751677 h 1000223"/>
                <a:gd name="connsiteX12-439" fmla="*/ 154650 w 878180"/>
                <a:gd name="connsiteY12-440" fmla="*/ 987897 h 1000223"/>
                <a:gd name="connsiteX0-441" fmla="*/ 154650 w 878180"/>
                <a:gd name="connsiteY0-442" fmla="*/ 984087 h 997007"/>
                <a:gd name="connsiteX1-443" fmla="*/ 520410 w 878180"/>
                <a:gd name="connsiteY1-444" fmla="*/ 947257 h 997007"/>
                <a:gd name="connsiteX2-445" fmla="*/ 830290 w 878180"/>
                <a:gd name="connsiteY2-446" fmla="*/ 779617 h 997007"/>
                <a:gd name="connsiteX3-447" fmla="*/ 873470 w 878180"/>
                <a:gd name="connsiteY3-448" fmla="*/ 431637 h 997007"/>
                <a:gd name="connsiteX4-449" fmla="*/ 792190 w 878180"/>
                <a:gd name="connsiteY4-450" fmla="*/ 186527 h 997007"/>
                <a:gd name="connsiteX5-451" fmla="*/ 576290 w 878180"/>
                <a:gd name="connsiteY5-452" fmla="*/ 222087 h 997007"/>
                <a:gd name="connsiteX6-453" fmla="*/ 340070 w 878180"/>
                <a:gd name="connsiteY6-454" fmla="*/ 134457 h 997007"/>
                <a:gd name="connsiteX7-455" fmla="*/ 131790 w 878180"/>
                <a:gd name="connsiteY7-456" fmla="*/ 27777 h 997007"/>
                <a:gd name="connsiteX8-457" fmla="*/ 12410 w 878180"/>
                <a:gd name="connsiteY8-458" fmla="*/ 9997 h 997007"/>
                <a:gd name="connsiteX9-459" fmla="*/ 17490 w 878180"/>
                <a:gd name="connsiteY9-460" fmla="*/ 162397 h 997007"/>
                <a:gd name="connsiteX10-461" fmla="*/ 111470 w 878180"/>
                <a:gd name="connsiteY10-462" fmla="*/ 495137 h 997007"/>
                <a:gd name="connsiteX11-463" fmla="*/ 135600 w 878180"/>
                <a:gd name="connsiteY11-464" fmla="*/ 751677 h 997007"/>
                <a:gd name="connsiteX12-465" fmla="*/ 154650 w 878180"/>
                <a:gd name="connsiteY12-466" fmla="*/ 984087 h 997007"/>
                <a:gd name="connsiteX0-467" fmla="*/ 154650 w 879308"/>
                <a:gd name="connsiteY0-468" fmla="*/ 984087 h 997007"/>
                <a:gd name="connsiteX1-469" fmla="*/ 520410 w 879308"/>
                <a:gd name="connsiteY1-470" fmla="*/ 947257 h 997007"/>
                <a:gd name="connsiteX2-471" fmla="*/ 830290 w 879308"/>
                <a:gd name="connsiteY2-472" fmla="*/ 779617 h 997007"/>
                <a:gd name="connsiteX3-473" fmla="*/ 873470 w 879308"/>
                <a:gd name="connsiteY3-474" fmla="*/ 431637 h 997007"/>
                <a:gd name="connsiteX4-475" fmla="*/ 776950 w 879308"/>
                <a:gd name="connsiteY4-476" fmla="*/ 182717 h 997007"/>
                <a:gd name="connsiteX5-477" fmla="*/ 576290 w 879308"/>
                <a:gd name="connsiteY5-478" fmla="*/ 222087 h 997007"/>
                <a:gd name="connsiteX6-479" fmla="*/ 340070 w 879308"/>
                <a:gd name="connsiteY6-480" fmla="*/ 134457 h 997007"/>
                <a:gd name="connsiteX7-481" fmla="*/ 131790 w 879308"/>
                <a:gd name="connsiteY7-482" fmla="*/ 27777 h 997007"/>
                <a:gd name="connsiteX8-483" fmla="*/ 12410 w 879308"/>
                <a:gd name="connsiteY8-484" fmla="*/ 9997 h 997007"/>
                <a:gd name="connsiteX9-485" fmla="*/ 17490 w 879308"/>
                <a:gd name="connsiteY9-486" fmla="*/ 162397 h 997007"/>
                <a:gd name="connsiteX10-487" fmla="*/ 111470 w 879308"/>
                <a:gd name="connsiteY10-488" fmla="*/ 495137 h 997007"/>
                <a:gd name="connsiteX11-489" fmla="*/ 135600 w 879308"/>
                <a:gd name="connsiteY11-490" fmla="*/ 751677 h 997007"/>
                <a:gd name="connsiteX12-491" fmla="*/ 154650 w 879308"/>
                <a:gd name="connsiteY12-492" fmla="*/ 984087 h 997007"/>
                <a:gd name="connsiteX0-493" fmla="*/ 154650 w 879308"/>
                <a:gd name="connsiteY0-494" fmla="*/ 983749 h 996669"/>
                <a:gd name="connsiteX1-495" fmla="*/ 520410 w 879308"/>
                <a:gd name="connsiteY1-496" fmla="*/ 946919 h 996669"/>
                <a:gd name="connsiteX2-497" fmla="*/ 830290 w 879308"/>
                <a:gd name="connsiteY2-498" fmla="*/ 779279 h 996669"/>
                <a:gd name="connsiteX3-499" fmla="*/ 873470 w 879308"/>
                <a:gd name="connsiteY3-500" fmla="*/ 431299 h 996669"/>
                <a:gd name="connsiteX4-501" fmla="*/ 776950 w 879308"/>
                <a:gd name="connsiteY4-502" fmla="*/ 182379 h 996669"/>
                <a:gd name="connsiteX5-503" fmla="*/ 576290 w 879308"/>
                <a:gd name="connsiteY5-504" fmla="*/ 221749 h 996669"/>
                <a:gd name="connsiteX6-505" fmla="*/ 340070 w 879308"/>
                <a:gd name="connsiteY6-506" fmla="*/ 123959 h 996669"/>
                <a:gd name="connsiteX7-507" fmla="*/ 131790 w 879308"/>
                <a:gd name="connsiteY7-508" fmla="*/ 27439 h 996669"/>
                <a:gd name="connsiteX8-509" fmla="*/ 12410 w 879308"/>
                <a:gd name="connsiteY8-510" fmla="*/ 9659 h 996669"/>
                <a:gd name="connsiteX9-511" fmla="*/ 17490 w 879308"/>
                <a:gd name="connsiteY9-512" fmla="*/ 162059 h 996669"/>
                <a:gd name="connsiteX10-513" fmla="*/ 111470 w 879308"/>
                <a:gd name="connsiteY10-514" fmla="*/ 494799 h 996669"/>
                <a:gd name="connsiteX11-515" fmla="*/ 135600 w 879308"/>
                <a:gd name="connsiteY11-516" fmla="*/ 751339 h 996669"/>
                <a:gd name="connsiteX12-517" fmla="*/ 154650 w 879308"/>
                <a:gd name="connsiteY12-518" fmla="*/ 983749 h 996669"/>
                <a:gd name="connsiteX0-519" fmla="*/ 154650 w 879308"/>
                <a:gd name="connsiteY0-520" fmla="*/ 983749 h 996669"/>
                <a:gd name="connsiteX1-521" fmla="*/ 520410 w 879308"/>
                <a:gd name="connsiteY1-522" fmla="*/ 946919 h 996669"/>
                <a:gd name="connsiteX2-523" fmla="*/ 830290 w 879308"/>
                <a:gd name="connsiteY2-524" fmla="*/ 779279 h 996669"/>
                <a:gd name="connsiteX3-525" fmla="*/ 873470 w 879308"/>
                <a:gd name="connsiteY3-526" fmla="*/ 431299 h 996669"/>
                <a:gd name="connsiteX4-527" fmla="*/ 776950 w 879308"/>
                <a:gd name="connsiteY4-528" fmla="*/ 182379 h 996669"/>
                <a:gd name="connsiteX5-529" fmla="*/ 578830 w 879308"/>
                <a:gd name="connsiteY5-530" fmla="*/ 203969 h 996669"/>
                <a:gd name="connsiteX6-531" fmla="*/ 340070 w 879308"/>
                <a:gd name="connsiteY6-532" fmla="*/ 123959 h 996669"/>
                <a:gd name="connsiteX7-533" fmla="*/ 131790 w 879308"/>
                <a:gd name="connsiteY7-534" fmla="*/ 27439 h 996669"/>
                <a:gd name="connsiteX8-535" fmla="*/ 12410 w 879308"/>
                <a:gd name="connsiteY8-536" fmla="*/ 9659 h 996669"/>
                <a:gd name="connsiteX9-537" fmla="*/ 17490 w 879308"/>
                <a:gd name="connsiteY9-538" fmla="*/ 162059 h 996669"/>
                <a:gd name="connsiteX10-539" fmla="*/ 111470 w 879308"/>
                <a:gd name="connsiteY10-540" fmla="*/ 494799 h 996669"/>
                <a:gd name="connsiteX11-541" fmla="*/ 135600 w 879308"/>
                <a:gd name="connsiteY11-542" fmla="*/ 751339 h 996669"/>
                <a:gd name="connsiteX12-543" fmla="*/ 154650 w 879308"/>
                <a:gd name="connsiteY12-544" fmla="*/ 983749 h 9966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49" y="connsiteY12-50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/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/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/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/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/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/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/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-1" fmla="*/ 607973 w 607973"/>
                <a:gd name="connsiteY0-2" fmla="*/ 618550 h 710118"/>
                <a:gd name="connsiteX1-3" fmla="*/ 169132 w 607973"/>
                <a:gd name="connsiteY1-4" fmla="*/ 667477 h 710118"/>
                <a:gd name="connsiteX2-5" fmla="*/ 8833 w 607973"/>
                <a:gd name="connsiteY2-6" fmla="*/ 268044 h 710118"/>
                <a:gd name="connsiteX3-7" fmla="*/ 347372 w 607973"/>
                <a:gd name="connsiteY3-8" fmla="*/ 0 h 710118"/>
                <a:gd name="connsiteX4-9" fmla="*/ 607973 w 607973"/>
                <a:gd name="connsiteY4-10" fmla="*/ 618550 h 710118"/>
                <a:gd name="connsiteX0-11" fmla="*/ 611711 w 611711"/>
                <a:gd name="connsiteY0-12" fmla="*/ 617648 h 709680"/>
                <a:gd name="connsiteX1-13" fmla="*/ 169168 w 611711"/>
                <a:gd name="connsiteY1-14" fmla="*/ 667477 h 709680"/>
                <a:gd name="connsiteX2-15" fmla="*/ 8869 w 611711"/>
                <a:gd name="connsiteY2-16" fmla="*/ 268044 h 709680"/>
                <a:gd name="connsiteX3-17" fmla="*/ 347408 w 611711"/>
                <a:gd name="connsiteY3-18" fmla="*/ 0 h 709680"/>
                <a:gd name="connsiteX4-19" fmla="*/ 611711 w 611711"/>
                <a:gd name="connsiteY4-20" fmla="*/ 617648 h 709680"/>
                <a:gd name="connsiteX0-21" fmla="*/ 598454 w 598454"/>
                <a:gd name="connsiteY0-22" fmla="*/ 626687 h 714203"/>
                <a:gd name="connsiteX1-23" fmla="*/ 169039 w 598454"/>
                <a:gd name="connsiteY1-24" fmla="*/ 667477 h 714203"/>
                <a:gd name="connsiteX2-25" fmla="*/ 8740 w 598454"/>
                <a:gd name="connsiteY2-26" fmla="*/ 268044 h 714203"/>
                <a:gd name="connsiteX3-27" fmla="*/ 347279 w 598454"/>
                <a:gd name="connsiteY3-28" fmla="*/ 0 h 714203"/>
                <a:gd name="connsiteX4-29" fmla="*/ 598454 w 598454"/>
                <a:gd name="connsiteY4-30" fmla="*/ 626687 h 714203"/>
                <a:gd name="connsiteX0-31" fmla="*/ 605585 w 605585"/>
                <a:gd name="connsiteY0-32" fmla="*/ 627777 h 714770"/>
                <a:gd name="connsiteX1-33" fmla="*/ 169107 w 605585"/>
                <a:gd name="connsiteY1-34" fmla="*/ 667477 h 714770"/>
                <a:gd name="connsiteX2-35" fmla="*/ 8808 w 605585"/>
                <a:gd name="connsiteY2-36" fmla="*/ 268044 h 714770"/>
                <a:gd name="connsiteX3-37" fmla="*/ 347347 w 605585"/>
                <a:gd name="connsiteY3-38" fmla="*/ 0 h 714770"/>
                <a:gd name="connsiteX4-39" fmla="*/ 605585 w 605585"/>
                <a:gd name="connsiteY4-40" fmla="*/ 627777 h 7147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/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/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/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/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-1" fmla="*/ 0 w 207919"/>
                  <a:gd name="connsiteY0-2" fmla="*/ 334027 h 337820"/>
                  <a:gd name="connsiteX1-3" fmla="*/ 103779 w 207919"/>
                  <a:gd name="connsiteY1-4" fmla="*/ 0 h 337820"/>
                  <a:gd name="connsiteX2-5" fmla="*/ 207919 w 207919"/>
                  <a:gd name="connsiteY2-6" fmla="*/ 337820 h 337820"/>
                  <a:gd name="connsiteX3-7" fmla="*/ 0 w 207919"/>
                  <a:gd name="connsiteY3-8" fmla="*/ 334027 h 337820"/>
                  <a:gd name="connsiteX0-9" fmla="*/ 0 w 207919"/>
                  <a:gd name="connsiteY0-10" fmla="*/ 334027 h 343438"/>
                  <a:gd name="connsiteX1-11" fmla="*/ 103779 w 207919"/>
                  <a:gd name="connsiteY1-12" fmla="*/ 0 h 343438"/>
                  <a:gd name="connsiteX2-13" fmla="*/ 207919 w 207919"/>
                  <a:gd name="connsiteY2-14" fmla="*/ 337820 h 343438"/>
                  <a:gd name="connsiteX3-15" fmla="*/ 128002 w 207919"/>
                  <a:gd name="connsiteY3-16" fmla="*/ 343438 h 343438"/>
                  <a:gd name="connsiteX4" fmla="*/ 0 w 207919"/>
                  <a:gd name="connsiteY4" fmla="*/ 334027 h 343438"/>
                  <a:gd name="connsiteX0-17" fmla="*/ 0 w 207919"/>
                  <a:gd name="connsiteY0-18" fmla="*/ 334027 h 343438"/>
                  <a:gd name="connsiteX1-19" fmla="*/ 103779 w 207919"/>
                  <a:gd name="connsiteY1-20" fmla="*/ 0 h 343438"/>
                  <a:gd name="connsiteX2-21" fmla="*/ 207919 w 207919"/>
                  <a:gd name="connsiteY2-22" fmla="*/ 337820 h 343438"/>
                  <a:gd name="connsiteX3-23" fmla="*/ 128002 w 207919"/>
                  <a:gd name="connsiteY3-24" fmla="*/ 343438 h 343438"/>
                  <a:gd name="connsiteX4-25" fmla="*/ 0 w 207919"/>
                  <a:gd name="connsiteY4-26" fmla="*/ 334027 h 343438"/>
                  <a:gd name="connsiteX0-27" fmla="*/ 0 w 207919"/>
                  <a:gd name="connsiteY0-28" fmla="*/ 334027 h 344764"/>
                  <a:gd name="connsiteX1-29" fmla="*/ 103779 w 207919"/>
                  <a:gd name="connsiteY1-30" fmla="*/ 0 h 344764"/>
                  <a:gd name="connsiteX2-31" fmla="*/ 207919 w 207919"/>
                  <a:gd name="connsiteY2-32" fmla="*/ 337820 h 344764"/>
                  <a:gd name="connsiteX3-33" fmla="*/ 115118 w 207919"/>
                  <a:gd name="connsiteY3-34" fmla="*/ 344764 h 344764"/>
                  <a:gd name="connsiteX4-35" fmla="*/ 0 w 207919"/>
                  <a:gd name="connsiteY4-36" fmla="*/ 334027 h 344764"/>
                  <a:gd name="connsiteX0-37" fmla="*/ 0 w 213458"/>
                  <a:gd name="connsiteY0-38" fmla="*/ 338604 h 344764"/>
                  <a:gd name="connsiteX1-39" fmla="*/ 109318 w 213458"/>
                  <a:gd name="connsiteY1-40" fmla="*/ 0 h 344764"/>
                  <a:gd name="connsiteX2-41" fmla="*/ 213458 w 213458"/>
                  <a:gd name="connsiteY2-42" fmla="*/ 337820 h 344764"/>
                  <a:gd name="connsiteX3-43" fmla="*/ 120657 w 213458"/>
                  <a:gd name="connsiteY3-44" fmla="*/ 344764 h 344764"/>
                  <a:gd name="connsiteX4-45" fmla="*/ 0 w 213458"/>
                  <a:gd name="connsiteY4-46" fmla="*/ 338604 h 344764"/>
                  <a:gd name="connsiteX0-47" fmla="*/ 0 w 215266"/>
                  <a:gd name="connsiteY0-48" fmla="*/ 338604 h 345773"/>
                  <a:gd name="connsiteX1-49" fmla="*/ 109318 w 215266"/>
                  <a:gd name="connsiteY1-50" fmla="*/ 0 h 345773"/>
                  <a:gd name="connsiteX2-51" fmla="*/ 215266 w 215266"/>
                  <a:gd name="connsiteY2-52" fmla="*/ 345646 h 345773"/>
                  <a:gd name="connsiteX3-53" fmla="*/ 120657 w 215266"/>
                  <a:gd name="connsiteY3-54" fmla="*/ 344764 h 345773"/>
                  <a:gd name="connsiteX4-55" fmla="*/ 0 w 215266"/>
                  <a:gd name="connsiteY4-56" fmla="*/ 338604 h 3457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/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-1" fmla="*/ 0 w 147817"/>
                  <a:gd name="connsiteY0-2" fmla="*/ 241400 h 241400"/>
                  <a:gd name="connsiteX1-3" fmla="*/ 76167 w 147817"/>
                  <a:gd name="connsiteY1-4" fmla="*/ 0 h 241400"/>
                  <a:gd name="connsiteX2-5" fmla="*/ 147817 w 147817"/>
                  <a:gd name="connsiteY2-6" fmla="*/ 220938 h 241400"/>
                  <a:gd name="connsiteX3-7" fmla="*/ 0 w 147817"/>
                  <a:gd name="connsiteY3-8" fmla="*/ 241400 h 241400"/>
                  <a:gd name="connsiteX0-9" fmla="*/ 0 w 147817"/>
                  <a:gd name="connsiteY0-10" fmla="*/ 241400 h 241400"/>
                  <a:gd name="connsiteX1-11" fmla="*/ 76167 w 147817"/>
                  <a:gd name="connsiteY1-12" fmla="*/ 0 h 241400"/>
                  <a:gd name="connsiteX2-13" fmla="*/ 147817 w 147817"/>
                  <a:gd name="connsiteY2-14" fmla="*/ 220938 h 241400"/>
                  <a:gd name="connsiteX3-15" fmla="*/ 93041 w 147817"/>
                  <a:gd name="connsiteY3-16" fmla="*/ 237777 h 241400"/>
                  <a:gd name="connsiteX4" fmla="*/ 0 w 147817"/>
                  <a:gd name="connsiteY4" fmla="*/ 241400 h 241400"/>
                  <a:gd name="connsiteX0-17" fmla="*/ 0 w 157448"/>
                  <a:gd name="connsiteY0-18" fmla="*/ 249678 h 249678"/>
                  <a:gd name="connsiteX1-19" fmla="*/ 85798 w 157448"/>
                  <a:gd name="connsiteY1-20" fmla="*/ 0 h 249678"/>
                  <a:gd name="connsiteX2-21" fmla="*/ 157448 w 157448"/>
                  <a:gd name="connsiteY2-22" fmla="*/ 220938 h 249678"/>
                  <a:gd name="connsiteX3-23" fmla="*/ 102672 w 157448"/>
                  <a:gd name="connsiteY3-24" fmla="*/ 237777 h 249678"/>
                  <a:gd name="connsiteX4-25" fmla="*/ 0 w 157448"/>
                  <a:gd name="connsiteY4-26" fmla="*/ 249678 h 249678"/>
                  <a:gd name="connsiteX0-27" fmla="*/ 0 w 152521"/>
                  <a:gd name="connsiteY0-28" fmla="*/ 227356 h 237777"/>
                  <a:gd name="connsiteX1-29" fmla="*/ 80871 w 152521"/>
                  <a:gd name="connsiteY1-30" fmla="*/ 0 h 237777"/>
                  <a:gd name="connsiteX2-31" fmla="*/ 152521 w 152521"/>
                  <a:gd name="connsiteY2-32" fmla="*/ 220938 h 237777"/>
                  <a:gd name="connsiteX3-33" fmla="*/ 97745 w 152521"/>
                  <a:gd name="connsiteY3-34" fmla="*/ 237777 h 237777"/>
                  <a:gd name="connsiteX4-35" fmla="*/ 0 w 152521"/>
                  <a:gd name="connsiteY4-36" fmla="*/ 227356 h 237777"/>
                  <a:gd name="connsiteX0-37" fmla="*/ 0 w 152521"/>
                  <a:gd name="connsiteY0-38" fmla="*/ 227356 h 230336"/>
                  <a:gd name="connsiteX1-39" fmla="*/ 80871 w 152521"/>
                  <a:gd name="connsiteY1-40" fmla="*/ 0 h 230336"/>
                  <a:gd name="connsiteX2-41" fmla="*/ 152521 w 152521"/>
                  <a:gd name="connsiteY2-42" fmla="*/ 220938 h 230336"/>
                  <a:gd name="connsiteX3-43" fmla="*/ 99387 w 152521"/>
                  <a:gd name="connsiteY3-44" fmla="*/ 230336 h 230336"/>
                  <a:gd name="connsiteX4-45" fmla="*/ 0 w 152521"/>
                  <a:gd name="connsiteY4-46" fmla="*/ 227356 h 230336"/>
                  <a:gd name="connsiteX0-47" fmla="*/ 0 w 148655"/>
                  <a:gd name="connsiteY0-48" fmla="*/ 233411 h 233411"/>
                  <a:gd name="connsiteX1-49" fmla="*/ 77005 w 148655"/>
                  <a:gd name="connsiteY1-50" fmla="*/ 0 h 233411"/>
                  <a:gd name="connsiteX2-51" fmla="*/ 148655 w 148655"/>
                  <a:gd name="connsiteY2-52" fmla="*/ 220938 h 233411"/>
                  <a:gd name="connsiteX3-53" fmla="*/ 95521 w 148655"/>
                  <a:gd name="connsiteY3-54" fmla="*/ 230336 h 233411"/>
                  <a:gd name="connsiteX4-55" fmla="*/ 0 w 148655"/>
                  <a:gd name="connsiteY4-56" fmla="*/ 233411 h 2334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/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-1" fmla="*/ 0 w 140684"/>
                  <a:gd name="connsiteY0-2" fmla="*/ 235324 h 235324"/>
                  <a:gd name="connsiteX1-3" fmla="*/ 70062 w 140684"/>
                  <a:gd name="connsiteY1-4" fmla="*/ 0 h 235324"/>
                  <a:gd name="connsiteX2-5" fmla="*/ 140684 w 140684"/>
                  <a:gd name="connsiteY2-6" fmla="*/ 229327 h 235324"/>
                  <a:gd name="connsiteX3-7" fmla="*/ 0 w 140684"/>
                  <a:gd name="connsiteY3-8" fmla="*/ 235324 h 235324"/>
                  <a:gd name="connsiteX0-9" fmla="*/ 0 w 146121"/>
                  <a:gd name="connsiteY0-10" fmla="*/ 228765 h 229327"/>
                  <a:gd name="connsiteX1-11" fmla="*/ 75499 w 146121"/>
                  <a:gd name="connsiteY1-12" fmla="*/ 0 h 229327"/>
                  <a:gd name="connsiteX2-13" fmla="*/ 146121 w 146121"/>
                  <a:gd name="connsiteY2-14" fmla="*/ 229327 h 229327"/>
                  <a:gd name="connsiteX3-15" fmla="*/ 0 w 146121"/>
                  <a:gd name="connsiteY3-16" fmla="*/ 228765 h 229327"/>
                  <a:gd name="connsiteX0-17" fmla="*/ 0 w 144798"/>
                  <a:gd name="connsiteY0-18" fmla="*/ 228765 h 234850"/>
                  <a:gd name="connsiteX1-19" fmla="*/ 75499 w 144798"/>
                  <a:gd name="connsiteY1-20" fmla="*/ 0 h 234850"/>
                  <a:gd name="connsiteX2-21" fmla="*/ 144798 w 144798"/>
                  <a:gd name="connsiteY2-22" fmla="*/ 234850 h 234850"/>
                  <a:gd name="connsiteX3-23" fmla="*/ 0 w 144798"/>
                  <a:gd name="connsiteY3-24" fmla="*/ 228765 h 234850"/>
                  <a:gd name="connsiteX0-25" fmla="*/ 0 w 150321"/>
                  <a:gd name="connsiteY0-26" fmla="*/ 227442 h 234850"/>
                  <a:gd name="connsiteX1-27" fmla="*/ 81022 w 150321"/>
                  <a:gd name="connsiteY1-28" fmla="*/ 0 h 234850"/>
                  <a:gd name="connsiteX2-29" fmla="*/ 150321 w 150321"/>
                  <a:gd name="connsiteY2-30" fmla="*/ 234850 h 234850"/>
                  <a:gd name="connsiteX3-31" fmla="*/ 0 w 150321"/>
                  <a:gd name="connsiteY3-32" fmla="*/ 227442 h 234850"/>
                  <a:gd name="connsiteX0-33" fmla="*/ 0 w 149171"/>
                  <a:gd name="connsiteY0-34" fmla="*/ 227442 h 229902"/>
                  <a:gd name="connsiteX1-35" fmla="*/ 81022 w 149171"/>
                  <a:gd name="connsiteY1-36" fmla="*/ 0 h 229902"/>
                  <a:gd name="connsiteX2-37" fmla="*/ 149171 w 149171"/>
                  <a:gd name="connsiteY2-38" fmla="*/ 229902 h 229902"/>
                  <a:gd name="connsiteX3-39" fmla="*/ 0 w 149171"/>
                  <a:gd name="connsiteY3-40" fmla="*/ 227442 h 2299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/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/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-1" fmla="*/ 25979 w 512796"/>
                  <a:gd name="connsiteY0-2" fmla="*/ 45738 h 183163"/>
                  <a:gd name="connsiteX1-3" fmla="*/ 3119 w 512796"/>
                  <a:gd name="connsiteY1-4" fmla="*/ 99078 h 183163"/>
                  <a:gd name="connsiteX2-5" fmla="*/ 86939 w 512796"/>
                  <a:gd name="connsiteY2-6" fmla="*/ 167658 h 183163"/>
                  <a:gd name="connsiteX3-7" fmla="*/ 239339 w 512796"/>
                  <a:gd name="connsiteY3-8" fmla="*/ 99078 h 183163"/>
                  <a:gd name="connsiteX4-9" fmla="*/ 262199 w 512796"/>
                  <a:gd name="connsiteY4-10" fmla="*/ 18 h 183163"/>
                  <a:gd name="connsiteX5-11" fmla="*/ 262188 w 512796"/>
                  <a:gd name="connsiteY5-12" fmla="*/ 107103 h 183163"/>
                  <a:gd name="connsiteX6-13" fmla="*/ 361259 w 512796"/>
                  <a:gd name="connsiteY6-14" fmla="*/ 182898 h 183163"/>
                  <a:gd name="connsiteX7-15" fmla="*/ 506039 w 512796"/>
                  <a:gd name="connsiteY7-16" fmla="*/ 129558 h 183163"/>
                  <a:gd name="connsiteX8-17" fmla="*/ 475559 w 512796"/>
                  <a:gd name="connsiteY8-18" fmla="*/ 60978 h 183163"/>
                  <a:gd name="connsiteX0-19" fmla="*/ 25979 w 505781"/>
                  <a:gd name="connsiteY0-20" fmla="*/ 45738 h 184207"/>
                  <a:gd name="connsiteX1-21" fmla="*/ 3119 w 505781"/>
                  <a:gd name="connsiteY1-22" fmla="*/ 99078 h 184207"/>
                  <a:gd name="connsiteX2-23" fmla="*/ 86939 w 505781"/>
                  <a:gd name="connsiteY2-24" fmla="*/ 167658 h 184207"/>
                  <a:gd name="connsiteX3-25" fmla="*/ 239339 w 505781"/>
                  <a:gd name="connsiteY3-26" fmla="*/ 99078 h 184207"/>
                  <a:gd name="connsiteX4-27" fmla="*/ 262199 w 505781"/>
                  <a:gd name="connsiteY4-28" fmla="*/ 18 h 184207"/>
                  <a:gd name="connsiteX5-29" fmla="*/ 262188 w 505781"/>
                  <a:gd name="connsiteY5-30" fmla="*/ 107103 h 184207"/>
                  <a:gd name="connsiteX6-31" fmla="*/ 361259 w 505781"/>
                  <a:gd name="connsiteY6-32" fmla="*/ 182898 h 184207"/>
                  <a:gd name="connsiteX7-33" fmla="*/ 497419 w 505781"/>
                  <a:gd name="connsiteY7-34" fmla="*/ 148177 h 184207"/>
                  <a:gd name="connsiteX8-35" fmla="*/ 475559 w 505781"/>
                  <a:gd name="connsiteY8-36" fmla="*/ 60978 h 184207"/>
                  <a:gd name="connsiteX0-37" fmla="*/ 27273 w 507075"/>
                  <a:gd name="connsiteY0-38" fmla="*/ 45738 h 184207"/>
                  <a:gd name="connsiteX1-39" fmla="*/ 4413 w 507075"/>
                  <a:gd name="connsiteY1-40" fmla="*/ 99078 h 184207"/>
                  <a:gd name="connsiteX2-41" fmla="*/ 107458 w 507075"/>
                  <a:gd name="connsiteY2-42" fmla="*/ 164864 h 184207"/>
                  <a:gd name="connsiteX3-43" fmla="*/ 240633 w 507075"/>
                  <a:gd name="connsiteY3-44" fmla="*/ 99078 h 184207"/>
                  <a:gd name="connsiteX4-45" fmla="*/ 263493 w 507075"/>
                  <a:gd name="connsiteY4-46" fmla="*/ 18 h 184207"/>
                  <a:gd name="connsiteX5-47" fmla="*/ 263482 w 507075"/>
                  <a:gd name="connsiteY5-48" fmla="*/ 107103 h 184207"/>
                  <a:gd name="connsiteX6-49" fmla="*/ 362553 w 507075"/>
                  <a:gd name="connsiteY6-50" fmla="*/ 182898 h 184207"/>
                  <a:gd name="connsiteX7-51" fmla="*/ 498713 w 507075"/>
                  <a:gd name="connsiteY7-52" fmla="*/ 148177 h 184207"/>
                  <a:gd name="connsiteX8-53" fmla="*/ 476853 w 507075"/>
                  <a:gd name="connsiteY8-54" fmla="*/ 60978 h 184207"/>
                  <a:gd name="connsiteX0-55" fmla="*/ 18837 w 498639"/>
                  <a:gd name="connsiteY0-56" fmla="*/ 45738 h 184207"/>
                  <a:gd name="connsiteX1-57" fmla="*/ 6379 w 498639"/>
                  <a:gd name="connsiteY1-58" fmla="*/ 118708 h 184207"/>
                  <a:gd name="connsiteX2-59" fmla="*/ 99022 w 498639"/>
                  <a:gd name="connsiteY2-60" fmla="*/ 164864 h 184207"/>
                  <a:gd name="connsiteX3-61" fmla="*/ 232197 w 498639"/>
                  <a:gd name="connsiteY3-62" fmla="*/ 99078 h 184207"/>
                  <a:gd name="connsiteX4-63" fmla="*/ 255057 w 498639"/>
                  <a:gd name="connsiteY4-64" fmla="*/ 18 h 184207"/>
                  <a:gd name="connsiteX5-65" fmla="*/ 255046 w 498639"/>
                  <a:gd name="connsiteY5-66" fmla="*/ 107103 h 184207"/>
                  <a:gd name="connsiteX6-67" fmla="*/ 354117 w 498639"/>
                  <a:gd name="connsiteY6-68" fmla="*/ 182898 h 184207"/>
                  <a:gd name="connsiteX7-69" fmla="*/ 490277 w 498639"/>
                  <a:gd name="connsiteY7-70" fmla="*/ 148177 h 184207"/>
                  <a:gd name="connsiteX8-71" fmla="*/ 468417 w 498639"/>
                  <a:gd name="connsiteY8-72" fmla="*/ 60978 h 184207"/>
                  <a:gd name="connsiteX0-73" fmla="*/ 18837 w 490561"/>
                  <a:gd name="connsiteY0-74" fmla="*/ 45738 h 184149"/>
                  <a:gd name="connsiteX1-75" fmla="*/ 6379 w 490561"/>
                  <a:gd name="connsiteY1-76" fmla="*/ 118708 h 184149"/>
                  <a:gd name="connsiteX2-77" fmla="*/ 99022 w 490561"/>
                  <a:gd name="connsiteY2-78" fmla="*/ 164864 h 184149"/>
                  <a:gd name="connsiteX3-79" fmla="*/ 232197 w 490561"/>
                  <a:gd name="connsiteY3-80" fmla="*/ 99078 h 184149"/>
                  <a:gd name="connsiteX4-81" fmla="*/ 255057 w 490561"/>
                  <a:gd name="connsiteY4-82" fmla="*/ 18 h 184149"/>
                  <a:gd name="connsiteX5-83" fmla="*/ 255046 w 490561"/>
                  <a:gd name="connsiteY5-84" fmla="*/ 107103 h 184149"/>
                  <a:gd name="connsiteX6-85" fmla="*/ 354117 w 490561"/>
                  <a:gd name="connsiteY6-86" fmla="*/ 182898 h 184149"/>
                  <a:gd name="connsiteX7-87" fmla="*/ 478863 w 490561"/>
                  <a:gd name="connsiteY7-88" fmla="*/ 147570 h 184149"/>
                  <a:gd name="connsiteX8-89" fmla="*/ 468417 w 490561"/>
                  <a:gd name="connsiteY8-90" fmla="*/ 60978 h 184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/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/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/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/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/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/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/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/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/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/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/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/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/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  <a:gd name="connsiteX0-25" fmla="*/ 0 w 252648"/>
                  <a:gd name="connsiteY0-26" fmla="*/ 368803 h 375202"/>
                  <a:gd name="connsiteX1-27" fmla="*/ 126768 w 252648"/>
                  <a:gd name="connsiteY1-28" fmla="*/ 0 h 375202"/>
                  <a:gd name="connsiteX2-29" fmla="*/ 252648 w 252648"/>
                  <a:gd name="connsiteY2-30" fmla="*/ 375202 h 375202"/>
                  <a:gd name="connsiteX3-31" fmla="*/ 0 w 252648"/>
                  <a:gd name="connsiteY3-32" fmla="*/ 368803 h 3752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/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/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/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  <a:gd name="connsiteX0-25" fmla="*/ 0 w 258797"/>
                  <a:gd name="connsiteY0-26" fmla="*/ 375349 h 375349"/>
                  <a:gd name="connsiteX1-27" fmla="*/ 131511 w 258797"/>
                  <a:gd name="connsiteY1-28" fmla="*/ 0 h 375349"/>
                  <a:gd name="connsiteX2-29" fmla="*/ 258797 w 258797"/>
                  <a:gd name="connsiteY2-30" fmla="*/ 367905 h 375349"/>
                  <a:gd name="connsiteX3-31" fmla="*/ 0 w 258797"/>
                  <a:gd name="connsiteY3-32" fmla="*/ 375349 h 375349"/>
                  <a:gd name="connsiteX0-33" fmla="*/ 0 w 257191"/>
                  <a:gd name="connsiteY0-34" fmla="*/ 369901 h 369901"/>
                  <a:gd name="connsiteX1-35" fmla="*/ 129905 w 257191"/>
                  <a:gd name="connsiteY1-36" fmla="*/ 0 h 369901"/>
                  <a:gd name="connsiteX2-37" fmla="*/ 257191 w 257191"/>
                  <a:gd name="connsiteY2-38" fmla="*/ 367905 h 369901"/>
                  <a:gd name="connsiteX3-39" fmla="*/ 0 w 257191"/>
                  <a:gd name="connsiteY3-40" fmla="*/ 369901 h 3699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/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/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  <a:gd name="connsiteX0-17" fmla="*/ 0 w 266697"/>
                  <a:gd name="connsiteY0-18" fmla="*/ 358118 h 358118"/>
                  <a:gd name="connsiteX1-19" fmla="*/ 132331 w 266697"/>
                  <a:gd name="connsiteY1-20" fmla="*/ 0 h 358118"/>
                  <a:gd name="connsiteX2-21" fmla="*/ 266697 w 266697"/>
                  <a:gd name="connsiteY2-22" fmla="*/ 355845 h 358118"/>
                  <a:gd name="connsiteX3-23" fmla="*/ 0 w 266697"/>
                  <a:gd name="connsiteY3-24" fmla="*/ 358118 h 358118"/>
                  <a:gd name="connsiteX0-25" fmla="*/ 0 w 266697"/>
                  <a:gd name="connsiteY0-26" fmla="*/ 358118 h 361904"/>
                  <a:gd name="connsiteX1-27" fmla="*/ 132331 w 266697"/>
                  <a:gd name="connsiteY1-28" fmla="*/ 0 h 361904"/>
                  <a:gd name="connsiteX2-29" fmla="*/ 266697 w 266697"/>
                  <a:gd name="connsiteY2-30" fmla="*/ 355845 h 361904"/>
                  <a:gd name="connsiteX3-31" fmla="*/ 10630 w 266697"/>
                  <a:gd name="connsiteY3-32" fmla="*/ 361904 h 361904"/>
                  <a:gd name="connsiteX4" fmla="*/ 0 w 266697"/>
                  <a:gd name="connsiteY4" fmla="*/ 358118 h 361904"/>
                  <a:gd name="connsiteX0-33" fmla="*/ 0 w 262481"/>
                  <a:gd name="connsiteY0-34" fmla="*/ 358118 h 361904"/>
                  <a:gd name="connsiteX1-35" fmla="*/ 132331 w 262481"/>
                  <a:gd name="connsiteY1-36" fmla="*/ 0 h 361904"/>
                  <a:gd name="connsiteX2-37" fmla="*/ 262481 w 262481"/>
                  <a:gd name="connsiteY2-38" fmla="*/ 361661 h 361904"/>
                  <a:gd name="connsiteX3-39" fmla="*/ 10630 w 262481"/>
                  <a:gd name="connsiteY3-40" fmla="*/ 361904 h 361904"/>
                  <a:gd name="connsiteX4-41" fmla="*/ 0 w 262481"/>
                  <a:gd name="connsiteY4-42" fmla="*/ 358118 h 3619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41" y="connsiteY4-42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/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/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/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/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/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/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/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-1" fmla="*/ 55568 w 885355"/>
                <a:gd name="connsiteY0-2" fmla="*/ 1518638 h 1665384"/>
                <a:gd name="connsiteX1-3" fmla="*/ 355805 w 885355"/>
                <a:gd name="connsiteY1-4" fmla="*/ 1179236 h 1665384"/>
                <a:gd name="connsiteX2-5" fmla="*/ 492448 w 885355"/>
                <a:gd name="connsiteY2-6" fmla="*/ 614398 h 1665384"/>
                <a:gd name="connsiteX3-7" fmla="*/ 451808 w 885355"/>
                <a:gd name="connsiteY3-8" fmla="*/ 157198 h 1665384"/>
                <a:gd name="connsiteX4-9" fmla="*/ 776928 w 885355"/>
                <a:gd name="connsiteY4-10" fmla="*/ 14958 h 1665384"/>
                <a:gd name="connsiteX5-11" fmla="*/ 878528 w 885355"/>
                <a:gd name="connsiteY5-12" fmla="*/ 472158 h 1665384"/>
                <a:gd name="connsiteX6-13" fmla="*/ 614368 w 885355"/>
                <a:gd name="connsiteY6-14" fmla="*/ 1213838 h 1665384"/>
                <a:gd name="connsiteX7-15" fmla="*/ 55568 w 885355"/>
                <a:gd name="connsiteY7-16" fmla="*/ 1650718 h 1665384"/>
                <a:gd name="connsiteX8-17" fmla="*/ 55568 w 885355"/>
                <a:gd name="connsiteY8-18" fmla="*/ 1518638 h 166538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/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/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/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/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/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5817"/>
                      <a:gd name="connsiteY0-668" fmla="*/ 970651 h 986901"/>
                      <a:gd name="connsiteX1-669" fmla="*/ 798115 w 1105817"/>
                      <a:gd name="connsiteY1-670" fmla="*/ 874131 h 986901"/>
                      <a:gd name="connsiteX2-671" fmla="*/ 1100375 w 1105817"/>
                      <a:gd name="connsiteY2-672" fmla="*/ 262499 h 986901"/>
                      <a:gd name="connsiteX3-673" fmla="*/ 976421 w 1105817"/>
                      <a:gd name="connsiteY3-674" fmla="*/ 179188 h 986901"/>
                      <a:gd name="connsiteX4-675" fmla="*/ 775763 w 1105817"/>
                      <a:gd name="connsiteY4-676" fmla="*/ 236083 h 986901"/>
                      <a:gd name="connsiteX5-677" fmla="*/ 641141 w 1105817"/>
                      <a:gd name="connsiteY5-678" fmla="*/ 260469 h 986901"/>
                      <a:gd name="connsiteX6-679" fmla="*/ 645588 w 1105817"/>
                      <a:gd name="connsiteY6-680" fmla="*/ 252847 h 986901"/>
                      <a:gd name="connsiteX7-681" fmla="*/ 375459 w 1105817"/>
                      <a:gd name="connsiteY7-682" fmla="*/ 135499 h 986901"/>
                      <a:gd name="connsiteX8-683" fmla="*/ 244901 w 1105817"/>
                      <a:gd name="connsiteY8-684" fmla="*/ 64889 h 986901"/>
                      <a:gd name="connsiteX9-685" fmla="*/ 145841 w 1105817"/>
                      <a:gd name="connsiteY9-686" fmla="*/ 26789 h 986901"/>
                      <a:gd name="connsiteX10-687" fmla="*/ 85391 w 1105817"/>
                      <a:gd name="connsiteY10-688" fmla="*/ 9515 h 986901"/>
                      <a:gd name="connsiteX11-689" fmla="*/ 46781 w 1105817"/>
                      <a:gd name="connsiteY11-690" fmla="*/ 3929 h 986901"/>
                      <a:gd name="connsiteX12-691" fmla="*/ 47 w 1105817"/>
                      <a:gd name="connsiteY12-692" fmla="*/ 69459 h 986901"/>
                      <a:gd name="connsiteX13-693" fmla="*/ 39162 w 1105817"/>
                      <a:gd name="connsiteY13-694" fmla="*/ 219828 h 986901"/>
                      <a:gd name="connsiteX14-695" fmla="*/ 110791 w 1105817"/>
                      <a:gd name="connsiteY14-696" fmla="*/ 401691 h 986901"/>
                      <a:gd name="connsiteX15-697" fmla="*/ 158035 w 1105817"/>
                      <a:gd name="connsiteY15-698" fmla="*/ 672963 h 986901"/>
                      <a:gd name="connsiteX16-699" fmla="*/ 241347 w 1105817"/>
                      <a:gd name="connsiteY16-700" fmla="*/ 970651 h 986901"/>
                      <a:gd name="connsiteX0-701" fmla="*/ 241347 w 1105133"/>
                      <a:gd name="connsiteY0-702" fmla="*/ 970651 h 986901"/>
                      <a:gd name="connsiteX1-703" fmla="*/ 798115 w 1105133"/>
                      <a:gd name="connsiteY1-704" fmla="*/ 874131 h 986901"/>
                      <a:gd name="connsiteX2-705" fmla="*/ 1100375 w 1105133"/>
                      <a:gd name="connsiteY2-706" fmla="*/ 262499 h 986901"/>
                      <a:gd name="connsiteX3-707" fmla="*/ 976421 w 1105133"/>
                      <a:gd name="connsiteY3-708" fmla="*/ 179188 h 986901"/>
                      <a:gd name="connsiteX4-709" fmla="*/ 852596 w 1105133"/>
                      <a:gd name="connsiteY4-710" fmla="*/ 207764 h 986901"/>
                      <a:gd name="connsiteX5-711" fmla="*/ 775763 w 1105133"/>
                      <a:gd name="connsiteY5-712" fmla="*/ 236083 h 986901"/>
                      <a:gd name="connsiteX6-713" fmla="*/ 641141 w 1105133"/>
                      <a:gd name="connsiteY6-714" fmla="*/ 260469 h 986901"/>
                      <a:gd name="connsiteX7-715" fmla="*/ 645588 w 1105133"/>
                      <a:gd name="connsiteY7-716" fmla="*/ 252847 h 986901"/>
                      <a:gd name="connsiteX8-717" fmla="*/ 375459 w 1105133"/>
                      <a:gd name="connsiteY8-718" fmla="*/ 135499 h 986901"/>
                      <a:gd name="connsiteX9-719" fmla="*/ 244901 w 1105133"/>
                      <a:gd name="connsiteY9-720" fmla="*/ 64889 h 986901"/>
                      <a:gd name="connsiteX10-721" fmla="*/ 145841 w 1105133"/>
                      <a:gd name="connsiteY10-722" fmla="*/ 26789 h 986901"/>
                      <a:gd name="connsiteX11-723" fmla="*/ 85391 w 1105133"/>
                      <a:gd name="connsiteY11-724" fmla="*/ 9515 h 986901"/>
                      <a:gd name="connsiteX12-725" fmla="*/ 46781 w 1105133"/>
                      <a:gd name="connsiteY12-726" fmla="*/ 3929 h 986901"/>
                      <a:gd name="connsiteX13-727" fmla="*/ 47 w 1105133"/>
                      <a:gd name="connsiteY13-728" fmla="*/ 69459 h 986901"/>
                      <a:gd name="connsiteX14-729" fmla="*/ 39162 w 1105133"/>
                      <a:gd name="connsiteY14-730" fmla="*/ 219828 h 986901"/>
                      <a:gd name="connsiteX15-731" fmla="*/ 110791 w 1105133"/>
                      <a:gd name="connsiteY15-732" fmla="*/ 401691 h 986901"/>
                      <a:gd name="connsiteX16-733" fmla="*/ 158035 w 1105133"/>
                      <a:gd name="connsiteY16-734" fmla="*/ 672963 h 986901"/>
                      <a:gd name="connsiteX17" fmla="*/ 241347 w 1105133"/>
                      <a:gd name="connsiteY17" fmla="*/ 970651 h 986901"/>
                      <a:gd name="connsiteX0-735" fmla="*/ 241347 w 1115427"/>
                      <a:gd name="connsiteY0-736" fmla="*/ 970651 h 986901"/>
                      <a:gd name="connsiteX1-737" fmla="*/ 798115 w 1115427"/>
                      <a:gd name="connsiteY1-738" fmla="*/ 874131 h 986901"/>
                      <a:gd name="connsiteX2-739" fmla="*/ 1100375 w 1115427"/>
                      <a:gd name="connsiteY2-740" fmla="*/ 262499 h 986901"/>
                      <a:gd name="connsiteX3-741" fmla="*/ 1050716 w 1115427"/>
                      <a:gd name="connsiteY3-742" fmla="*/ 162043 h 986901"/>
                      <a:gd name="connsiteX4-743" fmla="*/ 852596 w 1115427"/>
                      <a:gd name="connsiteY4-744" fmla="*/ 207764 h 986901"/>
                      <a:gd name="connsiteX5-745" fmla="*/ 775763 w 1115427"/>
                      <a:gd name="connsiteY5-746" fmla="*/ 236083 h 986901"/>
                      <a:gd name="connsiteX6-747" fmla="*/ 641141 w 1115427"/>
                      <a:gd name="connsiteY6-748" fmla="*/ 260469 h 986901"/>
                      <a:gd name="connsiteX7-749" fmla="*/ 645588 w 1115427"/>
                      <a:gd name="connsiteY7-750" fmla="*/ 252847 h 986901"/>
                      <a:gd name="connsiteX8-751" fmla="*/ 375459 w 1115427"/>
                      <a:gd name="connsiteY8-752" fmla="*/ 135499 h 986901"/>
                      <a:gd name="connsiteX9-753" fmla="*/ 244901 w 1115427"/>
                      <a:gd name="connsiteY9-754" fmla="*/ 64889 h 986901"/>
                      <a:gd name="connsiteX10-755" fmla="*/ 145841 w 1115427"/>
                      <a:gd name="connsiteY10-756" fmla="*/ 26789 h 986901"/>
                      <a:gd name="connsiteX11-757" fmla="*/ 85391 w 1115427"/>
                      <a:gd name="connsiteY11-758" fmla="*/ 9515 h 986901"/>
                      <a:gd name="connsiteX12-759" fmla="*/ 46781 w 1115427"/>
                      <a:gd name="connsiteY12-760" fmla="*/ 3929 h 986901"/>
                      <a:gd name="connsiteX13-761" fmla="*/ 47 w 1115427"/>
                      <a:gd name="connsiteY13-762" fmla="*/ 69459 h 986901"/>
                      <a:gd name="connsiteX14-763" fmla="*/ 39162 w 1115427"/>
                      <a:gd name="connsiteY14-764" fmla="*/ 219828 h 986901"/>
                      <a:gd name="connsiteX15-765" fmla="*/ 110791 w 1115427"/>
                      <a:gd name="connsiteY15-766" fmla="*/ 401691 h 986901"/>
                      <a:gd name="connsiteX16-767" fmla="*/ 158035 w 1115427"/>
                      <a:gd name="connsiteY16-768" fmla="*/ 672963 h 986901"/>
                      <a:gd name="connsiteX17-769" fmla="*/ 241347 w 1115427"/>
                      <a:gd name="connsiteY17-770" fmla="*/ 970651 h 986901"/>
                      <a:gd name="connsiteX0-771" fmla="*/ 241347 w 1115427"/>
                      <a:gd name="connsiteY0-772" fmla="*/ 970490 h 986740"/>
                      <a:gd name="connsiteX1-773" fmla="*/ 798115 w 1115427"/>
                      <a:gd name="connsiteY1-774" fmla="*/ 873970 h 986740"/>
                      <a:gd name="connsiteX2-775" fmla="*/ 1100375 w 1115427"/>
                      <a:gd name="connsiteY2-776" fmla="*/ 262338 h 986740"/>
                      <a:gd name="connsiteX3-777" fmla="*/ 1050716 w 1115427"/>
                      <a:gd name="connsiteY3-778" fmla="*/ 161882 h 986740"/>
                      <a:gd name="connsiteX4-779" fmla="*/ 852596 w 1115427"/>
                      <a:gd name="connsiteY4-780" fmla="*/ 207603 h 986740"/>
                      <a:gd name="connsiteX5-781" fmla="*/ 775763 w 1115427"/>
                      <a:gd name="connsiteY5-782" fmla="*/ 235922 h 986740"/>
                      <a:gd name="connsiteX6-783" fmla="*/ 641141 w 1115427"/>
                      <a:gd name="connsiteY6-784" fmla="*/ 260308 h 986740"/>
                      <a:gd name="connsiteX7-785" fmla="*/ 645588 w 1115427"/>
                      <a:gd name="connsiteY7-786" fmla="*/ 252686 h 986740"/>
                      <a:gd name="connsiteX8-787" fmla="*/ 375459 w 1115427"/>
                      <a:gd name="connsiteY8-788" fmla="*/ 135338 h 986740"/>
                      <a:gd name="connsiteX9-789" fmla="*/ 244901 w 1115427"/>
                      <a:gd name="connsiteY9-790" fmla="*/ 64728 h 986740"/>
                      <a:gd name="connsiteX10-791" fmla="*/ 145841 w 1115427"/>
                      <a:gd name="connsiteY10-792" fmla="*/ 20913 h 986740"/>
                      <a:gd name="connsiteX11-793" fmla="*/ 85391 w 1115427"/>
                      <a:gd name="connsiteY11-794" fmla="*/ 9354 h 986740"/>
                      <a:gd name="connsiteX12-795" fmla="*/ 46781 w 1115427"/>
                      <a:gd name="connsiteY12-796" fmla="*/ 3768 h 986740"/>
                      <a:gd name="connsiteX13-797" fmla="*/ 47 w 1115427"/>
                      <a:gd name="connsiteY13-798" fmla="*/ 69298 h 986740"/>
                      <a:gd name="connsiteX14-799" fmla="*/ 39162 w 1115427"/>
                      <a:gd name="connsiteY14-800" fmla="*/ 219667 h 986740"/>
                      <a:gd name="connsiteX15-801" fmla="*/ 110791 w 1115427"/>
                      <a:gd name="connsiteY15-802" fmla="*/ 401530 h 986740"/>
                      <a:gd name="connsiteX16-803" fmla="*/ 158035 w 1115427"/>
                      <a:gd name="connsiteY16-804" fmla="*/ 672802 h 986740"/>
                      <a:gd name="connsiteX17-805" fmla="*/ 241347 w 1115427"/>
                      <a:gd name="connsiteY17-806" fmla="*/ 970490 h 986740"/>
                      <a:gd name="connsiteX0-807" fmla="*/ 241347 w 1115427"/>
                      <a:gd name="connsiteY0-808" fmla="*/ 972622 h 988872"/>
                      <a:gd name="connsiteX1-809" fmla="*/ 798115 w 1115427"/>
                      <a:gd name="connsiteY1-810" fmla="*/ 876102 h 988872"/>
                      <a:gd name="connsiteX2-811" fmla="*/ 1100375 w 1115427"/>
                      <a:gd name="connsiteY2-812" fmla="*/ 264470 h 988872"/>
                      <a:gd name="connsiteX3-813" fmla="*/ 1050716 w 1115427"/>
                      <a:gd name="connsiteY3-814" fmla="*/ 164014 h 988872"/>
                      <a:gd name="connsiteX4-815" fmla="*/ 852596 w 1115427"/>
                      <a:gd name="connsiteY4-816" fmla="*/ 209735 h 988872"/>
                      <a:gd name="connsiteX5-817" fmla="*/ 775763 w 1115427"/>
                      <a:gd name="connsiteY5-818" fmla="*/ 238054 h 988872"/>
                      <a:gd name="connsiteX6-819" fmla="*/ 641141 w 1115427"/>
                      <a:gd name="connsiteY6-820" fmla="*/ 262440 h 988872"/>
                      <a:gd name="connsiteX7-821" fmla="*/ 645588 w 1115427"/>
                      <a:gd name="connsiteY7-822" fmla="*/ 254818 h 988872"/>
                      <a:gd name="connsiteX8-823" fmla="*/ 375459 w 1115427"/>
                      <a:gd name="connsiteY8-824" fmla="*/ 137470 h 988872"/>
                      <a:gd name="connsiteX9-825" fmla="*/ 244901 w 1115427"/>
                      <a:gd name="connsiteY9-826" fmla="*/ 66860 h 988872"/>
                      <a:gd name="connsiteX10-827" fmla="*/ 145841 w 1115427"/>
                      <a:gd name="connsiteY10-828" fmla="*/ 23045 h 988872"/>
                      <a:gd name="connsiteX11-829" fmla="*/ 85391 w 1115427"/>
                      <a:gd name="connsiteY11-830" fmla="*/ 3866 h 988872"/>
                      <a:gd name="connsiteX12-831" fmla="*/ 46781 w 1115427"/>
                      <a:gd name="connsiteY12-832" fmla="*/ 5900 h 988872"/>
                      <a:gd name="connsiteX13-833" fmla="*/ 47 w 1115427"/>
                      <a:gd name="connsiteY13-834" fmla="*/ 71430 h 988872"/>
                      <a:gd name="connsiteX14-835" fmla="*/ 39162 w 1115427"/>
                      <a:gd name="connsiteY14-836" fmla="*/ 221799 h 988872"/>
                      <a:gd name="connsiteX15-837" fmla="*/ 110791 w 1115427"/>
                      <a:gd name="connsiteY15-838" fmla="*/ 403662 h 988872"/>
                      <a:gd name="connsiteX16-839" fmla="*/ 158035 w 1115427"/>
                      <a:gd name="connsiteY16-840" fmla="*/ 674934 h 988872"/>
                      <a:gd name="connsiteX17-841" fmla="*/ 241347 w 1115427"/>
                      <a:gd name="connsiteY17-842" fmla="*/ 972622 h 988872"/>
                      <a:gd name="connsiteX0-843" fmla="*/ 241347 w 1115427"/>
                      <a:gd name="connsiteY0-844" fmla="*/ 972622 h 988872"/>
                      <a:gd name="connsiteX1-845" fmla="*/ 798115 w 1115427"/>
                      <a:gd name="connsiteY1-846" fmla="*/ 876102 h 988872"/>
                      <a:gd name="connsiteX2-847" fmla="*/ 1100375 w 1115427"/>
                      <a:gd name="connsiteY2-848" fmla="*/ 264470 h 988872"/>
                      <a:gd name="connsiteX3-849" fmla="*/ 1050716 w 1115427"/>
                      <a:gd name="connsiteY3-850" fmla="*/ 164014 h 988872"/>
                      <a:gd name="connsiteX4-851" fmla="*/ 852596 w 1115427"/>
                      <a:gd name="connsiteY4-852" fmla="*/ 209735 h 988872"/>
                      <a:gd name="connsiteX5-853" fmla="*/ 775763 w 1115427"/>
                      <a:gd name="connsiteY5-854" fmla="*/ 238054 h 988872"/>
                      <a:gd name="connsiteX6-855" fmla="*/ 641141 w 1115427"/>
                      <a:gd name="connsiteY6-856" fmla="*/ 262440 h 988872"/>
                      <a:gd name="connsiteX7-857" fmla="*/ 645588 w 1115427"/>
                      <a:gd name="connsiteY7-858" fmla="*/ 254818 h 988872"/>
                      <a:gd name="connsiteX8-859" fmla="*/ 386889 w 1115427"/>
                      <a:gd name="connsiteY8-860" fmla="*/ 135565 h 988872"/>
                      <a:gd name="connsiteX9-861" fmla="*/ 244901 w 1115427"/>
                      <a:gd name="connsiteY9-862" fmla="*/ 66860 h 988872"/>
                      <a:gd name="connsiteX10-863" fmla="*/ 145841 w 1115427"/>
                      <a:gd name="connsiteY10-864" fmla="*/ 23045 h 988872"/>
                      <a:gd name="connsiteX11-865" fmla="*/ 85391 w 1115427"/>
                      <a:gd name="connsiteY11-866" fmla="*/ 3866 h 988872"/>
                      <a:gd name="connsiteX12-867" fmla="*/ 46781 w 1115427"/>
                      <a:gd name="connsiteY12-868" fmla="*/ 5900 h 988872"/>
                      <a:gd name="connsiteX13-869" fmla="*/ 47 w 1115427"/>
                      <a:gd name="connsiteY13-870" fmla="*/ 71430 h 988872"/>
                      <a:gd name="connsiteX14-871" fmla="*/ 39162 w 1115427"/>
                      <a:gd name="connsiteY14-872" fmla="*/ 221799 h 988872"/>
                      <a:gd name="connsiteX15-873" fmla="*/ 110791 w 1115427"/>
                      <a:gd name="connsiteY15-874" fmla="*/ 403662 h 988872"/>
                      <a:gd name="connsiteX16-875" fmla="*/ 158035 w 1115427"/>
                      <a:gd name="connsiteY16-876" fmla="*/ 674934 h 988872"/>
                      <a:gd name="connsiteX17-877" fmla="*/ 241347 w 1115427"/>
                      <a:gd name="connsiteY17-878" fmla="*/ 972622 h 988872"/>
                      <a:gd name="connsiteX0-879" fmla="*/ 241314 w 1115394"/>
                      <a:gd name="connsiteY0-880" fmla="*/ 976778 h 993028"/>
                      <a:gd name="connsiteX1-881" fmla="*/ 798082 w 1115394"/>
                      <a:gd name="connsiteY1-882" fmla="*/ 880258 h 993028"/>
                      <a:gd name="connsiteX2-883" fmla="*/ 1100342 w 1115394"/>
                      <a:gd name="connsiteY2-884" fmla="*/ 268626 h 993028"/>
                      <a:gd name="connsiteX3-885" fmla="*/ 1050683 w 1115394"/>
                      <a:gd name="connsiteY3-886" fmla="*/ 168170 h 993028"/>
                      <a:gd name="connsiteX4-887" fmla="*/ 852563 w 1115394"/>
                      <a:gd name="connsiteY4-888" fmla="*/ 213891 h 993028"/>
                      <a:gd name="connsiteX5-889" fmla="*/ 775730 w 1115394"/>
                      <a:gd name="connsiteY5-890" fmla="*/ 242210 h 993028"/>
                      <a:gd name="connsiteX6-891" fmla="*/ 641108 w 1115394"/>
                      <a:gd name="connsiteY6-892" fmla="*/ 266596 h 993028"/>
                      <a:gd name="connsiteX7-893" fmla="*/ 645555 w 1115394"/>
                      <a:gd name="connsiteY7-894" fmla="*/ 258974 h 993028"/>
                      <a:gd name="connsiteX8-895" fmla="*/ 386856 w 1115394"/>
                      <a:gd name="connsiteY8-896" fmla="*/ 139721 h 993028"/>
                      <a:gd name="connsiteX9-897" fmla="*/ 244868 w 1115394"/>
                      <a:gd name="connsiteY9-898" fmla="*/ 71016 h 993028"/>
                      <a:gd name="connsiteX10-899" fmla="*/ 145808 w 1115394"/>
                      <a:gd name="connsiteY10-900" fmla="*/ 27201 h 993028"/>
                      <a:gd name="connsiteX11-901" fmla="*/ 85358 w 1115394"/>
                      <a:gd name="connsiteY11-902" fmla="*/ 8022 h 993028"/>
                      <a:gd name="connsiteX12-903" fmla="*/ 35318 w 1115394"/>
                      <a:gd name="connsiteY12-904" fmla="*/ 4341 h 993028"/>
                      <a:gd name="connsiteX13-905" fmla="*/ 14 w 1115394"/>
                      <a:gd name="connsiteY13-906" fmla="*/ 75586 h 993028"/>
                      <a:gd name="connsiteX14-907" fmla="*/ 39129 w 1115394"/>
                      <a:gd name="connsiteY14-908" fmla="*/ 225955 h 993028"/>
                      <a:gd name="connsiteX15-909" fmla="*/ 110758 w 1115394"/>
                      <a:gd name="connsiteY15-910" fmla="*/ 407818 h 993028"/>
                      <a:gd name="connsiteX16-911" fmla="*/ 158002 w 1115394"/>
                      <a:gd name="connsiteY16-912" fmla="*/ 679090 h 993028"/>
                      <a:gd name="connsiteX17-913" fmla="*/ 241314 w 1115394"/>
                      <a:gd name="connsiteY17-914" fmla="*/ 976778 h 993028"/>
                      <a:gd name="connsiteX0-915" fmla="*/ 241314 w 1115394"/>
                      <a:gd name="connsiteY0-916" fmla="*/ 976778 h 992046"/>
                      <a:gd name="connsiteX1-917" fmla="*/ 798082 w 1115394"/>
                      <a:gd name="connsiteY1-918" fmla="*/ 880258 h 992046"/>
                      <a:gd name="connsiteX2-919" fmla="*/ 1100342 w 1115394"/>
                      <a:gd name="connsiteY2-920" fmla="*/ 268626 h 992046"/>
                      <a:gd name="connsiteX3-921" fmla="*/ 1050683 w 1115394"/>
                      <a:gd name="connsiteY3-922" fmla="*/ 168170 h 992046"/>
                      <a:gd name="connsiteX4-923" fmla="*/ 852563 w 1115394"/>
                      <a:gd name="connsiteY4-924" fmla="*/ 213891 h 992046"/>
                      <a:gd name="connsiteX5-925" fmla="*/ 775730 w 1115394"/>
                      <a:gd name="connsiteY5-926" fmla="*/ 242210 h 992046"/>
                      <a:gd name="connsiteX6-927" fmla="*/ 641108 w 1115394"/>
                      <a:gd name="connsiteY6-928" fmla="*/ 266596 h 992046"/>
                      <a:gd name="connsiteX7-929" fmla="*/ 645555 w 1115394"/>
                      <a:gd name="connsiteY7-930" fmla="*/ 258974 h 992046"/>
                      <a:gd name="connsiteX8-931" fmla="*/ 386856 w 1115394"/>
                      <a:gd name="connsiteY8-932" fmla="*/ 139721 h 992046"/>
                      <a:gd name="connsiteX9-933" fmla="*/ 244868 w 1115394"/>
                      <a:gd name="connsiteY9-934" fmla="*/ 71016 h 992046"/>
                      <a:gd name="connsiteX10-935" fmla="*/ 145808 w 1115394"/>
                      <a:gd name="connsiteY10-936" fmla="*/ 27201 h 992046"/>
                      <a:gd name="connsiteX11-937" fmla="*/ 85358 w 1115394"/>
                      <a:gd name="connsiteY11-938" fmla="*/ 8022 h 992046"/>
                      <a:gd name="connsiteX12-939" fmla="*/ 35318 w 1115394"/>
                      <a:gd name="connsiteY12-940" fmla="*/ 4341 h 992046"/>
                      <a:gd name="connsiteX13-941" fmla="*/ 14 w 1115394"/>
                      <a:gd name="connsiteY13-942" fmla="*/ 75586 h 992046"/>
                      <a:gd name="connsiteX14-943" fmla="*/ 39129 w 1115394"/>
                      <a:gd name="connsiteY14-944" fmla="*/ 225955 h 992046"/>
                      <a:gd name="connsiteX15-945" fmla="*/ 110758 w 1115394"/>
                      <a:gd name="connsiteY15-946" fmla="*/ 407818 h 992046"/>
                      <a:gd name="connsiteX16-947" fmla="*/ 182767 w 1115394"/>
                      <a:gd name="connsiteY16-948" fmla="*/ 692425 h 992046"/>
                      <a:gd name="connsiteX17-949" fmla="*/ 241314 w 1115394"/>
                      <a:gd name="connsiteY17-950" fmla="*/ 976778 h 992046"/>
                      <a:gd name="connsiteX0-951" fmla="*/ 241314 w 1115394"/>
                      <a:gd name="connsiteY0-952" fmla="*/ 976778 h 991906"/>
                      <a:gd name="connsiteX1-953" fmla="*/ 798082 w 1115394"/>
                      <a:gd name="connsiteY1-954" fmla="*/ 880258 h 991906"/>
                      <a:gd name="connsiteX2-955" fmla="*/ 1100342 w 1115394"/>
                      <a:gd name="connsiteY2-956" fmla="*/ 268626 h 991906"/>
                      <a:gd name="connsiteX3-957" fmla="*/ 1050683 w 1115394"/>
                      <a:gd name="connsiteY3-958" fmla="*/ 168170 h 991906"/>
                      <a:gd name="connsiteX4-959" fmla="*/ 852563 w 1115394"/>
                      <a:gd name="connsiteY4-960" fmla="*/ 213891 h 991906"/>
                      <a:gd name="connsiteX5-961" fmla="*/ 775730 w 1115394"/>
                      <a:gd name="connsiteY5-962" fmla="*/ 242210 h 991906"/>
                      <a:gd name="connsiteX6-963" fmla="*/ 641108 w 1115394"/>
                      <a:gd name="connsiteY6-964" fmla="*/ 266596 h 991906"/>
                      <a:gd name="connsiteX7-965" fmla="*/ 645555 w 1115394"/>
                      <a:gd name="connsiteY7-966" fmla="*/ 258974 h 991906"/>
                      <a:gd name="connsiteX8-967" fmla="*/ 386856 w 1115394"/>
                      <a:gd name="connsiteY8-968" fmla="*/ 139721 h 991906"/>
                      <a:gd name="connsiteX9-969" fmla="*/ 244868 w 1115394"/>
                      <a:gd name="connsiteY9-970" fmla="*/ 71016 h 991906"/>
                      <a:gd name="connsiteX10-971" fmla="*/ 145808 w 1115394"/>
                      <a:gd name="connsiteY10-972" fmla="*/ 27201 h 991906"/>
                      <a:gd name="connsiteX11-973" fmla="*/ 85358 w 1115394"/>
                      <a:gd name="connsiteY11-974" fmla="*/ 8022 h 991906"/>
                      <a:gd name="connsiteX12-975" fmla="*/ 35318 w 1115394"/>
                      <a:gd name="connsiteY12-976" fmla="*/ 4341 h 991906"/>
                      <a:gd name="connsiteX13-977" fmla="*/ 14 w 1115394"/>
                      <a:gd name="connsiteY13-978" fmla="*/ 75586 h 991906"/>
                      <a:gd name="connsiteX14-979" fmla="*/ 39129 w 1115394"/>
                      <a:gd name="connsiteY14-980" fmla="*/ 225955 h 991906"/>
                      <a:gd name="connsiteX15-981" fmla="*/ 110758 w 1115394"/>
                      <a:gd name="connsiteY15-982" fmla="*/ 407818 h 991906"/>
                      <a:gd name="connsiteX16-983" fmla="*/ 173242 w 1115394"/>
                      <a:gd name="connsiteY16-984" fmla="*/ 694330 h 991906"/>
                      <a:gd name="connsiteX17-985" fmla="*/ 241314 w 1115394"/>
                      <a:gd name="connsiteY17-986" fmla="*/ 976778 h 991906"/>
                      <a:gd name="connsiteX0-987" fmla="*/ 241304 w 1115384"/>
                      <a:gd name="connsiteY0-988" fmla="*/ 976778 h 991906"/>
                      <a:gd name="connsiteX1-989" fmla="*/ 798072 w 1115384"/>
                      <a:gd name="connsiteY1-990" fmla="*/ 880258 h 991906"/>
                      <a:gd name="connsiteX2-991" fmla="*/ 1100332 w 1115384"/>
                      <a:gd name="connsiteY2-992" fmla="*/ 268626 h 991906"/>
                      <a:gd name="connsiteX3-993" fmla="*/ 1050673 w 1115384"/>
                      <a:gd name="connsiteY3-994" fmla="*/ 168170 h 991906"/>
                      <a:gd name="connsiteX4-995" fmla="*/ 852553 w 1115384"/>
                      <a:gd name="connsiteY4-996" fmla="*/ 213891 h 991906"/>
                      <a:gd name="connsiteX5-997" fmla="*/ 775720 w 1115384"/>
                      <a:gd name="connsiteY5-998" fmla="*/ 242210 h 991906"/>
                      <a:gd name="connsiteX6-999" fmla="*/ 641098 w 1115384"/>
                      <a:gd name="connsiteY6-1000" fmla="*/ 266596 h 991906"/>
                      <a:gd name="connsiteX7-1001" fmla="*/ 645545 w 1115384"/>
                      <a:gd name="connsiteY7-1002" fmla="*/ 258974 h 991906"/>
                      <a:gd name="connsiteX8-1003" fmla="*/ 386846 w 1115384"/>
                      <a:gd name="connsiteY8-1004" fmla="*/ 139721 h 991906"/>
                      <a:gd name="connsiteX9-1005" fmla="*/ 244858 w 1115384"/>
                      <a:gd name="connsiteY9-1006" fmla="*/ 71016 h 991906"/>
                      <a:gd name="connsiteX10-1007" fmla="*/ 145798 w 1115384"/>
                      <a:gd name="connsiteY10-1008" fmla="*/ 27201 h 991906"/>
                      <a:gd name="connsiteX11-1009" fmla="*/ 85348 w 1115384"/>
                      <a:gd name="connsiteY11-1010" fmla="*/ 8022 h 991906"/>
                      <a:gd name="connsiteX12-1011" fmla="*/ 35308 w 1115384"/>
                      <a:gd name="connsiteY12-1012" fmla="*/ 4341 h 991906"/>
                      <a:gd name="connsiteX13-1013" fmla="*/ 4 w 1115384"/>
                      <a:gd name="connsiteY13-1014" fmla="*/ 75586 h 991906"/>
                      <a:gd name="connsiteX14-1015" fmla="*/ 37214 w 1115384"/>
                      <a:gd name="connsiteY14-1016" fmla="*/ 222145 h 991906"/>
                      <a:gd name="connsiteX15-1017" fmla="*/ 110748 w 1115384"/>
                      <a:gd name="connsiteY15-1018" fmla="*/ 407818 h 991906"/>
                      <a:gd name="connsiteX16-1019" fmla="*/ 173232 w 1115384"/>
                      <a:gd name="connsiteY16-1020" fmla="*/ 694330 h 991906"/>
                      <a:gd name="connsiteX17-1021" fmla="*/ 241304 w 1115384"/>
                      <a:gd name="connsiteY17-1022" fmla="*/ 976778 h 991906"/>
                      <a:gd name="connsiteX0-1023" fmla="*/ 241304 w 1115384"/>
                      <a:gd name="connsiteY0-1024" fmla="*/ 976778 h 991906"/>
                      <a:gd name="connsiteX1-1025" fmla="*/ 798072 w 1115384"/>
                      <a:gd name="connsiteY1-1026" fmla="*/ 880258 h 991906"/>
                      <a:gd name="connsiteX2-1027" fmla="*/ 1100332 w 1115384"/>
                      <a:gd name="connsiteY2-1028" fmla="*/ 268626 h 991906"/>
                      <a:gd name="connsiteX3-1029" fmla="*/ 1050673 w 1115384"/>
                      <a:gd name="connsiteY3-1030" fmla="*/ 168170 h 991906"/>
                      <a:gd name="connsiteX4-1031" fmla="*/ 852553 w 1115384"/>
                      <a:gd name="connsiteY4-1032" fmla="*/ 213891 h 991906"/>
                      <a:gd name="connsiteX5-1033" fmla="*/ 775720 w 1115384"/>
                      <a:gd name="connsiteY5-1034" fmla="*/ 242210 h 991906"/>
                      <a:gd name="connsiteX6-1035" fmla="*/ 641098 w 1115384"/>
                      <a:gd name="connsiteY6-1036" fmla="*/ 266596 h 991906"/>
                      <a:gd name="connsiteX7-1037" fmla="*/ 645545 w 1115384"/>
                      <a:gd name="connsiteY7-1038" fmla="*/ 258974 h 991906"/>
                      <a:gd name="connsiteX8-1039" fmla="*/ 386846 w 1115384"/>
                      <a:gd name="connsiteY8-1040" fmla="*/ 139721 h 991906"/>
                      <a:gd name="connsiteX9-1041" fmla="*/ 244858 w 1115384"/>
                      <a:gd name="connsiteY9-1042" fmla="*/ 71016 h 991906"/>
                      <a:gd name="connsiteX10-1043" fmla="*/ 145798 w 1115384"/>
                      <a:gd name="connsiteY10-1044" fmla="*/ 27201 h 991906"/>
                      <a:gd name="connsiteX11-1045" fmla="*/ 85348 w 1115384"/>
                      <a:gd name="connsiteY11-1046" fmla="*/ 8022 h 991906"/>
                      <a:gd name="connsiteX12-1047" fmla="*/ 35308 w 1115384"/>
                      <a:gd name="connsiteY12-1048" fmla="*/ 4341 h 991906"/>
                      <a:gd name="connsiteX13-1049" fmla="*/ 4 w 1115384"/>
                      <a:gd name="connsiteY13-1050" fmla="*/ 75586 h 991906"/>
                      <a:gd name="connsiteX14-1051" fmla="*/ 37214 w 1115384"/>
                      <a:gd name="connsiteY14-1052" fmla="*/ 222145 h 991906"/>
                      <a:gd name="connsiteX15-1053" fmla="*/ 108843 w 1115384"/>
                      <a:gd name="connsiteY15-1054" fmla="*/ 426868 h 991906"/>
                      <a:gd name="connsiteX16-1055" fmla="*/ 173232 w 1115384"/>
                      <a:gd name="connsiteY16-1056" fmla="*/ 694330 h 991906"/>
                      <a:gd name="connsiteX17-1057" fmla="*/ 241304 w 1115384"/>
                      <a:gd name="connsiteY17-1058" fmla="*/ 976778 h 991906"/>
                      <a:gd name="connsiteX0-1059" fmla="*/ 241304 w 1115384"/>
                      <a:gd name="connsiteY0-1060" fmla="*/ 976778 h 991906"/>
                      <a:gd name="connsiteX1-1061" fmla="*/ 798072 w 1115384"/>
                      <a:gd name="connsiteY1-1062" fmla="*/ 880258 h 991906"/>
                      <a:gd name="connsiteX2-1063" fmla="*/ 1100332 w 1115384"/>
                      <a:gd name="connsiteY2-1064" fmla="*/ 268626 h 991906"/>
                      <a:gd name="connsiteX3-1065" fmla="*/ 1050673 w 1115384"/>
                      <a:gd name="connsiteY3-1066" fmla="*/ 168170 h 991906"/>
                      <a:gd name="connsiteX4-1067" fmla="*/ 852553 w 1115384"/>
                      <a:gd name="connsiteY4-1068" fmla="*/ 213891 h 991906"/>
                      <a:gd name="connsiteX5-1069" fmla="*/ 775720 w 1115384"/>
                      <a:gd name="connsiteY5-1070" fmla="*/ 242210 h 991906"/>
                      <a:gd name="connsiteX6-1071" fmla="*/ 641098 w 1115384"/>
                      <a:gd name="connsiteY6-1072" fmla="*/ 266596 h 991906"/>
                      <a:gd name="connsiteX7-1073" fmla="*/ 645545 w 1115384"/>
                      <a:gd name="connsiteY7-1074" fmla="*/ 258974 h 991906"/>
                      <a:gd name="connsiteX8-1075" fmla="*/ 386846 w 1115384"/>
                      <a:gd name="connsiteY8-1076" fmla="*/ 139721 h 991906"/>
                      <a:gd name="connsiteX9-1077" fmla="*/ 244858 w 1115384"/>
                      <a:gd name="connsiteY9-1078" fmla="*/ 71016 h 991906"/>
                      <a:gd name="connsiteX10-1079" fmla="*/ 145798 w 1115384"/>
                      <a:gd name="connsiteY10-1080" fmla="*/ 27201 h 991906"/>
                      <a:gd name="connsiteX11-1081" fmla="*/ 85348 w 1115384"/>
                      <a:gd name="connsiteY11-1082" fmla="*/ 8022 h 991906"/>
                      <a:gd name="connsiteX12-1083" fmla="*/ 35308 w 1115384"/>
                      <a:gd name="connsiteY12-1084" fmla="*/ 4341 h 991906"/>
                      <a:gd name="connsiteX13-1085" fmla="*/ 4 w 1115384"/>
                      <a:gd name="connsiteY13-1086" fmla="*/ 75586 h 991906"/>
                      <a:gd name="connsiteX14-1087" fmla="*/ 37214 w 1115384"/>
                      <a:gd name="connsiteY14-1088" fmla="*/ 222145 h 991906"/>
                      <a:gd name="connsiteX15-1089" fmla="*/ 108843 w 1115384"/>
                      <a:gd name="connsiteY15-1090" fmla="*/ 426868 h 991906"/>
                      <a:gd name="connsiteX16-1091" fmla="*/ 162942 w 1115384"/>
                      <a:gd name="connsiteY16-1092" fmla="*/ 693950 h 991906"/>
                      <a:gd name="connsiteX17-1093" fmla="*/ 173232 w 1115384"/>
                      <a:gd name="connsiteY17-1094" fmla="*/ 694330 h 991906"/>
                      <a:gd name="connsiteX18" fmla="*/ 241304 w 1115384"/>
                      <a:gd name="connsiteY18" fmla="*/ 976778 h 991906"/>
                      <a:gd name="connsiteX0-1095" fmla="*/ 241351 w 1115431"/>
                      <a:gd name="connsiteY0-1096" fmla="*/ 976778 h 991906"/>
                      <a:gd name="connsiteX1-1097" fmla="*/ 798119 w 1115431"/>
                      <a:gd name="connsiteY1-1098" fmla="*/ 880258 h 991906"/>
                      <a:gd name="connsiteX2-1099" fmla="*/ 1100379 w 1115431"/>
                      <a:gd name="connsiteY2-1100" fmla="*/ 268626 h 991906"/>
                      <a:gd name="connsiteX3-1101" fmla="*/ 1050720 w 1115431"/>
                      <a:gd name="connsiteY3-1102" fmla="*/ 168170 h 991906"/>
                      <a:gd name="connsiteX4-1103" fmla="*/ 852600 w 1115431"/>
                      <a:gd name="connsiteY4-1104" fmla="*/ 213891 h 991906"/>
                      <a:gd name="connsiteX5-1105" fmla="*/ 775767 w 1115431"/>
                      <a:gd name="connsiteY5-1106" fmla="*/ 242210 h 991906"/>
                      <a:gd name="connsiteX6-1107" fmla="*/ 641145 w 1115431"/>
                      <a:gd name="connsiteY6-1108" fmla="*/ 266596 h 991906"/>
                      <a:gd name="connsiteX7-1109" fmla="*/ 645592 w 1115431"/>
                      <a:gd name="connsiteY7-1110" fmla="*/ 258974 h 991906"/>
                      <a:gd name="connsiteX8-1111" fmla="*/ 386893 w 1115431"/>
                      <a:gd name="connsiteY8-1112" fmla="*/ 139721 h 991906"/>
                      <a:gd name="connsiteX9-1113" fmla="*/ 244905 w 1115431"/>
                      <a:gd name="connsiteY9-1114" fmla="*/ 71016 h 991906"/>
                      <a:gd name="connsiteX10-1115" fmla="*/ 145845 w 1115431"/>
                      <a:gd name="connsiteY10-1116" fmla="*/ 27201 h 991906"/>
                      <a:gd name="connsiteX11-1117" fmla="*/ 85395 w 1115431"/>
                      <a:gd name="connsiteY11-1118" fmla="*/ 8022 h 991906"/>
                      <a:gd name="connsiteX12-1119" fmla="*/ 35355 w 1115431"/>
                      <a:gd name="connsiteY12-1120" fmla="*/ 4341 h 991906"/>
                      <a:gd name="connsiteX13-1121" fmla="*/ 51 w 1115431"/>
                      <a:gd name="connsiteY13-1122" fmla="*/ 75586 h 991906"/>
                      <a:gd name="connsiteX14-1123" fmla="*/ 42976 w 1115431"/>
                      <a:gd name="connsiteY14-1124" fmla="*/ 235480 h 991906"/>
                      <a:gd name="connsiteX15-1125" fmla="*/ 108890 w 1115431"/>
                      <a:gd name="connsiteY15-1126" fmla="*/ 426868 h 991906"/>
                      <a:gd name="connsiteX16-1127" fmla="*/ 162989 w 1115431"/>
                      <a:gd name="connsiteY16-1128" fmla="*/ 693950 h 991906"/>
                      <a:gd name="connsiteX17-1129" fmla="*/ 173279 w 1115431"/>
                      <a:gd name="connsiteY17-1130" fmla="*/ 694330 h 991906"/>
                      <a:gd name="connsiteX18-1131" fmla="*/ 241351 w 1115431"/>
                      <a:gd name="connsiteY18-1132" fmla="*/ 976778 h 991906"/>
                      <a:gd name="connsiteX0-1133" fmla="*/ 243252 w 1117332"/>
                      <a:gd name="connsiteY0-1134" fmla="*/ 976778 h 991906"/>
                      <a:gd name="connsiteX1-1135" fmla="*/ 800020 w 1117332"/>
                      <a:gd name="connsiteY1-1136" fmla="*/ 880258 h 991906"/>
                      <a:gd name="connsiteX2-1137" fmla="*/ 1102280 w 1117332"/>
                      <a:gd name="connsiteY2-1138" fmla="*/ 268626 h 991906"/>
                      <a:gd name="connsiteX3-1139" fmla="*/ 1052621 w 1117332"/>
                      <a:gd name="connsiteY3-1140" fmla="*/ 168170 h 991906"/>
                      <a:gd name="connsiteX4-1141" fmla="*/ 854501 w 1117332"/>
                      <a:gd name="connsiteY4-1142" fmla="*/ 213891 h 991906"/>
                      <a:gd name="connsiteX5-1143" fmla="*/ 777668 w 1117332"/>
                      <a:gd name="connsiteY5-1144" fmla="*/ 242210 h 991906"/>
                      <a:gd name="connsiteX6-1145" fmla="*/ 643046 w 1117332"/>
                      <a:gd name="connsiteY6-1146" fmla="*/ 266596 h 991906"/>
                      <a:gd name="connsiteX7-1147" fmla="*/ 647493 w 1117332"/>
                      <a:gd name="connsiteY7-1148" fmla="*/ 258974 h 991906"/>
                      <a:gd name="connsiteX8-1149" fmla="*/ 388794 w 1117332"/>
                      <a:gd name="connsiteY8-1150" fmla="*/ 139721 h 991906"/>
                      <a:gd name="connsiteX9-1151" fmla="*/ 246806 w 1117332"/>
                      <a:gd name="connsiteY9-1152" fmla="*/ 71016 h 991906"/>
                      <a:gd name="connsiteX10-1153" fmla="*/ 147746 w 1117332"/>
                      <a:gd name="connsiteY10-1154" fmla="*/ 27201 h 991906"/>
                      <a:gd name="connsiteX11-1155" fmla="*/ 87296 w 1117332"/>
                      <a:gd name="connsiteY11-1156" fmla="*/ 8022 h 991906"/>
                      <a:gd name="connsiteX12-1157" fmla="*/ 37256 w 1117332"/>
                      <a:gd name="connsiteY12-1158" fmla="*/ 4341 h 991906"/>
                      <a:gd name="connsiteX13-1159" fmla="*/ 47 w 1117332"/>
                      <a:gd name="connsiteY13-1160" fmla="*/ 106066 h 991906"/>
                      <a:gd name="connsiteX14-1161" fmla="*/ 44877 w 1117332"/>
                      <a:gd name="connsiteY14-1162" fmla="*/ 235480 h 991906"/>
                      <a:gd name="connsiteX15-1163" fmla="*/ 110791 w 1117332"/>
                      <a:gd name="connsiteY15-1164" fmla="*/ 426868 h 991906"/>
                      <a:gd name="connsiteX16-1165" fmla="*/ 164890 w 1117332"/>
                      <a:gd name="connsiteY16-1166" fmla="*/ 693950 h 991906"/>
                      <a:gd name="connsiteX17-1167" fmla="*/ 175180 w 1117332"/>
                      <a:gd name="connsiteY17-1168" fmla="*/ 694330 h 991906"/>
                      <a:gd name="connsiteX18-1169" fmla="*/ 243252 w 1117332"/>
                      <a:gd name="connsiteY18-1170" fmla="*/ 976778 h 991906"/>
                      <a:gd name="connsiteX0-1171" fmla="*/ 243205 w 1117285"/>
                      <a:gd name="connsiteY0-1172" fmla="*/ 976778 h 991906"/>
                      <a:gd name="connsiteX1-1173" fmla="*/ 799973 w 1117285"/>
                      <a:gd name="connsiteY1-1174" fmla="*/ 880258 h 991906"/>
                      <a:gd name="connsiteX2-1175" fmla="*/ 1102233 w 1117285"/>
                      <a:gd name="connsiteY2-1176" fmla="*/ 268626 h 991906"/>
                      <a:gd name="connsiteX3-1177" fmla="*/ 1052574 w 1117285"/>
                      <a:gd name="connsiteY3-1178" fmla="*/ 168170 h 991906"/>
                      <a:gd name="connsiteX4-1179" fmla="*/ 854454 w 1117285"/>
                      <a:gd name="connsiteY4-1180" fmla="*/ 213891 h 991906"/>
                      <a:gd name="connsiteX5-1181" fmla="*/ 777621 w 1117285"/>
                      <a:gd name="connsiteY5-1182" fmla="*/ 242210 h 991906"/>
                      <a:gd name="connsiteX6-1183" fmla="*/ 642999 w 1117285"/>
                      <a:gd name="connsiteY6-1184" fmla="*/ 266596 h 991906"/>
                      <a:gd name="connsiteX7-1185" fmla="*/ 647446 w 1117285"/>
                      <a:gd name="connsiteY7-1186" fmla="*/ 258974 h 991906"/>
                      <a:gd name="connsiteX8-1187" fmla="*/ 388747 w 1117285"/>
                      <a:gd name="connsiteY8-1188" fmla="*/ 139721 h 991906"/>
                      <a:gd name="connsiteX9-1189" fmla="*/ 246759 w 1117285"/>
                      <a:gd name="connsiteY9-1190" fmla="*/ 71016 h 991906"/>
                      <a:gd name="connsiteX10-1191" fmla="*/ 147699 w 1117285"/>
                      <a:gd name="connsiteY10-1192" fmla="*/ 27201 h 991906"/>
                      <a:gd name="connsiteX11-1193" fmla="*/ 87249 w 1117285"/>
                      <a:gd name="connsiteY11-1194" fmla="*/ 8022 h 991906"/>
                      <a:gd name="connsiteX12-1195" fmla="*/ 37209 w 1117285"/>
                      <a:gd name="connsiteY12-1196" fmla="*/ 4341 h 991906"/>
                      <a:gd name="connsiteX13-1197" fmla="*/ 0 w 1117285"/>
                      <a:gd name="connsiteY13-1198" fmla="*/ 106066 h 991906"/>
                      <a:gd name="connsiteX14-1199" fmla="*/ 37210 w 1117285"/>
                      <a:gd name="connsiteY14-1200" fmla="*/ 235480 h 991906"/>
                      <a:gd name="connsiteX15-1201" fmla="*/ 110744 w 1117285"/>
                      <a:gd name="connsiteY15-1202" fmla="*/ 426868 h 991906"/>
                      <a:gd name="connsiteX16-1203" fmla="*/ 164843 w 1117285"/>
                      <a:gd name="connsiteY16-1204" fmla="*/ 693950 h 991906"/>
                      <a:gd name="connsiteX17-1205" fmla="*/ 175133 w 1117285"/>
                      <a:gd name="connsiteY17-1206" fmla="*/ 694330 h 991906"/>
                      <a:gd name="connsiteX18-1207" fmla="*/ 243205 w 1117285"/>
                      <a:gd name="connsiteY18-1208" fmla="*/ 976778 h 991906"/>
                      <a:gd name="connsiteX0-1209" fmla="*/ 243205 w 1117285"/>
                      <a:gd name="connsiteY0-1210" fmla="*/ 976778 h 991906"/>
                      <a:gd name="connsiteX1-1211" fmla="*/ 799973 w 1117285"/>
                      <a:gd name="connsiteY1-1212" fmla="*/ 880258 h 991906"/>
                      <a:gd name="connsiteX2-1213" fmla="*/ 1102233 w 1117285"/>
                      <a:gd name="connsiteY2-1214" fmla="*/ 268626 h 991906"/>
                      <a:gd name="connsiteX3-1215" fmla="*/ 1052574 w 1117285"/>
                      <a:gd name="connsiteY3-1216" fmla="*/ 168170 h 991906"/>
                      <a:gd name="connsiteX4-1217" fmla="*/ 854454 w 1117285"/>
                      <a:gd name="connsiteY4-1218" fmla="*/ 213891 h 991906"/>
                      <a:gd name="connsiteX5-1219" fmla="*/ 777621 w 1117285"/>
                      <a:gd name="connsiteY5-1220" fmla="*/ 242210 h 991906"/>
                      <a:gd name="connsiteX6-1221" fmla="*/ 642999 w 1117285"/>
                      <a:gd name="connsiteY6-1222" fmla="*/ 266596 h 991906"/>
                      <a:gd name="connsiteX7-1223" fmla="*/ 647446 w 1117285"/>
                      <a:gd name="connsiteY7-1224" fmla="*/ 258974 h 991906"/>
                      <a:gd name="connsiteX8-1225" fmla="*/ 388747 w 1117285"/>
                      <a:gd name="connsiteY8-1226" fmla="*/ 139721 h 991906"/>
                      <a:gd name="connsiteX9-1227" fmla="*/ 252474 w 1117285"/>
                      <a:gd name="connsiteY9-1228" fmla="*/ 76731 h 991906"/>
                      <a:gd name="connsiteX10-1229" fmla="*/ 147699 w 1117285"/>
                      <a:gd name="connsiteY10-1230" fmla="*/ 27201 h 991906"/>
                      <a:gd name="connsiteX11-1231" fmla="*/ 87249 w 1117285"/>
                      <a:gd name="connsiteY11-1232" fmla="*/ 8022 h 991906"/>
                      <a:gd name="connsiteX12-1233" fmla="*/ 37209 w 1117285"/>
                      <a:gd name="connsiteY12-1234" fmla="*/ 4341 h 991906"/>
                      <a:gd name="connsiteX13-1235" fmla="*/ 0 w 1117285"/>
                      <a:gd name="connsiteY13-1236" fmla="*/ 106066 h 991906"/>
                      <a:gd name="connsiteX14-1237" fmla="*/ 37210 w 1117285"/>
                      <a:gd name="connsiteY14-1238" fmla="*/ 235480 h 991906"/>
                      <a:gd name="connsiteX15-1239" fmla="*/ 110744 w 1117285"/>
                      <a:gd name="connsiteY15-1240" fmla="*/ 426868 h 991906"/>
                      <a:gd name="connsiteX16-1241" fmla="*/ 164843 w 1117285"/>
                      <a:gd name="connsiteY16-1242" fmla="*/ 693950 h 991906"/>
                      <a:gd name="connsiteX17-1243" fmla="*/ 175133 w 1117285"/>
                      <a:gd name="connsiteY17-1244" fmla="*/ 694330 h 991906"/>
                      <a:gd name="connsiteX18-1245" fmla="*/ 243205 w 1117285"/>
                      <a:gd name="connsiteY18-1246" fmla="*/ 976778 h 991906"/>
                      <a:gd name="connsiteX0-1247" fmla="*/ 243205 w 1117285"/>
                      <a:gd name="connsiteY0-1248" fmla="*/ 977929 h 993057"/>
                      <a:gd name="connsiteX1-1249" fmla="*/ 799973 w 1117285"/>
                      <a:gd name="connsiteY1-1250" fmla="*/ 881409 h 993057"/>
                      <a:gd name="connsiteX2-1251" fmla="*/ 1102233 w 1117285"/>
                      <a:gd name="connsiteY2-1252" fmla="*/ 269777 h 993057"/>
                      <a:gd name="connsiteX3-1253" fmla="*/ 1052574 w 1117285"/>
                      <a:gd name="connsiteY3-1254" fmla="*/ 169321 h 993057"/>
                      <a:gd name="connsiteX4-1255" fmla="*/ 854454 w 1117285"/>
                      <a:gd name="connsiteY4-1256" fmla="*/ 215042 h 993057"/>
                      <a:gd name="connsiteX5-1257" fmla="*/ 777621 w 1117285"/>
                      <a:gd name="connsiteY5-1258" fmla="*/ 243361 h 993057"/>
                      <a:gd name="connsiteX6-1259" fmla="*/ 642999 w 1117285"/>
                      <a:gd name="connsiteY6-1260" fmla="*/ 267747 h 993057"/>
                      <a:gd name="connsiteX7-1261" fmla="*/ 647446 w 1117285"/>
                      <a:gd name="connsiteY7-1262" fmla="*/ 260125 h 993057"/>
                      <a:gd name="connsiteX8-1263" fmla="*/ 388747 w 1117285"/>
                      <a:gd name="connsiteY8-1264" fmla="*/ 140872 h 993057"/>
                      <a:gd name="connsiteX9-1265" fmla="*/ 252474 w 1117285"/>
                      <a:gd name="connsiteY9-1266" fmla="*/ 77882 h 993057"/>
                      <a:gd name="connsiteX10-1267" fmla="*/ 225804 w 1117285"/>
                      <a:gd name="connsiteY10-1268" fmla="*/ 56927 h 993057"/>
                      <a:gd name="connsiteX11-1269" fmla="*/ 87249 w 1117285"/>
                      <a:gd name="connsiteY11-1270" fmla="*/ 9173 h 993057"/>
                      <a:gd name="connsiteX12-1271" fmla="*/ 37209 w 1117285"/>
                      <a:gd name="connsiteY12-1272" fmla="*/ 5492 h 993057"/>
                      <a:gd name="connsiteX13-1273" fmla="*/ 0 w 1117285"/>
                      <a:gd name="connsiteY13-1274" fmla="*/ 107217 h 993057"/>
                      <a:gd name="connsiteX14-1275" fmla="*/ 37210 w 1117285"/>
                      <a:gd name="connsiteY14-1276" fmla="*/ 236631 h 993057"/>
                      <a:gd name="connsiteX15-1277" fmla="*/ 110744 w 1117285"/>
                      <a:gd name="connsiteY15-1278" fmla="*/ 428019 h 993057"/>
                      <a:gd name="connsiteX16-1279" fmla="*/ 164843 w 1117285"/>
                      <a:gd name="connsiteY16-1280" fmla="*/ 695101 h 993057"/>
                      <a:gd name="connsiteX17-1281" fmla="*/ 175133 w 1117285"/>
                      <a:gd name="connsiteY17-1282" fmla="*/ 695481 h 993057"/>
                      <a:gd name="connsiteX18-1283" fmla="*/ 243205 w 1117285"/>
                      <a:gd name="connsiteY18-1284" fmla="*/ 977929 h 993057"/>
                      <a:gd name="connsiteX0-1285" fmla="*/ 243205 w 1117285"/>
                      <a:gd name="connsiteY0-1286" fmla="*/ 977929 h 993057"/>
                      <a:gd name="connsiteX1-1287" fmla="*/ 799973 w 1117285"/>
                      <a:gd name="connsiteY1-1288" fmla="*/ 881409 h 993057"/>
                      <a:gd name="connsiteX2-1289" fmla="*/ 1102233 w 1117285"/>
                      <a:gd name="connsiteY2-1290" fmla="*/ 269777 h 993057"/>
                      <a:gd name="connsiteX3-1291" fmla="*/ 1052574 w 1117285"/>
                      <a:gd name="connsiteY3-1292" fmla="*/ 169321 h 993057"/>
                      <a:gd name="connsiteX4-1293" fmla="*/ 854454 w 1117285"/>
                      <a:gd name="connsiteY4-1294" fmla="*/ 215042 h 993057"/>
                      <a:gd name="connsiteX5-1295" fmla="*/ 777621 w 1117285"/>
                      <a:gd name="connsiteY5-1296" fmla="*/ 243361 h 993057"/>
                      <a:gd name="connsiteX6-1297" fmla="*/ 705864 w 1117285"/>
                      <a:gd name="connsiteY6-1298" fmla="*/ 262032 h 993057"/>
                      <a:gd name="connsiteX7-1299" fmla="*/ 647446 w 1117285"/>
                      <a:gd name="connsiteY7-1300" fmla="*/ 260125 h 993057"/>
                      <a:gd name="connsiteX8-1301" fmla="*/ 388747 w 1117285"/>
                      <a:gd name="connsiteY8-1302" fmla="*/ 140872 h 993057"/>
                      <a:gd name="connsiteX9-1303" fmla="*/ 252474 w 1117285"/>
                      <a:gd name="connsiteY9-1304" fmla="*/ 77882 h 993057"/>
                      <a:gd name="connsiteX10-1305" fmla="*/ 225804 w 1117285"/>
                      <a:gd name="connsiteY10-1306" fmla="*/ 56927 h 993057"/>
                      <a:gd name="connsiteX11-1307" fmla="*/ 87249 w 1117285"/>
                      <a:gd name="connsiteY11-1308" fmla="*/ 9173 h 993057"/>
                      <a:gd name="connsiteX12-1309" fmla="*/ 37209 w 1117285"/>
                      <a:gd name="connsiteY12-1310" fmla="*/ 5492 h 993057"/>
                      <a:gd name="connsiteX13-1311" fmla="*/ 0 w 1117285"/>
                      <a:gd name="connsiteY13-1312" fmla="*/ 107217 h 993057"/>
                      <a:gd name="connsiteX14-1313" fmla="*/ 37210 w 1117285"/>
                      <a:gd name="connsiteY14-1314" fmla="*/ 236631 h 993057"/>
                      <a:gd name="connsiteX15-1315" fmla="*/ 110744 w 1117285"/>
                      <a:gd name="connsiteY15-1316" fmla="*/ 428019 h 993057"/>
                      <a:gd name="connsiteX16-1317" fmla="*/ 164843 w 1117285"/>
                      <a:gd name="connsiteY16-1318" fmla="*/ 695101 h 993057"/>
                      <a:gd name="connsiteX17-1319" fmla="*/ 175133 w 1117285"/>
                      <a:gd name="connsiteY17-1320" fmla="*/ 695481 h 993057"/>
                      <a:gd name="connsiteX18-1321" fmla="*/ 243205 w 1117285"/>
                      <a:gd name="connsiteY18-1322" fmla="*/ 977929 h 993057"/>
                      <a:gd name="connsiteX0-1323" fmla="*/ 243205 w 1117285"/>
                      <a:gd name="connsiteY0-1324" fmla="*/ 977929 h 993057"/>
                      <a:gd name="connsiteX1-1325" fmla="*/ 799973 w 1117285"/>
                      <a:gd name="connsiteY1-1326" fmla="*/ 881409 h 993057"/>
                      <a:gd name="connsiteX2-1327" fmla="*/ 1102233 w 1117285"/>
                      <a:gd name="connsiteY2-1328" fmla="*/ 269777 h 993057"/>
                      <a:gd name="connsiteX3-1329" fmla="*/ 1052574 w 1117285"/>
                      <a:gd name="connsiteY3-1330" fmla="*/ 169321 h 993057"/>
                      <a:gd name="connsiteX4-1331" fmla="*/ 854454 w 1117285"/>
                      <a:gd name="connsiteY4-1332" fmla="*/ 215042 h 993057"/>
                      <a:gd name="connsiteX5-1333" fmla="*/ 777621 w 1117285"/>
                      <a:gd name="connsiteY5-1334" fmla="*/ 243361 h 993057"/>
                      <a:gd name="connsiteX6-1335" fmla="*/ 696339 w 1117285"/>
                      <a:gd name="connsiteY6-1336" fmla="*/ 250602 h 993057"/>
                      <a:gd name="connsiteX7-1337" fmla="*/ 647446 w 1117285"/>
                      <a:gd name="connsiteY7-1338" fmla="*/ 260125 h 993057"/>
                      <a:gd name="connsiteX8-1339" fmla="*/ 388747 w 1117285"/>
                      <a:gd name="connsiteY8-1340" fmla="*/ 140872 h 993057"/>
                      <a:gd name="connsiteX9-1341" fmla="*/ 252474 w 1117285"/>
                      <a:gd name="connsiteY9-1342" fmla="*/ 77882 h 993057"/>
                      <a:gd name="connsiteX10-1343" fmla="*/ 225804 w 1117285"/>
                      <a:gd name="connsiteY10-1344" fmla="*/ 56927 h 993057"/>
                      <a:gd name="connsiteX11-1345" fmla="*/ 87249 w 1117285"/>
                      <a:gd name="connsiteY11-1346" fmla="*/ 9173 h 993057"/>
                      <a:gd name="connsiteX12-1347" fmla="*/ 37209 w 1117285"/>
                      <a:gd name="connsiteY12-1348" fmla="*/ 5492 h 993057"/>
                      <a:gd name="connsiteX13-1349" fmla="*/ 0 w 1117285"/>
                      <a:gd name="connsiteY13-1350" fmla="*/ 107217 h 993057"/>
                      <a:gd name="connsiteX14-1351" fmla="*/ 37210 w 1117285"/>
                      <a:gd name="connsiteY14-1352" fmla="*/ 236631 h 993057"/>
                      <a:gd name="connsiteX15-1353" fmla="*/ 110744 w 1117285"/>
                      <a:gd name="connsiteY15-1354" fmla="*/ 428019 h 993057"/>
                      <a:gd name="connsiteX16-1355" fmla="*/ 164843 w 1117285"/>
                      <a:gd name="connsiteY16-1356" fmla="*/ 695101 h 993057"/>
                      <a:gd name="connsiteX17-1357" fmla="*/ 175133 w 1117285"/>
                      <a:gd name="connsiteY17-1358" fmla="*/ 695481 h 993057"/>
                      <a:gd name="connsiteX18-1359" fmla="*/ 243205 w 1117285"/>
                      <a:gd name="connsiteY18-1360" fmla="*/ 977929 h 993057"/>
                      <a:gd name="connsiteX0-1361" fmla="*/ 243205 w 1117285"/>
                      <a:gd name="connsiteY0-1362" fmla="*/ 977929 h 993057"/>
                      <a:gd name="connsiteX1-1363" fmla="*/ 799973 w 1117285"/>
                      <a:gd name="connsiteY1-1364" fmla="*/ 881409 h 993057"/>
                      <a:gd name="connsiteX2-1365" fmla="*/ 1102233 w 1117285"/>
                      <a:gd name="connsiteY2-1366" fmla="*/ 269777 h 993057"/>
                      <a:gd name="connsiteX3-1367" fmla="*/ 1052574 w 1117285"/>
                      <a:gd name="connsiteY3-1368" fmla="*/ 169321 h 993057"/>
                      <a:gd name="connsiteX4-1369" fmla="*/ 854454 w 1117285"/>
                      <a:gd name="connsiteY4-1370" fmla="*/ 215042 h 993057"/>
                      <a:gd name="connsiteX5-1371" fmla="*/ 777621 w 1117285"/>
                      <a:gd name="connsiteY5-1372" fmla="*/ 243361 h 993057"/>
                      <a:gd name="connsiteX6-1373" fmla="*/ 696339 w 1117285"/>
                      <a:gd name="connsiteY6-1374" fmla="*/ 250602 h 993057"/>
                      <a:gd name="connsiteX7-1375" fmla="*/ 569341 w 1117285"/>
                      <a:gd name="connsiteY7-1376" fmla="*/ 223930 h 993057"/>
                      <a:gd name="connsiteX8-1377" fmla="*/ 388747 w 1117285"/>
                      <a:gd name="connsiteY8-1378" fmla="*/ 140872 h 993057"/>
                      <a:gd name="connsiteX9-1379" fmla="*/ 252474 w 1117285"/>
                      <a:gd name="connsiteY9-1380" fmla="*/ 77882 h 993057"/>
                      <a:gd name="connsiteX10-1381" fmla="*/ 225804 w 1117285"/>
                      <a:gd name="connsiteY10-1382" fmla="*/ 56927 h 993057"/>
                      <a:gd name="connsiteX11-1383" fmla="*/ 87249 w 1117285"/>
                      <a:gd name="connsiteY11-1384" fmla="*/ 9173 h 993057"/>
                      <a:gd name="connsiteX12-1385" fmla="*/ 37209 w 1117285"/>
                      <a:gd name="connsiteY12-1386" fmla="*/ 5492 h 993057"/>
                      <a:gd name="connsiteX13-1387" fmla="*/ 0 w 1117285"/>
                      <a:gd name="connsiteY13-1388" fmla="*/ 107217 h 993057"/>
                      <a:gd name="connsiteX14-1389" fmla="*/ 37210 w 1117285"/>
                      <a:gd name="connsiteY14-1390" fmla="*/ 236631 h 993057"/>
                      <a:gd name="connsiteX15-1391" fmla="*/ 110744 w 1117285"/>
                      <a:gd name="connsiteY15-1392" fmla="*/ 428019 h 993057"/>
                      <a:gd name="connsiteX16-1393" fmla="*/ 164843 w 1117285"/>
                      <a:gd name="connsiteY16-1394" fmla="*/ 695101 h 993057"/>
                      <a:gd name="connsiteX17-1395" fmla="*/ 175133 w 1117285"/>
                      <a:gd name="connsiteY17-1396" fmla="*/ 695481 h 993057"/>
                      <a:gd name="connsiteX18-1397" fmla="*/ 243205 w 1117285"/>
                      <a:gd name="connsiteY18-1398" fmla="*/ 977929 h 993057"/>
                      <a:gd name="connsiteX0-1399" fmla="*/ 243205 w 1117285"/>
                      <a:gd name="connsiteY0-1400" fmla="*/ 977929 h 993057"/>
                      <a:gd name="connsiteX1-1401" fmla="*/ 799973 w 1117285"/>
                      <a:gd name="connsiteY1-1402" fmla="*/ 881409 h 993057"/>
                      <a:gd name="connsiteX2-1403" fmla="*/ 1102233 w 1117285"/>
                      <a:gd name="connsiteY2-1404" fmla="*/ 269777 h 993057"/>
                      <a:gd name="connsiteX3-1405" fmla="*/ 1052574 w 1117285"/>
                      <a:gd name="connsiteY3-1406" fmla="*/ 169321 h 993057"/>
                      <a:gd name="connsiteX4-1407" fmla="*/ 854454 w 1117285"/>
                      <a:gd name="connsiteY4-1408" fmla="*/ 215042 h 993057"/>
                      <a:gd name="connsiteX5-1409" fmla="*/ 777621 w 1117285"/>
                      <a:gd name="connsiteY5-1410" fmla="*/ 243361 h 993057"/>
                      <a:gd name="connsiteX6-1411" fmla="*/ 696339 w 1117285"/>
                      <a:gd name="connsiteY6-1412" fmla="*/ 250602 h 993057"/>
                      <a:gd name="connsiteX7-1413" fmla="*/ 569341 w 1117285"/>
                      <a:gd name="connsiteY7-1414" fmla="*/ 223930 h 993057"/>
                      <a:gd name="connsiteX8-1415" fmla="*/ 388747 w 1117285"/>
                      <a:gd name="connsiteY8-1416" fmla="*/ 140872 h 993057"/>
                      <a:gd name="connsiteX9-1417" fmla="*/ 267714 w 1117285"/>
                      <a:gd name="connsiteY9-1418" fmla="*/ 77882 h 993057"/>
                      <a:gd name="connsiteX10-1419" fmla="*/ 225804 w 1117285"/>
                      <a:gd name="connsiteY10-1420" fmla="*/ 56927 h 993057"/>
                      <a:gd name="connsiteX11-1421" fmla="*/ 87249 w 1117285"/>
                      <a:gd name="connsiteY11-1422" fmla="*/ 9173 h 993057"/>
                      <a:gd name="connsiteX12-1423" fmla="*/ 37209 w 1117285"/>
                      <a:gd name="connsiteY12-1424" fmla="*/ 5492 h 993057"/>
                      <a:gd name="connsiteX13-1425" fmla="*/ 0 w 1117285"/>
                      <a:gd name="connsiteY13-1426" fmla="*/ 107217 h 993057"/>
                      <a:gd name="connsiteX14-1427" fmla="*/ 37210 w 1117285"/>
                      <a:gd name="connsiteY14-1428" fmla="*/ 236631 h 993057"/>
                      <a:gd name="connsiteX15-1429" fmla="*/ 110744 w 1117285"/>
                      <a:gd name="connsiteY15-1430" fmla="*/ 428019 h 993057"/>
                      <a:gd name="connsiteX16-1431" fmla="*/ 164843 w 1117285"/>
                      <a:gd name="connsiteY16-1432" fmla="*/ 695101 h 993057"/>
                      <a:gd name="connsiteX17-1433" fmla="*/ 175133 w 1117285"/>
                      <a:gd name="connsiteY17-1434" fmla="*/ 695481 h 993057"/>
                      <a:gd name="connsiteX18-1435" fmla="*/ 243205 w 1117285"/>
                      <a:gd name="connsiteY18-1436" fmla="*/ 977929 h 993057"/>
                      <a:gd name="connsiteX0-1437" fmla="*/ 243205 w 1117285"/>
                      <a:gd name="connsiteY0-1438" fmla="*/ 977929 h 993057"/>
                      <a:gd name="connsiteX1-1439" fmla="*/ 799973 w 1117285"/>
                      <a:gd name="connsiteY1-1440" fmla="*/ 881409 h 993057"/>
                      <a:gd name="connsiteX2-1441" fmla="*/ 1102233 w 1117285"/>
                      <a:gd name="connsiteY2-1442" fmla="*/ 269777 h 993057"/>
                      <a:gd name="connsiteX3-1443" fmla="*/ 1052574 w 1117285"/>
                      <a:gd name="connsiteY3-1444" fmla="*/ 169321 h 993057"/>
                      <a:gd name="connsiteX4-1445" fmla="*/ 854454 w 1117285"/>
                      <a:gd name="connsiteY4-1446" fmla="*/ 215042 h 993057"/>
                      <a:gd name="connsiteX5-1447" fmla="*/ 777621 w 1117285"/>
                      <a:gd name="connsiteY5-1448" fmla="*/ 243361 h 993057"/>
                      <a:gd name="connsiteX6-1449" fmla="*/ 696339 w 1117285"/>
                      <a:gd name="connsiteY6-1450" fmla="*/ 250602 h 993057"/>
                      <a:gd name="connsiteX7-1451" fmla="*/ 569341 w 1117285"/>
                      <a:gd name="connsiteY7-1452" fmla="*/ 223930 h 993057"/>
                      <a:gd name="connsiteX8-1453" fmla="*/ 388747 w 1117285"/>
                      <a:gd name="connsiteY8-1454" fmla="*/ 135157 h 993057"/>
                      <a:gd name="connsiteX9-1455" fmla="*/ 267714 w 1117285"/>
                      <a:gd name="connsiteY9-1456" fmla="*/ 77882 h 993057"/>
                      <a:gd name="connsiteX10-1457" fmla="*/ 225804 w 1117285"/>
                      <a:gd name="connsiteY10-1458" fmla="*/ 56927 h 993057"/>
                      <a:gd name="connsiteX11-1459" fmla="*/ 87249 w 1117285"/>
                      <a:gd name="connsiteY11-1460" fmla="*/ 9173 h 993057"/>
                      <a:gd name="connsiteX12-1461" fmla="*/ 37209 w 1117285"/>
                      <a:gd name="connsiteY12-1462" fmla="*/ 5492 h 993057"/>
                      <a:gd name="connsiteX13-1463" fmla="*/ 0 w 1117285"/>
                      <a:gd name="connsiteY13-1464" fmla="*/ 107217 h 993057"/>
                      <a:gd name="connsiteX14-1465" fmla="*/ 37210 w 1117285"/>
                      <a:gd name="connsiteY14-1466" fmla="*/ 236631 h 993057"/>
                      <a:gd name="connsiteX15-1467" fmla="*/ 110744 w 1117285"/>
                      <a:gd name="connsiteY15-1468" fmla="*/ 428019 h 993057"/>
                      <a:gd name="connsiteX16-1469" fmla="*/ 164843 w 1117285"/>
                      <a:gd name="connsiteY16-1470" fmla="*/ 695101 h 993057"/>
                      <a:gd name="connsiteX17-1471" fmla="*/ 175133 w 1117285"/>
                      <a:gd name="connsiteY17-1472" fmla="*/ 695481 h 993057"/>
                      <a:gd name="connsiteX18-1473" fmla="*/ 243205 w 1117285"/>
                      <a:gd name="connsiteY18-1474" fmla="*/ 977929 h 993057"/>
                      <a:gd name="connsiteX0-1475" fmla="*/ 243205 w 1117285"/>
                      <a:gd name="connsiteY0-1476" fmla="*/ 981575 h 996703"/>
                      <a:gd name="connsiteX1-1477" fmla="*/ 799973 w 1117285"/>
                      <a:gd name="connsiteY1-1478" fmla="*/ 885055 h 996703"/>
                      <a:gd name="connsiteX2-1479" fmla="*/ 1102233 w 1117285"/>
                      <a:gd name="connsiteY2-1480" fmla="*/ 273423 h 996703"/>
                      <a:gd name="connsiteX3-1481" fmla="*/ 1052574 w 1117285"/>
                      <a:gd name="connsiteY3-1482" fmla="*/ 172967 h 996703"/>
                      <a:gd name="connsiteX4-1483" fmla="*/ 854454 w 1117285"/>
                      <a:gd name="connsiteY4-1484" fmla="*/ 218688 h 996703"/>
                      <a:gd name="connsiteX5-1485" fmla="*/ 777621 w 1117285"/>
                      <a:gd name="connsiteY5-1486" fmla="*/ 247007 h 996703"/>
                      <a:gd name="connsiteX6-1487" fmla="*/ 696339 w 1117285"/>
                      <a:gd name="connsiteY6-1488" fmla="*/ 254248 h 996703"/>
                      <a:gd name="connsiteX7-1489" fmla="*/ 569341 w 1117285"/>
                      <a:gd name="connsiteY7-1490" fmla="*/ 227576 h 996703"/>
                      <a:gd name="connsiteX8-1491" fmla="*/ 388747 w 1117285"/>
                      <a:gd name="connsiteY8-1492" fmla="*/ 138803 h 996703"/>
                      <a:gd name="connsiteX9-1493" fmla="*/ 267714 w 1117285"/>
                      <a:gd name="connsiteY9-1494" fmla="*/ 81528 h 996703"/>
                      <a:gd name="connsiteX10-1495" fmla="*/ 225804 w 1117285"/>
                      <a:gd name="connsiteY10-1496" fmla="*/ 60573 h 996703"/>
                      <a:gd name="connsiteX11-1497" fmla="*/ 85344 w 1117285"/>
                      <a:gd name="connsiteY11-1498" fmla="*/ 5199 h 996703"/>
                      <a:gd name="connsiteX12-1499" fmla="*/ 37209 w 1117285"/>
                      <a:gd name="connsiteY12-1500" fmla="*/ 9138 h 996703"/>
                      <a:gd name="connsiteX13-1501" fmla="*/ 0 w 1117285"/>
                      <a:gd name="connsiteY13-1502" fmla="*/ 110863 h 996703"/>
                      <a:gd name="connsiteX14-1503" fmla="*/ 37210 w 1117285"/>
                      <a:gd name="connsiteY14-1504" fmla="*/ 240277 h 996703"/>
                      <a:gd name="connsiteX15-1505" fmla="*/ 110744 w 1117285"/>
                      <a:gd name="connsiteY15-1506" fmla="*/ 431665 h 996703"/>
                      <a:gd name="connsiteX16-1507" fmla="*/ 164843 w 1117285"/>
                      <a:gd name="connsiteY16-1508" fmla="*/ 698747 h 996703"/>
                      <a:gd name="connsiteX17-1509" fmla="*/ 175133 w 1117285"/>
                      <a:gd name="connsiteY17-1510" fmla="*/ 699127 h 996703"/>
                      <a:gd name="connsiteX18-1511" fmla="*/ 243205 w 1117285"/>
                      <a:gd name="connsiteY18-1512" fmla="*/ 981575 h 996703"/>
                      <a:gd name="connsiteX0-1513" fmla="*/ 243205 w 1117285"/>
                      <a:gd name="connsiteY0-1514" fmla="*/ 981575 h 993338"/>
                      <a:gd name="connsiteX1-1515" fmla="*/ 799973 w 1117285"/>
                      <a:gd name="connsiteY1-1516" fmla="*/ 885055 h 993338"/>
                      <a:gd name="connsiteX2-1517" fmla="*/ 1102233 w 1117285"/>
                      <a:gd name="connsiteY2-1518" fmla="*/ 273423 h 993338"/>
                      <a:gd name="connsiteX3-1519" fmla="*/ 1052574 w 1117285"/>
                      <a:gd name="connsiteY3-1520" fmla="*/ 172967 h 993338"/>
                      <a:gd name="connsiteX4-1521" fmla="*/ 854454 w 1117285"/>
                      <a:gd name="connsiteY4-1522" fmla="*/ 218688 h 993338"/>
                      <a:gd name="connsiteX5-1523" fmla="*/ 777621 w 1117285"/>
                      <a:gd name="connsiteY5-1524" fmla="*/ 247007 h 993338"/>
                      <a:gd name="connsiteX6-1525" fmla="*/ 696339 w 1117285"/>
                      <a:gd name="connsiteY6-1526" fmla="*/ 254248 h 993338"/>
                      <a:gd name="connsiteX7-1527" fmla="*/ 569341 w 1117285"/>
                      <a:gd name="connsiteY7-1528" fmla="*/ 227576 h 993338"/>
                      <a:gd name="connsiteX8-1529" fmla="*/ 388747 w 1117285"/>
                      <a:gd name="connsiteY8-1530" fmla="*/ 138803 h 993338"/>
                      <a:gd name="connsiteX9-1531" fmla="*/ 267714 w 1117285"/>
                      <a:gd name="connsiteY9-1532" fmla="*/ 81528 h 993338"/>
                      <a:gd name="connsiteX10-1533" fmla="*/ 225804 w 1117285"/>
                      <a:gd name="connsiteY10-1534" fmla="*/ 60573 h 993338"/>
                      <a:gd name="connsiteX11-1535" fmla="*/ 85344 w 1117285"/>
                      <a:gd name="connsiteY11-1536" fmla="*/ 5199 h 993338"/>
                      <a:gd name="connsiteX12-1537" fmla="*/ 37209 w 1117285"/>
                      <a:gd name="connsiteY12-1538" fmla="*/ 9138 h 993338"/>
                      <a:gd name="connsiteX13-1539" fmla="*/ 0 w 1117285"/>
                      <a:gd name="connsiteY13-1540" fmla="*/ 110863 h 993338"/>
                      <a:gd name="connsiteX14-1541" fmla="*/ 37210 w 1117285"/>
                      <a:gd name="connsiteY14-1542" fmla="*/ 240277 h 993338"/>
                      <a:gd name="connsiteX15-1543" fmla="*/ 110744 w 1117285"/>
                      <a:gd name="connsiteY15-1544" fmla="*/ 431665 h 993338"/>
                      <a:gd name="connsiteX16-1545" fmla="*/ 164843 w 1117285"/>
                      <a:gd name="connsiteY16-1546" fmla="*/ 698747 h 993338"/>
                      <a:gd name="connsiteX17-1547" fmla="*/ 171323 w 1117285"/>
                      <a:gd name="connsiteY17-1548" fmla="*/ 744847 h 993338"/>
                      <a:gd name="connsiteX18-1549" fmla="*/ 243205 w 1117285"/>
                      <a:gd name="connsiteY18-1550" fmla="*/ 981575 h 993338"/>
                      <a:gd name="connsiteX0-1551" fmla="*/ 243205 w 1117285"/>
                      <a:gd name="connsiteY0-1552" fmla="*/ 981575 h 993338"/>
                      <a:gd name="connsiteX1-1553" fmla="*/ 799973 w 1117285"/>
                      <a:gd name="connsiteY1-1554" fmla="*/ 885055 h 993338"/>
                      <a:gd name="connsiteX2-1555" fmla="*/ 1102233 w 1117285"/>
                      <a:gd name="connsiteY2-1556" fmla="*/ 273423 h 993338"/>
                      <a:gd name="connsiteX3-1557" fmla="*/ 1052574 w 1117285"/>
                      <a:gd name="connsiteY3-1558" fmla="*/ 172967 h 993338"/>
                      <a:gd name="connsiteX4-1559" fmla="*/ 854454 w 1117285"/>
                      <a:gd name="connsiteY4-1560" fmla="*/ 218688 h 993338"/>
                      <a:gd name="connsiteX5-1561" fmla="*/ 777621 w 1117285"/>
                      <a:gd name="connsiteY5-1562" fmla="*/ 247007 h 993338"/>
                      <a:gd name="connsiteX6-1563" fmla="*/ 696339 w 1117285"/>
                      <a:gd name="connsiteY6-1564" fmla="*/ 254248 h 993338"/>
                      <a:gd name="connsiteX7-1565" fmla="*/ 569341 w 1117285"/>
                      <a:gd name="connsiteY7-1566" fmla="*/ 227576 h 993338"/>
                      <a:gd name="connsiteX8-1567" fmla="*/ 388747 w 1117285"/>
                      <a:gd name="connsiteY8-1568" fmla="*/ 138803 h 993338"/>
                      <a:gd name="connsiteX9-1569" fmla="*/ 267714 w 1117285"/>
                      <a:gd name="connsiteY9-1570" fmla="*/ 81528 h 993338"/>
                      <a:gd name="connsiteX10-1571" fmla="*/ 225804 w 1117285"/>
                      <a:gd name="connsiteY10-1572" fmla="*/ 60573 h 993338"/>
                      <a:gd name="connsiteX11-1573" fmla="*/ 85344 w 1117285"/>
                      <a:gd name="connsiteY11-1574" fmla="*/ 5199 h 993338"/>
                      <a:gd name="connsiteX12-1575" fmla="*/ 37209 w 1117285"/>
                      <a:gd name="connsiteY12-1576" fmla="*/ 9138 h 993338"/>
                      <a:gd name="connsiteX13-1577" fmla="*/ 0 w 1117285"/>
                      <a:gd name="connsiteY13-1578" fmla="*/ 110863 h 993338"/>
                      <a:gd name="connsiteX14-1579" fmla="*/ 37210 w 1117285"/>
                      <a:gd name="connsiteY14-1580" fmla="*/ 240277 h 993338"/>
                      <a:gd name="connsiteX15-1581" fmla="*/ 110744 w 1117285"/>
                      <a:gd name="connsiteY15-1582" fmla="*/ 431665 h 993338"/>
                      <a:gd name="connsiteX16-1583" fmla="*/ 161033 w 1117285"/>
                      <a:gd name="connsiteY16-1584" fmla="*/ 773042 h 993338"/>
                      <a:gd name="connsiteX17-1585" fmla="*/ 171323 w 1117285"/>
                      <a:gd name="connsiteY17-1586" fmla="*/ 744847 h 993338"/>
                      <a:gd name="connsiteX18-1587" fmla="*/ 243205 w 1117285"/>
                      <a:gd name="connsiteY18-1588" fmla="*/ 981575 h 993338"/>
                      <a:gd name="connsiteX0-1589" fmla="*/ 243205 w 1117285"/>
                      <a:gd name="connsiteY0-1590" fmla="*/ 981575 h 993338"/>
                      <a:gd name="connsiteX1-1591" fmla="*/ 799973 w 1117285"/>
                      <a:gd name="connsiteY1-1592" fmla="*/ 885055 h 993338"/>
                      <a:gd name="connsiteX2-1593" fmla="*/ 1102233 w 1117285"/>
                      <a:gd name="connsiteY2-1594" fmla="*/ 273423 h 993338"/>
                      <a:gd name="connsiteX3-1595" fmla="*/ 1052574 w 1117285"/>
                      <a:gd name="connsiteY3-1596" fmla="*/ 172967 h 993338"/>
                      <a:gd name="connsiteX4-1597" fmla="*/ 854454 w 1117285"/>
                      <a:gd name="connsiteY4-1598" fmla="*/ 218688 h 993338"/>
                      <a:gd name="connsiteX5-1599" fmla="*/ 777621 w 1117285"/>
                      <a:gd name="connsiteY5-1600" fmla="*/ 247007 h 993338"/>
                      <a:gd name="connsiteX6-1601" fmla="*/ 696339 w 1117285"/>
                      <a:gd name="connsiteY6-1602" fmla="*/ 254248 h 993338"/>
                      <a:gd name="connsiteX7-1603" fmla="*/ 569341 w 1117285"/>
                      <a:gd name="connsiteY7-1604" fmla="*/ 227576 h 993338"/>
                      <a:gd name="connsiteX8-1605" fmla="*/ 388747 w 1117285"/>
                      <a:gd name="connsiteY8-1606" fmla="*/ 138803 h 993338"/>
                      <a:gd name="connsiteX9-1607" fmla="*/ 267714 w 1117285"/>
                      <a:gd name="connsiteY9-1608" fmla="*/ 81528 h 993338"/>
                      <a:gd name="connsiteX10-1609" fmla="*/ 225804 w 1117285"/>
                      <a:gd name="connsiteY10-1610" fmla="*/ 60573 h 993338"/>
                      <a:gd name="connsiteX11-1611" fmla="*/ 85344 w 1117285"/>
                      <a:gd name="connsiteY11-1612" fmla="*/ 5199 h 993338"/>
                      <a:gd name="connsiteX12-1613" fmla="*/ 37209 w 1117285"/>
                      <a:gd name="connsiteY12-1614" fmla="*/ 9138 h 993338"/>
                      <a:gd name="connsiteX13-1615" fmla="*/ 0 w 1117285"/>
                      <a:gd name="connsiteY13-1616" fmla="*/ 110863 h 993338"/>
                      <a:gd name="connsiteX14-1617" fmla="*/ 37210 w 1117285"/>
                      <a:gd name="connsiteY14-1618" fmla="*/ 240277 h 993338"/>
                      <a:gd name="connsiteX15-1619" fmla="*/ 110744 w 1117285"/>
                      <a:gd name="connsiteY15-1620" fmla="*/ 431665 h 993338"/>
                      <a:gd name="connsiteX16-1621" fmla="*/ 164843 w 1117285"/>
                      <a:gd name="connsiteY16-1622" fmla="*/ 742562 h 993338"/>
                      <a:gd name="connsiteX17-1623" fmla="*/ 171323 w 1117285"/>
                      <a:gd name="connsiteY17-1624" fmla="*/ 744847 h 993338"/>
                      <a:gd name="connsiteX18-1625" fmla="*/ 243205 w 1117285"/>
                      <a:gd name="connsiteY18-1626" fmla="*/ 981575 h 993338"/>
                      <a:gd name="connsiteX0-1627" fmla="*/ 243205 w 1117285"/>
                      <a:gd name="connsiteY0-1628" fmla="*/ 981575 h 993338"/>
                      <a:gd name="connsiteX1-1629" fmla="*/ 799973 w 1117285"/>
                      <a:gd name="connsiteY1-1630" fmla="*/ 885055 h 993338"/>
                      <a:gd name="connsiteX2-1631" fmla="*/ 1102233 w 1117285"/>
                      <a:gd name="connsiteY2-1632" fmla="*/ 273423 h 993338"/>
                      <a:gd name="connsiteX3-1633" fmla="*/ 1052574 w 1117285"/>
                      <a:gd name="connsiteY3-1634" fmla="*/ 172967 h 993338"/>
                      <a:gd name="connsiteX4-1635" fmla="*/ 854454 w 1117285"/>
                      <a:gd name="connsiteY4-1636" fmla="*/ 218688 h 993338"/>
                      <a:gd name="connsiteX5-1637" fmla="*/ 777621 w 1117285"/>
                      <a:gd name="connsiteY5-1638" fmla="*/ 247007 h 993338"/>
                      <a:gd name="connsiteX6-1639" fmla="*/ 696339 w 1117285"/>
                      <a:gd name="connsiteY6-1640" fmla="*/ 254248 h 993338"/>
                      <a:gd name="connsiteX7-1641" fmla="*/ 569341 w 1117285"/>
                      <a:gd name="connsiteY7-1642" fmla="*/ 227576 h 993338"/>
                      <a:gd name="connsiteX8-1643" fmla="*/ 388747 w 1117285"/>
                      <a:gd name="connsiteY8-1644" fmla="*/ 138803 h 993338"/>
                      <a:gd name="connsiteX9-1645" fmla="*/ 267714 w 1117285"/>
                      <a:gd name="connsiteY9-1646" fmla="*/ 81528 h 993338"/>
                      <a:gd name="connsiteX10-1647" fmla="*/ 225804 w 1117285"/>
                      <a:gd name="connsiteY10-1648" fmla="*/ 60573 h 993338"/>
                      <a:gd name="connsiteX11-1649" fmla="*/ 85344 w 1117285"/>
                      <a:gd name="connsiteY11-1650" fmla="*/ 5199 h 993338"/>
                      <a:gd name="connsiteX12-1651" fmla="*/ 37209 w 1117285"/>
                      <a:gd name="connsiteY12-1652" fmla="*/ 9138 h 993338"/>
                      <a:gd name="connsiteX13-1653" fmla="*/ 0 w 1117285"/>
                      <a:gd name="connsiteY13-1654" fmla="*/ 110863 h 993338"/>
                      <a:gd name="connsiteX14-1655" fmla="*/ 37210 w 1117285"/>
                      <a:gd name="connsiteY14-1656" fmla="*/ 240277 h 993338"/>
                      <a:gd name="connsiteX15-1657" fmla="*/ 110744 w 1117285"/>
                      <a:gd name="connsiteY15-1658" fmla="*/ 431665 h 993338"/>
                      <a:gd name="connsiteX16-1659" fmla="*/ 164843 w 1117285"/>
                      <a:gd name="connsiteY16-1660" fmla="*/ 742562 h 993338"/>
                      <a:gd name="connsiteX17-1661" fmla="*/ 171323 w 1117285"/>
                      <a:gd name="connsiteY17-1662" fmla="*/ 744847 h 993338"/>
                      <a:gd name="connsiteX18-1663" fmla="*/ 243205 w 1117285"/>
                      <a:gd name="connsiteY18-1664" fmla="*/ 981575 h 993338"/>
                      <a:gd name="connsiteX0-1665" fmla="*/ 243205 w 1117285"/>
                      <a:gd name="connsiteY0-1666" fmla="*/ 981575 h 989982"/>
                      <a:gd name="connsiteX1-1667" fmla="*/ 799973 w 1117285"/>
                      <a:gd name="connsiteY1-1668" fmla="*/ 885055 h 989982"/>
                      <a:gd name="connsiteX2-1669" fmla="*/ 1102233 w 1117285"/>
                      <a:gd name="connsiteY2-1670" fmla="*/ 273423 h 989982"/>
                      <a:gd name="connsiteX3-1671" fmla="*/ 1052574 w 1117285"/>
                      <a:gd name="connsiteY3-1672" fmla="*/ 172967 h 989982"/>
                      <a:gd name="connsiteX4-1673" fmla="*/ 854454 w 1117285"/>
                      <a:gd name="connsiteY4-1674" fmla="*/ 218688 h 989982"/>
                      <a:gd name="connsiteX5-1675" fmla="*/ 777621 w 1117285"/>
                      <a:gd name="connsiteY5-1676" fmla="*/ 247007 h 989982"/>
                      <a:gd name="connsiteX6-1677" fmla="*/ 696339 w 1117285"/>
                      <a:gd name="connsiteY6-1678" fmla="*/ 254248 h 989982"/>
                      <a:gd name="connsiteX7-1679" fmla="*/ 569341 w 1117285"/>
                      <a:gd name="connsiteY7-1680" fmla="*/ 227576 h 989982"/>
                      <a:gd name="connsiteX8-1681" fmla="*/ 388747 w 1117285"/>
                      <a:gd name="connsiteY8-1682" fmla="*/ 138803 h 989982"/>
                      <a:gd name="connsiteX9-1683" fmla="*/ 267714 w 1117285"/>
                      <a:gd name="connsiteY9-1684" fmla="*/ 81528 h 989982"/>
                      <a:gd name="connsiteX10-1685" fmla="*/ 225804 w 1117285"/>
                      <a:gd name="connsiteY10-1686" fmla="*/ 60573 h 989982"/>
                      <a:gd name="connsiteX11-1687" fmla="*/ 85344 w 1117285"/>
                      <a:gd name="connsiteY11-1688" fmla="*/ 5199 h 989982"/>
                      <a:gd name="connsiteX12-1689" fmla="*/ 37209 w 1117285"/>
                      <a:gd name="connsiteY12-1690" fmla="*/ 9138 h 989982"/>
                      <a:gd name="connsiteX13-1691" fmla="*/ 0 w 1117285"/>
                      <a:gd name="connsiteY13-1692" fmla="*/ 110863 h 989982"/>
                      <a:gd name="connsiteX14-1693" fmla="*/ 37210 w 1117285"/>
                      <a:gd name="connsiteY14-1694" fmla="*/ 240277 h 989982"/>
                      <a:gd name="connsiteX15-1695" fmla="*/ 110744 w 1117285"/>
                      <a:gd name="connsiteY15-1696" fmla="*/ 431665 h 989982"/>
                      <a:gd name="connsiteX16-1697" fmla="*/ 164843 w 1117285"/>
                      <a:gd name="connsiteY16-1698" fmla="*/ 742562 h 989982"/>
                      <a:gd name="connsiteX17-1699" fmla="*/ 220853 w 1117285"/>
                      <a:gd name="connsiteY17-1700" fmla="*/ 790567 h 989982"/>
                      <a:gd name="connsiteX18-1701" fmla="*/ 243205 w 1117285"/>
                      <a:gd name="connsiteY18-1702" fmla="*/ 981575 h 989982"/>
                      <a:gd name="connsiteX0-1703" fmla="*/ 243205 w 1117285"/>
                      <a:gd name="connsiteY0-1704" fmla="*/ 981575 h 989982"/>
                      <a:gd name="connsiteX1-1705" fmla="*/ 799973 w 1117285"/>
                      <a:gd name="connsiteY1-1706" fmla="*/ 885055 h 989982"/>
                      <a:gd name="connsiteX2-1707" fmla="*/ 1102233 w 1117285"/>
                      <a:gd name="connsiteY2-1708" fmla="*/ 273423 h 989982"/>
                      <a:gd name="connsiteX3-1709" fmla="*/ 1052574 w 1117285"/>
                      <a:gd name="connsiteY3-1710" fmla="*/ 172967 h 989982"/>
                      <a:gd name="connsiteX4-1711" fmla="*/ 854454 w 1117285"/>
                      <a:gd name="connsiteY4-1712" fmla="*/ 218688 h 989982"/>
                      <a:gd name="connsiteX5-1713" fmla="*/ 777621 w 1117285"/>
                      <a:gd name="connsiteY5-1714" fmla="*/ 247007 h 989982"/>
                      <a:gd name="connsiteX6-1715" fmla="*/ 696339 w 1117285"/>
                      <a:gd name="connsiteY6-1716" fmla="*/ 254248 h 989982"/>
                      <a:gd name="connsiteX7-1717" fmla="*/ 569341 w 1117285"/>
                      <a:gd name="connsiteY7-1718" fmla="*/ 227576 h 989982"/>
                      <a:gd name="connsiteX8-1719" fmla="*/ 388747 w 1117285"/>
                      <a:gd name="connsiteY8-1720" fmla="*/ 138803 h 989982"/>
                      <a:gd name="connsiteX9-1721" fmla="*/ 267714 w 1117285"/>
                      <a:gd name="connsiteY9-1722" fmla="*/ 81528 h 989982"/>
                      <a:gd name="connsiteX10-1723" fmla="*/ 225804 w 1117285"/>
                      <a:gd name="connsiteY10-1724" fmla="*/ 60573 h 989982"/>
                      <a:gd name="connsiteX11-1725" fmla="*/ 85344 w 1117285"/>
                      <a:gd name="connsiteY11-1726" fmla="*/ 5199 h 989982"/>
                      <a:gd name="connsiteX12-1727" fmla="*/ 37209 w 1117285"/>
                      <a:gd name="connsiteY12-1728" fmla="*/ 9138 h 989982"/>
                      <a:gd name="connsiteX13-1729" fmla="*/ 0 w 1117285"/>
                      <a:gd name="connsiteY13-1730" fmla="*/ 110863 h 989982"/>
                      <a:gd name="connsiteX14-1731" fmla="*/ 37210 w 1117285"/>
                      <a:gd name="connsiteY14-1732" fmla="*/ 240277 h 989982"/>
                      <a:gd name="connsiteX15-1733" fmla="*/ 110744 w 1117285"/>
                      <a:gd name="connsiteY15-1734" fmla="*/ 431665 h 989982"/>
                      <a:gd name="connsiteX16-1735" fmla="*/ 178178 w 1117285"/>
                      <a:gd name="connsiteY16-1736" fmla="*/ 555872 h 989982"/>
                      <a:gd name="connsiteX17-1737" fmla="*/ 220853 w 1117285"/>
                      <a:gd name="connsiteY17-1738" fmla="*/ 790567 h 989982"/>
                      <a:gd name="connsiteX18-1739" fmla="*/ 243205 w 1117285"/>
                      <a:gd name="connsiteY18-1740" fmla="*/ 981575 h 989982"/>
                      <a:gd name="connsiteX0-1741" fmla="*/ 243205 w 1117285"/>
                      <a:gd name="connsiteY0-1742" fmla="*/ 981575 h 989424"/>
                      <a:gd name="connsiteX1-1743" fmla="*/ 799973 w 1117285"/>
                      <a:gd name="connsiteY1-1744" fmla="*/ 885055 h 989424"/>
                      <a:gd name="connsiteX2-1745" fmla="*/ 1102233 w 1117285"/>
                      <a:gd name="connsiteY2-1746" fmla="*/ 273423 h 989424"/>
                      <a:gd name="connsiteX3-1747" fmla="*/ 1052574 w 1117285"/>
                      <a:gd name="connsiteY3-1748" fmla="*/ 172967 h 989424"/>
                      <a:gd name="connsiteX4-1749" fmla="*/ 854454 w 1117285"/>
                      <a:gd name="connsiteY4-1750" fmla="*/ 218688 h 989424"/>
                      <a:gd name="connsiteX5-1751" fmla="*/ 777621 w 1117285"/>
                      <a:gd name="connsiteY5-1752" fmla="*/ 247007 h 989424"/>
                      <a:gd name="connsiteX6-1753" fmla="*/ 696339 w 1117285"/>
                      <a:gd name="connsiteY6-1754" fmla="*/ 254248 h 989424"/>
                      <a:gd name="connsiteX7-1755" fmla="*/ 569341 w 1117285"/>
                      <a:gd name="connsiteY7-1756" fmla="*/ 227576 h 989424"/>
                      <a:gd name="connsiteX8-1757" fmla="*/ 388747 w 1117285"/>
                      <a:gd name="connsiteY8-1758" fmla="*/ 138803 h 989424"/>
                      <a:gd name="connsiteX9-1759" fmla="*/ 267714 w 1117285"/>
                      <a:gd name="connsiteY9-1760" fmla="*/ 81528 h 989424"/>
                      <a:gd name="connsiteX10-1761" fmla="*/ 225804 w 1117285"/>
                      <a:gd name="connsiteY10-1762" fmla="*/ 60573 h 989424"/>
                      <a:gd name="connsiteX11-1763" fmla="*/ 85344 w 1117285"/>
                      <a:gd name="connsiteY11-1764" fmla="*/ 5199 h 989424"/>
                      <a:gd name="connsiteX12-1765" fmla="*/ 37209 w 1117285"/>
                      <a:gd name="connsiteY12-1766" fmla="*/ 9138 h 989424"/>
                      <a:gd name="connsiteX13-1767" fmla="*/ 0 w 1117285"/>
                      <a:gd name="connsiteY13-1768" fmla="*/ 110863 h 989424"/>
                      <a:gd name="connsiteX14-1769" fmla="*/ 37210 w 1117285"/>
                      <a:gd name="connsiteY14-1770" fmla="*/ 240277 h 989424"/>
                      <a:gd name="connsiteX15-1771" fmla="*/ 110744 w 1117285"/>
                      <a:gd name="connsiteY15-1772" fmla="*/ 431665 h 989424"/>
                      <a:gd name="connsiteX16-1773" fmla="*/ 178178 w 1117285"/>
                      <a:gd name="connsiteY16-1774" fmla="*/ 555872 h 989424"/>
                      <a:gd name="connsiteX17-1775" fmla="*/ 310388 w 1117285"/>
                      <a:gd name="connsiteY17-1776" fmla="*/ 798187 h 989424"/>
                      <a:gd name="connsiteX18-1777" fmla="*/ 243205 w 1117285"/>
                      <a:gd name="connsiteY18-1778" fmla="*/ 981575 h 989424"/>
                      <a:gd name="connsiteX0-1779" fmla="*/ 243205 w 1117285"/>
                      <a:gd name="connsiteY0-1780" fmla="*/ 981575 h 989424"/>
                      <a:gd name="connsiteX1-1781" fmla="*/ 799973 w 1117285"/>
                      <a:gd name="connsiteY1-1782" fmla="*/ 885055 h 989424"/>
                      <a:gd name="connsiteX2-1783" fmla="*/ 1102233 w 1117285"/>
                      <a:gd name="connsiteY2-1784" fmla="*/ 273423 h 989424"/>
                      <a:gd name="connsiteX3-1785" fmla="*/ 1052574 w 1117285"/>
                      <a:gd name="connsiteY3-1786" fmla="*/ 172967 h 989424"/>
                      <a:gd name="connsiteX4-1787" fmla="*/ 854454 w 1117285"/>
                      <a:gd name="connsiteY4-1788" fmla="*/ 218688 h 989424"/>
                      <a:gd name="connsiteX5-1789" fmla="*/ 777621 w 1117285"/>
                      <a:gd name="connsiteY5-1790" fmla="*/ 247007 h 989424"/>
                      <a:gd name="connsiteX6-1791" fmla="*/ 696339 w 1117285"/>
                      <a:gd name="connsiteY6-1792" fmla="*/ 254248 h 989424"/>
                      <a:gd name="connsiteX7-1793" fmla="*/ 569341 w 1117285"/>
                      <a:gd name="connsiteY7-1794" fmla="*/ 227576 h 989424"/>
                      <a:gd name="connsiteX8-1795" fmla="*/ 388747 w 1117285"/>
                      <a:gd name="connsiteY8-1796" fmla="*/ 138803 h 989424"/>
                      <a:gd name="connsiteX9-1797" fmla="*/ 267714 w 1117285"/>
                      <a:gd name="connsiteY9-1798" fmla="*/ 81528 h 989424"/>
                      <a:gd name="connsiteX10-1799" fmla="*/ 225804 w 1117285"/>
                      <a:gd name="connsiteY10-1800" fmla="*/ 60573 h 989424"/>
                      <a:gd name="connsiteX11-1801" fmla="*/ 85344 w 1117285"/>
                      <a:gd name="connsiteY11-1802" fmla="*/ 5199 h 989424"/>
                      <a:gd name="connsiteX12-1803" fmla="*/ 37209 w 1117285"/>
                      <a:gd name="connsiteY12-1804" fmla="*/ 9138 h 989424"/>
                      <a:gd name="connsiteX13-1805" fmla="*/ 0 w 1117285"/>
                      <a:gd name="connsiteY13-1806" fmla="*/ 110863 h 989424"/>
                      <a:gd name="connsiteX14-1807" fmla="*/ 37210 w 1117285"/>
                      <a:gd name="connsiteY14-1808" fmla="*/ 240277 h 989424"/>
                      <a:gd name="connsiteX15-1809" fmla="*/ 110744 w 1117285"/>
                      <a:gd name="connsiteY15-1810" fmla="*/ 431665 h 989424"/>
                      <a:gd name="connsiteX16-1811" fmla="*/ 161033 w 1117285"/>
                      <a:gd name="connsiteY16-1812" fmla="*/ 691127 h 989424"/>
                      <a:gd name="connsiteX17-1813" fmla="*/ 310388 w 1117285"/>
                      <a:gd name="connsiteY17-1814" fmla="*/ 798187 h 989424"/>
                      <a:gd name="connsiteX18-1815" fmla="*/ 243205 w 1117285"/>
                      <a:gd name="connsiteY18-1816" fmla="*/ 981575 h 989424"/>
                      <a:gd name="connsiteX0-1817" fmla="*/ 243205 w 1117285"/>
                      <a:gd name="connsiteY0-1818" fmla="*/ 981575 h 997292"/>
                      <a:gd name="connsiteX1-1819" fmla="*/ 799973 w 1117285"/>
                      <a:gd name="connsiteY1-1820" fmla="*/ 885055 h 997292"/>
                      <a:gd name="connsiteX2-1821" fmla="*/ 1102233 w 1117285"/>
                      <a:gd name="connsiteY2-1822" fmla="*/ 273423 h 997292"/>
                      <a:gd name="connsiteX3-1823" fmla="*/ 1052574 w 1117285"/>
                      <a:gd name="connsiteY3-1824" fmla="*/ 172967 h 997292"/>
                      <a:gd name="connsiteX4-1825" fmla="*/ 854454 w 1117285"/>
                      <a:gd name="connsiteY4-1826" fmla="*/ 218688 h 997292"/>
                      <a:gd name="connsiteX5-1827" fmla="*/ 777621 w 1117285"/>
                      <a:gd name="connsiteY5-1828" fmla="*/ 247007 h 997292"/>
                      <a:gd name="connsiteX6-1829" fmla="*/ 696339 w 1117285"/>
                      <a:gd name="connsiteY6-1830" fmla="*/ 254248 h 997292"/>
                      <a:gd name="connsiteX7-1831" fmla="*/ 569341 w 1117285"/>
                      <a:gd name="connsiteY7-1832" fmla="*/ 227576 h 997292"/>
                      <a:gd name="connsiteX8-1833" fmla="*/ 388747 w 1117285"/>
                      <a:gd name="connsiteY8-1834" fmla="*/ 138803 h 997292"/>
                      <a:gd name="connsiteX9-1835" fmla="*/ 267714 w 1117285"/>
                      <a:gd name="connsiteY9-1836" fmla="*/ 81528 h 997292"/>
                      <a:gd name="connsiteX10-1837" fmla="*/ 225804 w 1117285"/>
                      <a:gd name="connsiteY10-1838" fmla="*/ 60573 h 997292"/>
                      <a:gd name="connsiteX11-1839" fmla="*/ 85344 w 1117285"/>
                      <a:gd name="connsiteY11-1840" fmla="*/ 5199 h 997292"/>
                      <a:gd name="connsiteX12-1841" fmla="*/ 37209 w 1117285"/>
                      <a:gd name="connsiteY12-1842" fmla="*/ 9138 h 997292"/>
                      <a:gd name="connsiteX13-1843" fmla="*/ 0 w 1117285"/>
                      <a:gd name="connsiteY13-1844" fmla="*/ 110863 h 997292"/>
                      <a:gd name="connsiteX14-1845" fmla="*/ 37210 w 1117285"/>
                      <a:gd name="connsiteY14-1846" fmla="*/ 240277 h 997292"/>
                      <a:gd name="connsiteX15-1847" fmla="*/ 110744 w 1117285"/>
                      <a:gd name="connsiteY15-1848" fmla="*/ 431665 h 997292"/>
                      <a:gd name="connsiteX16-1849" fmla="*/ 161033 w 1117285"/>
                      <a:gd name="connsiteY16-1850" fmla="*/ 691127 h 997292"/>
                      <a:gd name="connsiteX17-1851" fmla="*/ 243205 w 1117285"/>
                      <a:gd name="connsiteY17-1852" fmla="*/ 981575 h 99729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69" y="connsiteY17-770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/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8377"/>
                      <a:gd name="connsiteY0-668" fmla="*/ 970651 h 986901"/>
                      <a:gd name="connsiteX1-669" fmla="*/ 798115 w 1108377"/>
                      <a:gd name="connsiteY1-670" fmla="*/ 874131 h 986901"/>
                      <a:gd name="connsiteX2-671" fmla="*/ 1100375 w 1108377"/>
                      <a:gd name="connsiteY2-672" fmla="*/ 262499 h 986901"/>
                      <a:gd name="connsiteX3-673" fmla="*/ 1017159 w 1108377"/>
                      <a:gd name="connsiteY3-674" fmla="*/ 166087 h 986901"/>
                      <a:gd name="connsiteX4-675" fmla="*/ 976421 w 1108377"/>
                      <a:gd name="connsiteY4-676" fmla="*/ 179188 h 986901"/>
                      <a:gd name="connsiteX5-677" fmla="*/ 775763 w 1108377"/>
                      <a:gd name="connsiteY5-678" fmla="*/ 236083 h 986901"/>
                      <a:gd name="connsiteX6-679" fmla="*/ 641141 w 1108377"/>
                      <a:gd name="connsiteY6-680" fmla="*/ 260469 h 986901"/>
                      <a:gd name="connsiteX7-681" fmla="*/ 643683 w 1108377"/>
                      <a:gd name="connsiteY7-682" fmla="*/ 260467 h 986901"/>
                      <a:gd name="connsiteX8-683" fmla="*/ 375459 w 1108377"/>
                      <a:gd name="connsiteY8-684" fmla="*/ 135499 h 986901"/>
                      <a:gd name="connsiteX9-685" fmla="*/ 244901 w 1108377"/>
                      <a:gd name="connsiteY9-686" fmla="*/ 64889 h 986901"/>
                      <a:gd name="connsiteX10-687" fmla="*/ 145841 w 1108377"/>
                      <a:gd name="connsiteY10-688" fmla="*/ 26789 h 986901"/>
                      <a:gd name="connsiteX11-689" fmla="*/ 85391 w 1108377"/>
                      <a:gd name="connsiteY11-690" fmla="*/ 9515 h 986901"/>
                      <a:gd name="connsiteX12-691" fmla="*/ 46781 w 1108377"/>
                      <a:gd name="connsiteY12-692" fmla="*/ 3929 h 986901"/>
                      <a:gd name="connsiteX13-693" fmla="*/ 47 w 1108377"/>
                      <a:gd name="connsiteY13-694" fmla="*/ 69459 h 986901"/>
                      <a:gd name="connsiteX14-695" fmla="*/ 39162 w 1108377"/>
                      <a:gd name="connsiteY14-696" fmla="*/ 219828 h 986901"/>
                      <a:gd name="connsiteX15-697" fmla="*/ 110791 w 1108377"/>
                      <a:gd name="connsiteY15-698" fmla="*/ 401691 h 986901"/>
                      <a:gd name="connsiteX16-699" fmla="*/ 158035 w 1108377"/>
                      <a:gd name="connsiteY16-700" fmla="*/ 672963 h 986901"/>
                      <a:gd name="connsiteX17" fmla="*/ 241347 w 1108377"/>
                      <a:gd name="connsiteY17" fmla="*/ 970651 h 986901"/>
                      <a:gd name="connsiteX0-701" fmla="*/ 241347 w 1108377"/>
                      <a:gd name="connsiteY0-702" fmla="*/ 970651 h 986901"/>
                      <a:gd name="connsiteX1-703" fmla="*/ 798115 w 1108377"/>
                      <a:gd name="connsiteY1-704" fmla="*/ 874131 h 986901"/>
                      <a:gd name="connsiteX2-705" fmla="*/ 1100375 w 1108377"/>
                      <a:gd name="connsiteY2-706" fmla="*/ 262499 h 986901"/>
                      <a:gd name="connsiteX3-707" fmla="*/ 1017159 w 1108377"/>
                      <a:gd name="connsiteY3-708" fmla="*/ 166087 h 986901"/>
                      <a:gd name="connsiteX4-709" fmla="*/ 976421 w 1108377"/>
                      <a:gd name="connsiteY4-710" fmla="*/ 179188 h 986901"/>
                      <a:gd name="connsiteX5-711" fmla="*/ 836616 w 1108377"/>
                      <a:gd name="connsiteY5-712" fmla="*/ 187187 h 986901"/>
                      <a:gd name="connsiteX6-713" fmla="*/ 775763 w 1108377"/>
                      <a:gd name="connsiteY6-714" fmla="*/ 236083 h 986901"/>
                      <a:gd name="connsiteX7-715" fmla="*/ 641141 w 1108377"/>
                      <a:gd name="connsiteY7-716" fmla="*/ 260469 h 986901"/>
                      <a:gd name="connsiteX8-717" fmla="*/ 643683 w 1108377"/>
                      <a:gd name="connsiteY8-718" fmla="*/ 260467 h 986901"/>
                      <a:gd name="connsiteX9-719" fmla="*/ 375459 w 1108377"/>
                      <a:gd name="connsiteY9-720" fmla="*/ 135499 h 986901"/>
                      <a:gd name="connsiteX10-721" fmla="*/ 244901 w 1108377"/>
                      <a:gd name="connsiteY10-722" fmla="*/ 64889 h 986901"/>
                      <a:gd name="connsiteX11-723" fmla="*/ 145841 w 1108377"/>
                      <a:gd name="connsiteY11-724" fmla="*/ 26789 h 986901"/>
                      <a:gd name="connsiteX12-725" fmla="*/ 85391 w 1108377"/>
                      <a:gd name="connsiteY12-726" fmla="*/ 9515 h 986901"/>
                      <a:gd name="connsiteX13-727" fmla="*/ 46781 w 1108377"/>
                      <a:gd name="connsiteY13-728" fmla="*/ 3929 h 986901"/>
                      <a:gd name="connsiteX14-729" fmla="*/ 47 w 1108377"/>
                      <a:gd name="connsiteY14-730" fmla="*/ 69459 h 986901"/>
                      <a:gd name="connsiteX15-731" fmla="*/ 39162 w 1108377"/>
                      <a:gd name="connsiteY15-732" fmla="*/ 219828 h 986901"/>
                      <a:gd name="connsiteX16-733" fmla="*/ 110791 w 1108377"/>
                      <a:gd name="connsiteY16-734" fmla="*/ 401691 h 986901"/>
                      <a:gd name="connsiteX17-735" fmla="*/ 158035 w 1108377"/>
                      <a:gd name="connsiteY17-736" fmla="*/ 672963 h 986901"/>
                      <a:gd name="connsiteX18" fmla="*/ 241347 w 1108377"/>
                      <a:gd name="connsiteY18" fmla="*/ 970651 h 986901"/>
                      <a:gd name="connsiteX0-737" fmla="*/ 241347 w 1108377"/>
                      <a:gd name="connsiteY0-738" fmla="*/ 970651 h 986901"/>
                      <a:gd name="connsiteX1-739" fmla="*/ 798115 w 1108377"/>
                      <a:gd name="connsiteY1-740" fmla="*/ 874131 h 986901"/>
                      <a:gd name="connsiteX2-741" fmla="*/ 1100375 w 1108377"/>
                      <a:gd name="connsiteY2-742" fmla="*/ 262499 h 986901"/>
                      <a:gd name="connsiteX3-743" fmla="*/ 1017159 w 1108377"/>
                      <a:gd name="connsiteY3-744" fmla="*/ 166087 h 986901"/>
                      <a:gd name="connsiteX4-745" fmla="*/ 976421 w 1108377"/>
                      <a:gd name="connsiteY4-746" fmla="*/ 179188 h 986901"/>
                      <a:gd name="connsiteX5-747" fmla="*/ 836616 w 1108377"/>
                      <a:gd name="connsiteY5-748" fmla="*/ 187187 h 986901"/>
                      <a:gd name="connsiteX6-749" fmla="*/ 751720 w 1108377"/>
                      <a:gd name="connsiteY6-750" fmla="*/ 219840 h 986901"/>
                      <a:gd name="connsiteX7-751" fmla="*/ 641141 w 1108377"/>
                      <a:gd name="connsiteY7-752" fmla="*/ 260469 h 986901"/>
                      <a:gd name="connsiteX8-753" fmla="*/ 643683 w 1108377"/>
                      <a:gd name="connsiteY8-754" fmla="*/ 260467 h 986901"/>
                      <a:gd name="connsiteX9-755" fmla="*/ 375459 w 1108377"/>
                      <a:gd name="connsiteY9-756" fmla="*/ 135499 h 986901"/>
                      <a:gd name="connsiteX10-757" fmla="*/ 244901 w 1108377"/>
                      <a:gd name="connsiteY10-758" fmla="*/ 64889 h 986901"/>
                      <a:gd name="connsiteX11-759" fmla="*/ 145841 w 1108377"/>
                      <a:gd name="connsiteY11-760" fmla="*/ 26789 h 986901"/>
                      <a:gd name="connsiteX12-761" fmla="*/ 85391 w 1108377"/>
                      <a:gd name="connsiteY12-762" fmla="*/ 9515 h 986901"/>
                      <a:gd name="connsiteX13-763" fmla="*/ 46781 w 1108377"/>
                      <a:gd name="connsiteY13-764" fmla="*/ 3929 h 986901"/>
                      <a:gd name="connsiteX14-765" fmla="*/ 47 w 1108377"/>
                      <a:gd name="connsiteY14-766" fmla="*/ 69459 h 986901"/>
                      <a:gd name="connsiteX15-767" fmla="*/ 39162 w 1108377"/>
                      <a:gd name="connsiteY15-768" fmla="*/ 219828 h 986901"/>
                      <a:gd name="connsiteX16-769" fmla="*/ 110791 w 1108377"/>
                      <a:gd name="connsiteY16-770" fmla="*/ 401691 h 986901"/>
                      <a:gd name="connsiteX17-771" fmla="*/ 158035 w 1108377"/>
                      <a:gd name="connsiteY17-772" fmla="*/ 672963 h 986901"/>
                      <a:gd name="connsiteX18-773" fmla="*/ 241347 w 1108377"/>
                      <a:gd name="connsiteY18-774" fmla="*/ 970651 h 986901"/>
                      <a:gd name="connsiteX0-775" fmla="*/ 241347 w 1108377"/>
                      <a:gd name="connsiteY0-776" fmla="*/ 970651 h 986901"/>
                      <a:gd name="connsiteX1-777" fmla="*/ 798115 w 1108377"/>
                      <a:gd name="connsiteY1-778" fmla="*/ 874131 h 986901"/>
                      <a:gd name="connsiteX2-779" fmla="*/ 1100375 w 1108377"/>
                      <a:gd name="connsiteY2-780" fmla="*/ 262499 h 986901"/>
                      <a:gd name="connsiteX3-781" fmla="*/ 1017159 w 1108377"/>
                      <a:gd name="connsiteY3-782" fmla="*/ 166087 h 986901"/>
                      <a:gd name="connsiteX4-783" fmla="*/ 942907 w 1108377"/>
                      <a:gd name="connsiteY4-784" fmla="*/ 171509 h 986901"/>
                      <a:gd name="connsiteX5-785" fmla="*/ 836616 w 1108377"/>
                      <a:gd name="connsiteY5-786" fmla="*/ 187187 h 986901"/>
                      <a:gd name="connsiteX6-787" fmla="*/ 751720 w 1108377"/>
                      <a:gd name="connsiteY6-788" fmla="*/ 219840 h 986901"/>
                      <a:gd name="connsiteX7-789" fmla="*/ 641141 w 1108377"/>
                      <a:gd name="connsiteY7-790" fmla="*/ 260469 h 986901"/>
                      <a:gd name="connsiteX8-791" fmla="*/ 643683 w 1108377"/>
                      <a:gd name="connsiteY8-792" fmla="*/ 260467 h 986901"/>
                      <a:gd name="connsiteX9-793" fmla="*/ 375459 w 1108377"/>
                      <a:gd name="connsiteY9-794" fmla="*/ 135499 h 986901"/>
                      <a:gd name="connsiteX10-795" fmla="*/ 244901 w 1108377"/>
                      <a:gd name="connsiteY10-796" fmla="*/ 64889 h 986901"/>
                      <a:gd name="connsiteX11-797" fmla="*/ 145841 w 1108377"/>
                      <a:gd name="connsiteY11-798" fmla="*/ 26789 h 986901"/>
                      <a:gd name="connsiteX12-799" fmla="*/ 85391 w 1108377"/>
                      <a:gd name="connsiteY12-800" fmla="*/ 9515 h 986901"/>
                      <a:gd name="connsiteX13-801" fmla="*/ 46781 w 1108377"/>
                      <a:gd name="connsiteY13-802" fmla="*/ 3929 h 986901"/>
                      <a:gd name="connsiteX14-803" fmla="*/ 47 w 1108377"/>
                      <a:gd name="connsiteY14-804" fmla="*/ 69459 h 986901"/>
                      <a:gd name="connsiteX15-805" fmla="*/ 39162 w 1108377"/>
                      <a:gd name="connsiteY15-806" fmla="*/ 219828 h 986901"/>
                      <a:gd name="connsiteX16-807" fmla="*/ 110791 w 1108377"/>
                      <a:gd name="connsiteY16-808" fmla="*/ 401691 h 986901"/>
                      <a:gd name="connsiteX17-809" fmla="*/ 158035 w 1108377"/>
                      <a:gd name="connsiteY17-810" fmla="*/ 672963 h 986901"/>
                      <a:gd name="connsiteX18-811" fmla="*/ 241347 w 1108377"/>
                      <a:gd name="connsiteY18-812" fmla="*/ 970651 h 986901"/>
                      <a:gd name="connsiteX0-813" fmla="*/ 241347 w 1117962"/>
                      <a:gd name="connsiteY0-814" fmla="*/ 970651 h 986901"/>
                      <a:gd name="connsiteX1-815" fmla="*/ 798115 w 1117962"/>
                      <a:gd name="connsiteY1-816" fmla="*/ 874131 h 986901"/>
                      <a:gd name="connsiteX2-817" fmla="*/ 1100375 w 1117962"/>
                      <a:gd name="connsiteY2-818" fmla="*/ 262499 h 986901"/>
                      <a:gd name="connsiteX3-819" fmla="*/ 1074983 w 1117962"/>
                      <a:gd name="connsiteY3-820" fmla="*/ 191251 h 986901"/>
                      <a:gd name="connsiteX4-821" fmla="*/ 1017159 w 1117962"/>
                      <a:gd name="connsiteY4-822" fmla="*/ 166087 h 986901"/>
                      <a:gd name="connsiteX5-823" fmla="*/ 942907 w 1117962"/>
                      <a:gd name="connsiteY5-824" fmla="*/ 171509 h 986901"/>
                      <a:gd name="connsiteX6-825" fmla="*/ 836616 w 1117962"/>
                      <a:gd name="connsiteY6-826" fmla="*/ 187187 h 986901"/>
                      <a:gd name="connsiteX7-827" fmla="*/ 751720 w 1117962"/>
                      <a:gd name="connsiteY7-828" fmla="*/ 219840 h 986901"/>
                      <a:gd name="connsiteX8-829" fmla="*/ 641141 w 1117962"/>
                      <a:gd name="connsiteY8-830" fmla="*/ 260469 h 986901"/>
                      <a:gd name="connsiteX9-831" fmla="*/ 643683 w 1117962"/>
                      <a:gd name="connsiteY9-832" fmla="*/ 260467 h 986901"/>
                      <a:gd name="connsiteX10-833" fmla="*/ 375459 w 1117962"/>
                      <a:gd name="connsiteY10-834" fmla="*/ 135499 h 986901"/>
                      <a:gd name="connsiteX11-835" fmla="*/ 244901 w 1117962"/>
                      <a:gd name="connsiteY11-836" fmla="*/ 64889 h 986901"/>
                      <a:gd name="connsiteX12-837" fmla="*/ 145841 w 1117962"/>
                      <a:gd name="connsiteY12-838" fmla="*/ 26789 h 986901"/>
                      <a:gd name="connsiteX13-839" fmla="*/ 85391 w 1117962"/>
                      <a:gd name="connsiteY13-840" fmla="*/ 9515 h 986901"/>
                      <a:gd name="connsiteX14-841" fmla="*/ 46781 w 1117962"/>
                      <a:gd name="connsiteY14-842" fmla="*/ 3929 h 986901"/>
                      <a:gd name="connsiteX15-843" fmla="*/ 47 w 1117962"/>
                      <a:gd name="connsiteY15-844" fmla="*/ 69459 h 986901"/>
                      <a:gd name="connsiteX16-845" fmla="*/ 39162 w 1117962"/>
                      <a:gd name="connsiteY16-846" fmla="*/ 219828 h 986901"/>
                      <a:gd name="connsiteX17-847" fmla="*/ 110791 w 1117962"/>
                      <a:gd name="connsiteY17-848" fmla="*/ 401691 h 986901"/>
                      <a:gd name="connsiteX18-849" fmla="*/ 158035 w 1117962"/>
                      <a:gd name="connsiteY18-850" fmla="*/ 672963 h 986901"/>
                      <a:gd name="connsiteX19" fmla="*/ 241347 w 1117962"/>
                      <a:gd name="connsiteY19" fmla="*/ 970651 h 986901"/>
                      <a:gd name="connsiteX0-851" fmla="*/ 241347 w 1084716"/>
                      <a:gd name="connsiteY0-852" fmla="*/ 970651 h 984679"/>
                      <a:gd name="connsiteX1-853" fmla="*/ 798115 w 1084716"/>
                      <a:gd name="connsiteY1-854" fmla="*/ 874131 h 984679"/>
                      <a:gd name="connsiteX2-855" fmla="*/ 1047858 w 1084716"/>
                      <a:gd name="connsiteY2-856" fmla="*/ 336927 h 984679"/>
                      <a:gd name="connsiteX3-857" fmla="*/ 1074983 w 1084716"/>
                      <a:gd name="connsiteY3-858" fmla="*/ 191251 h 984679"/>
                      <a:gd name="connsiteX4-859" fmla="*/ 1017159 w 1084716"/>
                      <a:gd name="connsiteY4-860" fmla="*/ 166087 h 984679"/>
                      <a:gd name="connsiteX5-861" fmla="*/ 942907 w 1084716"/>
                      <a:gd name="connsiteY5-862" fmla="*/ 171509 h 984679"/>
                      <a:gd name="connsiteX6-863" fmla="*/ 836616 w 1084716"/>
                      <a:gd name="connsiteY6-864" fmla="*/ 187187 h 984679"/>
                      <a:gd name="connsiteX7-865" fmla="*/ 751720 w 1084716"/>
                      <a:gd name="connsiteY7-866" fmla="*/ 219840 h 984679"/>
                      <a:gd name="connsiteX8-867" fmla="*/ 641141 w 1084716"/>
                      <a:gd name="connsiteY8-868" fmla="*/ 260469 h 984679"/>
                      <a:gd name="connsiteX9-869" fmla="*/ 643683 w 1084716"/>
                      <a:gd name="connsiteY9-870" fmla="*/ 260467 h 984679"/>
                      <a:gd name="connsiteX10-871" fmla="*/ 375459 w 1084716"/>
                      <a:gd name="connsiteY10-872" fmla="*/ 135499 h 984679"/>
                      <a:gd name="connsiteX11-873" fmla="*/ 244901 w 1084716"/>
                      <a:gd name="connsiteY11-874" fmla="*/ 64889 h 984679"/>
                      <a:gd name="connsiteX12-875" fmla="*/ 145841 w 1084716"/>
                      <a:gd name="connsiteY12-876" fmla="*/ 26789 h 984679"/>
                      <a:gd name="connsiteX13-877" fmla="*/ 85391 w 1084716"/>
                      <a:gd name="connsiteY13-878" fmla="*/ 9515 h 984679"/>
                      <a:gd name="connsiteX14-879" fmla="*/ 46781 w 1084716"/>
                      <a:gd name="connsiteY14-880" fmla="*/ 3929 h 984679"/>
                      <a:gd name="connsiteX15-881" fmla="*/ 47 w 1084716"/>
                      <a:gd name="connsiteY15-882" fmla="*/ 69459 h 984679"/>
                      <a:gd name="connsiteX16-883" fmla="*/ 39162 w 1084716"/>
                      <a:gd name="connsiteY16-884" fmla="*/ 219828 h 984679"/>
                      <a:gd name="connsiteX17-885" fmla="*/ 110791 w 1084716"/>
                      <a:gd name="connsiteY17-886" fmla="*/ 401691 h 984679"/>
                      <a:gd name="connsiteX18-887" fmla="*/ 158035 w 1084716"/>
                      <a:gd name="connsiteY18-888" fmla="*/ 672963 h 984679"/>
                      <a:gd name="connsiteX19-889" fmla="*/ 241347 w 1084716"/>
                      <a:gd name="connsiteY19-890" fmla="*/ 970651 h 984679"/>
                      <a:gd name="connsiteX0-891" fmla="*/ 241347 w 1084716"/>
                      <a:gd name="connsiteY0-892" fmla="*/ 970651 h 984679"/>
                      <a:gd name="connsiteX1-893" fmla="*/ 798115 w 1084716"/>
                      <a:gd name="connsiteY1-894" fmla="*/ 874131 h 984679"/>
                      <a:gd name="connsiteX2-895" fmla="*/ 1047858 w 1084716"/>
                      <a:gd name="connsiteY2-896" fmla="*/ 336927 h 984679"/>
                      <a:gd name="connsiteX3-897" fmla="*/ 1074983 w 1084716"/>
                      <a:gd name="connsiteY3-898" fmla="*/ 191251 h 984679"/>
                      <a:gd name="connsiteX4-899" fmla="*/ 1017159 w 1084716"/>
                      <a:gd name="connsiteY4-900" fmla="*/ 166087 h 984679"/>
                      <a:gd name="connsiteX5-901" fmla="*/ 942907 w 1084716"/>
                      <a:gd name="connsiteY5-902" fmla="*/ 171509 h 984679"/>
                      <a:gd name="connsiteX6-903" fmla="*/ 836616 w 1084716"/>
                      <a:gd name="connsiteY6-904" fmla="*/ 187187 h 984679"/>
                      <a:gd name="connsiteX7-905" fmla="*/ 751720 w 1084716"/>
                      <a:gd name="connsiteY7-906" fmla="*/ 219840 h 984679"/>
                      <a:gd name="connsiteX8-907" fmla="*/ 641141 w 1084716"/>
                      <a:gd name="connsiteY8-908" fmla="*/ 260469 h 984679"/>
                      <a:gd name="connsiteX9-909" fmla="*/ 643683 w 1084716"/>
                      <a:gd name="connsiteY9-910" fmla="*/ 260467 h 984679"/>
                      <a:gd name="connsiteX10-911" fmla="*/ 359504 w 1084716"/>
                      <a:gd name="connsiteY10-912" fmla="*/ 191369 h 984679"/>
                      <a:gd name="connsiteX11-913" fmla="*/ 244901 w 1084716"/>
                      <a:gd name="connsiteY11-914" fmla="*/ 64889 h 984679"/>
                      <a:gd name="connsiteX12-915" fmla="*/ 145841 w 1084716"/>
                      <a:gd name="connsiteY12-916" fmla="*/ 26789 h 984679"/>
                      <a:gd name="connsiteX13-917" fmla="*/ 85391 w 1084716"/>
                      <a:gd name="connsiteY13-918" fmla="*/ 9515 h 984679"/>
                      <a:gd name="connsiteX14-919" fmla="*/ 46781 w 1084716"/>
                      <a:gd name="connsiteY14-920" fmla="*/ 3929 h 984679"/>
                      <a:gd name="connsiteX15-921" fmla="*/ 47 w 1084716"/>
                      <a:gd name="connsiteY15-922" fmla="*/ 69459 h 984679"/>
                      <a:gd name="connsiteX16-923" fmla="*/ 39162 w 1084716"/>
                      <a:gd name="connsiteY16-924" fmla="*/ 219828 h 984679"/>
                      <a:gd name="connsiteX17-925" fmla="*/ 110791 w 1084716"/>
                      <a:gd name="connsiteY17-926" fmla="*/ 401691 h 984679"/>
                      <a:gd name="connsiteX18-927" fmla="*/ 158035 w 1084716"/>
                      <a:gd name="connsiteY18-928" fmla="*/ 672963 h 984679"/>
                      <a:gd name="connsiteX19-929" fmla="*/ 241347 w 1084716"/>
                      <a:gd name="connsiteY19-930" fmla="*/ 970651 h 984679"/>
                      <a:gd name="connsiteX0-931" fmla="*/ 241347 w 1084716"/>
                      <a:gd name="connsiteY0-932" fmla="*/ 970651 h 984679"/>
                      <a:gd name="connsiteX1-933" fmla="*/ 798115 w 1084716"/>
                      <a:gd name="connsiteY1-934" fmla="*/ 874131 h 984679"/>
                      <a:gd name="connsiteX2-935" fmla="*/ 1047858 w 1084716"/>
                      <a:gd name="connsiteY2-936" fmla="*/ 336927 h 984679"/>
                      <a:gd name="connsiteX3-937" fmla="*/ 1074983 w 1084716"/>
                      <a:gd name="connsiteY3-938" fmla="*/ 191251 h 984679"/>
                      <a:gd name="connsiteX4-939" fmla="*/ 1017159 w 1084716"/>
                      <a:gd name="connsiteY4-940" fmla="*/ 166087 h 984679"/>
                      <a:gd name="connsiteX5-941" fmla="*/ 942907 w 1084716"/>
                      <a:gd name="connsiteY5-942" fmla="*/ 171509 h 984679"/>
                      <a:gd name="connsiteX6-943" fmla="*/ 836616 w 1084716"/>
                      <a:gd name="connsiteY6-944" fmla="*/ 187187 h 984679"/>
                      <a:gd name="connsiteX7-945" fmla="*/ 751720 w 1084716"/>
                      <a:gd name="connsiteY7-946" fmla="*/ 219840 h 984679"/>
                      <a:gd name="connsiteX8-947" fmla="*/ 641141 w 1084716"/>
                      <a:gd name="connsiteY8-948" fmla="*/ 260469 h 984679"/>
                      <a:gd name="connsiteX9-949" fmla="*/ 542086 w 1084716"/>
                      <a:gd name="connsiteY9-950" fmla="*/ 289495 h 984679"/>
                      <a:gd name="connsiteX10-951" fmla="*/ 359504 w 1084716"/>
                      <a:gd name="connsiteY10-952" fmla="*/ 191369 h 984679"/>
                      <a:gd name="connsiteX11-953" fmla="*/ 244901 w 1084716"/>
                      <a:gd name="connsiteY11-954" fmla="*/ 64889 h 984679"/>
                      <a:gd name="connsiteX12-955" fmla="*/ 145841 w 1084716"/>
                      <a:gd name="connsiteY12-956" fmla="*/ 26789 h 984679"/>
                      <a:gd name="connsiteX13-957" fmla="*/ 85391 w 1084716"/>
                      <a:gd name="connsiteY13-958" fmla="*/ 9515 h 984679"/>
                      <a:gd name="connsiteX14-959" fmla="*/ 46781 w 1084716"/>
                      <a:gd name="connsiteY14-960" fmla="*/ 3929 h 984679"/>
                      <a:gd name="connsiteX15-961" fmla="*/ 47 w 1084716"/>
                      <a:gd name="connsiteY15-962" fmla="*/ 69459 h 984679"/>
                      <a:gd name="connsiteX16-963" fmla="*/ 39162 w 1084716"/>
                      <a:gd name="connsiteY16-964" fmla="*/ 219828 h 984679"/>
                      <a:gd name="connsiteX17-965" fmla="*/ 110791 w 1084716"/>
                      <a:gd name="connsiteY17-966" fmla="*/ 401691 h 984679"/>
                      <a:gd name="connsiteX18-967" fmla="*/ 158035 w 1084716"/>
                      <a:gd name="connsiteY18-968" fmla="*/ 672963 h 984679"/>
                      <a:gd name="connsiteX19-969" fmla="*/ 241347 w 1084716"/>
                      <a:gd name="connsiteY19-970" fmla="*/ 970651 h 984679"/>
                      <a:gd name="connsiteX0-971" fmla="*/ 241347 w 1084716"/>
                      <a:gd name="connsiteY0-972" fmla="*/ 970651 h 984679"/>
                      <a:gd name="connsiteX1-973" fmla="*/ 798115 w 1084716"/>
                      <a:gd name="connsiteY1-974" fmla="*/ 874131 h 984679"/>
                      <a:gd name="connsiteX2-975" fmla="*/ 1047858 w 1084716"/>
                      <a:gd name="connsiteY2-976" fmla="*/ 336927 h 984679"/>
                      <a:gd name="connsiteX3-977" fmla="*/ 1074983 w 1084716"/>
                      <a:gd name="connsiteY3-978" fmla="*/ 191251 h 984679"/>
                      <a:gd name="connsiteX4-979" fmla="*/ 1017159 w 1084716"/>
                      <a:gd name="connsiteY4-980" fmla="*/ 166087 h 984679"/>
                      <a:gd name="connsiteX5-981" fmla="*/ 942907 w 1084716"/>
                      <a:gd name="connsiteY5-982" fmla="*/ 171509 h 984679"/>
                      <a:gd name="connsiteX6-983" fmla="*/ 836616 w 1084716"/>
                      <a:gd name="connsiteY6-984" fmla="*/ 187187 h 984679"/>
                      <a:gd name="connsiteX7-985" fmla="*/ 751720 w 1084716"/>
                      <a:gd name="connsiteY7-986" fmla="*/ 219840 h 984679"/>
                      <a:gd name="connsiteX8-987" fmla="*/ 641141 w 1084716"/>
                      <a:gd name="connsiteY8-988" fmla="*/ 260469 h 984679"/>
                      <a:gd name="connsiteX9-989" fmla="*/ 542086 w 1084716"/>
                      <a:gd name="connsiteY9-990" fmla="*/ 289495 h 984679"/>
                      <a:gd name="connsiteX10-991" fmla="*/ 328575 w 1084716"/>
                      <a:gd name="connsiteY10-992" fmla="*/ 217267 h 984679"/>
                      <a:gd name="connsiteX11-993" fmla="*/ 244901 w 1084716"/>
                      <a:gd name="connsiteY11-994" fmla="*/ 64889 h 984679"/>
                      <a:gd name="connsiteX12-995" fmla="*/ 145841 w 1084716"/>
                      <a:gd name="connsiteY12-996" fmla="*/ 26789 h 984679"/>
                      <a:gd name="connsiteX13-997" fmla="*/ 85391 w 1084716"/>
                      <a:gd name="connsiteY13-998" fmla="*/ 9515 h 984679"/>
                      <a:gd name="connsiteX14-999" fmla="*/ 46781 w 1084716"/>
                      <a:gd name="connsiteY14-1000" fmla="*/ 3929 h 984679"/>
                      <a:gd name="connsiteX15-1001" fmla="*/ 47 w 1084716"/>
                      <a:gd name="connsiteY15-1002" fmla="*/ 69459 h 984679"/>
                      <a:gd name="connsiteX16-1003" fmla="*/ 39162 w 1084716"/>
                      <a:gd name="connsiteY16-1004" fmla="*/ 219828 h 984679"/>
                      <a:gd name="connsiteX17-1005" fmla="*/ 110791 w 1084716"/>
                      <a:gd name="connsiteY17-1006" fmla="*/ 401691 h 984679"/>
                      <a:gd name="connsiteX18-1007" fmla="*/ 158035 w 1084716"/>
                      <a:gd name="connsiteY18-1008" fmla="*/ 672963 h 984679"/>
                      <a:gd name="connsiteX19-1009" fmla="*/ 241347 w 1084716"/>
                      <a:gd name="connsiteY19-1010" fmla="*/ 970651 h 984679"/>
                      <a:gd name="connsiteX0-1011" fmla="*/ 241347 w 1084716"/>
                      <a:gd name="connsiteY0-1012" fmla="*/ 970651 h 984679"/>
                      <a:gd name="connsiteX1-1013" fmla="*/ 798115 w 1084716"/>
                      <a:gd name="connsiteY1-1014" fmla="*/ 874131 h 984679"/>
                      <a:gd name="connsiteX2-1015" fmla="*/ 1047858 w 1084716"/>
                      <a:gd name="connsiteY2-1016" fmla="*/ 336927 h 984679"/>
                      <a:gd name="connsiteX3-1017" fmla="*/ 1074983 w 1084716"/>
                      <a:gd name="connsiteY3-1018" fmla="*/ 191251 h 984679"/>
                      <a:gd name="connsiteX4-1019" fmla="*/ 1017159 w 1084716"/>
                      <a:gd name="connsiteY4-1020" fmla="*/ 166087 h 984679"/>
                      <a:gd name="connsiteX5-1021" fmla="*/ 942907 w 1084716"/>
                      <a:gd name="connsiteY5-1022" fmla="*/ 171509 h 984679"/>
                      <a:gd name="connsiteX6-1023" fmla="*/ 836616 w 1084716"/>
                      <a:gd name="connsiteY6-1024" fmla="*/ 187187 h 984679"/>
                      <a:gd name="connsiteX7-1025" fmla="*/ 751720 w 1084716"/>
                      <a:gd name="connsiteY7-1026" fmla="*/ 219840 h 984679"/>
                      <a:gd name="connsiteX8-1027" fmla="*/ 641141 w 1084716"/>
                      <a:gd name="connsiteY8-1028" fmla="*/ 260469 h 984679"/>
                      <a:gd name="connsiteX9-1029" fmla="*/ 542086 w 1084716"/>
                      <a:gd name="connsiteY9-1030" fmla="*/ 289495 h 984679"/>
                      <a:gd name="connsiteX10-1031" fmla="*/ 308838 w 1084716"/>
                      <a:gd name="connsiteY10-1032" fmla="*/ 224065 h 984679"/>
                      <a:gd name="connsiteX11-1033" fmla="*/ 244901 w 1084716"/>
                      <a:gd name="connsiteY11-1034" fmla="*/ 64889 h 984679"/>
                      <a:gd name="connsiteX12-1035" fmla="*/ 145841 w 1084716"/>
                      <a:gd name="connsiteY12-1036" fmla="*/ 26789 h 984679"/>
                      <a:gd name="connsiteX13-1037" fmla="*/ 85391 w 1084716"/>
                      <a:gd name="connsiteY13-1038" fmla="*/ 9515 h 984679"/>
                      <a:gd name="connsiteX14-1039" fmla="*/ 46781 w 1084716"/>
                      <a:gd name="connsiteY14-1040" fmla="*/ 3929 h 984679"/>
                      <a:gd name="connsiteX15-1041" fmla="*/ 47 w 1084716"/>
                      <a:gd name="connsiteY15-1042" fmla="*/ 69459 h 984679"/>
                      <a:gd name="connsiteX16-1043" fmla="*/ 39162 w 1084716"/>
                      <a:gd name="connsiteY16-1044" fmla="*/ 219828 h 984679"/>
                      <a:gd name="connsiteX17-1045" fmla="*/ 110791 w 1084716"/>
                      <a:gd name="connsiteY17-1046" fmla="*/ 401691 h 984679"/>
                      <a:gd name="connsiteX18-1047" fmla="*/ 158035 w 1084716"/>
                      <a:gd name="connsiteY18-1048" fmla="*/ 672963 h 984679"/>
                      <a:gd name="connsiteX19-1049" fmla="*/ 241347 w 1084716"/>
                      <a:gd name="connsiteY19-1050" fmla="*/ 970651 h 984679"/>
                      <a:gd name="connsiteX0-1051" fmla="*/ 241347 w 1084716"/>
                      <a:gd name="connsiteY0-1052" fmla="*/ 970651 h 984679"/>
                      <a:gd name="connsiteX1-1053" fmla="*/ 798115 w 1084716"/>
                      <a:gd name="connsiteY1-1054" fmla="*/ 874131 h 984679"/>
                      <a:gd name="connsiteX2-1055" fmla="*/ 1047858 w 1084716"/>
                      <a:gd name="connsiteY2-1056" fmla="*/ 336927 h 984679"/>
                      <a:gd name="connsiteX3-1057" fmla="*/ 1074983 w 1084716"/>
                      <a:gd name="connsiteY3-1058" fmla="*/ 191251 h 984679"/>
                      <a:gd name="connsiteX4-1059" fmla="*/ 1017159 w 1084716"/>
                      <a:gd name="connsiteY4-1060" fmla="*/ 166087 h 984679"/>
                      <a:gd name="connsiteX5-1061" fmla="*/ 942907 w 1084716"/>
                      <a:gd name="connsiteY5-1062" fmla="*/ 171509 h 984679"/>
                      <a:gd name="connsiteX6-1063" fmla="*/ 836616 w 1084716"/>
                      <a:gd name="connsiteY6-1064" fmla="*/ 187187 h 984679"/>
                      <a:gd name="connsiteX7-1065" fmla="*/ 751720 w 1084716"/>
                      <a:gd name="connsiteY7-1066" fmla="*/ 219840 h 984679"/>
                      <a:gd name="connsiteX8-1067" fmla="*/ 641141 w 1084716"/>
                      <a:gd name="connsiteY8-1068" fmla="*/ 260469 h 984679"/>
                      <a:gd name="connsiteX9-1069" fmla="*/ 542086 w 1084716"/>
                      <a:gd name="connsiteY9-1070" fmla="*/ 289495 h 984679"/>
                      <a:gd name="connsiteX10-1071" fmla="*/ 307844 w 1084716"/>
                      <a:gd name="connsiteY10-1072" fmla="*/ 211150 h 984679"/>
                      <a:gd name="connsiteX11-1073" fmla="*/ 244901 w 1084716"/>
                      <a:gd name="connsiteY11-1074" fmla="*/ 64889 h 984679"/>
                      <a:gd name="connsiteX12-1075" fmla="*/ 145841 w 1084716"/>
                      <a:gd name="connsiteY12-1076" fmla="*/ 26789 h 984679"/>
                      <a:gd name="connsiteX13-1077" fmla="*/ 85391 w 1084716"/>
                      <a:gd name="connsiteY13-1078" fmla="*/ 9515 h 984679"/>
                      <a:gd name="connsiteX14-1079" fmla="*/ 46781 w 1084716"/>
                      <a:gd name="connsiteY14-1080" fmla="*/ 3929 h 984679"/>
                      <a:gd name="connsiteX15-1081" fmla="*/ 47 w 1084716"/>
                      <a:gd name="connsiteY15-1082" fmla="*/ 69459 h 984679"/>
                      <a:gd name="connsiteX16-1083" fmla="*/ 39162 w 1084716"/>
                      <a:gd name="connsiteY16-1084" fmla="*/ 219828 h 984679"/>
                      <a:gd name="connsiteX17-1085" fmla="*/ 110791 w 1084716"/>
                      <a:gd name="connsiteY17-1086" fmla="*/ 401691 h 984679"/>
                      <a:gd name="connsiteX18-1087" fmla="*/ 158035 w 1084716"/>
                      <a:gd name="connsiteY18-1088" fmla="*/ 672963 h 984679"/>
                      <a:gd name="connsiteX19-1089" fmla="*/ 241347 w 1084716"/>
                      <a:gd name="connsiteY19-1090" fmla="*/ 970651 h 984679"/>
                      <a:gd name="connsiteX0-1091" fmla="*/ 241347 w 1084716"/>
                      <a:gd name="connsiteY0-1092" fmla="*/ 970651 h 984679"/>
                      <a:gd name="connsiteX1-1093" fmla="*/ 798115 w 1084716"/>
                      <a:gd name="connsiteY1-1094" fmla="*/ 874131 h 984679"/>
                      <a:gd name="connsiteX2-1095" fmla="*/ 1047858 w 1084716"/>
                      <a:gd name="connsiteY2-1096" fmla="*/ 336927 h 984679"/>
                      <a:gd name="connsiteX3-1097" fmla="*/ 1074983 w 1084716"/>
                      <a:gd name="connsiteY3-1098" fmla="*/ 191251 h 984679"/>
                      <a:gd name="connsiteX4-1099" fmla="*/ 1017159 w 1084716"/>
                      <a:gd name="connsiteY4-1100" fmla="*/ 166087 h 984679"/>
                      <a:gd name="connsiteX5-1101" fmla="*/ 942907 w 1084716"/>
                      <a:gd name="connsiteY5-1102" fmla="*/ 171509 h 984679"/>
                      <a:gd name="connsiteX6-1103" fmla="*/ 836616 w 1084716"/>
                      <a:gd name="connsiteY6-1104" fmla="*/ 187187 h 984679"/>
                      <a:gd name="connsiteX7-1105" fmla="*/ 751720 w 1084716"/>
                      <a:gd name="connsiteY7-1106" fmla="*/ 219840 h 984679"/>
                      <a:gd name="connsiteX8-1107" fmla="*/ 641141 w 1084716"/>
                      <a:gd name="connsiteY8-1108" fmla="*/ 260469 h 984679"/>
                      <a:gd name="connsiteX9-1109" fmla="*/ 542086 w 1084716"/>
                      <a:gd name="connsiteY9-1110" fmla="*/ 289495 h 984679"/>
                      <a:gd name="connsiteX10-1111" fmla="*/ 307844 w 1084716"/>
                      <a:gd name="connsiteY10-1112" fmla="*/ 211150 h 984679"/>
                      <a:gd name="connsiteX11-1113" fmla="*/ 134629 w 1084716"/>
                      <a:gd name="connsiteY11-1114" fmla="*/ 112814 h 984679"/>
                      <a:gd name="connsiteX12-1115" fmla="*/ 145841 w 1084716"/>
                      <a:gd name="connsiteY12-1116" fmla="*/ 26789 h 984679"/>
                      <a:gd name="connsiteX13-1117" fmla="*/ 85391 w 1084716"/>
                      <a:gd name="connsiteY13-1118" fmla="*/ 9515 h 984679"/>
                      <a:gd name="connsiteX14-1119" fmla="*/ 46781 w 1084716"/>
                      <a:gd name="connsiteY14-1120" fmla="*/ 3929 h 984679"/>
                      <a:gd name="connsiteX15-1121" fmla="*/ 47 w 1084716"/>
                      <a:gd name="connsiteY15-1122" fmla="*/ 69459 h 984679"/>
                      <a:gd name="connsiteX16-1123" fmla="*/ 39162 w 1084716"/>
                      <a:gd name="connsiteY16-1124" fmla="*/ 219828 h 984679"/>
                      <a:gd name="connsiteX17-1125" fmla="*/ 110791 w 1084716"/>
                      <a:gd name="connsiteY17-1126" fmla="*/ 401691 h 984679"/>
                      <a:gd name="connsiteX18-1127" fmla="*/ 158035 w 1084716"/>
                      <a:gd name="connsiteY18-1128" fmla="*/ 672963 h 984679"/>
                      <a:gd name="connsiteX19-1129" fmla="*/ 241347 w 1084716"/>
                      <a:gd name="connsiteY19-1130" fmla="*/ 970651 h 984679"/>
                      <a:gd name="connsiteX0-1131" fmla="*/ 241347 w 1084716"/>
                      <a:gd name="connsiteY0-1132" fmla="*/ 970651 h 984679"/>
                      <a:gd name="connsiteX1-1133" fmla="*/ 798115 w 1084716"/>
                      <a:gd name="connsiteY1-1134" fmla="*/ 874131 h 984679"/>
                      <a:gd name="connsiteX2-1135" fmla="*/ 1047858 w 1084716"/>
                      <a:gd name="connsiteY2-1136" fmla="*/ 336927 h 984679"/>
                      <a:gd name="connsiteX3-1137" fmla="*/ 1074983 w 1084716"/>
                      <a:gd name="connsiteY3-1138" fmla="*/ 191251 h 984679"/>
                      <a:gd name="connsiteX4-1139" fmla="*/ 1017159 w 1084716"/>
                      <a:gd name="connsiteY4-1140" fmla="*/ 166087 h 984679"/>
                      <a:gd name="connsiteX5-1141" fmla="*/ 942907 w 1084716"/>
                      <a:gd name="connsiteY5-1142" fmla="*/ 171509 h 984679"/>
                      <a:gd name="connsiteX6-1143" fmla="*/ 836616 w 1084716"/>
                      <a:gd name="connsiteY6-1144" fmla="*/ 187187 h 984679"/>
                      <a:gd name="connsiteX7-1145" fmla="*/ 751720 w 1084716"/>
                      <a:gd name="connsiteY7-1146" fmla="*/ 219840 h 984679"/>
                      <a:gd name="connsiteX8-1147" fmla="*/ 641141 w 1084716"/>
                      <a:gd name="connsiteY8-1148" fmla="*/ 260469 h 984679"/>
                      <a:gd name="connsiteX9-1149" fmla="*/ 542086 w 1084716"/>
                      <a:gd name="connsiteY9-1150" fmla="*/ 289495 h 984679"/>
                      <a:gd name="connsiteX10-1151" fmla="*/ 307844 w 1084716"/>
                      <a:gd name="connsiteY10-1152" fmla="*/ 211150 h 984679"/>
                      <a:gd name="connsiteX11-1153" fmla="*/ 140787 w 1084716"/>
                      <a:gd name="connsiteY11-1154" fmla="*/ 94123 h 984679"/>
                      <a:gd name="connsiteX12-1155" fmla="*/ 145841 w 1084716"/>
                      <a:gd name="connsiteY12-1156" fmla="*/ 26789 h 984679"/>
                      <a:gd name="connsiteX13-1157" fmla="*/ 85391 w 1084716"/>
                      <a:gd name="connsiteY13-1158" fmla="*/ 9515 h 984679"/>
                      <a:gd name="connsiteX14-1159" fmla="*/ 46781 w 1084716"/>
                      <a:gd name="connsiteY14-1160" fmla="*/ 3929 h 984679"/>
                      <a:gd name="connsiteX15-1161" fmla="*/ 47 w 1084716"/>
                      <a:gd name="connsiteY15-1162" fmla="*/ 69459 h 984679"/>
                      <a:gd name="connsiteX16-1163" fmla="*/ 39162 w 1084716"/>
                      <a:gd name="connsiteY16-1164" fmla="*/ 219828 h 984679"/>
                      <a:gd name="connsiteX17-1165" fmla="*/ 110791 w 1084716"/>
                      <a:gd name="connsiteY17-1166" fmla="*/ 401691 h 984679"/>
                      <a:gd name="connsiteX18-1167" fmla="*/ 158035 w 1084716"/>
                      <a:gd name="connsiteY18-1168" fmla="*/ 672963 h 984679"/>
                      <a:gd name="connsiteX19-1169" fmla="*/ 241347 w 1084716"/>
                      <a:gd name="connsiteY19-1170" fmla="*/ 970651 h 984679"/>
                      <a:gd name="connsiteX0-1171" fmla="*/ 242360 w 1085729"/>
                      <a:gd name="connsiteY0-1172" fmla="*/ 972352 h 986380"/>
                      <a:gd name="connsiteX1-1173" fmla="*/ 799128 w 1085729"/>
                      <a:gd name="connsiteY1-1174" fmla="*/ 875832 h 986380"/>
                      <a:gd name="connsiteX2-1175" fmla="*/ 1048871 w 1085729"/>
                      <a:gd name="connsiteY2-1176" fmla="*/ 338628 h 986380"/>
                      <a:gd name="connsiteX3-1177" fmla="*/ 1075996 w 1085729"/>
                      <a:gd name="connsiteY3-1178" fmla="*/ 192952 h 986380"/>
                      <a:gd name="connsiteX4-1179" fmla="*/ 1018172 w 1085729"/>
                      <a:gd name="connsiteY4-1180" fmla="*/ 167788 h 986380"/>
                      <a:gd name="connsiteX5-1181" fmla="*/ 943920 w 1085729"/>
                      <a:gd name="connsiteY5-1182" fmla="*/ 173210 h 986380"/>
                      <a:gd name="connsiteX6-1183" fmla="*/ 837629 w 1085729"/>
                      <a:gd name="connsiteY6-1184" fmla="*/ 188888 h 986380"/>
                      <a:gd name="connsiteX7-1185" fmla="*/ 752733 w 1085729"/>
                      <a:gd name="connsiteY7-1186" fmla="*/ 221541 h 986380"/>
                      <a:gd name="connsiteX8-1187" fmla="*/ 642154 w 1085729"/>
                      <a:gd name="connsiteY8-1188" fmla="*/ 262170 h 986380"/>
                      <a:gd name="connsiteX9-1189" fmla="*/ 543099 w 1085729"/>
                      <a:gd name="connsiteY9-1190" fmla="*/ 291196 h 986380"/>
                      <a:gd name="connsiteX10-1191" fmla="*/ 308857 w 1085729"/>
                      <a:gd name="connsiteY10-1192" fmla="*/ 212851 h 986380"/>
                      <a:gd name="connsiteX11-1193" fmla="*/ 141800 w 1085729"/>
                      <a:gd name="connsiteY11-1194" fmla="*/ 95824 h 986380"/>
                      <a:gd name="connsiteX12-1195" fmla="*/ 146854 w 1085729"/>
                      <a:gd name="connsiteY12-1196" fmla="*/ 28490 h 986380"/>
                      <a:gd name="connsiteX13-1197" fmla="*/ 2355 w 1085729"/>
                      <a:gd name="connsiteY13-1198" fmla="*/ 5036 h 986380"/>
                      <a:gd name="connsiteX14-1199" fmla="*/ 47794 w 1085729"/>
                      <a:gd name="connsiteY14-1200" fmla="*/ 5630 h 986380"/>
                      <a:gd name="connsiteX15-1201" fmla="*/ 1060 w 1085729"/>
                      <a:gd name="connsiteY15-1202" fmla="*/ 71160 h 986380"/>
                      <a:gd name="connsiteX16-1203" fmla="*/ 40175 w 1085729"/>
                      <a:gd name="connsiteY16-1204" fmla="*/ 221529 h 986380"/>
                      <a:gd name="connsiteX17-1205" fmla="*/ 111804 w 1085729"/>
                      <a:gd name="connsiteY17-1206" fmla="*/ 403392 h 986380"/>
                      <a:gd name="connsiteX18-1207" fmla="*/ 159048 w 1085729"/>
                      <a:gd name="connsiteY18-1208" fmla="*/ 674664 h 986380"/>
                      <a:gd name="connsiteX19-1209" fmla="*/ 242360 w 1085729"/>
                      <a:gd name="connsiteY19-1210" fmla="*/ 972352 h 986380"/>
                      <a:gd name="connsiteX0-1211" fmla="*/ 241347 w 1084716"/>
                      <a:gd name="connsiteY0-1212" fmla="*/ 972607 h 986635"/>
                      <a:gd name="connsiteX1-1213" fmla="*/ 798115 w 1084716"/>
                      <a:gd name="connsiteY1-1214" fmla="*/ 876087 h 986635"/>
                      <a:gd name="connsiteX2-1215" fmla="*/ 1047858 w 1084716"/>
                      <a:gd name="connsiteY2-1216" fmla="*/ 338883 h 986635"/>
                      <a:gd name="connsiteX3-1217" fmla="*/ 1074983 w 1084716"/>
                      <a:gd name="connsiteY3-1218" fmla="*/ 193207 h 986635"/>
                      <a:gd name="connsiteX4-1219" fmla="*/ 1017159 w 1084716"/>
                      <a:gd name="connsiteY4-1220" fmla="*/ 168043 h 986635"/>
                      <a:gd name="connsiteX5-1221" fmla="*/ 942907 w 1084716"/>
                      <a:gd name="connsiteY5-1222" fmla="*/ 173465 h 986635"/>
                      <a:gd name="connsiteX6-1223" fmla="*/ 836616 w 1084716"/>
                      <a:gd name="connsiteY6-1224" fmla="*/ 189143 h 986635"/>
                      <a:gd name="connsiteX7-1225" fmla="*/ 751720 w 1084716"/>
                      <a:gd name="connsiteY7-1226" fmla="*/ 221796 h 986635"/>
                      <a:gd name="connsiteX8-1227" fmla="*/ 641141 w 1084716"/>
                      <a:gd name="connsiteY8-1228" fmla="*/ 262425 h 986635"/>
                      <a:gd name="connsiteX9-1229" fmla="*/ 542086 w 1084716"/>
                      <a:gd name="connsiteY9-1230" fmla="*/ 291451 h 986635"/>
                      <a:gd name="connsiteX10-1231" fmla="*/ 307844 w 1084716"/>
                      <a:gd name="connsiteY10-1232" fmla="*/ 213106 h 986635"/>
                      <a:gd name="connsiteX11-1233" fmla="*/ 140787 w 1084716"/>
                      <a:gd name="connsiteY11-1234" fmla="*/ 96079 h 986635"/>
                      <a:gd name="connsiteX12-1235" fmla="*/ 85437 w 1084716"/>
                      <a:gd name="connsiteY12-1236" fmla="*/ 33642 h 986635"/>
                      <a:gd name="connsiteX13-1237" fmla="*/ 1342 w 1084716"/>
                      <a:gd name="connsiteY13-1238" fmla="*/ 5291 h 986635"/>
                      <a:gd name="connsiteX14-1239" fmla="*/ 46781 w 1084716"/>
                      <a:gd name="connsiteY14-1240" fmla="*/ 5885 h 986635"/>
                      <a:gd name="connsiteX15-1241" fmla="*/ 47 w 1084716"/>
                      <a:gd name="connsiteY15-1242" fmla="*/ 71415 h 986635"/>
                      <a:gd name="connsiteX16-1243" fmla="*/ 39162 w 1084716"/>
                      <a:gd name="connsiteY16-1244" fmla="*/ 221784 h 986635"/>
                      <a:gd name="connsiteX17-1245" fmla="*/ 110791 w 1084716"/>
                      <a:gd name="connsiteY17-1246" fmla="*/ 403647 h 986635"/>
                      <a:gd name="connsiteX18-1247" fmla="*/ 158035 w 1084716"/>
                      <a:gd name="connsiteY18-1248" fmla="*/ 674919 h 986635"/>
                      <a:gd name="connsiteX19-1249" fmla="*/ 241347 w 1084716"/>
                      <a:gd name="connsiteY19-1250" fmla="*/ 972607 h 986635"/>
                      <a:gd name="connsiteX0-1251" fmla="*/ 243537 w 1086906"/>
                      <a:gd name="connsiteY0-1252" fmla="*/ 970901 h 984929"/>
                      <a:gd name="connsiteX1-1253" fmla="*/ 800305 w 1086906"/>
                      <a:gd name="connsiteY1-1254" fmla="*/ 874381 h 984929"/>
                      <a:gd name="connsiteX2-1255" fmla="*/ 1050048 w 1086906"/>
                      <a:gd name="connsiteY2-1256" fmla="*/ 337177 h 984929"/>
                      <a:gd name="connsiteX3-1257" fmla="*/ 1077173 w 1086906"/>
                      <a:gd name="connsiteY3-1258" fmla="*/ 191501 h 984929"/>
                      <a:gd name="connsiteX4-1259" fmla="*/ 1019349 w 1086906"/>
                      <a:gd name="connsiteY4-1260" fmla="*/ 166337 h 984929"/>
                      <a:gd name="connsiteX5-1261" fmla="*/ 945097 w 1086906"/>
                      <a:gd name="connsiteY5-1262" fmla="*/ 171759 h 984929"/>
                      <a:gd name="connsiteX6-1263" fmla="*/ 838806 w 1086906"/>
                      <a:gd name="connsiteY6-1264" fmla="*/ 187437 h 984929"/>
                      <a:gd name="connsiteX7-1265" fmla="*/ 753910 w 1086906"/>
                      <a:gd name="connsiteY7-1266" fmla="*/ 220090 h 984929"/>
                      <a:gd name="connsiteX8-1267" fmla="*/ 643331 w 1086906"/>
                      <a:gd name="connsiteY8-1268" fmla="*/ 260719 h 984929"/>
                      <a:gd name="connsiteX9-1269" fmla="*/ 544276 w 1086906"/>
                      <a:gd name="connsiteY9-1270" fmla="*/ 289745 h 984929"/>
                      <a:gd name="connsiteX10-1271" fmla="*/ 310034 w 1086906"/>
                      <a:gd name="connsiteY10-1272" fmla="*/ 211400 h 984929"/>
                      <a:gd name="connsiteX11-1273" fmla="*/ 142977 w 1086906"/>
                      <a:gd name="connsiteY11-1274" fmla="*/ 94373 h 984929"/>
                      <a:gd name="connsiteX12-1275" fmla="*/ 87627 w 1086906"/>
                      <a:gd name="connsiteY12-1276" fmla="*/ 31936 h 984929"/>
                      <a:gd name="connsiteX13-1277" fmla="*/ 3532 w 1086906"/>
                      <a:gd name="connsiteY13-1278" fmla="*/ 3585 h 984929"/>
                      <a:gd name="connsiteX14-1279" fmla="*/ 13735 w 1086906"/>
                      <a:gd name="connsiteY14-1280" fmla="*/ 7036 h 984929"/>
                      <a:gd name="connsiteX15-1281" fmla="*/ 2237 w 1086906"/>
                      <a:gd name="connsiteY15-1282" fmla="*/ 69709 h 984929"/>
                      <a:gd name="connsiteX16-1283" fmla="*/ 41352 w 1086906"/>
                      <a:gd name="connsiteY16-1284" fmla="*/ 220078 h 984929"/>
                      <a:gd name="connsiteX17-1285" fmla="*/ 112981 w 1086906"/>
                      <a:gd name="connsiteY17-1286" fmla="*/ 401941 h 984929"/>
                      <a:gd name="connsiteX18-1287" fmla="*/ 160225 w 1086906"/>
                      <a:gd name="connsiteY18-1288" fmla="*/ 673213 h 984929"/>
                      <a:gd name="connsiteX19-1289" fmla="*/ 243537 w 1086906"/>
                      <a:gd name="connsiteY19-1290" fmla="*/ 970901 h 984929"/>
                      <a:gd name="connsiteX0-1291" fmla="*/ 243537 w 1086906"/>
                      <a:gd name="connsiteY0-1292" fmla="*/ 970901 h 984929"/>
                      <a:gd name="connsiteX1-1293" fmla="*/ 800305 w 1086906"/>
                      <a:gd name="connsiteY1-1294" fmla="*/ 874381 h 984929"/>
                      <a:gd name="connsiteX2-1295" fmla="*/ 1050048 w 1086906"/>
                      <a:gd name="connsiteY2-1296" fmla="*/ 337177 h 984929"/>
                      <a:gd name="connsiteX3-1297" fmla="*/ 1077173 w 1086906"/>
                      <a:gd name="connsiteY3-1298" fmla="*/ 191501 h 984929"/>
                      <a:gd name="connsiteX4-1299" fmla="*/ 1019349 w 1086906"/>
                      <a:gd name="connsiteY4-1300" fmla="*/ 166337 h 984929"/>
                      <a:gd name="connsiteX5-1301" fmla="*/ 945097 w 1086906"/>
                      <a:gd name="connsiteY5-1302" fmla="*/ 171759 h 984929"/>
                      <a:gd name="connsiteX6-1303" fmla="*/ 838806 w 1086906"/>
                      <a:gd name="connsiteY6-1304" fmla="*/ 187437 h 984929"/>
                      <a:gd name="connsiteX7-1305" fmla="*/ 753910 w 1086906"/>
                      <a:gd name="connsiteY7-1306" fmla="*/ 220090 h 984929"/>
                      <a:gd name="connsiteX8-1307" fmla="*/ 643331 w 1086906"/>
                      <a:gd name="connsiteY8-1308" fmla="*/ 260719 h 984929"/>
                      <a:gd name="connsiteX9-1309" fmla="*/ 544276 w 1086906"/>
                      <a:gd name="connsiteY9-1310" fmla="*/ 289745 h 984929"/>
                      <a:gd name="connsiteX10-1311" fmla="*/ 309138 w 1086906"/>
                      <a:gd name="connsiteY10-1312" fmla="*/ 199777 h 984929"/>
                      <a:gd name="connsiteX11-1313" fmla="*/ 142977 w 1086906"/>
                      <a:gd name="connsiteY11-1314" fmla="*/ 94373 h 984929"/>
                      <a:gd name="connsiteX12-1315" fmla="*/ 87627 w 1086906"/>
                      <a:gd name="connsiteY12-1316" fmla="*/ 31936 h 984929"/>
                      <a:gd name="connsiteX13-1317" fmla="*/ 3532 w 1086906"/>
                      <a:gd name="connsiteY13-1318" fmla="*/ 3585 h 984929"/>
                      <a:gd name="connsiteX14-1319" fmla="*/ 13735 w 1086906"/>
                      <a:gd name="connsiteY14-1320" fmla="*/ 7036 h 984929"/>
                      <a:gd name="connsiteX15-1321" fmla="*/ 2237 w 1086906"/>
                      <a:gd name="connsiteY15-1322" fmla="*/ 69709 h 984929"/>
                      <a:gd name="connsiteX16-1323" fmla="*/ 41352 w 1086906"/>
                      <a:gd name="connsiteY16-1324" fmla="*/ 220078 h 984929"/>
                      <a:gd name="connsiteX17-1325" fmla="*/ 112981 w 1086906"/>
                      <a:gd name="connsiteY17-1326" fmla="*/ 401941 h 984929"/>
                      <a:gd name="connsiteX18-1327" fmla="*/ 160225 w 1086906"/>
                      <a:gd name="connsiteY18-1328" fmla="*/ 673213 h 984929"/>
                      <a:gd name="connsiteX19-1329" fmla="*/ 243537 w 1086906"/>
                      <a:gd name="connsiteY19-1330" fmla="*/ 970901 h 984929"/>
                      <a:gd name="connsiteX0-1331" fmla="*/ 243537 w 1086906"/>
                      <a:gd name="connsiteY0-1332" fmla="*/ 970901 h 984929"/>
                      <a:gd name="connsiteX1-1333" fmla="*/ 800305 w 1086906"/>
                      <a:gd name="connsiteY1-1334" fmla="*/ 874381 h 984929"/>
                      <a:gd name="connsiteX2-1335" fmla="*/ 1050048 w 1086906"/>
                      <a:gd name="connsiteY2-1336" fmla="*/ 337177 h 984929"/>
                      <a:gd name="connsiteX3-1337" fmla="*/ 1077173 w 1086906"/>
                      <a:gd name="connsiteY3-1338" fmla="*/ 191501 h 984929"/>
                      <a:gd name="connsiteX4-1339" fmla="*/ 1019349 w 1086906"/>
                      <a:gd name="connsiteY4-1340" fmla="*/ 166337 h 984929"/>
                      <a:gd name="connsiteX5-1341" fmla="*/ 945097 w 1086906"/>
                      <a:gd name="connsiteY5-1342" fmla="*/ 171759 h 984929"/>
                      <a:gd name="connsiteX6-1343" fmla="*/ 838806 w 1086906"/>
                      <a:gd name="connsiteY6-1344" fmla="*/ 187437 h 984929"/>
                      <a:gd name="connsiteX7-1345" fmla="*/ 753910 w 1086906"/>
                      <a:gd name="connsiteY7-1346" fmla="*/ 220090 h 984929"/>
                      <a:gd name="connsiteX8-1347" fmla="*/ 643331 w 1086906"/>
                      <a:gd name="connsiteY8-1348" fmla="*/ 260719 h 984929"/>
                      <a:gd name="connsiteX9-1349" fmla="*/ 544276 w 1086906"/>
                      <a:gd name="connsiteY9-1350" fmla="*/ 289745 h 984929"/>
                      <a:gd name="connsiteX10-1351" fmla="*/ 309138 w 1086906"/>
                      <a:gd name="connsiteY10-1352" fmla="*/ 199777 h 984929"/>
                      <a:gd name="connsiteX11-1353" fmla="*/ 146156 w 1086906"/>
                      <a:gd name="connsiteY11-1354" fmla="*/ 86319 h 984929"/>
                      <a:gd name="connsiteX12-1355" fmla="*/ 87627 w 1086906"/>
                      <a:gd name="connsiteY12-1356" fmla="*/ 31936 h 984929"/>
                      <a:gd name="connsiteX13-1357" fmla="*/ 3532 w 1086906"/>
                      <a:gd name="connsiteY13-1358" fmla="*/ 3585 h 984929"/>
                      <a:gd name="connsiteX14-1359" fmla="*/ 13735 w 1086906"/>
                      <a:gd name="connsiteY14-1360" fmla="*/ 7036 h 984929"/>
                      <a:gd name="connsiteX15-1361" fmla="*/ 2237 w 1086906"/>
                      <a:gd name="connsiteY15-1362" fmla="*/ 69709 h 984929"/>
                      <a:gd name="connsiteX16-1363" fmla="*/ 41352 w 1086906"/>
                      <a:gd name="connsiteY16-1364" fmla="*/ 220078 h 984929"/>
                      <a:gd name="connsiteX17-1365" fmla="*/ 112981 w 1086906"/>
                      <a:gd name="connsiteY17-1366" fmla="*/ 401941 h 984929"/>
                      <a:gd name="connsiteX18-1367" fmla="*/ 160225 w 1086906"/>
                      <a:gd name="connsiteY18-1368" fmla="*/ 673213 h 984929"/>
                      <a:gd name="connsiteX19-1369" fmla="*/ 243537 w 1086906"/>
                      <a:gd name="connsiteY19-1370" fmla="*/ 970901 h 984929"/>
                      <a:gd name="connsiteX0-1371" fmla="*/ 243537 w 1086906"/>
                      <a:gd name="connsiteY0-1372" fmla="*/ 970432 h 984460"/>
                      <a:gd name="connsiteX1-1373" fmla="*/ 800305 w 1086906"/>
                      <a:gd name="connsiteY1-1374" fmla="*/ 873912 h 984460"/>
                      <a:gd name="connsiteX2-1375" fmla="*/ 1050048 w 1086906"/>
                      <a:gd name="connsiteY2-1376" fmla="*/ 336708 h 984460"/>
                      <a:gd name="connsiteX3-1377" fmla="*/ 1077173 w 1086906"/>
                      <a:gd name="connsiteY3-1378" fmla="*/ 191032 h 984460"/>
                      <a:gd name="connsiteX4-1379" fmla="*/ 1019349 w 1086906"/>
                      <a:gd name="connsiteY4-1380" fmla="*/ 165868 h 984460"/>
                      <a:gd name="connsiteX5-1381" fmla="*/ 945097 w 1086906"/>
                      <a:gd name="connsiteY5-1382" fmla="*/ 171290 h 984460"/>
                      <a:gd name="connsiteX6-1383" fmla="*/ 838806 w 1086906"/>
                      <a:gd name="connsiteY6-1384" fmla="*/ 186968 h 984460"/>
                      <a:gd name="connsiteX7-1385" fmla="*/ 753910 w 1086906"/>
                      <a:gd name="connsiteY7-1386" fmla="*/ 219621 h 984460"/>
                      <a:gd name="connsiteX8-1387" fmla="*/ 643331 w 1086906"/>
                      <a:gd name="connsiteY8-1388" fmla="*/ 260250 h 984460"/>
                      <a:gd name="connsiteX9-1389" fmla="*/ 544276 w 1086906"/>
                      <a:gd name="connsiteY9-1390" fmla="*/ 289276 h 984460"/>
                      <a:gd name="connsiteX10-1391" fmla="*/ 309138 w 1086906"/>
                      <a:gd name="connsiteY10-1392" fmla="*/ 199308 h 984460"/>
                      <a:gd name="connsiteX11-1393" fmla="*/ 146156 w 1086906"/>
                      <a:gd name="connsiteY11-1394" fmla="*/ 85850 h 984460"/>
                      <a:gd name="connsiteX12-1395" fmla="*/ 58568 w 1086906"/>
                      <a:gd name="connsiteY12-1396" fmla="*/ 24077 h 984460"/>
                      <a:gd name="connsiteX13-1397" fmla="*/ 3532 w 1086906"/>
                      <a:gd name="connsiteY13-1398" fmla="*/ 3116 h 984460"/>
                      <a:gd name="connsiteX14-1399" fmla="*/ 13735 w 1086906"/>
                      <a:gd name="connsiteY14-1400" fmla="*/ 6567 h 984460"/>
                      <a:gd name="connsiteX15-1401" fmla="*/ 2237 w 1086906"/>
                      <a:gd name="connsiteY15-1402" fmla="*/ 69240 h 984460"/>
                      <a:gd name="connsiteX16-1403" fmla="*/ 41352 w 1086906"/>
                      <a:gd name="connsiteY16-1404" fmla="*/ 219609 h 984460"/>
                      <a:gd name="connsiteX17-1405" fmla="*/ 112981 w 1086906"/>
                      <a:gd name="connsiteY17-1406" fmla="*/ 401472 h 984460"/>
                      <a:gd name="connsiteX18-1407" fmla="*/ 160225 w 1086906"/>
                      <a:gd name="connsiteY18-1408" fmla="*/ 672744 h 984460"/>
                      <a:gd name="connsiteX19-1409" fmla="*/ 243537 w 1086906"/>
                      <a:gd name="connsiteY19-1410" fmla="*/ 970432 h 984460"/>
                      <a:gd name="connsiteX0-1411" fmla="*/ 248176 w 1091545"/>
                      <a:gd name="connsiteY0-1412" fmla="*/ 972400 h 986428"/>
                      <a:gd name="connsiteX1-1413" fmla="*/ 804944 w 1091545"/>
                      <a:gd name="connsiteY1-1414" fmla="*/ 875880 h 986428"/>
                      <a:gd name="connsiteX2-1415" fmla="*/ 1054687 w 1091545"/>
                      <a:gd name="connsiteY2-1416" fmla="*/ 338676 h 986428"/>
                      <a:gd name="connsiteX3-1417" fmla="*/ 1081812 w 1091545"/>
                      <a:gd name="connsiteY3-1418" fmla="*/ 193000 h 986428"/>
                      <a:gd name="connsiteX4-1419" fmla="*/ 1023988 w 1091545"/>
                      <a:gd name="connsiteY4-1420" fmla="*/ 167836 h 986428"/>
                      <a:gd name="connsiteX5-1421" fmla="*/ 949736 w 1091545"/>
                      <a:gd name="connsiteY5-1422" fmla="*/ 173258 h 986428"/>
                      <a:gd name="connsiteX6-1423" fmla="*/ 843445 w 1091545"/>
                      <a:gd name="connsiteY6-1424" fmla="*/ 188936 h 986428"/>
                      <a:gd name="connsiteX7-1425" fmla="*/ 758549 w 1091545"/>
                      <a:gd name="connsiteY7-1426" fmla="*/ 221589 h 986428"/>
                      <a:gd name="connsiteX8-1427" fmla="*/ 647970 w 1091545"/>
                      <a:gd name="connsiteY8-1428" fmla="*/ 262218 h 986428"/>
                      <a:gd name="connsiteX9-1429" fmla="*/ 548915 w 1091545"/>
                      <a:gd name="connsiteY9-1430" fmla="*/ 291244 h 986428"/>
                      <a:gd name="connsiteX10-1431" fmla="*/ 313777 w 1091545"/>
                      <a:gd name="connsiteY10-1432" fmla="*/ 201276 h 986428"/>
                      <a:gd name="connsiteX11-1433" fmla="*/ 150795 w 1091545"/>
                      <a:gd name="connsiteY11-1434" fmla="*/ 87818 h 986428"/>
                      <a:gd name="connsiteX12-1435" fmla="*/ 63207 w 1091545"/>
                      <a:gd name="connsiteY12-1436" fmla="*/ 26045 h 986428"/>
                      <a:gd name="connsiteX13-1437" fmla="*/ 8171 w 1091545"/>
                      <a:gd name="connsiteY13-1438" fmla="*/ 5084 h 986428"/>
                      <a:gd name="connsiteX14-1439" fmla="*/ 8638 w 1091545"/>
                      <a:gd name="connsiteY14-1440" fmla="*/ 5426 h 986428"/>
                      <a:gd name="connsiteX15-1441" fmla="*/ 6876 w 1091545"/>
                      <a:gd name="connsiteY15-1442" fmla="*/ 71208 h 986428"/>
                      <a:gd name="connsiteX16-1443" fmla="*/ 45991 w 1091545"/>
                      <a:gd name="connsiteY16-1444" fmla="*/ 221577 h 986428"/>
                      <a:gd name="connsiteX17-1445" fmla="*/ 117620 w 1091545"/>
                      <a:gd name="connsiteY17-1446" fmla="*/ 403440 h 986428"/>
                      <a:gd name="connsiteX18-1447" fmla="*/ 164864 w 1091545"/>
                      <a:gd name="connsiteY18-1448" fmla="*/ 674712 h 986428"/>
                      <a:gd name="connsiteX19-1449" fmla="*/ 248176 w 1091545"/>
                      <a:gd name="connsiteY19-1450" fmla="*/ 972400 h 986428"/>
                      <a:gd name="connsiteX0-1451" fmla="*/ 262166 w 1105535"/>
                      <a:gd name="connsiteY0-1452" fmla="*/ 972400 h 986428"/>
                      <a:gd name="connsiteX1-1453" fmla="*/ 818934 w 1105535"/>
                      <a:gd name="connsiteY1-1454" fmla="*/ 875880 h 986428"/>
                      <a:gd name="connsiteX2-1455" fmla="*/ 1068677 w 1105535"/>
                      <a:gd name="connsiteY2-1456" fmla="*/ 338676 h 986428"/>
                      <a:gd name="connsiteX3-1457" fmla="*/ 1095802 w 1105535"/>
                      <a:gd name="connsiteY3-1458" fmla="*/ 193000 h 986428"/>
                      <a:gd name="connsiteX4-1459" fmla="*/ 1037978 w 1105535"/>
                      <a:gd name="connsiteY4-1460" fmla="*/ 167836 h 986428"/>
                      <a:gd name="connsiteX5-1461" fmla="*/ 963726 w 1105535"/>
                      <a:gd name="connsiteY5-1462" fmla="*/ 173258 h 986428"/>
                      <a:gd name="connsiteX6-1463" fmla="*/ 857435 w 1105535"/>
                      <a:gd name="connsiteY6-1464" fmla="*/ 188936 h 986428"/>
                      <a:gd name="connsiteX7-1465" fmla="*/ 772539 w 1105535"/>
                      <a:gd name="connsiteY7-1466" fmla="*/ 221589 h 986428"/>
                      <a:gd name="connsiteX8-1467" fmla="*/ 661960 w 1105535"/>
                      <a:gd name="connsiteY8-1468" fmla="*/ 262218 h 986428"/>
                      <a:gd name="connsiteX9-1469" fmla="*/ 562905 w 1105535"/>
                      <a:gd name="connsiteY9-1470" fmla="*/ 291244 h 986428"/>
                      <a:gd name="connsiteX10-1471" fmla="*/ 327767 w 1105535"/>
                      <a:gd name="connsiteY10-1472" fmla="*/ 201276 h 986428"/>
                      <a:gd name="connsiteX11-1473" fmla="*/ 164785 w 1105535"/>
                      <a:gd name="connsiteY11-1474" fmla="*/ 87818 h 986428"/>
                      <a:gd name="connsiteX12-1475" fmla="*/ 77197 w 1105535"/>
                      <a:gd name="connsiteY12-1476" fmla="*/ 26045 h 986428"/>
                      <a:gd name="connsiteX13-1477" fmla="*/ 22161 w 1105535"/>
                      <a:gd name="connsiteY13-1478" fmla="*/ 5084 h 986428"/>
                      <a:gd name="connsiteX14-1479" fmla="*/ 22628 w 1105535"/>
                      <a:gd name="connsiteY14-1480" fmla="*/ 5426 h 986428"/>
                      <a:gd name="connsiteX15-1481" fmla="*/ 1595 w 1105535"/>
                      <a:gd name="connsiteY15-1482" fmla="*/ 92263 h 986428"/>
                      <a:gd name="connsiteX16-1483" fmla="*/ 59981 w 1105535"/>
                      <a:gd name="connsiteY16-1484" fmla="*/ 221577 h 986428"/>
                      <a:gd name="connsiteX17-1485" fmla="*/ 131610 w 1105535"/>
                      <a:gd name="connsiteY17-1486" fmla="*/ 403440 h 986428"/>
                      <a:gd name="connsiteX18-1487" fmla="*/ 178854 w 1105535"/>
                      <a:gd name="connsiteY18-1488" fmla="*/ 674712 h 986428"/>
                      <a:gd name="connsiteX19-1489" fmla="*/ 262166 w 1105535"/>
                      <a:gd name="connsiteY19-1490" fmla="*/ 972400 h 986428"/>
                      <a:gd name="connsiteX0-1491" fmla="*/ 262588 w 1105957"/>
                      <a:gd name="connsiteY0-1492" fmla="*/ 972400 h 986428"/>
                      <a:gd name="connsiteX1-1493" fmla="*/ 819356 w 1105957"/>
                      <a:gd name="connsiteY1-1494" fmla="*/ 875880 h 986428"/>
                      <a:gd name="connsiteX2-1495" fmla="*/ 1069099 w 1105957"/>
                      <a:gd name="connsiteY2-1496" fmla="*/ 338676 h 986428"/>
                      <a:gd name="connsiteX3-1497" fmla="*/ 1096224 w 1105957"/>
                      <a:gd name="connsiteY3-1498" fmla="*/ 193000 h 986428"/>
                      <a:gd name="connsiteX4-1499" fmla="*/ 1038400 w 1105957"/>
                      <a:gd name="connsiteY4-1500" fmla="*/ 167836 h 986428"/>
                      <a:gd name="connsiteX5-1501" fmla="*/ 964148 w 1105957"/>
                      <a:gd name="connsiteY5-1502" fmla="*/ 173258 h 986428"/>
                      <a:gd name="connsiteX6-1503" fmla="*/ 857857 w 1105957"/>
                      <a:gd name="connsiteY6-1504" fmla="*/ 188936 h 986428"/>
                      <a:gd name="connsiteX7-1505" fmla="*/ 772961 w 1105957"/>
                      <a:gd name="connsiteY7-1506" fmla="*/ 221589 h 986428"/>
                      <a:gd name="connsiteX8-1507" fmla="*/ 662382 w 1105957"/>
                      <a:gd name="connsiteY8-1508" fmla="*/ 262218 h 986428"/>
                      <a:gd name="connsiteX9-1509" fmla="*/ 563327 w 1105957"/>
                      <a:gd name="connsiteY9-1510" fmla="*/ 291244 h 986428"/>
                      <a:gd name="connsiteX10-1511" fmla="*/ 328189 w 1105957"/>
                      <a:gd name="connsiteY10-1512" fmla="*/ 201276 h 986428"/>
                      <a:gd name="connsiteX11-1513" fmla="*/ 165207 w 1105957"/>
                      <a:gd name="connsiteY11-1514" fmla="*/ 87818 h 986428"/>
                      <a:gd name="connsiteX12-1515" fmla="*/ 77619 w 1105957"/>
                      <a:gd name="connsiteY12-1516" fmla="*/ 26045 h 986428"/>
                      <a:gd name="connsiteX13-1517" fmla="*/ 22583 w 1105957"/>
                      <a:gd name="connsiteY13-1518" fmla="*/ 5084 h 986428"/>
                      <a:gd name="connsiteX14-1519" fmla="*/ 23050 w 1105957"/>
                      <a:gd name="connsiteY14-1520" fmla="*/ 5426 h 986428"/>
                      <a:gd name="connsiteX15-1521" fmla="*/ 2017 w 1105957"/>
                      <a:gd name="connsiteY15-1522" fmla="*/ 92263 h 986428"/>
                      <a:gd name="connsiteX16-1523" fmla="*/ 67309 w 1105957"/>
                      <a:gd name="connsiteY16-1524" fmla="*/ 261949 h 986428"/>
                      <a:gd name="connsiteX17-1525" fmla="*/ 132032 w 1105957"/>
                      <a:gd name="connsiteY17-1526" fmla="*/ 403440 h 986428"/>
                      <a:gd name="connsiteX18-1527" fmla="*/ 179276 w 1105957"/>
                      <a:gd name="connsiteY18-1528" fmla="*/ 674712 h 986428"/>
                      <a:gd name="connsiteX19-1529" fmla="*/ 262588 w 1105957"/>
                      <a:gd name="connsiteY19-1530" fmla="*/ 972400 h 986428"/>
                      <a:gd name="connsiteX0-1531" fmla="*/ 262588 w 1105957"/>
                      <a:gd name="connsiteY0-1532" fmla="*/ 972400 h 986428"/>
                      <a:gd name="connsiteX1-1533" fmla="*/ 819356 w 1105957"/>
                      <a:gd name="connsiteY1-1534" fmla="*/ 875880 h 986428"/>
                      <a:gd name="connsiteX2-1535" fmla="*/ 1069099 w 1105957"/>
                      <a:gd name="connsiteY2-1536" fmla="*/ 338676 h 986428"/>
                      <a:gd name="connsiteX3-1537" fmla="*/ 1096224 w 1105957"/>
                      <a:gd name="connsiteY3-1538" fmla="*/ 193000 h 986428"/>
                      <a:gd name="connsiteX4-1539" fmla="*/ 1038400 w 1105957"/>
                      <a:gd name="connsiteY4-1540" fmla="*/ 167836 h 986428"/>
                      <a:gd name="connsiteX5-1541" fmla="*/ 964148 w 1105957"/>
                      <a:gd name="connsiteY5-1542" fmla="*/ 173258 h 986428"/>
                      <a:gd name="connsiteX6-1543" fmla="*/ 857857 w 1105957"/>
                      <a:gd name="connsiteY6-1544" fmla="*/ 188936 h 986428"/>
                      <a:gd name="connsiteX7-1545" fmla="*/ 772961 w 1105957"/>
                      <a:gd name="connsiteY7-1546" fmla="*/ 221589 h 986428"/>
                      <a:gd name="connsiteX8-1547" fmla="*/ 662382 w 1105957"/>
                      <a:gd name="connsiteY8-1548" fmla="*/ 262218 h 986428"/>
                      <a:gd name="connsiteX9-1549" fmla="*/ 563327 w 1105957"/>
                      <a:gd name="connsiteY9-1550" fmla="*/ 291244 h 986428"/>
                      <a:gd name="connsiteX10-1551" fmla="*/ 328189 w 1105957"/>
                      <a:gd name="connsiteY10-1552" fmla="*/ 201276 h 986428"/>
                      <a:gd name="connsiteX11-1553" fmla="*/ 165207 w 1105957"/>
                      <a:gd name="connsiteY11-1554" fmla="*/ 87818 h 986428"/>
                      <a:gd name="connsiteX12-1555" fmla="*/ 77619 w 1105957"/>
                      <a:gd name="connsiteY12-1556" fmla="*/ 26045 h 986428"/>
                      <a:gd name="connsiteX13-1557" fmla="*/ 22583 w 1105957"/>
                      <a:gd name="connsiteY13-1558" fmla="*/ 5084 h 986428"/>
                      <a:gd name="connsiteX14-1559" fmla="*/ 23050 w 1105957"/>
                      <a:gd name="connsiteY14-1560" fmla="*/ 5426 h 986428"/>
                      <a:gd name="connsiteX15-1561" fmla="*/ 2017 w 1105957"/>
                      <a:gd name="connsiteY15-1562" fmla="*/ 92263 h 986428"/>
                      <a:gd name="connsiteX16-1563" fmla="*/ 67309 w 1105957"/>
                      <a:gd name="connsiteY16-1564" fmla="*/ 261949 h 986428"/>
                      <a:gd name="connsiteX17-1565" fmla="*/ 130792 w 1105957"/>
                      <a:gd name="connsiteY17-1566" fmla="*/ 436677 h 986428"/>
                      <a:gd name="connsiteX18-1567" fmla="*/ 179276 w 1105957"/>
                      <a:gd name="connsiteY18-1568" fmla="*/ 674712 h 986428"/>
                      <a:gd name="connsiteX19-1569" fmla="*/ 262588 w 1105957"/>
                      <a:gd name="connsiteY19-1570" fmla="*/ 972400 h 986428"/>
                      <a:gd name="connsiteX0-1571" fmla="*/ 262588 w 1105957"/>
                      <a:gd name="connsiteY0-1572" fmla="*/ 972400 h 983767"/>
                      <a:gd name="connsiteX1-1573" fmla="*/ 819356 w 1105957"/>
                      <a:gd name="connsiteY1-1574" fmla="*/ 875880 h 983767"/>
                      <a:gd name="connsiteX2-1575" fmla="*/ 1069099 w 1105957"/>
                      <a:gd name="connsiteY2-1576" fmla="*/ 338676 h 983767"/>
                      <a:gd name="connsiteX3-1577" fmla="*/ 1096224 w 1105957"/>
                      <a:gd name="connsiteY3-1578" fmla="*/ 193000 h 983767"/>
                      <a:gd name="connsiteX4-1579" fmla="*/ 1038400 w 1105957"/>
                      <a:gd name="connsiteY4-1580" fmla="*/ 167836 h 983767"/>
                      <a:gd name="connsiteX5-1581" fmla="*/ 964148 w 1105957"/>
                      <a:gd name="connsiteY5-1582" fmla="*/ 173258 h 983767"/>
                      <a:gd name="connsiteX6-1583" fmla="*/ 857857 w 1105957"/>
                      <a:gd name="connsiteY6-1584" fmla="*/ 188936 h 983767"/>
                      <a:gd name="connsiteX7-1585" fmla="*/ 772961 w 1105957"/>
                      <a:gd name="connsiteY7-1586" fmla="*/ 221589 h 983767"/>
                      <a:gd name="connsiteX8-1587" fmla="*/ 662382 w 1105957"/>
                      <a:gd name="connsiteY8-1588" fmla="*/ 262218 h 983767"/>
                      <a:gd name="connsiteX9-1589" fmla="*/ 563327 w 1105957"/>
                      <a:gd name="connsiteY9-1590" fmla="*/ 291244 h 983767"/>
                      <a:gd name="connsiteX10-1591" fmla="*/ 328189 w 1105957"/>
                      <a:gd name="connsiteY10-1592" fmla="*/ 201276 h 983767"/>
                      <a:gd name="connsiteX11-1593" fmla="*/ 165207 w 1105957"/>
                      <a:gd name="connsiteY11-1594" fmla="*/ 87818 h 983767"/>
                      <a:gd name="connsiteX12-1595" fmla="*/ 77619 w 1105957"/>
                      <a:gd name="connsiteY12-1596" fmla="*/ 26045 h 983767"/>
                      <a:gd name="connsiteX13-1597" fmla="*/ 22583 w 1105957"/>
                      <a:gd name="connsiteY13-1598" fmla="*/ 5084 h 983767"/>
                      <a:gd name="connsiteX14-1599" fmla="*/ 23050 w 1105957"/>
                      <a:gd name="connsiteY14-1600" fmla="*/ 5426 h 983767"/>
                      <a:gd name="connsiteX15-1601" fmla="*/ 2017 w 1105957"/>
                      <a:gd name="connsiteY15-1602" fmla="*/ 92263 h 983767"/>
                      <a:gd name="connsiteX16-1603" fmla="*/ 67309 w 1105957"/>
                      <a:gd name="connsiteY16-1604" fmla="*/ 261949 h 983767"/>
                      <a:gd name="connsiteX17-1605" fmla="*/ 130792 w 1105957"/>
                      <a:gd name="connsiteY17-1606" fmla="*/ 436677 h 983767"/>
                      <a:gd name="connsiteX18-1607" fmla="*/ 180223 w 1105957"/>
                      <a:gd name="connsiteY18-1608" fmla="*/ 711670 h 983767"/>
                      <a:gd name="connsiteX19-1609" fmla="*/ 262588 w 1105957"/>
                      <a:gd name="connsiteY19-1610" fmla="*/ 972400 h 983767"/>
                      <a:gd name="connsiteX0-1611" fmla="*/ 249374 w 1105957"/>
                      <a:gd name="connsiteY0-1612" fmla="*/ 973471 h 984679"/>
                      <a:gd name="connsiteX1-1613" fmla="*/ 819356 w 1105957"/>
                      <a:gd name="connsiteY1-1614" fmla="*/ 875880 h 984679"/>
                      <a:gd name="connsiteX2-1615" fmla="*/ 1069099 w 1105957"/>
                      <a:gd name="connsiteY2-1616" fmla="*/ 338676 h 984679"/>
                      <a:gd name="connsiteX3-1617" fmla="*/ 1096224 w 1105957"/>
                      <a:gd name="connsiteY3-1618" fmla="*/ 193000 h 984679"/>
                      <a:gd name="connsiteX4-1619" fmla="*/ 1038400 w 1105957"/>
                      <a:gd name="connsiteY4-1620" fmla="*/ 167836 h 984679"/>
                      <a:gd name="connsiteX5-1621" fmla="*/ 964148 w 1105957"/>
                      <a:gd name="connsiteY5-1622" fmla="*/ 173258 h 984679"/>
                      <a:gd name="connsiteX6-1623" fmla="*/ 857857 w 1105957"/>
                      <a:gd name="connsiteY6-1624" fmla="*/ 188936 h 984679"/>
                      <a:gd name="connsiteX7-1625" fmla="*/ 772961 w 1105957"/>
                      <a:gd name="connsiteY7-1626" fmla="*/ 221589 h 984679"/>
                      <a:gd name="connsiteX8-1627" fmla="*/ 662382 w 1105957"/>
                      <a:gd name="connsiteY8-1628" fmla="*/ 262218 h 984679"/>
                      <a:gd name="connsiteX9-1629" fmla="*/ 563327 w 1105957"/>
                      <a:gd name="connsiteY9-1630" fmla="*/ 291244 h 984679"/>
                      <a:gd name="connsiteX10-1631" fmla="*/ 328189 w 1105957"/>
                      <a:gd name="connsiteY10-1632" fmla="*/ 201276 h 984679"/>
                      <a:gd name="connsiteX11-1633" fmla="*/ 165207 w 1105957"/>
                      <a:gd name="connsiteY11-1634" fmla="*/ 87818 h 984679"/>
                      <a:gd name="connsiteX12-1635" fmla="*/ 77619 w 1105957"/>
                      <a:gd name="connsiteY12-1636" fmla="*/ 26045 h 984679"/>
                      <a:gd name="connsiteX13-1637" fmla="*/ 22583 w 1105957"/>
                      <a:gd name="connsiteY13-1638" fmla="*/ 5084 h 984679"/>
                      <a:gd name="connsiteX14-1639" fmla="*/ 23050 w 1105957"/>
                      <a:gd name="connsiteY14-1640" fmla="*/ 5426 h 984679"/>
                      <a:gd name="connsiteX15-1641" fmla="*/ 2017 w 1105957"/>
                      <a:gd name="connsiteY15-1642" fmla="*/ 92263 h 984679"/>
                      <a:gd name="connsiteX16-1643" fmla="*/ 67309 w 1105957"/>
                      <a:gd name="connsiteY16-1644" fmla="*/ 261949 h 984679"/>
                      <a:gd name="connsiteX17-1645" fmla="*/ 130792 w 1105957"/>
                      <a:gd name="connsiteY17-1646" fmla="*/ 436677 h 984679"/>
                      <a:gd name="connsiteX18-1647" fmla="*/ 180223 w 1105957"/>
                      <a:gd name="connsiteY18-1648" fmla="*/ 711670 h 984679"/>
                      <a:gd name="connsiteX19-1649" fmla="*/ 249374 w 1105957"/>
                      <a:gd name="connsiteY19-1650" fmla="*/ 973471 h 984679"/>
                      <a:gd name="connsiteX0-1651" fmla="*/ 249374 w 1105957"/>
                      <a:gd name="connsiteY0-1652" fmla="*/ 973471 h 984647"/>
                      <a:gd name="connsiteX1-1653" fmla="*/ 819356 w 1105957"/>
                      <a:gd name="connsiteY1-1654" fmla="*/ 875880 h 984647"/>
                      <a:gd name="connsiteX2-1655" fmla="*/ 1069099 w 1105957"/>
                      <a:gd name="connsiteY2-1656" fmla="*/ 338676 h 984647"/>
                      <a:gd name="connsiteX3-1657" fmla="*/ 1096224 w 1105957"/>
                      <a:gd name="connsiteY3-1658" fmla="*/ 193000 h 984647"/>
                      <a:gd name="connsiteX4-1659" fmla="*/ 1038400 w 1105957"/>
                      <a:gd name="connsiteY4-1660" fmla="*/ 167836 h 984647"/>
                      <a:gd name="connsiteX5-1661" fmla="*/ 964148 w 1105957"/>
                      <a:gd name="connsiteY5-1662" fmla="*/ 173258 h 984647"/>
                      <a:gd name="connsiteX6-1663" fmla="*/ 857857 w 1105957"/>
                      <a:gd name="connsiteY6-1664" fmla="*/ 188936 h 984647"/>
                      <a:gd name="connsiteX7-1665" fmla="*/ 772961 w 1105957"/>
                      <a:gd name="connsiteY7-1666" fmla="*/ 221589 h 984647"/>
                      <a:gd name="connsiteX8-1667" fmla="*/ 662382 w 1105957"/>
                      <a:gd name="connsiteY8-1668" fmla="*/ 262218 h 984647"/>
                      <a:gd name="connsiteX9-1669" fmla="*/ 563327 w 1105957"/>
                      <a:gd name="connsiteY9-1670" fmla="*/ 291244 h 984647"/>
                      <a:gd name="connsiteX10-1671" fmla="*/ 328189 w 1105957"/>
                      <a:gd name="connsiteY10-1672" fmla="*/ 201276 h 984647"/>
                      <a:gd name="connsiteX11-1673" fmla="*/ 165207 w 1105957"/>
                      <a:gd name="connsiteY11-1674" fmla="*/ 87818 h 984647"/>
                      <a:gd name="connsiteX12-1675" fmla="*/ 77619 w 1105957"/>
                      <a:gd name="connsiteY12-1676" fmla="*/ 26045 h 984647"/>
                      <a:gd name="connsiteX13-1677" fmla="*/ 22583 w 1105957"/>
                      <a:gd name="connsiteY13-1678" fmla="*/ 5084 h 984647"/>
                      <a:gd name="connsiteX14-1679" fmla="*/ 23050 w 1105957"/>
                      <a:gd name="connsiteY14-1680" fmla="*/ 5426 h 984647"/>
                      <a:gd name="connsiteX15-1681" fmla="*/ 2017 w 1105957"/>
                      <a:gd name="connsiteY15-1682" fmla="*/ 92263 h 984647"/>
                      <a:gd name="connsiteX16-1683" fmla="*/ 67309 w 1105957"/>
                      <a:gd name="connsiteY16-1684" fmla="*/ 261949 h 984647"/>
                      <a:gd name="connsiteX17-1685" fmla="*/ 130792 w 1105957"/>
                      <a:gd name="connsiteY17-1686" fmla="*/ 436677 h 984647"/>
                      <a:gd name="connsiteX18-1687" fmla="*/ 174560 w 1105957"/>
                      <a:gd name="connsiteY18-1688" fmla="*/ 712129 h 984647"/>
                      <a:gd name="connsiteX19-1689" fmla="*/ 249374 w 1105957"/>
                      <a:gd name="connsiteY19-1690" fmla="*/ 973471 h 984647"/>
                      <a:gd name="connsiteX0-1691" fmla="*/ 249374 w 1105957"/>
                      <a:gd name="connsiteY0-1692" fmla="*/ 973471 h 984647"/>
                      <a:gd name="connsiteX1-1693" fmla="*/ 819356 w 1105957"/>
                      <a:gd name="connsiteY1-1694" fmla="*/ 875880 h 984647"/>
                      <a:gd name="connsiteX2-1695" fmla="*/ 1069099 w 1105957"/>
                      <a:gd name="connsiteY2-1696" fmla="*/ 338676 h 984647"/>
                      <a:gd name="connsiteX3-1697" fmla="*/ 1096224 w 1105957"/>
                      <a:gd name="connsiteY3-1698" fmla="*/ 193000 h 984647"/>
                      <a:gd name="connsiteX4-1699" fmla="*/ 1038400 w 1105957"/>
                      <a:gd name="connsiteY4-1700" fmla="*/ 167836 h 984647"/>
                      <a:gd name="connsiteX5-1701" fmla="*/ 964148 w 1105957"/>
                      <a:gd name="connsiteY5-1702" fmla="*/ 173258 h 984647"/>
                      <a:gd name="connsiteX6-1703" fmla="*/ 857857 w 1105957"/>
                      <a:gd name="connsiteY6-1704" fmla="*/ 188936 h 984647"/>
                      <a:gd name="connsiteX7-1705" fmla="*/ 772961 w 1105957"/>
                      <a:gd name="connsiteY7-1706" fmla="*/ 221589 h 984647"/>
                      <a:gd name="connsiteX8-1707" fmla="*/ 662382 w 1105957"/>
                      <a:gd name="connsiteY8-1708" fmla="*/ 262218 h 984647"/>
                      <a:gd name="connsiteX9-1709" fmla="*/ 550957 w 1105957"/>
                      <a:gd name="connsiteY9-1710" fmla="*/ 278603 h 984647"/>
                      <a:gd name="connsiteX10-1711" fmla="*/ 328189 w 1105957"/>
                      <a:gd name="connsiteY10-1712" fmla="*/ 201276 h 984647"/>
                      <a:gd name="connsiteX11-1713" fmla="*/ 165207 w 1105957"/>
                      <a:gd name="connsiteY11-1714" fmla="*/ 87818 h 984647"/>
                      <a:gd name="connsiteX12-1715" fmla="*/ 77619 w 1105957"/>
                      <a:gd name="connsiteY12-1716" fmla="*/ 26045 h 984647"/>
                      <a:gd name="connsiteX13-1717" fmla="*/ 22583 w 1105957"/>
                      <a:gd name="connsiteY13-1718" fmla="*/ 5084 h 984647"/>
                      <a:gd name="connsiteX14-1719" fmla="*/ 23050 w 1105957"/>
                      <a:gd name="connsiteY14-1720" fmla="*/ 5426 h 984647"/>
                      <a:gd name="connsiteX15-1721" fmla="*/ 2017 w 1105957"/>
                      <a:gd name="connsiteY15-1722" fmla="*/ 92263 h 984647"/>
                      <a:gd name="connsiteX16-1723" fmla="*/ 67309 w 1105957"/>
                      <a:gd name="connsiteY16-1724" fmla="*/ 261949 h 984647"/>
                      <a:gd name="connsiteX17-1725" fmla="*/ 130792 w 1105957"/>
                      <a:gd name="connsiteY17-1726" fmla="*/ 436677 h 984647"/>
                      <a:gd name="connsiteX18-1727" fmla="*/ 174560 w 1105957"/>
                      <a:gd name="connsiteY18-1728" fmla="*/ 712129 h 984647"/>
                      <a:gd name="connsiteX19-1729" fmla="*/ 249374 w 1105957"/>
                      <a:gd name="connsiteY19-1730" fmla="*/ 973471 h 984647"/>
                      <a:gd name="connsiteX0-1731" fmla="*/ 255395 w 1111978"/>
                      <a:gd name="connsiteY0-1732" fmla="*/ 970340 h 981516"/>
                      <a:gd name="connsiteX1-1733" fmla="*/ 825377 w 1111978"/>
                      <a:gd name="connsiteY1-1734" fmla="*/ 872749 h 981516"/>
                      <a:gd name="connsiteX2-1735" fmla="*/ 1075120 w 1111978"/>
                      <a:gd name="connsiteY2-1736" fmla="*/ 335545 h 981516"/>
                      <a:gd name="connsiteX3-1737" fmla="*/ 1102245 w 1111978"/>
                      <a:gd name="connsiteY3-1738" fmla="*/ 189869 h 981516"/>
                      <a:gd name="connsiteX4-1739" fmla="*/ 1044421 w 1111978"/>
                      <a:gd name="connsiteY4-1740" fmla="*/ 164705 h 981516"/>
                      <a:gd name="connsiteX5-1741" fmla="*/ 970169 w 1111978"/>
                      <a:gd name="connsiteY5-1742" fmla="*/ 170127 h 981516"/>
                      <a:gd name="connsiteX6-1743" fmla="*/ 863878 w 1111978"/>
                      <a:gd name="connsiteY6-1744" fmla="*/ 185805 h 981516"/>
                      <a:gd name="connsiteX7-1745" fmla="*/ 778982 w 1111978"/>
                      <a:gd name="connsiteY7-1746" fmla="*/ 218458 h 981516"/>
                      <a:gd name="connsiteX8-1747" fmla="*/ 668403 w 1111978"/>
                      <a:gd name="connsiteY8-1748" fmla="*/ 259087 h 981516"/>
                      <a:gd name="connsiteX9-1749" fmla="*/ 556978 w 1111978"/>
                      <a:gd name="connsiteY9-1750" fmla="*/ 275472 h 981516"/>
                      <a:gd name="connsiteX10-1751" fmla="*/ 334210 w 1111978"/>
                      <a:gd name="connsiteY10-1752" fmla="*/ 198145 h 981516"/>
                      <a:gd name="connsiteX11-1753" fmla="*/ 171228 w 1111978"/>
                      <a:gd name="connsiteY11-1754" fmla="*/ 84687 h 981516"/>
                      <a:gd name="connsiteX12-1755" fmla="*/ 83640 w 1111978"/>
                      <a:gd name="connsiteY12-1756" fmla="*/ 22914 h 981516"/>
                      <a:gd name="connsiteX13-1757" fmla="*/ 28604 w 1111978"/>
                      <a:gd name="connsiteY13-1758" fmla="*/ 1953 h 981516"/>
                      <a:gd name="connsiteX14-1759" fmla="*/ 10493 w 1111978"/>
                      <a:gd name="connsiteY14-1760" fmla="*/ 7700 h 981516"/>
                      <a:gd name="connsiteX15-1761" fmla="*/ 8038 w 1111978"/>
                      <a:gd name="connsiteY15-1762" fmla="*/ 89132 h 981516"/>
                      <a:gd name="connsiteX16-1763" fmla="*/ 73330 w 1111978"/>
                      <a:gd name="connsiteY16-1764" fmla="*/ 258818 h 981516"/>
                      <a:gd name="connsiteX17-1765" fmla="*/ 136813 w 1111978"/>
                      <a:gd name="connsiteY17-1766" fmla="*/ 433546 h 981516"/>
                      <a:gd name="connsiteX18-1767" fmla="*/ 180581 w 1111978"/>
                      <a:gd name="connsiteY18-1768" fmla="*/ 708998 h 981516"/>
                      <a:gd name="connsiteX19-1769" fmla="*/ 255395 w 1111978"/>
                      <a:gd name="connsiteY19-1770" fmla="*/ 970340 h 981516"/>
                      <a:gd name="connsiteX0-1771" fmla="*/ 255395 w 1177264"/>
                      <a:gd name="connsiteY0-1772" fmla="*/ 970340 h 981516"/>
                      <a:gd name="connsiteX1-1773" fmla="*/ 825377 w 1177264"/>
                      <a:gd name="connsiteY1-1774" fmla="*/ 872749 h 981516"/>
                      <a:gd name="connsiteX2-1775" fmla="*/ 1075120 w 1177264"/>
                      <a:gd name="connsiteY2-1776" fmla="*/ 335545 h 981516"/>
                      <a:gd name="connsiteX3-1777" fmla="*/ 1175115 w 1177264"/>
                      <a:gd name="connsiteY3-1778" fmla="*/ 174215 h 981516"/>
                      <a:gd name="connsiteX4-1779" fmla="*/ 1044421 w 1177264"/>
                      <a:gd name="connsiteY4-1780" fmla="*/ 164705 h 981516"/>
                      <a:gd name="connsiteX5-1781" fmla="*/ 970169 w 1177264"/>
                      <a:gd name="connsiteY5-1782" fmla="*/ 170127 h 981516"/>
                      <a:gd name="connsiteX6-1783" fmla="*/ 863878 w 1177264"/>
                      <a:gd name="connsiteY6-1784" fmla="*/ 185805 h 981516"/>
                      <a:gd name="connsiteX7-1785" fmla="*/ 778982 w 1177264"/>
                      <a:gd name="connsiteY7-1786" fmla="*/ 218458 h 981516"/>
                      <a:gd name="connsiteX8-1787" fmla="*/ 668403 w 1177264"/>
                      <a:gd name="connsiteY8-1788" fmla="*/ 259087 h 981516"/>
                      <a:gd name="connsiteX9-1789" fmla="*/ 556978 w 1177264"/>
                      <a:gd name="connsiteY9-1790" fmla="*/ 275472 h 981516"/>
                      <a:gd name="connsiteX10-1791" fmla="*/ 334210 w 1177264"/>
                      <a:gd name="connsiteY10-1792" fmla="*/ 198145 h 981516"/>
                      <a:gd name="connsiteX11-1793" fmla="*/ 171228 w 1177264"/>
                      <a:gd name="connsiteY11-1794" fmla="*/ 84687 h 981516"/>
                      <a:gd name="connsiteX12-1795" fmla="*/ 83640 w 1177264"/>
                      <a:gd name="connsiteY12-1796" fmla="*/ 22914 h 981516"/>
                      <a:gd name="connsiteX13-1797" fmla="*/ 28604 w 1177264"/>
                      <a:gd name="connsiteY13-1798" fmla="*/ 1953 h 981516"/>
                      <a:gd name="connsiteX14-1799" fmla="*/ 10493 w 1177264"/>
                      <a:gd name="connsiteY14-1800" fmla="*/ 7700 h 981516"/>
                      <a:gd name="connsiteX15-1801" fmla="*/ 8038 w 1177264"/>
                      <a:gd name="connsiteY15-1802" fmla="*/ 89132 h 981516"/>
                      <a:gd name="connsiteX16-1803" fmla="*/ 73330 w 1177264"/>
                      <a:gd name="connsiteY16-1804" fmla="*/ 258818 h 981516"/>
                      <a:gd name="connsiteX17-1805" fmla="*/ 136813 w 1177264"/>
                      <a:gd name="connsiteY17-1806" fmla="*/ 433546 h 981516"/>
                      <a:gd name="connsiteX18-1807" fmla="*/ 180581 w 1177264"/>
                      <a:gd name="connsiteY18-1808" fmla="*/ 708998 h 981516"/>
                      <a:gd name="connsiteX19-1809" fmla="*/ 255395 w 1177264"/>
                      <a:gd name="connsiteY19-1810" fmla="*/ 970340 h 981516"/>
                      <a:gd name="connsiteX0-1811" fmla="*/ 255395 w 1177264"/>
                      <a:gd name="connsiteY0-1812" fmla="*/ 970340 h 981516"/>
                      <a:gd name="connsiteX1-1813" fmla="*/ 825377 w 1177264"/>
                      <a:gd name="connsiteY1-1814" fmla="*/ 872749 h 981516"/>
                      <a:gd name="connsiteX2-1815" fmla="*/ 1075120 w 1177264"/>
                      <a:gd name="connsiteY2-1816" fmla="*/ 335545 h 981516"/>
                      <a:gd name="connsiteX3-1817" fmla="*/ 1175115 w 1177264"/>
                      <a:gd name="connsiteY3-1818" fmla="*/ 174215 h 981516"/>
                      <a:gd name="connsiteX4-1819" fmla="*/ 1044421 w 1177264"/>
                      <a:gd name="connsiteY4-1820" fmla="*/ 164705 h 981516"/>
                      <a:gd name="connsiteX5-1821" fmla="*/ 926457 w 1177264"/>
                      <a:gd name="connsiteY5-1822" fmla="*/ 169773 h 981516"/>
                      <a:gd name="connsiteX6-1823" fmla="*/ 863878 w 1177264"/>
                      <a:gd name="connsiteY6-1824" fmla="*/ 185805 h 981516"/>
                      <a:gd name="connsiteX7-1825" fmla="*/ 778982 w 1177264"/>
                      <a:gd name="connsiteY7-1826" fmla="*/ 218458 h 981516"/>
                      <a:gd name="connsiteX8-1827" fmla="*/ 668403 w 1177264"/>
                      <a:gd name="connsiteY8-1828" fmla="*/ 259087 h 981516"/>
                      <a:gd name="connsiteX9-1829" fmla="*/ 556978 w 1177264"/>
                      <a:gd name="connsiteY9-1830" fmla="*/ 275472 h 981516"/>
                      <a:gd name="connsiteX10-1831" fmla="*/ 334210 w 1177264"/>
                      <a:gd name="connsiteY10-1832" fmla="*/ 198145 h 981516"/>
                      <a:gd name="connsiteX11-1833" fmla="*/ 171228 w 1177264"/>
                      <a:gd name="connsiteY11-1834" fmla="*/ 84687 h 981516"/>
                      <a:gd name="connsiteX12-1835" fmla="*/ 83640 w 1177264"/>
                      <a:gd name="connsiteY12-1836" fmla="*/ 22914 h 981516"/>
                      <a:gd name="connsiteX13-1837" fmla="*/ 28604 w 1177264"/>
                      <a:gd name="connsiteY13-1838" fmla="*/ 1953 h 981516"/>
                      <a:gd name="connsiteX14-1839" fmla="*/ 10493 w 1177264"/>
                      <a:gd name="connsiteY14-1840" fmla="*/ 7700 h 981516"/>
                      <a:gd name="connsiteX15-1841" fmla="*/ 8038 w 1177264"/>
                      <a:gd name="connsiteY15-1842" fmla="*/ 89132 h 981516"/>
                      <a:gd name="connsiteX16-1843" fmla="*/ 73330 w 1177264"/>
                      <a:gd name="connsiteY16-1844" fmla="*/ 258818 h 981516"/>
                      <a:gd name="connsiteX17-1845" fmla="*/ 136813 w 1177264"/>
                      <a:gd name="connsiteY17-1846" fmla="*/ 433546 h 981516"/>
                      <a:gd name="connsiteX18-1847" fmla="*/ 180581 w 1177264"/>
                      <a:gd name="connsiteY18-1848" fmla="*/ 708998 h 981516"/>
                      <a:gd name="connsiteX19-1849" fmla="*/ 255395 w 1177264"/>
                      <a:gd name="connsiteY19-1850" fmla="*/ 970340 h 981516"/>
                      <a:gd name="connsiteX0-1851" fmla="*/ 255396 w 1177264"/>
                      <a:gd name="connsiteY0-1852" fmla="*/ 970340 h 981516"/>
                      <a:gd name="connsiteX1-1853" fmla="*/ 825377 w 1177264"/>
                      <a:gd name="connsiteY1-1854" fmla="*/ 872749 h 981516"/>
                      <a:gd name="connsiteX2-1855" fmla="*/ 1075120 w 1177264"/>
                      <a:gd name="connsiteY2-1856" fmla="*/ 335545 h 981516"/>
                      <a:gd name="connsiteX3-1857" fmla="*/ 1175115 w 1177264"/>
                      <a:gd name="connsiteY3-1858" fmla="*/ 174215 h 981516"/>
                      <a:gd name="connsiteX4-1859" fmla="*/ 1044421 w 1177264"/>
                      <a:gd name="connsiteY4-1860" fmla="*/ 164705 h 981516"/>
                      <a:gd name="connsiteX5-1861" fmla="*/ 926457 w 1177264"/>
                      <a:gd name="connsiteY5-1862" fmla="*/ 169773 h 981516"/>
                      <a:gd name="connsiteX6-1863" fmla="*/ 863878 w 1177264"/>
                      <a:gd name="connsiteY6-1864" fmla="*/ 185805 h 981516"/>
                      <a:gd name="connsiteX7-1865" fmla="*/ 778982 w 1177264"/>
                      <a:gd name="connsiteY7-1866" fmla="*/ 218458 h 981516"/>
                      <a:gd name="connsiteX8-1867" fmla="*/ 668403 w 1177264"/>
                      <a:gd name="connsiteY8-1868" fmla="*/ 259087 h 981516"/>
                      <a:gd name="connsiteX9-1869" fmla="*/ 556978 w 1177264"/>
                      <a:gd name="connsiteY9-1870" fmla="*/ 275472 h 981516"/>
                      <a:gd name="connsiteX10-1871" fmla="*/ 334210 w 1177264"/>
                      <a:gd name="connsiteY10-1872" fmla="*/ 198145 h 981516"/>
                      <a:gd name="connsiteX11-1873" fmla="*/ 171228 w 1177264"/>
                      <a:gd name="connsiteY11-1874" fmla="*/ 84687 h 981516"/>
                      <a:gd name="connsiteX12-1875" fmla="*/ 83640 w 1177264"/>
                      <a:gd name="connsiteY12-1876" fmla="*/ 22914 h 981516"/>
                      <a:gd name="connsiteX13-1877" fmla="*/ 28604 w 1177264"/>
                      <a:gd name="connsiteY13-1878" fmla="*/ 1953 h 981516"/>
                      <a:gd name="connsiteX14-1879" fmla="*/ 10493 w 1177264"/>
                      <a:gd name="connsiteY14-1880" fmla="*/ 7700 h 981516"/>
                      <a:gd name="connsiteX15-1881" fmla="*/ 8038 w 1177264"/>
                      <a:gd name="connsiteY15-1882" fmla="*/ 89132 h 981516"/>
                      <a:gd name="connsiteX16-1883" fmla="*/ 73330 w 1177264"/>
                      <a:gd name="connsiteY16-1884" fmla="*/ 258818 h 981516"/>
                      <a:gd name="connsiteX17-1885" fmla="*/ 136813 w 1177264"/>
                      <a:gd name="connsiteY17-1886" fmla="*/ 433546 h 981516"/>
                      <a:gd name="connsiteX18-1887" fmla="*/ 180581 w 1177264"/>
                      <a:gd name="connsiteY18-1888" fmla="*/ 708998 h 981516"/>
                      <a:gd name="connsiteX19-1889" fmla="*/ 255396 w 1177264"/>
                      <a:gd name="connsiteY19-1890" fmla="*/ 970340 h 981516"/>
                      <a:gd name="connsiteX0-1891" fmla="*/ 274571 w 1177264"/>
                      <a:gd name="connsiteY0-1892" fmla="*/ 972683 h 983523"/>
                      <a:gd name="connsiteX1-1893" fmla="*/ 825377 w 1177264"/>
                      <a:gd name="connsiteY1-1894" fmla="*/ 872749 h 983523"/>
                      <a:gd name="connsiteX2-1895" fmla="*/ 1075120 w 1177264"/>
                      <a:gd name="connsiteY2-1896" fmla="*/ 335545 h 983523"/>
                      <a:gd name="connsiteX3-1897" fmla="*/ 1175115 w 1177264"/>
                      <a:gd name="connsiteY3-1898" fmla="*/ 174215 h 983523"/>
                      <a:gd name="connsiteX4-1899" fmla="*/ 1044421 w 1177264"/>
                      <a:gd name="connsiteY4-1900" fmla="*/ 164705 h 983523"/>
                      <a:gd name="connsiteX5-1901" fmla="*/ 926457 w 1177264"/>
                      <a:gd name="connsiteY5-1902" fmla="*/ 169773 h 983523"/>
                      <a:gd name="connsiteX6-1903" fmla="*/ 863878 w 1177264"/>
                      <a:gd name="connsiteY6-1904" fmla="*/ 185805 h 983523"/>
                      <a:gd name="connsiteX7-1905" fmla="*/ 778982 w 1177264"/>
                      <a:gd name="connsiteY7-1906" fmla="*/ 218458 h 983523"/>
                      <a:gd name="connsiteX8-1907" fmla="*/ 668403 w 1177264"/>
                      <a:gd name="connsiteY8-1908" fmla="*/ 259087 h 983523"/>
                      <a:gd name="connsiteX9-1909" fmla="*/ 556978 w 1177264"/>
                      <a:gd name="connsiteY9-1910" fmla="*/ 275472 h 983523"/>
                      <a:gd name="connsiteX10-1911" fmla="*/ 334210 w 1177264"/>
                      <a:gd name="connsiteY10-1912" fmla="*/ 198145 h 983523"/>
                      <a:gd name="connsiteX11-1913" fmla="*/ 171228 w 1177264"/>
                      <a:gd name="connsiteY11-1914" fmla="*/ 84687 h 983523"/>
                      <a:gd name="connsiteX12-1915" fmla="*/ 83640 w 1177264"/>
                      <a:gd name="connsiteY12-1916" fmla="*/ 22914 h 983523"/>
                      <a:gd name="connsiteX13-1917" fmla="*/ 28604 w 1177264"/>
                      <a:gd name="connsiteY13-1918" fmla="*/ 1953 h 983523"/>
                      <a:gd name="connsiteX14-1919" fmla="*/ 10493 w 1177264"/>
                      <a:gd name="connsiteY14-1920" fmla="*/ 7700 h 983523"/>
                      <a:gd name="connsiteX15-1921" fmla="*/ 8038 w 1177264"/>
                      <a:gd name="connsiteY15-1922" fmla="*/ 89132 h 983523"/>
                      <a:gd name="connsiteX16-1923" fmla="*/ 73330 w 1177264"/>
                      <a:gd name="connsiteY16-1924" fmla="*/ 258818 h 983523"/>
                      <a:gd name="connsiteX17-1925" fmla="*/ 136813 w 1177264"/>
                      <a:gd name="connsiteY17-1926" fmla="*/ 433546 h 983523"/>
                      <a:gd name="connsiteX18-1927" fmla="*/ 180581 w 1177264"/>
                      <a:gd name="connsiteY18-1928" fmla="*/ 708998 h 983523"/>
                      <a:gd name="connsiteX19-1929" fmla="*/ 274571 w 1177264"/>
                      <a:gd name="connsiteY19-1930" fmla="*/ 972683 h 98352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35" y="connsiteY17-736"/>
                      </a:cxn>
                      <a:cxn ang="0">
                        <a:pos x="connsiteX18-773" y="connsiteY18-774"/>
                      </a:cxn>
                      <a:cxn ang="0">
                        <a:pos x="connsiteX19-889" y="connsiteY19-890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/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/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/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/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/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/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/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/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/>
                  <p:cNvCxnSpPr/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/>
                  <p:cNvCxnSpPr/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/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/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/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-1" fmla="*/ 149762 w 266446"/>
                <a:gd name="connsiteY0-2" fmla="*/ 4097 h 522296"/>
                <a:gd name="connsiteX1-3" fmla="*/ 265586 w 266446"/>
                <a:gd name="connsiteY1-4" fmla="*/ 266225 h 522296"/>
                <a:gd name="connsiteX2-5" fmla="*/ 88802 w 266446"/>
                <a:gd name="connsiteY2-6" fmla="*/ 522257 h 522296"/>
                <a:gd name="connsiteX3-7" fmla="*/ 33938 w 266446"/>
                <a:gd name="connsiteY3-8" fmla="*/ 247937 h 522296"/>
                <a:gd name="connsiteX4-9" fmla="*/ 3458 w 266446"/>
                <a:gd name="connsiteY4-10" fmla="*/ 113825 h 522296"/>
                <a:gd name="connsiteX5-11" fmla="*/ 149762 w 266446"/>
                <a:gd name="connsiteY5-12" fmla="*/ 4097 h 522296"/>
                <a:gd name="connsiteX0-13" fmla="*/ 152709 w 269393"/>
                <a:gd name="connsiteY0-14" fmla="*/ 4381 h 522541"/>
                <a:gd name="connsiteX1-15" fmla="*/ 268533 w 269393"/>
                <a:gd name="connsiteY1-16" fmla="*/ 266509 h 522541"/>
                <a:gd name="connsiteX2-17" fmla="*/ 91749 w 269393"/>
                <a:gd name="connsiteY2-18" fmla="*/ 522541 h 522541"/>
                <a:gd name="connsiteX3-19" fmla="*/ 30789 w 269393"/>
                <a:gd name="connsiteY3-20" fmla="*/ 266509 h 522541"/>
                <a:gd name="connsiteX4-21" fmla="*/ 6405 w 269393"/>
                <a:gd name="connsiteY4-22" fmla="*/ 114109 h 522541"/>
                <a:gd name="connsiteX5-23" fmla="*/ 152709 w 269393"/>
                <a:gd name="connsiteY5-24" fmla="*/ 4381 h 5225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/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/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/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/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/>
              <p:cNvCxnSpPr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/>
              <p:cNvCxnSpPr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/>
              <p:cNvCxnSpPr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/>
              <p:cNvCxnSpPr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/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/>
            <p:cNvCxnSpPr/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/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/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/>
              <p:cNvCxnSpPr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/>
              <p:cNvCxnSpPr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/>
              <p:cNvCxnSpPr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/>
              <p:cNvCxnSpPr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/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/>
              <p:cNvCxnSpPr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/>
              <p:cNvCxnSpPr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/>
              <p:cNvCxnSpPr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/>
              <p:cNvCxnSpPr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/>
              <p:cNvCxnSpPr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/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/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/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/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/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3" name="Rectangle: Rounded Corners 292"/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5" name="Rectangle: Rounded Corners 294"/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59" name="Rectangle: Rounded Corners 458"/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/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/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/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/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1" name="Rectangle: Rounded Corners 480"/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  <a:endParaRPr lang="en-US" sz="30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82" name="Group 481"/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/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85" name="TextBox 484"/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6" name="Rectangle: Rounded Corners 485"/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  <a:endParaRPr lang="en-US" sz="30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87" name="Group 486"/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/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  <a:endParaRPr lang="en-US" sz="32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/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1" name="Rectangle: Rounded Corners 490"/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  <a:endParaRPr lang="en-US" sz="30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/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/>
              <p:cNvCxnSpPr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/>
              <p:cNvCxnSpPr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/>
              <p:cNvCxnSpPr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/>
              <p:cNvCxnSpPr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/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/>
              <p:cNvCxnSpPr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/>
              <p:cNvCxnSpPr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/>
              <p:cNvCxnSpPr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/>
              <p:cNvCxnSpPr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/>
              <p:cNvCxnSpPr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/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/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/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/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/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3" name="Rectangle: Rounded Corners 292"/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5" name="Rectangle: Rounded Corners 294"/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59" name="Rectangle: Rounded Corners 458"/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/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/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/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/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/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4" name="TextBox 483"/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/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/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487" name="Group 486"/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/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/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1" name="Rectangle: Rounded Corners 490"/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/>
          <p:cNvSpPr txBox="1"/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/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aphicFrame>
        <p:nvGraphicFramePr>
          <p:cNvPr id="2" name="Table 2"/>
          <p:cNvGraphicFramePr>
            <a:graphicFrameLocks noGrp="1"/>
          </p:cNvGraphicFramePr>
          <p:nvPr/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/>
                <a:gridCol w="1533525"/>
                <a:gridCol w="1562100"/>
                <a:gridCol w="1695450"/>
                <a:gridCol w="1590675"/>
                <a:gridCol w="1381128"/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Rectangle: Rounded Corners 2"/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  <a:endParaRPr lang="en-US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สี่เหลี่ยมผืนผ้า 71"/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/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/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endParaRPr lang="en-US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Rectangle: Rounded Corners 123"/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  <a:endParaRPr lang="en-US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Rectangle: Rounded Corners 125"/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  <a:endParaRPr lang="en-US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/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/>
            <p:cNvCxnSpPr/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/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/>
            <p:cNvCxnSpPr/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/>
            <p:cNvCxnSpPr/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/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/>
            <p:cNvCxnSpPr/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/>
            <p:cNvCxnSpPr/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/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/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/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/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/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-1" fmla="*/ 116550 w 878744"/>
                <a:gd name="connsiteY0-2" fmla="*/ 913496 h 956006"/>
                <a:gd name="connsiteX1-3" fmla="*/ 520410 w 878744"/>
                <a:gd name="connsiteY1-4" fmla="*/ 946516 h 956006"/>
                <a:gd name="connsiteX2-5" fmla="*/ 830290 w 878744"/>
                <a:gd name="connsiteY2-6" fmla="*/ 778876 h 956006"/>
                <a:gd name="connsiteX3-7" fmla="*/ 873470 w 878744"/>
                <a:gd name="connsiteY3-8" fmla="*/ 430896 h 956006"/>
                <a:gd name="connsiteX4-9" fmla="*/ 784570 w 878744"/>
                <a:gd name="connsiteY4-10" fmla="*/ 166736 h 956006"/>
                <a:gd name="connsiteX5-11" fmla="*/ 583910 w 878744"/>
                <a:gd name="connsiteY5-12" fmla="*/ 202296 h 956006"/>
                <a:gd name="connsiteX6-13" fmla="*/ 324830 w 878744"/>
                <a:gd name="connsiteY6-14" fmla="*/ 110856 h 956006"/>
                <a:gd name="connsiteX7-15" fmla="*/ 131790 w 878744"/>
                <a:gd name="connsiteY7-16" fmla="*/ 27036 h 956006"/>
                <a:gd name="connsiteX8-17" fmla="*/ 12410 w 878744"/>
                <a:gd name="connsiteY8-18" fmla="*/ 9256 h 956006"/>
                <a:gd name="connsiteX9-19" fmla="*/ 17490 w 878744"/>
                <a:gd name="connsiteY9-20" fmla="*/ 161656 h 956006"/>
                <a:gd name="connsiteX10-21" fmla="*/ 134330 w 878744"/>
                <a:gd name="connsiteY10-22" fmla="*/ 489316 h 956006"/>
                <a:gd name="connsiteX11-23" fmla="*/ 131790 w 878744"/>
                <a:gd name="connsiteY11-24" fmla="*/ 733156 h 956006"/>
                <a:gd name="connsiteX12" fmla="*/ 116550 w 878744"/>
                <a:gd name="connsiteY12" fmla="*/ 913496 h 956006"/>
                <a:gd name="connsiteX0-25" fmla="*/ 121630 w 878744"/>
                <a:gd name="connsiteY0-26" fmla="*/ 918576 h 957529"/>
                <a:gd name="connsiteX1-27" fmla="*/ 520410 w 878744"/>
                <a:gd name="connsiteY1-28" fmla="*/ 946516 h 957529"/>
                <a:gd name="connsiteX2-29" fmla="*/ 830290 w 878744"/>
                <a:gd name="connsiteY2-30" fmla="*/ 778876 h 957529"/>
                <a:gd name="connsiteX3-31" fmla="*/ 873470 w 878744"/>
                <a:gd name="connsiteY3-32" fmla="*/ 430896 h 957529"/>
                <a:gd name="connsiteX4-33" fmla="*/ 784570 w 878744"/>
                <a:gd name="connsiteY4-34" fmla="*/ 166736 h 957529"/>
                <a:gd name="connsiteX5-35" fmla="*/ 583910 w 878744"/>
                <a:gd name="connsiteY5-36" fmla="*/ 202296 h 957529"/>
                <a:gd name="connsiteX6-37" fmla="*/ 324830 w 878744"/>
                <a:gd name="connsiteY6-38" fmla="*/ 110856 h 957529"/>
                <a:gd name="connsiteX7-39" fmla="*/ 131790 w 878744"/>
                <a:gd name="connsiteY7-40" fmla="*/ 27036 h 957529"/>
                <a:gd name="connsiteX8-41" fmla="*/ 12410 w 878744"/>
                <a:gd name="connsiteY8-42" fmla="*/ 9256 h 957529"/>
                <a:gd name="connsiteX9-43" fmla="*/ 17490 w 878744"/>
                <a:gd name="connsiteY9-44" fmla="*/ 161656 h 957529"/>
                <a:gd name="connsiteX10-45" fmla="*/ 134330 w 878744"/>
                <a:gd name="connsiteY10-46" fmla="*/ 489316 h 957529"/>
                <a:gd name="connsiteX11-47" fmla="*/ 131790 w 878744"/>
                <a:gd name="connsiteY11-48" fmla="*/ 733156 h 957529"/>
                <a:gd name="connsiteX12-49" fmla="*/ 121630 w 878744"/>
                <a:gd name="connsiteY12-50" fmla="*/ 918576 h 957529"/>
                <a:gd name="connsiteX0-51" fmla="*/ 121630 w 878744"/>
                <a:gd name="connsiteY0-52" fmla="*/ 918576 h 968012"/>
                <a:gd name="connsiteX1-53" fmla="*/ 520410 w 878744"/>
                <a:gd name="connsiteY1-54" fmla="*/ 946516 h 968012"/>
                <a:gd name="connsiteX2-55" fmla="*/ 830290 w 878744"/>
                <a:gd name="connsiteY2-56" fmla="*/ 778876 h 968012"/>
                <a:gd name="connsiteX3-57" fmla="*/ 873470 w 878744"/>
                <a:gd name="connsiteY3-58" fmla="*/ 430896 h 968012"/>
                <a:gd name="connsiteX4-59" fmla="*/ 784570 w 878744"/>
                <a:gd name="connsiteY4-60" fmla="*/ 166736 h 968012"/>
                <a:gd name="connsiteX5-61" fmla="*/ 583910 w 878744"/>
                <a:gd name="connsiteY5-62" fmla="*/ 202296 h 968012"/>
                <a:gd name="connsiteX6-63" fmla="*/ 324830 w 878744"/>
                <a:gd name="connsiteY6-64" fmla="*/ 110856 h 968012"/>
                <a:gd name="connsiteX7-65" fmla="*/ 131790 w 878744"/>
                <a:gd name="connsiteY7-66" fmla="*/ 27036 h 968012"/>
                <a:gd name="connsiteX8-67" fmla="*/ 12410 w 878744"/>
                <a:gd name="connsiteY8-68" fmla="*/ 9256 h 968012"/>
                <a:gd name="connsiteX9-69" fmla="*/ 17490 w 878744"/>
                <a:gd name="connsiteY9-70" fmla="*/ 161656 h 968012"/>
                <a:gd name="connsiteX10-71" fmla="*/ 134330 w 878744"/>
                <a:gd name="connsiteY10-72" fmla="*/ 489316 h 968012"/>
                <a:gd name="connsiteX11-73" fmla="*/ 131790 w 878744"/>
                <a:gd name="connsiteY11-74" fmla="*/ 733156 h 968012"/>
                <a:gd name="connsiteX12-75" fmla="*/ 121630 w 878744"/>
                <a:gd name="connsiteY12-76" fmla="*/ 918576 h 968012"/>
                <a:gd name="connsiteX0-77" fmla="*/ 108930 w 878744"/>
                <a:gd name="connsiteY0-78" fmla="*/ 916036 h 966682"/>
                <a:gd name="connsiteX1-79" fmla="*/ 520410 w 878744"/>
                <a:gd name="connsiteY1-80" fmla="*/ 946516 h 966682"/>
                <a:gd name="connsiteX2-81" fmla="*/ 830290 w 878744"/>
                <a:gd name="connsiteY2-82" fmla="*/ 778876 h 966682"/>
                <a:gd name="connsiteX3-83" fmla="*/ 873470 w 878744"/>
                <a:gd name="connsiteY3-84" fmla="*/ 430896 h 966682"/>
                <a:gd name="connsiteX4-85" fmla="*/ 784570 w 878744"/>
                <a:gd name="connsiteY4-86" fmla="*/ 166736 h 966682"/>
                <a:gd name="connsiteX5-87" fmla="*/ 583910 w 878744"/>
                <a:gd name="connsiteY5-88" fmla="*/ 202296 h 966682"/>
                <a:gd name="connsiteX6-89" fmla="*/ 324830 w 878744"/>
                <a:gd name="connsiteY6-90" fmla="*/ 110856 h 966682"/>
                <a:gd name="connsiteX7-91" fmla="*/ 131790 w 878744"/>
                <a:gd name="connsiteY7-92" fmla="*/ 27036 h 966682"/>
                <a:gd name="connsiteX8-93" fmla="*/ 12410 w 878744"/>
                <a:gd name="connsiteY8-94" fmla="*/ 9256 h 966682"/>
                <a:gd name="connsiteX9-95" fmla="*/ 17490 w 878744"/>
                <a:gd name="connsiteY9-96" fmla="*/ 161656 h 966682"/>
                <a:gd name="connsiteX10-97" fmla="*/ 134330 w 878744"/>
                <a:gd name="connsiteY10-98" fmla="*/ 489316 h 966682"/>
                <a:gd name="connsiteX11-99" fmla="*/ 131790 w 878744"/>
                <a:gd name="connsiteY11-100" fmla="*/ 733156 h 966682"/>
                <a:gd name="connsiteX12-101" fmla="*/ 108930 w 878744"/>
                <a:gd name="connsiteY12-102" fmla="*/ 916036 h 966682"/>
                <a:gd name="connsiteX0-103" fmla="*/ 108930 w 878744"/>
                <a:gd name="connsiteY0-104" fmla="*/ 916036 h 956909"/>
                <a:gd name="connsiteX1-105" fmla="*/ 520410 w 878744"/>
                <a:gd name="connsiteY1-106" fmla="*/ 946516 h 956909"/>
                <a:gd name="connsiteX2-107" fmla="*/ 830290 w 878744"/>
                <a:gd name="connsiteY2-108" fmla="*/ 778876 h 956909"/>
                <a:gd name="connsiteX3-109" fmla="*/ 873470 w 878744"/>
                <a:gd name="connsiteY3-110" fmla="*/ 430896 h 956909"/>
                <a:gd name="connsiteX4-111" fmla="*/ 784570 w 878744"/>
                <a:gd name="connsiteY4-112" fmla="*/ 166736 h 956909"/>
                <a:gd name="connsiteX5-113" fmla="*/ 583910 w 878744"/>
                <a:gd name="connsiteY5-114" fmla="*/ 202296 h 956909"/>
                <a:gd name="connsiteX6-115" fmla="*/ 324830 w 878744"/>
                <a:gd name="connsiteY6-116" fmla="*/ 110856 h 956909"/>
                <a:gd name="connsiteX7-117" fmla="*/ 131790 w 878744"/>
                <a:gd name="connsiteY7-118" fmla="*/ 27036 h 956909"/>
                <a:gd name="connsiteX8-119" fmla="*/ 12410 w 878744"/>
                <a:gd name="connsiteY8-120" fmla="*/ 9256 h 956909"/>
                <a:gd name="connsiteX9-121" fmla="*/ 17490 w 878744"/>
                <a:gd name="connsiteY9-122" fmla="*/ 161656 h 956909"/>
                <a:gd name="connsiteX10-123" fmla="*/ 134330 w 878744"/>
                <a:gd name="connsiteY10-124" fmla="*/ 489316 h 956909"/>
                <a:gd name="connsiteX11-125" fmla="*/ 124170 w 878744"/>
                <a:gd name="connsiteY11-126" fmla="*/ 728076 h 956909"/>
                <a:gd name="connsiteX12-127" fmla="*/ 108930 w 878744"/>
                <a:gd name="connsiteY12-128" fmla="*/ 916036 h 956909"/>
                <a:gd name="connsiteX0-129" fmla="*/ 111470 w 878744"/>
                <a:gd name="connsiteY0-130" fmla="*/ 976996 h 992714"/>
                <a:gd name="connsiteX1-131" fmla="*/ 520410 w 878744"/>
                <a:gd name="connsiteY1-132" fmla="*/ 946516 h 992714"/>
                <a:gd name="connsiteX2-133" fmla="*/ 830290 w 878744"/>
                <a:gd name="connsiteY2-134" fmla="*/ 778876 h 992714"/>
                <a:gd name="connsiteX3-135" fmla="*/ 873470 w 878744"/>
                <a:gd name="connsiteY3-136" fmla="*/ 430896 h 992714"/>
                <a:gd name="connsiteX4-137" fmla="*/ 784570 w 878744"/>
                <a:gd name="connsiteY4-138" fmla="*/ 166736 h 992714"/>
                <a:gd name="connsiteX5-139" fmla="*/ 583910 w 878744"/>
                <a:gd name="connsiteY5-140" fmla="*/ 202296 h 992714"/>
                <a:gd name="connsiteX6-141" fmla="*/ 324830 w 878744"/>
                <a:gd name="connsiteY6-142" fmla="*/ 110856 h 992714"/>
                <a:gd name="connsiteX7-143" fmla="*/ 131790 w 878744"/>
                <a:gd name="connsiteY7-144" fmla="*/ 27036 h 992714"/>
                <a:gd name="connsiteX8-145" fmla="*/ 12410 w 878744"/>
                <a:gd name="connsiteY8-146" fmla="*/ 9256 h 992714"/>
                <a:gd name="connsiteX9-147" fmla="*/ 17490 w 878744"/>
                <a:gd name="connsiteY9-148" fmla="*/ 161656 h 992714"/>
                <a:gd name="connsiteX10-149" fmla="*/ 134330 w 878744"/>
                <a:gd name="connsiteY10-150" fmla="*/ 489316 h 992714"/>
                <a:gd name="connsiteX11-151" fmla="*/ 124170 w 878744"/>
                <a:gd name="connsiteY11-152" fmla="*/ 728076 h 992714"/>
                <a:gd name="connsiteX12-153" fmla="*/ 111470 w 878744"/>
                <a:gd name="connsiteY12-154" fmla="*/ 976996 h 992714"/>
                <a:gd name="connsiteX0-155" fmla="*/ 111470 w 878744"/>
                <a:gd name="connsiteY0-156" fmla="*/ 976996 h 992714"/>
                <a:gd name="connsiteX1-157" fmla="*/ 520410 w 878744"/>
                <a:gd name="connsiteY1-158" fmla="*/ 946516 h 992714"/>
                <a:gd name="connsiteX2-159" fmla="*/ 830290 w 878744"/>
                <a:gd name="connsiteY2-160" fmla="*/ 778876 h 992714"/>
                <a:gd name="connsiteX3-161" fmla="*/ 873470 w 878744"/>
                <a:gd name="connsiteY3-162" fmla="*/ 430896 h 992714"/>
                <a:gd name="connsiteX4-163" fmla="*/ 784570 w 878744"/>
                <a:gd name="connsiteY4-164" fmla="*/ 166736 h 992714"/>
                <a:gd name="connsiteX5-165" fmla="*/ 583910 w 878744"/>
                <a:gd name="connsiteY5-166" fmla="*/ 202296 h 992714"/>
                <a:gd name="connsiteX6-167" fmla="*/ 324830 w 878744"/>
                <a:gd name="connsiteY6-168" fmla="*/ 110856 h 992714"/>
                <a:gd name="connsiteX7-169" fmla="*/ 131790 w 878744"/>
                <a:gd name="connsiteY7-170" fmla="*/ 27036 h 992714"/>
                <a:gd name="connsiteX8-171" fmla="*/ 12410 w 878744"/>
                <a:gd name="connsiteY8-172" fmla="*/ 9256 h 992714"/>
                <a:gd name="connsiteX9-173" fmla="*/ 17490 w 878744"/>
                <a:gd name="connsiteY9-174" fmla="*/ 161656 h 992714"/>
                <a:gd name="connsiteX10-175" fmla="*/ 111470 w 878744"/>
                <a:gd name="connsiteY10-176" fmla="*/ 494396 h 992714"/>
                <a:gd name="connsiteX11-177" fmla="*/ 124170 w 878744"/>
                <a:gd name="connsiteY11-178" fmla="*/ 728076 h 992714"/>
                <a:gd name="connsiteX12-179" fmla="*/ 111470 w 878744"/>
                <a:gd name="connsiteY12-180" fmla="*/ 976996 h 992714"/>
                <a:gd name="connsiteX0-181" fmla="*/ 136870 w 878744"/>
                <a:gd name="connsiteY0-182" fmla="*/ 979536 h 994781"/>
                <a:gd name="connsiteX1-183" fmla="*/ 520410 w 878744"/>
                <a:gd name="connsiteY1-184" fmla="*/ 946516 h 994781"/>
                <a:gd name="connsiteX2-185" fmla="*/ 830290 w 878744"/>
                <a:gd name="connsiteY2-186" fmla="*/ 778876 h 994781"/>
                <a:gd name="connsiteX3-187" fmla="*/ 873470 w 878744"/>
                <a:gd name="connsiteY3-188" fmla="*/ 430896 h 994781"/>
                <a:gd name="connsiteX4-189" fmla="*/ 784570 w 878744"/>
                <a:gd name="connsiteY4-190" fmla="*/ 166736 h 994781"/>
                <a:gd name="connsiteX5-191" fmla="*/ 583910 w 878744"/>
                <a:gd name="connsiteY5-192" fmla="*/ 202296 h 994781"/>
                <a:gd name="connsiteX6-193" fmla="*/ 324830 w 878744"/>
                <a:gd name="connsiteY6-194" fmla="*/ 110856 h 994781"/>
                <a:gd name="connsiteX7-195" fmla="*/ 131790 w 878744"/>
                <a:gd name="connsiteY7-196" fmla="*/ 27036 h 994781"/>
                <a:gd name="connsiteX8-197" fmla="*/ 12410 w 878744"/>
                <a:gd name="connsiteY8-198" fmla="*/ 9256 h 994781"/>
                <a:gd name="connsiteX9-199" fmla="*/ 17490 w 878744"/>
                <a:gd name="connsiteY9-200" fmla="*/ 161656 h 994781"/>
                <a:gd name="connsiteX10-201" fmla="*/ 111470 w 878744"/>
                <a:gd name="connsiteY10-202" fmla="*/ 494396 h 994781"/>
                <a:gd name="connsiteX11-203" fmla="*/ 124170 w 878744"/>
                <a:gd name="connsiteY11-204" fmla="*/ 728076 h 994781"/>
                <a:gd name="connsiteX12-205" fmla="*/ 136870 w 878744"/>
                <a:gd name="connsiteY12-206" fmla="*/ 979536 h 994781"/>
                <a:gd name="connsiteX0-207" fmla="*/ 162270 w 878744"/>
                <a:gd name="connsiteY0-208" fmla="*/ 979536 h 994781"/>
                <a:gd name="connsiteX1-209" fmla="*/ 520410 w 878744"/>
                <a:gd name="connsiteY1-210" fmla="*/ 946516 h 994781"/>
                <a:gd name="connsiteX2-211" fmla="*/ 830290 w 878744"/>
                <a:gd name="connsiteY2-212" fmla="*/ 778876 h 994781"/>
                <a:gd name="connsiteX3-213" fmla="*/ 873470 w 878744"/>
                <a:gd name="connsiteY3-214" fmla="*/ 430896 h 994781"/>
                <a:gd name="connsiteX4-215" fmla="*/ 784570 w 878744"/>
                <a:gd name="connsiteY4-216" fmla="*/ 166736 h 994781"/>
                <a:gd name="connsiteX5-217" fmla="*/ 583910 w 878744"/>
                <a:gd name="connsiteY5-218" fmla="*/ 202296 h 994781"/>
                <a:gd name="connsiteX6-219" fmla="*/ 324830 w 878744"/>
                <a:gd name="connsiteY6-220" fmla="*/ 110856 h 994781"/>
                <a:gd name="connsiteX7-221" fmla="*/ 131790 w 878744"/>
                <a:gd name="connsiteY7-222" fmla="*/ 27036 h 994781"/>
                <a:gd name="connsiteX8-223" fmla="*/ 12410 w 878744"/>
                <a:gd name="connsiteY8-224" fmla="*/ 9256 h 994781"/>
                <a:gd name="connsiteX9-225" fmla="*/ 17490 w 878744"/>
                <a:gd name="connsiteY9-226" fmla="*/ 161656 h 994781"/>
                <a:gd name="connsiteX10-227" fmla="*/ 111470 w 878744"/>
                <a:gd name="connsiteY10-228" fmla="*/ 494396 h 994781"/>
                <a:gd name="connsiteX11-229" fmla="*/ 124170 w 878744"/>
                <a:gd name="connsiteY11-230" fmla="*/ 728076 h 994781"/>
                <a:gd name="connsiteX12-231" fmla="*/ 162270 w 878744"/>
                <a:gd name="connsiteY12-232" fmla="*/ 979536 h 994781"/>
                <a:gd name="connsiteX0-233" fmla="*/ 131790 w 878744"/>
                <a:gd name="connsiteY0-234" fmla="*/ 979536 h 994781"/>
                <a:gd name="connsiteX1-235" fmla="*/ 520410 w 878744"/>
                <a:gd name="connsiteY1-236" fmla="*/ 946516 h 994781"/>
                <a:gd name="connsiteX2-237" fmla="*/ 830290 w 878744"/>
                <a:gd name="connsiteY2-238" fmla="*/ 778876 h 994781"/>
                <a:gd name="connsiteX3-239" fmla="*/ 873470 w 878744"/>
                <a:gd name="connsiteY3-240" fmla="*/ 430896 h 994781"/>
                <a:gd name="connsiteX4-241" fmla="*/ 784570 w 878744"/>
                <a:gd name="connsiteY4-242" fmla="*/ 166736 h 994781"/>
                <a:gd name="connsiteX5-243" fmla="*/ 583910 w 878744"/>
                <a:gd name="connsiteY5-244" fmla="*/ 202296 h 994781"/>
                <a:gd name="connsiteX6-245" fmla="*/ 324830 w 878744"/>
                <a:gd name="connsiteY6-246" fmla="*/ 110856 h 994781"/>
                <a:gd name="connsiteX7-247" fmla="*/ 131790 w 878744"/>
                <a:gd name="connsiteY7-248" fmla="*/ 27036 h 994781"/>
                <a:gd name="connsiteX8-249" fmla="*/ 12410 w 878744"/>
                <a:gd name="connsiteY8-250" fmla="*/ 9256 h 994781"/>
                <a:gd name="connsiteX9-251" fmla="*/ 17490 w 878744"/>
                <a:gd name="connsiteY9-252" fmla="*/ 161656 h 994781"/>
                <a:gd name="connsiteX10-253" fmla="*/ 111470 w 878744"/>
                <a:gd name="connsiteY10-254" fmla="*/ 494396 h 994781"/>
                <a:gd name="connsiteX11-255" fmla="*/ 124170 w 878744"/>
                <a:gd name="connsiteY11-256" fmla="*/ 728076 h 994781"/>
                <a:gd name="connsiteX12-257" fmla="*/ 131790 w 878744"/>
                <a:gd name="connsiteY12-258" fmla="*/ 979536 h 994781"/>
                <a:gd name="connsiteX0-259" fmla="*/ 131790 w 878462"/>
                <a:gd name="connsiteY0-260" fmla="*/ 979536 h 994781"/>
                <a:gd name="connsiteX1-261" fmla="*/ 520410 w 878462"/>
                <a:gd name="connsiteY1-262" fmla="*/ 946516 h 994781"/>
                <a:gd name="connsiteX2-263" fmla="*/ 830290 w 878462"/>
                <a:gd name="connsiteY2-264" fmla="*/ 778876 h 994781"/>
                <a:gd name="connsiteX3-265" fmla="*/ 873470 w 878462"/>
                <a:gd name="connsiteY3-266" fmla="*/ 430896 h 994781"/>
                <a:gd name="connsiteX4-267" fmla="*/ 788380 w 878462"/>
                <a:gd name="connsiteY4-268" fmla="*/ 193406 h 994781"/>
                <a:gd name="connsiteX5-269" fmla="*/ 583910 w 878462"/>
                <a:gd name="connsiteY5-270" fmla="*/ 202296 h 994781"/>
                <a:gd name="connsiteX6-271" fmla="*/ 324830 w 878462"/>
                <a:gd name="connsiteY6-272" fmla="*/ 110856 h 994781"/>
                <a:gd name="connsiteX7-273" fmla="*/ 131790 w 878462"/>
                <a:gd name="connsiteY7-274" fmla="*/ 27036 h 994781"/>
                <a:gd name="connsiteX8-275" fmla="*/ 12410 w 878462"/>
                <a:gd name="connsiteY8-276" fmla="*/ 9256 h 994781"/>
                <a:gd name="connsiteX9-277" fmla="*/ 17490 w 878462"/>
                <a:gd name="connsiteY9-278" fmla="*/ 161656 h 994781"/>
                <a:gd name="connsiteX10-279" fmla="*/ 111470 w 878462"/>
                <a:gd name="connsiteY10-280" fmla="*/ 494396 h 994781"/>
                <a:gd name="connsiteX11-281" fmla="*/ 124170 w 878462"/>
                <a:gd name="connsiteY11-282" fmla="*/ 728076 h 994781"/>
                <a:gd name="connsiteX12-283" fmla="*/ 131790 w 878462"/>
                <a:gd name="connsiteY12-284" fmla="*/ 979536 h 994781"/>
                <a:gd name="connsiteX0-285" fmla="*/ 131790 w 878180"/>
                <a:gd name="connsiteY0-286" fmla="*/ 979536 h 994781"/>
                <a:gd name="connsiteX1-287" fmla="*/ 520410 w 878180"/>
                <a:gd name="connsiteY1-288" fmla="*/ 946516 h 994781"/>
                <a:gd name="connsiteX2-289" fmla="*/ 830290 w 878180"/>
                <a:gd name="connsiteY2-290" fmla="*/ 778876 h 994781"/>
                <a:gd name="connsiteX3-291" fmla="*/ 873470 w 878180"/>
                <a:gd name="connsiteY3-292" fmla="*/ 430896 h 994781"/>
                <a:gd name="connsiteX4-293" fmla="*/ 792190 w 878180"/>
                <a:gd name="connsiteY4-294" fmla="*/ 185786 h 994781"/>
                <a:gd name="connsiteX5-295" fmla="*/ 583910 w 878180"/>
                <a:gd name="connsiteY5-296" fmla="*/ 202296 h 994781"/>
                <a:gd name="connsiteX6-297" fmla="*/ 324830 w 878180"/>
                <a:gd name="connsiteY6-298" fmla="*/ 110856 h 994781"/>
                <a:gd name="connsiteX7-299" fmla="*/ 131790 w 878180"/>
                <a:gd name="connsiteY7-300" fmla="*/ 27036 h 994781"/>
                <a:gd name="connsiteX8-301" fmla="*/ 12410 w 878180"/>
                <a:gd name="connsiteY8-302" fmla="*/ 9256 h 994781"/>
                <a:gd name="connsiteX9-303" fmla="*/ 17490 w 878180"/>
                <a:gd name="connsiteY9-304" fmla="*/ 161656 h 994781"/>
                <a:gd name="connsiteX10-305" fmla="*/ 111470 w 878180"/>
                <a:gd name="connsiteY10-306" fmla="*/ 494396 h 994781"/>
                <a:gd name="connsiteX11-307" fmla="*/ 124170 w 878180"/>
                <a:gd name="connsiteY11-308" fmla="*/ 728076 h 994781"/>
                <a:gd name="connsiteX12-309" fmla="*/ 131790 w 878180"/>
                <a:gd name="connsiteY12-310" fmla="*/ 979536 h 994781"/>
                <a:gd name="connsiteX0-311" fmla="*/ 131790 w 878180"/>
                <a:gd name="connsiteY0-312" fmla="*/ 979536 h 994781"/>
                <a:gd name="connsiteX1-313" fmla="*/ 520410 w 878180"/>
                <a:gd name="connsiteY1-314" fmla="*/ 946516 h 994781"/>
                <a:gd name="connsiteX2-315" fmla="*/ 830290 w 878180"/>
                <a:gd name="connsiteY2-316" fmla="*/ 778876 h 994781"/>
                <a:gd name="connsiteX3-317" fmla="*/ 873470 w 878180"/>
                <a:gd name="connsiteY3-318" fmla="*/ 430896 h 994781"/>
                <a:gd name="connsiteX4-319" fmla="*/ 792190 w 878180"/>
                <a:gd name="connsiteY4-320" fmla="*/ 185786 h 994781"/>
                <a:gd name="connsiteX5-321" fmla="*/ 576290 w 878180"/>
                <a:gd name="connsiteY5-322" fmla="*/ 221346 h 994781"/>
                <a:gd name="connsiteX6-323" fmla="*/ 324830 w 878180"/>
                <a:gd name="connsiteY6-324" fmla="*/ 110856 h 994781"/>
                <a:gd name="connsiteX7-325" fmla="*/ 131790 w 878180"/>
                <a:gd name="connsiteY7-326" fmla="*/ 27036 h 994781"/>
                <a:gd name="connsiteX8-327" fmla="*/ 12410 w 878180"/>
                <a:gd name="connsiteY8-328" fmla="*/ 9256 h 994781"/>
                <a:gd name="connsiteX9-329" fmla="*/ 17490 w 878180"/>
                <a:gd name="connsiteY9-330" fmla="*/ 161656 h 994781"/>
                <a:gd name="connsiteX10-331" fmla="*/ 111470 w 878180"/>
                <a:gd name="connsiteY10-332" fmla="*/ 494396 h 994781"/>
                <a:gd name="connsiteX11-333" fmla="*/ 124170 w 878180"/>
                <a:gd name="connsiteY11-334" fmla="*/ 728076 h 994781"/>
                <a:gd name="connsiteX12-335" fmla="*/ 131790 w 878180"/>
                <a:gd name="connsiteY12-336" fmla="*/ 979536 h 994781"/>
                <a:gd name="connsiteX0-337" fmla="*/ 131790 w 878180"/>
                <a:gd name="connsiteY0-338" fmla="*/ 980277 h 995522"/>
                <a:gd name="connsiteX1-339" fmla="*/ 520410 w 878180"/>
                <a:gd name="connsiteY1-340" fmla="*/ 947257 h 995522"/>
                <a:gd name="connsiteX2-341" fmla="*/ 830290 w 878180"/>
                <a:gd name="connsiteY2-342" fmla="*/ 779617 h 995522"/>
                <a:gd name="connsiteX3-343" fmla="*/ 873470 w 878180"/>
                <a:gd name="connsiteY3-344" fmla="*/ 431637 h 995522"/>
                <a:gd name="connsiteX4-345" fmla="*/ 792190 w 878180"/>
                <a:gd name="connsiteY4-346" fmla="*/ 186527 h 995522"/>
                <a:gd name="connsiteX5-347" fmla="*/ 576290 w 878180"/>
                <a:gd name="connsiteY5-348" fmla="*/ 222087 h 995522"/>
                <a:gd name="connsiteX6-349" fmla="*/ 340070 w 878180"/>
                <a:gd name="connsiteY6-350" fmla="*/ 134457 h 995522"/>
                <a:gd name="connsiteX7-351" fmla="*/ 131790 w 878180"/>
                <a:gd name="connsiteY7-352" fmla="*/ 27777 h 995522"/>
                <a:gd name="connsiteX8-353" fmla="*/ 12410 w 878180"/>
                <a:gd name="connsiteY8-354" fmla="*/ 9997 h 995522"/>
                <a:gd name="connsiteX9-355" fmla="*/ 17490 w 878180"/>
                <a:gd name="connsiteY9-356" fmla="*/ 162397 h 995522"/>
                <a:gd name="connsiteX10-357" fmla="*/ 111470 w 878180"/>
                <a:gd name="connsiteY10-358" fmla="*/ 495137 h 995522"/>
                <a:gd name="connsiteX11-359" fmla="*/ 124170 w 878180"/>
                <a:gd name="connsiteY11-360" fmla="*/ 728817 h 995522"/>
                <a:gd name="connsiteX12-361" fmla="*/ 131790 w 878180"/>
                <a:gd name="connsiteY12-362" fmla="*/ 980277 h 995522"/>
                <a:gd name="connsiteX0-363" fmla="*/ 131790 w 878180"/>
                <a:gd name="connsiteY0-364" fmla="*/ 980277 h 994404"/>
                <a:gd name="connsiteX1-365" fmla="*/ 520410 w 878180"/>
                <a:gd name="connsiteY1-366" fmla="*/ 947257 h 994404"/>
                <a:gd name="connsiteX2-367" fmla="*/ 830290 w 878180"/>
                <a:gd name="connsiteY2-368" fmla="*/ 779617 h 994404"/>
                <a:gd name="connsiteX3-369" fmla="*/ 873470 w 878180"/>
                <a:gd name="connsiteY3-370" fmla="*/ 431637 h 994404"/>
                <a:gd name="connsiteX4-371" fmla="*/ 792190 w 878180"/>
                <a:gd name="connsiteY4-372" fmla="*/ 186527 h 994404"/>
                <a:gd name="connsiteX5-373" fmla="*/ 576290 w 878180"/>
                <a:gd name="connsiteY5-374" fmla="*/ 222087 h 994404"/>
                <a:gd name="connsiteX6-375" fmla="*/ 340070 w 878180"/>
                <a:gd name="connsiteY6-376" fmla="*/ 134457 h 994404"/>
                <a:gd name="connsiteX7-377" fmla="*/ 131790 w 878180"/>
                <a:gd name="connsiteY7-378" fmla="*/ 27777 h 994404"/>
                <a:gd name="connsiteX8-379" fmla="*/ 12410 w 878180"/>
                <a:gd name="connsiteY8-380" fmla="*/ 9997 h 994404"/>
                <a:gd name="connsiteX9-381" fmla="*/ 17490 w 878180"/>
                <a:gd name="connsiteY9-382" fmla="*/ 162397 h 994404"/>
                <a:gd name="connsiteX10-383" fmla="*/ 111470 w 878180"/>
                <a:gd name="connsiteY10-384" fmla="*/ 495137 h 994404"/>
                <a:gd name="connsiteX11-385" fmla="*/ 147030 w 878180"/>
                <a:gd name="connsiteY11-386" fmla="*/ 744057 h 994404"/>
                <a:gd name="connsiteX12-387" fmla="*/ 131790 w 878180"/>
                <a:gd name="connsiteY12-388" fmla="*/ 980277 h 994404"/>
                <a:gd name="connsiteX0-389" fmla="*/ 131790 w 878180"/>
                <a:gd name="connsiteY0-390" fmla="*/ 980277 h 993845"/>
                <a:gd name="connsiteX1-391" fmla="*/ 520410 w 878180"/>
                <a:gd name="connsiteY1-392" fmla="*/ 947257 h 993845"/>
                <a:gd name="connsiteX2-393" fmla="*/ 830290 w 878180"/>
                <a:gd name="connsiteY2-394" fmla="*/ 779617 h 993845"/>
                <a:gd name="connsiteX3-395" fmla="*/ 873470 w 878180"/>
                <a:gd name="connsiteY3-396" fmla="*/ 431637 h 993845"/>
                <a:gd name="connsiteX4-397" fmla="*/ 792190 w 878180"/>
                <a:gd name="connsiteY4-398" fmla="*/ 186527 h 993845"/>
                <a:gd name="connsiteX5-399" fmla="*/ 576290 w 878180"/>
                <a:gd name="connsiteY5-400" fmla="*/ 222087 h 993845"/>
                <a:gd name="connsiteX6-401" fmla="*/ 340070 w 878180"/>
                <a:gd name="connsiteY6-402" fmla="*/ 134457 h 993845"/>
                <a:gd name="connsiteX7-403" fmla="*/ 131790 w 878180"/>
                <a:gd name="connsiteY7-404" fmla="*/ 27777 h 993845"/>
                <a:gd name="connsiteX8-405" fmla="*/ 12410 w 878180"/>
                <a:gd name="connsiteY8-406" fmla="*/ 9997 h 993845"/>
                <a:gd name="connsiteX9-407" fmla="*/ 17490 w 878180"/>
                <a:gd name="connsiteY9-408" fmla="*/ 162397 h 993845"/>
                <a:gd name="connsiteX10-409" fmla="*/ 111470 w 878180"/>
                <a:gd name="connsiteY10-410" fmla="*/ 495137 h 993845"/>
                <a:gd name="connsiteX11-411" fmla="*/ 135600 w 878180"/>
                <a:gd name="connsiteY11-412" fmla="*/ 751677 h 993845"/>
                <a:gd name="connsiteX12-413" fmla="*/ 131790 w 878180"/>
                <a:gd name="connsiteY12-414" fmla="*/ 980277 h 993845"/>
                <a:gd name="connsiteX0-415" fmla="*/ 154650 w 878180"/>
                <a:gd name="connsiteY0-416" fmla="*/ 987897 h 1000223"/>
                <a:gd name="connsiteX1-417" fmla="*/ 520410 w 878180"/>
                <a:gd name="connsiteY1-418" fmla="*/ 947257 h 1000223"/>
                <a:gd name="connsiteX2-419" fmla="*/ 830290 w 878180"/>
                <a:gd name="connsiteY2-420" fmla="*/ 779617 h 1000223"/>
                <a:gd name="connsiteX3-421" fmla="*/ 873470 w 878180"/>
                <a:gd name="connsiteY3-422" fmla="*/ 431637 h 1000223"/>
                <a:gd name="connsiteX4-423" fmla="*/ 792190 w 878180"/>
                <a:gd name="connsiteY4-424" fmla="*/ 186527 h 1000223"/>
                <a:gd name="connsiteX5-425" fmla="*/ 576290 w 878180"/>
                <a:gd name="connsiteY5-426" fmla="*/ 222087 h 1000223"/>
                <a:gd name="connsiteX6-427" fmla="*/ 340070 w 878180"/>
                <a:gd name="connsiteY6-428" fmla="*/ 134457 h 1000223"/>
                <a:gd name="connsiteX7-429" fmla="*/ 131790 w 878180"/>
                <a:gd name="connsiteY7-430" fmla="*/ 27777 h 1000223"/>
                <a:gd name="connsiteX8-431" fmla="*/ 12410 w 878180"/>
                <a:gd name="connsiteY8-432" fmla="*/ 9997 h 1000223"/>
                <a:gd name="connsiteX9-433" fmla="*/ 17490 w 878180"/>
                <a:gd name="connsiteY9-434" fmla="*/ 162397 h 1000223"/>
                <a:gd name="connsiteX10-435" fmla="*/ 111470 w 878180"/>
                <a:gd name="connsiteY10-436" fmla="*/ 495137 h 1000223"/>
                <a:gd name="connsiteX11-437" fmla="*/ 135600 w 878180"/>
                <a:gd name="connsiteY11-438" fmla="*/ 751677 h 1000223"/>
                <a:gd name="connsiteX12-439" fmla="*/ 154650 w 878180"/>
                <a:gd name="connsiteY12-440" fmla="*/ 987897 h 1000223"/>
                <a:gd name="connsiteX0-441" fmla="*/ 154650 w 878180"/>
                <a:gd name="connsiteY0-442" fmla="*/ 984087 h 997007"/>
                <a:gd name="connsiteX1-443" fmla="*/ 520410 w 878180"/>
                <a:gd name="connsiteY1-444" fmla="*/ 947257 h 997007"/>
                <a:gd name="connsiteX2-445" fmla="*/ 830290 w 878180"/>
                <a:gd name="connsiteY2-446" fmla="*/ 779617 h 997007"/>
                <a:gd name="connsiteX3-447" fmla="*/ 873470 w 878180"/>
                <a:gd name="connsiteY3-448" fmla="*/ 431637 h 997007"/>
                <a:gd name="connsiteX4-449" fmla="*/ 792190 w 878180"/>
                <a:gd name="connsiteY4-450" fmla="*/ 186527 h 997007"/>
                <a:gd name="connsiteX5-451" fmla="*/ 576290 w 878180"/>
                <a:gd name="connsiteY5-452" fmla="*/ 222087 h 997007"/>
                <a:gd name="connsiteX6-453" fmla="*/ 340070 w 878180"/>
                <a:gd name="connsiteY6-454" fmla="*/ 134457 h 997007"/>
                <a:gd name="connsiteX7-455" fmla="*/ 131790 w 878180"/>
                <a:gd name="connsiteY7-456" fmla="*/ 27777 h 997007"/>
                <a:gd name="connsiteX8-457" fmla="*/ 12410 w 878180"/>
                <a:gd name="connsiteY8-458" fmla="*/ 9997 h 997007"/>
                <a:gd name="connsiteX9-459" fmla="*/ 17490 w 878180"/>
                <a:gd name="connsiteY9-460" fmla="*/ 162397 h 997007"/>
                <a:gd name="connsiteX10-461" fmla="*/ 111470 w 878180"/>
                <a:gd name="connsiteY10-462" fmla="*/ 495137 h 997007"/>
                <a:gd name="connsiteX11-463" fmla="*/ 135600 w 878180"/>
                <a:gd name="connsiteY11-464" fmla="*/ 751677 h 997007"/>
                <a:gd name="connsiteX12-465" fmla="*/ 154650 w 878180"/>
                <a:gd name="connsiteY12-466" fmla="*/ 984087 h 997007"/>
                <a:gd name="connsiteX0-467" fmla="*/ 154650 w 879308"/>
                <a:gd name="connsiteY0-468" fmla="*/ 984087 h 997007"/>
                <a:gd name="connsiteX1-469" fmla="*/ 520410 w 879308"/>
                <a:gd name="connsiteY1-470" fmla="*/ 947257 h 997007"/>
                <a:gd name="connsiteX2-471" fmla="*/ 830290 w 879308"/>
                <a:gd name="connsiteY2-472" fmla="*/ 779617 h 997007"/>
                <a:gd name="connsiteX3-473" fmla="*/ 873470 w 879308"/>
                <a:gd name="connsiteY3-474" fmla="*/ 431637 h 997007"/>
                <a:gd name="connsiteX4-475" fmla="*/ 776950 w 879308"/>
                <a:gd name="connsiteY4-476" fmla="*/ 182717 h 997007"/>
                <a:gd name="connsiteX5-477" fmla="*/ 576290 w 879308"/>
                <a:gd name="connsiteY5-478" fmla="*/ 222087 h 997007"/>
                <a:gd name="connsiteX6-479" fmla="*/ 340070 w 879308"/>
                <a:gd name="connsiteY6-480" fmla="*/ 134457 h 997007"/>
                <a:gd name="connsiteX7-481" fmla="*/ 131790 w 879308"/>
                <a:gd name="connsiteY7-482" fmla="*/ 27777 h 997007"/>
                <a:gd name="connsiteX8-483" fmla="*/ 12410 w 879308"/>
                <a:gd name="connsiteY8-484" fmla="*/ 9997 h 997007"/>
                <a:gd name="connsiteX9-485" fmla="*/ 17490 w 879308"/>
                <a:gd name="connsiteY9-486" fmla="*/ 162397 h 997007"/>
                <a:gd name="connsiteX10-487" fmla="*/ 111470 w 879308"/>
                <a:gd name="connsiteY10-488" fmla="*/ 495137 h 997007"/>
                <a:gd name="connsiteX11-489" fmla="*/ 135600 w 879308"/>
                <a:gd name="connsiteY11-490" fmla="*/ 751677 h 997007"/>
                <a:gd name="connsiteX12-491" fmla="*/ 154650 w 879308"/>
                <a:gd name="connsiteY12-492" fmla="*/ 984087 h 997007"/>
                <a:gd name="connsiteX0-493" fmla="*/ 154650 w 879308"/>
                <a:gd name="connsiteY0-494" fmla="*/ 983749 h 996669"/>
                <a:gd name="connsiteX1-495" fmla="*/ 520410 w 879308"/>
                <a:gd name="connsiteY1-496" fmla="*/ 946919 h 996669"/>
                <a:gd name="connsiteX2-497" fmla="*/ 830290 w 879308"/>
                <a:gd name="connsiteY2-498" fmla="*/ 779279 h 996669"/>
                <a:gd name="connsiteX3-499" fmla="*/ 873470 w 879308"/>
                <a:gd name="connsiteY3-500" fmla="*/ 431299 h 996669"/>
                <a:gd name="connsiteX4-501" fmla="*/ 776950 w 879308"/>
                <a:gd name="connsiteY4-502" fmla="*/ 182379 h 996669"/>
                <a:gd name="connsiteX5-503" fmla="*/ 576290 w 879308"/>
                <a:gd name="connsiteY5-504" fmla="*/ 221749 h 996669"/>
                <a:gd name="connsiteX6-505" fmla="*/ 340070 w 879308"/>
                <a:gd name="connsiteY6-506" fmla="*/ 123959 h 996669"/>
                <a:gd name="connsiteX7-507" fmla="*/ 131790 w 879308"/>
                <a:gd name="connsiteY7-508" fmla="*/ 27439 h 996669"/>
                <a:gd name="connsiteX8-509" fmla="*/ 12410 w 879308"/>
                <a:gd name="connsiteY8-510" fmla="*/ 9659 h 996669"/>
                <a:gd name="connsiteX9-511" fmla="*/ 17490 w 879308"/>
                <a:gd name="connsiteY9-512" fmla="*/ 162059 h 996669"/>
                <a:gd name="connsiteX10-513" fmla="*/ 111470 w 879308"/>
                <a:gd name="connsiteY10-514" fmla="*/ 494799 h 996669"/>
                <a:gd name="connsiteX11-515" fmla="*/ 135600 w 879308"/>
                <a:gd name="connsiteY11-516" fmla="*/ 751339 h 996669"/>
                <a:gd name="connsiteX12-517" fmla="*/ 154650 w 879308"/>
                <a:gd name="connsiteY12-518" fmla="*/ 983749 h 996669"/>
                <a:gd name="connsiteX0-519" fmla="*/ 154650 w 879308"/>
                <a:gd name="connsiteY0-520" fmla="*/ 983749 h 996669"/>
                <a:gd name="connsiteX1-521" fmla="*/ 520410 w 879308"/>
                <a:gd name="connsiteY1-522" fmla="*/ 946919 h 996669"/>
                <a:gd name="connsiteX2-523" fmla="*/ 830290 w 879308"/>
                <a:gd name="connsiteY2-524" fmla="*/ 779279 h 996669"/>
                <a:gd name="connsiteX3-525" fmla="*/ 873470 w 879308"/>
                <a:gd name="connsiteY3-526" fmla="*/ 431299 h 996669"/>
                <a:gd name="connsiteX4-527" fmla="*/ 776950 w 879308"/>
                <a:gd name="connsiteY4-528" fmla="*/ 182379 h 996669"/>
                <a:gd name="connsiteX5-529" fmla="*/ 578830 w 879308"/>
                <a:gd name="connsiteY5-530" fmla="*/ 203969 h 996669"/>
                <a:gd name="connsiteX6-531" fmla="*/ 340070 w 879308"/>
                <a:gd name="connsiteY6-532" fmla="*/ 123959 h 996669"/>
                <a:gd name="connsiteX7-533" fmla="*/ 131790 w 879308"/>
                <a:gd name="connsiteY7-534" fmla="*/ 27439 h 996669"/>
                <a:gd name="connsiteX8-535" fmla="*/ 12410 w 879308"/>
                <a:gd name="connsiteY8-536" fmla="*/ 9659 h 996669"/>
                <a:gd name="connsiteX9-537" fmla="*/ 17490 w 879308"/>
                <a:gd name="connsiteY9-538" fmla="*/ 162059 h 996669"/>
                <a:gd name="connsiteX10-539" fmla="*/ 111470 w 879308"/>
                <a:gd name="connsiteY10-540" fmla="*/ 494799 h 996669"/>
                <a:gd name="connsiteX11-541" fmla="*/ 135600 w 879308"/>
                <a:gd name="connsiteY11-542" fmla="*/ 751339 h 996669"/>
                <a:gd name="connsiteX12-543" fmla="*/ 154650 w 879308"/>
                <a:gd name="connsiteY12-544" fmla="*/ 983749 h 9966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49" y="connsiteY12-50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/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/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/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/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/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/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/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-1" fmla="*/ 607973 w 607973"/>
                <a:gd name="connsiteY0-2" fmla="*/ 618550 h 710118"/>
                <a:gd name="connsiteX1-3" fmla="*/ 169132 w 607973"/>
                <a:gd name="connsiteY1-4" fmla="*/ 667477 h 710118"/>
                <a:gd name="connsiteX2-5" fmla="*/ 8833 w 607973"/>
                <a:gd name="connsiteY2-6" fmla="*/ 268044 h 710118"/>
                <a:gd name="connsiteX3-7" fmla="*/ 347372 w 607973"/>
                <a:gd name="connsiteY3-8" fmla="*/ 0 h 710118"/>
                <a:gd name="connsiteX4-9" fmla="*/ 607973 w 607973"/>
                <a:gd name="connsiteY4-10" fmla="*/ 618550 h 710118"/>
                <a:gd name="connsiteX0-11" fmla="*/ 611711 w 611711"/>
                <a:gd name="connsiteY0-12" fmla="*/ 617648 h 709680"/>
                <a:gd name="connsiteX1-13" fmla="*/ 169168 w 611711"/>
                <a:gd name="connsiteY1-14" fmla="*/ 667477 h 709680"/>
                <a:gd name="connsiteX2-15" fmla="*/ 8869 w 611711"/>
                <a:gd name="connsiteY2-16" fmla="*/ 268044 h 709680"/>
                <a:gd name="connsiteX3-17" fmla="*/ 347408 w 611711"/>
                <a:gd name="connsiteY3-18" fmla="*/ 0 h 709680"/>
                <a:gd name="connsiteX4-19" fmla="*/ 611711 w 611711"/>
                <a:gd name="connsiteY4-20" fmla="*/ 617648 h 709680"/>
                <a:gd name="connsiteX0-21" fmla="*/ 598454 w 598454"/>
                <a:gd name="connsiteY0-22" fmla="*/ 626687 h 714203"/>
                <a:gd name="connsiteX1-23" fmla="*/ 169039 w 598454"/>
                <a:gd name="connsiteY1-24" fmla="*/ 667477 h 714203"/>
                <a:gd name="connsiteX2-25" fmla="*/ 8740 w 598454"/>
                <a:gd name="connsiteY2-26" fmla="*/ 268044 h 714203"/>
                <a:gd name="connsiteX3-27" fmla="*/ 347279 w 598454"/>
                <a:gd name="connsiteY3-28" fmla="*/ 0 h 714203"/>
                <a:gd name="connsiteX4-29" fmla="*/ 598454 w 598454"/>
                <a:gd name="connsiteY4-30" fmla="*/ 626687 h 714203"/>
                <a:gd name="connsiteX0-31" fmla="*/ 605585 w 605585"/>
                <a:gd name="connsiteY0-32" fmla="*/ 627777 h 714770"/>
                <a:gd name="connsiteX1-33" fmla="*/ 169107 w 605585"/>
                <a:gd name="connsiteY1-34" fmla="*/ 667477 h 714770"/>
                <a:gd name="connsiteX2-35" fmla="*/ 8808 w 605585"/>
                <a:gd name="connsiteY2-36" fmla="*/ 268044 h 714770"/>
                <a:gd name="connsiteX3-37" fmla="*/ 347347 w 605585"/>
                <a:gd name="connsiteY3-38" fmla="*/ 0 h 714770"/>
                <a:gd name="connsiteX4-39" fmla="*/ 605585 w 605585"/>
                <a:gd name="connsiteY4-40" fmla="*/ 627777 h 7147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/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/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/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/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-1" fmla="*/ 0 w 207919"/>
                  <a:gd name="connsiteY0-2" fmla="*/ 334027 h 337820"/>
                  <a:gd name="connsiteX1-3" fmla="*/ 103779 w 207919"/>
                  <a:gd name="connsiteY1-4" fmla="*/ 0 h 337820"/>
                  <a:gd name="connsiteX2-5" fmla="*/ 207919 w 207919"/>
                  <a:gd name="connsiteY2-6" fmla="*/ 337820 h 337820"/>
                  <a:gd name="connsiteX3-7" fmla="*/ 0 w 207919"/>
                  <a:gd name="connsiteY3-8" fmla="*/ 334027 h 337820"/>
                  <a:gd name="connsiteX0-9" fmla="*/ 0 w 207919"/>
                  <a:gd name="connsiteY0-10" fmla="*/ 334027 h 343438"/>
                  <a:gd name="connsiteX1-11" fmla="*/ 103779 w 207919"/>
                  <a:gd name="connsiteY1-12" fmla="*/ 0 h 343438"/>
                  <a:gd name="connsiteX2-13" fmla="*/ 207919 w 207919"/>
                  <a:gd name="connsiteY2-14" fmla="*/ 337820 h 343438"/>
                  <a:gd name="connsiteX3-15" fmla="*/ 128002 w 207919"/>
                  <a:gd name="connsiteY3-16" fmla="*/ 343438 h 343438"/>
                  <a:gd name="connsiteX4" fmla="*/ 0 w 207919"/>
                  <a:gd name="connsiteY4" fmla="*/ 334027 h 343438"/>
                  <a:gd name="connsiteX0-17" fmla="*/ 0 w 207919"/>
                  <a:gd name="connsiteY0-18" fmla="*/ 334027 h 343438"/>
                  <a:gd name="connsiteX1-19" fmla="*/ 103779 w 207919"/>
                  <a:gd name="connsiteY1-20" fmla="*/ 0 h 343438"/>
                  <a:gd name="connsiteX2-21" fmla="*/ 207919 w 207919"/>
                  <a:gd name="connsiteY2-22" fmla="*/ 337820 h 343438"/>
                  <a:gd name="connsiteX3-23" fmla="*/ 128002 w 207919"/>
                  <a:gd name="connsiteY3-24" fmla="*/ 343438 h 343438"/>
                  <a:gd name="connsiteX4-25" fmla="*/ 0 w 207919"/>
                  <a:gd name="connsiteY4-26" fmla="*/ 334027 h 343438"/>
                  <a:gd name="connsiteX0-27" fmla="*/ 0 w 207919"/>
                  <a:gd name="connsiteY0-28" fmla="*/ 334027 h 344764"/>
                  <a:gd name="connsiteX1-29" fmla="*/ 103779 w 207919"/>
                  <a:gd name="connsiteY1-30" fmla="*/ 0 h 344764"/>
                  <a:gd name="connsiteX2-31" fmla="*/ 207919 w 207919"/>
                  <a:gd name="connsiteY2-32" fmla="*/ 337820 h 344764"/>
                  <a:gd name="connsiteX3-33" fmla="*/ 115118 w 207919"/>
                  <a:gd name="connsiteY3-34" fmla="*/ 344764 h 344764"/>
                  <a:gd name="connsiteX4-35" fmla="*/ 0 w 207919"/>
                  <a:gd name="connsiteY4-36" fmla="*/ 334027 h 344764"/>
                  <a:gd name="connsiteX0-37" fmla="*/ 0 w 213458"/>
                  <a:gd name="connsiteY0-38" fmla="*/ 338604 h 344764"/>
                  <a:gd name="connsiteX1-39" fmla="*/ 109318 w 213458"/>
                  <a:gd name="connsiteY1-40" fmla="*/ 0 h 344764"/>
                  <a:gd name="connsiteX2-41" fmla="*/ 213458 w 213458"/>
                  <a:gd name="connsiteY2-42" fmla="*/ 337820 h 344764"/>
                  <a:gd name="connsiteX3-43" fmla="*/ 120657 w 213458"/>
                  <a:gd name="connsiteY3-44" fmla="*/ 344764 h 344764"/>
                  <a:gd name="connsiteX4-45" fmla="*/ 0 w 213458"/>
                  <a:gd name="connsiteY4-46" fmla="*/ 338604 h 344764"/>
                  <a:gd name="connsiteX0-47" fmla="*/ 0 w 215266"/>
                  <a:gd name="connsiteY0-48" fmla="*/ 338604 h 345773"/>
                  <a:gd name="connsiteX1-49" fmla="*/ 109318 w 215266"/>
                  <a:gd name="connsiteY1-50" fmla="*/ 0 h 345773"/>
                  <a:gd name="connsiteX2-51" fmla="*/ 215266 w 215266"/>
                  <a:gd name="connsiteY2-52" fmla="*/ 345646 h 345773"/>
                  <a:gd name="connsiteX3-53" fmla="*/ 120657 w 215266"/>
                  <a:gd name="connsiteY3-54" fmla="*/ 344764 h 345773"/>
                  <a:gd name="connsiteX4-55" fmla="*/ 0 w 215266"/>
                  <a:gd name="connsiteY4-56" fmla="*/ 338604 h 3457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/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-1" fmla="*/ 0 w 147817"/>
                  <a:gd name="connsiteY0-2" fmla="*/ 241400 h 241400"/>
                  <a:gd name="connsiteX1-3" fmla="*/ 76167 w 147817"/>
                  <a:gd name="connsiteY1-4" fmla="*/ 0 h 241400"/>
                  <a:gd name="connsiteX2-5" fmla="*/ 147817 w 147817"/>
                  <a:gd name="connsiteY2-6" fmla="*/ 220938 h 241400"/>
                  <a:gd name="connsiteX3-7" fmla="*/ 0 w 147817"/>
                  <a:gd name="connsiteY3-8" fmla="*/ 241400 h 241400"/>
                  <a:gd name="connsiteX0-9" fmla="*/ 0 w 147817"/>
                  <a:gd name="connsiteY0-10" fmla="*/ 241400 h 241400"/>
                  <a:gd name="connsiteX1-11" fmla="*/ 76167 w 147817"/>
                  <a:gd name="connsiteY1-12" fmla="*/ 0 h 241400"/>
                  <a:gd name="connsiteX2-13" fmla="*/ 147817 w 147817"/>
                  <a:gd name="connsiteY2-14" fmla="*/ 220938 h 241400"/>
                  <a:gd name="connsiteX3-15" fmla="*/ 93041 w 147817"/>
                  <a:gd name="connsiteY3-16" fmla="*/ 237777 h 241400"/>
                  <a:gd name="connsiteX4" fmla="*/ 0 w 147817"/>
                  <a:gd name="connsiteY4" fmla="*/ 241400 h 241400"/>
                  <a:gd name="connsiteX0-17" fmla="*/ 0 w 157448"/>
                  <a:gd name="connsiteY0-18" fmla="*/ 249678 h 249678"/>
                  <a:gd name="connsiteX1-19" fmla="*/ 85798 w 157448"/>
                  <a:gd name="connsiteY1-20" fmla="*/ 0 h 249678"/>
                  <a:gd name="connsiteX2-21" fmla="*/ 157448 w 157448"/>
                  <a:gd name="connsiteY2-22" fmla="*/ 220938 h 249678"/>
                  <a:gd name="connsiteX3-23" fmla="*/ 102672 w 157448"/>
                  <a:gd name="connsiteY3-24" fmla="*/ 237777 h 249678"/>
                  <a:gd name="connsiteX4-25" fmla="*/ 0 w 157448"/>
                  <a:gd name="connsiteY4-26" fmla="*/ 249678 h 249678"/>
                  <a:gd name="connsiteX0-27" fmla="*/ 0 w 152521"/>
                  <a:gd name="connsiteY0-28" fmla="*/ 227356 h 237777"/>
                  <a:gd name="connsiteX1-29" fmla="*/ 80871 w 152521"/>
                  <a:gd name="connsiteY1-30" fmla="*/ 0 h 237777"/>
                  <a:gd name="connsiteX2-31" fmla="*/ 152521 w 152521"/>
                  <a:gd name="connsiteY2-32" fmla="*/ 220938 h 237777"/>
                  <a:gd name="connsiteX3-33" fmla="*/ 97745 w 152521"/>
                  <a:gd name="connsiteY3-34" fmla="*/ 237777 h 237777"/>
                  <a:gd name="connsiteX4-35" fmla="*/ 0 w 152521"/>
                  <a:gd name="connsiteY4-36" fmla="*/ 227356 h 237777"/>
                  <a:gd name="connsiteX0-37" fmla="*/ 0 w 152521"/>
                  <a:gd name="connsiteY0-38" fmla="*/ 227356 h 230336"/>
                  <a:gd name="connsiteX1-39" fmla="*/ 80871 w 152521"/>
                  <a:gd name="connsiteY1-40" fmla="*/ 0 h 230336"/>
                  <a:gd name="connsiteX2-41" fmla="*/ 152521 w 152521"/>
                  <a:gd name="connsiteY2-42" fmla="*/ 220938 h 230336"/>
                  <a:gd name="connsiteX3-43" fmla="*/ 99387 w 152521"/>
                  <a:gd name="connsiteY3-44" fmla="*/ 230336 h 230336"/>
                  <a:gd name="connsiteX4-45" fmla="*/ 0 w 152521"/>
                  <a:gd name="connsiteY4-46" fmla="*/ 227356 h 230336"/>
                  <a:gd name="connsiteX0-47" fmla="*/ 0 w 148655"/>
                  <a:gd name="connsiteY0-48" fmla="*/ 233411 h 233411"/>
                  <a:gd name="connsiteX1-49" fmla="*/ 77005 w 148655"/>
                  <a:gd name="connsiteY1-50" fmla="*/ 0 h 233411"/>
                  <a:gd name="connsiteX2-51" fmla="*/ 148655 w 148655"/>
                  <a:gd name="connsiteY2-52" fmla="*/ 220938 h 233411"/>
                  <a:gd name="connsiteX3-53" fmla="*/ 95521 w 148655"/>
                  <a:gd name="connsiteY3-54" fmla="*/ 230336 h 233411"/>
                  <a:gd name="connsiteX4-55" fmla="*/ 0 w 148655"/>
                  <a:gd name="connsiteY4-56" fmla="*/ 233411 h 2334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/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-1" fmla="*/ 0 w 140684"/>
                  <a:gd name="connsiteY0-2" fmla="*/ 235324 h 235324"/>
                  <a:gd name="connsiteX1-3" fmla="*/ 70062 w 140684"/>
                  <a:gd name="connsiteY1-4" fmla="*/ 0 h 235324"/>
                  <a:gd name="connsiteX2-5" fmla="*/ 140684 w 140684"/>
                  <a:gd name="connsiteY2-6" fmla="*/ 229327 h 235324"/>
                  <a:gd name="connsiteX3-7" fmla="*/ 0 w 140684"/>
                  <a:gd name="connsiteY3-8" fmla="*/ 235324 h 235324"/>
                  <a:gd name="connsiteX0-9" fmla="*/ 0 w 146121"/>
                  <a:gd name="connsiteY0-10" fmla="*/ 228765 h 229327"/>
                  <a:gd name="connsiteX1-11" fmla="*/ 75499 w 146121"/>
                  <a:gd name="connsiteY1-12" fmla="*/ 0 h 229327"/>
                  <a:gd name="connsiteX2-13" fmla="*/ 146121 w 146121"/>
                  <a:gd name="connsiteY2-14" fmla="*/ 229327 h 229327"/>
                  <a:gd name="connsiteX3-15" fmla="*/ 0 w 146121"/>
                  <a:gd name="connsiteY3-16" fmla="*/ 228765 h 229327"/>
                  <a:gd name="connsiteX0-17" fmla="*/ 0 w 144798"/>
                  <a:gd name="connsiteY0-18" fmla="*/ 228765 h 234850"/>
                  <a:gd name="connsiteX1-19" fmla="*/ 75499 w 144798"/>
                  <a:gd name="connsiteY1-20" fmla="*/ 0 h 234850"/>
                  <a:gd name="connsiteX2-21" fmla="*/ 144798 w 144798"/>
                  <a:gd name="connsiteY2-22" fmla="*/ 234850 h 234850"/>
                  <a:gd name="connsiteX3-23" fmla="*/ 0 w 144798"/>
                  <a:gd name="connsiteY3-24" fmla="*/ 228765 h 234850"/>
                  <a:gd name="connsiteX0-25" fmla="*/ 0 w 150321"/>
                  <a:gd name="connsiteY0-26" fmla="*/ 227442 h 234850"/>
                  <a:gd name="connsiteX1-27" fmla="*/ 81022 w 150321"/>
                  <a:gd name="connsiteY1-28" fmla="*/ 0 h 234850"/>
                  <a:gd name="connsiteX2-29" fmla="*/ 150321 w 150321"/>
                  <a:gd name="connsiteY2-30" fmla="*/ 234850 h 234850"/>
                  <a:gd name="connsiteX3-31" fmla="*/ 0 w 150321"/>
                  <a:gd name="connsiteY3-32" fmla="*/ 227442 h 234850"/>
                  <a:gd name="connsiteX0-33" fmla="*/ 0 w 149171"/>
                  <a:gd name="connsiteY0-34" fmla="*/ 227442 h 229902"/>
                  <a:gd name="connsiteX1-35" fmla="*/ 81022 w 149171"/>
                  <a:gd name="connsiteY1-36" fmla="*/ 0 h 229902"/>
                  <a:gd name="connsiteX2-37" fmla="*/ 149171 w 149171"/>
                  <a:gd name="connsiteY2-38" fmla="*/ 229902 h 229902"/>
                  <a:gd name="connsiteX3-39" fmla="*/ 0 w 149171"/>
                  <a:gd name="connsiteY3-40" fmla="*/ 227442 h 2299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/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/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-1" fmla="*/ 25979 w 512796"/>
                  <a:gd name="connsiteY0-2" fmla="*/ 45738 h 183163"/>
                  <a:gd name="connsiteX1-3" fmla="*/ 3119 w 512796"/>
                  <a:gd name="connsiteY1-4" fmla="*/ 99078 h 183163"/>
                  <a:gd name="connsiteX2-5" fmla="*/ 86939 w 512796"/>
                  <a:gd name="connsiteY2-6" fmla="*/ 167658 h 183163"/>
                  <a:gd name="connsiteX3-7" fmla="*/ 239339 w 512796"/>
                  <a:gd name="connsiteY3-8" fmla="*/ 99078 h 183163"/>
                  <a:gd name="connsiteX4-9" fmla="*/ 262199 w 512796"/>
                  <a:gd name="connsiteY4-10" fmla="*/ 18 h 183163"/>
                  <a:gd name="connsiteX5-11" fmla="*/ 262188 w 512796"/>
                  <a:gd name="connsiteY5-12" fmla="*/ 107103 h 183163"/>
                  <a:gd name="connsiteX6-13" fmla="*/ 361259 w 512796"/>
                  <a:gd name="connsiteY6-14" fmla="*/ 182898 h 183163"/>
                  <a:gd name="connsiteX7-15" fmla="*/ 506039 w 512796"/>
                  <a:gd name="connsiteY7-16" fmla="*/ 129558 h 183163"/>
                  <a:gd name="connsiteX8-17" fmla="*/ 475559 w 512796"/>
                  <a:gd name="connsiteY8-18" fmla="*/ 60978 h 183163"/>
                  <a:gd name="connsiteX0-19" fmla="*/ 25979 w 505781"/>
                  <a:gd name="connsiteY0-20" fmla="*/ 45738 h 184207"/>
                  <a:gd name="connsiteX1-21" fmla="*/ 3119 w 505781"/>
                  <a:gd name="connsiteY1-22" fmla="*/ 99078 h 184207"/>
                  <a:gd name="connsiteX2-23" fmla="*/ 86939 w 505781"/>
                  <a:gd name="connsiteY2-24" fmla="*/ 167658 h 184207"/>
                  <a:gd name="connsiteX3-25" fmla="*/ 239339 w 505781"/>
                  <a:gd name="connsiteY3-26" fmla="*/ 99078 h 184207"/>
                  <a:gd name="connsiteX4-27" fmla="*/ 262199 w 505781"/>
                  <a:gd name="connsiteY4-28" fmla="*/ 18 h 184207"/>
                  <a:gd name="connsiteX5-29" fmla="*/ 262188 w 505781"/>
                  <a:gd name="connsiteY5-30" fmla="*/ 107103 h 184207"/>
                  <a:gd name="connsiteX6-31" fmla="*/ 361259 w 505781"/>
                  <a:gd name="connsiteY6-32" fmla="*/ 182898 h 184207"/>
                  <a:gd name="connsiteX7-33" fmla="*/ 497419 w 505781"/>
                  <a:gd name="connsiteY7-34" fmla="*/ 148177 h 184207"/>
                  <a:gd name="connsiteX8-35" fmla="*/ 475559 w 505781"/>
                  <a:gd name="connsiteY8-36" fmla="*/ 60978 h 184207"/>
                  <a:gd name="connsiteX0-37" fmla="*/ 27273 w 507075"/>
                  <a:gd name="connsiteY0-38" fmla="*/ 45738 h 184207"/>
                  <a:gd name="connsiteX1-39" fmla="*/ 4413 w 507075"/>
                  <a:gd name="connsiteY1-40" fmla="*/ 99078 h 184207"/>
                  <a:gd name="connsiteX2-41" fmla="*/ 107458 w 507075"/>
                  <a:gd name="connsiteY2-42" fmla="*/ 164864 h 184207"/>
                  <a:gd name="connsiteX3-43" fmla="*/ 240633 w 507075"/>
                  <a:gd name="connsiteY3-44" fmla="*/ 99078 h 184207"/>
                  <a:gd name="connsiteX4-45" fmla="*/ 263493 w 507075"/>
                  <a:gd name="connsiteY4-46" fmla="*/ 18 h 184207"/>
                  <a:gd name="connsiteX5-47" fmla="*/ 263482 w 507075"/>
                  <a:gd name="connsiteY5-48" fmla="*/ 107103 h 184207"/>
                  <a:gd name="connsiteX6-49" fmla="*/ 362553 w 507075"/>
                  <a:gd name="connsiteY6-50" fmla="*/ 182898 h 184207"/>
                  <a:gd name="connsiteX7-51" fmla="*/ 498713 w 507075"/>
                  <a:gd name="connsiteY7-52" fmla="*/ 148177 h 184207"/>
                  <a:gd name="connsiteX8-53" fmla="*/ 476853 w 507075"/>
                  <a:gd name="connsiteY8-54" fmla="*/ 60978 h 184207"/>
                  <a:gd name="connsiteX0-55" fmla="*/ 18837 w 498639"/>
                  <a:gd name="connsiteY0-56" fmla="*/ 45738 h 184207"/>
                  <a:gd name="connsiteX1-57" fmla="*/ 6379 w 498639"/>
                  <a:gd name="connsiteY1-58" fmla="*/ 118708 h 184207"/>
                  <a:gd name="connsiteX2-59" fmla="*/ 99022 w 498639"/>
                  <a:gd name="connsiteY2-60" fmla="*/ 164864 h 184207"/>
                  <a:gd name="connsiteX3-61" fmla="*/ 232197 w 498639"/>
                  <a:gd name="connsiteY3-62" fmla="*/ 99078 h 184207"/>
                  <a:gd name="connsiteX4-63" fmla="*/ 255057 w 498639"/>
                  <a:gd name="connsiteY4-64" fmla="*/ 18 h 184207"/>
                  <a:gd name="connsiteX5-65" fmla="*/ 255046 w 498639"/>
                  <a:gd name="connsiteY5-66" fmla="*/ 107103 h 184207"/>
                  <a:gd name="connsiteX6-67" fmla="*/ 354117 w 498639"/>
                  <a:gd name="connsiteY6-68" fmla="*/ 182898 h 184207"/>
                  <a:gd name="connsiteX7-69" fmla="*/ 490277 w 498639"/>
                  <a:gd name="connsiteY7-70" fmla="*/ 148177 h 184207"/>
                  <a:gd name="connsiteX8-71" fmla="*/ 468417 w 498639"/>
                  <a:gd name="connsiteY8-72" fmla="*/ 60978 h 184207"/>
                  <a:gd name="connsiteX0-73" fmla="*/ 18837 w 490561"/>
                  <a:gd name="connsiteY0-74" fmla="*/ 45738 h 184149"/>
                  <a:gd name="connsiteX1-75" fmla="*/ 6379 w 490561"/>
                  <a:gd name="connsiteY1-76" fmla="*/ 118708 h 184149"/>
                  <a:gd name="connsiteX2-77" fmla="*/ 99022 w 490561"/>
                  <a:gd name="connsiteY2-78" fmla="*/ 164864 h 184149"/>
                  <a:gd name="connsiteX3-79" fmla="*/ 232197 w 490561"/>
                  <a:gd name="connsiteY3-80" fmla="*/ 99078 h 184149"/>
                  <a:gd name="connsiteX4-81" fmla="*/ 255057 w 490561"/>
                  <a:gd name="connsiteY4-82" fmla="*/ 18 h 184149"/>
                  <a:gd name="connsiteX5-83" fmla="*/ 255046 w 490561"/>
                  <a:gd name="connsiteY5-84" fmla="*/ 107103 h 184149"/>
                  <a:gd name="connsiteX6-85" fmla="*/ 354117 w 490561"/>
                  <a:gd name="connsiteY6-86" fmla="*/ 182898 h 184149"/>
                  <a:gd name="connsiteX7-87" fmla="*/ 478863 w 490561"/>
                  <a:gd name="connsiteY7-88" fmla="*/ 147570 h 184149"/>
                  <a:gd name="connsiteX8-89" fmla="*/ 468417 w 490561"/>
                  <a:gd name="connsiteY8-90" fmla="*/ 60978 h 184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/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/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/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/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/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/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/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/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/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/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/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/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/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  <a:gd name="connsiteX0-25" fmla="*/ 0 w 252648"/>
                  <a:gd name="connsiteY0-26" fmla="*/ 368803 h 375202"/>
                  <a:gd name="connsiteX1-27" fmla="*/ 126768 w 252648"/>
                  <a:gd name="connsiteY1-28" fmla="*/ 0 h 375202"/>
                  <a:gd name="connsiteX2-29" fmla="*/ 252648 w 252648"/>
                  <a:gd name="connsiteY2-30" fmla="*/ 375202 h 375202"/>
                  <a:gd name="connsiteX3-31" fmla="*/ 0 w 252648"/>
                  <a:gd name="connsiteY3-32" fmla="*/ 368803 h 3752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/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/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/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  <a:gd name="connsiteX0-25" fmla="*/ 0 w 258797"/>
                  <a:gd name="connsiteY0-26" fmla="*/ 375349 h 375349"/>
                  <a:gd name="connsiteX1-27" fmla="*/ 131511 w 258797"/>
                  <a:gd name="connsiteY1-28" fmla="*/ 0 h 375349"/>
                  <a:gd name="connsiteX2-29" fmla="*/ 258797 w 258797"/>
                  <a:gd name="connsiteY2-30" fmla="*/ 367905 h 375349"/>
                  <a:gd name="connsiteX3-31" fmla="*/ 0 w 258797"/>
                  <a:gd name="connsiteY3-32" fmla="*/ 375349 h 375349"/>
                  <a:gd name="connsiteX0-33" fmla="*/ 0 w 257191"/>
                  <a:gd name="connsiteY0-34" fmla="*/ 369901 h 369901"/>
                  <a:gd name="connsiteX1-35" fmla="*/ 129905 w 257191"/>
                  <a:gd name="connsiteY1-36" fmla="*/ 0 h 369901"/>
                  <a:gd name="connsiteX2-37" fmla="*/ 257191 w 257191"/>
                  <a:gd name="connsiteY2-38" fmla="*/ 367905 h 369901"/>
                  <a:gd name="connsiteX3-39" fmla="*/ 0 w 257191"/>
                  <a:gd name="connsiteY3-40" fmla="*/ 369901 h 3699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/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/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  <a:gd name="connsiteX0-17" fmla="*/ 0 w 266697"/>
                  <a:gd name="connsiteY0-18" fmla="*/ 358118 h 358118"/>
                  <a:gd name="connsiteX1-19" fmla="*/ 132331 w 266697"/>
                  <a:gd name="connsiteY1-20" fmla="*/ 0 h 358118"/>
                  <a:gd name="connsiteX2-21" fmla="*/ 266697 w 266697"/>
                  <a:gd name="connsiteY2-22" fmla="*/ 355845 h 358118"/>
                  <a:gd name="connsiteX3-23" fmla="*/ 0 w 266697"/>
                  <a:gd name="connsiteY3-24" fmla="*/ 358118 h 358118"/>
                  <a:gd name="connsiteX0-25" fmla="*/ 0 w 266697"/>
                  <a:gd name="connsiteY0-26" fmla="*/ 358118 h 361904"/>
                  <a:gd name="connsiteX1-27" fmla="*/ 132331 w 266697"/>
                  <a:gd name="connsiteY1-28" fmla="*/ 0 h 361904"/>
                  <a:gd name="connsiteX2-29" fmla="*/ 266697 w 266697"/>
                  <a:gd name="connsiteY2-30" fmla="*/ 355845 h 361904"/>
                  <a:gd name="connsiteX3-31" fmla="*/ 10630 w 266697"/>
                  <a:gd name="connsiteY3-32" fmla="*/ 361904 h 361904"/>
                  <a:gd name="connsiteX4" fmla="*/ 0 w 266697"/>
                  <a:gd name="connsiteY4" fmla="*/ 358118 h 361904"/>
                  <a:gd name="connsiteX0-33" fmla="*/ 0 w 262481"/>
                  <a:gd name="connsiteY0-34" fmla="*/ 358118 h 361904"/>
                  <a:gd name="connsiteX1-35" fmla="*/ 132331 w 262481"/>
                  <a:gd name="connsiteY1-36" fmla="*/ 0 h 361904"/>
                  <a:gd name="connsiteX2-37" fmla="*/ 262481 w 262481"/>
                  <a:gd name="connsiteY2-38" fmla="*/ 361661 h 361904"/>
                  <a:gd name="connsiteX3-39" fmla="*/ 10630 w 262481"/>
                  <a:gd name="connsiteY3-40" fmla="*/ 361904 h 361904"/>
                  <a:gd name="connsiteX4-41" fmla="*/ 0 w 262481"/>
                  <a:gd name="connsiteY4-42" fmla="*/ 358118 h 3619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41" y="connsiteY4-42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/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/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/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/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/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/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/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-1" fmla="*/ 55568 w 885355"/>
                <a:gd name="connsiteY0-2" fmla="*/ 1518638 h 1665384"/>
                <a:gd name="connsiteX1-3" fmla="*/ 355805 w 885355"/>
                <a:gd name="connsiteY1-4" fmla="*/ 1179236 h 1665384"/>
                <a:gd name="connsiteX2-5" fmla="*/ 492448 w 885355"/>
                <a:gd name="connsiteY2-6" fmla="*/ 614398 h 1665384"/>
                <a:gd name="connsiteX3-7" fmla="*/ 451808 w 885355"/>
                <a:gd name="connsiteY3-8" fmla="*/ 157198 h 1665384"/>
                <a:gd name="connsiteX4-9" fmla="*/ 776928 w 885355"/>
                <a:gd name="connsiteY4-10" fmla="*/ 14958 h 1665384"/>
                <a:gd name="connsiteX5-11" fmla="*/ 878528 w 885355"/>
                <a:gd name="connsiteY5-12" fmla="*/ 472158 h 1665384"/>
                <a:gd name="connsiteX6-13" fmla="*/ 614368 w 885355"/>
                <a:gd name="connsiteY6-14" fmla="*/ 1213838 h 1665384"/>
                <a:gd name="connsiteX7-15" fmla="*/ 55568 w 885355"/>
                <a:gd name="connsiteY7-16" fmla="*/ 1650718 h 1665384"/>
                <a:gd name="connsiteX8-17" fmla="*/ 55568 w 885355"/>
                <a:gd name="connsiteY8-18" fmla="*/ 1518638 h 166538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/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/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/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/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/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5817"/>
                      <a:gd name="connsiteY0-668" fmla="*/ 970651 h 986901"/>
                      <a:gd name="connsiteX1-669" fmla="*/ 798115 w 1105817"/>
                      <a:gd name="connsiteY1-670" fmla="*/ 874131 h 986901"/>
                      <a:gd name="connsiteX2-671" fmla="*/ 1100375 w 1105817"/>
                      <a:gd name="connsiteY2-672" fmla="*/ 262499 h 986901"/>
                      <a:gd name="connsiteX3-673" fmla="*/ 976421 w 1105817"/>
                      <a:gd name="connsiteY3-674" fmla="*/ 179188 h 986901"/>
                      <a:gd name="connsiteX4-675" fmla="*/ 775763 w 1105817"/>
                      <a:gd name="connsiteY4-676" fmla="*/ 236083 h 986901"/>
                      <a:gd name="connsiteX5-677" fmla="*/ 641141 w 1105817"/>
                      <a:gd name="connsiteY5-678" fmla="*/ 260469 h 986901"/>
                      <a:gd name="connsiteX6-679" fmla="*/ 645588 w 1105817"/>
                      <a:gd name="connsiteY6-680" fmla="*/ 252847 h 986901"/>
                      <a:gd name="connsiteX7-681" fmla="*/ 375459 w 1105817"/>
                      <a:gd name="connsiteY7-682" fmla="*/ 135499 h 986901"/>
                      <a:gd name="connsiteX8-683" fmla="*/ 244901 w 1105817"/>
                      <a:gd name="connsiteY8-684" fmla="*/ 64889 h 986901"/>
                      <a:gd name="connsiteX9-685" fmla="*/ 145841 w 1105817"/>
                      <a:gd name="connsiteY9-686" fmla="*/ 26789 h 986901"/>
                      <a:gd name="connsiteX10-687" fmla="*/ 85391 w 1105817"/>
                      <a:gd name="connsiteY10-688" fmla="*/ 9515 h 986901"/>
                      <a:gd name="connsiteX11-689" fmla="*/ 46781 w 1105817"/>
                      <a:gd name="connsiteY11-690" fmla="*/ 3929 h 986901"/>
                      <a:gd name="connsiteX12-691" fmla="*/ 47 w 1105817"/>
                      <a:gd name="connsiteY12-692" fmla="*/ 69459 h 986901"/>
                      <a:gd name="connsiteX13-693" fmla="*/ 39162 w 1105817"/>
                      <a:gd name="connsiteY13-694" fmla="*/ 219828 h 986901"/>
                      <a:gd name="connsiteX14-695" fmla="*/ 110791 w 1105817"/>
                      <a:gd name="connsiteY14-696" fmla="*/ 401691 h 986901"/>
                      <a:gd name="connsiteX15-697" fmla="*/ 158035 w 1105817"/>
                      <a:gd name="connsiteY15-698" fmla="*/ 672963 h 986901"/>
                      <a:gd name="connsiteX16-699" fmla="*/ 241347 w 1105817"/>
                      <a:gd name="connsiteY16-700" fmla="*/ 970651 h 986901"/>
                      <a:gd name="connsiteX0-701" fmla="*/ 241347 w 1105133"/>
                      <a:gd name="connsiteY0-702" fmla="*/ 970651 h 986901"/>
                      <a:gd name="connsiteX1-703" fmla="*/ 798115 w 1105133"/>
                      <a:gd name="connsiteY1-704" fmla="*/ 874131 h 986901"/>
                      <a:gd name="connsiteX2-705" fmla="*/ 1100375 w 1105133"/>
                      <a:gd name="connsiteY2-706" fmla="*/ 262499 h 986901"/>
                      <a:gd name="connsiteX3-707" fmla="*/ 976421 w 1105133"/>
                      <a:gd name="connsiteY3-708" fmla="*/ 179188 h 986901"/>
                      <a:gd name="connsiteX4-709" fmla="*/ 852596 w 1105133"/>
                      <a:gd name="connsiteY4-710" fmla="*/ 207764 h 986901"/>
                      <a:gd name="connsiteX5-711" fmla="*/ 775763 w 1105133"/>
                      <a:gd name="connsiteY5-712" fmla="*/ 236083 h 986901"/>
                      <a:gd name="connsiteX6-713" fmla="*/ 641141 w 1105133"/>
                      <a:gd name="connsiteY6-714" fmla="*/ 260469 h 986901"/>
                      <a:gd name="connsiteX7-715" fmla="*/ 645588 w 1105133"/>
                      <a:gd name="connsiteY7-716" fmla="*/ 252847 h 986901"/>
                      <a:gd name="connsiteX8-717" fmla="*/ 375459 w 1105133"/>
                      <a:gd name="connsiteY8-718" fmla="*/ 135499 h 986901"/>
                      <a:gd name="connsiteX9-719" fmla="*/ 244901 w 1105133"/>
                      <a:gd name="connsiteY9-720" fmla="*/ 64889 h 986901"/>
                      <a:gd name="connsiteX10-721" fmla="*/ 145841 w 1105133"/>
                      <a:gd name="connsiteY10-722" fmla="*/ 26789 h 986901"/>
                      <a:gd name="connsiteX11-723" fmla="*/ 85391 w 1105133"/>
                      <a:gd name="connsiteY11-724" fmla="*/ 9515 h 986901"/>
                      <a:gd name="connsiteX12-725" fmla="*/ 46781 w 1105133"/>
                      <a:gd name="connsiteY12-726" fmla="*/ 3929 h 986901"/>
                      <a:gd name="connsiteX13-727" fmla="*/ 47 w 1105133"/>
                      <a:gd name="connsiteY13-728" fmla="*/ 69459 h 986901"/>
                      <a:gd name="connsiteX14-729" fmla="*/ 39162 w 1105133"/>
                      <a:gd name="connsiteY14-730" fmla="*/ 219828 h 986901"/>
                      <a:gd name="connsiteX15-731" fmla="*/ 110791 w 1105133"/>
                      <a:gd name="connsiteY15-732" fmla="*/ 401691 h 986901"/>
                      <a:gd name="connsiteX16-733" fmla="*/ 158035 w 1105133"/>
                      <a:gd name="connsiteY16-734" fmla="*/ 672963 h 986901"/>
                      <a:gd name="connsiteX17" fmla="*/ 241347 w 1105133"/>
                      <a:gd name="connsiteY17" fmla="*/ 970651 h 986901"/>
                      <a:gd name="connsiteX0-735" fmla="*/ 241347 w 1115427"/>
                      <a:gd name="connsiteY0-736" fmla="*/ 970651 h 986901"/>
                      <a:gd name="connsiteX1-737" fmla="*/ 798115 w 1115427"/>
                      <a:gd name="connsiteY1-738" fmla="*/ 874131 h 986901"/>
                      <a:gd name="connsiteX2-739" fmla="*/ 1100375 w 1115427"/>
                      <a:gd name="connsiteY2-740" fmla="*/ 262499 h 986901"/>
                      <a:gd name="connsiteX3-741" fmla="*/ 1050716 w 1115427"/>
                      <a:gd name="connsiteY3-742" fmla="*/ 162043 h 986901"/>
                      <a:gd name="connsiteX4-743" fmla="*/ 852596 w 1115427"/>
                      <a:gd name="connsiteY4-744" fmla="*/ 207764 h 986901"/>
                      <a:gd name="connsiteX5-745" fmla="*/ 775763 w 1115427"/>
                      <a:gd name="connsiteY5-746" fmla="*/ 236083 h 986901"/>
                      <a:gd name="connsiteX6-747" fmla="*/ 641141 w 1115427"/>
                      <a:gd name="connsiteY6-748" fmla="*/ 260469 h 986901"/>
                      <a:gd name="connsiteX7-749" fmla="*/ 645588 w 1115427"/>
                      <a:gd name="connsiteY7-750" fmla="*/ 252847 h 986901"/>
                      <a:gd name="connsiteX8-751" fmla="*/ 375459 w 1115427"/>
                      <a:gd name="connsiteY8-752" fmla="*/ 135499 h 986901"/>
                      <a:gd name="connsiteX9-753" fmla="*/ 244901 w 1115427"/>
                      <a:gd name="connsiteY9-754" fmla="*/ 64889 h 986901"/>
                      <a:gd name="connsiteX10-755" fmla="*/ 145841 w 1115427"/>
                      <a:gd name="connsiteY10-756" fmla="*/ 26789 h 986901"/>
                      <a:gd name="connsiteX11-757" fmla="*/ 85391 w 1115427"/>
                      <a:gd name="connsiteY11-758" fmla="*/ 9515 h 986901"/>
                      <a:gd name="connsiteX12-759" fmla="*/ 46781 w 1115427"/>
                      <a:gd name="connsiteY12-760" fmla="*/ 3929 h 986901"/>
                      <a:gd name="connsiteX13-761" fmla="*/ 47 w 1115427"/>
                      <a:gd name="connsiteY13-762" fmla="*/ 69459 h 986901"/>
                      <a:gd name="connsiteX14-763" fmla="*/ 39162 w 1115427"/>
                      <a:gd name="connsiteY14-764" fmla="*/ 219828 h 986901"/>
                      <a:gd name="connsiteX15-765" fmla="*/ 110791 w 1115427"/>
                      <a:gd name="connsiteY15-766" fmla="*/ 401691 h 986901"/>
                      <a:gd name="connsiteX16-767" fmla="*/ 158035 w 1115427"/>
                      <a:gd name="connsiteY16-768" fmla="*/ 672963 h 986901"/>
                      <a:gd name="connsiteX17-769" fmla="*/ 241347 w 1115427"/>
                      <a:gd name="connsiteY17-770" fmla="*/ 970651 h 986901"/>
                      <a:gd name="connsiteX0-771" fmla="*/ 241347 w 1115427"/>
                      <a:gd name="connsiteY0-772" fmla="*/ 970490 h 986740"/>
                      <a:gd name="connsiteX1-773" fmla="*/ 798115 w 1115427"/>
                      <a:gd name="connsiteY1-774" fmla="*/ 873970 h 986740"/>
                      <a:gd name="connsiteX2-775" fmla="*/ 1100375 w 1115427"/>
                      <a:gd name="connsiteY2-776" fmla="*/ 262338 h 986740"/>
                      <a:gd name="connsiteX3-777" fmla="*/ 1050716 w 1115427"/>
                      <a:gd name="connsiteY3-778" fmla="*/ 161882 h 986740"/>
                      <a:gd name="connsiteX4-779" fmla="*/ 852596 w 1115427"/>
                      <a:gd name="connsiteY4-780" fmla="*/ 207603 h 986740"/>
                      <a:gd name="connsiteX5-781" fmla="*/ 775763 w 1115427"/>
                      <a:gd name="connsiteY5-782" fmla="*/ 235922 h 986740"/>
                      <a:gd name="connsiteX6-783" fmla="*/ 641141 w 1115427"/>
                      <a:gd name="connsiteY6-784" fmla="*/ 260308 h 986740"/>
                      <a:gd name="connsiteX7-785" fmla="*/ 645588 w 1115427"/>
                      <a:gd name="connsiteY7-786" fmla="*/ 252686 h 986740"/>
                      <a:gd name="connsiteX8-787" fmla="*/ 375459 w 1115427"/>
                      <a:gd name="connsiteY8-788" fmla="*/ 135338 h 986740"/>
                      <a:gd name="connsiteX9-789" fmla="*/ 244901 w 1115427"/>
                      <a:gd name="connsiteY9-790" fmla="*/ 64728 h 986740"/>
                      <a:gd name="connsiteX10-791" fmla="*/ 145841 w 1115427"/>
                      <a:gd name="connsiteY10-792" fmla="*/ 20913 h 986740"/>
                      <a:gd name="connsiteX11-793" fmla="*/ 85391 w 1115427"/>
                      <a:gd name="connsiteY11-794" fmla="*/ 9354 h 986740"/>
                      <a:gd name="connsiteX12-795" fmla="*/ 46781 w 1115427"/>
                      <a:gd name="connsiteY12-796" fmla="*/ 3768 h 986740"/>
                      <a:gd name="connsiteX13-797" fmla="*/ 47 w 1115427"/>
                      <a:gd name="connsiteY13-798" fmla="*/ 69298 h 986740"/>
                      <a:gd name="connsiteX14-799" fmla="*/ 39162 w 1115427"/>
                      <a:gd name="connsiteY14-800" fmla="*/ 219667 h 986740"/>
                      <a:gd name="connsiteX15-801" fmla="*/ 110791 w 1115427"/>
                      <a:gd name="connsiteY15-802" fmla="*/ 401530 h 986740"/>
                      <a:gd name="connsiteX16-803" fmla="*/ 158035 w 1115427"/>
                      <a:gd name="connsiteY16-804" fmla="*/ 672802 h 986740"/>
                      <a:gd name="connsiteX17-805" fmla="*/ 241347 w 1115427"/>
                      <a:gd name="connsiteY17-806" fmla="*/ 970490 h 986740"/>
                      <a:gd name="connsiteX0-807" fmla="*/ 241347 w 1115427"/>
                      <a:gd name="connsiteY0-808" fmla="*/ 972622 h 988872"/>
                      <a:gd name="connsiteX1-809" fmla="*/ 798115 w 1115427"/>
                      <a:gd name="connsiteY1-810" fmla="*/ 876102 h 988872"/>
                      <a:gd name="connsiteX2-811" fmla="*/ 1100375 w 1115427"/>
                      <a:gd name="connsiteY2-812" fmla="*/ 264470 h 988872"/>
                      <a:gd name="connsiteX3-813" fmla="*/ 1050716 w 1115427"/>
                      <a:gd name="connsiteY3-814" fmla="*/ 164014 h 988872"/>
                      <a:gd name="connsiteX4-815" fmla="*/ 852596 w 1115427"/>
                      <a:gd name="connsiteY4-816" fmla="*/ 209735 h 988872"/>
                      <a:gd name="connsiteX5-817" fmla="*/ 775763 w 1115427"/>
                      <a:gd name="connsiteY5-818" fmla="*/ 238054 h 988872"/>
                      <a:gd name="connsiteX6-819" fmla="*/ 641141 w 1115427"/>
                      <a:gd name="connsiteY6-820" fmla="*/ 262440 h 988872"/>
                      <a:gd name="connsiteX7-821" fmla="*/ 645588 w 1115427"/>
                      <a:gd name="connsiteY7-822" fmla="*/ 254818 h 988872"/>
                      <a:gd name="connsiteX8-823" fmla="*/ 375459 w 1115427"/>
                      <a:gd name="connsiteY8-824" fmla="*/ 137470 h 988872"/>
                      <a:gd name="connsiteX9-825" fmla="*/ 244901 w 1115427"/>
                      <a:gd name="connsiteY9-826" fmla="*/ 66860 h 988872"/>
                      <a:gd name="connsiteX10-827" fmla="*/ 145841 w 1115427"/>
                      <a:gd name="connsiteY10-828" fmla="*/ 23045 h 988872"/>
                      <a:gd name="connsiteX11-829" fmla="*/ 85391 w 1115427"/>
                      <a:gd name="connsiteY11-830" fmla="*/ 3866 h 988872"/>
                      <a:gd name="connsiteX12-831" fmla="*/ 46781 w 1115427"/>
                      <a:gd name="connsiteY12-832" fmla="*/ 5900 h 988872"/>
                      <a:gd name="connsiteX13-833" fmla="*/ 47 w 1115427"/>
                      <a:gd name="connsiteY13-834" fmla="*/ 71430 h 988872"/>
                      <a:gd name="connsiteX14-835" fmla="*/ 39162 w 1115427"/>
                      <a:gd name="connsiteY14-836" fmla="*/ 221799 h 988872"/>
                      <a:gd name="connsiteX15-837" fmla="*/ 110791 w 1115427"/>
                      <a:gd name="connsiteY15-838" fmla="*/ 403662 h 988872"/>
                      <a:gd name="connsiteX16-839" fmla="*/ 158035 w 1115427"/>
                      <a:gd name="connsiteY16-840" fmla="*/ 674934 h 988872"/>
                      <a:gd name="connsiteX17-841" fmla="*/ 241347 w 1115427"/>
                      <a:gd name="connsiteY17-842" fmla="*/ 972622 h 988872"/>
                      <a:gd name="connsiteX0-843" fmla="*/ 241347 w 1115427"/>
                      <a:gd name="connsiteY0-844" fmla="*/ 972622 h 988872"/>
                      <a:gd name="connsiteX1-845" fmla="*/ 798115 w 1115427"/>
                      <a:gd name="connsiteY1-846" fmla="*/ 876102 h 988872"/>
                      <a:gd name="connsiteX2-847" fmla="*/ 1100375 w 1115427"/>
                      <a:gd name="connsiteY2-848" fmla="*/ 264470 h 988872"/>
                      <a:gd name="connsiteX3-849" fmla="*/ 1050716 w 1115427"/>
                      <a:gd name="connsiteY3-850" fmla="*/ 164014 h 988872"/>
                      <a:gd name="connsiteX4-851" fmla="*/ 852596 w 1115427"/>
                      <a:gd name="connsiteY4-852" fmla="*/ 209735 h 988872"/>
                      <a:gd name="connsiteX5-853" fmla="*/ 775763 w 1115427"/>
                      <a:gd name="connsiteY5-854" fmla="*/ 238054 h 988872"/>
                      <a:gd name="connsiteX6-855" fmla="*/ 641141 w 1115427"/>
                      <a:gd name="connsiteY6-856" fmla="*/ 262440 h 988872"/>
                      <a:gd name="connsiteX7-857" fmla="*/ 645588 w 1115427"/>
                      <a:gd name="connsiteY7-858" fmla="*/ 254818 h 988872"/>
                      <a:gd name="connsiteX8-859" fmla="*/ 386889 w 1115427"/>
                      <a:gd name="connsiteY8-860" fmla="*/ 135565 h 988872"/>
                      <a:gd name="connsiteX9-861" fmla="*/ 244901 w 1115427"/>
                      <a:gd name="connsiteY9-862" fmla="*/ 66860 h 988872"/>
                      <a:gd name="connsiteX10-863" fmla="*/ 145841 w 1115427"/>
                      <a:gd name="connsiteY10-864" fmla="*/ 23045 h 988872"/>
                      <a:gd name="connsiteX11-865" fmla="*/ 85391 w 1115427"/>
                      <a:gd name="connsiteY11-866" fmla="*/ 3866 h 988872"/>
                      <a:gd name="connsiteX12-867" fmla="*/ 46781 w 1115427"/>
                      <a:gd name="connsiteY12-868" fmla="*/ 5900 h 988872"/>
                      <a:gd name="connsiteX13-869" fmla="*/ 47 w 1115427"/>
                      <a:gd name="connsiteY13-870" fmla="*/ 71430 h 988872"/>
                      <a:gd name="connsiteX14-871" fmla="*/ 39162 w 1115427"/>
                      <a:gd name="connsiteY14-872" fmla="*/ 221799 h 988872"/>
                      <a:gd name="connsiteX15-873" fmla="*/ 110791 w 1115427"/>
                      <a:gd name="connsiteY15-874" fmla="*/ 403662 h 988872"/>
                      <a:gd name="connsiteX16-875" fmla="*/ 158035 w 1115427"/>
                      <a:gd name="connsiteY16-876" fmla="*/ 674934 h 988872"/>
                      <a:gd name="connsiteX17-877" fmla="*/ 241347 w 1115427"/>
                      <a:gd name="connsiteY17-878" fmla="*/ 972622 h 988872"/>
                      <a:gd name="connsiteX0-879" fmla="*/ 241314 w 1115394"/>
                      <a:gd name="connsiteY0-880" fmla="*/ 976778 h 993028"/>
                      <a:gd name="connsiteX1-881" fmla="*/ 798082 w 1115394"/>
                      <a:gd name="connsiteY1-882" fmla="*/ 880258 h 993028"/>
                      <a:gd name="connsiteX2-883" fmla="*/ 1100342 w 1115394"/>
                      <a:gd name="connsiteY2-884" fmla="*/ 268626 h 993028"/>
                      <a:gd name="connsiteX3-885" fmla="*/ 1050683 w 1115394"/>
                      <a:gd name="connsiteY3-886" fmla="*/ 168170 h 993028"/>
                      <a:gd name="connsiteX4-887" fmla="*/ 852563 w 1115394"/>
                      <a:gd name="connsiteY4-888" fmla="*/ 213891 h 993028"/>
                      <a:gd name="connsiteX5-889" fmla="*/ 775730 w 1115394"/>
                      <a:gd name="connsiteY5-890" fmla="*/ 242210 h 993028"/>
                      <a:gd name="connsiteX6-891" fmla="*/ 641108 w 1115394"/>
                      <a:gd name="connsiteY6-892" fmla="*/ 266596 h 993028"/>
                      <a:gd name="connsiteX7-893" fmla="*/ 645555 w 1115394"/>
                      <a:gd name="connsiteY7-894" fmla="*/ 258974 h 993028"/>
                      <a:gd name="connsiteX8-895" fmla="*/ 386856 w 1115394"/>
                      <a:gd name="connsiteY8-896" fmla="*/ 139721 h 993028"/>
                      <a:gd name="connsiteX9-897" fmla="*/ 244868 w 1115394"/>
                      <a:gd name="connsiteY9-898" fmla="*/ 71016 h 993028"/>
                      <a:gd name="connsiteX10-899" fmla="*/ 145808 w 1115394"/>
                      <a:gd name="connsiteY10-900" fmla="*/ 27201 h 993028"/>
                      <a:gd name="connsiteX11-901" fmla="*/ 85358 w 1115394"/>
                      <a:gd name="connsiteY11-902" fmla="*/ 8022 h 993028"/>
                      <a:gd name="connsiteX12-903" fmla="*/ 35318 w 1115394"/>
                      <a:gd name="connsiteY12-904" fmla="*/ 4341 h 993028"/>
                      <a:gd name="connsiteX13-905" fmla="*/ 14 w 1115394"/>
                      <a:gd name="connsiteY13-906" fmla="*/ 75586 h 993028"/>
                      <a:gd name="connsiteX14-907" fmla="*/ 39129 w 1115394"/>
                      <a:gd name="connsiteY14-908" fmla="*/ 225955 h 993028"/>
                      <a:gd name="connsiteX15-909" fmla="*/ 110758 w 1115394"/>
                      <a:gd name="connsiteY15-910" fmla="*/ 407818 h 993028"/>
                      <a:gd name="connsiteX16-911" fmla="*/ 158002 w 1115394"/>
                      <a:gd name="connsiteY16-912" fmla="*/ 679090 h 993028"/>
                      <a:gd name="connsiteX17-913" fmla="*/ 241314 w 1115394"/>
                      <a:gd name="connsiteY17-914" fmla="*/ 976778 h 993028"/>
                      <a:gd name="connsiteX0-915" fmla="*/ 241314 w 1115394"/>
                      <a:gd name="connsiteY0-916" fmla="*/ 976778 h 992046"/>
                      <a:gd name="connsiteX1-917" fmla="*/ 798082 w 1115394"/>
                      <a:gd name="connsiteY1-918" fmla="*/ 880258 h 992046"/>
                      <a:gd name="connsiteX2-919" fmla="*/ 1100342 w 1115394"/>
                      <a:gd name="connsiteY2-920" fmla="*/ 268626 h 992046"/>
                      <a:gd name="connsiteX3-921" fmla="*/ 1050683 w 1115394"/>
                      <a:gd name="connsiteY3-922" fmla="*/ 168170 h 992046"/>
                      <a:gd name="connsiteX4-923" fmla="*/ 852563 w 1115394"/>
                      <a:gd name="connsiteY4-924" fmla="*/ 213891 h 992046"/>
                      <a:gd name="connsiteX5-925" fmla="*/ 775730 w 1115394"/>
                      <a:gd name="connsiteY5-926" fmla="*/ 242210 h 992046"/>
                      <a:gd name="connsiteX6-927" fmla="*/ 641108 w 1115394"/>
                      <a:gd name="connsiteY6-928" fmla="*/ 266596 h 992046"/>
                      <a:gd name="connsiteX7-929" fmla="*/ 645555 w 1115394"/>
                      <a:gd name="connsiteY7-930" fmla="*/ 258974 h 992046"/>
                      <a:gd name="connsiteX8-931" fmla="*/ 386856 w 1115394"/>
                      <a:gd name="connsiteY8-932" fmla="*/ 139721 h 992046"/>
                      <a:gd name="connsiteX9-933" fmla="*/ 244868 w 1115394"/>
                      <a:gd name="connsiteY9-934" fmla="*/ 71016 h 992046"/>
                      <a:gd name="connsiteX10-935" fmla="*/ 145808 w 1115394"/>
                      <a:gd name="connsiteY10-936" fmla="*/ 27201 h 992046"/>
                      <a:gd name="connsiteX11-937" fmla="*/ 85358 w 1115394"/>
                      <a:gd name="connsiteY11-938" fmla="*/ 8022 h 992046"/>
                      <a:gd name="connsiteX12-939" fmla="*/ 35318 w 1115394"/>
                      <a:gd name="connsiteY12-940" fmla="*/ 4341 h 992046"/>
                      <a:gd name="connsiteX13-941" fmla="*/ 14 w 1115394"/>
                      <a:gd name="connsiteY13-942" fmla="*/ 75586 h 992046"/>
                      <a:gd name="connsiteX14-943" fmla="*/ 39129 w 1115394"/>
                      <a:gd name="connsiteY14-944" fmla="*/ 225955 h 992046"/>
                      <a:gd name="connsiteX15-945" fmla="*/ 110758 w 1115394"/>
                      <a:gd name="connsiteY15-946" fmla="*/ 407818 h 992046"/>
                      <a:gd name="connsiteX16-947" fmla="*/ 182767 w 1115394"/>
                      <a:gd name="connsiteY16-948" fmla="*/ 692425 h 992046"/>
                      <a:gd name="connsiteX17-949" fmla="*/ 241314 w 1115394"/>
                      <a:gd name="connsiteY17-950" fmla="*/ 976778 h 992046"/>
                      <a:gd name="connsiteX0-951" fmla="*/ 241314 w 1115394"/>
                      <a:gd name="connsiteY0-952" fmla="*/ 976778 h 991906"/>
                      <a:gd name="connsiteX1-953" fmla="*/ 798082 w 1115394"/>
                      <a:gd name="connsiteY1-954" fmla="*/ 880258 h 991906"/>
                      <a:gd name="connsiteX2-955" fmla="*/ 1100342 w 1115394"/>
                      <a:gd name="connsiteY2-956" fmla="*/ 268626 h 991906"/>
                      <a:gd name="connsiteX3-957" fmla="*/ 1050683 w 1115394"/>
                      <a:gd name="connsiteY3-958" fmla="*/ 168170 h 991906"/>
                      <a:gd name="connsiteX4-959" fmla="*/ 852563 w 1115394"/>
                      <a:gd name="connsiteY4-960" fmla="*/ 213891 h 991906"/>
                      <a:gd name="connsiteX5-961" fmla="*/ 775730 w 1115394"/>
                      <a:gd name="connsiteY5-962" fmla="*/ 242210 h 991906"/>
                      <a:gd name="connsiteX6-963" fmla="*/ 641108 w 1115394"/>
                      <a:gd name="connsiteY6-964" fmla="*/ 266596 h 991906"/>
                      <a:gd name="connsiteX7-965" fmla="*/ 645555 w 1115394"/>
                      <a:gd name="connsiteY7-966" fmla="*/ 258974 h 991906"/>
                      <a:gd name="connsiteX8-967" fmla="*/ 386856 w 1115394"/>
                      <a:gd name="connsiteY8-968" fmla="*/ 139721 h 991906"/>
                      <a:gd name="connsiteX9-969" fmla="*/ 244868 w 1115394"/>
                      <a:gd name="connsiteY9-970" fmla="*/ 71016 h 991906"/>
                      <a:gd name="connsiteX10-971" fmla="*/ 145808 w 1115394"/>
                      <a:gd name="connsiteY10-972" fmla="*/ 27201 h 991906"/>
                      <a:gd name="connsiteX11-973" fmla="*/ 85358 w 1115394"/>
                      <a:gd name="connsiteY11-974" fmla="*/ 8022 h 991906"/>
                      <a:gd name="connsiteX12-975" fmla="*/ 35318 w 1115394"/>
                      <a:gd name="connsiteY12-976" fmla="*/ 4341 h 991906"/>
                      <a:gd name="connsiteX13-977" fmla="*/ 14 w 1115394"/>
                      <a:gd name="connsiteY13-978" fmla="*/ 75586 h 991906"/>
                      <a:gd name="connsiteX14-979" fmla="*/ 39129 w 1115394"/>
                      <a:gd name="connsiteY14-980" fmla="*/ 225955 h 991906"/>
                      <a:gd name="connsiteX15-981" fmla="*/ 110758 w 1115394"/>
                      <a:gd name="connsiteY15-982" fmla="*/ 407818 h 991906"/>
                      <a:gd name="connsiteX16-983" fmla="*/ 173242 w 1115394"/>
                      <a:gd name="connsiteY16-984" fmla="*/ 694330 h 991906"/>
                      <a:gd name="connsiteX17-985" fmla="*/ 241314 w 1115394"/>
                      <a:gd name="connsiteY17-986" fmla="*/ 976778 h 991906"/>
                      <a:gd name="connsiteX0-987" fmla="*/ 241304 w 1115384"/>
                      <a:gd name="connsiteY0-988" fmla="*/ 976778 h 991906"/>
                      <a:gd name="connsiteX1-989" fmla="*/ 798072 w 1115384"/>
                      <a:gd name="connsiteY1-990" fmla="*/ 880258 h 991906"/>
                      <a:gd name="connsiteX2-991" fmla="*/ 1100332 w 1115384"/>
                      <a:gd name="connsiteY2-992" fmla="*/ 268626 h 991906"/>
                      <a:gd name="connsiteX3-993" fmla="*/ 1050673 w 1115384"/>
                      <a:gd name="connsiteY3-994" fmla="*/ 168170 h 991906"/>
                      <a:gd name="connsiteX4-995" fmla="*/ 852553 w 1115384"/>
                      <a:gd name="connsiteY4-996" fmla="*/ 213891 h 991906"/>
                      <a:gd name="connsiteX5-997" fmla="*/ 775720 w 1115384"/>
                      <a:gd name="connsiteY5-998" fmla="*/ 242210 h 991906"/>
                      <a:gd name="connsiteX6-999" fmla="*/ 641098 w 1115384"/>
                      <a:gd name="connsiteY6-1000" fmla="*/ 266596 h 991906"/>
                      <a:gd name="connsiteX7-1001" fmla="*/ 645545 w 1115384"/>
                      <a:gd name="connsiteY7-1002" fmla="*/ 258974 h 991906"/>
                      <a:gd name="connsiteX8-1003" fmla="*/ 386846 w 1115384"/>
                      <a:gd name="connsiteY8-1004" fmla="*/ 139721 h 991906"/>
                      <a:gd name="connsiteX9-1005" fmla="*/ 244858 w 1115384"/>
                      <a:gd name="connsiteY9-1006" fmla="*/ 71016 h 991906"/>
                      <a:gd name="connsiteX10-1007" fmla="*/ 145798 w 1115384"/>
                      <a:gd name="connsiteY10-1008" fmla="*/ 27201 h 991906"/>
                      <a:gd name="connsiteX11-1009" fmla="*/ 85348 w 1115384"/>
                      <a:gd name="connsiteY11-1010" fmla="*/ 8022 h 991906"/>
                      <a:gd name="connsiteX12-1011" fmla="*/ 35308 w 1115384"/>
                      <a:gd name="connsiteY12-1012" fmla="*/ 4341 h 991906"/>
                      <a:gd name="connsiteX13-1013" fmla="*/ 4 w 1115384"/>
                      <a:gd name="connsiteY13-1014" fmla="*/ 75586 h 991906"/>
                      <a:gd name="connsiteX14-1015" fmla="*/ 37214 w 1115384"/>
                      <a:gd name="connsiteY14-1016" fmla="*/ 222145 h 991906"/>
                      <a:gd name="connsiteX15-1017" fmla="*/ 110748 w 1115384"/>
                      <a:gd name="connsiteY15-1018" fmla="*/ 407818 h 991906"/>
                      <a:gd name="connsiteX16-1019" fmla="*/ 173232 w 1115384"/>
                      <a:gd name="connsiteY16-1020" fmla="*/ 694330 h 991906"/>
                      <a:gd name="connsiteX17-1021" fmla="*/ 241304 w 1115384"/>
                      <a:gd name="connsiteY17-1022" fmla="*/ 976778 h 991906"/>
                      <a:gd name="connsiteX0-1023" fmla="*/ 241304 w 1115384"/>
                      <a:gd name="connsiteY0-1024" fmla="*/ 976778 h 991906"/>
                      <a:gd name="connsiteX1-1025" fmla="*/ 798072 w 1115384"/>
                      <a:gd name="connsiteY1-1026" fmla="*/ 880258 h 991906"/>
                      <a:gd name="connsiteX2-1027" fmla="*/ 1100332 w 1115384"/>
                      <a:gd name="connsiteY2-1028" fmla="*/ 268626 h 991906"/>
                      <a:gd name="connsiteX3-1029" fmla="*/ 1050673 w 1115384"/>
                      <a:gd name="connsiteY3-1030" fmla="*/ 168170 h 991906"/>
                      <a:gd name="connsiteX4-1031" fmla="*/ 852553 w 1115384"/>
                      <a:gd name="connsiteY4-1032" fmla="*/ 213891 h 991906"/>
                      <a:gd name="connsiteX5-1033" fmla="*/ 775720 w 1115384"/>
                      <a:gd name="connsiteY5-1034" fmla="*/ 242210 h 991906"/>
                      <a:gd name="connsiteX6-1035" fmla="*/ 641098 w 1115384"/>
                      <a:gd name="connsiteY6-1036" fmla="*/ 266596 h 991906"/>
                      <a:gd name="connsiteX7-1037" fmla="*/ 645545 w 1115384"/>
                      <a:gd name="connsiteY7-1038" fmla="*/ 258974 h 991906"/>
                      <a:gd name="connsiteX8-1039" fmla="*/ 386846 w 1115384"/>
                      <a:gd name="connsiteY8-1040" fmla="*/ 139721 h 991906"/>
                      <a:gd name="connsiteX9-1041" fmla="*/ 244858 w 1115384"/>
                      <a:gd name="connsiteY9-1042" fmla="*/ 71016 h 991906"/>
                      <a:gd name="connsiteX10-1043" fmla="*/ 145798 w 1115384"/>
                      <a:gd name="connsiteY10-1044" fmla="*/ 27201 h 991906"/>
                      <a:gd name="connsiteX11-1045" fmla="*/ 85348 w 1115384"/>
                      <a:gd name="connsiteY11-1046" fmla="*/ 8022 h 991906"/>
                      <a:gd name="connsiteX12-1047" fmla="*/ 35308 w 1115384"/>
                      <a:gd name="connsiteY12-1048" fmla="*/ 4341 h 991906"/>
                      <a:gd name="connsiteX13-1049" fmla="*/ 4 w 1115384"/>
                      <a:gd name="connsiteY13-1050" fmla="*/ 75586 h 991906"/>
                      <a:gd name="connsiteX14-1051" fmla="*/ 37214 w 1115384"/>
                      <a:gd name="connsiteY14-1052" fmla="*/ 222145 h 991906"/>
                      <a:gd name="connsiteX15-1053" fmla="*/ 108843 w 1115384"/>
                      <a:gd name="connsiteY15-1054" fmla="*/ 426868 h 991906"/>
                      <a:gd name="connsiteX16-1055" fmla="*/ 173232 w 1115384"/>
                      <a:gd name="connsiteY16-1056" fmla="*/ 694330 h 991906"/>
                      <a:gd name="connsiteX17-1057" fmla="*/ 241304 w 1115384"/>
                      <a:gd name="connsiteY17-1058" fmla="*/ 976778 h 991906"/>
                      <a:gd name="connsiteX0-1059" fmla="*/ 241304 w 1115384"/>
                      <a:gd name="connsiteY0-1060" fmla="*/ 976778 h 991906"/>
                      <a:gd name="connsiteX1-1061" fmla="*/ 798072 w 1115384"/>
                      <a:gd name="connsiteY1-1062" fmla="*/ 880258 h 991906"/>
                      <a:gd name="connsiteX2-1063" fmla="*/ 1100332 w 1115384"/>
                      <a:gd name="connsiteY2-1064" fmla="*/ 268626 h 991906"/>
                      <a:gd name="connsiteX3-1065" fmla="*/ 1050673 w 1115384"/>
                      <a:gd name="connsiteY3-1066" fmla="*/ 168170 h 991906"/>
                      <a:gd name="connsiteX4-1067" fmla="*/ 852553 w 1115384"/>
                      <a:gd name="connsiteY4-1068" fmla="*/ 213891 h 991906"/>
                      <a:gd name="connsiteX5-1069" fmla="*/ 775720 w 1115384"/>
                      <a:gd name="connsiteY5-1070" fmla="*/ 242210 h 991906"/>
                      <a:gd name="connsiteX6-1071" fmla="*/ 641098 w 1115384"/>
                      <a:gd name="connsiteY6-1072" fmla="*/ 266596 h 991906"/>
                      <a:gd name="connsiteX7-1073" fmla="*/ 645545 w 1115384"/>
                      <a:gd name="connsiteY7-1074" fmla="*/ 258974 h 991906"/>
                      <a:gd name="connsiteX8-1075" fmla="*/ 386846 w 1115384"/>
                      <a:gd name="connsiteY8-1076" fmla="*/ 139721 h 991906"/>
                      <a:gd name="connsiteX9-1077" fmla="*/ 244858 w 1115384"/>
                      <a:gd name="connsiteY9-1078" fmla="*/ 71016 h 991906"/>
                      <a:gd name="connsiteX10-1079" fmla="*/ 145798 w 1115384"/>
                      <a:gd name="connsiteY10-1080" fmla="*/ 27201 h 991906"/>
                      <a:gd name="connsiteX11-1081" fmla="*/ 85348 w 1115384"/>
                      <a:gd name="connsiteY11-1082" fmla="*/ 8022 h 991906"/>
                      <a:gd name="connsiteX12-1083" fmla="*/ 35308 w 1115384"/>
                      <a:gd name="connsiteY12-1084" fmla="*/ 4341 h 991906"/>
                      <a:gd name="connsiteX13-1085" fmla="*/ 4 w 1115384"/>
                      <a:gd name="connsiteY13-1086" fmla="*/ 75586 h 991906"/>
                      <a:gd name="connsiteX14-1087" fmla="*/ 37214 w 1115384"/>
                      <a:gd name="connsiteY14-1088" fmla="*/ 222145 h 991906"/>
                      <a:gd name="connsiteX15-1089" fmla="*/ 108843 w 1115384"/>
                      <a:gd name="connsiteY15-1090" fmla="*/ 426868 h 991906"/>
                      <a:gd name="connsiteX16-1091" fmla="*/ 162942 w 1115384"/>
                      <a:gd name="connsiteY16-1092" fmla="*/ 693950 h 991906"/>
                      <a:gd name="connsiteX17-1093" fmla="*/ 173232 w 1115384"/>
                      <a:gd name="connsiteY17-1094" fmla="*/ 694330 h 991906"/>
                      <a:gd name="connsiteX18" fmla="*/ 241304 w 1115384"/>
                      <a:gd name="connsiteY18" fmla="*/ 976778 h 991906"/>
                      <a:gd name="connsiteX0-1095" fmla="*/ 241351 w 1115431"/>
                      <a:gd name="connsiteY0-1096" fmla="*/ 976778 h 991906"/>
                      <a:gd name="connsiteX1-1097" fmla="*/ 798119 w 1115431"/>
                      <a:gd name="connsiteY1-1098" fmla="*/ 880258 h 991906"/>
                      <a:gd name="connsiteX2-1099" fmla="*/ 1100379 w 1115431"/>
                      <a:gd name="connsiteY2-1100" fmla="*/ 268626 h 991906"/>
                      <a:gd name="connsiteX3-1101" fmla="*/ 1050720 w 1115431"/>
                      <a:gd name="connsiteY3-1102" fmla="*/ 168170 h 991906"/>
                      <a:gd name="connsiteX4-1103" fmla="*/ 852600 w 1115431"/>
                      <a:gd name="connsiteY4-1104" fmla="*/ 213891 h 991906"/>
                      <a:gd name="connsiteX5-1105" fmla="*/ 775767 w 1115431"/>
                      <a:gd name="connsiteY5-1106" fmla="*/ 242210 h 991906"/>
                      <a:gd name="connsiteX6-1107" fmla="*/ 641145 w 1115431"/>
                      <a:gd name="connsiteY6-1108" fmla="*/ 266596 h 991906"/>
                      <a:gd name="connsiteX7-1109" fmla="*/ 645592 w 1115431"/>
                      <a:gd name="connsiteY7-1110" fmla="*/ 258974 h 991906"/>
                      <a:gd name="connsiteX8-1111" fmla="*/ 386893 w 1115431"/>
                      <a:gd name="connsiteY8-1112" fmla="*/ 139721 h 991906"/>
                      <a:gd name="connsiteX9-1113" fmla="*/ 244905 w 1115431"/>
                      <a:gd name="connsiteY9-1114" fmla="*/ 71016 h 991906"/>
                      <a:gd name="connsiteX10-1115" fmla="*/ 145845 w 1115431"/>
                      <a:gd name="connsiteY10-1116" fmla="*/ 27201 h 991906"/>
                      <a:gd name="connsiteX11-1117" fmla="*/ 85395 w 1115431"/>
                      <a:gd name="connsiteY11-1118" fmla="*/ 8022 h 991906"/>
                      <a:gd name="connsiteX12-1119" fmla="*/ 35355 w 1115431"/>
                      <a:gd name="connsiteY12-1120" fmla="*/ 4341 h 991906"/>
                      <a:gd name="connsiteX13-1121" fmla="*/ 51 w 1115431"/>
                      <a:gd name="connsiteY13-1122" fmla="*/ 75586 h 991906"/>
                      <a:gd name="connsiteX14-1123" fmla="*/ 42976 w 1115431"/>
                      <a:gd name="connsiteY14-1124" fmla="*/ 235480 h 991906"/>
                      <a:gd name="connsiteX15-1125" fmla="*/ 108890 w 1115431"/>
                      <a:gd name="connsiteY15-1126" fmla="*/ 426868 h 991906"/>
                      <a:gd name="connsiteX16-1127" fmla="*/ 162989 w 1115431"/>
                      <a:gd name="connsiteY16-1128" fmla="*/ 693950 h 991906"/>
                      <a:gd name="connsiteX17-1129" fmla="*/ 173279 w 1115431"/>
                      <a:gd name="connsiteY17-1130" fmla="*/ 694330 h 991906"/>
                      <a:gd name="connsiteX18-1131" fmla="*/ 241351 w 1115431"/>
                      <a:gd name="connsiteY18-1132" fmla="*/ 976778 h 991906"/>
                      <a:gd name="connsiteX0-1133" fmla="*/ 243252 w 1117332"/>
                      <a:gd name="connsiteY0-1134" fmla="*/ 976778 h 991906"/>
                      <a:gd name="connsiteX1-1135" fmla="*/ 800020 w 1117332"/>
                      <a:gd name="connsiteY1-1136" fmla="*/ 880258 h 991906"/>
                      <a:gd name="connsiteX2-1137" fmla="*/ 1102280 w 1117332"/>
                      <a:gd name="connsiteY2-1138" fmla="*/ 268626 h 991906"/>
                      <a:gd name="connsiteX3-1139" fmla="*/ 1052621 w 1117332"/>
                      <a:gd name="connsiteY3-1140" fmla="*/ 168170 h 991906"/>
                      <a:gd name="connsiteX4-1141" fmla="*/ 854501 w 1117332"/>
                      <a:gd name="connsiteY4-1142" fmla="*/ 213891 h 991906"/>
                      <a:gd name="connsiteX5-1143" fmla="*/ 777668 w 1117332"/>
                      <a:gd name="connsiteY5-1144" fmla="*/ 242210 h 991906"/>
                      <a:gd name="connsiteX6-1145" fmla="*/ 643046 w 1117332"/>
                      <a:gd name="connsiteY6-1146" fmla="*/ 266596 h 991906"/>
                      <a:gd name="connsiteX7-1147" fmla="*/ 647493 w 1117332"/>
                      <a:gd name="connsiteY7-1148" fmla="*/ 258974 h 991906"/>
                      <a:gd name="connsiteX8-1149" fmla="*/ 388794 w 1117332"/>
                      <a:gd name="connsiteY8-1150" fmla="*/ 139721 h 991906"/>
                      <a:gd name="connsiteX9-1151" fmla="*/ 246806 w 1117332"/>
                      <a:gd name="connsiteY9-1152" fmla="*/ 71016 h 991906"/>
                      <a:gd name="connsiteX10-1153" fmla="*/ 147746 w 1117332"/>
                      <a:gd name="connsiteY10-1154" fmla="*/ 27201 h 991906"/>
                      <a:gd name="connsiteX11-1155" fmla="*/ 87296 w 1117332"/>
                      <a:gd name="connsiteY11-1156" fmla="*/ 8022 h 991906"/>
                      <a:gd name="connsiteX12-1157" fmla="*/ 37256 w 1117332"/>
                      <a:gd name="connsiteY12-1158" fmla="*/ 4341 h 991906"/>
                      <a:gd name="connsiteX13-1159" fmla="*/ 47 w 1117332"/>
                      <a:gd name="connsiteY13-1160" fmla="*/ 106066 h 991906"/>
                      <a:gd name="connsiteX14-1161" fmla="*/ 44877 w 1117332"/>
                      <a:gd name="connsiteY14-1162" fmla="*/ 235480 h 991906"/>
                      <a:gd name="connsiteX15-1163" fmla="*/ 110791 w 1117332"/>
                      <a:gd name="connsiteY15-1164" fmla="*/ 426868 h 991906"/>
                      <a:gd name="connsiteX16-1165" fmla="*/ 164890 w 1117332"/>
                      <a:gd name="connsiteY16-1166" fmla="*/ 693950 h 991906"/>
                      <a:gd name="connsiteX17-1167" fmla="*/ 175180 w 1117332"/>
                      <a:gd name="connsiteY17-1168" fmla="*/ 694330 h 991906"/>
                      <a:gd name="connsiteX18-1169" fmla="*/ 243252 w 1117332"/>
                      <a:gd name="connsiteY18-1170" fmla="*/ 976778 h 991906"/>
                      <a:gd name="connsiteX0-1171" fmla="*/ 243205 w 1117285"/>
                      <a:gd name="connsiteY0-1172" fmla="*/ 976778 h 991906"/>
                      <a:gd name="connsiteX1-1173" fmla="*/ 799973 w 1117285"/>
                      <a:gd name="connsiteY1-1174" fmla="*/ 880258 h 991906"/>
                      <a:gd name="connsiteX2-1175" fmla="*/ 1102233 w 1117285"/>
                      <a:gd name="connsiteY2-1176" fmla="*/ 268626 h 991906"/>
                      <a:gd name="connsiteX3-1177" fmla="*/ 1052574 w 1117285"/>
                      <a:gd name="connsiteY3-1178" fmla="*/ 168170 h 991906"/>
                      <a:gd name="connsiteX4-1179" fmla="*/ 854454 w 1117285"/>
                      <a:gd name="connsiteY4-1180" fmla="*/ 213891 h 991906"/>
                      <a:gd name="connsiteX5-1181" fmla="*/ 777621 w 1117285"/>
                      <a:gd name="connsiteY5-1182" fmla="*/ 242210 h 991906"/>
                      <a:gd name="connsiteX6-1183" fmla="*/ 642999 w 1117285"/>
                      <a:gd name="connsiteY6-1184" fmla="*/ 266596 h 991906"/>
                      <a:gd name="connsiteX7-1185" fmla="*/ 647446 w 1117285"/>
                      <a:gd name="connsiteY7-1186" fmla="*/ 258974 h 991906"/>
                      <a:gd name="connsiteX8-1187" fmla="*/ 388747 w 1117285"/>
                      <a:gd name="connsiteY8-1188" fmla="*/ 139721 h 991906"/>
                      <a:gd name="connsiteX9-1189" fmla="*/ 246759 w 1117285"/>
                      <a:gd name="connsiteY9-1190" fmla="*/ 71016 h 991906"/>
                      <a:gd name="connsiteX10-1191" fmla="*/ 147699 w 1117285"/>
                      <a:gd name="connsiteY10-1192" fmla="*/ 27201 h 991906"/>
                      <a:gd name="connsiteX11-1193" fmla="*/ 87249 w 1117285"/>
                      <a:gd name="connsiteY11-1194" fmla="*/ 8022 h 991906"/>
                      <a:gd name="connsiteX12-1195" fmla="*/ 37209 w 1117285"/>
                      <a:gd name="connsiteY12-1196" fmla="*/ 4341 h 991906"/>
                      <a:gd name="connsiteX13-1197" fmla="*/ 0 w 1117285"/>
                      <a:gd name="connsiteY13-1198" fmla="*/ 106066 h 991906"/>
                      <a:gd name="connsiteX14-1199" fmla="*/ 37210 w 1117285"/>
                      <a:gd name="connsiteY14-1200" fmla="*/ 235480 h 991906"/>
                      <a:gd name="connsiteX15-1201" fmla="*/ 110744 w 1117285"/>
                      <a:gd name="connsiteY15-1202" fmla="*/ 426868 h 991906"/>
                      <a:gd name="connsiteX16-1203" fmla="*/ 164843 w 1117285"/>
                      <a:gd name="connsiteY16-1204" fmla="*/ 693950 h 991906"/>
                      <a:gd name="connsiteX17-1205" fmla="*/ 175133 w 1117285"/>
                      <a:gd name="connsiteY17-1206" fmla="*/ 694330 h 991906"/>
                      <a:gd name="connsiteX18-1207" fmla="*/ 243205 w 1117285"/>
                      <a:gd name="connsiteY18-1208" fmla="*/ 976778 h 991906"/>
                      <a:gd name="connsiteX0-1209" fmla="*/ 243205 w 1117285"/>
                      <a:gd name="connsiteY0-1210" fmla="*/ 976778 h 991906"/>
                      <a:gd name="connsiteX1-1211" fmla="*/ 799973 w 1117285"/>
                      <a:gd name="connsiteY1-1212" fmla="*/ 880258 h 991906"/>
                      <a:gd name="connsiteX2-1213" fmla="*/ 1102233 w 1117285"/>
                      <a:gd name="connsiteY2-1214" fmla="*/ 268626 h 991906"/>
                      <a:gd name="connsiteX3-1215" fmla="*/ 1052574 w 1117285"/>
                      <a:gd name="connsiteY3-1216" fmla="*/ 168170 h 991906"/>
                      <a:gd name="connsiteX4-1217" fmla="*/ 854454 w 1117285"/>
                      <a:gd name="connsiteY4-1218" fmla="*/ 213891 h 991906"/>
                      <a:gd name="connsiteX5-1219" fmla="*/ 777621 w 1117285"/>
                      <a:gd name="connsiteY5-1220" fmla="*/ 242210 h 991906"/>
                      <a:gd name="connsiteX6-1221" fmla="*/ 642999 w 1117285"/>
                      <a:gd name="connsiteY6-1222" fmla="*/ 266596 h 991906"/>
                      <a:gd name="connsiteX7-1223" fmla="*/ 647446 w 1117285"/>
                      <a:gd name="connsiteY7-1224" fmla="*/ 258974 h 991906"/>
                      <a:gd name="connsiteX8-1225" fmla="*/ 388747 w 1117285"/>
                      <a:gd name="connsiteY8-1226" fmla="*/ 139721 h 991906"/>
                      <a:gd name="connsiteX9-1227" fmla="*/ 252474 w 1117285"/>
                      <a:gd name="connsiteY9-1228" fmla="*/ 76731 h 991906"/>
                      <a:gd name="connsiteX10-1229" fmla="*/ 147699 w 1117285"/>
                      <a:gd name="connsiteY10-1230" fmla="*/ 27201 h 991906"/>
                      <a:gd name="connsiteX11-1231" fmla="*/ 87249 w 1117285"/>
                      <a:gd name="connsiteY11-1232" fmla="*/ 8022 h 991906"/>
                      <a:gd name="connsiteX12-1233" fmla="*/ 37209 w 1117285"/>
                      <a:gd name="connsiteY12-1234" fmla="*/ 4341 h 991906"/>
                      <a:gd name="connsiteX13-1235" fmla="*/ 0 w 1117285"/>
                      <a:gd name="connsiteY13-1236" fmla="*/ 106066 h 991906"/>
                      <a:gd name="connsiteX14-1237" fmla="*/ 37210 w 1117285"/>
                      <a:gd name="connsiteY14-1238" fmla="*/ 235480 h 991906"/>
                      <a:gd name="connsiteX15-1239" fmla="*/ 110744 w 1117285"/>
                      <a:gd name="connsiteY15-1240" fmla="*/ 426868 h 991906"/>
                      <a:gd name="connsiteX16-1241" fmla="*/ 164843 w 1117285"/>
                      <a:gd name="connsiteY16-1242" fmla="*/ 693950 h 991906"/>
                      <a:gd name="connsiteX17-1243" fmla="*/ 175133 w 1117285"/>
                      <a:gd name="connsiteY17-1244" fmla="*/ 694330 h 991906"/>
                      <a:gd name="connsiteX18-1245" fmla="*/ 243205 w 1117285"/>
                      <a:gd name="connsiteY18-1246" fmla="*/ 976778 h 991906"/>
                      <a:gd name="connsiteX0-1247" fmla="*/ 243205 w 1117285"/>
                      <a:gd name="connsiteY0-1248" fmla="*/ 977929 h 993057"/>
                      <a:gd name="connsiteX1-1249" fmla="*/ 799973 w 1117285"/>
                      <a:gd name="connsiteY1-1250" fmla="*/ 881409 h 993057"/>
                      <a:gd name="connsiteX2-1251" fmla="*/ 1102233 w 1117285"/>
                      <a:gd name="connsiteY2-1252" fmla="*/ 269777 h 993057"/>
                      <a:gd name="connsiteX3-1253" fmla="*/ 1052574 w 1117285"/>
                      <a:gd name="connsiteY3-1254" fmla="*/ 169321 h 993057"/>
                      <a:gd name="connsiteX4-1255" fmla="*/ 854454 w 1117285"/>
                      <a:gd name="connsiteY4-1256" fmla="*/ 215042 h 993057"/>
                      <a:gd name="connsiteX5-1257" fmla="*/ 777621 w 1117285"/>
                      <a:gd name="connsiteY5-1258" fmla="*/ 243361 h 993057"/>
                      <a:gd name="connsiteX6-1259" fmla="*/ 642999 w 1117285"/>
                      <a:gd name="connsiteY6-1260" fmla="*/ 267747 h 993057"/>
                      <a:gd name="connsiteX7-1261" fmla="*/ 647446 w 1117285"/>
                      <a:gd name="connsiteY7-1262" fmla="*/ 260125 h 993057"/>
                      <a:gd name="connsiteX8-1263" fmla="*/ 388747 w 1117285"/>
                      <a:gd name="connsiteY8-1264" fmla="*/ 140872 h 993057"/>
                      <a:gd name="connsiteX9-1265" fmla="*/ 252474 w 1117285"/>
                      <a:gd name="connsiteY9-1266" fmla="*/ 77882 h 993057"/>
                      <a:gd name="connsiteX10-1267" fmla="*/ 225804 w 1117285"/>
                      <a:gd name="connsiteY10-1268" fmla="*/ 56927 h 993057"/>
                      <a:gd name="connsiteX11-1269" fmla="*/ 87249 w 1117285"/>
                      <a:gd name="connsiteY11-1270" fmla="*/ 9173 h 993057"/>
                      <a:gd name="connsiteX12-1271" fmla="*/ 37209 w 1117285"/>
                      <a:gd name="connsiteY12-1272" fmla="*/ 5492 h 993057"/>
                      <a:gd name="connsiteX13-1273" fmla="*/ 0 w 1117285"/>
                      <a:gd name="connsiteY13-1274" fmla="*/ 107217 h 993057"/>
                      <a:gd name="connsiteX14-1275" fmla="*/ 37210 w 1117285"/>
                      <a:gd name="connsiteY14-1276" fmla="*/ 236631 h 993057"/>
                      <a:gd name="connsiteX15-1277" fmla="*/ 110744 w 1117285"/>
                      <a:gd name="connsiteY15-1278" fmla="*/ 428019 h 993057"/>
                      <a:gd name="connsiteX16-1279" fmla="*/ 164843 w 1117285"/>
                      <a:gd name="connsiteY16-1280" fmla="*/ 695101 h 993057"/>
                      <a:gd name="connsiteX17-1281" fmla="*/ 175133 w 1117285"/>
                      <a:gd name="connsiteY17-1282" fmla="*/ 695481 h 993057"/>
                      <a:gd name="connsiteX18-1283" fmla="*/ 243205 w 1117285"/>
                      <a:gd name="connsiteY18-1284" fmla="*/ 977929 h 993057"/>
                      <a:gd name="connsiteX0-1285" fmla="*/ 243205 w 1117285"/>
                      <a:gd name="connsiteY0-1286" fmla="*/ 977929 h 993057"/>
                      <a:gd name="connsiteX1-1287" fmla="*/ 799973 w 1117285"/>
                      <a:gd name="connsiteY1-1288" fmla="*/ 881409 h 993057"/>
                      <a:gd name="connsiteX2-1289" fmla="*/ 1102233 w 1117285"/>
                      <a:gd name="connsiteY2-1290" fmla="*/ 269777 h 993057"/>
                      <a:gd name="connsiteX3-1291" fmla="*/ 1052574 w 1117285"/>
                      <a:gd name="connsiteY3-1292" fmla="*/ 169321 h 993057"/>
                      <a:gd name="connsiteX4-1293" fmla="*/ 854454 w 1117285"/>
                      <a:gd name="connsiteY4-1294" fmla="*/ 215042 h 993057"/>
                      <a:gd name="connsiteX5-1295" fmla="*/ 777621 w 1117285"/>
                      <a:gd name="connsiteY5-1296" fmla="*/ 243361 h 993057"/>
                      <a:gd name="connsiteX6-1297" fmla="*/ 705864 w 1117285"/>
                      <a:gd name="connsiteY6-1298" fmla="*/ 262032 h 993057"/>
                      <a:gd name="connsiteX7-1299" fmla="*/ 647446 w 1117285"/>
                      <a:gd name="connsiteY7-1300" fmla="*/ 260125 h 993057"/>
                      <a:gd name="connsiteX8-1301" fmla="*/ 388747 w 1117285"/>
                      <a:gd name="connsiteY8-1302" fmla="*/ 140872 h 993057"/>
                      <a:gd name="connsiteX9-1303" fmla="*/ 252474 w 1117285"/>
                      <a:gd name="connsiteY9-1304" fmla="*/ 77882 h 993057"/>
                      <a:gd name="connsiteX10-1305" fmla="*/ 225804 w 1117285"/>
                      <a:gd name="connsiteY10-1306" fmla="*/ 56927 h 993057"/>
                      <a:gd name="connsiteX11-1307" fmla="*/ 87249 w 1117285"/>
                      <a:gd name="connsiteY11-1308" fmla="*/ 9173 h 993057"/>
                      <a:gd name="connsiteX12-1309" fmla="*/ 37209 w 1117285"/>
                      <a:gd name="connsiteY12-1310" fmla="*/ 5492 h 993057"/>
                      <a:gd name="connsiteX13-1311" fmla="*/ 0 w 1117285"/>
                      <a:gd name="connsiteY13-1312" fmla="*/ 107217 h 993057"/>
                      <a:gd name="connsiteX14-1313" fmla="*/ 37210 w 1117285"/>
                      <a:gd name="connsiteY14-1314" fmla="*/ 236631 h 993057"/>
                      <a:gd name="connsiteX15-1315" fmla="*/ 110744 w 1117285"/>
                      <a:gd name="connsiteY15-1316" fmla="*/ 428019 h 993057"/>
                      <a:gd name="connsiteX16-1317" fmla="*/ 164843 w 1117285"/>
                      <a:gd name="connsiteY16-1318" fmla="*/ 695101 h 993057"/>
                      <a:gd name="connsiteX17-1319" fmla="*/ 175133 w 1117285"/>
                      <a:gd name="connsiteY17-1320" fmla="*/ 695481 h 993057"/>
                      <a:gd name="connsiteX18-1321" fmla="*/ 243205 w 1117285"/>
                      <a:gd name="connsiteY18-1322" fmla="*/ 977929 h 993057"/>
                      <a:gd name="connsiteX0-1323" fmla="*/ 243205 w 1117285"/>
                      <a:gd name="connsiteY0-1324" fmla="*/ 977929 h 993057"/>
                      <a:gd name="connsiteX1-1325" fmla="*/ 799973 w 1117285"/>
                      <a:gd name="connsiteY1-1326" fmla="*/ 881409 h 993057"/>
                      <a:gd name="connsiteX2-1327" fmla="*/ 1102233 w 1117285"/>
                      <a:gd name="connsiteY2-1328" fmla="*/ 269777 h 993057"/>
                      <a:gd name="connsiteX3-1329" fmla="*/ 1052574 w 1117285"/>
                      <a:gd name="connsiteY3-1330" fmla="*/ 169321 h 993057"/>
                      <a:gd name="connsiteX4-1331" fmla="*/ 854454 w 1117285"/>
                      <a:gd name="connsiteY4-1332" fmla="*/ 215042 h 993057"/>
                      <a:gd name="connsiteX5-1333" fmla="*/ 777621 w 1117285"/>
                      <a:gd name="connsiteY5-1334" fmla="*/ 243361 h 993057"/>
                      <a:gd name="connsiteX6-1335" fmla="*/ 696339 w 1117285"/>
                      <a:gd name="connsiteY6-1336" fmla="*/ 250602 h 993057"/>
                      <a:gd name="connsiteX7-1337" fmla="*/ 647446 w 1117285"/>
                      <a:gd name="connsiteY7-1338" fmla="*/ 260125 h 993057"/>
                      <a:gd name="connsiteX8-1339" fmla="*/ 388747 w 1117285"/>
                      <a:gd name="connsiteY8-1340" fmla="*/ 140872 h 993057"/>
                      <a:gd name="connsiteX9-1341" fmla="*/ 252474 w 1117285"/>
                      <a:gd name="connsiteY9-1342" fmla="*/ 77882 h 993057"/>
                      <a:gd name="connsiteX10-1343" fmla="*/ 225804 w 1117285"/>
                      <a:gd name="connsiteY10-1344" fmla="*/ 56927 h 993057"/>
                      <a:gd name="connsiteX11-1345" fmla="*/ 87249 w 1117285"/>
                      <a:gd name="connsiteY11-1346" fmla="*/ 9173 h 993057"/>
                      <a:gd name="connsiteX12-1347" fmla="*/ 37209 w 1117285"/>
                      <a:gd name="connsiteY12-1348" fmla="*/ 5492 h 993057"/>
                      <a:gd name="connsiteX13-1349" fmla="*/ 0 w 1117285"/>
                      <a:gd name="connsiteY13-1350" fmla="*/ 107217 h 993057"/>
                      <a:gd name="connsiteX14-1351" fmla="*/ 37210 w 1117285"/>
                      <a:gd name="connsiteY14-1352" fmla="*/ 236631 h 993057"/>
                      <a:gd name="connsiteX15-1353" fmla="*/ 110744 w 1117285"/>
                      <a:gd name="connsiteY15-1354" fmla="*/ 428019 h 993057"/>
                      <a:gd name="connsiteX16-1355" fmla="*/ 164843 w 1117285"/>
                      <a:gd name="connsiteY16-1356" fmla="*/ 695101 h 993057"/>
                      <a:gd name="connsiteX17-1357" fmla="*/ 175133 w 1117285"/>
                      <a:gd name="connsiteY17-1358" fmla="*/ 695481 h 993057"/>
                      <a:gd name="connsiteX18-1359" fmla="*/ 243205 w 1117285"/>
                      <a:gd name="connsiteY18-1360" fmla="*/ 977929 h 993057"/>
                      <a:gd name="connsiteX0-1361" fmla="*/ 243205 w 1117285"/>
                      <a:gd name="connsiteY0-1362" fmla="*/ 977929 h 993057"/>
                      <a:gd name="connsiteX1-1363" fmla="*/ 799973 w 1117285"/>
                      <a:gd name="connsiteY1-1364" fmla="*/ 881409 h 993057"/>
                      <a:gd name="connsiteX2-1365" fmla="*/ 1102233 w 1117285"/>
                      <a:gd name="connsiteY2-1366" fmla="*/ 269777 h 993057"/>
                      <a:gd name="connsiteX3-1367" fmla="*/ 1052574 w 1117285"/>
                      <a:gd name="connsiteY3-1368" fmla="*/ 169321 h 993057"/>
                      <a:gd name="connsiteX4-1369" fmla="*/ 854454 w 1117285"/>
                      <a:gd name="connsiteY4-1370" fmla="*/ 215042 h 993057"/>
                      <a:gd name="connsiteX5-1371" fmla="*/ 777621 w 1117285"/>
                      <a:gd name="connsiteY5-1372" fmla="*/ 243361 h 993057"/>
                      <a:gd name="connsiteX6-1373" fmla="*/ 696339 w 1117285"/>
                      <a:gd name="connsiteY6-1374" fmla="*/ 250602 h 993057"/>
                      <a:gd name="connsiteX7-1375" fmla="*/ 569341 w 1117285"/>
                      <a:gd name="connsiteY7-1376" fmla="*/ 223930 h 993057"/>
                      <a:gd name="connsiteX8-1377" fmla="*/ 388747 w 1117285"/>
                      <a:gd name="connsiteY8-1378" fmla="*/ 140872 h 993057"/>
                      <a:gd name="connsiteX9-1379" fmla="*/ 252474 w 1117285"/>
                      <a:gd name="connsiteY9-1380" fmla="*/ 77882 h 993057"/>
                      <a:gd name="connsiteX10-1381" fmla="*/ 225804 w 1117285"/>
                      <a:gd name="connsiteY10-1382" fmla="*/ 56927 h 993057"/>
                      <a:gd name="connsiteX11-1383" fmla="*/ 87249 w 1117285"/>
                      <a:gd name="connsiteY11-1384" fmla="*/ 9173 h 993057"/>
                      <a:gd name="connsiteX12-1385" fmla="*/ 37209 w 1117285"/>
                      <a:gd name="connsiteY12-1386" fmla="*/ 5492 h 993057"/>
                      <a:gd name="connsiteX13-1387" fmla="*/ 0 w 1117285"/>
                      <a:gd name="connsiteY13-1388" fmla="*/ 107217 h 993057"/>
                      <a:gd name="connsiteX14-1389" fmla="*/ 37210 w 1117285"/>
                      <a:gd name="connsiteY14-1390" fmla="*/ 236631 h 993057"/>
                      <a:gd name="connsiteX15-1391" fmla="*/ 110744 w 1117285"/>
                      <a:gd name="connsiteY15-1392" fmla="*/ 428019 h 993057"/>
                      <a:gd name="connsiteX16-1393" fmla="*/ 164843 w 1117285"/>
                      <a:gd name="connsiteY16-1394" fmla="*/ 695101 h 993057"/>
                      <a:gd name="connsiteX17-1395" fmla="*/ 175133 w 1117285"/>
                      <a:gd name="connsiteY17-1396" fmla="*/ 695481 h 993057"/>
                      <a:gd name="connsiteX18-1397" fmla="*/ 243205 w 1117285"/>
                      <a:gd name="connsiteY18-1398" fmla="*/ 977929 h 993057"/>
                      <a:gd name="connsiteX0-1399" fmla="*/ 243205 w 1117285"/>
                      <a:gd name="connsiteY0-1400" fmla="*/ 977929 h 993057"/>
                      <a:gd name="connsiteX1-1401" fmla="*/ 799973 w 1117285"/>
                      <a:gd name="connsiteY1-1402" fmla="*/ 881409 h 993057"/>
                      <a:gd name="connsiteX2-1403" fmla="*/ 1102233 w 1117285"/>
                      <a:gd name="connsiteY2-1404" fmla="*/ 269777 h 993057"/>
                      <a:gd name="connsiteX3-1405" fmla="*/ 1052574 w 1117285"/>
                      <a:gd name="connsiteY3-1406" fmla="*/ 169321 h 993057"/>
                      <a:gd name="connsiteX4-1407" fmla="*/ 854454 w 1117285"/>
                      <a:gd name="connsiteY4-1408" fmla="*/ 215042 h 993057"/>
                      <a:gd name="connsiteX5-1409" fmla="*/ 777621 w 1117285"/>
                      <a:gd name="connsiteY5-1410" fmla="*/ 243361 h 993057"/>
                      <a:gd name="connsiteX6-1411" fmla="*/ 696339 w 1117285"/>
                      <a:gd name="connsiteY6-1412" fmla="*/ 250602 h 993057"/>
                      <a:gd name="connsiteX7-1413" fmla="*/ 569341 w 1117285"/>
                      <a:gd name="connsiteY7-1414" fmla="*/ 223930 h 993057"/>
                      <a:gd name="connsiteX8-1415" fmla="*/ 388747 w 1117285"/>
                      <a:gd name="connsiteY8-1416" fmla="*/ 140872 h 993057"/>
                      <a:gd name="connsiteX9-1417" fmla="*/ 267714 w 1117285"/>
                      <a:gd name="connsiteY9-1418" fmla="*/ 77882 h 993057"/>
                      <a:gd name="connsiteX10-1419" fmla="*/ 225804 w 1117285"/>
                      <a:gd name="connsiteY10-1420" fmla="*/ 56927 h 993057"/>
                      <a:gd name="connsiteX11-1421" fmla="*/ 87249 w 1117285"/>
                      <a:gd name="connsiteY11-1422" fmla="*/ 9173 h 993057"/>
                      <a:gd name="connsiteX12-1423" fmla="*/ 37209 w 1117285"/>
                      <a:gd name="connsiteY12-1424" fmla="*/ 5492 h 993057"/>
                      <a:gd name="connsiteX13-1425" fmla="*/ 0 w 1117285"/>
                      <a:gd name="connsiteY13-1426" fmla="*/ 107217 h 993057"/>
                      <a:gd name="connsiteX14-1427" fmla="*/ 37210 w 1117285"/>
                      <a:gd name="connsiteY14-1428" fmla="*/ 236631 h 993057"/>
                      <a:gd name="connsiteX15-1429" fmla="*/ 110744 w 1117285"/>
                      <a:gd name="connsiteY15-1430" fmla="*/ 428019 h 993057"/>
                      <a:gd name="connsiteX16-1431" fmla="*/ 164843 w 1117285"/>
                      <a:gd name="connsiteY16-1432" fmla="*/ 695101 h 993057"/>
                      <a:gd name="connsiteX17-1433" fmla="*/ 175133 w 1117285"/>
                      <a:gd name="connsiteY17-1434" fmla="*/ 695481 h 993057"/>
                      <a:gd name="connsiteX18-1435" fmla="*/ 243205 w 1117285"/>
                      <a:gd name="connsiteY18-1436" fmla="*/ 977929 h 993057"/>
                      <a:gd name="connsiteX0-1437" fmla="*/ 243205 w 1117285"/>
                      <a:gd name="connsiteY0-1438" fmla="*/ 977929 h 993057"/>
                      <a:gd name="connsiteX1-1439" fmla="*/ 799973 w 1117285"/>
                      <a:gd name="connsiteY1-1440" fmla="*/ 881409 h 993057"/>
                      <a:gd name="connsiteX2-1441" fmla="*/ 1102233 w 1117285"/>
                      <a:gd name="connsiteY2-1442" fmla="*/ 269777 h 993057"/>
                      <a:gd name="connsiteX3-1443" fmla="*/ 1052574 w 1117285"/>
                      <a:gd name="connsiteY3-1444" fmla="*/ 169321 h 993057"/>
                      <a:gd name="connsiteX4-1445" fmla="*/ 854454 w 1117285"/>
                      <a:gd name="connsiteY4-1446" fmla="*/ 215042 h 993057"/>
                      <a:gd name="connsiteX5-1447" fmla="*/ 777621 w 1117285"/>
                      <a:gd name="connsiteY5-1448" fmla="*/ 243361 h 993057"/>
                      <a:gd name="connsiteX6-1449" fmla="*/ 696339 w 1117285"/>
                      <a:gd name="connsiteY6-1450" fmla="*/ 250602 h 993057"/>
                      <a:gd name="connsiteX7-1451" fmla="*/ 569341 w 1117285"/>
                      <a:gd name="connsiteY7-1452" fmla="*/ 223930 h 993057"/>
                      <a:gd name="connsiteX8-1453" fmla="*/ 388747 w 1117285"/>
                      <a:gd name="connsiteY8-1454" fmla="*/ 135157 h 993057"/>
                      <a:gd name="connsiteX9-1455" fmla="*/ 267714 w 1117285"/>
                      <a:gd name="connsiteY9-1456" fmla="*/ 77882 h 993057"/>
                      <a:gd name="connsiteX10-1457" fmla="*/ 225804 w 1117285"/>
                      <a:gd name="connsiteY10-1458" fmla="*/ 56927 h 993057"/>
                      <a:gd name="connsiteX11-1459" fmla="*/ 87249 w 1117285"/>
                      <a:gd name="connsiteY11-1460" fmla="*/ 9173 h 993057"/>
                      <a:gd name="connsiteX12-1461" fmla="*/ 37209 w 1117285"/>
                      <a:gd name="connsiteY12-1462" fmla="*/ 5492 h 993057"/>
                      <a:gd name="connsiteX13-1463" fmla="*/ 0 w 1117285"/>
                      <a:gd name="connsiteY13-1464" fmla="*/ 107217 h 993057"/>
                      <a:gd name="connsiteX14-1465" fmla="*/ 37210 w 1117285"/>
                      <a:gd name="connsiteY14-1466" fmla="*/ 236631 h 993057"/>
                      <a:gd name="connsiteX15-1467" fmla="*/ 110744 w 1117285"/>
                      <a:gd name="connsiteY15-1468" fmla="*/ 428019 h 993057"/>
                      <a:gd name="connsiteX16-1469" fmla="*/ 164843 w 1117285"/>
                      <a:gd name="connsiteY16-1470" fmla="*/ 695101 h 993057"/>
                      <a:gd name="connsiteX17-1471" fmla="*/ 175133 w 1117285"/>
                      <a:gd name="connsiteY17-1472" fmla="*/ 695481 h 993057"/>
                      <a:gd name="connsiteX18-1473" fmla="*/ 243205 w 1117285"/>
                      <a:gd name="connsiteY18-1474" fmla="*/ 977929 h 993057"/>
                      <a:gd name="connsiteX0-1475" fmla="*/ 243205 w 1117285"/>
                      <a:gd name="connsiteY0-1476" fmla="*/ 981575 h 996703"/>
                      <a:gd name="connsiteX1-1477" fmla="*/ 799973 w 1117285"/>
                      <a:gd name="connsiteY1-1478" fmla="*/ 885055 h 996703"/>
                      <a:gd name="connsiteX2-1479" fmla="*/ 1102233 w 1117285"/>
                      <a:gd name="connsiteY2-1480" fmla="*/ 273423 h 996703"/>
                      <a:gd name="connsiteX3-1481" fmla="*/ 1052574 w 1117285"/>
                      <a:gd name="connsiteY3-1482" fmla="*/ 172967 h 996703"/>
                      <a:gd name="connsiteX4-1483" fmla="*/ 854454 w 1117285"/>
                      <a:gd name="connsiteY4-1484" fmla="*/ 218688 h 996703"/>
                      <a:gd name="connsiteX5-1485" fmla="*/ 777621 w 1117285"/>
                      <a:gd name="connsiteY5-1486" fmla="*/ 247007 h 996703"/>
                      <a:gd name="connsiteX6-1487" fmla="*/ 696339 w 1117285"/>
                      <a:gd name="connsiteY6-1488" fmla="*/ 254248 h 996703"/>
                      <a:gd name="connsiteX7-1489" fmla="*/ 569341 w 1117285"/>
                      <a:gd name="connsiteY7-1490" fmla="*/ 227576 h 996703"/>
                      <a:gd name="connsiteX8-1491" fmla="*/ 388747 w 1117285"/>
                      <a:gd name="connsiteY8-1492" fmla="*/ 138803 h 996703"/>
                      <a:gd name="connsiteX9-1493" fmla="*/ 267714 w 1117285"/>
                      <a:gd name="connsiteY9-1494" fmla="*/ 81528 h 996703"/>
                      <a:gd name="connsiteX10-1495" fmla="*/ 225804 w 1117285"/>
                      <a:gd name="connsiteY10-1496" fmla="*/ 60573 h 996703"/>
                      <a:gd name="connsiteX11-1497" fmla="*/ 85344 w 1117285"/>
                      <a:gd name="connsiteY11-1498" fmla="*/ 5199 h 996703"/>
                      <a:gd name="connsiteX12-1499" fmla="*/ 37209 w 1117285"/>
                      <a:gd name="connsiteY12-1500" fmla="*/ 9138 h 996703"/>
                      <a:gd name="connsiteX13-1501" fmla="*/ 0 w 1117285"/>
                      <a:gd name="connsiteY13-1502" fmla="*/ 110863 h 996703"/>
                      <a:gd name="connsiteX14-1503" fmla="*/ 37210 w 1117285"/>
                      <a:gd name="connsiteY14-1504" fmla="*/ 240277 h 996703"/>
                      <a:gd name="connsiteX15-1505" fmla="*/ 110744 w 1117285"/>
                      <a:gd name="connsiteY15-1506" fmla="*/ 431665 h 996703"/>
                      <a:gd name="connsiteX16-1507" fmla="*/ 164843 w 1117285"/>
                      <a:gd name="connsiteY16-1508" fmla="*/ 698747 h 996703"/>
                      <a:gd name="connsiteX17-1509" fmla="*/ 175133 w 1117285"/>
                      <a:gd name="connsiteY17-1510" fmla="*/ 699127 h 996703"/>
                      <a:gd name="connsiteX18-1511" fmla="*/ 243205 w 1117285"/>
                      <a:gd name="connsiteY18-1512" fmla="*/ 981575 h 996703"/>
                      <a:gd name="connsiteX0-1513" fmla="*/ 243205 w 1117285"/>
                      <a:gd name="connsiteY0-1514" fmla="*/ 981575 h 993338"/>
                      <a:gd name="connsiteX1-1515" fmla="*/ 799973 w 1117285"/>
                      <a:gd name="connsiteY1-1516" fmla="*/ 885055 h 993338"/>
                      <a:gd name="connsiteX2-1517" fmla="*/ 1102233 w 1117285"/>
                      <a:gd name="connsiteY2-1518" fmla="*/ 273423 h 993338"/>
                      <a:gd name="connsiteX3-1519" fmla="*/ 1052574 w 1117285"/>
                      <a:gd name="connsiteY3-1520" fmla="*/ 172967 h 993338"/>
                      <a:gd name="connsiteX4-1521" fmla="*/ 854454 w 1117285"/>
                      <a:gd name="connsiteY4-1522" fmla="*/ 218688 h 993338"/>
                      <a:gd name="connsiteX5-1523" fmla="*/ 777621 w 1117285"/>
                      <a:gd name="connsiteY5-1524" fmla="*/ 247007 h 993338"/>
                      <a:gd name="connsiteX6-1525" fmla="*/ 696339 w 1117285"/>
                      <a:gd name="connsiteY6-1526" fmla="*/ 254248 h 993338"/>
                      <a:gd name="connsiteX7-1527" fmla="*/ 569341 w 1117285"/>
                      <a:gd name="connsiteY7-1528" fmla="*/ 227576 h 993338"/>
                      <a:gd name="connsiteX8-1529" fmla="*/ 388747 w 1117285"/>
                      <a:gd name="connsiteY8-1530" fmla="*/ 138803 h 993338"/>
                      <a:gd name="connsiteX9-1531" fmla="*/ 267714 w 1117285"/>
                      <a:gd name="connsiteY9-1532" fmla="*/ 81528 h 993338"/>
                      <a:gd name="connsiteX10-1533" fmla="*/ 225804 w 1117285"/>
                      <a:gd name="connsiteY10-1534" fmla="*/ 60573 h 993338"/>
                      <a:gd name="connsiteX11-1535" fmla="*/ 85344 w 1117285"/>
                      <a:gd name="connsiteY11-1536" fmla="*/ 5199 h 993338"/>
                      <a:gd name="connsiteX12-1537" fmla="*/ 37209 w 1117285"/>
                      <a:gd name="connsiteY12-1538" fmla="*/ 9138 h 993338"/>
                      <a:gd name="connsiteX13-1539" fmla="*/ 0 w 1117285"/>
                      <a:gd name="connsiteY13-1540" fmla="*/ 110863 h 993338"/>
                      <a:gd name="connsiteX14-1541" fmla="*/ 37210 w 1117285"/>
                      <a:gd name="connsiteY14-1542" fmla="*/ 240277 h 993338"/>
                      <a:gd name="connsiteX15-1543" fmla="*/ 110744 w 1117285"/>
                      <a:gd name="connsiteY15-1544" fmla="*/ 431665 h 993338"/>
                      <a:gd name="connsiteX16-1545" fmla="*/ 164843 w 1117285"/>
                      <a:gd name="connsiteY16-1546" fmla="*/ 698747 h 993338"/>
                      <a:gd name="connsiteX17-1547" fmla="*/ 171323 w 1117285"/>
                      <a:gd name="connsiteY17-1548" fmla="*/ 744847 h 993338"/>
                      <a:gd name="connsiteX18-1549" fmla="*/ 243205 w 1117285"/>
                      <a:gd name="connsiteY18-1550" fmla="*/ 981575 h 993338"/>
                      <a:gd name="connsiteX0-1551" fmla="*/ 243205 w 1117285"/>
                      <a:gd name="connsiteY0-1552" fmla="*/ 981575 h 993338"/>
                      <a:gd name="connsiteX1-1553" fmla="*/ 799973 w 1117285"/>
                      <a:gd name="connsiteY1-1554" fmla="*/ 885055 h 993338"/>
                      <a:gd name="connsiteX2-1555" fmla="*/ 1102233 w 1117285"/>
                      <a:gd name="connsiteY2-1556" fmla="*/ 273423 h 993338"/>
                      <a:gd name="connsiteX3-1557" fmla="*/ 1052574 w 1117285"/>
                      <a:gd name="connsiteY3-1558" fmla="*/ 172967 h 993338"/>
                      <a:gd name="connsiteX4-1559" fmla="*/ 854454 w 1117285"/>
                      <a:gd name="connsiteY4-1560" fmla="*/ 218688 h 993338"/>
                      <a:gd name="connsiteX5-1561" fmla="*/ 777621 w 1117285"/>
                      <a:gd name="connsiteY5-1562" fmla="*/ 247007 h 993338"/>
                      <a:gd name="connsiteX6-1563" fmla="*/ 696339 w 1117285"/>
                      <a:gd name="connsiteY6-1564" fmla="*/ 254248 h 993338"/>
                      <a:gd name="connsiteX7-1565" fmla="*/ 569341 w 1117285"/>
                      <a:gd name="connsiteY7-1566" fmla="*/ 227576 h 993338"/>
                      <a:gd name="connsiteX8-1567" fmla="*/ 388747 w 1117285"/>
                      <a:gd name="connsiteY8-1568" fmla="*/ 138803 h 993338"/>
                      <a:gd name="connsiteX9-1569" fmla="*/ 267714 w 1117285"/>
                      <a:gd name="connsiteY9-1570" fmla="*/ 81528 h 993338"/>
                      <a:gd name="connsiteX10-1571" fmla="*/ 225804 w 1117285"/>
                      <a:gd name="connsiteY10-1572" fmla="*/ 60573 h 993338"/>
                      <a:gd name="connsiteX11-1573" fmla="*/ 85344 w 1117285"/>
                      <a:gd name="connsiteY11-1574" fmla="*/ 5199 h 993338"/>
                      <a:gd name="connsiteX12-1575" fmla="*/ 37209 w 1117285"/>
                      <a:gd name="connsiteY12-1576" fmla="*/ 9138 h 993338"/>
                      <a:gd name="connsiteX13-1577" fmla="*/ 0 w 1117285"/>
                      <a:gd name="connsiteY13-1578" fmla="*/ 110863 h 993338"/>
                      <a:gd name="connsiteX14-1579" fmla="*/ 37210 w 1117285"/>
                      <a:gd name="connsiteY14-1580" fmla="*/ 240277 h 993338"/>
                      <a:gd name="connsiteX15-1581" fmla="*/ 110744 w 1117285"/>
                      <a:gd name="connsiteY15-1582" fmla="*/ 431665 h 993338"/>
                      <a:gd name="connsiteX16-1583" fmla="*/ 161033 w 1117285"/>
                      <a:gd name="connsiteY16-1584" fmla="*/ 773042 h 993338"/>
                      <a:gd name="connsiteX17-1585" fmla="*/ 171323 w 1117285"/>
                      <a:gd name="connsiteY17-1586" fmla="*/ 744847 h 993338"/>
                      <a:gd name="connsiteX18-1587" fmla="*/ 243205 w 1117285"/>
                      <a:gd name="connsiteY18-1588" fmla="*/ 981575 h 993338"/>
                      <a:gd name="connsiteX0-1589" fmla="*/ 243205 w 1117285"/>
                      <a:gd name="connsiteY0-1590" fmla="*/ 981575 h 993338"/>
                      <a:gd name="connsiteX1-1591" fmla="*/ 799973 w 1117285"/>
                      <a:gd name="connsiteY1-1592" fmla="*/ 885055 h 993338"/>
                      <a:gd name="connsiteX2-1593" fmla="*/ 1102233 w 1117285"/>
                      <a:gd name="connsiteY2-1594" fmla="*/ 273423 h 993338"/>
                      <a:gd name="connsiteX3-1595" fmla="*/ 1052574 w 1117285"/>
                      <a:gd name="connsiteY3-1596" fmla="*/ 172967 h 993338"/>
                      <a:gd name="connsiteX4-1597" fmla="*/ 854454 w 1117285"/>
                      <a:gd name="connsiteY4-1598" fmla="*/ 218688 h 993338"/>
                      <a:gd name="connsiteX5-1599" fmla="*/ 777621 w 1117285"/>
                      <a:gd name="connsiteY5-1600" fmla="*/ 247007 h 993338"/>
                      <a:gd name="connsiteX6-1601" fmla="*/ 696339 w 1117285"/>
                      <a:gd name="connsiteY6-1602" fmla="*/ 254248 h 993338"/>
                      <a:gd name="connsiteX7-1603" fmla="*/ 569341 w 1117285"/>
                      <a:gd name="connsiteY7-1604" fmla="*/ 227576 h 993338"/>
                      <a:gd name="connsiteX8-1605" fmla="*/ 388747 w 1117285"/>
                      <a:gd name="connsiteY8-1606" fmla="*/ 138803 h 993338"/>
                      <a:gd name="connsiteX9-1607" fmla="*/ 267714 w 1117285"/>
                      <a:gd name="connsiteY9-1608" fmla="*/ 81528 h 993338"/>
                      <a:gd name="connsiteX10-1609" fmla="*/ 225804 w 1117285"/>
                      <a:gd name="connsiteY10-1610" fmla="*/ 60573 h 993338"/>
                      <a:gd name="connsiteX11-1611" fmla="*/ 85344 w 1117285"/>
                      <a:gd name="connsiteY11-1612" fmla="*/ 5199 h 993338"/>
                      <a:gd name="connsiteX12-1613" fmla="*/ 37209 w 1117285"/>
                      <a:gd name="connsiteY12-1614" fmla="*/ 9138 h 993338"/>
                      <a:gd name="connsiteX13-1615" fmla="*/ 0 w 1117285"/>
                      <a:gd name="connsiteY13-1616" fmla="*/ 110863 h 993338"/>
                      <a:gd name="connsiteX14-1617" fmla="*/ 37210 w 1117285"/>
                      <a:gd name="connsiteY14-1618" fmla="*/ 240277 h 993338"/>
                      <a:gd name="connsiteX15-1619" fmla="*/ 110744 w 1117285"/>
                      <a:gd name="connsiteY15-1620" fmla="*/ 431665 h 993338"/>
                      <a:gd name="connsiteX16-1621" fmla="*/ 164843 w 1117285"/>
                      <a:gd name="connsiteY16-1622" fmla="*/ 742562 h 993338"/>
                      <a:gd name="connsiteX17-1623" fmla="*/ 171323 w 1117285"/>
                      <a:gd name="connsiteY17-1624" fmla="*/ 744847 h 993338"/>
                      <a:gd name="connsiteX18-1625" fmla="*/ 243205 w 1117285"/>
                      <a:gd name="connsiteY18-1626" fmla="*/ 981575 h 993338"/>
                      <a:gd name="connsiteX0-1627" fmla="*/ 243205 w 1117285"/>
                      <a:gd name="connsiteY0-1628" fmla="*/ 981575 h 993338"/>
                      <a:gd name="connsiteX1-1629" fmla="*/ 799973 w 1117285"/>
                      <a:gd name="connsiteY1-1630" fmla="*/ 885055 h 993338"/>
                      <a:gd name="connsiteX2-1631" fmla="*/ 1102233 w 1117285"/>
                      <a:gd name="connsiteY2-1632" fmla="*/ 273423 h 993338"/>
                      <a:gd name="connsiteX3-1633" fmla="*/ 1052574 w 1117285"/>
                      <a:gd name="connsiteY3-1634" fmla="*/ 172967 h 993338"/>
                      <a:gd name="connsiteX4-1635" fmla="*/ 854454 w 1117285"/>
                      <a:gd name="connsiteY4-1636" fmla="*/ 218688 h 993338"/>
                      <a:gd name="connsiteX5-1637" fmla="*/ 777621 w 1117285"/>
                      <a:gd name="connsiteY5-1638" fmla="*/ 247007 h 993338"/>
                      <a:gd name="connsiteX6-1639" fmla="*/ 696339 w 1117285"/>
                      <a:gd name="connsiteY6-1640" fmla="*/ 254248 h 993338"/>
                      <a:gd name="connsiteX7-1641" fmla="*/ 569341 w 1117285"/>
                      <a:gd name="connsiteY7-1642" fmla="*/ 227576 h 993338"/>
                      <a:gd name="connsiteX8-1643" fmla="*/ 388747 w 1117285"/>
                      <a:gd name="connsiteY8-1644" fmla="*/ 138803 h 993338"/>
                      <a:gd name="connsiteX9-1645" fmla="*/ 267714 w 1117285"/>
                      <a:gd name="connsiteY9-1646" fmla="*/ 81528 h 993338"/>
                      <a:gd name="connsiteX10-1647" fmla="*/ 225804 w 1117285"/>
                      <a:gd name="connsiteY10-1648" fmla="*/ 60573 h 993338"/>
                      <a:gd name="connsiteX11-1649" fmla="*/ 85344 w 1117285"/>
                      <a:gd name="connsiteY11-1650" fmla="*/ 5199 h 993338"/>
                      <a:gd name="connsiteX12-1651" fmla="*/ 37209 w 1117285"/>
                      <a:gd name="connsiteY12-1652" fmla="*/ 9138 h 993338"/>
                      <a:gd name="connsiteX13-1653" fmla="*/ 0 w 1117285"/>
                      <a:gd name="connsiteY13-1654" fmla="*/ 110863 h 993338"/>
                      <a:gd name="connsiteX14-1655" fmla="*/ 37210 w 1117285"/>
                      <a:gd name="connsiteY14-1656" fmla="*/ 240277 h 993338"/>
                      <a:gd name="connsiteX15-1657" fmla="*/ 110744 w 1117285"/>
                      <a:gd name="connsiteY15-1658" fmla="*/ 431665 h 993338"/>
                      <a:gd name="connsiteX16-1659" fmla="*/ 164843 w 1117285"/>
                      <a:gd name="connsiteY16-1660" fmla="*/ 742562 h 993338"/>
                      <a:gd name="connsiteX17-1661" fmla="*/ 171323 w 1117285"/>
                      <a:gd name="connsiteY17-1662" fmla="*/ 744847 h 993338"/>
                      <a:gd name="connsiteX18-1663" fmla="*/ 243205 w 1117285"/>
                      <a:gd name="connsiteY18-1664" fmla="*/ 981575 h 993338"/>
                      <a:gd name="connsiteX0-1665" fmla="*/ 243205 w 1117285"/>
                      <a:gd name="connsiteY0-1666" fmla="*/ 981575 h 989982"/>
                      <a:gd name="connsiteX1-1667" fmla="*/ 799973 w 1117285"/>
                      <a:gd name="connsiteY1-1668" fmla="*/ 885055 h 989982"/>
                      <a:gd name="connsiteX2-1669" fmla="*/ 1102233 w 1117285"/>
                      <a:gd name="connsiteY2-1670" fmla="*/ 273423 h 989982"/>
                      <a:gd name="connsiteX3-1671" fmla="*/ 1052574 w 1117285"/>
                      <a:gd name="connsiteY3-1672" fmla="*/ 172967 h 989982"/>
                      <a:gd name="connsiteX4-1673" fmla="*/ 854454 w 1117285"/>
                      <a:gd name="connsiteY4-1674" fmla="*/ 218688 h 989982"/>
                      <a:gd name="connsiteX5-1675" fmla="*/ 777621 w 1117285"/>
                      <a:gd name="connsiteY5-1676" fmla="*/ 247007 h 989982"/>
                      <a:gd name="connsiteX6-1677" fmla="*/ 696339 w 1117285"/>
                      <a:gd name="connsiteY6-1678" fmla="*/ 254248 h 989982"/>
                      <a:gd name="connsiteX7-1679" fmla="*/ 569341 w 1117285"/>
                      <a:gd name="connsiteY7-1680" fmla="*/ 227576 h 989982"/>
                      <a:gd name="connsiteX8-1681" fmla="*/ 388747 w 1117285"/>
                      <a:gd name="connsiteY8-1682" fmla="*/ 138803 h 989982"/>
                      <a:gd name="connsiteX9-1683" fmla="*/ 267714 w 1117285"/>
                      <a:gd name="connsiteY9-1684" fmla="*/ 81528 h 989982"/>
                      <a:gd name="connsiteX10-1685" fmla="*/ 225804 w 1117285"/>
                      <a:gd name="connsiteY10-1686" fmla="*/ 60573 h 989982"/>
                      <a:gd name="connsiteX11-1687" fmla="*/ 85344 w 1117285"/>
                      <a:gd name="connsiteY11-1688" fmla="*/ 5199 h 989982"/>
                      <a:gd name="connsiteX12-1689" fmla="*/ 37209 w 1117285"/>
                      <a:gd name="connsiteY12-1690" fmla="*/ 9138 h 989982"/>
                      <a:gd name="connsiteX13-1691" fmla="*/ 0 w 1117285"/>
                      <a:gd name="connsiteY13-1692" fmla="*/ 110863 h 989982"/>
                      <a:gd name="connsiteX14-1693" fmla="*/ 37210 w 1117285"/>
                      <a:gd name="connsiteY14-1694" fmla="*/ 240277 h 989982"/>
                      <a:gd name="connsiteX15-1695" fmla="*/ 110744 w 1117285"/>
                      <a:gd name="connsiteY15-1696" fmla="*/ 431665 h 989982"/>
                      <a:gd name="connsiteX16-1697" fmla="*/ 164843 w 1117285"/>
                      <a:gd name="connsiteY16-1698" fmla="*/ 742562 h 989982"/>
                      <a:gd name="connsiteX17-1699" fmla="*/ 220853 w 1117285"/>
                      <a:gd name="connsiteY17-1700" fmla="*/ 790567 h 989982"/>
                      <a:gd name="connsiteX18-1701" fmla="*/ 243205 w 1117285"/>
                      <a:gd name="connsiteY18-1702" fmla="*/ 981575 h 989982"/>
                      <a:gd name="connsiteX0-1703" fmla="*/ 243205 w 1117285"/>
                      <a:gd name="connsiteY0-1704" fmla="*/ 981575 h 989982"/>
                      <a:gd name="connsiteX1-1705" fmla="*/ 799973 w 1117285"/>
                      <a:gd name="connsiteY1-1706" fmla="*/ 885055 h 989982"/>
                      <a:gd name="connsiteX2-1707" fmla="*/ 1102233 w 1117285"/>
                      <a:gd name="connsiteY2-1708" fmla="*/ 273423 h 989982"/>
                      <a:gd name="connsiteX3-1709" fmla="*/ 1052574 w 1117285"/>
                      <a:gd name="connsiteY3-1710" fmla="*/ 172967 h 989982"/>
                      <a:gd name="connsiteX4-1711" fmla="*/ 854454 w 1117285"/>
                      <a:gd name="connsiteY4-1712" fmla="*/ 218688 h 989982"/>
                      <a:gd name="connsiteX5-1713" fmla="*/ 777621 w 1117285"/>
                      <a:gd name="connsiteY5-1714" fmla="*/ 247007 h 989982"/>
                      <a:gd name="connsiteX6-1715" fmla="*/ 696339 w 1117285"/>
                      <a:gd name="connsiteY6-1716" fmla="*/ 254248 h 989982"/>
                      <a:gd name="connsiteX7-1717" fmla="*/ 569341 w 1117285"/>
                      <a:gd name="connsiteY7-1718" fmla="*/ 227576 h 989982"/>
                      <a:gd name="connsiteX8-1719" fmla="*/ 388747 w 1117285"/>
                      <a:gd name="connsiteY8-1720" fmla="*/ 138803 h 989982"/>
                      <a:gd name="connsiteX9-1721" fmla="*/ 267714 w 1117285"/>
                      <a:gd name="connsiteY9-1722" fmla="*/ 81528 h 989982"/>
                      <a:gd name="connsiteX10-1723" fmla="*/ 225804 w 1117285"/>
                      <a:gd name="connsiteY10-1724" fmla="*/ 60573 h 989982"/>
                      <a:gd name="connsiteX11-1725" fmla="*/ 85344 w 1117285"/>
                      <a:gd name="connsiteY11-1726" fmla="*/ 5199 h 989982"/>
                      <a:gd name="connsiteX12-1727" fmla="*/ 37209 w 1117285"/>
                      <a:gd name="connsiteY12-1728" fmla="*/ 9138 h 989982"/>
                      <a:gd name="connsiteX13-1729" fmla="*/ 0 w 1117285"/>
                      <a:gd name="connsiteY13-1730" fmla="*/ 110863 h 989982"/>
                      <a:gd name="connsiteX14-1731" fmla="*/ 37210 w 1117285"/>
                      <a:gd name="connsiteY14-1732" fmla="*/ 240277 h 989982"/>
                      <a:gd name="connsiteX15-1733" fmla="*/ 110744 w 1117285"/>
                      <a:gd name="connsiteY15-1734" fmla="*/ 431665 h 989982"/>
                      <a:gd name="connsiteX16-1735" fmla="*/ 178178 w 1117285"/>
                      <a:gd name="connsiteY16-1736" fmla="*/ 555872 h 989982"/>
                      <a:gd name="connsiteX17-1737" fmla="*/ 220853 w 1117285"/>
                      <a:gd name="connsiteY17-1738" fmla="*/ 790567 h 989982"/>
                      <a:gd name="connsiteX18-1739" fmla="*/ 243205 w 1117285"/>
                      <a:gd name="connsiteY18-1740" fmla="*/ 981575 h 989982"/>
                      <a:gd name="connsiteX0-1741" fmla="*/ 243205 w 1117285"/>
                      <a:gd name="connsiteY0-1742" fmla="*/ 981575 h 989424"/>
                      <a:gd name="connsiteX1-1743" fmla="*/ 799973 w 1117285"/>
                      <a:gd name="connsiteY1-1744" fmla="*/ 885055 h 989424"/>
                      <a:gd name="connsiteX2-1745" fmla="*/ 1102233 w 1117285"/>
                      <a:gd name="connsiteY2-1746" fmla="*/ 273423 h 989424"/>
                      <a:gd name="connsiteX3-1747" fmla="*/ 1052574 w 1117285"/>
                      <a:gd name="connsiteY3-1748" fmla="*/ 172967 h 989424"/>
                      <a:gd name="connsiteX4-1749" fmla="*/ 854454 w 1117285"/>
                      <a:gd name="connsiteY4-1750" fmla="*/ 218688 h 989424"/>
                      <a:gd name="connsiteX5-1751" fmla="*/ 777621 w 1117285"/>
                      <a:gd name="connsiteY5-1752" fmla="*/ 247007 h 989424"/>
                      <a:gd name="connsiteX6-1753" fmla="*/ 696339 w 1117285"/>
                      <a:gd name="connsiteY6-1754" fmla="*/ 254248 h 989424"/>
                      <a:gd name="connsiteX7-1755" fmla="*/ 569341 w 1117285"/>
                      <a:gd name="connsiteY7-1756" fmla="*/ 227576 h 989424"/>
                      <a:gd name="connsiteX8-1757" fmla="*/ 388747 w 1117285"/>
                      <a:gd name="connsiteY8-1758" fmla="*/ 138803 h 989424"/>
                      <a:gd name="connsiteX9-1759" fmla="*/ 267714 w 1117285"/>
                      <a:gd name="connsiteY9-1760" fmla="*/ 81528 h 989424"/>
                      <a:gd name="connsiteX10-1761" fmla="*/ 225804 w 1117285"/>
                      <a:gd name="connsiteY10-1762" fmla="*/ 60573 h 989424"/>
                      <a:gd name="connsiteX11-1763" fmla="*/ 85344 w 1117285"/>
                      <a:gd name="connsiteY11-1764" fmla="*/ 5199 h 989424"/>
                      <a:gd name="connsiteX12-1765" fmla="*/ 37209 w 1117285"/>
                      <a:gd name="connsiteY12-1766" fmla="*/ 9138 h 989424"/>
                      <a:gd name="connsiteX13-1767" fmla="*/ 0 w 1117285"/>
                      <a:gd name="connsiteY13-1768" fmla="*/ 110863 h 989424"/>
                      <a:gd name="connsiteX14-1769" fmla="*/ 37210 w 1117285"/>
                      <a:gd name="connsiteY14-1770" fmla="*/ 240277 h 989424"/>
                      <a:gd name="connsiteX15-1771" fmla="*/ 110744 w 1117285"/>
                      <a:gd name="connsiteY15-1772" fmla="*/ 431665 h 989424"/>
                      <a:gd name="connsiteX16-1773" fmla="*/ 178178 w 1117285"/>
                      <a:gd name="connsiteY16-1774" fmla="*/ 555872 h 989424"/>
                      <a:gd name="connsiteX17-1775" fmla="*/ 310388 w 1117285"/>
                      <a:gd name="connsiteY17-1776" fmla="*/ 798187 h 989424"/>
                      <a:gd name="connsiteX18-1777" fmla="*/ 243205 w 1117285"/>
                      <a:gd name="connsiteY18-1778" fmla="*/ 981575 h 989424"/>
                      <a:gd name="connsiteX0-1779" fmla="*/ 243205 w 1117285"/>
                      <a:gd name="connsiteY0-1780" fmla="*/ 981575 h 989424"/>
                      <a:gd name="connsiteX1-1781" fmla="*/ 799973 w 1117285"/>
                      <a:gd name="connsiteY1-1782" fmla="*/ 885055 h 989424"/>
                      <a:gd name="connsiteX2-1783" fmla="*/ 1102233 w 1117285"/>
                      <a:gd name="connsiteY2-1784" fmla="*/ 273423 h 989424"/>
                      <a:gd name="connsiteX3-1785" fmla="*/ 1052574 w 1117285"/>
                      <a:gd name="connsiteY3-1786" fmla="*/ 172967 h 989424"/>
                      <a:gd name="connsiteX4-1787" fmla="*/ 854454 w 1117285"/>
                      <a:gd name="connsiteY4-1788" fmla="*/ 218688 h 989424"/>
                      <a:gd name="connsiteX5-1789" fmla="*/ 777621 w 1117285"/>
                      <a:gd name="connsiteY5-1790" fmla="*/ 247007 h 989424"/>
                      <a:gd name="connsiteX6-1791" fmla="*/ 696339 w 1117285"/>
                      <a:gd name="connsiteY6-1792" fmla="*/ 254248 h 989424"/>
                      <a:gd name="connsiteX7-1793" fmla="*/ 569341 w 1117285"/>
                      <a:gd name="connsiteY7-1794" fmla="*/ 227576 h 989424"/>
                      <a:gd name="connsiteX8-1795" fmla="*/ 388747 w 1117285"/>
                      <a:gd name="connsiteY8-1796" fmla="*/ 138803 h 989424"/>
                      <a:gd name="connsiteX9-1797" fmla="*/ 267714 w 1117285"/>
                      <a:gd name="connsiteY9-1798" fmla="*/ 81528 h 989424"/>
                      <a:gd name="connsiteX10-1799" fmla="*/ 225804 w 1117285"/>
                      <a:gd name="connsiteY10-1800" fmla="*/ 60573 h 989424"/>
                      <a:gd name="connsiteX11-1801" fmla="*/ 85344 w 1117285"/>
                      <a:gd name="connsiteY11-1802" fmla="*/ 5199 h 989424"/>
                      <a:gd name="connsiteX12-1803" fmla="*/ 37209 w 1117285"/>
                      <a:gd name="connsiteY12-1804" fmla="*/ 9138 h 989424"/>
                      <a:gd name="connsiteX13-1805" fmla="*/ 0 w 1117285"/>
                      <a:gd name="connsiteY13-1806" fmla="*/ 110863 h 989424"/>
                      <a:gd name="connsiteX14-1807" fmla="*/ 37210 w 1117285"/>
                      <a:gd name="connsiteY14-1808" fmla="*/ 240277 h 989424"/>
                      <a:gd name="connsiteX15-1809" fmla="*/ 110744 w 1117285"/>
                      <a:gd name="connsiteY15-1810" fmla="*/ 431665 h 989424"/>
                      <a:gd name="connsiteX16-1811" fmla="*/ 161033 w 1117285"/>
                      <a:gd name="connsiteY16-1812" fmla="*/ 691127 h 989424"/>
                      <a:gd name="connsiteX17-1813" fmla="*/ 310388 w 1117285"/>
                      <a:gd name="connsiteY17-1814" fmla="*/ 798187 h 989424"/>
                      <a:gd name="connsiteX18-1815" fmla="*/ 243205 w 1117285"/>
                      <a:gd name="connsiteY18-1816" fmla="*/ 981575 h 989424"/>
                      <a:gd name="connsiteX0-1817" fmla="*/ 243205 w 1117285"/>
                      <a:gd name="connsiteY0-1818" fmla="*/ 981575 h 997292"/>
                      <a:gd name="connsiteX1-1819" fmla="*/ 799973 w 1117285"/>
                      <a:gd name="connsiteY1-1820" fmla="*/ 885055 h 997292"/>
                      <a:gd name="connsiteX2-1821" fmla="*/ 1102233 w 1117285"/>
                      <a:gd name="connsiteY2-1822" fmla="*/ 273423 h 997292"/>
                      <a:gd name="connsiteX3-1823" fmla="*/ 1052574 w 1117285"/>
                      <a:gd name="connsiteY3-1824" fmla="*/ 172967 h 997292"/>
                      <a:gd name="connsiteX4-1825" fmla="*/ 854454 w 1117285"/>
                      <a:gd name="connsiteY4-1826" fmla="*/ 218688 h 997292"/>
                      <a:gd name="connsiteX5-1827" fmla="*/ 777621 w 1117285"/>
                      <a:gd name="connsiteY5-1828" fmla="*/ 247007 h 997292"/>
                      <a:gd name="connsiteX6-1829" fmla="*/ 696339 w 1117285"/>
                      <a:gd name="connsiteY6-1830" fmla="*/ 254248 h 997292"/>
                      <a:gd name="connsiteX7-1831" fmla="*/ 569341 w 1117285"/>
                      <a:gd name="connsiteY7-1832" fmla="*/ 227576 h 997292"/>
                      <a:gd name="connsiteX8-1833" fmla="*/ 388747 w 1117285"/>
                      <a:gd name="connsiteY8-1834" fmla="*/ 138803 h 997292"/>
                      <a:gd name="connsiteX9-1835" fmla="*/ 267714 w 1117285"/>
                      <a:gd name="connsiteY9-1836" fmla="*/ 81528 h 997292"/>
                      <a:gd name="connsiteX10-1837" fmla="*/ 225804 w 1117285"/>
                      <a:gd name="connsiteY10-1838" fmla="*/ 60573 h 997292"/>
                      <a:gd name="connsiteX11-1839" fmla="*/ 85344 w 1117285"/>
                      <a:gd name="connsiteY11-1840" fmla="*/ 5199 h 997292"/>
                      <a:gd name="connsiteX12-1841" fmla="*/ 37209 w 1117285"/>
                      <a:gd name="connsiteY12-1842" fmla="*/ 9138 h 997292"/>
                      <a:gd name="connsiteX13-1843" fmla="*/ 0 w 1117285"/>
                      <a:gd name="connsiteY13-1844" fmla="*/ 110863 h 997292"/>
                      <a:gd name="connsiteX14-1845" fmla="*/ 37210 w 1117285"/>
                      <a:gd name="connsiteY14-1846" fmla="*/ 240277 h 997292"/>
                      <a:gd name="connsiteX15-1847" fmla="*/ 110744 w 1117285"/>
                      <a:gd name="connsiteY15-1848" fmla="*/ 431665 h 997292"/>
                      <a:gd name="connsiteX16-1849" fmla="*/ 161033 w 1117285"/>
                      <a:gd name="connsiteY16-1850" fmla="*/ 691127 h 997292"/>
                      <a:gd name="connsiteX17-1851" fmla="*/ 243205 w 1117285"/>
                      <a:gd name="connsiteY17-1852" fmla="*/ 981575 h 99729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69" y="connsiteY17-770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/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8377"/>
                      <a:gd name="connsiteY0-668" fmla="*/ 970651 h 986901"/>
                      <a:gd name="connsiteX1-669" fmla="*/ 798115 w 1108377"/>
                      <a:gd name="connsiteY1-670" fmla="*/ 874131 h 986901"/>
                      <a:gd name="connsiteX2-671" fmla="*/ 1100375 w 1108377"/>
                      <a:gd name="connsiteY2-672" fmla="*/ 262499 h 986901"/>
                      <a:gd name="connsiteX3-673" fmla="*/ 1017159 w 1108377"/>
                      <a:gd name="connsiteY3-674" fmla="*/ 166087 h 986901"/>
                      <a:gd name="connsiteX4-675" fmla="*/ 976421 w 1108377"/>
                      <a:gd name="connsiteY4-676" fmla="*/ 179188 h 986901"/>
                      <a:gd name="connsiteX5-677" fmla="*/ 775763 w 1108377"/>
                      <a:gd name="connsiteY5-678" fmla="*/ 236083 h 986901"/>
                      <a:gd name="connsiteX6-679" fmla="*/ 641141 w 1108377"/>
                      <a:gd name="connsiteY6-680" fmla="*/ 260469 h 986901"/>
                      <a:gd name="connsiteX7-681" fmla="*/ 643683 w 1108377"/>
                      <a:gd name="connsiteY7-682" fmla="*/ 260467 h 986901"/>
                      <a:gd name="connsiteX8-683" fmla="*/ 375459 w 1108377"/>
                      <a:gd name="connsiteY8-684" fmla="*/ 135499 h 986901"/>
                      <a:gd name="connsiteX9-685" fmla="*/ 244901 w 1108377"/>
                      <a:gd name="connsiteY9-686" fmla="*/ 64889 h 986901"/>
                      <a:gd name="connsiteX10-687" fmla="*/ 145841 w 1108377"/>
                      <a:gd name="connsiteY10-688" fmla="*/ 26789 h 986901"/>
                      <a:gd name="connsiteX11-689" fmla="*/ 85391 w 1108377"/>
                      <a:gd name="connsiteY11-690" fmla="*/ 9515 h 986901"/>
                      <a:gd name="connsiteX12-691" fmla="*/ 46781 w 1108377"/>
                      <a:gd name="connsiteY12-692" fmla="*/ 3929 h 986901"/>
                      <a:gd name="connsiteX13-693" fmla="*/ 47 w 1108377"/>
                      <a:gd name="connsiteY13-694" fmla="*/ 69459 h 986901"/>
                      <a:gd name="connsiteX14-695" fmla="*/ 39162 w 1108377"/>
                      <a:gd name="connsiteY14-696" fmla="*/ 219828 h 986901"/>
                      <a:gd name="connsiteX15-697" fmla="*/ 110791 w 1108377"/>
                      <a:gd name="connsiteY15-698" fmla="*/ 401691 h 986901"/>
                      <a:gd name="connsiteX16-699" fmla="*/ 158035 w 1108377"/>
                      <a:gd name="connsiteY16-700" fmla="*/ 672963 h 986901"/>
                      <a:gd name="connsiteX17" fmla="*/ 241347 w 1108377"/>
                      <a:gd name="connsiteY17" fmla="*/ 970651 h 986901"/>
                      <a:gd name="connsiteX0-701" fmla="*/ 241347 w 1108377"/>
                      <a:gd name="connsiteY0-702" fmla="*/ 970651 h 986901"/>
                      <a:gd name="connsiteX1-703" fmla="*/ 798115 w 1108377"/>
                      <a:gd name="connsiteY1-704" fmla="*/ 874131 h 986901"/>
                      <a:gd name="connsiteX2-705" fmla="*/ 1100375 w 1108377"/>
                      <a:gd name="connsiteY2-706" fmla="*/ 262499 h 986901"/>
                      <a:gd name="connsiteX3-707" fmla="*/ 1017159 w 1108377"/>
                      <a:gd name="connsiteY3-708" fmla="*/ 166087 h 986901"/>
                      <a:gd name="connsiteX4-709" fmla="*/ 976421 w 1108377"/>
                      <a:gd name="connsiteY4-710" fmla="*/ 179188 h 986901"/>
                      <a:gd name="connsiteX5-711" fmla="*/ 836616 w 1108377"/>
                      <a:gd name="connsiteY5-712" fmla="*/ 187187 h 986901"/>
                      <a:gd name="connsiteX6-713" fmla="*/ 775763 w 1108377"/>
                      <a:gd name="connsiteY6-714" fmla="*/ 236083 h 986901"/>
                      <a:gd name="connsiteX7-715" fmla="*/ 641141 w 1108377"/>
                      <a:gd name="connsiteY7-716" fmla="*/ 260469 h 986901"/>
                      <a:gd name="connsiteX8-717" fmla="*/ 643683 w 1108377"/>
                      <a:gd name="connsiteY8-718" fmla="*/ 260467 h 986901"/>
                      <a:gd name="connsiteX9-719" fmla="*/ 375459 w 1108377"/>
                      <a:gd name="connsiteY9-720" fmla="*/ 135499 h 986901"/>
                      <a:gd name="connsiteX10-721" fmla="*/ 244901 w 1108377"/>
                      <a:gd name="connsiteY10-722" fmla="*/ 64889 h 986901"/>
                      <a:gd name="connsiteX11-723" fmla="*/ 145841 w 1108377"/>
                      <a:gd name="connsiteY11-724" fmla="*/ 26789 h 986901"/>
                      <a:gd name="connsiteX12-725" fmla="*/ 85391 w 1108377"/>
                      <a:gd name="connsiteY12-726" fmla="*/ 9515 h 986901"/>
                      <a:gd name="connsiteX13-727" fmla="*/ 46781 w 1108377"/>
                      <a:gd name="connsiteY13-728" fmla="*/ 3929 h 986901"/>
                      <a:gd name="connsiteX14-729" fmla="*/ 47 w 1108377"/>
                      <a:gd name="connsiteY14-730" fmla="*/ 69459 h 986901"/>
                      <a:gd name="connsiteX15-731" fmla="*/ 39162 w 1108377"/>
                      <a:gd name="connsiteY15-732" fmla="*/ 219828 h 986901"/>
                      <a:gd name="connsiteX16-733" fmla="*/ 110791 w 1108377"/>
                      <a:gd name="connsiteY16-734" fmla="*/ 401691 h 986901"/>
                      <a:gd name="connsiteX17-735" fmla="*/ 158035 w 1108377"/>
                      <a:gd name="connsiteY17-736" fmla="*/ 672963 h 986901"/>
                      <a:gd name="connsiteX18" fmla="*/ 241347 w 1108377"/>
                      <a:gd name="connsiteY18" fmla="*/ 970651 h 986901"/>
                      <a:gd name="connsiteX0-737" fmla="*/ 241347 w 1108377"/>
                      <a:gd name="connsiteY0-738" fmla="*/ 970651 h 986901"/>
                      <a:gd name="connsiteX1-739" fmla="*/ 798115 w 1108377"/>
                      <a:gd name="connsiteY1-740" fmla="*/ 874131 h 986901"/>
                      <a:gd name="connsiteX2-741" fmla="*/ 1100375 w 1108377"/>
                      <a:gd name="connsiteY2-742" fmla="*/ 262499 h 986901"/>
                      <a:gd name="connsiteX3-743" fmla="*/ 1017159 w 1108377"/>
                      <a:gd name="connsiteY3-744" fmla="*/ 166087 h 986901"/>
                      <a:gd name="connsiteX4-745" fmla="*/ 976421 w 1108377"/>
                      <a:gd name="connsiteY4-746" fmla="*/ 179188 h 986901"/>
                      <a:gd name="connsiteX5-747" fmla="*/ 836616 w 1108377"/>
                      <a:gd name="connsiteY5-748" fmla="*/ 187187 h 986901"/>
                      <a:gd name="connsiteX6-749" fmla="*/ 751720 w 1108377"/>
                      <a:gd name="connsiteY6-750" fmla="*/ 219840 h 986901"/>
                      <a:gd name="connsiteX7-751" fmla="*/ 641141 w 1108377"/>
                      <a:gd name="connsiteY7-752" fmla="*/ 260469 h 986901"/>
                      <a:gd name="connsiteX8-753" fmla="*/ 643683 w 1108377"/>
                      <a:gd name="connsiteY8-754" fmla="*/ 260467 h 986901"/>
                      <a:gd name="connsiteX9-755" fmla="*/ 375459 w 1108377"/>
                      <a:gd name="connsiteY9-756" fmla="*/ 135499 h 986901"/>
                      <a:gd name="connsiteX10-757" fmla="*/ 244901 w 1108377"/>
                      <a:gd name="connsiteY10-758" fmla="*/ 64889 h 986901"/>
                      <a:gd name="connsiteX11-759" fmla="*/ 145841 w 1108377"/>
                      <a:gd name="connsiteY11-760" fmla="*/ 26789 h 986901"/>
                      <a:gd name="connsiteX12-761" fmla="*/ 85391 w 1108377"/>
                      <a:gd name="connsiteY12-762" fmla="*/ 9515 h 986901"/>
                      <a:gd name="connsiteX13-763" fmla="*/ 46781 w 1108377"/>
                      <a:gd name="connsiteY13-764" fmla="*/ 3929 h 986901"/>
                      <a:gd name="connsiteX14-765" fmla="*/ 47 w 1108377"/>
                      <a:gd name="connsiteY14-766" fmla="*/ 69459 h 986901"/>
                      <a:gd name="connsiteX15-767" fmla="*/ 39162 w 1108377"/>
                      <a:gd name="connsiteY15-768" fmla="*/ 219828 h 986901"/>
                      <a:gd name="connsiteX16-769" fmla="*/ 110791 w 1108377"/>
                      <a:gd name="connsiteY16-770" fmla="*/ 401691 h 986901"/>
                      <a:gd name="connsiteX17-771" fmla="*/ 158035 w 1108377"/>
                      <a:gd name="connsiteY17-772" fmla="*/ 672963 h 986901"/>
                      <a:gd name="connsiteX18-773" fmla="*/ 241347 w 1108377"/>
                      <a:gd name="connsiteY18-774" fmla="*/ 970651 h 986901"/>
                      <a:gd name="connsiteX0-775" fmla="*/ 241347 w 1108377"/>
                      <a:gd name="connsiteY0-776" fmla="*/ 970651 h 986901"/>
                      <a:gd name="connsiteX1-777" fmla="*/ 798115 w 1108377"/>
                      <a:gd name="connsiteY1-778" fmla="*/ 874131 h 986901"/>
                      <a:gd name="connsiteX2-779" fmla="*/ 1100375 w 1108377"/>
                      <a:gd name="connsiteY2-780" fmla="*/ 262499 h 986901"/>
                      <a:gd name="connsiteX3-781" fmla="*/ 1017159 w 1108377"/>
                      <a:gd name="connsiteY3-782" fmla="*/ 166087 h 986901"/>
                      <a:gd name="connsiteX4-783" fmla="*/ 942907 w 1108377"/>
                      <a:gd name="connsiteY4-784" fmla="*/ 171509 h 986901"/>
                      <a:gd name="connsiteX5-785" fmla="*/ 836616 w 1108377"/>
                      <a:gd name="connsiteY5-786" fmla="*/ 187187 h 986901"/>
                      <a:gd name="connsiteX6-787" fmla="*/ 751720 w 1108377"/>
                      <a:gd name="connsiteY6-788" fmla="*/ 219840 h 986901"/>
                      <a:gd name="connsiteX7-789" fmla="*/ 641141 w 1108377"/>
                      <a:gd name="connsiteY7-790" fmla="*/ 260469 h 986901"/>
                      <a:gd name="connsiteX8-791" fmla="*/ 643683 w 1108377"/>
                      <a:gd name="connsiteY8-792" fmla="*/ 260467 h 986901"/>
                      <a:gd name="connsiteX9-793" fmla="*/ 375459 w 1108377"/>
                      <a:gd name="connsiteY9-794" fmla="*/ 135499 h 986901"/>
                      <a:gd name="connsiteX10-795" fmla="*/ 244901 w 1108377"/>
                      <a:gd name="connsiteY10-796" fmla="*/ 64889 h 986901"/>
                      <a:gd name="connsiteX11-797" fmla="*/ 145841 w 1108377"/>
                      <a:gd name="connsiteY11-798" fmla="*/ 26789 h 986901"/>
                      <a:gd name="connsiteX12-799" fmla="*/ 85391 w 1108377"/>
                      <a:gd name="connsiteY12-800" fmla="*/ 9515 h 986901"/>
                      <a:gd name="connsiteX13-801" fmla="*/ 46781 w 1108377"/>
                      <a:gd name="connsiteY13-802" fmla="*/ 3929 h 986901"/>
                      <a:gd name="connsiteX14-803" fmla="*/ 47 w 1108377"/>
                      <a:gd name="connsiteY14-804" fmla="*/ 69459 h 986901"/>
                      <a:gd name="connsiteX15-805" fmla="*/ 39162 w 1108377"/>
                      <a:gd name="connsiteY15-806" fmla="*/ 219828 h 986901"/>
                      <a:gd name="connsiteX16-807" fmla="*/ 110791 w 1108377"/>
                      <a:gd name="connsiteY16-808" fmla="*/ 401691 h 986901"/>
                      <a:gd name="connsiteX17-809" fmla="*/ 158035 w 1108377"/>
                      <a:gd name="connsiteY17-810" fmla="*/ 672963 h 986901"/>
                      <a:gd name="connsiteX18-811" fmla="*/ 241347 w 1108377"/>
                      <a:gd name="connsiteY18-812" fmla="*/ 970651 h 986901"/>
                      <a:gd name="connsiteX0-813" fmla="*/ 241347 w 1117962"/>
                      <a:gd name="connsiteY0-814" fmla="*/ 970651 h 986901"/>
                      <a:gd name="connsiteX1-815" fmla="*/ 798115 w 1117962"/>
                      <a:gd name="connsiteY1-816" fmla="*/ 874131 h 986901"/>
                      <a:gd name="connsiteX2-817" fmla="*/ 1100375 w 1117962"/>
                      <a:gd name="connsiteY2-818" fmla="*/ 262499 h 986901"/>
                      <a:gd name="connsiteX3-819" fmla="*/ 1074983 w 1117962"/>
                      <a:gd name="connsiteY3-820" fmla="*/ 191251 h 986901"/>
                      <a:gd name="connsiteX4-821" fmla="*/ 1017159 w 1117962"/>
                      <a:gd name="connsiteY4-822" fmla="*/ 166087 h 986901"/>
                      <a:gd name="connsiteX5-823" fmla="*/ 942907 w 1117962"/>
                      <a:gd name="connsiteY5-824" fmla="*/ 171509 h 986901"/>
                      <a:gd name="connsiteX6-825" fmla="*/ 836616 w 1117962"/>
                      <a:gd name="connsiteY6-826" fmla="*/ 187187 h 986901"/>
                      <a:gd name="connsiteX7-827" fmla="*/ 751720 w 1117962"/>
                      <a:gd name="connsiteY7-828" fmla="*/ 219840 h 986901"/>
                      <a:gd name="connsiteX8-829" fmla="*/ 641141 w 1117962"/>
                      <a:gd name="connsiteY8-830" fmla="*/ 260469 h 986901"/>
                      <a:gd name="connsiteX9-831" fmla="*/ 643683 w 1117962"/>
                      <a:gd name="connsiteY9-832" fmla="*/ 260467 h 986901"/>
                      <a:gd name="connsiteX10-833" fmla="*/ 375459 w 1117962"/>
                      <a:gd name="connsiteY10-834" fmla="*/ 135499 h 986901"/>
                      <a:gd name="connsiteX11-835" fmla="*/ 244901 w 1117962"/>
                      <a:gd name="connsiteY11-836" fmla="*/ 64889 h 986901"/>
                      <a:gd name="connsiteX12-837" fmla="*/ 145841 w 1117962"/>
                      <a:gd name="connsiteY12-838" fmla="*/ 26789 h 986901"/>
                      <a:gd name="connsiteX13-839" fmla="*/ 85391 w 1117962"/>
                      <a:gd name="connsiteY13-840" fmla="*/ 9515 h 986901"/>
                      <a:gd name="connsiteX14-841" fmla="*/ 46781 w 1117962"/>
                      <a:gd name="connsiteY14-842" fmla="*/ 3929 h 986901"/>
                      <a:gd name="connsiteX15-843" fmla="*/ 47 w 1117962"/>
                      <a:gd name="connsiteY15-844" fmla="*/ 69459 h 986901"/>
                      <a:gd name="connsiteX16-845" fmla="*/ 39162 w 1117962"/>
                      <a:gd name="connsiteY16-846" fmla="*/ 219828 h 986901"/>
                      <a:gd name="connsiteX17-847" fmla="*/ 110791 w 1117962"/>
                      <a:gd name="connsiteY17-848" fmla="*/ 401691 h 986901"/>
                      <a:gd name="connsiteX18-849" fmla="*/ 158035 w 1117962"/>
                      <a:gd name="connsiteY18-850" fmla="*/ 672963 h 986901"/>
                      <a:gd name="connsiteX19" fmla="*/ 241347 w 1117962"/>
                      <a:gd name="connsiteY19" fmla="*/ 970651 h 986901"/>
                      <a:gd name="connsiteX0-851" fmla="*/ 241347 w 1084716"/>
                      <a:gd name="connsiteY0-852" fmla="*/ 970651 h 984679"/>
                      <a:gd name="connsiteX1-853" fmla="*/ 798115 w 1084716"/>
                      <a:gd name="connsiteY1-854" fmla="*/ 874131 h 984679"/>
                      <a:gd name="connsiteX2-855" fmla="*/ 1047858 w 1084716"/>
                      <a:gd name="connsiteY2-856" fmla="*/ 336927 h 984679"/>
                      <a:gd name="connsiteX3-857" fmla="*/ 1074983 w 1084716"/>
                      <a:gd name="connsiteY3-858" fmla="*/ 191251 h 984679"/>
                      <a:gd name="connsiteX4-859" fmla="*/ 1017159 w 1084716"/>
                      <a:gd name="connsiteY4-860" fmla="*/ 166087 h 984679"/>
                      <a:gd name="connsiteX5-861" fmla="*/ 942907 w 1084716"/>
                      <a:gd name="connsiteY5-862" fmla="*/ 171509 h 984679"/>
                      <a:gd name="connsiteX6-863" fmla="*/ 836616 w 1084716"/>
                      <a:gd name="connsiteY6-864" fmla="*/ 187187 h 984679"/>
                      <a:gd name="connsiteX7-865" fmla="*/ 751720 w 1084716"/>
                      <a:gd name="connsiteY7-866" fmla="*/ 219840 h 984679"/>
                      <a:gd name="connsiteX8-867" fmla="*/ 641141 w 1084716"/>
                      <a:gd name="connsiteY8-868" fmla="*/ 260469 h 984679"/>
                      <a:gd name="connsiteX9-869" fmla="*/ 643683 w 1084716"/>
                      <a:gd name="connsiteY9-870" fmla="*/ 260467 h 984679"/>
                      <a:gd name="connsiteX10-871" fmla="*/ 375459 w 1084716"/>
                      <a:gd name="connsiteY10-872" fmla="*/ 135499 h 984679"/>
                      <a:gd name="connsiteX11-873" fmla="*/ 244901 w 1084716"/>
                      <a:gd name="connsiteY11-874" fmla="*/ 64889 h 984679"/>
                      <a:gd name="connsiteX12-875" fmla="*/ 145841 w 1084716"/>
                      <a:gd name="connsiteY12-876" fmla="*/ 26789 h 984679"/>
                      <a:gd name="connsiteX13-877" fmla="*/ 85391 w 1084716"/>
                      <a:gd name="connsiteY13-878" fmla="*/ 9515 h 984679"/>
                      <a:gd name="connsiteX14-879" fmla="*/ 46781 w 1084716"/>
                      <a:gd name="connsiteY14-880" fmla="*/ 3929 h 984679"/>
                      <a:gd name="connsiteX15-881" fmla="*/ 47 w 1084716"/>
                      <a:gd name="connsiteY15-882" fmla="*/ 69459 h 984679"/>
                      <a:gd name="connsiteX16-883" fmla="*/ 39162 w 1084716"/>
                      <a:gd name="connsiteY16-884" fmla="*/ 219828 h 984679"/>
                      <a:gd name="connsiteX17-885" fmla="*/ 110791 w 1084716"/>
                      <a:gd name="connsiteY17-886" fmla="*/ 401691 h 984679"/>
                      <a:gd name="connsiteX18-887" fmla="*/ 158035 w 1084716"/>
                      <a:gd name="connsiteY18-888" fmla="*/ 672963 h 984679"/>
                      <a:gd name="connsiteX19-889" fmla="*/ 241347 w 1084716"/>
                      <a:gd name="connsiteY19-890" fmla="*/ 970651 h 984679"/>
                      <a:gd name="connsiteX0-891" fmla="*/ 241347 w 1084716"/>
                      <a:gd name="connsiteY0-892" fmla="*/ 970651 h 984679"/>
                      <a:gd name="connsiteX1-893" fmla="*/ 798115 w 1084716"/>
                      <a:gd name="connsiteY1-894" fmla="*/ 874131 h 984679"/>
                      <a:gd name="connsiteX2-895" fmla="*/ 1047858 w 1084716"/>
                      <a:gd name="connsiteY2-896" fmla="*/ 336927 h 984679"/>
                      <a:gd name="connsiteX3-897" fmla="*/ 1074983 w 1084716"/>
                      <a:gd name="connsiteY3-898" fmla="*/ 191251 h 984679"/>
                      <a:gd name="connsiteX4-899" fmla="*/ 1017159 w 1084716"/>
                      <a:gd name="connsiteY4-900" fmla="*/ 166087 h 984679"/>
                      <a:gd name="connsiteX5-901" fmla="*/ 942907 w 1084716"/>
                      <a:gd name="connsiteY5-902" fmla="*/ 171509 h 984679"/>
                      <a:gd name="connsiteX6-903" fmla="*/ 836616 w 1084716"/>
                      <a:gd name="connsiteY6-904" fmla="*/ 187187 h 984679"/>
                      <a:gd name="connsiteX7-905" fmla="*/ 751720 w 1084716"/>
                      <a:gd name="connsiteY7-906" fmla="*/ 219840 h 984679"/>
                      <a:gd name="connsiteX8-907" fmla="*/ 641141 w 1084716"/>
                      <a:gd name="connsiteY8-908" fmla="*/ 260469 h 984679"/>
                      <a:gd name="connsiteX9-909" fmla="*/ 643683 w 1084716"/>
                      <a:gd name="connsiteY9-910" fmla="*/ 260467 h 984679"/>
                      <a:gd name="connsiteX10-911" fmla="*/ 359504 w 1084716"/>
                      <a:gd name="connsiteY10-912" fmla="*/ 191369 h 984679"/>
                      <a:gd name="connsiteX11-913" fmla="*/ 244901 w 1084716"/>
                      <a:gd name="connsiteY11-914" fmla="*/ 64889 h 984679"/>
                      <a:gd name="connsiteX12-915" fmla="*/ 145841 w 1084716"/>
                      <a:gd name="connsiteY12-916" fmla="*/ 26789 h 984679"/>
                      <a:gd name="connsiteX13-917" fmla="*/ 85391 w 1084716"/>
                      <a:gd name="connsiteY13-918" fmla="*/ 9515 h 984679"/>
                      <a:gd name="connsiteX14-919" fmla="*/ 46781 w 1084716"/>
                      <a:gd name="connsiteY14-920" fmla="*/ 3929 h 984679"/>
                      <a:gd name="connsiteX15-921" fmla="*/ 47 w 1084716"/>
                      <a:gd name="connsiteY15-922" fmla="*/ 69459 h 984679"/>
                      <a:gd name="connsiteX16-923" fmla="*/ 39162 w 1084716"/>
                      <a:gd name="connsiteY16-924" fmla="*/ 219828 h 984679"/>
                      <a:gd name="connsiteX17-925" fmla="*/ 110791 w 1084716"/>
                      <a:gd name="connsiteY17-926" fmla="*/ 401691 h 984679"/>
                      <a:gd name="connsiteX18-927" fmla="*/ 158035 w 1084716"/>
                      <a:gd name="connsiteY18-928" fmla="*/ 672963 h 984679"/>
                      <a:gd name="connsiteX19-929" fmla="*/ 241347 w 1084716"/>
                      <a:gd name="connsiteY19-930" fmla="*/ 970651 h 984679"/>
                      <a:gd name="connsiteX0-931" fmla="*/ 241347 w 1084716"/>
                      <a:gd name="connsiteY0-932" fmla="*/ 970651 h 984679"/>
                      <a:gd name="connsiteX1-933" fmla="*/ 798115 w 1084716"/>
                      <a:gd name="connsiteY1-934" fmla="*/ 874131 h 984679"/>
                      <a:gd name="connsiteX2-935" fmla="*/ 1047858 w 1084716"/>
                      <a:gd name="connsiteY2-936" fmla="*/ 336927 h 984679"/>
                      <a:gd name="connsiteX3-937" fmla="*/ 1074983 w 1084716"/>
                      <a:gd name="connsiteY3-938" fmla="*/ 191251 h 984679"/>
                      <a:gd name="connsiteX4-939" fmla="*/ 1017159 w 1084716"/>
                      <a:gd name="connsiteY4-940" fmla="*/ 166087 h 984679"/>
                      <a:gd name="connsiteX5-941" fmla="*/ 942907 w 1084716"/>
                      <a:gd name="connsiteY5-942" fmla="*/ 171509 h 984679"/>
                      <a:gd name="connsiteX6-943" fmla="*/ 836616 w 1084716"/>
                      <a:gd name="connsiteY6-944" fmla="*/ 187187 h 984679"/>
                      <a:gd name="connsiteX7-945" fmla="*/ 751720 w 1084716"/>
                      <a:gd name="connsiteY7-946" fmla="*/ 219840 h 984679"/>
                      <a:gd name="connsiteX8-947" fmla="*/ 641141 w 1084716"/>
                      <a:gd name="connsiteY8-948" fmla="*/ 260469 h 984679"/>
                      <a:gd name="connsiteX9-949" fmla="*/ 542086 w 1084716"/>
                      <a:gd name="connsiteY9-950" fmla="*/ 289495 h 984679"/>
                      <a:gd name="connsiteX10-951" fmla="*/ 359504 w 1084716"/>
                      <a:gd name="connsiteY10-952" fmla="*/ 191369 h 984679"/>
                      <a:gd name="connsiteX11-953" fmla="*/ 244901 w 1084716"/>
                      <a:gd name="connsiteY11-954" fmla="*/ 64889 h 984679"/>
                      <a:gd name="connsiteX12-955" fmla="*/ 145841 w 1084716"/>
                      <a:gd name="connsiteY12-956" fmla="*/ 26789 h 984679"/>
                      <a:gd name="connsiteX13-957" fmla="*/ 85391 w 1084716"/>
                      <a:gd name="connsiteY13-958" fmla="*/ 9515 h 984679"/>
                      <a:gd name="connsiteX14-959" fmla="*/ 46781 w 1084716"/>
                      <a:gd name="connsiteY14-960" fmla="*/ 3929 h 984679"/>
                      <a:gd name="connsiteX15-961" fmla="*/ 47 w 1084716"/>
                      <a:gd name="connsiteY15-962" fmla="*/ 69459 h 984679"/>
                      <a:gd name="connsiteX16-963" fmla="*/ 39162 w 1084716"/>
                      <a:gd name="connsiteY16-964" fmla="*/ 219828 h 984679"/>
                      <a:gd name="connsiteX17-965" fmla="*/ 110791 w 1084716"/>
                      <a:gd name="connsiteY17-966" fmla="*/ 401691 h 984679"/>
                      <a:gd name="connsiteX18-967" fmla="*/ 158035 w 1084716"/>
                      <a:gd name="connsiteY18-968" fmla="*/ 672963 h 984679"/>
                      <a:gd name="connsiteX19-969" fmla="*/ 241347 w 1084716"/>
                      <a:gd name="connsiteY19-970" fmla="*/ 970651 h 984679"/>
                      <a:gd name="connsiteX0-971" fmla="*/ 241347 w 1084716"/>
                      <a:gd name="connsiteY0-972" fmla="*/ 970651 h 984679"/>
                      <a:gd name="connsiteX1-973" fmla="*/ 798115 w 1084716"/>
                      <a:gd name="connsiteY1-974" fmla="*/ 874131 h 984679"/>
                      <a:gd name="connsiteX2-975" fmla="*/ 1047858 w 1084716"/>
                      <a:gd name="connsiteY2-976" fmla="*/ 336927 h 984679"/>
                      <a:gd name="connsiteX3-977" fmla="*/ 1074983 w 1084716"/>
                      <a:gd name="connsiteY3-978" fmla="*/ 191251 h 984679"/>
                      <a:gd name="connsiteX4-979" fmla="*/ 1017159 w 1084716"/>
                      <a:gd name="connsiteY4-980" fmla="*/ 166087 h 984679"/>
                      <a:gd name="connsiteX5-981" fmla="*/ 942907 w 1084716"/>
                      <a:gd name="connsiteY5-982" fmla="*/ 171509 h 984679"/>
                      <a:gd name="connsiteX6-983" fmla="*/ 836616 w 1084716"/>
                      <a:gd name="connsiteY6-984" fmla="*/ 187187 h 984679"/>
                      <a:gd name="connsiteX7-985" fmla="*/ 751720 w 1084716"/>
                      <a:gd name="connsiteY7-986" fmla="*/ 219840 h 984679"/>
                      <a:gd name="connsiteX8-987" fmla="*/ 641141 w 1084716"/>
                      <a:gd name="connsiteY8-988" fmla="*/ 260469 h 984679"/>
                      <a:gd name="connsiteX9-989" fmla="*/ 542086 w 1084716"/>
                      <a:gd name="connsiteY9-990" fmla="*/ 289495 h 984679"/>
                      <a:gd name="connsiteX10-991" fmla="*/ 328575 w 1084716"/>
                      <a:gd name="connsiteY10-992" fmla="*/ 217267 h 984679"/>
                      <a:gd name="connsiteX11-993" fmla="*/ 244901 w 1084716"/>
                      <a:gd name="connsiteY11-994" fmla="*/ 64889 h 984679"/>
                      <a:gd name="connsiteX12-995" fmla="*/ 145841 w 1084716"/>
                      <a:gd name="connsiteY12-996" fmla="*/ 26789 h 984679"/>
                      <a:gd name="connsiteX13-997" fmla="*/ 85391 w 1084716"/>
                      <a:gd name="connsiteY13-998" fmla="*/ 9515 h 984679"/>
                      <a:gd name="connsiteX14-999" fmla="*/ 46781 w 1084716"/>
                      <a:gd name="connsiteY14-1000" fmla="*/ 3929 h 984679"/>
                      <a:gd name="connsiteX15-1001" fmla="*/ 47 w 1084716"/>
                      <a:gd name="connsiteY15-1002" fmla="*/ 69459 h 984679"/>
                      <a:gd name="connsiteX16-1003" fmla="*/ 39162 w 1084716"/>
                      <a:gd name="connsiteY16-1004" fmla="*/ 219828 h 984679"/>
                      <a:gd name="connsiteX17-1005" fmla="*/ 110791 w 1084716"/>
                      <a:gd name="connsiteY17-1006" fmla="*/ 401691 h 984679"/>
                      <a:gd name="connsiteX18-1007" fmla="*/ 158035 w 1084716"/>
                      <a:gd name="connsiteY18-1008" fmla="*/ 672963 h 984679"/>
                      <a:gd name="connsiteX19-1009" fmla="*/ 241347 w 1084716"/>
                      <a:gd name="connsiteY19-1010" fmla="*/ 970651 h 984679"/>
                      <a:gd name="connsiteX0-1011" fmla="*/ 241347 w 1084716"/>
                      <a:gd name="connsiteY0-1012" fmla="*/ 970651 h 984679"/>
                      <a:gd name="connsiteX1-1013" fmla="*/ 798115 w 1084716"/>
                      <a:gd name="connsiteY1-1014" fmla="*/ 874131 h 984679"/>
                      <a:gd name="connsiteX2-1015" fmla="*/ 1047858 w 1084716"/>
                      <a:gd name="connsiteY2-1016" fmla="*/ 336927 h 984679"/>
                      <a:gd name="connsiteX3-1017" fmla="*/ 1074983 w 1084716"/>
                      <a:gd name="connsiteY3-1018" fmla="*/ 191251 h 984679"/>
                      <a:gd name="connsiteX4-1019" fmla="*/ 1017159 w 1084716"/>
                      <a:gd name="connsiteY4-1020" fmla="*/ 166087 h 984679"/>
                      <a:gd name="connsiteX5-1021" fmla="*/ 942907 w 1084716"/>
                      <a:gd name="connsiteY5-1022" fmla="*/ 171509 h 984679"/>
                      <a:gd name="connsiteX6-1023" fmla="*/ 836616 w 1084716"/>
                      <a:gd name="connsiteY6-1024" fmla="*/ 187187 h 984679"/>
                      <a:gd name="connsiteX7-1025" fmla="*/ 751720 w 1084716"/>
                      <a:gd name="connsiteY7-1026" fmla="*/ 219840 h 984679"/>
                      <a:gd name="connsiteX8-1027" fmla="*/ 641141 w 1084716"/>
                      <a:gd name="connsiteY8-1028" fmla="*/ 260469 h 984679"/>
                      <a:gd name="connsiteX9-1029" fmla="*/ 542086 w 1084716"/>
                      <a:gd name="connsiteY9-1030" fmla="*/ 289495 h 984679"/>
                      <a:gd name="connsiteX10-1031" fmla="*/ 308838 w 1084716"/>
                      <a:gd name="connsiteY10-1032" fmla="*/ 224065 h 984679"/>
                      <a:gd name="connsiteX11-1033" fmla="*/ 244901 w 1084716"/>
                      <a:gd name="connsiteY11-1034" fmla="*/ 64889 h 984679"/>
                      <a:gd name="connsiteX12-1035" fmla="*/ 145841 w 1084716"/>
                      <a:gd name="connsiteY12-1036" fmla="*/ 26789 h 984679"/>
                      <a:gd name="connsiteX13-1037" fmla="*/ 85391 w 1084716"/>
                      <a:gd name="connsiteY13-1038" fmla="*/ 9515 h 984679"/>
                      <a:gd name="connsiteX14-1039" fmla="*/ 46781 w 1084716"/>
                      <a:gd name="connsiteY14-1040" fmla="*/ 3929 h 984679"/>
                      <a:gd name="connsiteX15-1041" fmla="*/ 47 w 1084716"/>
                      <a:gd name="connsiteY15-1042" fmla="*/ 69459 h 984679"/>
                      <a:gd name="connsiteX16-1043" fmla="*/ 39162 w 1084716"/>
                      <a:gd name="connsiteY16-1044" fmla="*/ 219828 h 984679"/>
                      <a:gd name="connsiteX17-1045" fmla="*/ 110791 w 1084716"/>
                      <a:gd name="connsiteY17-1046" fmla="*/ 401691 h 984679"/>
                      <a:gd name="connsiteX18-1047" fmla="*/ 158035 w 1084716"/>
                      <a:gd name="connsiteY18-1048" fmla="*/ 672963 h 984679"/>
                      <a:gd name="connsiteX19-1049" fmla="*/ 241347 w 1084716"/>
                      <a:gd name="connsiteY19-1050" fmla="*/ 970651 h 984679"/>
                      <a:gd name="connsiteX0-1051" fmla="*/ 241347 w 1084716"/>
                      <a:gd name="connsiteY0-1052" fmla="*/ 970651 h 984679"/>
                      <a:gd name="connsiteX1-1053" fmla="*/ 798115 w 1084716"/>
                      <a:gd name="connsiteY1-1054" fmla="*/ 874131 h 984679"/>
                      <a:gd name="connsiteX2-1055" fmla="*/ 1047858 w 1084716"/>
                      <a:gd name="connsiteY2-1056" fmla="*/ 336927 h 984679"/>
                      <a:gd name="connsiteX3-1057" fmla="*/ 1074983 w 1084716"/>
                      <a:gd name="connsiteY3-1058" fmla="*/ 191251 h 984679"/>
                      <a:gd name="connsiteX4-1059" fmla="*/ 1017159 w 1084716"/>
                      <a:gd name="connsiteY4-1060" fmla="*/ 166087 h 984679"/>
                      <a:gd name="connsiteX5-1061" fmla="*/ 942907 w 1084716"/>
                      <a:gd name="connsiteY5-1062" fmla="*/ 171509 h 984679"/>
                      <a:gd name="connsiteX6-1063" fmla="*/ 836616 w 1084716"/>
                      <a:gd name="connsiteY6-1064" fmla="*/ 187187 h 984679"/>
                      <a:gd name="connsiteX7-1065" fmla="*/ 751720 w 1084716"/>
                      <a:gd name="connsiteY7-1066" fmla="*/ 219840 h 984679"/>
                      <a:gd name="connsiteX8-1067" fmla="*/ 641141 w 1084716"/>
                      <a:gd name="connsiteY8-1068" fmla="*/ 260469 h 984679"/>
                      <a:gd name="connsiteX9-1069" fmla="*/ 542086 w 1084716"/>
                      <a:gd name="connsiteY9-1070" fmla="*/ 289495 h 984679"/>
                      <a:gd name="connsiteX10-1071" fmla="*/ 307844 w 1084716"/>
                      <a:gd name="connsiteY10-1072" fmla="*/ 211150 h 984679"/>
                      <a:gd name="connsiteX11-1073" fmla="*/ 244901 w 1084716"/>
                      <a:gd name="connsiteY11-1074" fmla="*/ 64889 h 984679"/>
                      <a:gd name="connsiteX12-1075" fmla="*/ 145841 w 1084716"/>
                      <a:gd name="connsiteY12-1076" fmla="*/ 26789 h 984679"/>
                      <a:gd name="connsiteX13-1077" fmla="*/ 85391 w 1084716"/>
                      <a:gd name="connsiteY13-1078" fmla="*/ 9515 h 984679"/>
                      <a:gd name="connsiteX14-1079" fmla="*/ 46781 w 1084716"/>
                      <a:gd name="connsiteY14-1080" fmla="*/ 3929 h 984679"/>
                      <a:gd name="connsiteX15-1081" fmla="*/ 47 w 1084716"/>
                      <a:gd name="connsiteY15-1082" fmla="*/ 69459 h 984679"/>
                      <a:gd name="connsiteX16-1083" fmla="*/ 39162 w 1084716"/>
                      <a:gd name="connsiteY16-1084" fmla="*/ 219828 h 984679"/>
                      <a:gd name="connsiteX17-1085" fmla="*/ 110791 w 1084716"/>
                      <a:gd name="connsiteY17-1086" fmla="*/ 401691 h 984679"/>
                      <a:gd name="connsiteX18-1087" fmla="*/ 158035 w 1084716"/>
                      <a:gd name="connsiteY18-1088" fmla="*/ 672963 h 984679"/>
                      <a:gd name="connsiteX19-1089" fmla="*/ 241347 w 1084716"/>
                      <a:gd name="connsiteY19-1090" fmla="*/ 970651 h 984679"/>
                      <a:gd name="connsiteX0-1091" fmla="*/ 241347 w 1084716"/>
                      <a:gd name="connsiteY0-1092" fmla="*/ 970651 h 984679"/>
                      <a:gd name="connsiteX1-1093" fmla="*/ 798115 w 1084716"/>
                      <a:gd name="connsiteY1-1094" fmla="*/ 874131 h 984679"/>
                      <a:gd name="connsiteX2-1095" fmla="*/ 1047858 w 1084716"/>
                      <a:gd name="connsiteY2-1096" fmla="*/ 336927 h 984679"/>
                      <a:gd name="connsiteX3-1097" fmla="*/ 1074983 w 1084716"/>
                      <a:gd name="connsiteY3-1098" fmla="*/ 191251 h 984679"/>
                      <a:gd name="connsiteX4-1099" fmla="*/ 1017159 w 1084716"/>
                      <a:gd name="connsiteY4-1100" fmla="*/ 166087 h 984679"/>
                      <a:gd name="connsiteX5-1101" fmla="*/ 942907 w 1084716"/>
                      <a:gd name="connsiteY5-1102" fmla="*/ 171509 h 984679"/>
                      <a:gd name="connsiteX6-1103" fmla="*/ 836616 w 1084716"/>
                      <a:gd name="connsiteY6-1104" fmla="*/ 187187 h 984679"/>
                      <a:gd name="connsiteX7-1105" fmla="*/ 751720 w 1084716"/>
                      <a:gd name="connsiteY7-1106" fmla="*/ 219840 h 984679"/>
                      <a:gd name="connsiteX8-1107" fmla="*/ 641141 w 1084716"/>
                      <a:gd name="connsiteY8-1108" fmla="*/ 260469 h 984679"/>
                      <a:gd name="connsiteX9-1109" fmla="*/ 542086 w 1084716"/>
                      <a:gd name="connsiteY9-1110" fmla="*/ 289495 h 984679"/>
                      <a:gd name="connsiteX10-1111" fmla="*/ 307844 w 1084716"/>
                      <a:gd name="connsiteY10-1112" fmla="*/ 211150 h 984679"/>
                      <a:gd name="connsiteX11-1113" fmla="*/ 134629 w 1084716"/>
                      <a:gd name="connsiteY11-1114" fmla="*/ 112814 h 984679"/>
                      <a:gd name="connsiteX12-1115" fmla="*/ 145841 w 1084716"/>
                      <a:gd name="connsiteY12-1116" fmla="*/ 26789 h 984679"/>
                      <a:gd name="connsiteX13-1117" fmla="*/ 85391 w 1084716"/>
                      <a:gd name="connsiteY13-1118" fmla="*/ 9515 h 984679"/>
                      <a:gd name="connsiteX14-1119" fmla="*/ 46781 w 1084716"/>
                      <a:gd name="connsiteY14-1120" fmla="*/ 3929 h 984679"/>
                      <a:gd name="connsiteX15-1121" fmla="*/ 47 w 1084716"/>
                      <a:gd name="connsiteY15-1122" fmla="*/ 69459 h 984679"/>
                      <a:gd name="connsiteX16-1123" fmla="*/ 39162 w 1084716"/>
                      <a:gd name="connsiteY16-1124" fmla="*/ 219828 h 984679"/>
                      <a:gd name="connsiteX17-1125" fmla="*/ 110791 w 1084716"/>
                      <a:gd name="connsiteY17-1126" fmla="*/ 401691 h 984679"/>
                      <a:gd name="connsiteX18-1127" fmla="*/ 158035 w 1084716"/>
                      <a:gd name="connsiteY18-1128" fmla="*/ 672963 h 984679"/>
                      <a:gd name="connsiteX19-1129" fmla="*/ 241347 w 1084716"/>
                      <a:gd name="connsiteY19-1130" fmla="*/ 970651 h 984679"/>
                      <a:gd name="connsiteX0-1131" fmla="*/ 241347 w 1084716"/>
                      <a:gd name="connsiteY0-1132" fmla="*/ 970651 h 984679"/>
                      <a:gd name="connsiteX1-1133" fmla="*/ 798115 w 1084716"/>
                      <a:gd name="connsiteY1-1134" fmla="*/ 874131 h 984679"/>
                      <a:gd name="connsiteX2-1135" fmla="*/ 1047858 w 1084716"/>
                      <a:gd name="connsiteY2-1136" fmla="*/ 336927 h 984679"/>
                      <a:gd name="connsiteX3-1137" fmla="*/ 1074983 w 1084716"/>
                      <a:gd name="connsiteY3-1138" fmla="*/ 191251 h 984679"/>
                      <a:gd name="connsiteX4-1139" fmla="*/ 1017159 w 1084716"/>
                      <a:gd name="connsiteY4-1140" fmla="*/ 166087 h 984679"/>
                      <a:gd name="connsiteX5-1141" fmla="*/ 942907 w 1084716"/>
                      <a:gd name="connsiteY5-1142" fmla="*/ 171509 h 984679"/>
                      <a:gd name="connsiteX6-1143" fmla="*/ 836616 w 1084716"/>
                      <a:gd name="connsiteY6-1144" fmla="*/ 187187 h 984679"/>
                      <a:gd name="connsiteX7-1145" fmla="*/ 751720 w 1084716"/>
                      <a:gd name="connsiteY7-1146" fmla="*/ 219840 h 984679"/>
                      <a:gd name="connsiteX8-1147" fmla="*/ 641141 w 1084716"/>
                      <a:gd name="connsiteY8-1148" fmla="*/ 260469 h 984679"/>
                      <a:gd name="connsiteX9-1149" fmla="*/ 542086 w 1084716"/>
                      <a:gd name="connsiteY9-1150" fmla="*/ 289495 h 984679"/>
                      <a:gd name="connsiteX10-1151" fmla="*/ 307844 w 1084716"/>
                      <a:gd name="connsiteY10-1152" fmla="*/ 211150 h 984679"/>
                      <a:gd name="connsiteX11-1153" fmla="*/ 140787 w 1084716"/>
                      <a:gd name="connsiteY11-1154" fmla="*/ 94123 h 984679"/>
                      <a:gd name="connsiteX12-1155" fmla="*/ 145841 w 1084716"/>
                      <a:gd name="connsiteY12-1156" fmla="*/ 26789 h 984679"/>
                      <a:gd name="connsiteX13-1157" fmla="*/ 85391 w 1084716"/>
                      <a:gd name="connsiteY13-1158" fmla="*/ 9515 h 984679"/>
                      <a:gd name="connsiteX14-1159" fmla="*/ 46781 w 1084716"/>
                      <a:gd name="connsiteY14-1160" fmla="*/ 3929 h 984679"/>
                      <a:gd name="connsiteX15-1161" fmla="*/ 47 w 1084716"/>
                      <a:gd name="connsiteY15-1162" fmla="*/ 69459 h 984679"/>
                      <a:gd name="connsiteX16-1163" fmla="*/ 39162 w 1084716"/>
                      <a:gd name="connsiteY16-1164" fmla="*/ 219828 h 984679"/>
                      <a:gd name="connsiteX17-1165" fmla="*/ 110791 w 1084716"/>
                      <a:gd name="connsiteY17-1166" fmla="*/ 401691 h 984679"/>
                      <a:gd name="connsiteX18-1167" fmla="*/ 158035 w 1084716"/>
                      <a:gd name="connsiteY18-1168" fmla="*/ 672963 h 984679"/>
                      <a:gd name="connsiteX19-1169" fmla="*/ 241347 w 1084716"/>
                      <a:gd name="connsiteY19-1170" fmla="*/ 970651 h 984679"/>
                      <a:gd name="connsiteX0-1171" fmla="*/ 242360 w 1085729"/>
                      <a:gd name="connsiteY0-1172" fmla="*/ 972352 h 986380"/>
                      <a:gd name="connsiteX1-1173" fmla="*/ 799128 w 1085729"/>
                      <a:gd name="connsiteY1-1174" fmla="*/ 875832 h 986380"/>
                      <a:gd name="connsiteX2-1175" fmla="*/ 1048871 w 1085729"/>
                      <a:gd name="connsiteY2-1176" fmla="*/ 338628 h 986380"/>
                      <a:gd name="connsiteX3-1177" fmla="*/ 1075996 w 1085729"/>
                      <a:gd name="connsiteY3-1178" fmla="*/ 192952 h 986380"/>
                      <a:gd name="connsiteX4-1179" fmla="*/ 1018172 w 1085729"/>
                      <a:gd name="connsiteY4-1180" fmla="*/ 167788 h 986380"/>
                      <a:gd name="connsiteX5-1181" fmla="*/ 943920 w 1085729"/>
                      <a:gd name="connsiteY5-1182" fmla="*/ 173210 h 986380"/>
                      <a:gd name="connsiteX6-1183" fmla="*/ 837629 w 1085729"/>
                      <a:gd name="connsiteY6-1184" fmla="*/ 188888 h 986380"/>
                      <a:gd name="connsiteX7-1185" fmla="*/ 752733 w 1085729"/>
                      <a:gd name="connsiteY7-1186" fmla="*/ 221541 h 986380"/>
                      <a:gd name="connsiteX8-1187" fmla="*/ 642154 w 1085729"/>
                      <a:gd name="connsiteY8-1188" fmla="*/ 262170 h 986380"/>
                      <a:gd name="connsiteX9-1189" fmla="*/ 543099 w 1085729"/>
                      <a:gd name="connsiteY9-1190" fmla="*/ 291196 h 986380"/>
                      <a:gd name="connsiteX10-1191" fmla="*/ 308857 w 1085729"/>
                      <a:gd name="connsiteY10-1192" fmla="*/ 212851 h 986380"/>
                      <a:gd name="connsiteX11-1193" fmla="*/ 141800 w 1085729"/>
                      <a:gd name="connsiteY11-1194" fmla="*/ 95824 h 986380"/>
                      <a:gd name="connsiteX12-1195" fmla="*/ 146854 w 1085729"/>
                      <a:gd name="connsiteY12-1196" fmla="*/ 28490 h 986380"/>
                      <a:gd name="connsiteX13-1197" fmla="*/ 2355 w 1085729"/>
                      <a:gd name="connsiteY13-1198" fmla="*/ 5036 h 986380"/>
                      <a:gd name="connsiteX14-1199" fmla="*/ 47794 w 1085729"/>
                      <a:gd name="connsiteY14-1200" fmla="*/ 5630 h 986380"/>
                      <a:gd name="connsiteX15-1201" fmla="*/ 1060 w 1085729"/>
                      <a:gd name="connsiteY15-1202" fmla="*/ 71160 h 986380"/>
                      <a:gd name="connsiteX16-1203" fmla="*/ 40175 w 1085729"/>
                      <a:gd name="connsiteY16-1204" fmla="*/ 221529 h 986380"/>
                      <a:gd name="connsiteX17-1205" fmla="*/ 111804 w 1085729"/>
                      <a:gd name="connsiteY17-1206" fmla="*/ 403392 h 986380"/>
                      <a:gd name="connsiteX18-1207" fmla="*/ 159048 w 1085729"/>
                      <a:gd name="connsiteY18-1208" fmla="*/ 674664 h 986380"/>
                      <a:gd name="connsiteX19-1209" fmla="*/ 242360 w 1085729"/>
                      <a:gd name="connsiteY19-1210" fmla="*/ 972352 h 986380"/>
                      <a:gd name="connsiteX0-1211" fmla="*/ 241347 w 1084716"/>
                      <a:gd name="connsiteY0-1212" fmla="*/ 972607 h 986635"/>
                      <a:gd name="connsiteX1-1213" fmla="*/ 798115 w 1084716"/>
                      <a:gd name="connsiteY1-1214" fmla="*/ 876087 h 986635"/>
                      <a:gd name="connsiteX2-1215" fmla="*/ 1047858 w 1084716"/>
                      <a:gd name="connsiteY2-1216" fmla="*/ 338883 h 986635"/>
                      <a:gd name="connsiteX3-1217" fmla="*/ 1074983 w 1084716"/>
                      <a:gd name="connsiteY3-1218" fmla="*/ 193207 h 986635"/>
                      <a:gd name="connsiteX4-1219" fmla="*/ 1017159 w 1084716"/>
                      <a:gd name="connsiteY4-1220" fmla="*/ 168043 h 986635"/>
                      <a:gd name="connsiteX5-1221" fmla="*/ 942907 w 1084716"/>
                      <a:gd name="connsiteY5-1222" fmla="*/ 173465 h 986635"/>
                      <a:gd name="connsiteX6-1223" fmla="*/ 836616 w 1084716"/>
                      <a:gd name="connsiteY6-1224" fmla="*/ 189143 h 986635"/>
                      <a:gd name="connsiteX7-1225" fmla="*/ 751720 w 1084716"/>
                      <a:gd name="connsiteY7-1226" fmla="*/ 221796 h 986635"/>
                      <a:gd name="connsiteX8-1227" fmla="*/ 641141 w 1084716"/>
                      <a:gd name="connsiteY8-1228" fmla="*/ 262425 h 986635"/>
                      <a:gd name="connsiteX9-1229" fmla="*/ 542086 w 1084716"/>
                      <a:gd name="connsiteY9-1230" fmla="*/ 291451 h 986635"/>
                      <a:gd name="connsiteX10-1231" fmla="*/ 307844 w 1084716"/>
                      <a:gd name="connsiteY10-1232" fmla="*/ 213106 h 986635"/>
                      <a:gd name="connsiteX11-1233" fmla="*/ 140787 w 1084716"/>
                      <a:gd name="connsiteY11-1234" fmla="*/ 96079 h 986635"/>
                      <a:gd name="connsiteX12-1235" fmla="*/ 85437 w 1084716"/>
                      <a:gd name="connsiteY12-1236" fmla="*/ 33642 h 986635"/>
                      <a:gd name="connsiteX13-1237" fmla="*/ 1342 w 1084716"/>
                      <a:gd name="connsiteY13-1238" fmla="*/ 5291 h 986635"/>
                      <a:gd name="connsiteX14-1239" fmla="*/ 46781 w 1084716"/>
                      <a:gd name="connsiteY14-1240" fmla="*/ 5885 h 986635"/>
                      <a:gd name="connsiteX15-1241" fmla="*/ 47 w 1084716"/>
                      <a:gd name="connsiteY15-1242" fmla="*/ 71415 h 986635"/>
                      <a:gd name="connsiteX16-1243" fmla="*/ 39162 w 1084716"/>
                      <a:gd name="connsiteY16-1244" fmla="*/ 221784 h 986635"/>
                      <a:gd name="connsiteX17-1245" fmla="*/ 110791 w 1084716"/>
                      <a:gd name="connsiteY17-1246" fmla="*/ 403647 h 986635"/>
                      <a:gd name="connsiteX18-1247" fmla="*/ 158035 w 1084716"/>
                      <a:gd name="connsiteY18-1248" fmla="*/ 674919 h 986635"/>
                      <a:gd name="connsiteX19-1249" fmla="*/ 241347 w 1084716"/>
                      <a:gd name="connsiteY19-1250" fmla="*/ 972607 h 986635"/>
                      <a:gd name="connsiteX0-1251" fmla="*/ 243537 w 1086906"/>
                      <a:gd name="connsiteY0-1252" fmla="*/ 970901 h 984929"/>
                      <a:gd name="connsiteX1-1253" fmla="*/ 800305 w 1086906"/>
                      <a:gd name="connsiteY1-1254" fmla="*/ 874381 h 984929"/>
                      <a:gd name="connsiteX2-1255" fmla="*/ 1050048 w 1086906"/>
                      <a:gd name="connsiteY2-1256" fmla="*/ 337177 h 984929"/>
                      <a:gd name="connsiteX3-1257" fmla="*/ 1077173 w 1086906"/>
                      <a:gd name="connsiteY3-1258" fmla="*/ 191501 h 984929"/>
                      <a:gd name="connsiteX4-1259" fmla="*/ 1019349 w 1086906"/>
                      <a:gd name="connsiteY4-1260" fmla="*/ 166337 h 984929"/>
                      <a:gd name="connsiteX5-1261" fmla="*/ 945097 w 1086906"/>
                      <a:gd name="connsiteY5-1262" fmla="*/ 171759 h 984929"/>
                      <a:gd name="connsiteX6-1263" fmla="*/ 838806 w 1086906"/>
                      <a:gd name="connsiteY6-1264" fmla="*/ 187437 h 984929"/>
                      <a:gd name="connsiteX7-1265" fmla="*/ 753910 w 1086906"/>
                      <a:gd name="connsiteY7-1266" fmla="*/ 220090 h 984929"/>
                      <a:gd name="connsiteX8-1267" fmla="*/ 643331 w 1086906"/>
                      <a:gd name="connsiteY8-1268" fmla="*/ 260719 h 984929"/>
                      <a:gd name="connsiteX9-1269" fmla="*/ 544276 w 1086906"/>
                      <a:gd name="connsiteY9-1270" fmla="*/ 289745 h 984929"/>
                      <a:gd name="connsiteX10-1271" fmla="*/ 310034 w 1086906"/>
                      <a:gd name="connsiteY10-1272" fmla="*/ 211400 h 984929"/>
                      <a:gd name="connsiteX11-1273" fmla="*/ 142977 w 1086906"/>
                      <a:gd name="connsiteY11-1274" fmla="*/ 94373 h 984929"/>
                      <a:gd name="connsiteX12-1275" fmla="*/ 87627 w 1086906"/>
                      <a:gd name="connsiteY12-1276" fmla="*/ 31936 h 984929"/>
                      <a:gd name="connsiteX13-1277" fmla="*/ 3532 w 1086906"/>
                      <a:gd name="connsiteY13-1278" fmla="*/ 3585 h 984929"/>
                      <a:gd name="connsiteX14-1279" fmla="*/ 13735 w 1086906"/>
                      <a:gd name="connsiteY14-1280" fmla="*/ 7036 h 984929"/>
                      <a:gd name="connsiteX15-1281" fmla="*/ 2237 w 1086906"/>
                      <a:gd name="connsiteY15-1282" fmla="*/ 69709 h 984929"/>
                      <a:gd name="connsiteX16-1283" fmla="*/ 41352 w 1086906"/>
                      <a:gd name="connsiteY16-1284" fmla="*/ 220078 h 984929"/>
                      <a:gd name="connsiteX17-1285" fmla="*/ 112981 w 1086906"/>
                      <a:gd name="connsiteY17-1286" fmla="*/ 401941 h 984929"/>
                      <a:gd name="connsiteX18-1287" fmla="*/ 160225 w 1086906"/>
                      <a:gd name="connsiteY18-1288" fmla="*/ 673213 h 984929"/>
                      <a:gd name="connsiteX19-1289" fmla="*/ 243537 w 1086906"/>
                      <a:gd name="connsiteY19-1290" fmla="*/ 970901 h 984929"/>
                      <a:gd name="connsiteX0-1291" fmla="*/ 243537 w 1086906"/>
                      <a:gd name="connsiteY0-1292" fmla="*/ 970901 h 984929"/>
                      <a:gd name="connsiteX1-1293" fmla="*/ 800305 w 1086906"/>
                      <a:gd name="connsiteY1-1294" fmla="*/ 874381 h 984929"/>
                      <a:gd name="connsiteX2-1295" fmla="*/ 1050048 w 1086906"/>
                      <a:gd name="connsiteY2-1296" fmla="*/ 337177 h 984929"/>
                      <a:gd name="connsiteX3-1297" fmla="*/ 1077173 w 1086906"/>
                      <a:gd name="connsiteY3-1298" fmla="*/ 191501 h 984929"/>
                      <a:gd name="connsiteX4-1299" fmla="*/ 1019349 w 1086906"/>
                      <a:gd name="connsiteY4-1300" fmla="*/ 166337 h 984929"/>
                      <a:gd name="connsiteX5-1301" fmla="*/ 945097 w 1086906"/>
                      <a:gd name="connsiteY5-1302" fmla="*/ 171759 h 984929"/>
                      <a:gd name="connsiteX6-1303" fmla="*/ 838806 w 1086906"/>
                      <a:gd name="connsiteY6-1304" fmla="*/ 187437 h 984929"/>
                      <a:gd name="connsiteX7-1305" fmla="*/ 753910 w 1086906"/>
                      <a:gd name="connsiteY7-1306" fmla="*/ 220090 h 984929"/>
                      <a:gd name="connsiteX8-1307" fmla="*/ 643331 w 1086906"/>
                      <a:gd name="connsiteY8-1308" fmla="*/ 260719 h 984929"/>
                      <a:gd name="connsiteX9-1309" fmla="*/ 544276 w 1086906"/>
                      <a:gd name="connsiteY9-1310" fmla="*/ 289745 h 984929"/>
                      <a:gd name="connsiteX10-1311" fmla="*/ 309138 w 1086906"/>
                      <a:gd name="connsiteY10-1312" fmla="*/ 199777 h 984929"/>
                      <a:gd name="connsiteX11-1313" fmla="*/ 142977 w 1086906"/>
                      <a:gd name="connsiteY11-1314" fmla="*/ 94373 h 984929"/>
                      <a:gd name="connsiteX12-1315" fmla="*/ 87627 w 1086906"/>
                      <a:gd name="connsiteY12-1316" fmla="*/ 31936 h 984929"/>
                      <a:gd name="connsiteX13-1317" fmla="*/ 3532 w 1086906"/>
                      <a:gd name="connsiteY13-1318" fmla="*/ 3585 h 984929"/>
                      <a:gd name="connsiteX14-1319" fmla="*/ 13735 w 1086906"/>
                      <a:gd name="connsiteY14-1320" fmla="*/ 7036 h 984929"/>
                      <a:gd name="connsiteX15-1321" fmla="*/ 2237 w 1086906"/>
                      <a:gd name="connsiteY15-1322" fmla="*/ 69709 h 984929"/>
                      <a:gd name="connsiteX16-1323" fmla="*/ 41352 w 1086906"/>
                      <a:gd name="connsiteY16-1324" fmla="*/ 220078 h 984929"/>
                      <a:gd name="connsiteX17-1325" fmla="*/ 112981 w 1086906"/>
                      <a:gd name="connsiteY17-1326" fmla="*/ 401941 h 984929"/>
                      <a:gd name="connsiteX18-1327" fmla="*/ 160225 w 1086906"/>
                      <a:gd name="connsiteY18-1328" fmla="*/ 673213 h 984929"/>
                      <a:gd name="connsiteX19-1329" fmla="*/ 243537 w 1086906"/>
                      <a:gd name="connsiteY19-1330" fmla="*/ 970901 h 984929"/>
                      <a:gd name="connsiteX0-1331" fmla="*/ 243537 w 1086906"/>
                      <a:gd name="connsiteY0-1332" fmla="*/ 970901 h 984929"/>
                      <a:gd name="connsiteX1-1333" fmla="*/ 800305 w 1086906"/>
                      <a:gd name="connsiteY1-1334" fmla="*/ 874381 h 984929"/>
                      <a:gd name="connsiteX2-1335" fmla="*/ 1050048 w 1086906"/>
                      <a:gd name="connsiteY2-1336" fmla="*/ 337177 h 984929"/>
                      <a:gd name="connsiteX3-1337" fmla="*/ 1077173 w 1086906"/>
                      <a:gd name="connsiteY3-1338" fmla="*/ 191501 h 984929"/>
                      <a:gd name="connsiteX4-1339" fmla="*/ 1019349 w 1086906"/>
                      <a:gd name="connsiteY4-1340" fmla="*/ 166337 h 984929"/>
                      <a:gd name="connsiteX5-1341" fmla="*/ 945097 w 1086906"/>
                      <a:gd name="connsiteY5-1342" fmla="*/ 171759 h 984929"/>
                      <a:gd name="connsiteX6-1343" fmla="*/ 838806 w 1086906"/>
                      <a:gd name="connsiteY6-1344" fmla="*/ 187437 h 984929"/>
                      <a:gd name="connsiteX7-1345" fmla="*/ 753910 w 1086906"/>
                      <a:gd name="connsiteY7-1346" fmla="*/ 220090 h 984929"/>
                      <a:gd name="connsiteX8-1347" fmla="*/ 643331 w 1086906"/>
                      <a:gd name="connsiteY8-1348" fmla="*/ 260719 h 984929"/>
                      <a:gd name="connsiteX9-1349" fmla="*/ 544276 w 1086906"/>
                      <a:gd name="connsiteY9-1350" fmla="*/ 289745 h 984929"/>
                      <a:gd name="connsiteX10-1351" fmla="*/ 309138 w 1086906"/>
                      <a:gd name="connsiteY10-1352" fmla="*/ 199777 h 984929"/>
                      <a:gd name="connsiteX11-1353" fmla="*/ 146156 w 1086906"/>
                      <a:gd name="connsiteY11-1354" fmla="*/ 86319 h 984929"/>
                      <a:gd name="connsiteX12-1355" fmla="*/ 87627 w 1086906"/>
                      <a:gd name="connsiteY12-1356" fmla="*/ 31936 h 984929"/>
                      <a:gd name="connsiteX13-1357" fmla="*/ 3532 w 1086906"/>
                      <a:gd name="connsiteY13-1358" fmla="*/ 3585 h 984929"/>
                      <a:gd name="connsiteX14-1359" fmla="*/ 13735 w 1086906"/>
                      <a:gd name="connsiteY14-1360" fmla="*/ 7036 h 984929"/>
                      <a:gd name="connsiteX15-1361" fmla="*/ 2237 w 1086906"/>
                      <a:gd name="connsiteY15-1362" fmla="*/ 69709 h 984929"/>
                      <a:gd name="connsiteX16-1363" fmla="*/ 41352 w 1086906"/>
                      <a:gd name="connsiteY16-1364" fmla="*/ 220078 h 984929"/>
                      <a:gd name="connsiteX17-1365" fmla="*/ 112981 w 1086906"/>
                      <a:gd name="connsiteY17-1366" fmla="*/ 401941 h 984929"/>
                      <a:gd name="connsiteX18-1367" fmla="*/ 160225 w 1086906"/>
                      <a:gd name="connsiteY18-1368" fmla="*/ 673213 h 984929"/>
                      <a:gd name="connsiteX19-1369" fmla="*/ 243537 w 1086906"/>
                      <a:gd name="connsiteY19-1370" fmla="*/ 970901 h 984929"/>
                      <a:gd name="connsiteX0-1371" fmla="*/ 243537 w 1086906"/>
                      <a:gd name="connsiteY0-1372" fmla="*/ 970432 h 984460"/>
                      <a:gd name="connsiteX1-1373" fmla="*/ 800305 w 1086906"/>
                      <a:gd name="connsiteY1-1374" fmla="*/ 873912 h 984460"/>
                      <a:gd name="connsiteX2-1375" fmla="*/ 1050048 w 1086906"/>
                      <a:gd name="connsiteY2-1376" fmla="*/ 336708 h 984460"/>
                      <a:gd name="connsiteX3-1377" fmla="*/ 1077173 w 1086906"/>
                      <a:gd name="connsiteY3-1378" fmla="*/ 191032 h 984460"/>
                      <a:gd name="connsiteX4-1379" fmla="*/ 1019349 w 1086906"/>
                      <a:gd name="connsiteY4-1380" fmla="*/ 165868 h 984460"/>
                      <a:gd name="connsiteX5-1381" fmla="*/ 945097 w 1086906"/>
                      <a:gd name="connsiteY5-1382" fmla="*/ 171290 h 984460"/>
                      <a:gd name="connsiteX6-1383" fmla="*/ 838806 w 1086906"/>
                      <a:gd name="connsiteY6-1384" fmla="*/ 186968 h 984460"/>
                      <a:gd name="connsiteX7-1385" fmla="*/ 753910 w 1086906"/>
                      <a:gd name="connsiteY7-1386" fmla="*/ 219621 h 984460"/>
                      <a:gd name="connsiteX8-1387" fmla="*/ 643331 w 1086906"/>
                      <a:gd name="connsiteY8-1388" fmla="*/ 260250 h 984460"/>
                      <a:gd name="connsiteX9-1389" fmla="*/ 544276 w 1086906"/>
                      <a:gd name="connsiteY9-1390" fmla="*/ 289276 h 984460"/>
                      <a:gd name="connsiteX10-1391" fmla="*/ 309138 w 1086906"/>
                      <a:gd name="connsiteY10-1392" fmla="*/ 199308 h 984460"/>
                      <a:gd name="connsiteX11-1393" fmla="*/ 146156 w 1086906"/>
                      <a:gd name="connsiteY11-1394" fmla="*/ 85850 h 984460"/>
                      <a:gd name="connsiteX12-1395" fmla="*/ 58568 w 1086906"/>
                      <a:gd name="connsiteY12-1396" fmla="*/ 24077 h 984460"/>
                      <a:gd name="connsiteX13-1397" fmla="*/ 3532 w 1086906"/>
                      <a:gd name="connsiteY13-1398" fmla="*/ 3116 h 984460"/>
                      <a:gd name="connsiteX14-1399" fmla="*/ 13735 w 1086906"/>
                      <a:gd name="connsiteY14-1400" fmla="*/ 6567 h 984460"/>
                      <a:gd name="connsiteX15-1401" fmla="*/ 2237 w 1086906"/>
                      <a:gd name="connsiteY15-1402" fmla="*/ 69240 h 984460"/>
                      <a:gd name="connsiteX16-1403" fmla="*/ 41352 w 1086906"/>
                      <a:gd name="connsiteY16-1404" fmla="*/ 219609 h 984460"/>
                      <a:gd name="connsiteX17-1405" fmla="*/ 112981 w 1086906"/>
                      <a:gd name="connsiteY17-1406" fmla="*/ 401472 h 984460"/>
                      <a:gd name="connsiteX18-1407" fmla="*/ 160225 w 1086906"/>
                      <a:gd name="connsiteY18-1408" fmla="*/ 672744 h 984460"/>
                      <a:gd name="connsiteX19-1409" fmla="*/ 243537 w 1086906"/>
                      <a:gd name="connsiteY19-1410" fmla="*/ 970432 h 984460"/>
                      <a:gd name="connsiteX0-1411" fmla="*/ 248176 w 1091545"/>
                      <a:gd name="connsiteY0-1412" fmla="*/ 972400 h 986428"/>
                      <a:gd name="connsiteX1-1413" fmla="*/ 804944 w 1091545"/>
                      <a:gd name="connsiteY1-1414" fmla="*/ 875880 h 986428"/>
                      <a:gd name="connsiteX2-1415" fmla="*/ 1054687 w 1091545"/>
                      <a:gd name="connsiteY2-1416" fmla="*/ 338676 h 986428"/>
                      <a:gd name="connsiteX3-1417" fmla="*/ 1081812 w 1091545"/>
                      <a:gd name="connsiteY3-1418" fmla="*/ 193000 h 986428"/>
                      <a:gd name="connsiteX4-1419" fmla="*/ 1023988 w 1091545"/>
                      <a:gd name="connsiteY4-1420" fmla="*/ 167836 h 986428"/>
                      <a:gd name="connsiteX5-1421" fmla="*/ 949736 w 1091545"/>
                      <a:gd name="connsiteY5-1422" fmla="*/ 173258 h 986428"/>
                      <a:gd name="connsiteX6-1423" fmla="*/ 843445 w 1091545"/>
                      <a:gd name="connsiteY6-1424" fmla="*/ 188936 h 986428"/>
                      <a:gd name="connsiteX7-1425" fmla="*/ 758549 w 1091545"/>
                      <a:gd name="connsiteY7-1426" fmla="*/ 221589 h 986428"/>
                      <a:gd name="connsiteX8-1427" fmla="*/ 647970 w 1091545"/>
                      <a:gd name="connsiteY8-1428" fmla="*/ 262218 h 986428"/>
                      <a:gd name="connsiteX9-1429" fmla="*/ 548915 w 1091545"/>
                      <a:gd name="connsiteY9-1430" fmla="*/ 291244 h 986428"/>
                      <a:gd name="connsiteX10-1431" fmla="*/ 313777 w 1091545"/>
                      <a:gd name="connsiteY10-1432" fmla="*/ 201276 h 986428"/>
                      <a:gd name="connsiteX11-1433" fmla="*/ 150795 w 1091545"/>
                      <a:gd name="connsiteY11-1434" fmla="*/ 87818 h 986428"/>
                      <a:gd name="connsiteX12-1435" fmla="*/ 63207 w 1091545"/>
                      <a:gd name="connsiteY12-1436" fmla="*/ 26045 h 986428"/>
                      <a:gd name="connsiteX13-1437" fmla="*/ 8171 w 1091545"/>
                      <a:gd name="connsiteY13-1438" fmla="*/ 5084 h 986428"/>
                      <a:gd name="connsiteX14-1439" fmla="*/ 8638 w 1091545"/>
                      <a:gd name="connsiteY14-1440" fmla="*/ 5426 h 986428"/>
                      <a:gd name="connsiteX15-1441" fmla="*/ 6876 w 1091545"/>
                      <a:gd name="connsiteY15-1442" fmla="*/ 71208 h 986428"/>
                      <a:gd name="connsiteX16-1443" fmla="*/ 45991 w 1091545"/>
                      <a:gd name="connsiteY16-1444" fmla="*/ 221577 h 986428"/>
                      <a:gd name="connsiteX17-1445" fmla="*/ 117620 w 1091545"/>
                      <a:gd name="connsiteY17-1446" fmla="*/ 403440 h 986428"/>
                      <a:gd name="connsiteX18-1447" fmla="*/ 164864 w 1091545"/>
                      <a:gd name="connsiteY18-1448" fmla="*/ 674712 h 986428"/>
                      <a:gd name="connsiteX19-1449" fmla="*/ 248176 w 1091545"/>
                      <a:gd name="connsiteY19-1450" fmla="*/ 972400 h 986428"/>
                      <a:gd name="connsiteX0-1451" fmla="*/ 262166 w 1105535"/>
                      <a:gd name="connsiteY0-1452" fmla="*/ 972400 h 986428"/>
                      <a:gd name="connsiteX1-1453" fmla="*/ 818934 w 1105535"/>
                      <a:gd name="connsiteY1-1454" fmla="*/ 875880 h 986428"/>
                      <a:gd name="connsiteX2-1455" fmla="*/ 1068677 w 1105535"/>
                      <a:gd name="connsiteY2-1456" fmla="*/ 338676 h 986428"/>
                      <a:gd name="connsiteX3-1457" fmla="*/ 1095802 w 1105535"/>
                      <a:gd name="connsiteY3-1458" fmla="*/ 193000 h 986428"/>
                      <a:gd name="connsiteX4-1459" fmla="*/ 1037978 w 1105535"/>
                      <a:gd name="connsiteY4-1460" fmla="*/ 167836 h 986428"/>
                      <a:gd name="connsiteX5-1461" fmla="*/ 963726 w 1105535"/>
                      <a:gd name="connsiteY5-1462" fmla="*/ 173258 h 986428"/>
                      <a:gd name="connsiteX6-1463" fmla="*/ 857435 w 1105535"/>
                      <a:gd name="connsiteY6-1464" fmla="*/ 188936 h 986428"/>
                      <a:gd name="connsiteX7-1465" fmla="*/ 772539 w 1105535"/>
                      <a:gd name="connsiteY7-1466" fmla="*/ 221589 h 986428"/>
                      <a:gd name="connsiteX8-1467" fmla="*/ 661960 w 1105535"/>
                      <a:gd name="connsiteY8-1468" fmla="*/ 262218 h 986428"/>
                      <a:gd name="connsiteX9-1469" fmla="*/ 562905 w 1105535"/>
                      <a:gd name="connsiteY9-1470" fmla="*/ 291244 h 986428"/>
                      <a:gd name="connsiteX10-1471" fmla="*/ 327767 w 1105535"/>
                      <a:gd name="connsiteY10-1472" fmla="*/ 201276 h 986428"/>
                      <a:gd name="connsiteX11-1473" fmla="*/ 164785 w 1105535"/>
                      <a:gd name="connsiteY11-1474" fmla="*/ 87818 h 986428"/>
                      <a:gd name="connsiteX12-1475" fmla="*/ 77197 w 1105535"/>
                      <a:gd name="connsiteY12-1476" fmla="*/ 26045 h 986428"/>
                      <a:gd name="connsiteX13-1477" fmla="*/ 22161 w 1105535"/>
                      <a:gd name="connsiteY13-1478" fmla="*/ 5084 h 986428"/>
                      <a:gd name="connsiteX14-1479" fmla="*/ 22628 w 1105535"/>
                      <a:gd name="connsiteY14-1480" fmla="*/ 5426 h 986428"/>
                      <a:gd name="connsiteX15-1481" fmla="*/ 1595 w 1105535"/>
                      <a:gd name="connsiteY15-1482" fmla="*/ 92263 h 986428"/>
                      <a:gd name="connsiteX16-1483" fmla="*/ 59981 w 1105535"/>
                      <a:gd name="connsiteY16-1484" fmla="*/ 221577 h 986428"/>
                      <a:gd name="connsiteX17-1485" fmla="*/ 131610 w 1105535"/>
                      <a:gd name="connsiteY17-1486" fmla="*/ 403440 h 986428"/>
                      <a:gd name="connsiteX18-1487" fmla="*/ 178854 w 1105535"/>
                      <a:gd name="connsiteY18-1488" fmla="*/ 674712 h 986428"/>
                      <a:gd name="connsiteX19-1489" fmla="*/ 262166 w 1105535"/>
                      <a:gd name="connsiteY19-1490" fmla="*/ 972400 h 986428"/>
                      <a:gd name="connsiteX0-1491" fmla="*/ 262588 w 1105957"/>
                      <a:gd name="connsiteY0-1492" fmla="*/ 972400 h 986428"/>
                      <a:gd name="connsiteX1-1493" fmla="*/ 819356 w 1105957"/>
                      <a:gd name="connsiteY1-1494" fmla="*/ 875880 h 986428"/>
                      <a:gd name="connsiteX2-1495" fmla="*/ 1069099 w 1105957"/>
                      <a:gd name="connsiteY2-1496" fmla="*/ 338676 h 986428"/>
                      <a:gd name="connsiteX3-1497" fmla="*/ 1096224 w 1105957"/>
                      <a:gd name="connsiteY3-1498" fmla="*/ 193000 h 986428"/>
                      <a:gd name="connsiteX4-1499" fmla="*/ 1038400 w 1105957"/>
                      <a:gd name="connsiteY4-1500" fmla="*/ 167836 h 986428"/>
                      <a:gd name="connsiteX5-1501" fmla="*/ 964148 w 1105957"/>
                      <a:gd name="connsiteY5-1502" fmla="*/ 173258 h 986428"/>
                      <a:gd name="connsiteX6-1503" fmla="*/ 857857 w 1105957"/>
                      <a:gd name="connsiteY6-1504" fmla="*/ 188936 h 986428"/>
                      <a:gd name="connsiteX7-1505" fmla="*/ 772961 w 1105957"/>
                      <a:gd name="connsiteY7-1506" fmla="*/ 221589 h 986428"/>
                      <a:gd name="connsiteX8-1507" fmla="*/ 662382 w 1105957"/>
                      <a:gd name="connsiteY8-1508" fmla="*/ 262218 h 986428"/>
                      <a:gd name="connsiteX9-1509" fmla="*/ 563327 w 1105957"/>
                      <a:gd name="connsiteY9-1510" fmla="*/ 291244 h 986428"/>
                      <a:gd name="connsiteX10-1511" fmla="*/ 328189 w 1105957"/>
                      <a:gd name="connsiteY10-1512" fmla="*/ 201276 h 986428"/>
                      <a:gd name="connsiteX11-1513" fmla="*/ 165207 w 1105957"/>
                      <a:gd name="connsiteY11-1514" fmla="*/ 87818 h 986428"/>
                      <a:gd name="connsiteX12-1515" fmla="*/ 77619 w 1105957"/>
                      <a:gd name="connsiteY12-1516" fmla="*/ 26045 h 986428"/>
                      <a:gd name="connsiteX13-1517" fmla="*/ 22583 w 1105957"/>
                      <a:gd name="connsiteY13-1518" fmla="*/ 5084 h 986428"/>
                      <a:gd name="connsiteX14-1519" fmla="*/ 23050 w 1105957"/>
                      <a:gd name="connsiteY14-1520" fmla="*/ 5426 h 986428"/>
                      <a:gd name="connsiteX15-1521" fmla="*/ 2017 w 1105957"/>
                      <a:gd name="connsiteY15-1522" fmla="*/ 92263 h 986428"/>
                      <a:gd name="connsiteX16-1523" fmla="*/ 67309 w 1105957"/>
                      <a:gd name="connsiteY16-1524" fmla="*/ 261949 h 986428"/>
                      <a:gd name="connsiteX17-1525" fmla="*/ 132032 w 1105957"/>
                      <a:gd name="connsiteY17-1526" fmla="*/ 403440 h 986428"/>
                      <a:gd name="connsiteX18-1527" fmla="*/ 179276 w 1105957"/>
                      <a:gd name="connsiteY18-1528" fmla="*/ 674712 h 986428"/>
                      <a:gd name="connsiteX19-1529" fmla="*/ 262588 w 1105957"/>
                      <a:gd name="connsiteY19-1530" fmla="*/ 972400 h 986428"/>
                      <a:gd name="connsiteX0-1531" fmla="*/ 262588 w 1105957"/>
                      <a:gd name="connsiteY0-1532" fmla="*/ 972400 h 986428"/>
                      <a:gd name="connsiteX1-1533" fmla="*/ 819356 w 1105957"/>
                      <a:gd name="connsiteY1-1534" fmla="*/ 875880 h 986428"/>
                      <a:gd name="connsiteX2-1535" fmla="*/ 1069099 w 1105957"/>
                      <a:gd name="connsiteY2-1536" fmla="*/ 338676 h 986428"/>
                      <a:gd name="connsiteX3-1537" fmla="*/ 1096224 w 1105957"/>
                      <a:gd name="connsiteY3-1538" fmla="*/ 193000 h 986428"/>
                      <a:gd name="connsiteX4-1539" fmla="*/ 1038400 w 1105957"/>
                      <a:gd name="connsiteY4-1540" fmla="*/ 167836 h 986428"/>
                      <a:gd name="connsiteX5-1541" fmla="*/ 964148 w 1105957"/>
                      <a:gd name="connsiteY5-1542" fmla="*/ 173258 h 986428"/>
                      <a:gd name="connsiteX6-1543" fmla="*/ 857857 w 1105957"/>
                      <a:gd name="connsiteY6-1544" fmla="*/ 188936 h 986428"/>
                      <a:gd name="connsiteX7-1545" fmla="*/ 772961 w 1105957"/>
                      <a:gd name="connsiteY7-1546" fmla="*/ 221589 h 986428"/>
                      <a:gd name="connsiteX8-1547" fmla="*/ 662382 w 1105957"/>
                      <a:gd name="connsiteY8-1548" fmla="*/ 262218 h 986428"/>
                      <a:gd name="connsiteX9-1549" fmla="*/ 563327 w 1105957"/>
                      <a:gd name="connsiteY9-1550" fmla="*/ 291244 h 986428"/>
                      <a:gd name="connsiteX10-1551" fmla="*/ 328189 w 1105957"/>
                      <a:gd name="connsiteY10-1552" fmla="*/ 201276 h 986428"/>
                      <a:gd name="connsiteX11-1553" fmla="*/ 165207 w 1105957"/>
                      <a:gd name="connsiteY11-1554" fmla="*/ 87818 h 986428"/>
                      <a:gd name="connsiteX12-1555" fmla="*/ 77619 w 1105957"/>
                      <a:gd name="connsiteY12-1556" fmla="*/ 26045 h 986428"/>
                      <a:gd name="connsiteX13-1557" fmla="*/ 22583 w 1105957"/>
                      <a:gd name="connsiteY13-1558" fmla="*/ 5084 h 986428"/>
                      <a:gd name="connsiteX14-1559" fmla="*/ 23050 w 1105957"/>
                      <a:gd name="connsiteY14-1560" fmla="*/ 5426 h 986428"/>
                      <a:gd name="connsiteX15-1561" fmla="*/ 2017 w 1105957"/>
                      <a:gd name="connsiteY15-1562" fmla="*/ 92263 h 986428"/>
                      <a:gd name="connsiteX16-1563" fmla="*/ 67309 w 1105957"/>
                      <a:gd name="connsiteY16-1564" fmla="*/ 261949 h 986428"/>
                      <a:gd name="connsiteX17-1565" fmla="*/ 130792 w 1105957"/>
                      <a:gd name="connsiteY17-1566" fmla="*/ 436677 h 986428"/>
                      <a:gd name="connsiteX18-1567" fmla="*/ 179276 w 1105957"/>
                      <a:gd name="connsiteY18-1568" fmla="*/ 674712 h 986428"/>
                      <a:gd name="connsiteX19-1569" fmla="*/ 262588 w 1105957"/>
                      <a:gd name="connsiteY19-1570" fmla="*/ 972400 h 986428"/>
                      <a:gd name="connsiteX0-1571" fmla="*/ 262588 w 1105957"/>
                      <a:gd name="connsiteY0-1572" fmla="*/ 972400 h 983767"/>
                      <a:gd name="connsiteX1-1573" fmla="*/ 819356 w 1105957"/>
                      <a:gd name="connsiteY1-1574" fmla="*/ 875880 h 983767"/>
                      <a:gd name="connsiteX2-1575" fmla="*/ 1069099 w 1105957"/>
                      <a:gd name="connsiteY2-1576" fmla="*/ 338676 h 983767"/>
                      <a:gd name="connsiteX3-1577" fmla="*/ 1096224 w 1105957"/>
                      <a:gd name="connsiteY3-1578" fmla="*/ 193000 h 983767"/>
                      <a:gd name="connsiteX4-1579" fmla="*/ 1038400 w 1105957"/>
                      <a:gd name="connsiteY4-1580" fmla="*/ 167836 h 983767"/>
                      <a:gd name="connsiteX5-1581" fmla="*/ 964148 w 1105957"/>
                      <a:gd name="connsiteY5-1582" fmla="*/ 173258 h 983767"/>
                      <a:gd name="connsiteX6-1583" fmla="*/ 857857 w 1105957"/>
                      <a:gd name="connsiteY6-1584" fmla="*/ 188936 h 983767"/>
                      <a:gd name="connsiteX7-1585" fmla="*/ 772961 w 1105957"/>
                      <a:gd name="connsiteY7-1586" fmla="*/ 221589 h 983767"/>
                      <a:gd name="connsiteX8-1587" fmla="*/ 662382 w 1105957"/>
                      <a:gd name="connsiteY8-1588" fmla="*/ 262218 h 983767"/>
                      <a:gd name="connsiteX9-1589" fmla="*/ 563327 w 1105957"/>
                      <a:gd name="connsiteY9-1590" fmla="*/ 291244 h 983767"/>
                      <a:gd name="connsiteX10-1591" fmla="*/ 328189 w 1105957"/>
                      <a:gd name="connsiteY10-1592" fmla="*/ 201276 h 983767"/>
                      <a:gd name="connsiteX11-1593" fmla="*/ 165207 w 1105957"/>
                      <a:gd name="connsiteY11-1594" fmla="*/ 87818 h 983767"/>
                      <a:gd name="connsiteX12-1595" fmla="*/ 77619 w 1105957"/>
                      <a:gd name="connsiteY12-1596" fmla="*/ 26045 h 983767"/>
                      <a:gd name="connsiteX13-1597" fmla="*/ 22583 w 1105957"/>
                      <a:gd name="connsiteY13-1598" fmla="*/ 5084 h 983767"/>
                      <a:gd name="connsiteX14-1599" fmla="*/ 23050 w 1105957"/>
                      <a:gd name="connsiteY14-1600" fmla="*/ 5426 h 983767"/>
                      <a:gd name="connsiteX15-1601" fmla="*/ 2017 w 1105957"/>
                      <a:gd name="connsiteY15-1602" fmla="*/ 92263 h 983767"/>
                      <a:gd name="connsiteX16-1603" fmla="*/ 67309 w 1105957"/>
                      <a:gd name="connsiteY16-1604" fmla="*/ 261949 h 983767"/>
                      <a:gd name="connsiteX17-1605" fmla="*/ 130792 w 1105957"/>
                      <a:gd name="connsiteY17-1606" fmla="*/ 436677 h 983767"/>
                      <a:gd name="connsiteX18-1607" fmla="*/ 180223 w 1105957"/>
                      <a:gd name="connsiteY18-1608" fmla="*/ 711670 h 983767"/>
                      <a:gd name="connsiteX19-1609" fmla="*/ 262588 w 1105957"/>
                      <a:gd name="connsiteY19-1610" fmla="*/ 972400 h 983767"/>
                      <a:gd name="connsiteX0-1611" fmla="*/ 249374 w 1105957"/>
                      <a:gd name="connsiteY0-1612" fmla="*/ 973471 h 984679"/>
                      <a:gd name="connsiteX1-1613" fmla="*/ 819356 w 1105957"/>
                      <a:gd name="connsiteY1-1614" fmla="*/ 875880 h 984679"/>
                      <a:gd name="connsiteX2-1615" fmla="*/ 1069099 w 1105957"/>
                      <a:gd name="connsiteY2-1616" fmla="*/ 338676 h 984679"/>
                      <a:gd name="connsiteX3-1617" fmla="*/ 1096224 w 1105957"/>
                      <a:gd name="connsiteY3-1618" fmla="*/ 193000 h 984679"/>
                      <a:gd name="connsiteX4-1619" fmla="*/ 1038400 w 1105957"/>
                      <a:gd name="connsiteY4-1620" fmla="*/ 167836 h 984679"/>
                      <a:gd name="connsiteX5-1621" fmla="*/ 964148 w 1105957"/>
                      <a:gd name="connsiteY5-1622" fmla="*/ 173258 h 984679"/>
                      <a:gd name="connsiteX6-1623" fmla="*/ 857857 w 1105957"/>
                      <a:gd name="connsiteY6-1624" fmla="*/ 188936 h 984679"/>
                      <a:gd name="connsiteX7-1625" fmla="*/ 772961 w 1105957"/>
                      <a:gd name="connsiteY7-1626" fmla="*/ 221589 h 984679"/>
                      <a:gd name="connsiteX8-1627" fmla="*/ 662382 w 1105957"/>
                      <a:gd name="connsiteY8-1628" fmla="*/ 262218 h 984679"/>
                      <a:gd name="connsiteX9-1629" fmla="*/ 563327 w 1105957"/>
                      <a:gd name="connsiteY9-1630" fmla="*/ 291244 h 984679"/>
                      <a:gd name="connsiteX10-1631" fmla="*/ 328189 w 1105957"/>
                      <a:gd name="connsiteY10-1632" fmla="*/ 201276 h 984679"/>
                      <a:gd name="connsiteX11-1633" fmla="*/ 165207 w 1105957"/>
                      <a:gd name="connsiteY11-1634" fmla="*/ 87818 h 984679"/>
                      <a:gd name="connsiteX12-1635" fmla="*/ 77619 w 1105957"/>
                      <a:gd name="connsiteY12-1636" fmla="*/ 26045 h 984679"/>
                      <a:gd name="connsiteX13-1637" fmla="*/ 22583 w 1105957"/>
                      <a:gd name="connsiteY13-1638" fmla="*/ 5084 h 984679"/>
                      <a:gd name="connsiteX14-1639" fmla="*/ 23050 w 1105957"/>
                      <a:gd name="connsiteY14-1640" fmla="*/ 5426 h 984679"/>
                      <a:gd name="connsiteX15-1641" fmla="*/ 2017 w 1105957"/>
                      <a:gd name="connsiteY15-1642" fmla="*/ 92263 h 984679"/>
                      <a:gd name="connsiteX16-1643" fmla="*/ 67309 w 1105957"/>
                      <a:gd name="connsiteY16-1644" fmla="*/ 261949 h 984679"/>
                      <a:gd name="connsiteX17-1645" fmla="*/ 130792 w 1105957"/>
                      <a:gd name="connsiteY17-1646" fmla="*/ 436677 h 984679"/>
                      <a:gd name="connsiteX18-1647" fmla="*/ 180223 w 1105957"/>
                      <a:gd name="connsiteY18-1648" fmla="*/ 711670 h 984679"/>
                      <a:gd name="connsiteX19-1649" fmla="*/ 249374 w 1105957"/>
                      <a:gd name="connsiteY19-1650" fmla="*/ 973471 h 984679"/>
                      <a:gd name="connsiteX0-1651" fmla="*/ 249374 w 1105957"/>
                      <a:gd name="connsiteY0-1652" fmla="*/ 973471 h 984647"/>
                      <a:gd name="connsiteX1-1653" fmla="*/ 819356 w 1105957"/>
                      <a:gd name="connsiteY1-1654" fmla="*/ 875880 h 984647"/>
                      <a:gd name="connsiteX2-1655" fmla="*/ 1069099 w 1105957"/>
                      <a:gd name="connsiteY2-1656" fmla="*/ 338676 h 984647"/>
                      <a:gd name="connsiteX3-1657" fmla="*/ 1096224 w 1105957"/>
                      <a:gd name="connsiteY3-1658" fmla="*/ 193000 h 984647"/>
                      <a:gd name="connsiteX4-1659" fmla="*/ 1038400 w 1105957"/>
                      <a:gd name="connsiteY4-1660" fmla="*/ 167836 h 984647"/>
                      <a:gd name="connsiteX5-1661" fmla="*/ 964148 w 1105957"/>
                      <a:gd name="connsiteY5-1662" fmla="*/ 173258 h 984647"/>
                      <a:gd name="connsiteX6-1663" fmla="*/ 857857 w 1105957"/>
                      <a:gd name="connsiteY6-1664" fmla="*/ 188936 h 984647"/>
                      <a:gd name="connsiteX7-1665" fmla="*/ 772961 w 1105957"/>
                      <a:gd name="connsiteY7-1666" fmla="*/ 221589 h 984647"/>
                      <a:gd name="connsiteX8-1667" fmla="*/ 662382 w 1105957"/>
                      <a:gd name="connsiteY8-1668" fmla="*/ 262218 h 984647"/>
                      <a:gd name="connsiteX9-1669" fmla="*/ 563327 w 1105957"/>
                      <a:gd name="connsiteY9-1670" fmla="*/ 291244 h 984647"/>
                      <a:gd name="connsiteX10-1671" fmla="*/ 328189 w 1105957"/>
                      <a:gd name="connsiteY10-1672" fmla="*/ 201276 h 984647"/>
                      <a:gd name="connsiteX11-1673" fmla="*/ 165207 w 1105957"/>
                      <a:gd name="connsiteY11-1674" fmla="*/ 87818 h 984647"/>
                      <a:gd name="connsiteX12-1675" fmla="*/ 77619 w 1105957"/>
                      <a:gd name="connsiteY12-1676" fmla="*/ 26045 h 984647"/>
                      <a:gd name="connsiteX13-1677" fmla="*/ 22583 w 1105957"/>
                      <a:gd name="connsiteY13-1678" fmla="*/ 5084 h 984647"/>
                      <a:gd name="connsiteX14-1679" fmla="*/ 23050 w 1105957"/>
                      <a:gd name="connsiteY14-1680" fmla="*/ 5426 h 984647"/>
                      <a:gd name="connsiteX15-1681" fmla="*/ 2017 w 1105957"/>
                      <a:gd name="connsiteY15-1682" fmla="*/ 92263 h 984647"/>
                      <a:gd name="connsiteX16-1683" fmla="*/ 67309 w 1105957"/>
                      <a:gd name="connsiteY16-1684" fmla="*/ 261949 h 984647"/>
                      <a:gd name="connsiteX17-1685" fmla="*/ 130792 w 1105957"/>
                      <a:gd name="connsiteY17-1686" fmla="*/ 436677 h 984647"/>
                      <a:gd name="connsiteX18-1687" fmla="*/ 174560 w 1105957"/>
                      <a:gd name="connsiteY18-1688" fmla="*/ 712129 h 984647"/>
                      <a:gd name="connsiteX19-1689" fmla="*/ 249374 w 1105957"/>
                      <a:gd name="connsiteY19-1690" fmla="*/ 973471 h 984647"/>
                      <a:gd name="connsiteX0-1691" fmla="*/ 249374 w 1105957"/>
                      <a:gd name="connsiteY0-1692" fmla="*/ 973471 h 984647"/>
                      <a:gd name="connsiteX1-1693" fmla="*/ 819356 w 1105957"/>
                      <a:gd name="connsiteY1-1694" fmla="*/ 875880 h 984647"/>
                      <a:gd name="connsiteX2-1695" fmla="*/ 1069099 w 1105957"/>
                      <a:gd name="connsiteY2-1696" fmla="*/ 338676 h 984647"/>
                      <a:gd name="connsiteX3-1697" fmla="*/ 1096224 w 1105957"/>
                      <a:gd name="connsiteY3-1698" fmla="*/ 193000 h 984647"/>
                      <a:gd name="connsiteX4-1699" fmla="*/ 1038400 w 1105957"/>
                      <a:gd name="connsiteY4-1700" fmla="*/ 167836 h 984647"/>
                      <a:gd name="connsiteX5-1701" fmla="*/ 964148 w 1105957"/>
                      <a:gd name="connsiteY5-1702" fmla="*/ 173258 h 984647"/>
                      <a:gd name="connsiteX6-1703" fmla="*/ 857857 w 1105957"/>
                      <a:gd name="connsiteY6-1704" fmla="*/ 188936 h 984647"/>
                      <a:gd name="connsiteX7-1705" fmla="*/ 772961 w 1105957"/>
                      <a:gd name="connsiteY7-1706" fmla="*/ 221589 h 984647"/>
                      <a:gd name="connsiteX8-1707" fmla="*/ 662382 w 1105957"/>
                      <a:gd name="connsiteY8-1708" fmla="*/ 262218 h 984647"/>
                      <a:gd name="connsiteX9-1709" fmla="*/ 550957 w 1105957"/>
                      <a:gd name="connsiteY9-1710" fmla="*/ 278603 h 984647"/>
                      <a:gd name="connsiteX10-1711" fmla="*/ 328189 w 1105957"/>
                      <a:gd name="connsiteY10-1712" fmla="*/ 201276 h 984647"/>
                      <a:gd name="connsiteX11-1713" fmla="*/ 165207 w 1105957"/>
                      <a:gd name="connsiteY11-1714" fmla="*/ 87818 h 984647"/>
                      <a:gd name="connsiteX12-1715" fmla="*/ 77619 w 1105957"/>
                      <a:gd name="connsiteY12-1716" fmla="*/ 26045 h 984647"/>
                      <a:gd name="connsiteX13-1717" fmla="*/ 22583 w 1105957"/>
                      <a:gd name="connsiteY13-1718" fmla="*/ 5084 h 984647"/>
                      <a:gd name="connsiteX14-1719" fmla="*/ 23050 w 1105957"/>
                      <a:gd name="connsiteY14-1720" fmla="*/ 5426 h 984647"/>
                      <a:gd name="connsiteX15-1721" fmla="*/ 2017 w 1105957"/>
                      <a:gd name="connsiteY15-1722" fmla="*/ 92263 h 984647"/>
                      <a:gd name="connsiteX16-1723" fmla="*/ 67309 w 1105957"/>
                      <a:gd name="connsiteY16-1724" fmla="*/ 261949 h 984647"/>
                      <a:gd name="connsiteX17-1725" fmla="*/ 130792 w 1105957"/>
                      <a:gd name="connsiteY17-1726" fmla="*/ 436677 h 984647"/>
                      <a:gd name="connsiteX18-1727" fmla="*/ 174560 w 1105957"/>
                      <a:gd name="connsiteY18-1728" fmla="*/ 712129 h 984647"/>
                      <a:gd name="connsiteX19-1729" fmla="*/ 249374 w 1105957"/>
                      <a:gd name="connsiteY19-1730" fmla="*/ 973471 h 984647"/>
                      <a:gd name="connsiteX0-1731" fmla="*/ 255395 w 1111978"/>
                      <a:gd name="connsiteY0-1732" fmla="*/ 970340 h 981516"/>
                      <a:gd name="connsiteX1-1733" fmla="*/ 825377 w 1111978"/>
                      <a:gd name="connsiteY1-1734" fmla="*/ 872749 h 981516"/>
                      <a:gd name="connsiteX2-1735" fmla="*/ 1075120 w 1111978"/>
                      <a:gd name="connsiteY2-1736" fmla="*/ 335545 h 981516"/>
                      <a:gd name="connsiteX3-1737" fmla="*/ 1102245 w 1111978"/>
                      <a:gd name="connsiteY3-1738" fmla="*/ 189869 h 981516"/>
                      <a:gd name="connsiteX4-1739" fmla="*/ 1044421 w 1111978"/>
                      <a:gd name="connsiteY4-1740" fmla="*/ 164705 h 981516"/>
                      <a:gd name="connsiteX5-1741" fmla="*/ 970169 w 1111978"/>
                      <a:gd name="connsiteY5-1742" fmla="*/ 170127 h 981516"/>
                      <a:gd name="connsiteX6-1743" fmla="*/ 863878 w 1111978"/>
                      <a:gd name="connsiteY6-1744" fmla="*/ 185805 h 981516"/>
                      <a:gd name="connsiteX7-1745" fmla="*/ 778982 w 1111978"/>
                      <a:gd name="connsiteY7-1746" fmla="*/ 218458 h 981516"/>
                      <a:gd name="connsiteX8-1747" fmla="*/ 668403 w 1111978"/>
                      <a:gd name="connsiteY8-1748" fmla="*/ 259087 h 981516"/>
                      <a:gd name="connsiteX9-1749" fmla="*/ 556978 w 1111978"/>
                      <a:gd name="connsiteY9-1750" fmla="*/ 275472 h 981516"/>
                      <a:gd name="connsiteX10-1751" fmla="*/ 334210 w 1111978"/>
                      <a:gd name="connsiteY10-1752" fmla="*/ 198145 h 981516"/>
                      <a:gd name="connsiteX11-1753" fmla="*/ 171228 w 1111978"/>
                      <a:gd name="connsiteY11-1754" fmla="*/ 84687 h 981516"/>
                      <a:gd name="connsiteX12-1755" fmla="*/ 83640 w 1111978"/>
                      <a:gd name="connsiteY12-1756" fmla="*/ 22914 h 981516"/>
                      <a:gd name="connsiteX13-1757" fmla="*/ 28604 w 1111978"/>
                      <a:gd name="connsiteY13-1758" fmla="*/ 1953 h 981516"/>
                      <a:gd name="connsiteX14-1759" fmla="*/ 10493 w 1111978"/>
                      <a:gd name="connsiteY14-1760" fmla="*/ 7700 h 981516"/>
                      <a:gd name="connsiteX15-1761" fmla="*/ 8038 w 1111978"/>
                      <a:gd name="connsiteY15-1762" fmla="*/ 89132 h 981516"/>
                      <a:gd name="connsiteX16-1763" fmla="*/ 73330 w 1111978"/>
                      <a:gd name="connsiteY16-1764" fmla="*/ 258818 h 981516"/>
                      <a:gd name="connsiteX17-1765" fmla="*/ 136813 w 1111978"/>
                      <a:gd name="connsiteY17-1766" fmla="*/ 433546 h 981516"/>
                      <a:gd name="connsiteX18-1767" fmla="*/ 180581 w 1111978"/>
                      <a:gd name="connsiteY18-1768" fmla="*/ 708998 h 981516"/>
                      <a:gd name="connsiteX19-1769" fmla="*/ 255395 w 1111978"/>
                      <a:gd name="connsiteY19-1770" fmla="*/ 970340 h 981516"/>
                      <a:gd name="connsiteX0-1771" fmla="*/ 255395 w 1177264"/>
                      <a:gd name="connsiteY0-1772" fmla="*/ 970340 h 981516"/>
                      <a:gd name="connsiteX1-1773" fmla="*/ 825377 w 1177264"/>
                      <a:gd name="connsiteY1-1774" fmla="*/ 872749 h 981516"/>
                      <a:gd name="connsiteX2-1775" fmla="*/ 1075120 w 1177264"/>
                      <a:gd name="connsiteY2-1776" fmla="*/ 335545 h 981516"/>
                      <a:gd name="connsiteX3-1777" fmla="*/ 1175115 w 1177264"/>
                      <a:gd name="connsiteY3-1778" fmla="*/ 174215 h 981516"/>
                      <a:gd name="connsiteX4-1779" fmla="*/ 1044421 w 1177264"/>
                      <a:gd name="connsiteY4-1780" fmla="*/ 164705 h 981516"/>
                      <a:gd name="connsiteX5-1781" fmla="*/ 970169 w 1177264"/>
                      <a:gd name="connsiteY5-1782" fmla="*/ 170127 h 981516"/>
                      <a:gd name="connsiteX6-1783" fmla="*/ 863878 w 1177264"/>
                      <a:gd name="connsiteY6-1784" fmla="*/ 185805 h 981516"/>
                      <a:gd name="connsiteX7-1785" fmla="*/ 778982 w 1177264"/>
                      <a:gd name="connsiteY7-1786" fmla="*/ 218458 h 981516"/>
                      <a:gd name="connsiteX8-1787" fmla="*/ 668403 w 1177264"/>
                      <a:gd name="connsiteY8-1788" fmla="*/ 259087 h 981516"/>
                      <a:gd name="connsiteX9-1789" fmla="*/ 556978 w 1177264"/>
                      <a:gd name="connsiteY9-1790" fmla="*/ 275472 h 981516"/>
                      <a:gd name="connsiteX10-1791" fmla="*/ 334210 w 1177264"/>
                      <a:gd name="connsiteY10-1792" fmla="*/ 198145 h 981516"/>
                      <a:gd name="connsiteX11-1793" fmla="*/ 171228 w 1177264"/>
                      <a:gd name="connsiteY11-1794" fmla="*/ 84687 h 981516"/>
                      <a:gd name="connsiteX12-1795" fmla="*/ 83640 w 1177264"/>
                      <a:gd name="connsiteY12-1796" fmla="*/ 22914 h 981516"/>
                      <a:gd name="connsiteX13-1797" fmla="*/ 28604 w 1177264"/>
                      <a:gd name="connsiteY13-1798" fmla="*/ 1953 h 981516"/>
                      <a:gd name="connsiteX14-1799" fmla="*/ 10493 w 1177264"/>
                      <a:gd name="connsiteY14-1800" fmla="*/ 7700 h 981516"/>
                      <a:gd name="connsiteX15-1801" fmla="*/ 8038 w 1177264"/>
                      <a:gd name="connsiteY15-1802" fmla="*/ 89132 h 981516"/>
                      <a:gd name="connsiteX16-1803" fmla="*/ 73330 w 1177264"/>
                      <a:gd name="connsiteY16-1804" fmla="*/ 258818 h 981516"/>
                      <a:gd name="connsiteX17-1805" fmla="*/ 136813 w 1177264"/>
                      <a:gd name="connsiteY17-1806" fmla="*/ 433546 h 981516"/>
                      <a:gd name="connsiteX18-1807" fmla="*/ 180581 w 1177264"/>
                      <a:gd name="connsiteY18-1808" fmla="*/ 708998 h 981516"/>
                      <a:gd name="connsiteX19-1809" fmla="*/ 255395 w 1177264"/>
                      <a:gd name="connsiteY19-1810" fmla="*/ 970340 h 981516"/>
                      <a:gd name="connsiteX0-1811" fmla="*/ 255395 w 1177264"/>
                      <a:gd name="connsiteY0-1812" fmla="*/ 970340 h 981516"/>
                      <a:gd name="connsiteX1-1813" fmla="*/ 825377 w 1177264"/>
                      <a:gd name="connsiteY1-1814" fmla="*/ 872749 h 981516"/>
                      <a:gd name="connsiteX2-1815" fmla="*/ 1075120 w 1177264"/>
                      <a:gd name="connsiteY2-1816" fmla="*/ 335545 h 981516"/>
                      <a:gd name="connsiteX3-1817" fmla="*/ 1175115 w 1177264"/>
                      <a:gd name="connsiteY3-1818" fmla="*/ 174215 h 981516"/>
                      <a:gd name="connsiteX4-1819" fmla="*/ 1044421 w 1177264"/>
                      <a:gd name="connsiteY4-1820" fmla="*/ 164705 h 981516"/>
                      <a:gd name="connsiteX5-1821" fmla="*/ 926457 w 1177264"/>
                      <a:gd name="connsiteY5-1822" fmla="*/ 169773 h 981516"/>
                      <a:gd name="connsiteX6-1823" fmla="*/ 863878 w 1177264"/>
                      <a:gd name="connsiteY6-1824" fmla="*/ 185805 h 981516"/>
                      <a:gd name="connsiteX7-1825" fmla="*/ 778982 w 1177264"/>
                      <a:gd name="connsiteY7-1826" fmla="*/ 218458 h 981516"/>
                      <a:gd name="connsiteX8-1827" fmla="*/ 668403 w 1177264"/>
                      <a:gd name="connsiteY8-1828" fmla="*/ 259087 h 981516"/>
                      <a:gd name="connsiteX9-1829" fmla="*/ 556978 w 1177264"/>
                      <a:gd name="connsiteY9-1830" fmla="*/ 275472 h 981516"/>
                      <a:gd name="connsiteX10-1831" fmla="*/ 334210 w 1177264"/>
                      <a:gd name="connsiteY10-1832" fmla="*/ 198145 h 981516"/>
                      <a:gd name="connsiteX11-1833" fmla="*/ 171228 w 1177264"/>
                      <a:gd name="connsiteY11-1834" fmla="*/ 84687 h 981516"/>
                      <a:gd name="connsiteX12-1835" fmla="*/ 83640 w 1177264"/>
                      <a:gd name="connsiteY12-1836" fmla="*/ 22914 h 981516"/>
                      <a:gd name="connsiteX13-1837" fmla="*/ 28604 w 1177264"/>
                      <a:gd name="connsiteY13-1838" fmla="*/ 1953 h 981516"/>
                      <a:gd name="connsiteX14-1839" fmla="*/ 10493 w 1177264"/>
                      <a:gd name="connsiteY14-1840" fmla="*/ 7700 h 981516"/>
                      <a:gd name="connsiteX15-1841" fmla="*/ 8038 w 1177264"/>
                      <a:gd name="connsiteY15-1842" fmla="*/ 89132 h 981516"/>
                      <a:gd name="connsiteX16-1843" fmla="*/ 73330 w 1177264"/>
                      <a:gd name="connsiteY16-1844" fmla="*/ 258818 h 981516"/>
                      <a:gd name="connsiteX17-1845" fmla="*/ 136813 w 1177264"/>
                      <a:gd name="connsiteY17-1846" fmla="*/ 433546 h 981516"/>
                      <a:gd name="connsiteX18-1847" fmla="*/ 180581 w 1177264"/>
                      <a:gd name="connsiteY18-1848" fmla="*/ 708998 h 981516"/>
                      <a:gd name="connsiteX19-1849" fmla="*/ 255395 w 1177264"/>
                      <a:gd name="connsiteY19-1850" fmla="*/ 970340 h 981516"/>
                      <a:gd name="connsiteX0-1851" fmla="*/ 255396 w 1177264"/>
                      <a:gd name="connsiteY0-1852" fmla="*/ 970340 h 981516"/>
                      <a:gd name="connsiteX1-1853" fmla="*/ 825377 w 1177264"/>
                      <a:gd name="connsiteY1-1854" fmla="*/ 872749 h 981516"/>
                      <a:gd name="connsiteX2-1855" fmla="*/ 1075120 w 1177264"/>
                      <a:gd name="connsiteY2-1856" fmla="*/ 335545 h 981516"/>
                      <a:gd name="connsiteX3-1857" fmla="*/ 1175115 w 1177264"/>
                      <a:gd name="connsiteY3-1858" fmla="*/ 174215 h 981516"/>
                      <a:gd name="connsiteX4-1859" fmla="*/ 1044421 w 1177264"/>
                      <a:gd name="connsiteY4-1860" fmla="*/ 164705 h 981516"/>
                      <a:gd name="connsiteX5-1861" fmla="*/ 926457 w 1177264"/>
                      <a:gd name="connsiteY5-1862" fmla="*/ 169773 h 981516"/>
                      <a:gd name="connsiteX6-1863" fmla="*/ 863878 w 1177264"/>
                      <a:gd name="connsiteY6-1864" fmla="*/ 185805 h 981516"/>
                      <a:gd name="connsiteX7-1865" fmla="*/ 778982 w 1177264"/>
                      <a:gd name="connsiteY7-1866" fmla="*/ 218458 h 981516"/>
                      <a:gd name="connsiteX8-1867" fmla="*/ 668403 w 1177264"/>
                      <a:gd name="connsiteY8-1868" fmla="*/ 259087 h 981516"/>
                      <a:gd name="connsiteX9-1869" fmla="*/ 556978 w 1177264"/>
                      <a:gd name="connsiteY9-1870" fmla="*/ 275472 h 981516"/>
                      <a:gd name="connsiteX10-1871" fmla="*/ 334210 w 1177264"/>
                      <a:gd name="connsiteY10-1872" fmla="*/ 198145 h 981516"/>
                      <a:gd name="connsiteX11-1873" fmla="*/ 171228 w 1177264"/>
                      <a:gd name="connsiteY11-1874" fmla="*/ 84687 h 981516"/>
                      <a:gd name="connsiteX12-1875" fmla="*/ 83640 w 1177264"/>
                      <a:gd name="connsiteY12-1876" fmla="*/ 22914 h 981516"/>
                      <a:gd name="connsiteX13-1877" fmla="*/ 28604 w 1177264"/>
                      <a:gd name="connsiteY13-1878" fmla="*/ 1953 h 981516"/>
                      <a:gd name="connsiteX14-1879" fmla="*/ 10493 w 1177264"/>
                      <a:gd name="connsiteY14-1880" fmla="*/ 7700 h 981516"/>
                      <a:gd name="connsiteX15-1881" fmla="*/ 8038 w 1177264"/>
                      <a:gd name="connsiteY15-1882" fmla="*/ 89132 h 981516"/>
                      <a:gd name="connsiteX16-1883" fmla="*/ 73330 w 1177264"/>
                      <a:gd name="connsiteY16-1884" fmla="*/ 258818 h 981516"/>
                      <a:gd name="connsiteX17-1885" fmla="*/ 136813 w 1177264"/>
                      <a:gd name="connsiteY17-1886" fmla="*/ 433546 h 981516"/>
                      <a:gd name="connsiteX18-1887" fmla="*/ 180581 w 1177264"/>
                      <a:gd name="connsiteY18-1888" fmla="*/ 708998 h 981516"/>
                      <a:gd name="connsiteX19-1889" fmla="*/ 255396 w 1177264"/>
                      <a:gd name="connsiteY19-1890" fmla="*/ 970340 h 981516"/>
                      <a:gd name="connsiteX0-1891" fmla="*/ 274571 w 1177264"/>
                      <a:gd name="connsiteY0-1892" fmla="*/ 972683 h 983523"/>
                      <a:gd name="connsiteX1-1893" fmla="*/ 825377 w 1177264"/>
                      <a:gd name="connsiteY1-1894" fmla="*/ 872749 h 983523"/>
                      <a:gd name="connsiteX2-1895" fmla="*/ 1075120 w 1177264"/>
                      <a:gd name="connsiteY2-1896" fmla="*/ 335545 h 983523"/>
                      <a:gd name="connsiteX3-1897" fmla="*/ 1175115 w 1177264"/>
                      <a:gd name="connsiteY3-1898" fmla="*/ 174215 h 983523"/>
                      <a:gd name="connsiteX4-1899" fmla="*/ 1044421 w 1177264"/>
                      <a:gd name="connsiteY4-1900" fmla="*/ 164705 h 983523"/>
                      <a:gd name="connsiteX5-1901" fmla="*/ 926457 w 1177264"/>
                      <a:gd name="connsiteY5-1902" fmla="*/ 169773 h 983523"/>
                      <a:gd name="connsiteX6-1903" fmla="*/ 863878 w 1177264"/>
                      <a:gd name="connsiteY6-1904" fmla="*/ 185805 h 983523"/>
                      <a:gd name="connsiteX7-1905" fmla="*/ 778982 w 1177264"/>
                      <a:gd name="connsiteY7-1906" fmla="*/ 218458 h 983523"/>
                      <a:gd name="connsiteX8-1907" fmla="*/ 668403 w 1177264"/>
                      <a:gd name="connsiteY8-1908" fmla="*/ 259087 h 983523"/>
                      <a:gd name="connsiteX9-1909" fmla="*/ 556978 w 1177264"/>
                      <a:gd name="connsiteY9-1910" fmla="*/ 275472 h 983523"/>
                      <a:gd name="connsiteX10-1911" fmla="*/ 334210 w 1177264"/>
                      <a:gd name="connsiteY10-1912" fmla="*/ 198145 h 983523"/>
                      <a:gd name="connsiteX11-1913" fmla="*/ 171228 w 1177264"/>
                      <a:gd name="connsiteY11-1914" fmla="*/ 84687 h 983523"/>
                      <a:gd name="connsiteX12-1915" fmla="*/ 83640 w 1177264"/>
                      <a:gd name="connsiteY12-1916" fmla="*/ 22914 h 983523"/>
                      <a:gd name="connsiteX13-1917" fmla="*/ 28604 w 1177264"/>
                      <a:gd name="connsiteY13-1918" fmla="*/ 1953 h 983523"/>
                      <a:gd name="connsiteX14-1919" fmla="*/ 10493 w 1177264"/>
                      <a:gd name="connsiteY14-1920" fmla="*/ 7700 h 983523"/>
                      <a:gd name="connsiteX15-1921" fmla="*/ 8038 w 1177264"/>
                      <a:gd name="connsiteY15-1922" fmla="*/ 89132 h 983523"/>
                      <a:gd name="connsiteX16-1923" fmla="*/ 73330 w 1177264"/>
                      <a:gd name="connsiteY16-1924" fmla="*/ 258818 h 983523"/>
                      <a:gd name="connsiteX17-1925" fmla="*/ 136813 w 1177264"/>
                      <a:gd name="connsiteY17-1926" fmla="*/ 433546 h 983523"/>
                      <a:gd name="connsiteX18-1927" fmla="*/ 180581 w 1177264"/>
                      <a:gd name="connsiteY18-1928" fmla="*/ 708998 h 983523"/>
                      <a:gd name="connsiteX19-1929" fmla="*/ 274571 w 1177264"/>
                      <a:gd name="connsiteY19-1930" fmla="*/ 972683 h 98352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35" y="connsiteY17-736"/>
                      </a:cxn>
                      <a:cxn ang="0">
                        <a:pos x="connsiteX18-773" y="connsiteY18-774"/>
                      </a:cxn>
                      <a:cxn ang="0">
                        <a:pos x="connsiteX19-889" y="connsiteY19-890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/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/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/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/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/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/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/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/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/>
                  <p:cNvCxnSpPr/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/>
                  <p:cNvCxnSpPr/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/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/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/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-1" fmla="*/ 149762 w 266446"/>
                <a:gd name="connsiteY0-2" fmla="*/ 4097 h 522296"/>
                <a:gd name="connsiteX1-3" fmla="*/ 265586 w 266446"/>
                <a:gd name="connsiteY1-4" fmla="*/ 266225 h 522296"/>
                <a:gd name="connsiteX2-5" fmla="*/ 88802 w 266446"/>
                <a:gd name="connsiteY2-6" fmla="*/ 522257 h 522296"/>
                <a:gd name="connsiteX3-7" fmla="*/ 33938 w 266446"/>
                <a:gd name="connsiteY3-8" fmla="*/ 247937 h 522296"/>
                <a:gd name="connsiteX4-9" fmla="*/ 3458 w 266446"/>
                <a:gd name="connsiteY4-10" fmla="*/ 113825 h 522296"/>
                <a:gd name="connsiteX5-11" fmla="*/ 149762 w 266446"/>
                <a:gd name="connsiteY5-12" fmla="*/ 4097 h 522296"/>
                <a:gd name="connsiteX0-13" fmla="*/ 152709 w 269393"/>
                <a:gd name="connsiteY0-14" fmla="*/ 4381 h 522541"/>
                <a:gd name="connsiteX1-15" fmla="*/ 268533 w 269393"/>
                <a:gd name="connsiteY1-16" fmla="*/ 266509 h 522541"/>
                <a:gd name="connsiteX2-17" fmla="*/ 91749 w 269393"/>
                <a:gd name="connsiteY2-18" fmla="*/ 522541 h 522541"/>
                <a:gd name="connsiteX3-19" fmla="*/ 30789 w 269393"/>
                <a:gd name="connsiteY3-20" fmla="*/ 266509 h 522541"/>
                <a:gd name="connsiteX4-21" fmla="*/ 6405 w 269393"/>
                <a:gd name="connsiteY4-22" fmla="*/ 114109 h 522541"/>
                <a:gd name="connsiteX5-23" fmla="*/ 152709 w 269393"/>
                <a:gd name="connsiteY5-24" fmla="*/ 4381 h 5225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/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/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/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/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/>
              <p:cNvCxnSpPr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/>
              <p:cNvCxnSpPr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/>
              <p:cNvCxnSpPr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/>
              <p:cNvCxnSpPr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/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/>
            <p:cNvCxnSpPr/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/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/>
          <p:cNvSpPr txBox="1"/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/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endParaRPr lang="en-US" sz="3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  <a:endParaRPr lang="en-US" sz="3200" b="1" dirty="0">
              <a:solidFill>
                <a:srgbClr val="FFC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สี่เหลี่ยมผืนผ้า 71"/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/>
          <p:cNvSpPr/>
          <p:nvPr/>
        </p:nvSpPr>
        <p:spPr>
          <a:xfrm>
            <a:off x="1981200" y="3908137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/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51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endParaRPr lang="en-US" sz="3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  <a:endParaRPr lang="en-US" sz="3200" b="1" dirty="0">
              <a:solidFill>
                <a:srgbClr val="FFC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สี่เหลี่ยมผืนผ้า 71"/>
          <p:cNvSpPr/>
          <p:nvPr/>
        </p:nvSpPr>
        <p:spPr>
          <a:xfrm>
            <a:off x="3522116" y="175702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/>
          <p:cNvSpPr/>
          <p:nvPr/>
        </p:nvSpPr>
        <p:spPr>
          <a:xfrm>
            <a:off x="3522114" y="17823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/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94" name="กลุ่ม 146"/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/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/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/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/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/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/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?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/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94" name="กลุ่ม 146"/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/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/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/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/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/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/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207570" y="4152900"/>
            <a:ext cx="662110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vi-VN" alt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kumimoji="0" lang="vi-VN" altLang="en-US" sz="3600" b="1" i="0" u="none" strike="noStrike" kern="1200" cap="none" spc="0" normalizeH="0" baseline="0" noProof="0" dirty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/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/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/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/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/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/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/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41834 w 43256"/>
              <a:gd name="connsiteY8-106" fmla="*/ 15213 h 43219"/>
              <a:gd name="connsiteX9-107" fmla="*/ 40386 w 43256"/>
              <a:gd name="connsiteY9-108" fmla="*/ 1788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/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/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/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/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/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/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  <a:gd name="connsiteX0-9" fmla="*/ 0 w 232966"/>
                  <a:gd name="connsiteY0-10" fmla="*/ 263371 h 278376"/>
                  <a:gd name="connsiteX1-11" fmla="*/ 116483 w 232966"/>
                  <a:gd name="connsiteY1-12" fmla="*/ 0 h 278376"/>
                  <a:gd name="connsiteX2-13" fmla="*/ 232966 w 232966"/>
                  <a:gd name="connsiteY2-14" fmla="*/ 263371 h 278376"/>
                  <a:gd name="connsiteX3-15" fmla="*/ 134923 w 232966"/>
                  <a:gd name="connsiteY3-16" fmla="*/ 278377 h 278376"/>
                  <a:gd name="connsiteX4-17" fmla="*/ 0 w 232966"/>
                  <a:gd name="connsiteY4-18" fmla="*/ 263371 h 278376"/>
                  <a:gd name="connsiteX0-19" fmla="*/ 0 w 235617"/>
                  <a:gd name="connsiteY0-20" fmla="*/ 263371 h 278377"/>
                  <a:gd name="connsiteX1-21" fmla="*/ 116483 w 235617"/>
                  <a:gd name="connsiteY1-22" fmla="*/ 0 h 278377"/>
                  <a:gd name="connsiteX2-23" fmla="*/ 235617 w 235617"/>
                  <a:gd name="connsiteY2-24" fmla="*/ 266754 h 278377"/>
                  <a:gd name="connsiteX3-25" fmla="*/ 134923 w 235617"/>
                  <a:gd name="connsiteY3-26" fmla="*/ 278377 h 278377"/>
                  <a:gd name="connsiteX4-27" fmla="*/ 0 w 235617"/>
                  <a:gd name="connsiteY4-28" fmla="*/ 263371 h 27837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17" y="connsiteY4-18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/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/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/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/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/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-1" fmla="*/ 0 w 207919"/>
                      <a:gd name="connsiteY0-2" fmla="*/ 334027 h 337820"/>
                      <a:gd name="connsiteX1-3" fmla="*/ 103779 w 207919"/>
                      <a:gd name="connsiteY1-4" fmla="*/ 0 h 337820"/>
                      <a:gd name="connsiteX2-5" fmla="*/ 207919 w 207919"/>
                      <a:gd name="connsiteY2-6" fmla="*/ 337820 h 337820"/>
                      <a:gd name="connsiteX3-7" fmla="*/ 0 w 207919"/>
                      <a:gd name="connsiteY3-8" fmla="*/ 334027 h 337820"/>
                      <a:gd name="connsiteX0-9" fmla="*/ 0 w 207919"/>
                      <a:gd name="connsiteY0-10" fmla="*/ 334027 h 343438"/>
                      <a:gd name="connsiteX1-11" fmla="*/ 103779 w 207919"/>
                      <a:gd name="connsiteY1-12" fmla="*/ 0 h 343438"/>
                      <a:gd name="connsiteX2-13" fmla="*/ 207919 w 207919"/>
                      <a:gd name="connsiteY2-14" fmla="*/ 337820 h 343438"/>
                      <a:gd name="connsiteX3-15" fmla="*/ 128002 w 207919"/>
                      <a:gd name="connsiteY3-16" fmla="*/ 343438 h 343438"/>
                      <a:gd name="connsiteX4" fmla="*/ 0 w 207919"/>
                      <a:gd name="connsiteY4" fmla="*/ 334027 h 343438"/>
                      <a:gd name="connsiteX0-17" fmla="*/ 0 w 207919"/>
                      <a:gd name="connsiteY0-18" fmla="*/ 334027 h 343438"/>
                      <a:gd name="connsiteX1-19" fmla="*/ 103779 w 207919"/>
                      <a:gd name="connsiteY1-20" fmla="*/ 0 h 343438"/>
                      <a:gd name="connsiteX2-21" fmla="*/ 207919 w 207919"/>
                      <a:gd name="connsiteY2-22" fmla="*/ 337820 h 343438"/>
                      <a:gd name="connsiteX3-23" fmla="*/ 128002 w 207919"/>
                      <a:gd name="connsiteY3-24" fmla="*/ 343438 h 343438"/>
                      <a:gd name="connsiteX4-25" fmla="*/ 0 w 207919"/>
                      <a:gd name="connsiteY4-26" fmla="*/ 334027 h 343438"/>
                      <a:gd name="connsiteX0-27" fmla="*/ 0 w 207919"/>
                      <a:gd name="connsiteY0-28" fmla="*/ 334027 h 344764"/>
                      <a:gd name="connsiteX1-29" fmla="*/ 103779 w 207919"/>
                      <a:gd name="connsiteY1-30" fmla="*/ 0 h 344764"/>
                      <a:gd name="connsiteX2-31" fmla="*/ 207919 w 207919"/>
                      <a:gd name="connsiteY2-32" fmla="*/ 337820 h 344764"/>
                      <a:gd name="connsiteX3-33" fmla="*/ 115118 w 207919"/>
                      <a:gd name="connsiteY3-34" fmla="*/ 344764 h 344764"/>
                      <a:gd name="connsiteX4-35" fmla="*/ 0 w 207919"/>
                      <a:gd name="connsiteY4-36" fmla="*/ 334027 h 344764"/>
                      <a:gd name="connsiteX0-37" fmla="*/ 0 w 213458"/>
                      <a:gd name="connsiteY0-38" fmla="*/ 338604 h 344764"/>
                      <a:gd name="connsiteX1-39" fmla="*/ 109318 w 213458"/>
                      <a:gd name="connsiteY1-40" fmla="*/ 0 h 344764"/>
                      <a:gd name="connsiteX2-41" fmla="*/ 213458 w 213458"/>
                      <a:gd name="connsiteY2-42" fmla="*/ 337820 h 344764"/>
                      <a:gd name="connsiteX3-43" fmla="*/ 120657 w 213458"/>
                      <a:gd name="connsiteY3-44" fmla="*/ 344764 h 344764"/>
                      <a:gd name="connsiteX4-45" fmla="*/ 0 w 213458"/>
                      <a:gd name="connsiteY4-46" fmla="*/ 338604 h 344764"/>
                      <a:gd name="connsiteX0-47" fmla="*/ 0 w 215266"/>
                      <a:gd name="connsiteY0-48" fmla="*/ 338604 h 345773"/>
                      <a:gd name="connsiteX1-49" fmla="*/ 109318 w 215266"/>
                      <a:gd name="connsiteY1-50" fmla="*/ 0 h 345773"/>
                      <a:gd name="connsiteX2-51" fmla="*/ 215266 w 215266"/>
                      <a:gd name="connsiteY2-52" fmla="*/ 345646 h 345773"/>
                      <a:gd name="connsiteX3-53" fmla="*/ 120657 w 215266"/>
                      <a:gd name="connsiteY3-54" fmla="*/ 344764 h 345773"/>
                      <a:gd name="connsiteX4-55" fmla="*/ 0 w 215266"/>
                      <a:gd name="connsiteY4-56" fmla="*/ 338604 h 34577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/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-1" fmla="*/ 0 w 147817"/>
                      <a:gd name="connsiteY0-2" fmla="*/ 241400 h 241400"/>
                      <a:gd name="connsiteX1-3" fmla="*/ 76167 w 147817"/>
                      <a:gd name="connsiteY1-4" fmla="*/ 0 h 241400"/>
                      <a:gd name="connsiteX2-5" fmla="*/ 147817 w 147817"/>
                      <a:gd name="connsiteY2-6" fmla="*/ 220938 h 241400"/>
                      <a:gd name="connsiteX3-7" fmla="*/ 0 w 147817"/>
                      <a:gd name="connsiteY3-8" fmla="*/ 241400 h 241400"/>
                      <a:gd name="connsiteX0-9" fmla="*/ 0 w 147817"/>
                      <a:gd name="connsiteY0-10" fmla="*/ 241400 h 241400"/>
                      <a:gd name="connsiteX1-11" fmla="*/ 76167 w 147817"/>
                      <a:gd name="connsiteY1-12" fmla="*/ 0 h 241400"/>
                      <a:gd name="connsiteX2-13" fmla="*/ 147817 w 147817"/>
                      <a:gd name="connsiteY2-14" fmla="*/ 220938 h 241400"/>
                      <a:gd name="connsiteX3-15" fmla="*/ 93041 w 147817"/>
                      <a:gd name="connsiteY3-16" fmla="*/ 237777 h 241400"/>
                      <a:gd name="connsiteX4" fmla="*/ 0 w 147817"/>
                      <a:gd name="connsiteY4" fmla="*/ 241400 h 241400"/>
                      <a:gd name="connsiteX0-17" fmla="*/ 0 w 157448"/>
                      <a:gd name="connsiteY0-18" fmla="*/ 249678 h 249678"/>
                      <a:gd name="connsiteX1-19" fmla="*/ 85798 w 157448"/>
                      <a:gd name="connsiteY1-20" fmla="*/ 0 h 249678"/>
                      <a:gd name="connsiteX2-21" fmla="*/ 157448 w 157448"/>
                      <a:gd name="connsiteY2-22" fmla="*/ 220938 h 249678"/>
                      <a:gd name="connsiteX3-23" fmla="*/ 102672 w 157448"/>
                      <a:gd name="connsiteY3-24" fmla="*/ 237777 h 249678"/>
                      <a:gd name="connsiteX4-25" fmla="*/ 0 w 157448"/>
                      <a:gd name="connsiteY4-26" fmla="*/ 249678 h 249678"/>
                      <a:gd name="connsiteX0-27" fmla="*/ 0 w 152521"/>
                      <a:gd name="connsiteY0-28" fmla="*/ 227356 h 237777"/>
                      <a:gd name="connsiteX1-29" fmla="*/ 80871 w 152521"/>
                      <a:gd name="connsiteY1-30" fmla="*/ 0 h 237777"/>
                      <a:gd name="connsiteX2-31" fmla="*/ 152521 w 152521"/>
                      <a:gd name="connsiteY2-32" fmla="*/ 220938 h 237777"/>
                      <a:gd name="connsiteX3-33" fmla="*/ 97745 w 152521"/>
                      <a:gd name="connsiteY3-34" fmla="*/ 237777 h 237777"/>
                      <a:gd name="connsiteX4-35" fmla="*/ 0 w 152521"/>
                      <a:gd name="connsiteY4-36" fmla="*/ 227356 h 237777"/>
                      <a:gd name="connsiteX0-37" fmla="*/ 0 w 152521"/>
                      <a:gd name="connsiteY0-38" fmla="*/ 227356 h 230336"/>
                      <a:gd name="connsiteX1-39" fmla="*/ 80871 w 152521"/>
                      <a:gd name="connsiteY1-40" fmla="*/ 0 h 230336"/>
                      <a:gd name="connsiteX2-41" fmla="*/ 152521 w 152521"/>
                      <a:gd name="connsiteY2-42" fmla="*/ 220938 h 230336"/>
                      <a:gd name="connsiteX3-43" fmla="*/ 99387 w 152521"/>
                      <a:gd name="connsiteY3-44" fmla="*/ 230336 h 230336"/>
                      <a:gd name="connsiteX4-45" fmla="*/ 0 w 152521"/>
                      <a:gd name="connsiteY4-46" fmla="*/ 227356 h 230336"/>
                      <a:gd name="connsiteX0-47" fmla="*/ 0 w 148655"/>
                      <a:gd name="connsiteY0-48" fmla="*/ 233411 h 233411"/>
                      <a:gd name="connsiteX1-49" fmla="*/ 77005 w 148655"/>
                      <a:gd name="connsiteY1-50" fmla="*/ 0 h 233411"/>
                      <a:gd name="connsiteX2-51" fmla="*/ 148655 w 148655"/>
                      <a:gd name="connsiteY2-52" fmla="*/ 220938 h 233411"/>
                      <a:gd name="connsiteX3-53" fmla="*/ 95521 w 148655"/>
                      <a:gd name="connsiteY3-54" fmla="*/ 230336 h 233411"/>
                      <a:gd name="connsiteX4-55" fmla="*/ 0 w 148655"/>
                      <a:gd name="connsiteY4-56" fmla="*/ 233411 h 23341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/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-1" fmla="*/ 0 w 140684"/>
                      <a:gd name="connsiteY0-2" fmla="*/ 235324 h 235324"/>
                      <a:gd name="connsiteX1-3" fmla="*/ 70062 w 140684"/>
                      <a:gd name="connsiteY1-4" fmla="*/ 0 h 235324"/>
                      <a:gd name="connsiteX2-5" fmla="*/ 140684 w 140684"/>
                      <a:gd name="connsiteY2-6" fmla="*/ 229327 h 235324"/>
                      <a:gd name="connsiteX3-7" fmla="*/ 0 w 140684"/>
                      <a:gd name="connsiteY3-8" fmla="*/ 235324 h 235324"/>
                      <a:gd name="connsiteX0-9" fmla="*/ 0 w 146121"/>
                      <a:gd name="connsiteY0-10" fmla="*/ 228765 h 229327"/>
                      <a:gd name="connsiteX1-11" fmla="*/ 75499 w 146121"/>
                      <a:gd name="connsiteY1-12" fmla="*/ 0 h 229327"/>
                      <a:gd name="connsiteX2-13" fmla="*/ 146121 w 146121"/>
                      <a:gd name="connsiteY2-14" fmla="*/ 229327 h 229327"/>
                      <a:gd name="connsiteX3-15" fmla="*/ 0 w 146121"/>
                      <a:gd name="connsiteY3-16" fmla="*/ 228765 h 229327"/>
                      <a:gd name="connsiteX0-17" fmla="*/ 0 w 144798"/>
                      <a:gd name="connsiteY0-18" fmla="*/ 228765 h 234850"/>
                      <a:gd name="connsiteX1-19" fmla="*/ 75499 w 144798"/>
                      <a:gd name="connsiteY1-20" fmla="*/ 0 h 234850"/>
                      <a:gd name="connsiteX2-21" fmla="*/ 144798 w 144798"/>
                      <a:gd name="connsiteY2-22" fmla="*/ 234850 h 234850"/>
                      <a:gd name="connsiteX3-23" fmla="*/ 0 w 144798"/>
                      <a:gd name="connsiteY3-24" fmla="*/ 228765 h 234850"/>
                      <a:gd name="connsiteX0-25" fmla="*/ 0 w 150321"/>
                      <a:gd name="connsiteY0-26" fmla="*/ 227442 h 234850"/>
                      <a:gd name="connsiteX1-27" fmla="*/ 81022 w 150321"/>
                      <a:gd name="connsiteY1-28" fmla="*/ 0 h 234850"/>
                      <a:gd name="connsiteX2-29" fmla="*/ 150321 w 150321"/>
                      <a:gd name="connsiteY2-30" fmla="*/ 234850 h 234850"/>
                      <a:gd name="connsiteX3-31" fmla="*/ 0 w 150321"/>
                      <a:gd name="connsiteY3-32" fmla="*/ 227442 h 234850"/>
                      <a:gd name="connsiteX0-33" fmla="*/ 0 w 149171"/>
                      <a:gd name="connsiteY0-34" fmla="*/ 227442 h 229902"/>
                      <a:gd name="connsiteX1-35" fmla="*/ 81022 w 149171"/>
                      <a:gd name="connsiteY1-36" fmla="*/ 0 h 229902"/>
                      <a:gd name="connsiteX2-37" fmla="*/ 149171 w 149171"/>
                      <a:gd name="connsiteY2-38" fmla="*/ 229902 h 229902"/>
                      <a:gd name="connsiteX3-39" fmla="*/ 0 w 149171"/>
                      <a:gd name="connsiteY3-40" fmla="*/ 227442 h 22990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/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/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-1" fmla="*/ 25979 w 512796"/>
                      <a:gd name="connsiteY0-2" fmla="*/ 45738 h 183163"/>
                      <a:gd name="connsiteX1-3" fmla="*/ 3119 w 512796"/>
                      <a:gd name="connsiteY1-4" fmla="*/ 99078 h 183163"/>
                      <a:gd name="connsiteX2-5" fmla="*/ 86939 w 512796"/>
                      <a:gd name="connsiteY2-6" fmla="*/ 167658 h 183163"/>
                      <a:gd name="connsiteX3-7" fmla="*/ 239339 w 512796"/>
                      <a:gd name="connsiteY3-8" fmla="*/ 99078 h 183163"/>
                      <a:gd name="connsiteX4-9" fmla="*/ 262199 w 512796"/>
                      <a:gd name="connsiteY4-10" fmla="*/ 18 h 183163"/>
                      <a:gd name="connsiteX5-11" fmla="*/ 262188 w 512796"/>
                      <a:gd name="connsiteY5-12" fmla="*/ 107103 h 183163"/>
                      <a:gd name="connsiteX6-13" fmla="*/ 361259 w 512796"/>
                      <a:gd name="connsiteY6-14" fmla="*/ 182898 h 183163"/>
                      <a:gd name="connsiteX7-15" fmla="*/ 506039 w 512796"/>
                      <a:gd name="connsiteY7-16" fmla="*/ 129558 h 183163"/>
                      <a:gd name="connsiteX8-17" fmla="*/ 475559 w 512796"/>
                      <a:gd name="connsiteY8-18" fmla="*/ 60978 h 183163"/>
                      <a:gd name="connsiteX0-19" fmla="*/ 25979 w 505781"/>
                      <a:gd name="connsiteY0-20" fmla="*/ 45738 h 184207"/>
                      <a:gd name="connsiteX1-21" fmla="*/ 3119 w 505781"/>
                      <a:gd name="connsiteY1-22" fmla="*/ 99078 h 184207"/>
                      <a:gd name="connsiteX2-23" fmla="*/ 86939 w 505781"/>
                      <a:gd name="connsiteY2-24" fmla="*/ 167658 h 184207"/>
                      <a:gd name="connsiteX3-25" fmla="*/ 239339 w 505781"/>
                      <a:gd name="connsiteY3-26" fmla="*/ 99078 h 184207"/>
                      <a:gd name="connsiteX4-27" fmla="*/ 262199 w 505781"/>
                      <a:gd name="connsiteY4-28" fmla="*/ 18 h 184207"/>
                      <a:gd name="connsiteX5-29" fmla="*/ 262188 w 505781"/>
                      <a:gd name="connsiteY5-30" fmla="*/ 107103 h 184207"/>
                      <a:gd name="connsiteX6-31" fmla="*/ 361259 w 505781"/>
                      <a:gd name="connsiteY6-32" fmla="*/ 182898 h 184207"/>
                      <a:gd name="connsiteX7-33" fmla="*/ 497419 w 505781"/>
                      <a:gd name="connsiteY7-34" fmla="*/ 148177 h 184207"/>
                      <a:gd name="connsiteX8-35" fmla="*/ 475559 w 505781"/>
                      <a:gd name="connsiteY8-36" fmla="*/ 60978 h 184207"/>
                      <a:gd name="connsiteX0-37" fmla="*/ 27273 w 507075"/>
                      <a:gd name="connsiteY0-38" fmla="*/ 45738 h 184207"/>
                      <a:gd name="connsiteX1-39" fmla="*/ 4413 w 507075"/>
                      <a:gd name="connsiteY1-40" fmla="*/ 99078 h 184207"/>
                      <a:gd name="connsiteX2-41" fmla="*/ 107458 w 507075"/>
                      <a:gd name="connsiteY2-42" fmla="*/ 164864 h 184207"/>
                      <a:gd name="connsiteX3-43" fmla="*/ 240633 w 507075"/>
                      <a:gd name="connsiteY3-44" fmla="*/ 99078 h 184207"/>
                      <a:gd name="connsiteX4-45" fmla="*/ 263493 w 507075"/>
                      <a:gd name="connsiteY4-46" fmla="*/ 18 h 184207"/>
                      <a:gd name="connsiteX5-47" fmla="*/ 263482 w 507075"/>
                      <a:gd name="connsiteY5-48" fmla="*/ 107103 h 184207"/>
                      <a:gd name="connsiteX6-49" fmla="*/ 362553 w 507075"/>
                      <a:gd name="connsiteY6-50" fmla="*/ 182898 h 184207"/>
                      <a:gd name="connsiteX7-51" fmla="*/ 498713 w 507075"/>
                      <a:gd name="connsiteY7-52" fmla="*/ 148177 h 184207"/>
                      <a:gd name="connsiteX8-53" fmla="*/ 476853 w 507075"/>
                      <a:gd name="connsiteY8-54" fmla="*/ 60978 h 184207"/>
                      <a:gd name="connsiteX0-55" fmla="*/ 18837 w 498639"/>
                      <a:gd name="connsiteY0-56" fmla="*/ 45738 h 184207"/>
                      <a:gd name="connsiteX1-57" fmla="*/ 6379 w 498639"/>
                      <a:gd name="connsiteY1-58" fmla="*/ 118708 h 184207"/>
                      <a:gd name="connsiteX2-59" fmla="*/ 99022 w 498639"/>
                      <a:gd name="connsiteY2-60" fmla="*/ 164864 h 184207"/>
                      <a:gd name="connsiteX3-61" fmla="*/ 232197 w 498639"/>
                      <a:gd name="connsiteY3-62" fmla="*/ 99078 h 184207"/>
                      <a:gd name="connsiteX4-63" fmla="*/ 255057 w 498639"/>
                      <a:gd name="connsiteY4-64" fmla="*/ 18 h 184207"/>
                      <a:gd name="connsiteX5-65" fmla="*/ 255046 w 498639"/>
                      <a:gd name="connsiteY5-66" fmla="*/ 107103 h 184207"/>
                      <a:gd name="connsiteX6-67" fmla="*/ 354117 w 498639"/>
                      <a:gd name="connsiteY6-68" fmla="*/ 182898 h 184207"/>
                      <a:gd name="connsiteX7-69" fmla="*/ 490277 w 498639"/>
                      <a:gd name="connsiteY7-70" fmla="*/ 148177 h 184207"/>
                      <a:gd name="connsiteX8-71" fmla="*/ 468417 w 498639"/>
                      <a:gd name="connsiteY8-72" fmla="*/ 60978 h 184207"/>
                      <a:gd name="connsiteX0-73" fmla="*/ 18837 w 490561"/>
                      <a:gd name="connsiteY0-74" fmla="*/ 45738 h 184149"/>
                      <a:gd name="connsiteX1-75" fmla="*/ 6379 w 490561"/>
                      <a:gd name="connsiteY1-76" fmla="*/ 118708 h 184149"/>
                      <a:gd name="connsiteX2-77" fmla="*/ 99022 w 490561"/>
                      <a:gd name="connsiteY2-78" fmla="*/ 164864 h 184149"/>
                      <a:gd name="connsiteX3-79" fmla="*/ 232197 w 490561"/>
                      <a:gd name="connsiteY3-80" fmla="*/ 99078 h 184149"/>
                      <a:gd name="connsiteX4-81" fmla="*/ 255057 w 490561"/>
                      <a:gd name="connsiteY4-82" fmla="*/ 18 h 184149"/>
                      <a:gd name="connsiteX5-83" fmla="*/ 255046 w 490561"/>
                      <a:gd name="connsiteY5-84" fmla="*/ 107103 h 184149"/>
                      <a:gd name="connsiteX6-85" fmla="*/ 354117 w 490561"/>
                      <a:gd name="connsiteY6-86" fmla="*/ 182898 h 184149"/>
                      <a:gd name="connsiteX7-87" fmla="*/ 478863 w 490561"/>
                      <a:gd name="connsiteY7-88" fmla="*/ 147570 h 184149"/>
                      <a:gd name="connsiteX8-89" fmla="*/ 468417 w 490561"/>
                      <a:gd name="connsiteY8-90" fmla="*/ 60978 h 18414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/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/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/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/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/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/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/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/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/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/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/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/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9012"/>
                      <a:gd name="connsiteY0-2" fmla="*/ 356918 h 360680"/>
                      <a:gd name="connsiteX1-3" fmla="*/ 124806 w 249012"/>
                      <a:gd name="connsiteY1-4" fmla="*/ 0 h 360680"/>
                      <a:gd name="connsiteX2-5" fmla="*/ 249012 w 249012"/>
                      <a:gd name="connsiteY2-6" fmla="*/ 360680 h 360680"/>
                      <a:gd name="connsiteX3-7" fmla="*/ 0 w 249012"/>
                      <a:gd name="connsiteY3-8" fmla="*/ 356918 h 360680"/>
                      <a:gd name="connsiteX0-9" fmla="*/ 0 w 252092"/>
                      <a:gd name="connsiteY0-10" fmla="*/ 356918 h 367905"/>
                      <a:gd name="connsiteX1-11" fmla="*/ 124806 w 252092"/>
                      <a:gd name="connsiteY1-12" fmla="*/ 0 h 367905"/>
                      <a:gd name="connsiteX2-13" fmla="*/ 252092 w 252092"/>
                      <a:gd name="connsiteY2-14" fmla="*/ 367905 h 367905"/>
                      <a:gd name="connsiteX3-15" fmla="*/ 0 w 252092"/>
                      <a:gd name="connsiteY3-16" fmla="*/ 356918 h 367905"/>
                      <a:gd name="connsiteX0-17" fmla="*/ 0 w 258716"/>
                      <a:gd name="connsiteY0-18" fmla="*/ 363762 h 367905"/>
                      <a:gd name="connsiteX1-19" fmla="*/ 131430 w 258716"/>
                      <a:gd name="connsiteY1-20" fmla="*/ 0 h 367905"/>
                      <a:gd name="connsiteX2-21" fmla="*/ 258716 w 258716"/>
                      <a:gd name="connsiteY2-22" fmla="*/ 367905 h 367905"/>
                      <a:gd name="connsiteX3-23" fmla="*/ 0 w 258716"/>
                      <a:gd name="connsiteY3-24" fmla="*/ 363762 h 36790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/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5169"/>
                      <a:gd name="connsiteY0-2" fmla="*/ 360680 h 376630"/>
                      <a:gd name="connsiteX1-3" fmla="*/ 124206 w 245169"/>
                      <a:gd name="connsiteY1-4" fmla="*/ 0 h 376630"/>
                      <a:gd name="connsiteX2-5" fmla="*/ 245169 w 245169"/>
                      <a:gd name="connsiteY2-6" fmla="*/ 376630 h 376630"/>
                      <a:gd name="connsiteX3-7" fmla="*/ 0 w 245169"/>
                      <a:gd name="connsiteY3-8" fmla="*/ 360680 h 376630"/>
                      <a:gd name="connsiteX0-9" fmla="*/ 0 w 244269"/>
                      <a:gd name="connsiteY0-10" fmla="*/ 360680 h 370986"/>
                      <a:gd name="connsiteX1-11" fmla="*/ 124206 w 244269"/>
                      <a:gd name="connsiteY1-12" fmla="*/ 0 h 370986"/>
                      <a:gd name="connsiteX2-13" fmla="*/ 244269 w 244269"/>
                      <a:gd name="connsiteY2-14" fmla="*/ 370986 h 370986"/>
                      <a:gd name="connsiteX3-15" fmla="*/ 0 w 244269"/>
                      <a:gd name="connsiteY3-16" fmla="*/ 360680 h 370986"/>
                      <a:gd name="connsiteX0-17" fmla="*/ 0 w 246831"/>
                      <a:gd name="connsiteY0-18" fmla="*/ 368803 h 370986"/>
                      <a:gd name="connsiteX1-19" fmla="*/ 126768 w 246831"/>
                      <a:gd name="connsiteY1-20" fmla="*/ 0 h 370986"/>
                      <a:gd name="connsiteX2-21" fmla="*/ 246831 w 246831"/>
                      <a:gd name="connsiteY2-22" fmla="*/ 370986 h 370986"/>
                      <a:gd name="connsiteX3-23" fmla="*/ 0 w 246831"/>
                      <a:gd name="connsiteY3-24" fmla="*/ 368803 h 370986"/>
                      <a:gd name="connsiteX0-25" fmla="*/ 0 w 252648"/>
                      <a:gd name="connsiteY0-26" fmla="*/ 368803 h 375202"/>
                      <a:gd name="connsiteX1-27" fmla="*/ 126768 w 252648"/>
                      <a:gd name="connsiteY1-28" fmla="*/ 0 h 375202"/>
                      <a:gd name="connsiteX2-29" fmla="*/ 252648 w 252648"/>
                      <a:gd name="connsiteY2-30" fmla="*/ 375202 h 375202"/>
                      <a:gd name="connsiteX3-31" fmla="*/ 0 w 252648"/>
                      <a:gd name="connsiteY3-32" fmla="*/ 368803 h 37520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/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56537"/>
                      <a:gd name="connsiteY0-2" fmla="*/ 358118 h 360680"/>
                      <a:gd name="connsiteX1-3" fmla="*/ 132331 w 256537"/>
                      <a:gd name="connsiteY1-4" fmla="*/ 0 h 360680"/>
                      <a:gd name="connsiteX2-5" fmla="*/ 256537 w 256537"/>
                      <a:gd name="connsiteY2-6" fmla="*/ 360680 h 360680"/>
                      <a:gd name="connsiteX3-7" fmla="*/ 0 w 256537"/>
                      <a:gd name="connsiteY3-8" fmla="*/ 358118 h 360680"/>
                      <a:gd name="connsiteX0-9" fmla="*/ 0 w 262481"/>
                      <a:gd name="connsiteY0-10" fmla="*/ 358118 h 361661"/>
                      <a:gd name="connsiteX1-11" fmla="*/ 132331 w 262481"/>
                      <a:gd name="connsiteY1-12" fmla="*/ 0 h 361661"/>
                      <a:gd name="connsiteX2-13" fmla="*/ 262481 w 262481"/>
                      <a:gd name="connsiteY2-14" fmla="*/ 361661 h 361661"/>
                      <a:gd name="connsiteX3-15" fmla="*/ 0 w 262481"/>
                      <a:gd name="connsiteY3-16" fmla="*/ 358118 h 36166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/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/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9012"/>
                      <a:gd name="connsiteY0-2" fmla="*/ 356918 h 360680"/>
                      <a:gd name="connsiteX1-3" fmla="*/ 124806 w 249012"/>
                      <a:gd name="connsiteY1-4" fmla="*/ 0 h 360680"/>
                      <a:gd name="connsiteX2-5" fmla="*/ 249012 w 249012"/>
                      <a:gd name="connsiteY2-6" fmla="*/ 360680 h 360680"/>
                      <a:gd name="connsiteX3-7" fmla="*/ 0 w 249012"/>
                      <a:gd name="connsiteY3-8" fmla="*/ 356918 h 360680"/>
                      <a:gd name="connsiteX0-9" fmla="*/ 0 w 252092"/>
                      <a:gd name="connsiteY0-10" fmla="*/ 356918 h 367905"/>
                      <a:gd name="connsiteX1-11" fmla="*/ 124806 w 252092"/>
                      <a:gd name="connsiteY1-12" fmla="*/ 0 h 367905"/>
                      <a:gd name="connsiteX2-13" fmla="*/ 252092 w 252092"/>
                      <a:gd name="connsiteY2-14" fmla="*/ 367905 h 367905"/>
                      <a:gd name="connsiteX3-15" fmla="*/ 0 w 252092"/>
                      <a:gd name="connsiteY3-16" fmla="*/ 356918 h 367905"/>
                      <a:gd name="connsiteX0-17" fmla="*/ 0 w 258716"/>
                      <a:gd name="connsiteY0-18" fmla="*/ 363762 h 367905"/>
                      <a:gd name="connsiteX1-19" fmla="*/ 131430 w 258716"/>
                      <a:gd name="connsiteY1-20" fmla="*/ 0 h 367905"/>
                      <a:gd name="connsiteX2-21" fmla="*/ 258716 w 258716"/>
                      <a:gd name="connsiteY2-22" fmla="*/ 367905 h 367905"/>
                      <a:gd name="connsiteX3-23" fmla="*/ 0 w 258716"/>
                      <a:gd name="connsiteY3-24" fmla="*/ 363762 h 367905"/>
                      <a:gd name="connsiteX0-25" fmla="*/ 0 w 258797"/>
                      <a:gd name="connsiteY0-26" fmla="*/ 375349 h 375349"/>
                      <a:gd name="connsiteX1-27" fmla="*/ 131511 w 258797"/>
                      <a:gd name="connsiteY1-28" fmla="*/ 0 h 375349"/>
                      <a:gd name="connsiteX2-29" fmla="*/ 258797 w 258797"/>
                      <a:gd name="connsiteY2-30" fmla="*/ 367905 h 375349"/>
                      <a:gd name="connsiteX3-31" fmla="*/ 0 w 258797"/>
                      <a:gd name="connsiteY3-32" fmla="*/ 375349 h 375349"/>
                      <a:gd name="connsiteX0-33" fmla="*/ 0 w 257191"/>
                      <a:gd name="connsiteY0-34" fmla="*/ 369901 h 369901"/>
                      <a:gd name="connsiteX1-35" fmla="*/ 129905 w 257191"/>
                      <a:gd name="connsiteY1-36" fmla="*/ 0 h 369901"/>
                      <a:gd name="connsiteX2-37" fmla="*/ 257191 w 257191"/>
                      <a:gd name="connsiteY2-38" fmla="*/ 367905 h 369901"/>
                      <a:gd name="connsiteX3-39" fmla="*/ 0 w 257191"/>
                      <a:gd name="connsiteY3-40" fmla="*/ 369901 h 36990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/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5169"/>
                      <a:gd name="connsiteY0-2" fmla="*/ 360680 h 376630"/>
                      <a:gd name="connsiteX1-3" fmla="*/ 124206 w 245169"/>
                      <a:gd name="connsiteY1-4" fmla="*/ 0 h 376630"/>
                      <a:gd name="connsiteX2-5" fmla="*/ 245169 w 245169"/>
                      <a:gd name="connsiteY2-6" fmla="*/ 376630 h 376630"/>
                      <a:gd name="connsiteX3-7" fmla="*/ 0 w 245169"/>
                      <a:gd name="connsiteY3-8" fmla="*/ 360680 h 376630"/>
                      <a:gd name="connsiteX0-9" fmla="*/ 0 w 244269"/>
                      <a:gd name="connsiteY0-10" fmla="*/ 360680 h 370986"/>
                      <a:gd name="connsiteX1-11" fmla="*/ 124206 w 244269"/>
                      <a:gd name="connsiteY1-12" fmla="*/ 0 h 370986"/>
                      <a:gd name="connsiteX2-13" fmla="*/ 244269 w 244269"/>
                      <a:gd name="connsiteY2-14" fmla="*/ 370986 h 370986"/>
                      <a:gd name="connsiteX3-15" fmla="*/ 0 w 244269"/>
                      <a:gd name="connsiteY3-16" fmla="*/ 360680 h 370986"/>
                      <a:gd name="connsiteX0-17" fmla="*/ 0 w 246831"/>
                      <a:gd name="connsiteY0-18" fmla="*/ 368803 h 370986"/>
                      <a:gd name="connsiteX1-19" fmla="*/ 126768 w 246831"/>
                      <a:gd name="connsiteY1-20" fmla="*/ 0 h 370986"/>
                      <a:gd name="connsiteX2-21" fmla="*/ 246831 w 246831"/>
                      <a:gd name="connsiteY2-22" fmla="*/ 370986 h 370986"/>
                      <a:gd name="connsiteX3-23" fmla="*/ 0 w 246831"/>
                      <a:gd name="connsiteY3-24" fmla="*/ 368803 h 37098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/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56537"/>
                      <a:gd name="connsiteY0-2" fmla="*/ 358118 h 360680"/>
                      <a:gd name="connsiteX1-3" fmla="*/ 132331 w 256537"/>
                      <a:gd name="connsiteY1-4" fmla="*/ 0 h 360680"/>
                      <a:gd name="connsiteX2-5" fmla="*/ 256537 w 256537"/>
                      <a:gd name="connsiteY2-6" fmla="*/ 360680 h 360680"/>
                      <a:gd name="connsiteX3-7" fmla="*/ 0 w 256537"/>
                      <a:gd name="connsiteY3-8" fmla="*/ 358118 h 360680"/>
                      <a:gd name="connsiteX0-9" fmla="*/ 0 w 262481"/>
                      <a:gd name="connsiteY0-10" fmla="*/ 358118 h 361661"/>
                      <a:gd name="connsiteX1-11" fmla="*/ 132331 w 262481"/>
                      <a:gd name="connsiteY1-12" fmla="*/ 0 h 361661"/>
                      <a:gd name="connsiteX2-13" fmla="*/ 262481 w 262481"/>
                      <a:gd name="connsiteY2-14" fmla="*/ 361661 h 361661"/>
                      <a:gd name="connsiteX3-15" fmla="*/ 0 w 262481"/>
                      <a:gd name="connsiteY3-16" fmla="*/ 358118 h 361661"/>
                      <a:gd name="connsiteX0-17" fmla="*/ 0 w 266697"/>
                      <a:gd name="connsiteY0-18" fmla="*/ 358118 h 358118"/>
                      <a:gd name="connsiteX1-19" fmla="*/ 132331 w 266697"/>
                      <a:gd name="connsiteY1-20" fmla="*/ 0 h 358118"/>
                      <a:gd name="connsiteX2-21" fmla="*/ 266697 w 266697"/>
                      <a:gd name="connsiteY2-22" fmla="*/ 355845 h 358118"/>
                      <a:gd name="connsiteX3-23" fmla="*/ 0 w 266697"/>
                      <a:gd name="connsiteY3-24" fmla="*/ 358118 h 358118"/>
                      <a:gd name="connsiteX0-25" fmla="*/ 0 w 266697"/>
                      <a:gd name="connsiteY0-26" fmla="*/ 358118 h 361904"/>
                      <a:gd name="connsiteX1-27" fmla="*/ 132331 w 266697"/>
                      <a:gd name="connsiteY1-28" fmla="*/ 0 h 361904"/>
                      <a:gd name="connsiteX2-29" fmla="*/ 266697 w 266697"/>
                      <a:gd name="connsiteY2-30" fmla="*/ 355845 h 361904"/>
                      <a:gd name="connsiteX3-31" fmla="*/ 10630 w 266697"/>
                      <a:gd name="connsiteY3-32" fmla="*/ 361904 h 361904"/>
                      <a:gd name="connsiteX4" fmla="*/ 0 w 266697"/>
                      <a:gd name="connsiteY4" fmla="*/ 358118 h 361904"/>
                      <a:gd name="connsiteX0-33" fmla="*/ 0 w 262481"/>
                      <a:gd name="connsiteY0-34" fmla="*/ 358118 h 361904"/>
                      <a:gd name="connsiteX1-35" fmla="*/ 132331 w 262481"/>
                      <a:gd name="connsiteY1-36" fmla="*/ 0 h 361904"/>
                      <a:gd name="connsiteX2-37" fmla="*/ 262481 w 262481"/>
                      <a:gd name="connsiteY2-38" fmla="*/ 361661 h 361904"/>
                      <a:gd name="connsiteX3-39" fmla="*/ 10630 w 262481"/>
                      <a:gd name="connsiteY3-40" fmla="*/ 361904 h 361904"/>
                      <a:gd name="connsiteX4-41" fmla="*/ 0 w 262481"/>
                      <a:gd name="connsiteY4-42" fmla="*/ 358118 h 36190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41" y="connsiteY4-42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/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/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/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/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/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/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/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/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37732"/>
                      <a:gd name="connsiteY0-10" fmla="*/ 142867 h 142867"/>
                      <a:gd name="connsiteX1-11" fmla="*/ 70801 w 137732"/>
                      <a:gd name="connsiteY1-12" fmla="*/ 0 h 142867"/>
                      <a:gd name="connsiteX2-13" fmla="*/ 137732 w 137732"/>
                      <a:gd name="connsiteY2-14" fmla="*/ 140576 h 142867"/>
                      <a:gd name="connsiteX3-15" fmla="*/ 0 w 137732"/>
                      <a:gd name="connsiteY3-16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/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41899"/>
                      <a:gd name="connsiteY0-10" fmla="*/ 142867 h 147228"/>
                      <a:gd name="connsiteX1-11" fmla="*/ 70801 w 141899"/>
                      <a:gd name="connsiteY1-12" fmla="*/ 0 h 147228"/>
                      <a:gd name="connsiteX2-13" fmla="*/ 141899 w 141899"/>
                      <a:gd name="connsiteY2-14" fmla="*/ 137160 h 147228"/>
                      <a:gd name="connsiteX3-15" fmla="*/ 80956 w 141899"/>
                      <a:gd name="connsiteY3-16" fmla="*/ 147228 h 147228"/>
                      <a:gd name="connsiteX4" fmla="*/ 0 w 141899"/>
                      <a:gd name="connsiteY4" fmla="*/ 142867 h 147228"/>
                      <a:gd name="connsiteX0-17" fmla="*/ 0 w 137963"/>
                      <a:gd name="connsiteY0-18" fmla="*/ 142867 h 147228"/>
                      <a:gd name="connsiteX1-19" fmla="*/ 70801 w 137963"/>
                      <a:gd name="connsiteY1-20" fmla="*/ 0 h 147228"/>
                      <a:gd name="connsiteX2-21" fmla="*/ 137963 w 137963"/>
                      <a:gd name="connsiteY2-22" fmla="*/ 130099 h 147228"/>
                      <a:gd name="connsiteX3-23" fmla="*/ 80956 w 137963"/>
                      <a:gd name="connsiteY3-24" fmla="*/ 147228 h 147228"/>
                      <a:gd name="connsiteX4-25" fmla="*/ 0 w 137963"/>
                      <a:gd name="connsiteY4-26" fmla="*/ 142867 h 147228"/>
                      <a:gd name="connsiteX0-27" fmla="*/ 0 w 135880"/>
                      <a:gd name="connsiteY0-28" fmla="*/ 135537 h 147228"/>
                      <a:gd name="connsiteX1-29" fmla="*/ 68718 w 135880"/>
                      <a:gd name="connsiteY1-30" fmla="*/ 0 h 147228"/>
                      <a:gd name="connsiteX2-31" fmla="*/ 135880 w 135880"/>
                      <a:gd name="connsiteY2-32" fmla="*/ 130099 h 147228"/>
                      <a:gd name="connsiteX3-33" fmla="*/ 78873 w 135880"/>
                      <a:gd name="connsiteY3-34" fmla="*/ 147228 h 147228"/>
                      <a:gd name="connsiteX4-35" fmla="*/ 0 w 135880"/>
                      <a:gd name="connsiteY4-36" fmla="*/ 135537 h 147228"/>
                      <a:gd name="connsiteX0-37" fmla="*/ 0 w 136151"/>
                      <a:gd name="connsiteY0-38" fmla="*/ 135537 h 147228"/>
                      <a:gd name="connsiteX1-39" fmla="*/ 68718 w 136151"/>
                      <a:gd name="connsiteY1-40" fmla="*/ 0 h 147228"/>
                      <a:gd name="connsiteX2-41" fmla="*/ 136151 w 136151"/>
                      <a:gd name="connsiteY2-42" fmla="*/ 136117 h 147228"/>
                      <a:gd name="connsiteX3-43" fmla="*/ 78873 w 136151"/>
                      <a:gd name="connsiteY3-44" fmla="*/ 147228 h 147228"/>
                      <a:gd name="connsiteX4-45" fmla="*/ 0 w 136151"/>
                      <a:gd name="connsiteY4-46" fmla="*/ 135537 h 14722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/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/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37732"/>
                    <a:gd name="connsiteY0-10" fmla="*/ 142867 h 142867"/>
                    <a:gd name="connsiteX1-11" fmla="*/ 70801 w 137732"/>
                    <a:gd name="connsiteY1-12" fmla="*/ 0 h 142867"/>
                    <a:gd name="connsiteX2-13" fmla="*/ 137732 w 137732"/>
                    <a:gd name="connsiteY2-14" fmla="*/ 140576 h 142867"/>
                    <a:gd name="connsiteX3-15" fmla="*/ 0 w 137732"/>
                    <a:gd name="connsiteY3-16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/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41899"/>
                    <a:gd name="connsiteY0-10" fmla="*/ 142867 h 147228"/>
                    <a:gd name="connsiteX1-11" fmla="*/ 70801 w 141899"/>
                    <a:gd name="connsiteY1-12" fmla="*/ 0 h 147228"/>
                    <a:gd name="connsiteX2-13" fmla="*/ 141899 w 141899"/>
                    <a:gd name="connsiteY2-14" fmla="*/ 137160 h 147228"/>
                    <a:gd name="connsiteX3-15" fmla="*/ 80956 w 141899"/>
                    <a:gd name="connsiteY3-16" fmla="*/ 147228 h 147228"/>
                    <a:gd name="connsiteX4" fmla="*/ 0 w 141899"/>
                    <a:gd name="connsiteY4" fmla="*/ 142867 h 147228"/>
                    <a:gd name="connsiteX0-17" fmla="*/ 0 w 137963"/>
                    <a:gd name="connsiteY0-18" fmla="*/ 142867 h 147228"/>
                    <a:gd name="connsiteX1-19" fmla="*/ 70801 w 137963"/>
                    <a:gd name="connsiteY1-20" fmla="*/ 0 h 147228"/>
                    <a:gd name="connsiteX2-21" fmla="*/ 137963 w 137963"/>
                    <a:gd name="connsiteY2-22" fmla="*/ 130099 h 147228"/>
                    <a:gd name="connsiteX3-23" fmla="*/ 80956 w 137963"/>
                    <a:gd name="connsiteY3-24" fmla="*/ 147228 h 147228"/>
                    <a:gd name="connsiteX4-25" fmla="*/ 0 w 137963"/>
                    <a:gd name="connsiteY4-26" fmla="*/ 142867 h 147228"/>
                    <a:gd name="connsiteX0-27" fmla="*/ 0 w 135880"/>
                    <a:gd name="connsiteY0-28" fmla="*/ 135537 h 147228"/>
                    <a:gd name="connsiteX1-29" fmla="*/ 68718 w 135880"/>
                    <a:gd name="connsiteY1-30" fmla="*/ 0 h 147228"/>
                    <a:gd name="connsiteX2-31" fmla="*/ 135880 w 135880"/>
                    <a:gd name="connsiteY2-32" fmla="*/ 130099 h 147228"/>
                    <a:gd name="connsiteX3-33" fmla="*/ 78873 w 135880"/>
                    <a:gd name="connsiteY3-34" fmla="*/ 147228 h 147228"/>
                    <a:gd name="connsiteX4-35" fmla="*/ 0 w 135880"/>
                    <a:gd name="connsiteY4-36" fmla="*/ 135537 h 147228"/>
                    <a:gd name="connsiteX0-37" fmla="*/ 0 w 136151"/>
                    <a:gd name="connsiteY0-38" fmla="*/ 135537 h 147228"/>
                    <a:gd name="connsiteX1-39" fmla="*/ 68718 w 136151"/>
                    <a:gd name="connsiteY1-40" fmla="*/ 0 h 147228"/>
                    <a:gd name="connsiteX2-41" fmla="*/ 136151 w 136151"/>
                    <a:gd name="connsiteY2-42" fmla="*/ 136117 h 147228"/>
                    <a:gd name="connsiteX3-43" fmla="*/ 78873 w 136151"/>
                    <a:gd name="connsiteY3-44" fmla="*/ 147228 h 147228"/>
                    <a:gd name="connsiteX4-45" fmla="*/ 0 w 136151"/>
                    <a:gd name="connsiteY4-46" fmla="*/ 135537 h 147228"/>
                    <a:gd name="connsiteX0-47" fmla="*/ 0 w 139274"/>
                    <a:gd name="connsiteY0-48" fmla="*/ 146532 h 147228"/>
                    <a:gd name="connsiteX1-49" fmla="*/ 71841 w 139274"/>
                    <a:gd name="connsiteY1-50" fmla="*/ 0 h 147228"/>
                    <a:gd name="connsiteX2-51" fmla="*/ 139274 w 139274"/>
                    <a:gd name="connsiteY2-52" fmla="*/ 136117 h 147228"/>
                    <a:gd name="connsiteX3-53" fmla="*/ 81996 w 139274"/>
                    <a:gd name="connsiteY3-54" fmla="*/ 147228 h 147228"/>
                    <a:gd name="connsiteX4-55" fmla="*/ 0 w 139274"/>
                    <a:gd name="connsiteY4-56" fmla="*/ 146532 h 147228"/>
                    <a:gd name="connsiteX0-57" fmla="*/ 0 w 137712"/>
                    <a:gd name="connsiteY0-58" fmla="*/ 146532 h 147228"/>
                    <a:gd name="connsiteX1-59" fmla="*/ 71841 w 137712"/>
                    <a:gd name="connsiteY1-60" fmla="*/ 0 h 147228"/>
                    <a:gd name="connsiteX2-61" fmla="*/ 137712 w 137712"/>
                    <a:gd name="connsiteY2-62" fmla="*/ 141615 h 147228"/>
                    <a:gd name="connsiteX3-63" fmla="*/ 81996 w 137712"/>
                    <a:gd name="connsiteY3-64" fmla="*/ 147228 h 147228"/>
                    <a:gd name="connsiteX4-65" fmla="*/ 0 w 137712"/>
                    <a:gd name="connsiteY4-66" fmla="*/ 146532 h 147228"/>
                    <a:gd name="connsiteX0-67" fmla="*/ 0 w 137712"/>
                    <a:gd name="connsiteY0-68" fmla="*/ 146532 h 154037"/>
                    <a:gd name="connsiteX1-69" fmla="*/ 71841 w 137712"/>
                    <a:gd name="connsiteY1-70" fmla="*/ 0 h 154037"/>
                    <a:gd name="connsiteX2-71" fmla="*/ 137712 w 137712"/>
                    <a:gd name="connsiteY2-72" fmla="*/ 141615 h 154037"/>
                    <a:gd name="connsiteX3-73" fmla="*/ 78081 w 137712"/>
                    <a:gd name="connsiteY3-74" fmla="*/ 154037 h 154037"/>
                    <a:gd name="connsiteX4-75" fmla="*/ 0 w 137712"/>
                    <a:gd name="connsiteY4-76" fmla="*/ 146532 h 154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/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/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-1" fmla="*/ 55568 w 885355"/>
                <a:gd name="connsiteY0-2" fmla="*/ 1518638 h 1665384"/>
                <a:gd name="connsiteX1-3" fmla="*/ 355805 w 885355"/>
                <a:gd name="connsiteY1-4" fmla="*/ 1179236 h 1665384"/>
                <a:gd name="connsiteX2-5" fmla="*/ 492448 w 885355"/>
                <a:gd name="connsiteY2-6" fmla="*/ 614398 h 1665384"/>
                <a:gd name="connsiteX3-7" fmla="*/ 451808 w 885355"/>
                <a:gd name="connsiteY3-8" fmla="*/ 157198 h 1665384"/>
                <a:gd name="connsiteX4-9" fmla="*/ 776928 w 885355"/>
                <a:gd name="connsiteY4-10" fmla="*/ 14958 h 1665384"/>
                <a:gd name="connsiteX5-11" fmla="*/ 878528 w 885355"/>
                <a:gd name="connsiteY5-12" fmla="*/ 472158 h 1665384"/>
                <a:gd name="connsiteX6-13" fmla="*/ 614368 w 885355"/>
                <a:gd name="connsiteY6-14" fmla="*/ 1213838 h 1665384"/>
                <a:gd name="connsiteX7-15" fmla="*/ 55568 w 885355"/>
                <a:gd name="connsiteY7-16" fmla="*/ 1650718 h 1665384"/>
                <a:gd name="connsiteX8-17" fmla="*/ 55568 w 885355"/>
                <a:gd name="connsiteY8-18" fmla="*/ 1518638 h 166538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/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/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/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/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/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5817"/>
                      <a:gd name="connsiteY0-668" fmla="*/ 970651 h 986901"/>
                      <a:gd name="connsiteX1-669" fmla="*/ 798115 w 1105817"/>
                      <a:gd name="connsiteY1-670" fmla="*/ 874131 h 986901"/>
                      <a:gd name="connsiteX2-671" fmla="*/ 1100375 w 1105817"/>
                      <a:gd name="connsiteY2-672" fmla="*/ 262499 h 986901"/>
                      <a:gd name="connsiteX3-673" fmla="*/ 976421 w 1105817"/>
                      <a:gd name="connsiteY3-674" fmla="*/ 179188 h 986901"/>
                      <a:gd name="connsiteX4-675" fmla="*/ 775763 w 1105817"/>
                      <a:gd name="connsiteY4-676" fmla="*/ 236083 h 986901"/>
                      <a:gd name="connsiteX5-677" fmla="*/ 641141 w 1105817"/>
                      <a:gd name="connsiteY5-678" fmla="*/ 260469 h 986901"/>
                      <a:gd name="connsiteX6-679" fmla="*/ 645588 w 1105817"/>
                      <a:gd name="connsiteY6-680" fmla="*/ 252847 h 986901"/>
                      <a:gd name="connsiteX7-681" fmla="*/ 375459 w 1105817"/>
                      <a:gd name="connsiteY7-682" fmla="*/ 135499 h 986901"/>
                      <a:gd name="connsiteX8-683" fmla="*/ 244901 w 1105817"/>
                      <a:gd name="connsiteY8-684" fmla="*/ 64889 h 986901"/>
                      <a:gd name="connsiteX9-685" fmla="*/ 145841 w 1105817"/>
                      <a:gd name="connsiteY9-686" fmla="*/ 26789 h 986901"/>
                      <a:gd name="connsiteX10-687" fmla="*/ 85391 w 1105817"/>
                      <a:gd name="connsiteY10-688" fmla="*/ 9515 h 986901"/>
                      <a:gd name="connsiteX11-689" fmla="*/ 46781 w 1105817"/>
                      <a:gd name="connsiteY11-690" fmla="*/ 3929 h 986901"/>
                      <a:gd name="connsiteX12-691" fmla="*/ 47 w 1105817"/>
                      <a:gd name="connsiteY12-692" fmla="*/ 69459 h 986901"/>
                      <a:gd name="connsiteX13-693" fmla="*/ 39162 w 1105817"/>
                      <a:gd name="connsiteY13-694" fmla="*/ 219828 h 986901"/>
                      <a:gd name="connsiteX14-695" fmla="*/ 110791 w 1105817"/>
                      <a:gd name="connsiteY14-696" fmla="*/ 401691 h 986901"/>
                      <a:gd name="connsiteX15-697" fmla="*/ 158035 w 1105817"/>
                      <a:gd name="connsiteY15-698" fmla="*/ 672963 h 986901"/>
                      <a:gd name="connsiteX16-699" fmla="*/ 241347 w 1105817"/>
                      <a:gd name="connsiteY16-700" fmla="*/ 970651 h 986901"/>
                      <a:gd name="connsiteX0-701" fmla="*/ 241347 w 1105133"/>
                      <a:gd name="connsiteY0-702" fmla="*/ 970651 h 986901"/>
                      <a:gd name="connsiteX1-703" fmla="*/ 798115 w 1105133"/>
                      <a:gd name="connsiteY1-704" fmla="*/ 874131 h 986901"/>
                      <a:gd name="connsiteX2-705" fmla="*/ 1100375 w 1105133"/>
                      <a:gd name="connsiteY2-706" fmla="*/ 262499 h 986901"/>
                      <a:gd name="connsiteX3-707" fmla="*/ 976421 w 1105133"/>
                      <a:gd name="connsiteY3-708" fmla="*/ 179188 h 986901"/>
                      <a:gd name="connsiteX4-709" fmla="*/ 852596 w 1105133"/>
                      <a:gd name="connsiteY4-710" fmla="*/ 207764 h 986901"/>
                      <a:gd name="connsiteX5-711" fmla="*/ 775763 w 1105133"/>
                      <a:gd name="connsiteY5-712" fmla="*/ 236083 h 986901"/>
                      <a:gd name="connsiteX6-713" fmla="*/ 641141 w 1105133"/>
                      <a:gd name="connsiteY6-714" fmla="*/ 260469 h 986901"/>
                      <a:gd name="connsiteX7-715" fmla="*/ 645588 w 1105133"/>
                      <a:gd name="connsiteY7-716" fmla="*/ 252847 h 986901"/>
                      <a:gd name="connsiteX8-717" fmla="*/ 375459 w 1105133"/>
                      <a:gd name="connsiteY8-718" fmla="*/ 135499 h 986901"/>
                      <a:gd name="connsiteX9-719" fmla="*/ 244901 w 1105133"/>
                      <a:gd name="connsiteY9-720" fmla="*/ 64889 h 986901"/>
                      <a:gd name="connsiteX10-721" fmla="*/ 145841 w 1105133"/>
                      <a:gd name="connsiteY10-722" fmla="*/ 26789 h 986901"/>
                      <a:gd name="connsiteX11-723" fmla="*/ 85391 w 1105133"/>
                      <a:gd name="connsiteY11-724" fmla="*/ 9515 h 986901"/>
                      <a:gd name="connsiteX12-725" fmla="*/ 46781 w 1105133"/>
                      <a:gd name="connsiteY12-726" fmla="*/ 3929 h 986901"/>
                      <a:gd name="connsiteX13-727" fmla="*/ 47 w 1105133"/>
                      <a:gd name="connsiteY13-728" fmla="*/ 69459 h 986901"/>
                      <a:gd name="connsiteX14-729" fmla="*/ 39162 w 1105133"/>
                      <a:gd name="connsiteY14-730" fmla="*/ 219828 h 986901"/>
                      <a:gd name="connsiteX15-731" fmla="*/ 110791 w 1105133"/>
                      <a:gd name="connsiteY15-732" fmla="*/ 401691 h 986901"/>
                      <a:gd name="connsiteX16-733" fmla="*/ 158035 w 1105133"/>
                      <a:gd name="connsiteY16-734" fmla="*/ 672963 h 986901"/>
                      <a:gd name="connsiteX17" fmla="*/ 241347 w 1105133"/>
                      <a:gd name="connsiteY17" fmla="*/ 970651 h 986901"/>
                      <a:gd name="connsiteX0-735" fmla="*/ 241347 w 1115427"/>
                      <a:gd name="connsiteY0-736" fmla="*/ 970651 h 986901"/>
                      <a:gd name="connsiteX1-737" fmla="*/ 798115 w 1115427"/>
                      <a:gd name="connsiteY1-738" fmla="*/ 874131 h 986901"/>
                      <a:gd name="connsiteX2-739" fmla="*/ 1100375 w 1115427"/>
                      <a:gd name="connsiteY2-740" fmla="*/ 262499 h 986901"/>
                      <a:gd name="connsiteX3-741" fmla="*/ 1050716 w 1115427"/>
                      <a:gd name="connsiteY3-742" fmla="*/ 162043 h 986901"/>
                      <a:gd name="connsiteX4-743" fmla="*/ 852596 w 1115427"/>
                      <a:gd name="connsiteY4-744" fmla="*/ 207764 h 986901"/>
                      <a:gd name="connsiteX5-745" fmla="*/ 775763 w 1115427"/>
                      <a:gd name="connsiteY5-746" fmla="*/ 236083 h 986901"/>
                      <a:gd name="connsiteX6-747" fmla="*/ 641141 w 1115427"/>
                      <a:gd name="connsiteY6-748" fmla="*/ 260469 h 986901"/>
                      <a:gd name="connsiteX7-749" fmla="*/ 645588 w 1115427"/>
                      <a:gd name="connsiteY7-750" fmla="*/ 252847 h 986901"/>
                      <a:gd name="connsiteX8-751" fmla="*/ 375459 w 1115427"/>
                      <a:gd name="connsiteY8-752" fmla="*/ 135499 h 986901"/>
                      <a:gd name="connsiteX9-753" fmla="*/ 244901 w 1115427"/>
                      <a:gd name="connsiteY9-754" fmla="*/ 64889 h 986901"/>
                      <a:gd name="connsiteX10-755" fmla="*/ 145841 w 1115427"/>
                      <a:gd name="connsiteY10-756" fmla="*/ 26789 h 986901"/>
                      <a:gd name="connsiteX11-757" fmla="*/ 85391 w 1115427"/>
                      <a:gd name="connsiteY11-758" fmla="*/ 9515 h 986901"/>
                      <a:gd name="connsiteX12-759" fmla="*/ 46781 w 1115427"/>
                      <a:gd name="connsiteY12-760" fmla="*/ 3929 h 986901"/>
                      <a:gd name="connsiteX13-761" fmla="*/ 47 w 1115427"/>
                      <a:gd name="connsiteY13-762" fmla="*/ 69459 h 986901"/>
                      <a:gd name="connsiteX14-763" fmla="*/ 39162 w 1115427"/>
                      <a:gd name="connsiteY14-764" fmla="*/ 219828 h 986901"/>
                      <a:gd name="connsiteX15-765" fmla="*/ 110791 w 1115427"/>
                      <a:gd name="connsiteY15-766" fmla="*/ 401691 h 986901"/>
                      <a:gd name="connsiteX16-767" fmla="*/ 158035 w 1115427"/>
                      <a:gd name="connsiteY16-768" fmla="*/ 672963 h 986901"/>
                      <a:gd name="connsiteX17-769" fmla="*/ 241347 w 1115427"/>
                      <a:gd name="connsiteY17-770" fmla="*/ 970651 h 986901"/>
                      <a:gd name="connsiteX0-771" fmla="*/ 241347 w 1115427"/>
                      <a:gd name="connsiteY0-772" fmla="*/ 970490 h 986740"/>
                      <a:gd name="connsiteX1-773" fmla="*/ 798115 w 1115427"/>
                      <a:gd name="connsiteY1-774" fmla="*/ 873970 h 986740"/>
                      <a:gd name="connsiteX2-775" fmla="*/ 1100375 w 1115427"/>
                      <a:gd name="connsiteY2-776" fmla="*/ 262338 h 986740"/>
                      <a:gd name="connsiteX3-777" fmla="*/ 1050716 w 1115427"/>
                      <a:gd name="connsiteY3-778" fmla="*/ 161882 h 986740"/>
                      <a:gd name="connsiteX4-779" fmla="*/ 852596 w 1115427"/>
                      <a:gd name="connsiteY4-780" fmla="*/ 207603 h 986740"/>
                      <a:gd name="connsiteX5-781" fmla="*/ 775763 w 1115427"/>
                      <a:gd name="connsiteY5-782" fmla="*/ 235922 h 986740"/>
                      <a:gd name="connsiteX6-783" fmla="*/ 641141 w 1115427"/>
                      <a:gd name="connsiteY6-784" fmla="*/ 260308 h 986740"/>
                      <a:gd name="connsiteX7-785" fmla="*/ 645588 w 1115427"/>
                      <a:gd name="connsiteY7-786" fmla="*/ 252686 h 986740"/>
                      <a:gd name="connsiteX8-787" fmla="*/ 375459 w 1115427"/>
                      <a:gd name="connsiteY8-788" fmla="*/ 135338 h 986740"/>
                      <a:gd name="connsiteX9-789" fmla="*/ 244901 w 1115427"/>
                      <a:gd name="connsiteY9-790" fmla="*/ 64728 h 986740"/>
                      <a:gd name="connsiteX10-791" fmla="*/ 145841 w 1115427"/>
                      <a:gd name="connsiteY10-792" fmla="*/ 20913 h 986740"/>
                      <a:gd name="connsiteX11-793" fmla="*/ 85391 w 1115427"/>
                      <a:gd name="connsiteY11-794" fmla="*/ 9354 h 986740"/>
                      <a:gd name="connsiteX12-795" fmla="*/ 46781 w 1115427"/>
                      <a:gd name="connsiteY12-796" fmla="*/ 3768 h 986740"/>
                      <a:gd name="connsiteX13-797" fmla="*/ 47 w 1115427"/>
                      <a:gd name="connsiteY13-798" fmla="*/ 69298 h 986740"/>
                      <a:gd name="connsiteX14-799" fmla="*/ 39162 w 1115427"/>
                      <a:gd name="connsiteY14-800" fmla="*/ 219667 h 986740"/>
                      <a:gd name="connsiteX15-801" fmla="*/ 110791 w 1115427"/>
                      <a:gd name="connsiteY15-802" fmla="*/ 401530 h 986740"/>
                      <a:gd name="connsiteX16-803" fmla="*/ 158035 w 1115427"/>
                      <a:gd name="connsiteY16-804" fmla="*/ 672802 h 986740"/>
                      <a:gd name="connsiteX17-805" fmla="*/ 241347 w 1115427"/>
                      <a:gd name="connsiteY17-806" fmla="*/ 970490 h 986740"/>
                      <a:gd name="connsiteX0-807" fmla="*/ 241347 w 1115427"/>
                      <a:gd name="connsiteY0-808" fmla="*/ 972622 h 988872"/>
                      <a:gd name="connsiteX1-809" fmla="*/ 798115 w 1115427"/>
                      <a:gd name="connsiteY1-810" fmla="*/ 876102 h 988872"/>
                      <a:gd name="connsiteX2-811" fmla="*/ 1100375 w 1115427"/>
                      <a:gd name="connsiteY2-812" fmla="*/ 264470 h 988872"/>
                      <a:gd name="connsiteX3-813" fmla="*/ 1050716 w 1115427"/>
                      <a:gd name="connsiteY3-814" fmla="*/ 164014 h 988872"/>
                      <a:gd name="connsiteX4-815" fmla="*/ 852596 w 1115427"/>
                      <a:gd name="connsiteY4-816" fmla="*/ 209735 h 988872"/>
                      <a:gd name="connsiteX5-817" fmla="*/ 775763 w 1115427"/>
                      <a:gd name="connsiteY5-818" fmla="*/ 238054 h 988872"/>
                      <a:gd name="connsiteX6-819" fmla="*/ 641141 w 1115427"/>
                      <a:gd name="connsiteY6-820" fmla="*/ 262440 h 988872"/>
                      <a:gd name="connsiteX7-821" fmla="*/ 645588 w 1115427"/>
                      <a:gd name="connsiteY7-822" fmla="*/ 254818 h 988872"/>
                      <a:gd name="connsiteX8-823" fmla="*/ 375459 w 1115427"/>
                      <a:gd name="connsiteY8-824" fmla="*/ 137470 h 988872"/>
                      <a:gd name="connsiteX9-825" fmla="*/ 244901 w 1115427"/>
                      <a:gd name="connsiteY9-826" fmla="*/ 66860 h 988872"/>
                      <a:gd name="connsiteX10-827" fmla="*/ 145841 w 1115427"/>
                      <a:gd name="connsiteY10-828" fmla="*/ 23045 h 988872"/>
                      <a:gd name="connsiteX11-829" fmla="*/ 85391 w 1115427"/>
                      <a:gd name="connsiteY11-830" fmla="*/ 3866 h 988872"/>
                      <a:gd name="connsiteX12-831" fmla="*/ 46781 w 1115427"/>
                      <a:gd name="connsiteY12-832" fmla="*/ 5900 h 988872"/>
                      <a:gd name="connsiteX13-833" fmla="*/ 47 w 1115427"/>
                      <a:gd name="connsiteY13-834" fmla="*/ 71430 h 988872"/>
                      <a:gd name="connsiteX14-835" fmla="*/ 39162 w 1115427"/>
                      <a:gd name="connsiteY14-836" fmla="*/ 221799 h 988872"/>
                      <a:gd name="connsiteX15-837" fmla="*/ 110791 w 1115427"/>
                      <a:gd name="connsiteY15-838" fmla="*/ 403662 h 988872"/>
                      <a:gd name="connsiteX16-839" fmla="*/ 158035 w 1115427"/>
                      <a:gd name="connsiteY16-840" fmla="*/ 674934 h 988872"/>
                      <a:gd name="connsiteX17-841" fmla="*/ 241347 w 1115427"/>
                      <a:gd name="connsiteY17-842" fmla="*/ 972622 h 988872"/>
                      <a:gd name="connsiteX0-843" fmla="*/ 241347 w 1115427"/>
                      <a:gd name="connsiteY0-844" fmla="*/ 972622 h 988872"/>
                      <a:gd name="connsiteX1-845" fmla="*/ 798115 w 1115427"/>
                      <a:gd name="connsiteY1-846" fmla="*/ 876102 h 988872"/>
                      <a:gd name="connsiteX2-847" fmla="*/ 1100375 w 1115427"/>
                      <a:gd name="connsiteY2-848" fmla="*/ 264470 h 988872"/>
                      <a:gd name="connsiteX3-849" fmla="*/ 1050716 w 1115427"/>
                      <a:gd name="connsiteY3-850" fmla="*/ 164014 h 988872"/>
                      <a:gd name="connsiteX4-851" fmla="*/ 852596 w 1115427"/>
                      <a:gd name="connsiteY4-852" fmla="*/ 209735 h 988872"/>
                      <a:gd name="connsiteX5-853" fmla="*/ 775763 w 1115427"/>
                      <a:gd name="connsiteY5-854" fmla="*/ 238054 h 988872"/>
                      <a:gd name="connsiteX6-855" fmla="*/ 641141 w 1115427"/>
                      <a:gd name="connsiteY6-856" fmla="*/ 262440 h 988872"/>
                      <a:gd name="connsiteX7-857" fmla="*/ 645588 w 1115427"/>
                      <a:gd name="connsiteY7-858" fmla="*/ 254818 h 988872"/>
                      <a:gd name="connsiteX8-859" fmla="*/ 386889 w 1115427"/>
                      <a:gd name="connsiteY8-860" fmla="*/ 135565 h 988872"/>
                      <a:gd name="connsiteX9-861" fmla="*/ 244901 w 1115427"/>
                      <a:gd name="connsiteY9-862" fmla="*/ 66860 h 988872"/>
                      <a:gd name="connsiteX10-863" fmla="*/ 145841 w 1115427"/>
                      <a:gd name="connsiteY10-864" fmla="*/ 23045 h 988872"/>
                      <a:gd name="connsiteX11-865" fmla="*/ 85391 w 1115427"/>
                      <a:gd name="connsiteY11-866" fmla="*/ 3866 h 988872"/>
                      <a:gd name="connsiteX12-867" fmla="*/ 46781 w 1115427"/>
                      <a:gd name="connsiteY12-868" fmla="*/ 5900 h 988872"/>
                      <a:gd name="connsiteX13-869" fmla="*/ 47 w 1115427"/>
                      <a:gd name="connsiteY13-870" fmla="*/ 71430 h 988872"/>
                      <a:gd name="connsiteX14-871" fmla="*/ 39162 w 1115427"/>
                      <a:gd name="connsiteY14-872" fmla="*/ 221799 h 988872"/>
                      <a:gd name="connsiteX15-873" fmla="*/ 110791 w 1115427"/>
                      <a:gd name="connsiteY15-874" fmla="*/ 403662 h 988872"/>
                      <a:gd name="connsiteX16-875" fmla="*/ 158035 w 1115427"/>
                      <a:gd name="connsiteY16-876" fmla="*/ 674934 h 988872"/>
                      <a:gd name="connsiteX17-877" fmla="*/ 241347 w 1115427"/>
                      <a:gd name="connsiteY17-878" fmla="*/ 972622 h 988872"/>
                      <a:gd name="connsiteX0-879" fmla="*/ 241314 w 1115394"/>
                      <a:gd name="connsiteY0-880" fmla="*/ 976778 h 993028"/>
                      <a:gd name="connsiteX1-881" fmla="*/ 798082 w 1115394"/>
                      <a:gd name="connsiteY1-882" fmla="*/ 880258 h 993028"/>
                      <a:gd name="connsiteX2-883" fmla="*/ 1100342 w 1115394"/>
                      <a:gd name="connsiteY2-884" fmla="*/ 268626 h 993028"/>
                      <a:gd name="connsiteX3-885" fmla="*/ 1050683 w 1115394"/>
                      <a:gd name="connsiteY3-886" fmla="*/ 168170 h 993028"/>
                      <a:gd name="connsiteX4-887" fmla="*/ 852563 w 1115394"/>
                      <a:gd name="connsiteY4-888" fmla="*/ 213891 h 993028"/>
                      <a:gd name="connsiteX5-889" fmla="*/ 775730 w 1115394"/>
                      <a:gd name="connsiteY5-890" fmla="*/ 242210 h 993028"/>
                      <a:gd name="connsiteX6-891" fmla="*/ 641108 w 1115394"/>
                      <a:gd name="connsiteY6-892" fmla="*/ 266596 h 993028"/>
                      <a:gd name="connsiteX7-893" fmla="*/ 645555 w 1115394"/>
                      <a:gd name="connsiteY7-894" fmla="*/ 258974 h 993028"/>
                      <a:gd name="connsiteX8-895" fmla="*/ 386856 w 1115394"/>
                      <a:gd name="connsiteY8-896" fmla="*/ 139721 h 993028"/>
                      <a:gd name="connsiteX9-897" fmla="*/ 244868 w 1115394"/>
                      <a:gd name="connsiteY9-898" fmla="*/ 71016 h 993028"/>
                      <a:gd name="connsiteX10-899" fmla="*/ 145808 w 1115394"/>
                      <a:gd name="connsiteY10-900" fmla="*/ 27201 h 993028"/>
                      <a:gd name="connsiteX11-901" fmla="*/ 85358 w 1115394"/>
                      <a:gd name="connsiteY11-902" fmla="*/ 8022 h 993028"/>
                      <a:gd name="connsiteX12-903" fmla="*/ 35318 w 1115394"/>
                      <a:gd name="connsiteY12-904" fmla="*/ 4341 h 993028"/>
                      <a:gd name="connsiteX13-905" fmla="*/ 14 w 1115394"/>
                      <a:gd name="connsiteY13-906" fmla="*/ 75586 h 993028"/>
                      <a:gd name="connsiteX14-907" fmla="*/ 39129 w 1115394"/>
                      <a:gd name="connsiteY14-908" fmla="*/ 225955 h 993028"/>
                      <a:gd name="connsiteX15-909" fmla="*/ 110758 w 1115394"/>
                      <a:gd name="connsiteY15-910" fmla="*/ 407818 h 993028"/>
                      <a:gd name="connsiteX16-911" fmla="*/ 158002 w 1115394"/>
                      <a:gd name="connsiteY16-912" fmla="*/ 679090 h 993028"/>
                      <a:gd name="connsiteX17-913" fmla="*/ 241314 w 1115394"/>
                      <a:gd name="connsiteY17-914" fmla="*/ 976778 h 993028"/>
                      <a:gd name="connsiteX0-915" fmla="*/ 241314 w 1115394"/>
                      <a:gd name="connsiteY0-916" fmla="*/ 976778 h 992046"/>
                      <a:gd name="connsiteX1-917" fmla="*/ 798082 w 1115394"/>
                      <a:gd name="connsiteY1-918" fmla="*/ 880258 h 992046"/>
                      <a:gd name="connsiteX2-919" fmla="*/ 1100342 w 1115394"/>
                      <a:gd name="connsiteY2-920" fmla="*/ 268626 h 992046"/>
                      <a:gd name="connsiteX3-921" fmla="*/ 1050683 w 1115394"/>
                      <a:gd name="connsiteY3-922" fmla="*/ 168170 h 992046"/>
                      <a:gd name="connsiteX4-923" fmla="*/ 852563 w 1115394"/>
                      <a:gd name="connsiteY4-924" fmla="*/ 213891 h 992046"/>
                      <a:gd name="connsiteX5-925" fmla="*/ 775730 w 1115394"/>
                      <a:gd name="connsiteY5-926" fmla="*/ 242210 h 992046"/>
                      <a:gd name="connsiteX6-927" fmla="*/ 641108 w 1115394"/>
                      <a:gd name="connsiteY6-928" fmla="*/ 266596 h 992046"/>
                      <a:gd name="connsiteX7-929" fmla="*/ 645555 w 1115394"/>
                      <a:gd name="connsiteY7-930" fmla="*/ 258974 h 992046"/>
                      <a:gd name="connsiteX8-931" fmla="*/ 386856 w 1115394"/>
                      <a:gd name="connsiteY8-932" fmla="*/ 139721 h 992046"/>
                      <a:gd name="connsiteX9-933" fmla="*/ 244868 w 1115394"/>
                      <a:gd name="connsiteY9-934" fmla="*/ 71016 h 992046"/>
                      <a:gd name="connsiteX10-935" fmla="*/ 145808 w 1115394"/>
                      <a:gd name="connsiteY10-936" fmla="*/ 27201 h 992046"/>
                      <a:gd name="connsiteX11-937" fmla="*/ 85358 w 1115394"/>
                      <a:gd name="connsiteY11-938" fmla="*/ 8022 h 992046"/>
                      <a:gd name="connsiteX12-939" fmla="*/ 35318 w 1115394"/>
                      <a:gd name="connsiteY12-940" fmla="*/ 4341 h 992046"/>
                      <a:gd name="connsiteX13-941" fmla="*/ 14 w 1115394"/>
                      <a:gd name="connsiteY13-942" fmla="*/ 75586 h 992046"/>
                      <a:gd name="connsiteX14-943" fmla="*/ 39129 w 1115394"/>
                      <a:gd name="connsiteY14-944" fmla="*/ 225955 h 992046"/>
                      <a:gd name="connsiteX15-945" fmla="*/ 110758 w 1115394"/>
                      <a:gd name="connsiteY15-946" fmla="*/ 407818 h 992046"/>
                      <a:gd name="connsiteX16-947" fmla="*/ 182767 w 1115394"/>
                      <a:gd name="connsiteY16-948" fmla="*/ 692425 h 992046"/>
                      <a:gd name="connsiteX17-949" fmla="*/ 241314 w 1115394"/>
                      <a:gd name="connsiteY17-950" fmla="*/ 976778 h 992046"/>
                      <a:gd name="connsiteX0-951" fmla="*/ 241314 w 1115394"/>
                      <a:gd name="connsiteY0-952" fmla="*/ 976778 h 991906"/>
                      <a:gd name="connsiteX1-953" fmla="*/ 798082 w 1115394"/>
                      <a:gd name="connsiteY1-954" fmla="*/ 880258 h 991906"/>
                      <a:gd name="connsiteX2-955" fmla="*/ 1100342 w 1115394"/>
                      <a:gd name="connsiteY2-956" fmla="*/ 268626 h 991906"/>
                      <a:gd name="connsiteX3-957" fmla="*/ 1050683 w 1115394"/>
                      <a:gd name="connsiteY3-958" fmla="*/ 168170 h 991906"/>
                      <a:gd name="connsiteX4-959" fmla="*/ 852563 w 1115394"/>
                      <a:gd name="connsiteY4-960" fmla="*/ 213891 h 991906"/>
                      <a:gd name="connsiteX5-961" fmla="*/ 775730 w 1115394"/>
                      <a:gd name="connsiteY5-962" fmla="*/ 242210 h 991906"/>
                      <a:gd name="connsiteX6-963" fmla="*/ 641108 w 1115394"/>
                      <a:gd name="connsiteY6-964" fmla="*/ 266596 h 991906"/>
                      <a:gd name="connsiteX7-965" fmla="*/ 645555 w 1115394"/>
                      <a:gd name="connsiteY7-966" fmla="*/ 258974 h 991906"/>
                      <a:gd name="connsiteX8-967" fmla="*/ 386856 w 1115394"/>
                      <a:gd name="connsiteY8-968" fmla="*/ 139721 h 991906"/>
                      <a:gd name="connsiteX9-969" fmla="*/ 244868 w 1115394"/>
                      <a:gd name="connsiteY9-970" fmla="*/ 71016 h 991906"/>
                      <a:gd name="connsiteX10-971" fmla="*/ 145808 w 1115394"/>
                      <a:gd name="connsiteY10-972" fmla="*/ 27201 h 991906"/>
                      <a:gd name="connsiteX11-973" fmla="*/ 85358 w 1115394"/>
                      <a:gd name="connsiteY11-974" fmla="*/ 8022 h 991906"/>
                      <a:gd name="connsiteX12-975" fmla="*/ 35318 w 1115394"/>
                      <a:gd name="connsiteY12-976" fmla="*/ 4341 h 991906"/>
                      <a:gd name="connsiteX13-977" fmla="*/ 14 w 1115394"/>
                      <a:gd name="connsiteY13-978" fmla="*/ 75586 h 991906"/>
                      <a:gd name="connsiteX14-979" fmla="*/ 39129 w 1115394"/>
                      <a:gd name="connsiteY14-980" fmla="*/ 225955 h 991906"/>
                      <a:gd name="connsiteX15-981" fmla="*/ 110758 w 1115394"/>
                      <a:gd name="connsiteY15-982" fmla="*/ 407818 h 991906"/>
                      <a:gd name="connsiteX16-983" fmla="*/ 173242 w 1115394"/>
                      <a:gd name="connsiteY16-984" fmla="*/ 694330 h 991906"/>
                      <a:gd name="connsiteX17-985" fmla="*/ 241314 w 1115394"/>
                      <a:gd name="connsiteY17-986" fmla="*/ 976778 h 991906"/>
                      <a:gd name="connsiteX0-987" fmla="*/ 241304 w 1115384"/>
                      <a:gd name="connsiteY0-988" fmla="*/ 976778 h 991906"/>
                      <a:gd name="connsiteX1-989" fmla="*/ 798072 w 1115384"/>
                      <a:gd name="connsiteY1-990" fmla="*/ 880258 h 991906"/>
                      <a:gd name="connsiteX2-991" fmla="*/ 1100332 w 1115384"/>
                      <a:gd name="connsiteY2-992" fmla="*/ 268626 h 991906"/>
                      <a:gd name="connsiteX3-993" fmla="*/ 1050673 w 1115384"/>
                      <a:gd name="connsiteY3-994" fmla="*/ 168170 h 991906"/>
                      <a:gd name="connsiteX4-995" fmla="*/ 852553 w 1115384"/>
                      <a:gd name="connsiteY4-996" fmla="*/ 213891 h 991906"/>
                      <a:gd name="connsiteX5-997" fmla="*/ 775720 w 1115384"/>
                      <a:gd name="connsiteY5-998" fmla="*/ 242210 h 991906"/>
                      <a:gd name="connsiteX6-999" fmla="*/ 641098 w 1115384"/>
                      <a:gd name="connsiteY6-1000" fmla="*/ 266596 h 991906"/>
                      <a:gd name="connsiteX7-1001" fmla="*/ 645545 w 1115384"/>
                      <a:gd name="connsiteY7-1002" fmla="*/ 258974 h 991906"/>
                      <a:gd name="connsiteX8-1003" fmla="*/ 386846 w 1115384"/>
                      <a:gd name="connsiteY8-1004" fmla="*/ 139721 h 991906"/>
                      <a:gd name="connsiteX9-1005" fmla="*/ 244858 w 1115384"/>
                      <a:gd name="connsiteY9-1006" fmla="*/ 71016 h 991906"/>
                      <a:gd name="connsiteX10-1007" fmla="*/ 145798 w 1115384"/>
                      <a:gd name="connsiteY10-1008" fmla="*/ 27201 h 991906"/>
                      <a:gd name="connsiteX11-1009" fmla="*/ 85348 w 1115384"/>
                      <a:gd name="connsiteY11-1010" fmla="*/ 8022 h 991906"/>
                      <a:gd name="connsiteX12-1011" fmla="*/ 35308 w 1115384"/>
                      <a:gd name="connsiteY12-1012" fmla="*/ 4341 h 991906"/>
                      <a:gd name="connsiteX13-1013" fmla="*/ 4 w 1115384"/>
                      <a:gd name="connsiteY13-1014" fmla="*/ 75586 h 991906"/>
                      <a:gd name="connsiteX14-1015" fmla="*/ 37214 w 1115384"/>
                      <a:gd name="connsiteY14-1016" fmla="*/ 222145 h 991906"/>
                      <a:gd name="connsiteX15-1017" fmla="*/ 110748 w 1115384"/>
                      <a:gd name="connsiteY15-1018" fmla="*/ 407818 h 991906"/>
                      <a:gd name="connsiteX16-1019" fmla="*/ 173232 w 1115384"/>
                      <a:gd name="connsiteY16-1020" fmla="*/ 694330 h 991906"/>
                      <a:gd name="connsiteX17-1021" fmla="*/ 241304 w 1115384"/>
                      <a:gd name="connsiteY17-1022" fmla="*/ 976778 h 991906"/>
                      <a:gd name="connsiteX0-1023" fmla="*/ 241304 w 1115384"/>
                      <a:gd name="connsiteY0-1024" fmla="*/ 976778 h 991906"/>
                      <a:gd name="connsiteX1-1025" fmla="*/ 798072 w 1115384"/>
                      <a:gd name="connsiteY1-1026" fmla="*/ 880258 h 991906"/>
                      <a:gd name="connsiteX2-1027" fmla="*/ 1100332 w 1115384"/>
                      <a:gd name="connsiteY2-1028" fmla="*/ 268626 h 991906"/>
                      <a:gd name="connsiteX3-1029" fmla="*/ 1050673 w 1115384"/>
                      <a:gd name="connsiteY3-1030" fmla="*/ 168170 h 991906"/>
                      <a:gd name="connsiteX4-1031" fmla="*/ 852553 w 1115384"/>
                      <a:gd name="connsiteY4-1032" fmla="*/ 213891 h 991906"/>
                      <a:gd name="connsiteX5-1033" fmla="*/ 775720 w 1115384"/>
                      <a:gd name="connsiteY5-1034" fmla="*/ 242210 h 991906"/>
                      <a:gd name="connsiteX6-1035" fmla="*/ 641098 w 1115384"/>
                      <a:gd name="connsiteY6-1036" fmla="*/ 266596 h 991906"/>
                      <a:gd name="connsiteX7-1037" fmla="*/ 645545 w 1115384"/>
                      <a:gd name="connsiteY7-1038" fmla="*/ 258974 h 991906"/>
                      <a:gd name="connsiteX8-1039" fmla="*/ 386846 w 1115384"/>
                      <a:gd name="connsiteY8-1040" fmla="*/ 139721 h 991906"/>
                      <a:gd name="connsiteX9-1041" fmla="*/ 244858 w 1115384"/>
                      <a:gd name="connsiteY9-1042" fmla="*/ 71016 h 991906"/>
                      <a:gd name="connsiteX10-1043" fmla="*/ 145798 w 1115384"/>
                      <a:gd name="connsiteY10-1044" fmla="*/ 27201 h 991906"/>
                      <a:gd name="connsiteX11-1045" fmla="*/ 85348 w 1115384"/>
                      <a:gd name="connsiteY11-1046" fmla="*/ 8022 h 991906"/>
                      <a:gd name="connsiteX12-1047" fmla="*/ 35308 w 1115384"/>
                      <a:gd name="connsiteY12-1048" fmla="*/ 4341 h 991906"/>
                      <a:gd name="connsiteX13-1049" fmla="*/ 4 w 1115384"/>
                      <a:gd name="connsiteY13-1050" fmla="*/ 75586 h 991906"/>
                      <a:gd name="connsiteX14-1051" fmla="*/ 37214 w 1115384"/>
                      <a:gd name="connsiteY14-1052" fmla="*/ 222145 h 991906"/>
                      <a:gd name="connsiteX15-1053" fmla="*/ 108843 w 1115384"/>
                      <a:gd name="connsiteY15-1054" fmla="*/ 426868 h 991906"/>
                      <a:gd name="connsiteX16-1055" fmla="*/ 173232 w 1115384"/>
                      <a:gd name="connsiteY16-1056" fmla="*/ 694330 h 991906"/>
                      <a:gd name="connsiteX17-1057" fmla="*/ 241304 w 1115384"/>
                      <a:gd name="connsiteY17-1058" fmla="*/ 976778 h 991906"/>
                      <a:gd name="connsiteX0-1059" fmla="*/ 241304 w 1115384"/>
                      <a:gd name="connsiteY0-1060" fmla="*/ 976778 h 991906"/>
                      <a:gd name="connsiteX1-1061" fmla="*/ 798072 w 1115384"/>
                      <a:gd name="connsiteY1-1062" fmla="*/ 880258 h 991906"/>
                      <a:gd name="connsiteX2-1063" fmla="*/ 1100332 w 1115384"/>
                      <a:gd name="connsiteY2-1064" fmla="*/ 268626 h 991906"/>
                      <a:gd name="connsiteX3-1065" fmla="*/ 1050673 w 1115384"/>
                      <a:gd name="connsiteY3-1066" fmla="*/ 168170 h 991906"/>
                      <a:gd name="connsiteX4-1067" fmla="*/ 852553 w 1115384"/>
                      <a:gd name="connsiteY4-1068" fmla="*/ 213891 h 991906"/>
                      <a:gd name="connsiteX5-1069" fmla="*/ 775720 w 1115384"/>
                      <a:gd name="connsiteY5-1070" fmla="*/ 242210 h 991906"/>
                      <a:gd name="connsiteX6-1071" fmla="*/ 641098 w 1115384"/>
                      <a:gd name="connsiteY6-1072" fmla="*/ 266596 h 991906"/>
                      <a:gd name="connsiteX7-1073" fmla="*/ 645545 w 1115384"/>
                      <a:gd name="connsiteY7-1074" fmla="*/ 258974 h 991906"/>
                      <a:gd name="connsiteX8-1075" fmla="*/ 386846 w 1115384"/>
                      <a:gd name="connsiteY8-1076" fmla="*/ 139721 h 991906"/>
                      <a:gd name="connsiteX9-1077" fmla="*/ 244858 w 1115384"/>
                      <a:gd name="connsiteY9-1078" fmla="*/ 71016 h 991906"/>
                      <a:gd name="connsiteX10-1079" fmla="*/ 145798 w 1115384"/>
                      <a:gd name="connsiteY10-1080" fmla="*/ 27201 h 991906"/>
                      <a:gd name="connsiteX11-1081" fmla="*/ 85348 w 1115384"/>
                      <a:gd name="connsiteY11-1082" fmla="*/ 8022 h 991906"/>
                      <a:gd name="connsiteX12-1083" fmla="*/ 35308 w 1115384"/>
                      <a:gd name="connsiteY12-1084" fmla="*/ 4341 h 991906"/>
                      <a:gd name="connsiteX13-1085" fmla="*/ 4 w 1115384"/>
                      <a:gd name="connsiteY13-1086" fmla="*/ 75586 h 991906"/>
                      <a:gd name="connsiteX14-1087" fmla="*/ 37214 w 1115384"/>
                      <a:gd name="connsiteY14-1088" fmla="*/ 222145 h 991906"/>
                      <a:gd name="connsiteX15-1089" fmla="*/ 108843 w 1115384"/>
                      <a:gd name="connsiteY15-1090" fmla="*/ 426868 h 991906"/>
                      <a:gd name="connsiteX16-1091" fmla="*/ 162942 w 1115384"/>
                      <a:gd name="connsiteY16-1092" fmla="*/ 693950 h 991906"/>
                      <a:gd name="connsiteX17-1093" fmla="*/ 173232 w 1115384"/>
                      <a:gd name="connsiteY17-1094" fmla="*/ 694330 h 991906"/>
                      <a:gd name="connsiteX18" fmla="*/ 241304 w 1115384"/>
                      <a:gd name="connsiteY18" fmla="*/ 976778 h 991906"/>
                      <a:gd name="connsiteX0-1095" fmla="*/ 241351 w 1115431"/>
                      <a:gd name="connsiteY0-1096" fmla="*/ 976778 h 991906"/>
                      <a:gd name="connsiteX1-1097" fmla="*/ 798119 w 1115431"/>
                      <a:gd name="connsiteY1-1098" fmla="*/ 880258 h 991906"/>
                      <a:gd name="connsiteX2-1099" fmla="*/ 1100379 w 1115431"/>
                      <a:gd name="connsiteY2-1100" fmla="*/ 268626 h 991906"/>
                      <a:gd name="connsiteX3-1101" fmla="*/ 1050720 w 1115431"/>
                      <a:gd name="connsiteY3-1102" fmla="*/ 168170 h 991906"/>
                      <a:gd name="connsiteX4-1103" fmla="*/ 852600 w 1115431"/>
                      <a:gd name="connsiteY4-1104" fmla="*/ 213891 h 991906"/>
                      <a:gd name="connsiteX5-1105" fmla="*/ 775767 w 1115431"/>
                      <a:gd name="connsiteY5-1106" fmla="*/ 242210 h 991906"/>
                      <a:gd name="connsiteX6-1107" fmla="*/ 641145 w 1115431"/>
                      <a:gd name="connsiteY6-1108" fmla="*/ 266596 h 991906"/>
                      <a:gd name="connsiteX7-1109" fmla="*/ 645592 w 1115431"/>
                      <a:gd name="connsiteY7-1110" fmla="*/ 258974 h 991906"/>
                      <a:gd name="connsiteX8-1111" fmla="*/ 386893 w 1115431"/>
                      <a:gd name="connsiteY8-1112" fmla="*/ 139721 h 991906"/>
                      <a:gd name="connsiteX9-1113" fmla="*/ 244905 w 1115431"/>
                      <a:gd name="connsiteY9-1114" fmla="*/ 71016 h 991906"/>
                      <a:gd name="connsiteX10-1115" fmla="*/ 145845 w 1115431"/>
                      <a:gd name="connsiteY10-1116" fmla="*/ 27201 h 991906"/>
                      <a:gd name="connsiteX11-1117" fmla="*/ 85395 w 1115431"/>
                      <a:gd name="connsiteY11-1118" fmla="*/ 8022 h 991906"/>
                      <a:gd name="connsiteX12-1119" fmla="*/ 35355 w 1115431"/>
                      <a:gd name="connsiteY12-1120" fmla="*/ 4341 h 991906"/>
                      <a:gd name="connsiteX13-1121" fmla="*/ 51 w 1115431"/>
                      <a:gd name="connsiteY13-1122" fmla="*/ 75586 h 991906"/>
                      <a:gd name="connsiteX14-1123" fmla="*/ 42976 w 1115431"/>
                      <a:gd name="connsiteY14-1124" fmla="*/ 235480 h 991906"/>
                      <a:gd name="connsiteX15-1125" fmla="*/ 108890 w 1115431"/>
                      <a:gd name="connsiteY15-1126" fmla="*/ 426868 h 991906"/>
                      <a:gd name="connsiteX16-1127" fmla="*/ 162989 w 1115431"/>
                      <a:gd name="connsiteY16-1128" fmla="*/ 693950 h 991906"/>
                      <a:gd name="connsiteX17-1129" fmla="*/ 173279 w 1115431"/>
                      <a:gd name="connsiteY17-1130" fmla="*/ 694330 h 991906"/>
                      <a:gd name="connsiteX18-1131" fmla="*/ 241351 w 1115431"/>
                      <a:gd name="connsiteY18-1132" fmla="*/ 976778 h 991906"/>
                      <a:gd name="connsiteX0-1133" fmla="*/ 243252 w 1117332"/>
                      <a:gd name="connsiteY0-1134" fmla="*/ 976778 h 991906"/>
                      <a:gd name="connsiteX1-1135" fmla="*/ 800020 w 1117332"/>
                      <a:gd name="connsiteY1-1136" fmla="*/ 880258 h 991906"/>
                      <a:gd name="connsiteX2-1137" fmla="*/ 1102280 w 1117332"/>
                      <a:gd name="connsiteY2-1138" fmla="*/ 268626 h 991906"/>
                      <a:gd name="connsiteX3-1139" fmla="*/ 1052621 w 1117332"/>
                      <a:gd name="connsiteY3-1140" fmla="*/ 168170 h 991906"/>
                      <a:gd name="connsiteX4-1141" fmla="*/ 854501 w 1117332"/>
                      <a:gd name="connsiteY4-1142" fmla="*/ 213891 h 991906"/>
                      <a:gd name="connsiteX5-1143" fmla="*/ 777668 w 1117332"/>
                      <a:gd name="connsiteY5-1144" fmla="*/ 242210 h 991906"/>
                      <a:gd name="connsiteX6-1145" fmla="*/ 643046 w 1117332"/>
                      <a:gd name="connsiteY6-1146" fmla="*/ 266596 h 991906"/>
                      <a:gd name="connsiteX7-1147" fmla="*/ 647493 w 1117332"/>
                      <a:gd name="connsiteY7-1148" fmla="*/ 258974 h 991906"/>
                      <a:gd name="connsiteX8-1149" fmla="*/ 388794 w 1117332"/>
                      <a:gd name="connsiteY8-1150" fmla="*/ 139721 h 991906"/>
                      <a:gd name="connsiteX9-1151" fmla="*/ 246806 w 1117332"/>
                      <a:gd name="connsiteY9-1152" fmla="*/ 71016 h 991906"/>
                      <a:gd name="connsiteX10-1153" fmla="*/ 147746 w 1117332"/>
                      <a:gd name="connsiteY10-1154" fmla="*/ 27201 h 991906"/>
                      <a:gd name="connsiteX11-1155" fmla="*/ 87296 w 1117332"/>
                      <a:gd name="connsiteY11-1156" fmla="*/ 8022 h 991906"/>
                      <a:gd name="connsiteX12-1157" fmla="*/ 37256 w 1117332"/>
                      <a:gd name="connsiteY12-1158" fmla="*/ 4341 h 991906"/>
                      <a:gd name="connsiteX13-1159" fmla="*/ 47 w 1117332"/>
                      <a:gd name="connsiteY13-1160" fmla="*/ 106066 h 991906"/>
                      <a:gd name="connsiteX14-1161" fmla="*/ 44877 w 1117332"/>
                      <a:gd name="connsiteY14-1162" fmla="*/ 235480 h 991906"/>
                      <a:gd name="connsiteX15-1163" fmla="*/ 110791 w 1117332"/>
                      <a:gd name="connsiteY15-1164" fmla="*/ 426868 h 991906"/>
                      <a:gd name="connsiteX16-1165" fmla="*/ 164890 w 1117332"/>
                      <a:gd name="connsiteY16-1166" fmla="*/ 693950 h 991906"/>
                      <a:gd name="connsiteX17-1167" fmla="*/ 175180 w 1117332"/>
                      <a:gd name="connsiteY17-1168" fmla="*/ 694330 h 991906"/>
                      <a:gd name="connsiteX18-1169" fmla="*/ 243252 w 1117332"/>
                      <a:gd name="connsiteY18-1170" fmla="*/ 976778 h 991906"/>
                      <a:gd name="connsiteX0-1171" fmla="*/ 243205 w 1117285"/>
                      <a:gd name="connsiteY0-1172" fmla="*/ 976778 h 991906"/>
                      <a:gd name="connsiteX1-1173" fmla="*/ 799973 w 1117285"/>
                      <a:gd name="connsiteY1-1174" fmla="*/ 880258 h 991906"/>
                      <a:gd name="connsiteX2-1175" fmla="*/ 1102233 w 1117285"/>
                      <a:gd name="connsiteY2-1176" fmla="*/ 268626 h 991906"/>
                      <a:gd name="connsiteX3-1177" fmla="*/ 1052574 w 1117285"/>
                      <a:gd name="connsiteY3-1178" fmla="*/ 168170 h 991906"/>
                      <a:gd name="connsiteX4-1179" fmla="*/ 854454 w 1117285"/>
                      <a:gd name="connsiteY4-1180" fmla="*/ 213891 h 991906"/>
                      <a:gd name="connsiteX5-1181" fmla="*/ 777621 w 1117285"/>
                      <a:gd name="connsiteY5-1182" fmla="*/ 242210 h 991906"/>
                      <a:gd name="connsiteX6-1183" fmla="*/ 642999 w 1117285"/>
                      <a:gd name="connsiteY6-1184" fmla="*/ 266596 h 991906"/>
                      <a:gd name="connsiteX7-1185" fmla="*/ 647446 w 1117285"/>
                      <a:gd name="connsiteY7-1186" fmla="*/ 258974 h 991906"/>
                      <a:gd name="connsiteX8-1187" fmla="*/ 388747 w 1117285"/>
                      <a:gd name="connsiteY8-1188" fmla="*/ 139721 h 991906"/>
                      <a:gd name="connsiteX9-1189" fmla="*/ 246759 w 1117285"/>
                      <a:gd name="connsiteY9-1190" fmla="*/ 71016 h 991906"/>
                      <a:gd name="connsiteX10-1191" fmla="*/ 147699 w 1117285"/>
                      <a:gd name="connsiteY10-1192" fmla="*/ 27201 h 991906"/>
                      <a:gd name="connsiteX11-1193" fmla="*/ 87249 w 1117285"/>
                      <a:gd name="connsiteY11-1194" fmla="*/ 8022 h 991906"/>
                      <a:gd name="connsiteX12-1195" fmla="*/ 37209 w 1117285"/>
                      <a:gd name="connsiteY12-1196" fmla="*/ 4341 h 991906"/>
                      <a:gd name="connsiteX13-1197" fmla="*/ 0 w 1117285"/>
                      <a:gd name="connsiteY13-1198" fmla="*/ 106066 h 991906"/>
                      <a:gd name="connsiteX14-1199" fmla="*/ 37210 w 1117285"/>
                      <a:gd name="connsiteY14-1200" fmla="*/ 235480 h 991906"/>
                      <a:gd name="connsiteX15-1201" fmla="*/ 110744 w 1117285"/>
                      <a:gd name="connsiteY15-1202" fmla="*/ 426868 h 991906"/>
                      <a:gd name="connsiteX16-1203" fmla="*/ 164843 w 1117285"/>
                      <a:gd name="connsiteY16-1204" fmla="*/ 693950 h 991906"/>
                      <a:gd name="connsiteX17-1205" fmla="*/ 175133 w 1117285"/>
                      <a:gd name="connsiteY17-1206" fmla="*/ 694330 h 991906"/>
                      <a:gd name="connsiteX18-1207" fmla="*/ 243205 w 1117285"/>
                      <a:gd name="connsiteY18-1208" fmla="*/ 976778 h 991906"/>
                      <a:gd name="connsiteX0-1209" fmla="*/ 243205 w 1117285"/>
                      <a:gd name="connsiteY0-1210" fmla="*/ 976778 h 991906"/>
                      <a:gd name="connsiteX1-1211" fmla="*/ 799973 w 1117285"/>
                      <a:gd name="connsiteY1-1212" fmla="*/ 880258 h 991906"/>
                      <a:gd name="connsiteX2-1213" fmla="*/ 1102233 w 1117285"/>
                      <a:gd name="connsiteY2-1214" fmla="*/ 268626 h 991906"/>
                      <a:gd name="connsiteX3-1215" fmla="*/ 1052574 w 1117285"/>
                      <a:gd name="connsiteY3-1216" fmla="*/ 168170 h 991906"/>
                      <a:gd name="connsiteX4-1217" fmla="*/ 854454 w 1117285"/>
                      <a:gd name="connsiteY4-1218" fmla="*/ 213891 h 991906"/>
                      <a:gd name="connsiteX5-1219" fmla="*/ 777621 w 1117285"/>
                      <a:gd name="connsiteY5-1220" fmla="*/ 242210 h 991906"/>
                      <a:gd name="connsiteX6-1221" fmla="*/ 642999 w 1117285"/>
                      <a:gd name="connsiteY6-1222" fmla="*/ 266596 h 991906"/>
                      <a:gd name="connsiteX7-1223" fmla="*/ 647446 w 1117285"/>
                      <a:gd name="connsiteY7-1224" fmla="*/ 258974 h 991906"/>
                      <a:gd name="connsiteX8-1225" fmla="*/ 388747 w 1117285"/>
                      <a:gd name="connsiteY8-1226" fmla="*/ 139721 h 991906"/>
                      <a:gd name="connsiteX9-1227" fmla="*/ 252474 w 1117285"/>
                      <a:gd name="connsiteY9-1228" fmla="*/ 76731 h 991906"/>
                      <a:gd name="connsiteX10-1229" fmla="*/ 147699 w 1117285"/>
                      <a:gd name="connsiteY10-1230" fmla="*/ 27201 h 991906"/>
                      <a:gd name="connsiteX11-1231" fmla="*/ 87249 w 1117285"/>
                      <a:gd name="connsiteY11-1232" fmla="*/ 8022 h 991906"/>
                      <a:gd name="connsiteX12-1233" fmla="*/ 37209 w 1117285"/>
                      <a:gd name="connsiteY12-1234" fmla="*/ 4341 h 991906"/>
                      <a:gd name="connsiteX13-1235" fmla="*/ 0 w 1117285"/>
                      <a:gd name="connsiteY13-1236" fmla="*/ 106066 h 991906"/>
                      <a:gd name="connsiteX14-1237" fmla="*/ 37210 w 1117285"/>
                      <a:gd name="connsiteY14-1238" fmla="*/ 235480 h 991906"/>
                      <a:gd name="connsiteX15-1239" fmla="*/ 110744 w 1117285"/>
                      <a:gd name="connsiteY15-1240" fmla="*/ 426868 h 991906"/>
                      <a:gd name="connsiteX16-1241" fmla="*/ 164843 w 1117285"/>
                      <a:gd name="connsiteY16-1242" fmla="*/ 693950 h 991906"/>
                      <a:gd name="connsiteX17-1243" fmla="*/ 175133 w 1117285"/>
                      <a:gd name="connsiteY17-1244" fmla="*/ 694330 h 991906"/>
                      <a:gd name="connsiteX18-1245" fmla="*/ 243205 w 1117285"/>
                      <a:gd name="connsiteY18-1246" fmla="*/ 976778 h 991906"/>
                      <a:gd name="connsiteX0-1247" fmla="*/ 243205 w 1117285"/>
                      <a:gd name="connsiteY0-1248" fmla="*/ 977929 h 993057"/>
                      <a:gd name="connsiteX1-1249" fmla="*/ 799973 w 1117285"/>
                      <a:gd name="connsiteY1-1250" fmla="*/ 881409 h 993057"/>
                      <a:gd name="connsiteX2-1251" fmla="*/ 1102233 w 1117285"/>
                      <a:gd name="connsiteY2-1252" fmla="*/ 269777 h 993057"/>
                      <a:gd name="connsiteX3-1253" fmla="*/ 1052574 w 1117285"/>
                      <a:gd name="connsiteY3-1254" fmla="*/ 169321 h 993057"/>
                      <a:gd name="connsiteX4-1255" fmla="*/ 854454 w 1117285"/>
                      <a:gd name="connsiteY4-1256" fmla="*/ 215042 h 993057"/>
                      <a:gd name="connsiteX5-1257" fmla="*/ 777621 w 1117285"/>
                      <a:gd name="connsiteY5-1258" fmla="*/ 243361 h 993057"/>
                      <a:gd name="connsiteX6-1259" fmla="*/ 642999 w 1117285"/>
                      <a:gd name="connsiteY6-1260" fmla="*/ 267747 h 993057"/>
                      <a:gd name="connsiteX7-1261" fmla="*/ 647446 w 1117285"/>
                      <a:gd name="connsiteY7-1262" fmla="*/ 260125 h 993057"/>
                      <a:gd name="connsiteX8-1263" fmla="*/ 388747 w 1117285"/>
                      <a:gd name="connsiteY8-1264" fmla="*/ 140872 h 993057"/>
                      <a:gd name="connsiteX9-1265" fmla="*/ 252474 w 1117285"/>
                      <a:gd name="connsiteY9-1266" fmla="*/ 77882 h 993057"/>
                      <a:gd name="connsiteX10-1267" fmla="*/ 225804 w 1117285"/>
                      <a:gd name="connsiteY10-1268" fmla="*/ 56927 h 993057"/>
                      <a:gd name="connsiteX11-1269" fmla="*/ 87249 w 1117285"/>
                      <a:gd name="connsiteY11-1270" fmla="*/ 9173 h 993057"/>
                      <a:gd name="connsiteX12-1271" fmla="*/ 37209 w 1117285"/>
                      <a:gd name="connsiteY12-1272" fmla="*/ 5492 h 993057"/>
                      <a:gd name="connsiteX13-1273" fmla="*/ 0 w 1117285"/>
                      <a:gd name="connsiteY13-1274" fmla="*/ 107217 h 993057"/>
                      <a:gd name="connsiteX14-1275" fmla="*/ 37210 w 1117285"/>
                      <a:gd name="connsiteY14-1276" fmla="*/ 236631 h 993057"/>
                      <a:gd name="connsiteX15-1277" fmla="*/ 110744 w 1117285"/>
                      <a:gd name="connsiteY15-1278" fmla="*/ 428019 h 993057"/>
                      <a:gd name="connsiteX16-1279" fmla="*/ 164843 w 1117285"/>
                      <a:gd name="connsiteY16-1280" fmla="*/ 695101 h 993057"/>
                      <a:gd name="connsiteX17-1281" fmla="*/ 175133 w 1117285"/>
                      <a:gd name="connsiteY17-1282" fmla="*/ 695481 h 993057"/>
                      <a:gd name="connsiteX18-1283" fmla="*/ 243205 w 1117285"/>
                      <a:gd name="connsiteY18-1284" fmla="*/ 977929 h 993057"/>
                      <a:gd name="connsiteX0-1285" fmla="*/ 243205 w 1117285"/>
                      <a:gd name="connsiteY0-1286" fmla="*/ 977929 h 993057"/>
                      <a:gd name="connsiteX1-1287" fmla="*/ 799973 w 1117285"/>
                      <a:gd name="connsiteY1-1288" fmla="*/ 881409 h 993057"/>
                      <a:gd name="connsiteX2-1289" fmla="*/ 1102233 w 1117285"/>
                      <a:gd name="connsiteY2-1290" fmla="*/ 269777 h 993057"/>
                      <a:gd name="connsiteX3-1291" fmla="*/ 1052574 w 1117285"/>
                      <a:gd name="connsiteY3-1292" fmla="*/ 169321 h 993057"/>
                      <a:gd name="connsiteX4-1293" fmla="*/ 854454 w 1117285"/>
                      <a:gd name="connsiteY4-1294" fmla="*/ 215042 h 993057"/>
                      <a:gd name="connsiteX5-1295" fmla="*/ 777621 w 1117285"/>
                      <a:gd name="connsiteY5-1296" fmla="*/ 243361 h 993057"/>
                      <a:gd name="connsiteX6-1297" fmla="*/ 705864 w 1117285"/>
                      <a:gd name="connsiteY6-1298" fmla="*/ 262032 h 993057"/>
                      <a:gd name="connsiteX7-1299" fmla="*/ 647446 w 1117285"/>
                      <a:gd name="connsiteY7-1300" fmla="*/ 260125 h 993057"/>
                      <a:gd name="connsiteX8-1301" fmla="*/ 388747 w 1117285"/>
                      <a:gd name="connsiteY8-1302" fmla="*/ 140872 h 993057"/>
                      <a:gd name="connsiteX9-1303" fmla="*/ 252474 w 1117285"/>
                      <a:gd name="connsiteY9-1304" fmla="*/ 77882 h 993057"/>
                      <a:gd name="connsiteX10-1305" fmla="*/ 225804 w 1117285"/>
                      <a:gd name="connsiteY10-1306" fmla="*/ 56927 h 993057"/>
                      <a:gd name="connsiteX11-1307" fmla="*/ 87249 w 1117285"/>
                      <a:gd name="connsiteY11-1308" fmla="*/ 9173 h 993057"/>
                      <a:gd name="connsiteX12-1309" fmla="*/ 37209 w 1117285"/>
                      <a:gd name="connsiteY12-1310" fmla="*/ 5492 h 993057"/>
                      <a:gd name="connsiteX13-1311" fmla="*/ 0 w 1117285"/>
                      <a:gd name="connsiteY13-1312" fmla="*/ 107217 h 993057"/>
                      <a:gd name="connsiteX14-1313" fmla="*/ 37210 w 1117285"/>
                      <a:gd name="connsiteY14-1314" fmla="*/ 236631 h 993057"/>
                      <a:gd name="connsiteX15-1315" fmla="*/ 110744 w 1117285"/>
                      <a:gd name="connsiteY15-1316" fmla="*/ 428019 h 993057"/>
                      <a:gd name="connsiteX16-1317" fmla="*/ 164843 w 1117285"/>
                      <a:gd name="connsiteY16-1318" fmla="*/ 695101 h 993057"/>
                      <a:gd name="connsiteX17-1319" fmla="*/ 175133 w 1117285"/>
                      <a:gd name="connsiteY17-1320" fmla="*/ 695481 h 993057"/>
                      <a:gd name="connsiteX18-1321" fmla="*/ 243205 w 1117285"/>
                      <a:gd name="connsiteY18-1322" fmla="*/ 977929 h 993057"/>
                      <a:gd name="connsiteX0-1323" fmla="*/ 243205 w 1117285"/>
                      <a:gd name="connsiteY0-1324" fmla="*/ 977929 h 993057"/>
                      <a:gd name="connsiteX1-1325" fmla="*/ 799973 w 1117285"/>
                      <a:gd name="connsiteY1-1326" fmla="*/ 881409 h 993057"/>
                      <a:gd name="connsiteX2-1327" fmla="*/ 1102233 w 1117285"/>
                      <a:gd name="connsiteY2-1328" fmla="*/ 269777 h 993057"/>
                      <a:gd name="connsiteX3-1329" fmla="*/ 1052574 w 1117285"/>
                      <a:gd name="connsiteY3-1330" fmla="*/ 169321 h 993057"/>
                      <a:gd name="connsiteX4-1331" fmla="*/ 854454 w 1117285"/>
                      <a:gd name="connsiteY4-1332" fmla="*/ 215042 h 993057"/>
                      <a:gd name="connsiteX5-1333" fmla="*/ 777621 w 1117285"/>
                      <a:gd name="connsiteY5-1334" fmla="*/ 243361 h 993057"/>
                      <a:gd name="connsiteX6-1335" fmla="*/ 696339 w 1117285"/>
                      <a:gd name="connsiteY6-1336" fmla="*/ 250602 h 993057"/>
                      <a:gd name="connsiteX7-1337" fmla="*/ 647446 w 1117285"/>
                      <a:gd name="connsiteY7-1338" fmla="*/ 260125 h 993057"/>
                      <a:gd name="connsiteX8-1339" fmla="*/ 388747 w 1117285"/>
                      <a:gd name="connsiteY8-1340" fmla="*/ 140872 h 993057"/>
                      <a:gd name="connsiteX9-1341" fmla="*/ 252474 w 1117285"/>
                      <a:gd name="connsiteY9-1342" fmla="*/ 77882 h 993057"/>
                      <a:gd name="connsiteX10-1343" fmla="*/ 225804 w 1117285"/>
                      <a:gd name="connsiteY10-1344" fmla="*/ 56927 h 993057"/>
                      <a:gd name="connsiteX11-1345" fmla="*/ 87249 w 1117285"/>
                      <a:gd name="connsiteY11-1346" fmla="*/ 9173 h 993057"/>
                      <a:gd name="connsiteX12-1347" fmla="*/ 37209 w 1117285"/>
                      <a:gd name="connsiteY12-1348" fmla="*/ 5492 h 993057"/>
                      <a:gd name="connsiteX13-1349" fmla="*/ 0 w 1117285"/>
                      <a:gd name="connsiteY13-1350" fmla="*/ 107217 h 993057"/>
                      <a:gd name="connsiteX14-1351" fmla="*/ 37210 w 1117285"/>
                      <a:gd name="connsiteY14-1352" fmla="*/ 236631 h 993057"/>
                      <a:gd name="connsiteX15-1353" fmla="*/ 110744 w 1117285"/>
                      <a:gd name="connsiteY15-1354" fmla="*/ 428019 h 993057"/>
                      <a:gd name="connsiteX16-1355" fmla="*/ 164843 w 1117285"/>
                      <a:gd name="connsiteY16-1356" fmla="*/ 695101 h 993057"/>
                      <a:gd name="connsiteX17-1357" fmla="*/ 175133 w 1117285"/>
                      <a:gd name="connsiteY17-1358" fmla="*/ 695481 h 993057"/>
                      <a:gd name="connsiteX18-1359" fmla="*/ 243205 w 1117285"/>
                      <a:gd name="connsiteY18-1360" fmla="*/ 977929 h 993057"/>
                      <a:gd name="connsiteX0-1361" fmla="*/ 243205 w 1117285"/>
                      <a:gd name="connsiteY0-1362" fmla="*/ 977929 h 993057"/>
                      <a:gd name="connsiteX1-1363" fmla="*/ 799973 w 1117285"/>
                      <a:gd name="connsiteY1-1364" fmla="*/ 881409 h 993057"/>
                      <a:gd name="connsiteX2-1365" fmla="*/ 1102233 w 1117285"/>
                      <a:gd name="connsiteY2-1366" fmla="*/ 269777 h 993057"/>
                      <a:gd name="connsiteX3-1367" fmla="*/ 1052574 w 1117285"/>
                      <a:gd name="connsiteY3-1368" fmla="*/ 169321 h 993057"/>
                      <a:gd name="connsiteX4-1369" fmla="*/ 854454 w 1117285"/>
                      <a:gd name="connsiteY4-1370" fmla="*/ 215042 h 993057"/>
                      <a:gd name="connsiteX5-1371" fmla="*/ 777621 w 1117285"/>
                      <a:gd name="connsiteY5-1372" fmla="*/ 243361 h 993057"/>
                      <a:gd name="connsiteX6-1373" fmla="*/ 696339 w 1117285"/>
                      <a:gd name="connsiteY6-1374" fmla="*/ 250602 h 993057"/>
                      <a:gd name="connsiteX7-1375" fmla="*/ 569341 w 1117285"/>
                      <a:gd name="connsiteY7-1376" fmla="*/ 223930 h 993057"/>
                      <a:gd name="connsiteX8-1377" fmla="*/ 388747 w 1117285"/>
                      <a:gd name="connsiteY8-1378" fmla="*/ 140872 h 993057"/>
                      <a:gd name="connsiteX9-1379" fmla="*/ 252474 w 1117285"/>
                      <a:gd name="connsiteY9-1380" fmla="*/ 77882 h 993057"/>
                      <a:gd name="connsiteX10-1381" fmla="*/ 225804 w 1117285"/>
                      <a:gd name="connsiteY10-1382" fmla="*/ 56927 h 993057"/>
                      <a:gd name="connsiteX11-1383" fmla="*/ 87249 w 1117285"/>
                      <a:gd name="connsiteY11-1384" fmla="*/ 9173 h 993057"/>
                      <a:gd name="connsiteX12-1385" fmla="*/ 37209 w 1117285"/>
                      <a:gd name="connsiteY12-1386" fmla="*/ 5492 h 993057"/>
                      <a:gd name="connsiteX13-1387" fmla="*/ 0 w 1117285"/>
                      <a:gd name="connsiteY13-1388" fmla="*/ 107217 h 993057"/>
                      <a:gd name="connsiteX14-1389" fmla="*/ 37210 w 1117285"/>
                      <a:gd name="connsiteY14-1390" fmla="*/ 236631 h 993057"/>
                      <a:gd name="connsiteX15-1391" fmla="*/ 110744 w 1117285"/>
                      <a:gd name="connsiteY15-1392" fmla="*/ 428019 h 993057"/>
                      <a:gd name="connsiteX16-1393" fmla="*/ 164843 w 1117285"/>
                      <a:gd name="connsiteY16-1394" fmla="*/ 695101 h 993057"/>
                      <a:gd name="connsiteX17-1395" fmla="*/ 175133 w 1117285"/>
                      <a:gd name="connsiteY17-1396" fmla="*/ 695481 h 993057"/>
                      <a:gd name="connsiteX18-1397" fmla="*/ 243205 w 1117285"/>
                      <a:gd name="connsiteY18-1398" fmla="*/ 977929 h 993057"/>
                      <a:gd name="connsiteX0-1399" fmla="*/ 243205 w 1117285"/>
                      <a:gd name="connsiteY0-1400" fmla="*/ 977929 h 993057"/>
                      <a:gd name="connsiteX1-1401" fmla="*/ 799973 w 1117285"/>
                      <a:gd name="connsiteY1-1402" fmla="*/ 881409 h 993057"/>
                      <a:gd name="connsiteX2-1403" fmla="*/ 1102233 w 1117285"/>
                      <a:gd name="connsiteY2-1404" fmla="*/ 269777 h 993057"/>
                      <a:gd name="connsiteX3-1405" fmla="*/ 1052574 w 1117285"/>
                      <a:gd name="connsiteY3-1406" fmla="*/ 169321 h 993057"/>
                      <a:gd name="connsiteX4-1407" fmla="*/ 854454 w 1117285"/>
                      <a:gd name="connsiteY4-1408" fmla="*/ 215042 h 993057"/>
                      <a:gd name="connsiteX5-1409" fmla="*/ 777621 w 1117285"/>
                      <a:gd name="connsiteY5-1410" fmla="*/ 243361 h 993057"/>
                      <a:gd name="connsiteX6-1411" fmla="*/ 696339 w 1117285"/>
                      <a:gd name="connsiteY6-1412" fmla="*/ 250602 h 993057"/>
                      <a:gd name="connsiteX7-1413" fmla="*/ 569341 w 1117285"/>
                      <a:gd name="connsiteY7-1414" fmla="*/ 223930 h 993057"/>
                      <a:gd name="connsiteX8-1415" fmla="*/ 388747 w 1117285"/>
                      <a:gd name="connsiteY8-1416" fmla="*/ 140872 h 993057"/>
                      <a:gd name="connsiteX9-1417" fmla="*/ 267714 w 1117285"/>
                      <a:gd name="connsiteY9-1418" fmla="*/ 77882 h 993057"/>
                      <a:gd name="connsiteX10-1419" fmla="*/ 225804 w 1117285"/>
                      <a:gd name="connsiteY10-1420" fmla="*/ 56927 h 993057"/>
                      <a:gd name="connsiteX11-1421" fmla="*/ 87249 w 1117285"/>
                      <a:gd name="connsiteY11-1422" fmla="*/ 9173 h 993057"/>
                      <a:gd name="connsiteX12-1423" fmla="*/ 37209 w 1117285"/>
                      <a:gd name="connsiteY12-1424" fmla="*/ 5492 h 993057"/>
                      <a:gd name="connsiteX13-1425" fmla="*/ 0 w 1117285"/>
                      <a:gd name="connsiteY13-1426" fmla="*/ 107217 h 993057"/>
                      <a:gd name="connsiteX14-1427" fmla="*/ 37210 w 1117285"/>
                      <a:gd name="connsiteY14-1428" fmla="*/ 236631 h 993057"/>
                      <a:gd name="connsiteX15-1429" fmla="*/ 110744 w 1117285"/>
                      <a:gd name="connsiteY15-1430" fmla="*/ 428019 h 993057"/>
                      <a:gd name="connsiteX16-1431" fmla="*/ 164843 w 1117285"/>
                      <a:gd name="connsiteY16-1432" fmla="*/ 695101 h 993057"/>
                      <a:gd name="connsiteX17-1433" fmla="*/ 175133 w 1117285"/>
                      <a:gd name="connsiteY17-1434" fmla="*/ 695481 h 993057"/>
                      <a:gd name="connsiteX18-1435" fmla="*/ 243205 w 1117285"/>
                      <a:gd name="connsiteY18-1436" fmla="*/ 977929 h 993057"/>
                      <a:gd name="connsiteX0-1437" fmla="*/ 243205 w 1117285"/>
                      <a:gd name="connsiteY0-1438" fmla="*/ 977929 h 993057"/>
                      <a:gd name="connsiteX1-1439" fmla="*/ 799973 w 1117285"/>
                      <a:gd name="connsiteY1-1440" fmla="*/ 881409 h 993057"/>
                      <a:gd name="connsiteX2-1441" fmla="*/ 1102233 w 1117285"/>
                      <a:gd name="connsiteY2-1442" fmla="*/ 269777 h 993057"/>
                      <a:gd name="connsiteX3-1443" fmla="*/ 1052574 w 1117285"/>
                      <a:gd name="connsiteY3-1444" fmla="*/ 169321 h 993057"/>
                      <a:gd name="connsiteX4-1445" fmla="*/ 854454 w 1117285"/>
                      <a:gd name="connsiteY4-1446" fmla="*/ 215042 h 993057"/>
                      <a:gd name="connsiteX5-1447" fmla="*/ 777621 w 1117285"/>
                      <a:gd name="connsiteY5-1448" fmla="*/ 243361 h 993057"/>
                      <a:gd name="connsiteX6-1449" fmla="*/ 696339 w 1117285"/>
                      <a:gd name="connsiteY6-1450" fmla="*/ 250602 h 993057"/>
                      <a:gd name="connsiteX7-1451" fmla="*/ 569341 w 1117285"/>
                      <a:gd name="connsiteY7-1452" fmla="*/ 223930 h 993057"/>
                      <a:gd name="connsiteX8-1453" fmla="*/ 388747 w 1117285"/>
                      <a:gd name="connsiteY8-1454" fmla="*/ 135157 h 993057"/>
                      <a:gd name="connsiteX9-1455" fmla="*/ 267714 w 1117285"/>
                      <a:gd name="connsiteY9-1456" fmla="*/ 77882 h 993057"/>
                      <a:gd name="connsiteX10-1457" fmla="*/ 225804 w 1117285"/>
                      <a:gd name="connsiteY10-1458" fmla="*/ 56927 h 993057"/>
                      <a:gd name="connsiteX11-1459" fmla="*/ 87249 w 1117285"/>
                      <a:gd name="connsiteY11-1460" fmla="*/ 9173 h 993057"/>
                      <a:gd name="connsiteX12-1461" fmla="*/ 37209 w 1117285"/>
                      <a:gd name="connsiteY12-1462" fmla="*/ 5492 h 993057"/>
                      <a:gd name="connsiteX13-1463" fmla="*/ 0 w 1117285"/>
                      <a:gd name="connsiteY13-1464" fmla="*/ 107217 h 993057"/>
                      <a:gd name="connsiteX14-1465" fmla="*/ 37210 w 1117285"/>
                      <a:gd name="connsiteY14-1466" fmla="*/ 236631 h 993057"/>
                      <a:gd name="connsiteX15-1467" fmla="*/ 110744 w 1117285"/>
                      <a:gd name="connsiteY15-1468" fmla="*/ 428019 h 993057"/>
                      <a:gd name="connsiteX16-1469" fmla="*/ 164843 w 1117285"/>
                      <a:gd name="connsiteY16-1470" fmla="*/ 695101 h 993057"/>
                      <a:gd name="connsiteX17-1471" fmla="*/ 175133 w 1117285"/>
                      <a:gd name="connsiteY17-1472" fmla="*/ 695481 h 993057"/>
                      <a:gd name="connsiteX18-1473" fmla="*/ 243205 w 1117285"/>
                      <a:gd name="connsiteY18-1474" fmla="*/ 977929 h 993057"/>
                      <a:gd name="connsiteX0-1475" fmla="*/ 243205 w 1117285"/>
                      <a:gd name="connsiteY0-1476" fmla="*/ 981575 h 996703"/>
                      <a:gd name="connsiteX1-1477" fmla="*/ 799973 w 1117285"/>
                      <a:gd name="connsiteY1-1478" fmla="*/ 885055 h 996703"/>
                      <a:gd name="connsiteX2-1479" fmla="*/ 1102233 w 1117285"/>
                      <a:gd name="connsiteY2-1480" fmla="*/ 273423 h 996703"/>
                      <a:gd name="connsiteX3-1481" fmla="*/ 1052574 w 1117285"/>
                      <a:gd name="connsiteY3-1482" fmla="*/ 172967 h 996703"/>
                      <a:gd name="connsiteX4-1483" fmla="*/ 854454 w 1117285"/>
                      <a:gd name="connsiteY4-1484" fmla="*/ 218688 h 996703"/>
                      <a:gd name="connsiteX5-1485" fmla="*/ 777621 w 1117285"/>
                      <a:gd name="connsiteY5-1486" fmla="*/ 247007 h 996703"/>
                      <a:gd name="connsiteX6-1487" fmla="*/ 696339 w 1117285"/>
                      <a:gd name="connsiteY6-1488" fmla="*/ 254248 h 996703"/>
                      <a:gd name="connsiteX7-1489" fmla="*/ 569341 w 1117285"/>
                      <a:gd name="connsiteY7-1490" fmla="*/ 227576 h 996703"/>
                      <a:gd name="connsiteX8-1491" fmla="*/ 388747 w 1117285"/>
                      <a:gd name="connsiteY8-1492" fmla="*/ 138803 h 996703"/>
                      <a:gd name="connsiteX9-1493" fmla="*/ 267714 w 1117285"/>
                      <a:gd name="connsiteY9-1494" fmla="*/ 81528 h 996703"/>
                      <a:gd name="connsiteX10-1495" fmla="*/ 225804 w 1117285"/>
                      <a:gd name="connsiteY10-1496" fmla="*/ 60573 h 996703"/>
                      <a:gd name="connsiteX11-1497" fmla="*/ 85344 w 1117285"/>
                      <a:gd name="connsiteY11-1498" fmla="*/ 5199 h 996703"/>
                      <a:gd name="connsiteX12-1499" fmla="*/ 37209 w 1117285"/>
                      <a:gd name="connsiteY12-1500" fmla="*/ 9138 h 996703"/>
                      <a:gd name="connsiteX13-1501" fmla="*/ 0 w 1117285"/>
                      <a:gd name="connsiteY13-1502" fmla="*/ 110863 h 996703"/>
                      <a:gd name="connsiteX14-1503" fmla="*/ 37210 w 1117285"/>
                      <a:gd name="connsiteY14-1504" fmla="*/ 240277 h 996703"/>
                      <a:gd name="connsiteX15-1505" fmla="*/ 110744 w 1117285"/>
                      <a:gd name="connsiteY15-1506" fmla="*/ 431665 h 996703"/>
                      <a:gd name="connsiteX16-1507" fmla="*/ 164843 w 1117285"/>
                      <a:gd name="connsiteY16-1508" fmla="*/ 698747 h 996703"/>
                      <a:gd name="connsiteX17-1509" fmla="*/ 175133 w 1117285"/>
                      <a:gd name="connsiteY17-1510" fmla="*/ 699127 h 996703"/>
                      <a:gd name="connsiteX18-1511" fmla="*/ 243205 w 1117285"/>
                      <a:gd name="connsiteY18-1512" fmla="*/ 981575 h 996703"/>
                      <a:gd name="connsiteX0-1513" fmla="*/ 243205 w 1117285"/>
                      <a:gd name="connsiteY0-1514" fmla="*/ 981575 h 993338"/>
                      <a:gd name="connsiteX1-1515" fmla="*/ 799973 w 1117285"/>
                      <a:gd name="connsiteY1-1516" fmla="*/ 885055 h 993338"/>
                      <a:gd name="connsiteX2-1517" fmla="*/ 1102233 w 1117285"/>
                      <a:gd name="connsiteY2-1518" fmla="*/ 273423 h 993338"/>
                      <a:gd name="connsiteX3-1519" fmla="*/ 1052574 w 1117285"/>
                      <a:gd name="connsiteY3-1520" fmla="*/ 172967 h 993338"/>
                      <a:gd name="connsiteX4-1521" fmla="*/ 854454 w 1117285"/>
                      <a:gd name="connsiteY4-1522" fmla="*/ 218688 h 993338"/>
                      <a:gd name="connsiteX5-1523" fmla="*/ 777621 w 1117285"/>
                      <a:gd name="connsiteY5-1524" fmla="*/ 247007 h 993338"/>
                      <a:gd name="connsiteX6-1525" fmla="*/ 696339 w 1117285"/>
                      <a:gd name="connsiteY6-1526" fmla="*/ 254248 h 993338"/>
                      <a:gd name="connsiteX7-1527" fmla="*/ 569341 w 1117285"/>
                      <a:gd name="connsiteY7-1528" fmla="*/ 227576 h 993338"/>
                      <a:gd name="connsiteX8-1529" fmla="*/ 388747 w 1117285"/>
                      <a:gd name="connsiteY8-1530" fmla="*/ 138803 h 993338"/>
                      <a:gd name="connsiteX9-1531" fmla="*/ 267714 w 1117285"/>
                      <a:gd name="connsiteY9-1532" fmla="*/ 81528 h 993338"/>
                      <a:gd name="connsiteX10-1533" fmla="*/ 225804 w 1117285"/>
                      <a:gd name="connsiteY10-1534" fmla="*/ 60573 h 993338"/>
                      <a:gd name="connsiteX11-1535" fmla="*/ 85344 w 1117285"/>
                      <a:gd name="connsiteY11-1536" fmla="*/ 5199 h 993338"/>
                      <a:gd name="connsiteX12-1537" fmla="*/ 37209 w 1117285"/>
                      <a:gd name="connsiteY12-1538" fmla="*/ 9138 h 993338"/>
                      <a:gd name="connsiteX13-1539" fmla="*/ 0 w 1117285"/>
                      <a:gd name="connsiteY13-1540" fmla="*/ 110863 h 993338"/>
                      <a:gd name="connsiteX14-1541" fmla="*/ 37210 w 1117285"/>
                      <a:gd name="connsiteY14-1542" fmla="*/ 240277 h 993338"/>
                      <a:gd name="connsiteX15-1543" fmla="*/ 110744 w 1117285"/>
                      <a:gd name="connsiteY15-1544" fmla="*/ 431665 h 993338"/>
                      <a:gd name="connsiteX16-1545" fmla="*/ 164843 w 1117285"/>
                      <a:gd name="connsiteY16-1546" fmla="*/ 698747 h 993338"/>
                      <a:gd name="connsiteX17-1547" fmla="*/ 171323 w 1117285"/>
                      <a:gd name="connsiteY17-1548" fmla="*/ 744847 h 993338"/>
                      <a:gd name="connsiteX18-1549" fmla="*/ 243205 w 1117285"/>
                      <a:gd name="connsiteY18-1550" fmla="*/ 981575 h 993338"/>
                      <a:gd name="connsiteX0-1551" fmla="*/ 243205 w 1117285"/>
                      <a:gd name="connsiteY0-1552" fmla="*/ 981575 h 993338"/>
                      <a:gd name="connsiteX1-1553" fmla="*/ 799973 w 1117285"/>
                      <a:gd name="connsiteY1-1554" fmla="*/ 885055 h 993338"/>
                      <a:gd name="connsiteX2-1555" fmla="*/ 1102233 w 1117285"/>
                      <a:gd name="connsiteY2-1556" fmla="*/ 273423 h 993338"/>
                      <a:gd name="connsiteX3-1557" fmla="*/ 1052574 w 1117285"/>
                      <a:gd name="connsiteY3-1558" fmla="*/ 172967 h 993338"/>
                      <a:gd name="connsiteX4-1559" fmla="*/ 854454 w 1117285"/>
                      <a:gd name="connsiteY4-1560" fmla="*/ 218688 h 993338"/>
                      <a:gd name="connsiteX5-1561" fmla="*/ 777621 w 1117285"/>
                      <a:gd name="connsiteY5-1562" fmla="*/ 247007 h 993338"/>
                      <a:gd name="connsiteX6-1563" fmla="*/ 696339 w 1117285"/>
                      <a:gd name="connsiteY6-1564" fmla="*/ 254248 h 993338"/>
                      <a:gd name="connsiteX7-1565" fmla="*/ 569341 w 1117285"/>
                      <a:gd name="connsiteY7-1566" fmla="*/ 227576 h 993338"/>
                      <a:gd name="connsiteX8-1567" fmla="*/ 388747 w 1117285"/>
                      <a:gd name="connsiteY8-1568" fmla="*/ 138803 h 993338"/>
                      <a:gd name="connsiteX9-1569" fmla="*/ 267714 w 1117285"/>
                      <a:gd name="connsiteY9-1570" fmla="*/ 81528 h 993338"/>
                      <a:gd name="connsiteX10-1571" fmla="*/ 225804 w 1117285"/>
                      <a:gd name="connsiteY10-1572" fmla="*/ 60573 h 993338"/>
                      <a:gd name="connsiteX11-1573" fmla="*/ 85344 w 1117285"/>
                      <a:gd name="connsiteY11-1574" fmla="*/ 5199 h 993338"/>
                      <a:gd name="connsiteX12-1575" fmla="*/ 37209 w 1117285"/>
                      <a:gd name="connsiteY12-1576" fmla="*/ 9138 h 993338"/>
                      <a:gd name="connsiteX13-1577" fmla="*/ 0 w 1117285"/>
                      <a:gd name="connsiteY13-1578" fmla="*/ 110863 h 993338"/>
                      <a:gd name="connsiteX14-1579" fmla="*/ 37210 w 1117285"/>
                      <a:gd name="connsiteY14-1580" fmla="*/ 240277 h 993338"/>
                      <a:gd name="connsiteX15-1581" fmla="*/ 110744 w 1117285"/>
                      <a:gd name="connsiteY15-1582" fmla="*/ 431665 h 993338"/>
                      <a:gd name="connsiteX16-1583" fmla="*/ 161033 w 1117285"/>
                      <a:gd name="connsiteY16-1584" fmla="*/ 773042 h 993338"/>
                      <a:gd name="connsiteX17-1585" fmla="*/ 171323 w 1117285"/>
                      <a:gd name="connsiteY17-1586" fmla="*/ 744847 h 993338"/>
                      <a:gd name="connsiteX18-1587" fmla="*/ 243205 w 1117285"/>
                      <a:gd name="connsiteY18-1588" fmla="*/ 981575 h 993338"/>
                      <a:gd name="connsiteX0-1589" fmla="*/ 243205 w 1117285"/>
                      <a:gd name="connsiteY0-1590" fmla="*/ 981575 h 993338"/>
                      <a:gd name="connsiteX1-1591" fmla="*/ 799973 w 1117285"/>
                      <a:gd name="connsiteY1-1592" fmla="*/ 885055 h 993338"/>
                      <a:gd name="connsiteX2-1593" fmla="*/ 1102233 w 1117285"/>
                      <a:gd name="connsiteY2-1594" fmla="*/ 273423 h 993338"/>
                      <a:gd name="connsiteX3-1595" fmla="*/ 1052574 w 1117285"/>
                      <a:gd name="connsiteY3-1596" fmla="*/ 172967 h 993338"/>
                      <a:gd name="connsiteX4-1597" fmla="*/ 854454 w 1117285"/>
                      <a:gd name="connsiteY4-1598" fmla="*/ 218688 h 993338"/>
                      <a:gd name="connsiteX5-1599" fmla="*/ 777621 w 1117285"/>
                      <a:gd name="connsiteY5-1600" fmla="*/ 247007 h 993338"/>
                      <a:gd name="connsiteX6-1601" fmla="*/ 696339 w 1117285"/>
                      <a:gd name="connsiteY6-1602" fmla="*/ 254248 h 993338"/>
                      <a:gd name="connsiteX7-1603" fmla="*/ 569341 w 1117285"/>
                      <a:gd name="connsiteY7-1604" fmla="*/ 227576 h 993338"/>
                      <a:gd name="connsiteX8-1605" fmla="*/ 388747 w 1117285"/>
                      <a:gd name="connsiteY8-1606" fmla="*/ 138803 h 993338"/>
                      <a:gd name="connsiteX9-1607" fmla="*/ 267714 w 1117285"/>
                      <a:gd name="connsiteY9-1608" fmla="*/ 81528 h 993338"/>
                      <a:gd name="connsiteX10-1609" fmla="*/ 225804 w 1117285"/>
                      <a:gd name="connsiteY10-1610" fmla="*/ 60573 h 993338"/>
                      <a:gd name="connsiteX11-1611" fmla="*/ 85344 w 1117285"/>
                      <a:gd name="connsiteY11-1612" fmla="*/ 5199 h 993338"/>
                      <a:gd name="connsiteX12-1613" fmla="*/ 37209 w 1117285"/>
                      <a:gd name="connsiteY12-1614" fmla="*/ 9138 h 993338"/>
                      <a:gd name="connsiteX13-1615" fmla="*/ 0 w 1117285"/>
                      <a:gd name="connsiteY13-1616" fmla="*/ 110863 h 993338"/>
                      <a:gd name="connsiteX14-1617" fmla="*/ 37210 w 1117285"/>
                      <a:gd name="connsiteY14-1618" fmla="*/ 240277 h 993338"/>
                      <a:gd name="connsiteX15-1619" fmla="*/ 110744 w 1117285"/>
                      <a:gd name="connsiteY15-1620" fmla="*/ 431665 h 993338"/>
                      <a:gd name="connsiteX16-1621" fmla="*/ 164843 w 1117285"/>
                      <a:gd name="connsiteY16-1622" fmla="*/ 742562 h 993338"/>
                      <a:gd name="connsiteX17-1623" fmla="*/ 171323 w 1117285"/>
                      <a:gd name="connsiteY17-1624" fmla="*/ 744847 h 993338"/>
                      <a:gd name="connsiteX18-1625" fmla="*/ 243205 w 1117285"/>
                      <a:gd name="connsiteY18-1626" fmla="*/ 981575 h 993338"/>
                      <a:gd name="connsiteX0-1627" fmla="*/ 243205 w 1117285"/>
                      <a:gd name="connsiteY0-1628" fmla="*/ 981575 h 993338"/>
                      <a:gd name="connsiteX1-1629" fmla="*/ 799973 w 1117285"/>
                      <a:gd name="connsiteY1-1630" fmla="*/ 885055 h 993338"/>
                      <a:gd name="connsiteX2-1631" fmla="*/ 1102233 w 1117285"/>
                      <a:gd name="connsiteY2-1632" fmla="*/ 273423 h 993338"/>
                      <a:gd name="connsiteX3-1633" fmla="*/ 1052574 w 1117285"/>
                      <a:gd name="connsiteY3-1634" fmla="*/ 172967 h 993338"/>
                      <a:gd name="connsiteX4-1635" fmla="*/ 854454 w 1117285"/>
                      <a:gd name="connsiteY4-1636" fmla="*/ 218688 h 993338"/>
                      <a:gd name="connsiteX5-1637" fmla="*/ 777621 w 1117285"/>
                      <a:gd name="connsiteY5-1638" fmla="*/ 247007 h 993338"/>
                      <a:gd name="connsiteX6-1639" fmla="*/ 696339 w 1117285"/>
                      <a:gd name="connsiteY6-1640" fmla="*/ 254248 h 993338"/>
                      <a:gd name="connsiteX7-1641" fmla="*/ 569341 w 1117285"/>
                      <a:gd name="connsiteY7-1642" fmla="*/ 227576 h 993338"/>
                      <a:gd name="connsiteX8-1643" fmla="*/ 388747 w 1117285"/>
                      <a:gd name="connsiteY8-1644" fmla="*/ 138803 h 993338"/>
                      <a:gd name="connsiteX9-1645" fmla="*/ 267714 w 1117285"/>
                      <a:gd name="connsiteY9-1646" fmla="*/ 81528 h 993338"/>
                      <a:gd name="connsiteX10-1647" fmla="*/ 225804 w 1117285"/>
                      <a:gd name="connsiteY10-1648" fmla="*/ 60573 h 993338"/>
                      <a:gd name="connsiteX11-1649" fmla="*/ 85344 w 1117285"/>
                      <a:gd name="connsiteY11-1650" fmla="*/ 5199 h 993338"/>
                      <a:gd name="connsiteX12-1651" fmla="*/ 37209 w 1117285"/>
                      <a:gd name="connsiteY12-1652" fmla="*/ 9138 h 993338"/>
                      <a:gd name="connsiteX13-1653" fmla="*/ 0 w 1117285"/>
                      <a:gd name="connsiteY13-1654" fmla="*/ 110863 h 993338"/>
                      <a:gd name="connsiteX14-1655" fmla="*/ 37210 w 1117285"/>
                      <a:gd name="connsiteY14-1656" fmla="*/ 240277 h 993338"/>
                      <a:gd name="connsiteX15-1657" fmla="*/ 110744 w 1117285"/>
                      <a:gd name="connsiteY15-1658" fmla="*/ 431665 h 993338"/>
                      <a:gd name="connsiteX16-1659" fmla="*/ 164843 w 1117285"/>
                      <a:gd name="connsiteY16-1660" fmla="*/ 742562 h 993338"/>
                      <a:gd name="connsiteX17-1661" fmla="*/ 171323 w 1117285"/>
                      <a:gd name="connsiteY17-1662" fmla="*/ 744847 h 993338"/>
                      <a:gd name="connsiteX18-1663" fmla="*/ 243205 w 1117285"/>
                      <a:gd name="connsiteY18-1664" fmla="*/ 981575 h 993338"/>
                      <a:gd name="connsiteX0-1665" fmla="*/ 243205 w 1117285"/>
                      <a:gd name="connsiteY0-1666" fmla="*/ 981575 h 989982"/>
                      <a:gd name="connsiteX1-1667" fmla="*/ 799973 w 1117285"/>
                      <a:gd name="connsiteY1-1668" fmla="*/ 885055 h 989982"/>
                      <a:gd name="connsiteX2-1669" fmla="*/ 1102233 w 1117285"/>
                      <a:gd name="connsiteY2-1670" fmla="*/ 273423 h 989982"/>
                      <a:gd name="connsiteX3-1671" fmla="*/ 1052574 w 1117285"/>
                      <a:gd name="connsiteY3-1672" fmla="*/ 172967 h 989982"/>
                      <a:gd name="connsiteX4-1673" fmla="*/ 854454 w 1117285"/>
                      <a:gd name="connsiteY4-1674" fmla="*/ 218688 h 989982"/>
                      <a:gd name="connsiteX5-1675" fmla="*/ 777621 w 1117285"/>
                      <a:gd name="connsiteY5-1676" fmla="*/ 247007 h 989982"/>
                      <a:gd name="connsiteX6-1677" fmla="*/ 696339 w 1117285"/>
                      <a:gd name="connsiteY6-1678" fmla="*/ 254248 h 989982"/>
                      <a:gd name="connsiteX7-1679" fmla="*/ 569341 w 1117285"/>
                      <a:gd name="connsiteY7-1680" fmla="*/ 227576 h 989982"/>
                      <a:gd name="connsiteX8-1681" fmla="*/ 388747 w 1117285"/>
                      <a:gd name="connsiteY8-1682" fmla="*/ 138803 h 989982"/>
                      <a:gd name="connsiteX9-1683" fmla="*/ 267714 w 1117285"/>
                      <a:gd name="connsiteY9-1684" fmla="*/ 81528 h 989982"/>
                      <a:gd name="connsiteX10-1685" fmla="*/ 225804 w 1117285"/>
                      <a:gd name="connsiteY10-1686" fmla="*/ 60573 h 989982"/>
                      <a:gd name="connsiteX11-1687" fmla="*/ 85344 w 1117285"/>
                      <a:gd name="connsiteY11-1688" fmla="*/ 5199 h 989982"/>
                      <a:gd name="connsiteX12-1689" fmla="*/ 37209 w 1117285"/>
                      <a:gd name="connsiteY12-1690" fmla="*/ 9138 h 989982"/>
                      <a:gd name="connsiteX13-1691" fmla="*/ 0 w 1117285"/>
                      <a:gd name="connsiteY13-1692" fmla="*/ 110863 h 989982"/>
                      <a:gd name="connsiteX14-1693" fmla="*/ 37210 w 1117285"/>
                      <a:gd name="connsiteY14-1694" fmla="*/ 240277 h 989982"/>
                      <a:gd name="connsiteX15-1695" fmla="*/ 110744 w 1117285"/>
                      <a:gd name="connsiteY15-1696" fmla="*/ 431665 h 989982"/>
                      <a:gd name="connsiteX16-1697" fmla="*/ 164843 w 1117285"/>
                      <a:gd name="connsiteY16-1698" fmla="*/ 742562 h 989982"/>
                      <a:gd name="connsiteX17-1699" fmla="*/ 220853 w 1117285"/>
                      <a:gd name="connsiteY17-1700" fmla="*/ 790567 h 989982"/>
                      <a:gd name="connsiteX18-1701" fmla="*/ 243205 w 1117285"/>
                      <a:gd name="connsiteY18-1702" fmla="*/ 981575 h 989982"/>
                      <a:gd name="connsiteX0-1703" fmla="*/ 243205 w 1117285"/>
                      <a:gd name="connsiteY0-1704" fmla="*/ 981575 h 989982"/>
                      <a:gd name="connsiteX1-1705" fmla="*/ 799973 w 1117285"/>
                      <a:gd name="connsiteY1-1706" fmla="*/ 885055 h 989982"/>
                      <a:gd name="connsiteX2-1707" fmla="*/ 1102233 w 1117285"/>
                      <a:gd name="connsiteY2-1708" fmla="*/ 273423 h 989982"/>
                      <a:gd name="connsiteX3-1709" fmla="*/ 1052574 w 1117285"/>
                      <a:gd name="connsiteY3-1710" fmla="*/ 172967 h 989982"/>
                      <a:gd name="connsiteX4-1711" fmla="*/ 854454 w 1117285"/>
                      <a:gd name="connsiteY4-1712" fmla="*/ 218688 h 989982"/>
                      <a:gd name="connsiteX5-1713" fmla="*/ 777621 w 1117285"/>
                      <a:gd name="connsiteY5-1714" fmla="*/ 247007 h 989982"/>
                      <a:gd name="connsiteX6-1715" fmla="*/ 696339 w 1117285"/>
                      <a:gd name="connsiteY6-1716" fmla="*/ 254248 h 989982"/>
                      <a:gd name="connsiteX7-1717" fmla="*/ 569341 w 1117285"/>
                      <a:gd name="connsiteY7-1718" fmla="*/ 227576 h 989982"/>
                      <a:gd name="connsiteX8-1719" fmla="*/ 388747 w 1117285"/>
                      <a:gd name="connsiteY8-1720" fmla="*/ 138803 h 989982"/>
                      <a:gd name="connsiteX9-1721" fmla="*/ 267714 w 1117285"/>
                      <a:gd name="connsiteY9-1722" fmla="*/ 81528 h 989982"/>
                      <a:gd name="connsiteX10-1723" fmla="*/ 225804 w 1117285"/>
                      <a:gd name="connsiteY10-1724" fmla="*/ 60573 h 989982"/>
                      <a:gd name="connsiteX11-1725" fmla="*/ 85344 w 1117285"/>
                      <a:gd name="connsiteY11-1726" fmla="*/ 5199 h 989982"/>
                      <a:gd name="connsiteX12-1727" fmla="*/ 37209 w 1117285"/>
                      <a:gd name="connsiteY12-1728" fmla="*/ 9138 h 989982"/>
                      <a:gd name="connsiteX13-1729" fmla="*/ 0 w 1117285"/>
                      <a:gd name="connsiteY13-1730" fmla="*/ 110863 h 989982"/>
                      <a:gd name="connsiteX14-1731" fmla="*/ 37210 w 1117285"/>
                      <a:gd name="connsiteY14-1732" fmla="*/ 240277 h 989982"/>
                      <a:gd name="connsiteX15-1733" fmla="*/ 110744 w 1117285"/>
                      <a:gd name="connsiteY15-1734" fmla="*/ 431665 h 989982"/>
                      <a:gd name="connsiteX16-1735" fmla="*/ 178178 w 1117285"/>
                      <a:gd name="connsiteY16-1736" fmla="*/ 555872 h 989982"/>
                      <a:gd name="connsiteX17-1737" fmla="*/ 220853 w 1117285"/>
                      <a:gd name="connsiteY17-1738" fmla="*/ 790567 h 989982"/>
                      <a:gd name="connsiteX18-1739" fmla="*/ 243205 w 1117285"/>
                      <a:gd name="connsiteY18-1740" fmla="*/ 981575 h 989982"/>
                      <a:gd name="connsiteX0-1741" fmla="*/ 243205 w 1117285"/>
                      <a:gd name="connsiteY0-1742" fmla="*/ 981575 h 989424"/>
                      <a:gd name="connsiteX1-1743" fmla="*/ 799973 w 1117285"/>
                      <a:gd name="connsiteY1-1744" fmla="*/ 885055 h 989424"/>
                      <a:gd name="connsiteX2-1745" fmla="*/ 1102233 w 1117285"/>
                      <a:gd name="connsiteY2-1746" fmla="*/ 273423 h 989424"/>
                      <a:gd name="connsiteX3-1747" fmla="*/ 1052574 w 1117285"/>
                      <a:gd name="connsiteY3-1748" fmla="*/ 172967 h 989424"/>
                      <a:gd name="connsiteX4-1749" fmla="*/ 854454 w 1117285"/>
                      <a:gd name="connsiteY4-1750" fmla="*/ 218688 h 989424"/>
                      <a:gd name="connsiteX5-1751" fmla="*/ 777621 w 1117285"/>
                      <a:gd name="connsiteY5-1752" fmla="*/ 247007 h 989424"/>
                      <a:gd name="connsiteX6-1753" fmla="*/ 696339 w 1117285"/>
                      <a:gd name="connsiteY6-1754" fmla="*/ 254248 h 989424"/>
                      <a:gd name="connsiteX7-1755" fmla="*/ 569341 w 1117285"/>
                      <a:gd name="connsiteY7-1756" fmla="*/ 227576 h 989424"/>
                      <a:gd name="connsiteX8-1757" fmla="*/ 388747 w 1117285"/>
                      <a:gd name="connsiteY8-1758" fmla="*/ 138803 h 989424"/>
                      <a:gd name="connsiteX9-1759" fmla="*/ 267714 w 1117285"/>
                      <a:gd name="connsiteY9-1760" fmla="*/ 81528 h 989424"/>
                      <a:gd name="connsiteX10-1761" fmla="*/ 225804 w 1117285"/>
                      <a:gd name="connsiteY10-1762" fmla="*/ 60573 h 989424"/>
                      <a:gd name="connsiteX11-1763" fmla="*/ 85344 w 1117285"/>
                      <a:gd name="connsiteY11-1764" fmla="*/ 5199 h 989424"/>
                      <a:gd name="connsiteX12-1765" fmla="*/ 37209 w 1117285"/>
                      <a:gd name="connsiteY12-1766" fmla="*/ 9138 h 989424"/>
                      <a:gd name="connsiteX13-1767" fmla="*/ 0 w 1117285"/>
                      <a:gd name="connsiteY13-1768" fmla="*/ 110863 h 989424"/>
                      <a:gd name="connsiteX14-1769" fmla="*/ 37210 w 1117285"/>
                      <a:gd name="connsiteY14-1770" fmla="*/ 240277 h 989424"/>
                      <a:gd name="connsiteX15-1771" fmla="*/ 110744 w 1117285"/>
                      <a:gd name="connsiteY15-1772" fmla="*/ 431665 h 989424"/>
                      <a:gd name="connsiteX16-1773" fmla="*/ 178178 w 1117285"/>
                      <a:gd name="connsiteY16-1774" fmla="*/ 555872 h 989424"/>
                      <a:gd name="connsiteX17-1775" fmla="*/ 310388 w 1117285"/>
                      <a:gd name="connsiteY17-1776" fmla="*/ 798187 h 989424"/>
                      <a:gd name="connsiteX18-1777" fmla="*/ 243205 w 1117285"/>
                      <a:gd name="connsiteY18-1778" fmla="*/ 981575 h 989424"/>
                      <a:gd name="connsiteX0-1779" fmla="*/ 243205 w 1117285"/>
                      <a:gd name="connsiteY0-1780" fmla="*/ 981575 h 989424"/>
                      <a:gd name="connsiteX1-1781" fmla="*/ 799973 w 1117285"/>
                      <a:gd name="connsiteY1-1782" fmla="*/ 885055 h 989424"/>
                      <a:gd name="connsiteX2-1783" fmla="*/ 1102233 w 1117285"/>
                      <a:gd name="connsiteY2-1784" fmla="*/ 273423 h 989424"/>
                      <a:gd name="connsiteX3-1785" fmla="*/ 1052574 w 1117285"/>
                      <a:gd name="connsiteY3-1786" fmla="*/ 172967 h 989424"/>
                      <a:gd name="connsiteX4-1787" fmla="*/ 854454 w 1117285"/>
                      <a:gd name="connsiteY4-1788" fmla="*/ 218688 h 989424"/>
                      <a:gd name="connsiteX5-1789" fmla="*/ 777621 w 1117285"/>
                      <a:gd name="connsiteY5-1790" fmla="*/ 247007 h 989424"/>
                      <a:gd name="connsiteX6-1791" fmla="*/ 696339 w 1117285"/>
                      <a:gd name="connsiteY6-1792" fmla="*/ 254248 h 989424"/>
                      <a:gd name="connsiteX7-1793" fmla="*/ 569341 w 1117285"/>
                      <a:gd name="connsiteY7-1794" fmla="*/ 227576 h 989424"/>
                      <a:gd name="connsiteX8-1795" fmla="*/ 388747 w 1117285"/>
                      <a:gd name="connsiteY8-1796" fmla="*/ 138803 h 989424"/>
                      <a:gd name="connsiteX9-1797" fmla="*/ 267714 w 1117285"/>
                      <a:gd name="connsiteY9-1798" fmla="*/ 81528 h 989424"/>
                      <a:gd name="connsiteX10-1799" fmla="*/ 225804 w 1117285"/>
                      <a:gd name="connsiteY10-1800" fmla="*/ 60573 h 989424"/>
                      <a:gd name="connsiteX11-1801" fmla="*/ 85344 w 1117285"/>
                      <a:gd name="connsiteY11-1802" fmla="*/ 5199 h 989424"/>
                      <a:gd name="connsiteX12-1803" fmla="*/ 37209 w 1117285"/>
                      <a:gd name="connsiteY12-1804" fmla="*/ 9138 h 989424"/>
                      <a:gd name="connsiteX13-1805" fmla="*/ 0 w 1117285"/>
                      <a:gd name="connsiteY13-1806" fmla="*/ 110863 h 989424"/>
                      <a:gd name="connsiteX14-1807" fmla="*/ 37210 w 1117285"/>
                      <a:gd name="connsiteY14-1808" fmla="*/ 240277 h 989424"/>
                      <a:gd name="connsiteX15-1809" fmla="*/ 110744 w 1117285"/>
                      <a:gd name="connsiteY15-1810" fmla="*/ 431665 h 989424"/>
                      <a:gd name="connsiteX16-1811" fmla="*/ 161033 w 1117285"/>
                      <a:gd name="connsiteY16-1812" fmla="*/ 691127 h 989424"/>
                      <a:gd name="connsiteX17-1813" fmla="*/ 310388 w 1117285"/>
                      <a:gd name="connsiteY17-1814" fmla="*/ 798187 h 989424"/>
                      <a:gd name="connsiteX18-1815" fmla="*/ 243205 w 1117285"/>
                      <a:gd name="connsiteY18-1816" fmla="*/ 981575 h 989424"/>
                      <a:gd name="connsiteX0-1817" fmla="*/ 243205 w 1117285"/>
                      <a:gd name="connsiteY0-1818" fmla="*/ 981575 h 997292"/>
                      <a:gd name="connsiteX1-1819" fmla="*/ 799973 w 1117285"/>
                      <a:gd name="connsiteY1-1820" fmla="*/ 885055 h 997292"/>
                      <a:gd name="connsiteX2-1821" fmla="*/ 1102233 w 1117285"/>
                      <a:gd name="connsiteY2-1822" fmla="*/ 273423 h 997292"/>
                      <a:gd name="connsiteX3-1823" fmla="*/ 1052574 w 1117285"/>
                      <a:gd name="connsiteY3-1824" fmla="*/ 172967 h 997292"/>
                      <a:gd name="connsiteX4-1825" fmla="*/ 854454 w 1117285"/>
                      <a:gd name="connsiteY4-1826" fmla="*/ 218688 h 997292"/>
                      <a:gd name="connsiteX5-1827" fmla="*/ 777621 w 1117285"/>
                      <a:gd name="connsiteY5-1828" fmla="*/ 247007 h 997292"/>
                      <a:gd name="connsiteX6-1829" fmla="*/ 696339 w 1117285"/>
                      <a:gd name="connsiteY6-1830" fmla="*/ 254248 h 997292"/>
                      <a:gd name="connsiteX7-1831" fmla="*/ 569341 w 1117285"/>
                      <a:gd name="connsiteY7-1832" fmla="*/ 227576 h 997292"/>
                      <a:gd name="connsiteX8-1833" fmla="*/ 388747 w 1117285"/>
                      <a:gd name="connsiteY8-1834" fmla="*/ 138803 h 997292"/>
                      <a:gd name="connsiteX9-1835" fmla="*/ 267714 w 1117285"/>
                      <a:gd name="connsiteY9-1836" fmla="*/ 81528 h 997292"/>
                      <a:gd name="connsiteX10-1837" fmla="*/ 225804 w 1117285"/>
                      <a:gd name="connsiteY10-1838" fmla="*/ 60573 h 997292"/>
                      <a:gd name="connsiteX11-1839" fmla="*/ 85344 w 1117285"/>
                      <a:gd name="connsiteY11-1840" fmla="*/ 5199 h 997292"/>
                      <a:gd name="connsiteX12-1841" fmla="*/ 37209 w 1117285"/>
                      <a:gd name="connsiteY12-1842" fmla="*/ 9138 h 997292"/>
                      <a:gd name="connsiteX13-1843" fmla="*/ 0 w 1117285"/>
                      <a:gd name="connsiteY13-1844" fmla="*/ 110863 h 997292"/>
                      <a:gd name="connsiteX14-1845" fmla="*/ 37210 w 1117285"/>
                      <a:gd name="connsiteY14-1846" fmla="*/ 240277 h 997292"/>
                      <a:gd name="connsiteX15-1847" fmla="*/ 110744 w 1117285"/>
                      <a:gd name="connsiteY15-1848" fmla="*/ 431665 h 997292"/>
                      <a:gd name="connsiteX16-1849" fmla="*/ 161033 w 1117285"/>
                      <a:gd name="connsiteY16-1850" fmla="*/ 691127 h 997292"/>
                      <a:gd name="connsiteX17-1851" fmla="*/ 243205 w 1117285"/>
                      <a:gd name="connsiteY17-1852" fmla="*/ 981575 h 99729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69" y="connsiteY17-770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/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8377"/>
                      <a:gd name="connsiteY0-668" fmla="*/ 970651 h 986901"/>
                      <a:gd name="connsiteX1-669" fmla="*/ 798115 w 1108377"/>
                      <a:gd name="connsiteY1-670" fmla="*/ 874131 h 986901"/>
                      <a:gd name="connsiteX2-671" fmla="*/ 1100375 w 1108377"/>
                      <a:gd name="connsiteY2-672" fmla="*/ 262499 h 986901"/>
                      <a:gd name="connsiteX3-673" fmla="*/ 1017159 w 1108377"/>
                      <a:gd name="connsiteY3-674" fmla="*/ 166087 h 986901"/>
                      <a:gd name="connsiteX4-675" fmla="*/ 976421 w 1108377"/>
                      <a:gd name="connsiteY4-676" fmla="*/ 179188 h 986901"/>
                      <a:gd name="connsiteX5-677" fmla="*/ 775763 w 1108377"/>
                      <a:gd name="connsiteY5-678" fmla="*/ 236083 h 986901"/>
                      <a:gd name="connsiteX6-679" fmla="*/ 641141 w 1108377"/>
                      <a:gd name="connsiteY6-680" fmla="*/ 260469 h 986901"/>
                      <a:gd name="connsiteX7-681" fmla="*/ 643683 w 1108377"/>
                      <a:gd name="connsiteY7-682" fmla="*/ 260467 h 986901"/>
                      <a:gd name="connsiteX8-683" fmla="*/ 375459 w 1108377"/>
                      <a:gd name="connsiteY8-684" fmla="*/ 135499 h 986901"/>
                      <a:gd name="connsiteX9-685" fmla="*/ 244901 w 1108377"/>
                      <a:gd name="connsiteY9-686" fmla="*/ 64889 h 986901"/>
                      <a:gd name="connsiteX10-687" fmla="*/ 145841 w 1108377"/>
                      <a:gd name="connsiteY10-688" fmla="*/ 26789 h 986901"/>
                      <a:gd name="connsiteX11-689" fmla="*/ 85391 w 1108377"/>
                      <a:gd name="connsiteY11-690" fmla="*/ 9515 h 986901"/>
                      <a:gd name="connsiteX12-691" fmla="*/ 46781 w 1108377"/>
                      <a:gd name="connsiteY12-692" fmla="*/ 3929 h 986901"/>
                      <a:gd name="connsiteX13-693" fmla="*/ 47 w 1108377"/>
                      <a:gd name="connsiteY13-694" fmla="*/ 69459 h 986901"/>
                      <a:gd name="connsiteX14-695" fmla="*/ 39162 w 1108377"/>
                      <a:gd name="connsiteY14-696" fmla="*/ 219828 h 986901"/>
                      <a:gd name="connsiteX15-697" fmla="*/ 110791 w 1108377"/>
                      <a:gd name="connsiteY15-698" fmla="*/ 401691 h 986901"/>
                      <a:gd name="connsiteX16-699" fmla="*/ 158035 w 1108377"/>
                      <a:gd name="connsiteY16-700" fmla="*/ 672963 h 986901"/>
                      <a:gd name="connsiteX17" fmla="*/ 241347 w 1108377"/>
                      <a:gd name="connsiteY17" fmla="*/ 970651 h 986901"/>
                      <a:gd name="connsiteX0-701" fmla="*/ 241347 w 1108377"/>
                      <a:gd name="connsiteY0-702" fmla="*/ 970651 h 986901"/>
                      <a:gd name="connsiteX1-703" fmla="*/ 798115 w 1108377"/>
                      <a:gd name="connsiteY1-704" fmla="*/ 874131 h 986901"/>
                      <a:gd name="connsiteX2-705" fmla="*/ 1100375 w 1108377"/>
                      <a:gd name="connsiteY2-706" fmla="*/ 262499 h 986901"/>
                      <a:gd name="connsiteX3-707" fmla="*/ 1017159 w 1108377"/>
                      <a:gd name="connsiteY3-708" fmla="*/ 166087 h 986901"/>
                      <a:gd name="connsiteX4-709" fmla="*/ 976421 w 1108377"/>
                      <a:gd name="connsiteY4-710" fmla="*/ 179188 h 986901"/>
                      <a:gd name="connsiteX5-711" fmla="*/ 836616 w 1108377"/>
                      <a:gd name="connsiteY5-712" fmla="*/ 187187 h 986901"/>
                      <a:gd name="connsiteX6-713" fmla="*/ 775763 w 1108377"/>
                      <a:gd name="connsiteY6-714" fmla="*/ 236083 h 986901"/>
                      <a:gd name="connsiteX7-715" fmla="*/ 641141 w 1108377"/>
                      <a:gd name="connsiteY7-716" fmla="*/ 260469 h 986901"/>
                      <a:gd name="connsiteX8-717" fmla="*/ 643683 w 1108377"/>
                      <a:gd name="connsiteY8-718" fmla="*/ 260467 h 986901"/>
                      <a:gd name="connsiteX9-719" fmla="*/ 375459 w 1108377"/>
                      <a:gd name="connsiteY9-720" fmla="*/ 135499 h 986901"/>
                      <a:gd name="connsiteX10-721" fmla="*/ 244901 w 1108377"/>
                      <a:gd name="connsiteY10-722" fmla="*/ 64889 h 986901"/>
                      <a:gd name="connsiteX11-723" fmla="*/ 145841 w 1108377"/>
                      <a:gd name="connsiteY11-724" fmla="*/ 26789 h 986901"/>
                      <a:gd name="connsiteX12-725" fmla="*/ 85391 w 1108377"/>
                      <a:gd name="connsiteY12-726" fmla="*/ 9515 h 986901"/>
                      <a:gd name="connsiteX13-727" fmla="*/ 46781 w 1108377"/>
                      <a:gd name="connsiteY13-728" fmla="*/ 3929 h 986901"/>
                      <a:gd name="connsiteX14-729" fmla="*/ 47 w 1108377"/>
                      <a:gd name="connsiteY14-730" fmla="*/ 69459 h 986901"/>
                      <a:gd name="connsiteX15-731" fmla="*/ 39162 w 1108377"/>
                      <a:gd name="connsiteY15-732" fmla="*/ 219828 h 986901"/>
                      <a:gd name="connsiteX16-733" fmla="*/ 110791 w 1108377"/>
                      <a:gd name="connsiteY16-734" fmla="*/ 401691 h 986901"/>
                      <a:gd name="connsiteX17-735" fmla="*/ 158035 w 1108377"/>
                      <a:gd name="connsiteY17-736" fmla="*/ 672963 h 986901"/>
                      <a:gd name="connsiteX18" fmla="*/ 241347 w 1108377"/>
                      <a:gd name="connsiteY18" fmla="*/ 970651 h 986901"/>
                      <a:gd name="connsiteX0-737" fmla="*/ 241347 w 1108377"/>
                      <a:gd name="connsiteY0-738" fmla="*/ 970651 h 986901"/>
                      <a:gd name="connsiteX1-739" fmla="*/ 798115 w 1108377"/>
                      <a:gd name="connsiteY1-740" fmla="*/ 874131 h 986901"/>
                      <a:gd name="connsiteX2-741" fmla="*/ 1100375 w 1108377"/>
                      <a:gd name="connsiteY2-742" fmla="*/ 262499 h 986901"/>
                      <a:gd name="connsiteX3-743" fmla="*/ 1017159 w 1108377"/>
                      <a:gd name="connsiteY3-744" fmla="*/ 166087 h 986901"/>
                      <a:gd name="connsiteX4-745" fmla="*/ 976421 w 1108377"/>
                      <a:gd name="connsiteY4-746" fmla="*/ 179188 h 986901"/>
                      <a:gd name="connsiteX5-747" fmla="*/ 836616 w 1108377"/>
                      <a:gd name="connsiteY5-748" fmla="*/ 187187 h 986901"/>
                      <a:gd name="connsiteX6-749" fmla="*/ 751720 w 1108377"/>
                      <a:gd name="connsiteY6-750" fmla="*/ 219840 h 986901"/>
                      <a:gd name="connsiteX7-751" fmla="*/ 641141 w 1108377"/>
                      <a:gd name="connsiteY7-752" fmla="*/ 260469 h 986901"/>
                      <a:gd name="connsiteX8-753" fmla="*/ 643683 w 1108377"/>
                      <a:gd name="connsiteY8-754" fmla="*/ 260467 h 986901"/>
                      <a:gd name="connsiteX9-755" fmla="*/ 375459 w 1108377"/>
                      <a:gd name="connsiteY9-756" fmla="*/ 135499 h 986901"/>
                      <a:gd name="connsiteX10-757" fmla="*/ 244901 w 1108377"/>
                      <a:gd name="connsiteY10-758" fmla="*/ 64889 h 986901"/>
                      <a:gd name="connsiteX11-759" fmla="*/ 145841 w 1108377"/>
                      <a:gd name="connsiteY11-760" fmla="*/ 26789 h 986901"/>
                      <a:gd name="connsiteX12-761" fmla="*/ 85391 w 1108377"/>
                      <a:gd name="connsiteY12-762" fmla="*/ 9515 h 986901"/>
                      <a:gd name="connsiteX13-763" fmla="*/ 46781 w 1108377"/>
                      <a:gd name="connsiteY13-764" fmla="*/ 3929 h 986901"/>
                      <a:gd name="connsiteX14-765" fmla="*/ 47 w 1108377"/>
                      <a:gd name="connsiteY14-766" fmla="*/ 69459 h 986901"/>
                      <a:gd name="connsiteX15-767" fmla="*/ 39162 w 1108377"/>
                      <a:gd name="connsiteY15-768" fmla="*/ 219828 h 986901"/>
                      <a:gd name="connsiteX16-769" fmla="*/ 110791 w 1108377"/>
                      <a:gd name="connsiteY16-770" fmla="*/ 401691 h 986901"/>
                      <a:gd name="connsiteX17-771" fmla="*/ 158035 w 1108377"/>
                      <a:gd name="connsiteY17-772" fmla="*/ 672963 h 986901"/>
                      <a:gd name="connsiteX18-773" fmla="*/ 241347 w 1108377"/>
                      <a:gd name="connsiteY18-774" fmla="*/ 970651 h 986901"/>
                      <a:gd name="connsiteX0-775" fmla="*/ 241347 w 1108377"/>
                      <a:gd name="connsiteY0-776" fmla="*/ 970651 h 986901"/>
                      <a:gd name="connsiteX1-777" fmla="*/ 798115 w 1108377"/>
                      <a:gd name="connsiteY1-778" fmla="*/ 874131 h 986901"/>
                      <a:gd name="connsiteX2-779" fmla="*/ 1100375 w 1108377"/>
                      <a:gd name="connsiteY2-780" fmla="*/ 262499 h 986901"/>
                      <a:gd name="connsiteX3-781" fmla="*/ 1017159 w 1108377"/>
                      <a:gd name="connsiteY3-782" fmla="*/ 166087 h 986901"/>
                      <a:gd name="connsiteX4-783" fmla="*/ 942907 w 1108377"/>
                      <a:gd name="connsiteY4-784" fmla="*/ 171509 h 986901"/>
                      <a:gd name="connsiteX5-785" fmla="*/ 836616 w 1108377"/>
                      <a:gd name="connsiteY5-786" fmla="*/ 187187 h 986901"/>
                      <a:gd name="connsiteX6-787" fmla="*/ 751720 w 1108377"/>
                      <a:gd name="connsiteY6-788" fmla="*/ 219840 h 986901"/>
                      <a:gd name="connsiteX7-789" fmla="*/ 641141 w 1108377"/>
                      <a:gd name="connsiteY7-790" fmla="*/ 260469 h 986901"/>
                      <a:gd name="connsiteX8-791" fmla="*/ 643683 w 1108377"/>
                      <a:gd name="connsiteY8-792" fmla="*/ 260467 h 986901"/>
                      <a:gd name="connsiteX9-793" fmla="*/ 375459 w 1108377"/>
                      <a:gd name="connsiteY9-794" fmla="*/ 135499 h 986901"/>
                      <a:gd name="connsiteX10-795" fmla="*/ 244901 w 1108377"/>
                      <a:gd name="connsiteY10-796" fmla="*/ 64889 h 986901"/>
                      <a:gd name="connsiteX11-797" fmla="*/ 145841 w 1108377"/>
                      <a:gd name="connsiteY11-798" fmla="*/ 26789 h 986901"/>
                      <a:gd name="connsiteX12-799" fmla="*/ 85391 w 1108377"/>
                      <a:gd name="connsiteY12-800" fmla="*/ 9515 h 986901"/>
                      <a:gd name="connsiteX13-801" fmla="*/ 46781 w 1108377"/>
                      <a:gd name="connsiteY13-802" fmla="*/ 3929 h 986901"/>
                      <a:gd name="connsiteX14-803" fmla="*/ 47 w 1108377"/>
                      <a:gd name="connsiteY14-804" fmla="*/ 69459 h 986901"/>
                      <a:gd name="connsiteX15-805" fmla="*/ 39162 w 1108377"/>
                      <a:gd name="connsiteY15-806" fmla="*/ 219828 h 986901"/>
                      <a:gd name="connsiteX16-807" fmla="*/ 110791 w 1108377"/>
                      <a:gd name="connsiteY16-808" fmla="*/ 401691 h 986901"/>
                      <a:gd name="connsiteX17-809" fmla="*/ 158035 w 1108377"/>
                      <a:gd name="connsiteY17-810" fmla="*/ 672963 h 986901"/>
                      <a:gd name="connsiteX18-811" fmla="*/ 241347 w 1108377"/>
                      <a:gd name="connsiteY18-812" fmla="*/ 970651 h 986901"/>
                      <a:gd name="connsiteX0-813" fmla="*/ 241347 w 1117962"/>
                      <a:gd name="connsiteY0-814" fmla="*/ 970651 h 986901"/>
                      <a:gd name="connsiteX1-815" fmla="*/ 798115 w 1117962"/>
                      <a:gd name="connsiteY1-816" fmla="*/ 874131 h 986901"/>
                      <a:gd name="connsiteX2-817" fmla="*/ 1100375 w 1117962"/>
                      <a:gd name="connsiteY2-818" fmla="*/ 262499 h 986901"/>
                      <a:gd name="connsiteX3-819" fmla="*/ 1074983 w 1117962"/>
                      <a:gd name="connsiteY3-820" fmla="*/ 191251 h 986901"/>
                      <a:gd name="connsiteX4-821" fmla="*/ 1017159 w 1117962"/>
                      <a:gd name="connsiteY4-822" fmla="*/ 166087 h 986901"/>
                      <a:gd name="connsiteX5-823" fmla="*/ 942907 w 1117962"/>
                      <a:gd name="connsiteY5-824" fmla="*/ 171509 h 986901"/>
                      <a:gd name="connsiteX6-825" fmla="*/ 836616 w 1117962"/>
                      <a:gd name="connsiteY6-826" fmla="*/ 187187 h 986901"/>
                      <a:gd name="connsiteX7-827" fmla="*/ 751720 w 1117962"/>
                      <a:gd name="connsiteY7-828" fmla="*/ 219840 h 986901"/>
                      <a:gd name="connsiteX8-829" fmla="*/ 641141 w 1117962"/>
                      <a:gd name="connsiteY8-830" fmla="*/ 260469 h 986901"/>
                      <a:gd name="connsiteX9-831" fmla="*/ 643683 w 1117962"/>
                      <a:gd name="connsiteY9-832" fmla="*/ 260467 h 986901"/>
                      <a:gd name="connsiteX10-833" fmla="*/ 375459 w 1117962"/>
                      <a:gd name="connsiteY10-834" fmla="*/ 135499 h 986901"/>
                      <a:gd name="connsiteX11-835" fmla="*/ 244901 w 1117962"/>
                      <a:gd name="connsiteY11-836" fmla="*/ 64889 h 986901"/>
                      <a:gd name="connsiteX12-837" fmla="*/ 145841 w 1117962"/>
                      <a:gd name="connsiteY12-838" fmla="*/ 26789 h 986901"/>
                      <a:gd name="connsiteX13-839" fmla="*/ 85391 w 1117962"/>
                      <a:gd name="connsiteY13-840" fmla="*/ 9515 h 986901"/>
                      <a:gd name="connsiteX14-841" fmla="*/ 46781 w 1117962"/>
                      <a:gd name="connsiteY14-842" fmla="*/ 3929 h 986901"/>
                      <a:gd name="connsiteX15-843" fmla="*/ 47 w 1117962"/>
                      <a:gd name="connsiteY15-844" fmla="*/ 69459 h 986901"/>
                      <a:gd name="connsiteX16-845" fmla="*/ 39162 w 1117962"/>
                      <a:gd name="connsiteY16-846" fmla="*/ 219828 h 986901"/>
                      <a:gd name="connsiteX17-847" fmla="*/ 110791 w 1117962"/>
                      <a:gd name="connsiteY17-848" fmla="*/ 401691 h 986901"/>
                      <a:gd name="connsiteX18-849" fmla="*/ 158035 w 1117962"/>
                      <a:gd name="connsiteY18-850" fmla="*/ 672963 h 986901"/>
                      <a:gd name="connsiteX19" fmla="*/ 241347 w 1117962"/>
                      <a:gd name="connsiteY19" fmla="*/ 970651 h 986901"/>
                      <a:gd name="connsiteX0-851" fmla="*/ 241347 w 1084716"/>
                      <a:gd name="connsiteY0-852" fmla="*/ 970651 h 984679"/>
                      <a:gd name="connsiteX1-853" fmla="*/ 798115 w 1084716"/>
                      <a:gd name="connsiteY1-854" fmla="*/ 874131 h 984679"/>
                      <a:gd name="connsiteX2-855" fmla="*/ 1047858 w 1084716"/>
                      <a:gd name="connsiteY2-856" fmla="*/ 336927 h 984679"/>
                      <a:gd name="connsiteX3-857" fmla="*/ 1074983 w 1084716"/>
                      <a:gd name="connsiteY3-858" fmla="*/ 191251 h 984679"/>
                      <a:gd name="connsiteX4-859" fmla="*/ 1017159 w 1084716"/>
                      <a:gd name="connsiteY4-860" fmla="*/ 166087 h 984679"/>
                      <a:gd name="connsiteX5-861" fmla="*/ 942907 w 1084716"/>
                      <a:gd name="connsiteY5-862" fmla="*/ 171509 h 984679"/>
                      <a:gd name="connsiteX6-863" fmla="*/ 836616 w 1084716"/>
                      <a:gd name="connsiteY6-864" fmla="*/ 187187 h 984679"/>
                      <a:gd name="connsiteX7-865" fmla="*/ 751720 w 1084716"/>
                      <a:gd name="connsiteY7-866" fmla="*/ 219840 h 984679"/>
                      <a:gd name="connsiteX8-867" fmla="*/ 641141 w 1084716"/>
                      <a:gd name="connsiteY8-868" fmla="*/ 260469 h 984679"/>
                      <a:gd name="connsiteX9-869" fmla="*/ 643683 w 1084716"/>
                      <a:gd name="connsiteY9-870" fmla="*/ 260467 h 984679"/>
                      <a:gd name="connsiteX10-871" fmla="*/ 375459 w 1084716"/>
                      <a:gd name="connsiteY10-872" fmla="*/ 135499 h 984679"/>
                      <a:gd name="connsiteX11-873" fmla="*/ 244901 w 1084716"/>
                      <a:gd name="connsiteY11-874" fmla="*/ 64889 h 984679"/>
                      <a:gd name="connsiteX12-875" fmla="*/ 145841 w 1084716"/>
                      <a:gd name="connsiteY12-876" fmla="*/ 26789 h 984679"/>
                      <a:gd name="connsiteX13-877" fmla="*/ 85391 w 1084716"/>
                      <a:gd name="connsiteY13-878" fmla="*/ 9515 h 984679"/>
                      <a:gd name="connsiteX14-879" fmla="*/ 46781 w 1084716"/>
                      <a:gd name="connsiteY14-880" fmla="*/ 3929 h 984679"/>
                      <a:gd name="connsiteX15-881" fmla="*/ 47 w 1084716"/>
                      <a:gd name="connsiteY15-882" fmla="*/ 69459 h 984679"/>
                      <a:gd name="connsiteX16-883" fmla="*/ 39162 w 1084716"/>
                      <a:gd name="connsiteY16-884" fmla="*/ 219828 h 984679"/>
                      <a:gd name="connsiteX17-885" fmla="*/ 110791 w 1084716"/>
                      <a:gd name="connsiteY17-886" fmla="*/ 401691 h 984679"/>
                      <a:gd name="connsiteX18-887" fmla="*/ 158035 w 1084716"/>
                      <a:gd name="connsiteY18-888" fmla="*/ 672963 h 984679"/>
                      <a:gd name="connsiteX19-889" fmla="*/ 241347 w 1084716"/>
                      <a:gd name="connsiteY19-890" fmla="*/ 970651 h 984679"/>
                      <a:gd name="connsiteX0-891" fmla="*/ 241347 w 1084716"/>
                      <a:gd name="connsiteY0-892" fmla="*/ 970651 h 984679"/>
                      <a:gd name="connsiteX1-893" fmla="*/ 798115 w 1084716"/>
                      <a:gd name="connsiteY1-894" fmla="*/ 874131 h 984679"/>
                      <a:gd name="connsiteX2-895" fmla="*/ 1047858 w 1084716"/>
                      <a:gd name="connsiteY2-896" fmla="*/ 336927 h 984679"/>
                      <a:gd name="connsiteX3-897" fmla="*/ 1074983 w 1084716"/>
                      <a:gd name="connsiteY3-898" fmla="*/ 191251 h 984679"/>
                      <a:gd name="connsiteX4-899" fmla="*/ 1017159 w 1084716"/>
                      <a:gd name="connsiteY4-900" fmla="*/ 166087 h 984679"/>
                      <a:gd name="connsiteX5-901" fmla="*/ 942907 w 1084716"/>
                      <a:gd name="connsiteY5-902" fmla="*/ 171509 h 984679"/>
                      <a:gd name="connsiteX6-903" fmla="*/ 836616 w 1084716"/>
                      <a:gd name="connsiteY6-904" fmla="*/ 187187 h 984679"/>
                      <a:gd name="connsiteX7-905" fmla="*/ 751720 w 1084716"/>
                      <a:gd name="connsiteY7-906" fmla="*/ 219840 h 984679"/>
                      <a:gd name="connsiteX8-907" fmla="*/ 641141 w 1084716"/>
                      <a:gd name="connsiteY8-908" fmla="*/ 260469 h 984679"/>
                      <a:gd name="connsiteX9-909" fmla="*/ 643683 w 1084716"/>
                      <a:gd name="connsiteY9-910" fmla="*/ 260467 h 984679"/>
                      <a:gd name="connsiteX10-911" fmla="*/ 359504 w 1084716"/>
                      <a:gd name="connsiteY10-912" fmla="*/ 191369 h 984679"/>
                      <a:gd name="connsiteX11-913" fmla="*/ 244901 w 1084716"/>
                      <a:gd name="connsiteY11-914" fmla="*/ 64889 h 984679"/>
                      <a:gd name="connsiteX12-915" fmla="*/ 145841 w 1084716"/>
                      <a:gd name="connsiteY12-916" fmla="*/ 26789 h 984679"/>
                      <a:gd name="connsiteX13-917" fmla="*/ 85391 w 1084716"/>
                      <a:gd name="connsiteY13-918" fmla="*/ 9515 h 984679"/>
                      <a:gd name="connsiteX14-919" fmla="*/ 46781 w 1084716"/>
                      <a:gd name="connsiteY14-920" fmla="*/ 3929 h 984679"/>
                      <a:gd name="connsiteX15-921" fmla="*/ 47 w 1084716"/>
                      <a:gd name="connsiteY15-922" fmla="*/ 69459 h 984679"/>
                      <a:gd name="connsiteX16-923" fmla="*/ 39162 w 1084716"/>
                      <a:gd name="connsiteY16-924" fmla="*/ 219828 h 984679"/>
                      <a:gd name="connsiteX17-925" fmla="*/ 110791 w 1084716"/>
                      <a:gd name="connsiteY17-926" fmla="*/ 401691 h 984679"/>
                      <a:gd name="connsiteX18-927" fmla="*/ 158035 w 1084716"/>
                      <a:gd name="connsiteY18-928" fmla="*/ 672963 h 984679"/>
                      <a:gd name="connsiteX19-929" fmla="*/ 241347 w 1084716"/>
                      <a:gd name="connsiteY19-930" fmla="*/ 970651 h 984679"/>
                      <a:gd name="connsiteX0-931" fmla="*/ 241347 w 1084716"/>
                      <a:gd name="connsiteY0-932" fmla="*/ 970651 h 984679"/>
                      <a:gd name="connsiteX1-933" fmla="*/ 798115 w 1084716"/>
                      <a:gd name="connsiteY1-934" fmla="*/ 874131 h 984679"/>
                      <a:gd name="connsiteX2-935" fmla="*/ 1047858 w 1084716"/>
                      <a:gd name="connsiteY2-936" fmla="*/ 336927 h 984679"/>
                      <a:gd name="connsiteX3-937" fmla="*/ 1074983 w 1084716"/>
                      <a:gd name="connsiteY3-938" fmla="*/ 191251 h 984679"/>
                      <a:gd name="connsiteX4-939" fmla="*/ 1017159 w 1084716"/>
                      <a:gd name="connsiteY4-940" fmla="*/ 166087 h 984679"/>
                      <a:gd name="connsiteX5-941" fmla="*/ 942907 w 1084716"/>
                      <a:gd name="connsiteY5-942" fmla="*/ 171509 h 984679"/>
                      <a:gd name="connsiteX6-943" fmla="*/ 836616 w 1084716"/>
                      <a:gd name="connsiteY6-944" fmla="*/ 187187 h 984679"/>
                      <a:gd name="connsiteX7-945" fmla="*/ 751720 w 1084716"/>
                      <a:gd name="connsiteY7-946" fmla="*/ 219840 h 984679"/>
                      <a:gd name="connsiteX8-947" fmla="*/ 641141 w 1084716"/>
                      <a:gd name="connsiteY8-948" fmla="*/ 260469 h 984679"/>
                      <a:gd name="connsiteX9-949" fmla="*/ 542086 w 1084716"/>
                      <a:gd name="connsiteY9-950" fmla="*/ 289495 h 984679"/>
                      <a:gd name="connsiteX10-951" fmla="*/ 359504 w 1084716"/>
                      <a:gd name="connsiteY10-952" fmla="*/ 191369 h 984679"/>
                      <a:gd name="connsiteX11-953" fmla="*/ 244901 w 1084716"/>
                      <a:gd name="connsiteY11-954" fmla="*/ 64889 h 984679"/>
                      <a:gd name="connsiteX12-955" fmla="*/ 145841 w 1084716"/>
                      <a:gd name="connsiteY12-956" fmla="*/ 26789 h 984679"/>
                      <a:gd name="connsiteX13-957" fmla="*/ 85391 w 1084716"/>
                      <a:gd name="connsiteY13-958" fmla="*/ 9515 h 984679"/>
                      <a:gd name="connsiteX14-959" fmla="*/ 46781 w 1084716"/>
                      <a:gd name="connsiteY14-960" fmla="*/ 3929 h 984679"/>
                      <a:gd name="connsiteX15-961" fmla="*/ 47 w 1084716"/>
                      <a:gd name="connsiteY15-962" fmla="*/ 69459 h 984679"/>
                      <a:gd name="connsiteX16-963" fmla="*/ 39162 w 1084716"/>
                      <a:gd name="connsiteY16-964" fmla="*/ 219828 h 984679"/>
                      <a:gd name="connsiteX17-965" fmla="*/ 110791 w 1084716"/>
                      <a:gd name="connsiteY17-966" fmla="*/ 401691 h 984679"/>
                      <a:gd name="connsiteX18-967" fmla="*/ 158035 w 1084716"/>
                      <a:gd name="connsiteY18-968" fmla="*/ 672963 h 984679"/>
                      <a:gd name="connsiteX19-969" fmla="*/ 241347 w 1084716"/>
                      <a:gd name="connsiteY19-970" fmla="*/ 970651 h 984679"/>
                      <a:gd name="connsiteX0-971" fmla="*/ 241347 w 1084716"/>
                      <a:gd name="connsiteY0-972" fmla="*/ 970651 h 984679"/>
                      <a:gd name="connsiteX1-973" fmla="*/ 798115 w 1084716"/>
                      <a:gd name="connsiteY1-974" fmla="*/ 874131 h 984679"/>
                      <a:gd name="connsiteX2-975" fmla="*/ 1047858 w 1084716"/>
                      <a:gd name="connsiteY2-976" fmla="*/ 336927 h 984679"/>
                      <a:gd name="connsiteX3-977" fmla="*/ 1074983 w 1084716"/>
                      <a:gd name="connsiteY3-978" fmla="*/ 191251 h 984679"/>
                      <a:gd name="connsiteX4-979" fmla="*/ 1017159 w 1084716"/>
                      <a:gd name="connsiteY4-980" fmla="*/ 166087 h 984679"/>
                      <a:gd name="connsiteX5-981" fmla="*/ 942907 w 1084716"/>
                      <a:gd name="connsiteY5-982" fmla="*/ 171509 h 984679"/>
                      <a:gd name="connsiteX6-983" fmla="*/ 836616 w 1084716"/>
                      <a:gd name="connsiteY6-984" fmla="*/ 187187 h 984679"/>
                      <a:gd name="connsiteX7-985" fmla="*/ 751720 w 1084716"/>
                      <a:gd name="connsiteY7-986" fmla="*/ 219840 h 984679"/>
                      <a:gd name="connsiteX8-987" fmla="*/ 641141 w 1084716"/>
                      <a:gd name="connsiteY8-988" fmla="*/ 260469 h 984679"/>
                      <a:gd name="connsiteX9-989" fmla="*/ 542086 w 1084716"/>
                      <a:gd name="connsiteY9-990" fmla="*/ 289495 h 984679"/>
                      <a:gd name="connsiteX10-991" fmla="*/ 328575 w 1084716"/>
                      <a:gd name="connsiteY10-992" fmla="*/ 217267 h 984679"/>
                      <a:gd name="connsiteX11-993" fmla="*/ 244901 w 1084716"/>
                      <a:gd name="connsiteY11-994" fmla="*/ 64889 h 984679"/>
                      <a:gd name="connsiteX12-995" fmla="*/ 145841 w 1084716"/>
                      <a:gd name="connsiteY12-996" fmla="*/ 26789 h 984679"/>
                      <a:gd name="connsiteX13-997" fmla="*/ 85391 w 1084716"/>
                      <a:gd name="connsiteY13-998" fmla="*/ 9515 h 984679"/>
                      <a:gd name="connsiteX14-999" fmla="*/ 46781 w 1084716"/>
                      <a:gd name="connsiteY14-1000" fmla="*/ 3929 h 984679"/>
                      <a:gd name="connsiteX15-1001" fmla="*/ 47 w 1084716"/>
                      <a:gd name="connsiteY15-1002" fmla="*/ 69459 h 984679"/>
                      <a:gd name="connsiteX16-1003" fmla="*/ 39162 w 1084716"/>
                      <a:gd name="connsiteY16-1004" fmla="*/ 219828 h 984679"/>
                      <a:gd name="connsiteX17-1005" fmla="*/ 110791 w 1084716"/>
                      <a:gd name="connsiteY17-1006" fmla="*/ 401691 h 984679"/>
                      <a:gd name="connsiteX18-1007" fmla="*/ 158035 w 1084716"/>
                      <a:gd name="connsiteY18-1008" fmla="*/ 672963 h 984679"/>
                      <a:gd name="connsiteX19-1009" fmla="*/ 241347 w 1084716"/>
                      <a:gd name="connsiteY19-1010" fmla="*/ 970651 h 984679"/>
                      <a:gd name="connsiteX0-1011" fmla="*/ 241347 w 1084716"/>
                      <a:gd name="connsiteY0-1012" fmla="*/ 970651 h 984679"/>
                      <a:gd name="connsiteX1-1013" fmla="*/ 798115 w 1084716"/>
                      <a:gd name="connsiteY1-1014" fmla="*/ 874131 h 984679"/>
                      <a:gd name="connsiteX2-1015" fmla="*/ 1047858 w 1084716"/>
                      <a:gd name="connsiteY2-1016" fmla="*/ 336927 h 984679"/>
                      <a:gd name="connsiteX3-1017" fmla="*/ 1074983 w 1084716"/>
                      <a:gd name="connsiteY3-1018" fmla="*/ 191251 h 984679"/>
                      <a:gd name="connsiteX4-1019" fmla="*/ 1017159 w 1084716"/>
                      <a:gd name="connsiteY4-1020" fmla="*/ 166087 h 984679"/>
                      <a:gd name="connsiteX5-1021" fmla="*/ 942907 w 1084716"/>
                      <a:gd name="connsiteY5-1022" fmla="*/ 171509 h 984679"/>
                      <a:gd name="connsiteX6-1023" fmla="*/ 836616 w 1084716"/>
                      <a:gd name="connsiteY6-1024" fmla="*/ 187187 h 984679"/>
                      <a:gd name="connsiteX7-1025" fmla="*/ 751720 w 1084716"/>
                      <a:gd name="connsiteY7-1026" fmla="*/ 219840 h 984679"/>
                      <a:gd name="connsiteX8-1027" fmla="*/ 641141 w 1084716"/>
                      <a:gd name="connsiteY8-1028" fmla="*/ 260469 h 984679"/>
                      <a:gd name="connsiteX9-1029" fmla="*/ 542086 w 1084716"/>
                      <a:gd name="connsiteY9-1030" fmla="*/ 289495 h 984679"/>
                      <a:gd name="connsiteX10-1031" fmla="*/ 308838 w 1084716"/>
                      <a:gd name="connsiteY10-1032" fmla="*/ 224065 h 984679"/>
                      <a:gd name="connsiteX11-1033" fmla="*/ 244901 w 1084716"/>
                      <a:gd name="connsiteY11-1034" fmla="*/ 64889 h 984679"/>
                      <a:gd name="connsiteX12-1035" fmla="*/ 145841 w 1084716"/>
                      <a:gd name="connsiteY12-1036" fmla="*/ 26789 h 984679"/>
                      <a:gd name="connsiteX13-1037" fmla="*/ 85391 w 1084716"/>
                      <a:gd name="connsiteY13-1038" fmla="*/ 9515 h 984679"/>
                      <a:gd name="connsiteX14-1039" fmla="*/ 46781 w 1084716"/>
                      <a:gd name="connsiteY14-1040" fmla="*/ 3929 h 984679"/>
                      <a:gd name="connsiteX15-1041" fmla="*/ 47 w 1084716"/>
                      <a:gd name="connsiteY15-1042" fmla="*/ 69459 h 984679"/>
                      <a:gd name="connsiteX16-1043" fmla="*/ 39162 w 1084716"/>
                      <a:gd name="connsiteY16-1044" fmla="*/ 219828 h 984679"/>
                      <a:gd name="connsiteX17-1045" fmla="*/ 110791 w 1084716"/>
                      <a:gd name="connsiteY17-1046" fmla="*/ 401691 h 984679"/>
                      <a:gd name="connsiteX18-1047" fmla="*/ 158035 w 1084716"/>
                      <a:gd name="connsiteY18-1048" fmla="*/ 672963 h 984679"/>
                      <a:gd name="connsiteX19-1049" fmla="*/ 241347 w 1084716"/>
                      <a:gd name="connsiteY19-1050" fmla="*/ 970651 h 984679"/>
                      <a:gd name="connsiteX0-1051" fmla="*/ 241347 w 1084716"/>
                      <a:gd name="connsiteY0-1052" fmla="*/ 970651 h 984679"/>
                      <a:gd name="connsiteX1-1053" fmla="*/ 798115 w 1084716"/>
                      <a:gd name="connsiteY1-1054" fmla="*/ 874131 h 984679"/>
                      <a:gd name="connsiteX2-1055" fmla="*/ 1047858 w 1084716"/>
                      <a:gd name="connsiteY2-1056" fmla="*/ 336927 h 984679"/>
                      <a:gd name="connsiteX3-1057" fmla="*/ 1074983 w 1084716"/>
                      <a:gd name="connsiteY3-1058" fmla="*/ 191251 h 984679"/>
                      <a:gd name="connsiteX4-1059" fmla="*/ 1017159 w 1084716"/>
                      <a:gd name="connsiteY4-1060" fmla="*/ 166087 h 984679"/>
                      <a:gd name="connsiteX5-1061" fmla="*/ 942907 w 1084716"/>
                      <a:gd name="connsiteY5-1062" fmla="*/ 171509 h 984679"/>
                      <a:gd name="connsiteX6-1063" fmla="*/ 836616 w 1084716"/>
                      <a:gd name="connsiteY6-1064" fmla="*/ 187187 h 984679"/>
                      <a:gd name="connsiteX7-1065" fmla="*/ 751720 w 1084716"/>
                      <a:gd name="connsiteY7-1066" fmla="*/ 219840 h 984679"/>
                      <a:gd name="connsiteX8-1067" fmla="*/ 641141 w 1084716"/>
                      <a:gd name="connsiteY8-1068" fmla="*/ 260469 h 984679"/>
                      <a:gd name="connsiteX9-1069" fmla="*/ 542086 w 1084716"/>
                      <a:gd name="connsiteY9-1070" fmla="*/ 289495 h 984679"/>
                      <a:gd name="connsiteX10-1071" fmla="*/ 307844 w 1084716"/>
                      <a:gd name="connsiteY10-1072" fmla="*/ 211150 h 984679"/>
                      <a:gd name="connsiteX11-1073" fmla="*/ 244901 w 1084716"/>
                      <a:gd name="connsiteY11-1074" fmla="*/ 64889 h 984679"/>
                      <a:gd name="connsiteX12-1075" fmla="*/ 145841 w 1084716"/>
                      <a:gd name="connsiteY12-1076" fmla="*/ 26789 h 984679"/>
                      <a:gd name="connsiteX13-1077" fmla="*/ 85391 w 1084716"/>
                      <a:gd name="connsiteY13-1078" fmla="*/ 9515 h 984679"/>
                      <a:gd name="connsiteX14-1079" fmla="*/ 46781 w 1084716"/>
                      <a:gd name="connsiteY14-1080" fmla="*/ 3929 h 984679"/>
                      <a:gd name="connsiteX15-1081" fmla="*/ 47 w 1084716"/>
                      <a:gd name="connsiteY15-1082" fmla="*/ 69459 h 984679"/>
                      <a:gd name="connsiteX16-1083" fmla="*/ 39162 w 1084716"/>
                      <a:gd name="connsiteY16-1084" fmla="*/ 219828 h 984679"/>
                      <a:gd name="connsiteX17-1085" fmla="*/ 110791 w 1084716"/>
                      <a:gd name="connsiteY17-1086" fmla="*/ 401691 h 984679"/>
                      <a:gd name="connsiteX18-1087" fmla="*/ 158035 w 1084716"/>
                      <a:gd name="connsiteY18-1088" fmla="*/ 672963 h 984679"/>
                      <a:gd name="connsiteX19-1089" fmla="*/ 241347 w 1084716"/>
                      <a:gd name="connsiteY19-1090" fmla="*/ 970651 h 984679"/>
                      <a:gd name="connsiteX0-1091" fmla="*/ 241347 w 1084716"/>
                      <a:gd name="connsiteY0-1092" fmla="*/ 970651 h 984679"/>
                      <a:gd name="connsiteX1-1093" fmla="*/ 798115 w 1084716"/>
                      <a:gd name="connsiteY1-1094" fmla="*/ 874131 h 984679"/>
                      <a:gd name="connsiteX2-1095" fmla="*/ 1047858 w 1084716"/>
                      <a:gd name="connsiteY2-1096" fmla="*/ 336927 h 984679"/>
                      <a:gd name="connsiteX3-1097" fmla="*/ 1074983 w 1084716"/>
                      <a:gd name="connsiteY3-1098" fmla="*/ 191251 h 984679"/>
                      <a:gd name="connsiteX4-1099" fmla="*/ 1017159 w 1084716"/>
                      <a:gd name="connsiteY4-1100" fmla="*/ 166087 h 984679"/>
                      <a:gd name="connsiteX5-1101" fmla="*/ 942907 w 1084716"/>
                      <a:gd name="connsiteY5-1102" fmla="*/ 171509 h 984679"/>
                      <a:gd name="connsiteX6-1103" fmla="*/ 836616 w 1084716"/>
                      <a:gd name="connsiteY6-1104" fmla="*/ 187187 h 984679"/>
                      <a:gd name="connsiteX7-1105" fmla="*/ 751720 w 1084716"/>
                      <a:gd name="connsiteY7-1106" fmla="*/ 219840 h 984679"/>
                      <a:gd name="connsiteX8-1107" fmla="*/ 641141 w 1084716"/>
                      <a:gd name="connsiteY8-1108" fmla="*/ 260469 h 984679"/>
                      <a:gd name="connsiteX9-1109" fmla="*/ 542086 w 1084716"/>
                      <a:gd name="connsiteY9-1110" fmla="*/ 289495 h 984679"/>
                      <a:gd name="connsiteX10-1111" fmla="*/ 307844 w 1084716"/>
                      <a:gd name="connsiteY10-1112" fmla="*/ 211150 h 984679"/>
                      <a:gd name="connsiteX11-1113" fmla="*/ 134629 w 1084716"/>
                      <a:gd name="connsiteY11-1114" fmla="*/ 112814 h 984679"/>
                      <a:gd name="connsiteX12-1115" fmla="*/ 145841 w 1084716"/>
                      <a:gd name="connsiteY12-1116" fmla="*/ 26789 h 984679"/>
                      <a:gd name="connsiteX13-1117" fmla="*/ 85391 w 1084716"/>
                      <a:gd name="connsiteY13-1118" fmla="*/ 9515 h 984679"/>
                      <a:gd name="connsiteX14-1119" fmla="*/ 46781 w 1084716"/>
                      <a:gd name="connsiteY14-1120" fmla="*/ 3929 h 984679"/>
                      <a:gd name="connsiteX15-1121" fmla="*/ 47 w 1084716"/>
                      <a:gd name="connsiteY15-1122" fmla="*/ 69459 h 984679"/>
                      <a:gd name="connsiteX16-1123" fmla="*/ 39162 w 1084716"/>
                      <a:gd name="connsiteY16-1124" fmla="*/ 219828 h 984679"/>
                      <a:gd name="connsiteX17-1125" fmla="*/ 110791 w 1084716"/>
                      <a:gd name="connsiteY17-1126" fmla="*/ 401691 h 984679"/>
                      <a:gd name="connsiteX18-1127" fmla="*/ 158035 w 1084716"/>
                      <a:gd name="connsiteY18-1128" fmla="*/ 672963 h 984679"/>
                      <a:gd name="connsiteX19-1129" fmla="*/ 241347 w 1084716"/>
                      <a:gd name="connsiteY19-1130" fmla="*/ 970651 h 984679"/>
                      <a:gd name="connsiteX0-1131" fmla="*/ 241347 w 1084716"/>
                      <a:gd name="connsiteY0-1132" fmla="*/ 970651 h 984679"/>
                      <a:gd name="connsiteX1-1133" fmla="*/ 798115 w 1084716"/>
                      <a:gd name="connsiteY1-1134" fmla="*/ 874131 h 984679"/>
                      <a:gd name="connsiteX2-1135" fmla="*/ 1047858 w 1084716"/>
                      <a:gd name="connsiteY2-1136" fmla="*/ 336927 h 984679"/>
                      <a:gd name="connsiteX3-1137" fmla="*/ 1074983 w 1084716"/>
                      <a:gd name="connsiteY3-1138" fmla="*/ 191251 h 984679"/>
                      <a:gd name="connsiteX4-1139" fmla="*/ 1017159 w 1084716"/>
                      <a:gd name="connsiteY4-1140" fmla="*/ 166087 h 984679"/>
                      <a:gd name="connsiteX5-1141" fmla="*/ 942907 w 1084716"/>
                      <a:gd name="connsiteY5-1142" fmla="*/ 171509 h 984679"/>
                      <a:gd name="connsiteX6-1143" fmla="*/ 836616 w 1084716"/>
                      <a:gd name="connsiteY6-1144" fmla="*/ 187187 h 984679"/>
                      <a:gd name="connsiteX7-1145" fmla="*/ 751720 w 1084716"/>
                      <a:gd name="connsiteY7-1146" fmla="*/ 219840 h 984679"/>
                      <a:gd name="connsiteX8-1147" fmla="*/ 641141 w 1084716"/>
                      <a:gd name="connsiteY8-1148" fmla="*/ 260469 h 984679"/>
                      <a:gd name="connsiteX9-1149" fmla="*/ 542086 w 1084716"/>
                      <a:gd name="connsiteY9-1150" fmla="*/ 289495 h 984679"/>
                      <a:gd name="connsiteX10-1151" fmla="*/ 307844 w 1084716"/>
                      <a:gd name="connsiteY10-1152" fmla="*/ 211150 h 984679"/>
                      <a:gd name="connsiteX11-1153" fmla="*/ 140787 w 1084716"/>
                      <a:gd name="connsiteY11-1154" fmla="*/ 94123 h 984679"/>
                      <a:gd name="connsiteX12-1155" fmla="*/ 145841 w 1084716"/>
                      <a:gd name="connsiteY12-1156" fmla="*/ 26789 h 984679"/>
                      <a:gd name="connsiteX13-1157" fmla="*/ 85391 w 1084716"/>
                      <a:gd name="connsiteY13-1158" fmla="*/ 9515 h 984679"/>
                      <a:gd name="connsiteX14-1159" fmla="*/ 46781 w 1084716"/>
                      <a:gd name="connsiteY14-1160" fmla="*/ 3929 h 984679"/>
                      <a:gd name="connsiteX15-1161" fmla="*/ 47 w 1084716"/>
                      <a:gd name="connsiteY15-1162" fmla="*/ 69459 h 984679"/>
                      <a:gd name="connsiteX16-1163" fmla="*/ 39162 w 1084716"/>
                      <a:gd name="connsiteY16-1164" fmla="*/ 219828 h 984679"/>
                      <a:gd name="connsiteX17-1165" fmla="*/ 110791 w 1084716"/>
                      <a:gd name="connsiteY17-1166" fmla="*/ 401691 h 984679"/>
                      <a:gd name="connsiteX18-1167" fmla="*/ 158035 w 1084716"/>
                      <a:gd name="connsiteY18-1168" fmla="*/ 672963 h 984679"/>
                      <a:gd name="connsiteX19-1169" fmla="*/ 241347 w 1084716"/>
                      <a:gd name="connsiteY19-1170" fmla="*/ 970651 h 984679"/>
                      <a:gd name="connsiteX0-1171" fmla="*/ 242360 w 1085729"/>
                      <a:gd name="connsiteY0-1172" fmla="*/ 972352 h 986380"/>
                      <a:gd name="connsiteX1-1173" fmla="*/ 799128 w 1085729"/>
                      <a:gd name="connsiteY1-1174" fmla="*/ 875832 h 986380"/>
                      <a:gd name="connsiteX2-1175" fmla="*/ 1048871 w 1085729"/>
                      <a:gd name="connsiteY2-1176" fmla="*/ 338628 h 986380"/>
                      <a:gd name="connsiteX3-1177" fmla="*/ 1075996 w 1085729"/>
                      <a:gd name="connsiteY3-1178" fmla="*/ 192952 h 986380"/>
                      <a:gd name="connsiteX4-1179" fmla="*/ 1018172 w 1085729"/>
                      <a:gd name="connsiteY4-1180" fmla="*/ 167788 h 986380"/>
                      <a:gd name="connsiteX5-1181" fmla="*/ 943920 w 1085729"/>
                      <a:gd name="connsiteY5-1182" fmla="*/ 173210 h 986380"/>
                      <a:gd name="connsiteX6-1183" fmla="*/ 837629 w 1085729"/>
                      <a:gd name="connsiteY6-1184" fmla="*/ 188888 h 986380"/>
                      <a:gd name="connsiteX7-1185" fmla="*/ 752733 w 1085729"/>
                      <a:gd name="connsiteY7-1186" fmla="*/ 221541 h 986380"/>
                      <a:gd name="connsiteX8-1187" fmla="*/ 642154 w 1085729"/>
                      <a:gd name="connsiteY8-1188" fmla="*/ 262170 h 986380"/>
                      <a:gd name="connsiteX9-1189" fmla="*/ 543099 w 1085729"/>
                      <a:gd name="connsiteY9-1190" fmla="*/ 291196 h 986380"/>
                      <a:gd name="connsiteX10-1191" fmla="*/ 308857 w 1085729"/>
                      <a:gd name="connsiteY10-1192" fmla="*/ 212851 h 986380"/>
                      <a:gd name="connsiteX11-1193" fmla="*/ 141800 w 1085729"/>
                      <a:gd name="connsiteY11-1194" fmla="*/ 95824 h 986380"/>
                      <a:gd name="connsiteX12-1195" fmla="*/ 146854 w 1085729"/>
                      <a:gd name="connsiteY12-1196" fmla="*/ 28490 h 986380"/>
                      <a:gd name="connsiteX13-1197" fmla="*/ 2355 w 1085729"/>
                      <a:gd name="connsiteY13-1198" fmla="*/ 5036 h 986380"/>
                      <a:gd name="connsiteX14-1199" fmla="*/ 47794 w 1085729"/>
                      <a:gd name="connsiteY14-1200" fmla="*/ 5630 h 986380"/>
                      <a:gd name="connsiteX15-1201" fmla="*/ 1060 w 1085729"/>
                      <a:gd name="connsiteY15-1202" fmla="*/ 71160 h 986380"/>
                      <a:gd name="connsiteX16-1203" fmla="*/ 40175 w 1085729"/>
                      <a:gd name="connsiteY16-1204" fmla="*/ 221529 h 986380"/>
                      <a:gd name="connsiteX17-1205" fmla="*/ 111804 w 1085729"/>
                      <a:gd name="connsiteY17-1206" fmla="*/ 403392 h 986380"/>
                      <a:gd name="connsiteX18-1207" fmla="*/ 159048 w 1085729"/>
                      <a:gd name="connsiteY18-1208" fmla="*/ 674664 h 986380"/>
                      <a:gd name="connsiteX19-1209" fmla="*/ 242360 w 1085729"/>
                      <a:gd name="connsiteY19-1210" fmla="*/ 972352 h 986380"/>
                      <a:gd name="connsiteX0-1211" fmla="*/ 241347 w 1084716"/>
                      <a:gd name="connsiteY0-1212" fmla="*/ 972607 h 986635"/>
                      <a:gd name="connsiteX1-1213" fmla="*/ 798115 w 1084716"/>
                      <a:gd name="connsiteY1-1214" fmla="*/ 876087 h 986635"/>
                      <a:gd name="connsiteX2-1215" fmla="*/ 1047858 w 1084716"/>
                      <a:gd name="connsiteY2-1216" fmla="*/ 338883 h 986635"/>
                      <a:gd name="connsiteX3-1217" fmla="*/ 1074983 w 1084716"/>
                      <a:gd name="connsiteY3-1218" fmla="*/ 193207 h 986635"/>
                      <a:gd name="connsiteX4-1219" fmla="*/ 1017159 w 1084716"/>
                      <a:gd name="connsiteY4-1220" fmla="*/ 168043 h 986635"/>
                      <a:gd name="connsiteX5-1221" fmla="*/ 942907 w 1084716"/>
                      <a:gd name="connsiteY5-1222" fmla="*/ 173465 h 986635"/>
                      <a:gd name="connsiteX6-1223" fmla="*/ 836616 w 1084716"/>
                      <a:gd name="connsiteY6-1224" fmla="*/ 189143 h 986635"/>
                      <a:gd name="connsiteX7-1225" fmla="*/ 751720 w 1084716"/>
                      <a:gd name="connsiteY7-1226" fmla="*/ 221796 h 986635"/>
                      <a:gd name="connsiteX8-1227" fmla="*/ 641141 w 1084716"/>
                      <a:gd name="connsiteY8-1228" fmla="*/ 262425 h 986635"/>
                      <a:gd name="connsiteX9-1229" fmla="*/ 542086 w 1084716"/>
                      <a:gd name="connsiteY9-1230" fmla="*/ 291451 h 986635"/>
                      <a:gd name="connsiteX10-1231" fmla="*/ 307844 w 1084716"/>
                      <a:gd name="connsiteY10-1232" fmla="*/ 213106 h 986635"/>
                      <a:gd name="connsiteX11-1233" fmla="*/ 140787 w 1084716"/>
                      <a:gd name="connsiteY11-1234" fmla="*/ 96079 h 986635"/>
                      <a:gd name="connsiteX12-1235" fmla="*/ 85437 w 1084716"/>
                      <a:gd name="connsiteY12-1236" fmla="*/ 33642 h 986635"/>
                      <a:gd name="connsiteX13-1237" fmla="*/ 1342 w 1084716"/>
                      <a:gd name="connsiteY13-1238" fmla="*/ 5291 h 986635"/>
                      <a:gd name="connsiteX14-1239" fmla="*/ 46781 w 1084716"/>
                      <a:gd name="connsiteY14-1240" fmla="*/ 5885 h 986635"/>
                      <a:gd name="connsiteX15-1241" fmla="*/ 47 w 1084716"/>
                      <a:gd name="connsiteY15-1242" fmla="*/ 71415 h 986635"/>
                      <a:gd name="connsiteX16-1243" fmla="*/ 39162 w 1084716"/>
                      <a:gd name="connsiteY16-1244" fmla="*/ 221784 h 986635"/>
                      <a:gd name="connsiteX17-1245" fmla="*/ 110791 w 1084716"/>
                      <a:gd name="connsiteY17-1246" fmla="*/ 403647 h 986635"/>
                      <a:gd name="connsiteX18-1247" fmla="*/ 158035 w 1084716"/>
                      <a:gd name="connsiteY18-1248" fmla="*/ 674919 h 986635"/>
                      <a:gd name="connsiteX19-1249" fmla="*/ 241347 w 1084716"/>
                      <a:gd name="connsiteY19-1250" fmla="*/ 972607 h 986635"/>
                      <a:gd name="connsiteX0-1251" fmla="*/ 243537 w 1086906"/>
                      <a:gd name="connsiteY0-1252" fmla="*/ 970901 h 984929"/>
                      <a:gd name="connsiteX1-1253" fmla="*/ 800305 w 1086906"/>
                      <a:gd name="connsiteY1-1254" fmla="*/ 874381 h 984929"/>
                      <a:gd name="connsiteX2-1255" fmla="*/ 1050048 w 1086906"/>
                      <a:gd name="connsiteY2-1256" fmla="*/ 337177 h 984929"/>
                      <a:gd name="connsiteX3-1257" fmla="*/ 1077173 w 1086906"/>
                      <a:gd name="connsiteY3-1258" fmla="*/ 191501 h 984929"/>
                      <a:gd name="connsiteX4-1259" fmla="*/ 1019349 w 1086906"/>
                      <a:gd name="connsiteY4-1260" fmla="*/ 166337 h 984929"/>
                      <a:gd name="connsiteX5-1261" fmla="*/ 945097 w 1086906"/>
                      <a:gd name="connsiteY5-1262" fmla="*/ 171759 h 984929"/>
                      <a:gd name="connsiteX6-1263" fmla="*/ 838806 w 1086906"/>
                      <a:gd name="connsiteY6-1264" fmla="*/ 187437 h 984929"/>
                      <a:gd name="connsiteX7-1265" fmla="*/ 753910 w 1086906"/>
                      <a:gd name="connsiteY7-1266" fmla="*/ 220090 h 984929"/>
                      <a:gd name="connsiteX8-1267" fmla="*/ 643331 w 1086906"/>
                      <a:gd name="connsiteY8-1268" fmla="*/ 260719 h 984929"/>
                      <a:gd name="connsiteX9-1269" fmla="*/ 544276 w 1086906"/>
                      <a:gd name="connsiteY9-1270" fmla="*/ 289745 h 984929"/>
                      <a:gd name="connsiteX10-1271" fmla="*/ 310034 w 1086906"/>
                      <a:gd name="connsiteY10-1272" fmla="*/ 211400 h 984929"/>
                      <a:gd name="connsiteX11-1273" fmla="*/ 142977 w 1086906"/>
                      <a:gd name="connsiteY11-1274" fmla="*/ 94373 h 984929"/>
                      <a:gd name="connsiteX12-1275" fmla="*/ 87627 w 1086906"/>
                      <a:gd name="connsiteY12-1276" fmla="*/ 31936 h 984929"/>
                      <a:gd name="connsiteX13-1277" fmla="*/ 3532 w 1086906"/>
                      <a:gd name="connsiteY13-1278" fmla="*/ 3585 h 984929"/>
                      <a:gd name="connsiteX14-1279" fmla="*/ 13735 w 1086906"/>
                      <a:gd name="connsiteY14-1280" fmla="*/ 7036 h 984929"/>
                      <a:gd name="connsiteX15-1281" fmla="*/ 2237 w 1086906"/>
                      <a:gd name="connsiteY15-1282" fmla="*/ 69709 h 984929"/>
                      <a:gd name="connsiteX16-1283" fmla="*/ 41352 w 1086906"/>
                      <a:gd name="connsiteY16-1284" fmla="*/ 220078 h 984929"/>
                      <a:gd name="connsiteX17-1285" fmla="*/ 112981 w 1086906"/>
                      <a:gd name="connsiteY17-1286" fmla="*/ 401941 h 984929"/>
                      <a:gd name="connsiteX18-1287" fmla="*/ 160225 w 1086906"/>
                      <a:gd name="connsiteY18-1288" fmla="*/ 673213 h 984929"/>
                      <a:gd name="connsiteX19-1289" fmla="*/ 243537 w 1086906"/>
                      <a:gd name="connsiteY19-1290" fmla="*/ 970901 h 984929"/>
                      <a:gd name="connsiteX0-1291" fmla="*/ 243537 w 1086906"/>
                      <a:gd name="connsiteY0-1292" fmla="*/ 970901 h 984929"/>
                      <a:gd name="connsiteX1-1293" fmla="*/ 800305 w 1086906"/>
                      <a:gd name="connsiteY1-1294" fmla="*/ 874381 h 984929"/>
                      <a:gd name="connsiteX2-1295" fmla="*/ 1050048 w 1086906"/>
                      <a:gd name="connsiteY2-1296" fmla="*/ 337177 h 984929"/>
                      <a:gd name="connsiteX3-1297" fmla="*/ 1077173 w 1086906"/>
                      <a:gd name="connsiteY3-1298" fmla="*/ 191501 h 984929"/>
                      <a:gd name="connsiteX4-1299" fmla="*/ 1019349 w 1086906"/>
                      <a:gd name="connsiteY4-1300" fmla="*/ 166337 h 984929"/>
                      <a:gd name="connsiteX5-1301" fmla="*/ 945097 w 1086906"/>
                      <a:gd name="connsiteY5-1302" fmla="*/ 171759 h 984929"/>
                      <a:gd name="connsiteX6-1303" fmla="*/ 838806 w 1086906"/>
                      <a:gd name="connsiteY6-1304" fmla="*/ 187437 h 984929"/>
                      <a:gd name="connsiteX7-1305" fmla="*/ 753910 w 1086906"/>
                      <a:gd name="connsiteY7-1306" fmla="*/ 220090 h 984929"/>
                      <a:gd name="connsiteX8-1307" fmla="*/ 643331 w 1086906"/>
                      <a:gd name="connsiteY8-1308" fmla="*/ 260719 h 984929"/>
                      <a:gd name="connsiteX9-1309" fmla="*/ 544276 w 1086906"/>
                      <a:gd name="connsiteY9-1310" fmla="*/ 289745 h 984929"/>
                      <a:gd name="connsiteX10-1311" fmla="*/ 309138 w 1086906"/>
                      <a:gd name="connsiteY10-1312" fmla="*/ 199777 h 984929"/>
                      <a:gd name="connsiteX11-1313" fmla="*/ 142977 w 1086906"/>
                      <a:gd name="connsiteY11-1314" fmla="*/ 94373 h 984929"/>
                      <a:gd name="connsiteX12-1315" fmla="*/ 87627 w 1086906"/>
                      <a:gd name="connsiteY12-1316" fmla="*/ 31936 h 984929"/>
                      <a:gd name="connsiteX13-1317" fmla="*/ 3532 w 1086906"/>
                      <a:gd name="connsiteY13-1318" fmla="*/ 3585 h 984929"/>
                      <a:gd name="connsiteX14-1319" fmla="*/ 13735 w 1086906"/>
                      <a:gd name="connsiteY14-1320" fmla="*/ 7036 h 984929"/>
                      <a:gd name="connsiteX15-1321" fmla="*/ 2237 w 1086906"/>
                      <a:gd name="connsiteY15-1322" fmla="*/ 69709 h 984929"/>
                      <a:gd name="connsiteX16-1323" fmla="*/ 41352 w 1086906"/>
                      <a:gd name="connsiteY16-1324" fmla="*/ 220078 h 984929"/>
                      <a:gd name="connsiteX17-1325" fmla="*/ 112981 w 1086906"/>
                      <a:gd name="connsiteY17-1326" fmla="*/ 401941 h 984929"/>
                      <a:gd name="connsiteX18-1327" fmla="*/ 160225 w 1086906"/>
                      <a:gd name="connsiteY18-1328" fmla="*/ 673213 h 984929"/>
                      <a:gd name="connsiteX19-1329" fmla="*/ 243537 w 1086906"/>
                      <a:gd name="connsiteY19-1330" fmla="*/ 970901 h 984929"/>
                      <a:gd name="connsiteX0-1331" fmla="*/ 243537 w 1086906"/>
                      <a:gd name="connsiteY0-1332" fmla="*/ 970901 h 984929"/>
                      <a:gd name="connsiteX1-1333" fmla="*/ 800305 w 1086906"/>
                      <a:gd name="connsiteY1-1334" fmla="*/ 874381 h 984929"/>
                      <a:gd name="connsiteX2-1335" fmla="*/ 1050048 w 1086906"/>
                      <a:gd name="connsiteY2-1336" fmla="*/ 337177 h 984929"/>
                      <a:gd name="connsiteX3-1337" fmla="*/ 1077173 w 1086906"/>
                      <a:gd name="connsiteY3-1338" fmla="*/ 191501 h 984929"/>
                      <a:gd name="connsiteX4-1339" fmla="*/ 1019349 w 1086906"/>
                      <a:gd name="connsiteY4-1340" fmla="*/ 166337 h 984929"/>
                      <a:gd name="connsiteX5-1341" fmla="*/ 945097 w 1086906"/>
                      <a:gd name="connsiteY5-1342" fmla="*/ 171759 h 984929"/>
                      <a:gd name="connsiteX6-1343" fmla="*/ 838806 w 1086906"/>
                      <a:gd name="connsiteY6-1344" fmla="*/ 187437 h 984929"/>
                      <a:gd name="connsiteX7-1345" fmla="*/ 753910 w 1086906"/>
                      <a:gd name="connsiteY7-1346" fmla="*/ 220090 h 984929"/>
                      <a:gd name="connsiteX8-1347" fmla="*/ 643331 w 1086906"/>
                      <a:gd name="connsiteY8-1348" fmla="*/ 260719 h 984929"/>
                      <a:gd name="connsiteX9-1349" fmla="*/ 544276 w 1086906"/>
                      <a:gd name="connsiteY9-1350" fmla="*/ 289745 h 984929"/>
                      <a:gd name="connsiteX10-1351" fmla="*/ 309138 w 1086906"/>
                      <a:gd name="connsiteY10-1352" fmla="*/ 199777 h 984929"/>
                      <a:gd name="connsiteX11-1353" fmla="*/ 146156 w 1086906"/>
                      <a:gd name="connsiteY11-1354" fmla="*/ 86319 h 984929"/>
                      <a:gd name="connsiteX12-1355" fmla="*/ 87627 w 1086906"/>
                      <a:gd name="connsiteY12-1356" fmla="*/ 31936 h 984929"/>
                      <a:gd name="connsiteX13-1357" fmla="*/ 3532 w 1086906"/>
                      <a:gd name="connsiteY13-1358" fmla="*/ 3585 h 984929"/>
                      <a:gd name="connsiteX14-1359" fmla="*/ 13735 w 1086906"/>
                      <a:gd name="connsiteY14-1360" fmla="*/ 7036 h 984929"/>
                      <a:gd name="connsiteX15-1361" fmla="*/ 2237 w 1086906"/>
                      <a:gd name="connsiteY15-1362" fmla="*/ 69709 h 984929"/>
                      <a:gd name="connsiteX16-1363" fmla="*/ 41352 w 1086906"/>
                      <a:gd name="connsiteY16-1364" fmla="*/ 220078 h 984929"/>
                      <a:gd name="connsiteX17-1365" fmla="*/ 112981 w 1086906"/>
                      <a:gd name="connsiteY17-1366" fmla="*/ 401941 h 984929"/>
                      <a:gd name="connsiteX18-1367" fmla="*/ 160225 w 1086906"/>
                      <a:gd name="connsiteY18-1368" fmla="*/ 673213 h 984929"/>
                      <a:gd name="connsiteX19-1369" fmla="*/ 243537 w 1086906"/>
                      <a:gd name="connsiteY19-1370" fmla="*/ 970901 h 984929"/>
                      <a:gd name="connsiteX0-1371" fmla="*/ 243537 w 1086906"/>
                      <a:gd name="connsiteY0-1372" fmla="*/ 970432 h 984460"/>
                      <a:gd name="connsiteX1-1373" fmla="*/ 800305 w 1086906"/>
                      <a:gd name="connsiteY1-1374" fmla="*/ 873912 h 984460"/>
                      <a:gd name="connsiteX2-1375" fmla="*/ 1050048 w 1086906"/>
                      <a:gd name="connsiteY2-1376" fmla="*/ 336708 h 984460"/>
                      <a:gd name="connsiteX3-1377" fmla="*/ 1077173 w 1086906"/>
                      <a:gd name="connsiteY3-1378" fmla="*/ 191032 h 984460"/>
                      <a:gd name="connsiteX4-1379" fmla="*/ 1019349 w 1086906"/>
                      <a:gd name="connsiteY4-1380" fmla="*/ 165868 h 984460"/>
                      <a:gd name="connsiteX5-1381" fmla="*/ 945097 w 1086906"/>
                      <a:gd name="connsiteY5-1382" fmla="*/ 171290 h 984460"/>
                      <a:gd name="connsiteX6-1383" fmla="*/ 838806 w 1086906"/>
                      <a:gd name="connsiteY6-1384" fmla="*/ 186968 h 984460"/>
                      <a:gd name="connsiteX7-1385" fmla="*/ 753910 w 1086906"/>
                      <a:gd name="connsiteY7-1386" fmla="*/ 219621 h 984460"/>
                      <a:gd name="connsiteX8-1387" fmla="*/ 643331 w 1086906"/>
                      <a:gd name="connsiteY8-1388" fmla="*/ 260250 h 984460"/>
                      <a:gd name="connsiteX9-1389" fmla="*/ 544276 w 1086906"/>
                      <a:gd name="connsiteY9-1390" fmla="*/ 289276 h 984460"/>
                      <a:gd name="connsiteX10-1391" fmla="*/ 309138 w 1086906"/>
                      <a:gd name="connsiteY10-1392" fmla="*/ 199308 h 984460"/>
                      <a:gd name="connsiteX11-1393" fmla="*/ 146156 w 1086906"/>
                      <a:gd name="connsiteY11-1394" fmla="*/ 85850 h 984460"/>
                      <a:gd name="connsiteX12-1395" fmla="*/ 58568 w 1086906"/>
                      <a:gd name="connsiteY12-1396" fmla="*/ 24077 h 984460"/>
                      <a:gd name="connsiteX13-1397" fmla="*/ 3532 w 1086906"/>
                      <a:gd name="connsiteY13-1398" fmla="*/ 3116 h 984460"/>
                      <a:gd name="connsiteX14-1399" fmla="*/ 13735 w 1086906"/>
                      <a:gd name="connsiteY14-1400" fmla="*/ 6567 h 984460"/>
                      <a:gd name="connsiteX15-1401" fmla="*/ 2237 w 1086906"/>
                      <a:gd name="connsiteY15-1402" fmla="*/ 69240 h 984460"/>
                      <a:gd name="connsiteX16-1403" fmla="*/ 41352 w 1086906"/>
                      <a:gd name="connsiteY16-1404" fmla="*/ 219609 h 984460"/>
                      <a:gd name="connsiteX17-1405" fmla="*/ 112981 w 1086906"/>
                      <a:gd name="connsiteY17-1406" fmla="*/ 401472 h 984460"/>
                      <a:gd name="connsiteX18-1407" fmla="*/ 160225 w 1086906"/>
                      <a:gd name="connsiteY18-1408" fmla="*/ 672744 h 984460"/>
                      <a:gd name="connsiteX19-1409" fmla="*/ 243537 w 1086906"/>
                      <a:gd name="connsiteY19-1410" fmla="*/ 970432 h 984460"/>
                      <a:gd name="connsiteX0-1411" fmla="*/ 248176 w 1091545"/>
                      <a:gd name="connsiteY0-1412" fmla="*/ 972400 h 986428"/>
                      <a:gd name="connsiteX1-1413" fmla="*/ 804944 w 1091545"/>
                      <a:gd name="connsiteY1-1414" fmla="*/ 875880 h 986428"/>
                      <a:gd name="connsiteX2-1415" fmla="*/ 1054687 w 1091545"/>
                      <a:gd name="connsiteY2-1416" fmla="*/ 338676 h 986428"/>
                      <a:gd name="connsiteX3-1417" fmla="*/ 1081812 w 1091545"/>
                      <a:gd name="connsiteY3-1418" fmla="*/ 193000 h 986428"/>
                      <a:gd name="connsiteX4-1419" fmla="*/ 1023988 w 1091545"/>
                      <a:gd name="connsiteY4-1420" fmla="*/ 167836 h 986428"/>
                      <a:gd name="connsiteX5-1421" fmla="*/ 949736 w 1091545"/>
                      <a:gd name="connsiteY5-1422" fmla="*/ 173258 h 986428"/>
                      <a:gd name="connsiteX6-1423" fmla="*/ 843445 w 1091545"/>
                      <a:gd name="connsiteY6-1424" fmla="*/ 188936 h 986428"/>
                      <a:gd name="connsiteX7-1425" fmla="*/ 758549 w 1091545"/>
                      <a:gd name="connsiteY7-1426" fmla="*/ 221589 h 986428"/>
                      <a:gd name="connsiteX8-1427" fmla="*/ 647970 w 1091545"/>
                      <a:gd name="connsiteY8-1428" fmla="*/ 262218 h 986428"/>
                      <a:gd name="connsiteX9-1429" fmla="*/ 548915 w 1091545"/>
                      <a:gd name="connsiteY9-1430" fmla="*/ 291244 h 986428"/>
                      <a:gd name="connsiteX10-1431" fmla="*/ 313777 w 1091545"/>
                      <a:gd name="connsiteY10-1432" fmla="*/ 201276 h 986428"/>
                      <a:gd name="connsiteX11-1433" fmla="*/ 150795 w 1091545"/>
                      <a:gd name="connsiteY11-1434" fmla="*/ 87818 h 986428"/>
                      <a:gd name="connsiteX12-1435" fmla="*/ 63207 w 1091545"/>
                      <a:gd name="connsiteY12-1436" fmla="*/ 26045 h 986428"/>
                      <a:gd name="connsiteX13-1437" fmla="*/ 8171 w 1091545"/>
                      <a:gd name="connsiteY13-1438" fmla="*/ 5084 h 986428"/>
                      <a:gd name="connsiteX14-1439" fmla="*/ 8638 w 1091545"/>
                      <a:gd name="connsiteY14-1440" fmla="*/ 5426 h 986428"/>
                      <a:gd name="connsiteX15-1441" fmla="*/ 6876 w 1091545"/>
                      <a:gd name="connsiteY15-1442" fmla="*/ 71208 h 986428"/>
                      <a:gd name="connsiteX16-1443" fmla="*/ 45991 w 1091545"/>
                      <a:gd name="connsiteY16-1444" fmla="*/ 221577 h 986428"/>
                      <a:gd name="connsiteX17-1445" fmla="*/ 117620 w 1091545"/>
                      <a:gd name="connsiteY17-1446" fmla="*/ 403440 h 986428"/>
                      <a:gd name="connsiteX18-1447" fmla="*/ 164864 w 1091545"/>
                      <a:gd name="connsiteY18-1448" fmla="*/ 674712 h 986428"/>
                      <a:gd name="connsiteX19-1449" fmla="*/ 248176 w 1091545"/>
                      <a:gd name="connsiteY19-1450" fmla="*/ 972400 h 986428"/>
                      <a:gd name="connsiteX0-1451" fmla="*/ 262166 w 1105535"/>
                      <a:gd name="connsiteY0-1452" fmla="*/ 972400 h 986428"/>
                      <a:gd name="connsiteX1-1453" fmla="*/ 818934 w 1105535"/>
                      <a:gd name="connsiteY1-1454" fmla="*/ 875880 h 986428"/>
                      <a:gd name="connsiteX2-1455" fmla="*/ 1068677 w 1105535"/>
                      <a:gd name="connsiteY2-1456" fmla="*/ 338676 h 986428"/>
                      <a:gd name="connsiteX3-1457" fmla="*/ 1095802 w 1105535"/>
                      <a:gd name="connsiteY3-1458" fmla="*/ 193000 h 986428"/>
                      <a:gd name="connsiteX4-1459" fmla="*/ 1037978 w 1105535"/>
                      <a:gd name="connsiteY4-1460" fmla="*/ 167836 h 986428"/>
                      <a:gd name="connsiteX5-1461" fmla="*/ 963726 w 1105535"/>
                      <a:gd name="connsiteY5-1462" fmla="*/ 173258 h 986428"/>
                      <a:gd name="connsiteX6-1463" fmla="*/ 857435 w 1105535"/>
                      <a:gd name="connsiteY6-1464" fmla="*/ 188936 h 986428"/>
                      <a:gd name="connsiteX7-1465" fmla="*/ 772539 w 1105535"/>
                      <a:gd name="connsiteY7-1466" fmla="*/ 221589 h 986428"/>
                      <a:gd name="connsiteX8-1467" fmla="*/ 661960 w 1105535"/>
                      <a:gd name="connsiteY8-1468" fmla="*/ 262218 h 986428"/>
                      <a:gd name="connsiteX9-1469" fmla="*/ 562905 w 1105535"/>
                      <a:gd name="connsiteY9-1470" fmla="*/ 291244 h 986428"/>
                      <a:gd name="connsiteX10-1471" fmla="*/ 327767 w 1105535"/>
                      <a:gd name="connsiteY10-1472" fmla="*/ 201276 h 986428"/>
                      <a:gd name="connsiteX11-1473" fmla="*/ 164785 w 1105535"/>
                      <a:gd name="connsiteY11-1474" fmla="*/ 87818 h 986428"/>
                      <a:gd name="connsiteX12-1475" fmla="*/ 77197 w 1105535"/>
                      <a:gd name="connsiteY12-1476" fmla="*/ 26045 h 986428"/>
                      <a:gd name="connsiteX13-1477" fmla="*/ 22161 w 1105535"/>
                      <a:gd name="connsiteY13-1478" fmla="*/ 5084 h 986428"/>
                      <a:gd name="connsiteX14-1479" fmla="*/ 22628 w 1105535"/>
                      <a:gd name="connsiteY14-1480" fmla="*/ 5426 h 986428"/>
                      <a:gd name="connsiteX15-1481" fmla="*/ 1595 w 1105535"/>
                      <a:gd name="connsiteY15-1482" fmla="*/ 92263 h 986428"/>
                      <a:gd name="connsiteX16-1483" fmla="*/ 59981 w 1105535"/>
                      <a:gd name="connsiteY16-1484" fmla="*/ 221577 h 986428"/>
                      <a:gd name="connsiteX17-1485" fmla="*/ 131610 w 1105535"/>
                      <a:gd name="connsiteY17-1486" fmla="*/ 403440 h 986428"/>
                      <a:gd name="connsiteX18-1487" fmla="*/ 178854 w 1105535"/>
                      <a:gd name="connsiteY18-1488" fmla="*/ 674712 h 986428"/>
                      <a:gd name="connsiteX19-1489" fmla="*/ 262166 w 1105535"/>
                      <a:gd name="connsiteY19-1490" fmla="*/ 972400 h 986428"/>
                      <a:gd name="connsiteX0-1491" fmla="*/ 262588 w 1105957"/>
                      <a:gd name="connsiteY0-1492" fmla="*/ 972400 h 986428"/>
                      <a:gd name="connsiteX1-1493" fmla="*/ 819356 w 1105957"/>
                      <a:gd name="connsiteY1-1494" fmla="*/ 875880 h 986428"/>
                      <a:gd name="connsiteX2-1495" fmla="*/ 1069099 w 1105957"/>
                      <a:gd name="connsiteY2-1496" fmla="*/ 338676 h 986428"/>
                      <a:gd name="connsiteX3-1497" fmla="*/ 1096224 w 1105957"/>
                      <a:gd name="connsiteY3-1498" fmla="*/ 193000 h 986428"/>
                      <a:gd name="connsiteX4-1499" fmla="*/ 1038400 w 1105957"/>
                      <a:gd name="connsiteY4-1500" fmla="*/ 167836 h 986428"/>
                      <a:gd name="connsiteX5-1501" fmla="*/ 964148 w 1105957"/>
                      <a:gd name="connsiteY5-1502" fmla="*/ 173258 h 986428"/>
                      <a:gd name="connsiteX6-1503" fmla="*/ 857857 w 1105957"/>
                      <a:gd name="connsiteY6-1504" fmla="*/ 188936 h 986428"/>
                      <a:gd name="connsiteX7-1505" fmla="*/ 772961 w 1105957"/>
                      <a:gd name="connsiteY7-1506" fmla="*/ 221589 h 986428"/>
                      <a:gd name="connsiteX8-1507" fmla="*/ 662382 w 1105957"/>
                      <a:gd name="connsiteY8-1508" fmla="*/ 262218 h 986428"/>
                      <a:gd name="connsiteX9-1509" fmla="*/ 563327 w 1105957"/>
                      <a:gd name="connsiteY9-1510" fmla="*/ 291244 h 986428"/>
                      <a:gd name="connsiteX10-1511" fmla="*/ 328189 w 1105957"/>
                      <a:gd name="connsiteY10-1512" fmla="*/ 201276 h 986428"/>
                      <a:gd name="connsiteX11-1513" fmla="*/ 165207 w 1105957"/>
                      <a:gd name="connsiteY11-1514" fmla="*/ 87818 h 986428"/>
                      <a:gd name="connsiteX12-1515" fmla="*/ 77619 w 1105957"/>
                      <a:gd name="connsiteY12-1516" fmla="*/ 26045 h 986428"/>
                      <a:gd name="connsiteX13-1517" fmla="*/ 22583 w 1105957"/>
                      <a:gd name="connsiteY13-1518" fmla="*/ 5084 h 986428"/>
                      <a:gd name="connsiteX14-1519" fmla="*/ 23050 w 1105957"/>
                      <a:gd name="connsiteY14-1520" fmla="*/ 5426 h 986428"/>
                      <a:gd name="connsiteX15-1521" fmla="*/ 2017 w 1105957"/>
                      <a:gd name="connsiteY15-1522" fmla="*/ 92263 h 986428"/>
                      <a:gd name="connsiteX16-1523" fmla="*/ 67309 w 1105957"/>
                      <a:gd name="connsiteY16-1524" fmla="*/ 261949 h 986428"/>
                      <a:gd name="connsiteX17-1525" fmla="*/ 132032 w 1105957"/>
                      <a:gd name="connsiteY17-1526" fmla="*/ 403440 h 986428"/>
                      <a:gd name="connsiteX18-1527" fmla="*/ 179276 w 1105957"/>
                      <a:gd name="connsiteY18-1528" fmla="*/ 674712 h 986428"/>
                      <a:gd name="connsiteX19-1529" fmla="*/ 262588 w 1105957"/>
                      <a:gd name="connsiteY19-1530" fmla="*/ 972400 h 986428"/>
                      <a:gd name="connsiteX0-1531" fmla="*/ 262588 w 1105957"/>
                      <a:gd name="connsiteY0-1532" fmla="*/ 972400 h 986428"/>
                      <a:gd name="connsiteX1-1533" fmla="*/ 819356 w 1105957"/>
                      <a:gd name="connsiteY1-1534" fmla="*/ 875880 h 986428"/>
                      <a:gd name="connsiteX2-1535" fmla="*/ 1069099 w 1105957"/>
                      <a:gd name="connsiteY2-1536" fmla="*/ 338676 h 986428"/>
                      <a:gd name="connsiteX3-1537" fmla="*/ 1096224 w 1105957"/>
                      <a:gd name="connsiteY3-1538" fmla="*/ 193000 h 986428"/>
                      <a:gd name="connsiteX4-1539" fmla="*/ 1038400 w 1105957"/>
                      <a:gd name="connsiteY4-1540" fmla="*/ 167836 h 986428"/>
                      <a:gd name="connsiteX5-1541" fmla="*/ 964148 w 1105957"/>
                      <a:gd name="connsiteY5-1542" fmla="*/ 173258 h 986428"/>
                      <a:gd name="connsiteX6-1543" fmla="*/ 857857 w 1105957"/>
                      <a:gd name="connsiteY6-1544" fmla="*/ 188936 h 986428"/>
                      <a:gd name="connsiteX7-1545" fmla="*/ 772961 w 1105957"/>
                      <a:gd name="connsiteY7-1546" fmla="*/ 221589 h 986428"/>
                      <a:gd name="connsiteX8-1547" fmla="*/ 662382 w 1105957"/>
                      <a:gd name="connsiteY8-1548" fmla="*/ 262218 h 986428"/>
                      <a:gd name="connsiteX9-1549" fmla="*/ 563327 w 1105957"/>
                      <a:gd name="connsiteY9-1550" fmla="*/ 291244 h 986428"/>
                      <a:gd name="connsiteX10-1551" fmla="*/ 328189 w 1105957"/>
                      <a:gd name="connsiteY10-1552" fmla="*/ 201276 h 986428"/>
                      <a:gd name="connsiteX11-1553" fmla="*/ 165207 w 1105957"/>
                      <a:gd name="connsiteY11-1554" fmla="*/ 87818 h 986428"/>
                      <a:gd name="connsiteX12-1555" fmla="*/ 77619 w 1105957"/>
                      <a:gd name="connsiteY12-1556" fmla="*/ 26045 h 986428"/>
                      <a:gd name="connsiteX13-1557" fmla="*/ 22583 w 1105957"/>
                      <a:gd name="connsiteY13-1558" fmla="*/ 5084 h 986428"/>
                      <a:gd name="connsiteX14-1559" fmla="*/ 23050 w 1105957"/>
                      <a:gd name="connsiteY14-1560" fmla="*/ 5426 h 986428"/>
                      <a:gd name="connsiteX15-1561" fmla="*/ 2017 w 1105957"/>
                      <a:gd name="connsiteY15-1562" fmla="*/ 92263 h 986428"/>
                      <a:gd name="connsiteX16-1563" fmla="*/ 67309 w 1105957"/>
                      <a:gd name="connsiteY16-1564" fmla="*/ 261949 h 986428"/>
                      <a:gd name="connsiteX17-1565" fmla="*/ 130792 w 1105957"/>
                      <a:gd name="connsiteY17-1566" fmla="*/ 436677 h 986428"/>
                      <a:gd name="connsiteX18-1567" fmla="*/ 179276 w 1105957"/>
                      <a:gd name="connsiteY18-1568" fmla="*/ 674712 h 986428"/>
                      <a:gd name="connsiteX19-1569" fmla="*/ 262588 w 1105957"/>
                      <a:gd name="connsiteY19-1570" fmla="*/ 972400 h 986428"/>
                      <a:gd name="connsiteX0-1571" fmla="*/ 262588 w 1105957"/>
                      <a:gd name="connsiteY0-1572" fmla="*/ 972400 h 983767"/>
                      <a:gd name="connsiteX1-1573" fmla="*/ 819356 w 1105957"/>
                      <a:gd name="connsiteY1-1574" fmla="*/ 875880 h 983767"/>
                      <a:gd name="connsiteX2-1575" fmla="*/ 1069099 w 1105957"/>
                      <a:gd name="connsiteY2-1576" fmla="*/ 338676 h 983767"/>
                      <a:gd name="connsiteX3-1577" fmla="*/ 1096224 w 1105957"/>
                      <a:gd name="connsiteY3-1578" fmla="*/ 193000 h 983767"/>
                      <a:gd name="connsiteX4-1579" fmla="*/ 1038400 w 1105957"/>
                      <a:gd name="connsiteY4-1580" fmla="*/ 167836 h 983767"/>
                      <a:gd name="connsiteX5-1581" fmla="*/ 964148 w 1105957"/>
                      <a:gd name="connsiteY5-1582" fmla="*/ 173258 h 983767"/>
                      <a:gd name="connsiteX6-1583" fmla="*/ 857857 w 1105957"/>
                      <a:gd name="connsiteY6-1584" fmla="*/ 188936 h 983767"/>
                      <a:gd name="connsiteX7-1585" fmla="*/ 772961 w 1105957"/>
                      <a:gd name="connsiteY7-1586" fmla="*/ 221589 h 983767"/>
                      <a:gd name="connsiteX8-1587" fmla="*/ 662382 w 1105957"/>
                      <a:gd name="connsiteY8-1588" fmla="*/ 262218 h 983767"/>
                      <a:gd name="connsiteX9-1589" fmla="*/ 563327 w 1105957"/>
                      <a:gd name="connsiteY9-1590" fmla="*/ 291244 h 983767"/>
                      <a:gd name="connsiteX10-1591" fmla="*/ 328189 w 1105957"/>
                      <a:gd name="connsiteY10-1592" fmla="*/ 201276 h 983767"/>
                      <a:gd name="connsiteX11-1593" fmla="*/ 165207 w 1105957"/>
                      <a:gd name="connsiteY11-1594" fmla="*/ 87818 h 983767"/>
                      <a:gd name="connsiteX12-1595" fmla="*/ 77619 w 1105957"/>
                      <a:gd name="connsiteY12-1596" fmla="*/ 26045 h 983767"/>
                      <a:gd name="connsiteX13-1597" fmla="*/ 22583 w 1105957"/>
                      <a:gd name="connsiteY13-1598" fmla="*/ 5084 h 983767"/>
                      <a:gd name="connsiteX14-1599" fmla="*/ 23050 w 1105957"/>
                      <a:gd name="connsiteY14-1600" fmla="*/ 5426 h 983767"/>
                      <a:gd name="connsiteX15-1601" fmla="*/ 2017 w 1105957"/>
                      <a:gd name="connsiteY15-1602" fmla="*/ 92263 h 983767"/>
                      <a:gd name="connsiteX16-1603" fmla="*/ 67309 w 1105957"/>
                      <a:gd name="connsiteY16-1604" fmla="*/ 261949 h 983767"/>
                      <a:gd name="connsiteX17-1605" fmla="*/ 130792 w 1105957"/>
                      <a:gd name="connsiteY17-1606" fmla="*/ 436677 h 983767"/>
                      <a:gd name="connsiteX18-1607" fmla="*/ 180223 w 1105957"/>
                      <a:gd name="connsiteY18-1608" fmla="*/ 711670 h 983767"/>
                      <a:gd name="connsiteX19-1609" fmla="*/ 262588 w 1105957"/>
                      <a:gd name="connsiteY19-1610" fmla="*/ 972400 h 983767"/>
                      <a:gd name="connsiteX0-1611" fmla="*/ 249374 w 1105957"/>
                      <a:gd name="connsiteY0-1612" fmla="*/ 973471 h 984679"/>
                      <a:gd name="connsiteX1-1613" fmla="*/ 819356 w 1105957"/>
                      <a:gd name="connsiteY1-1614" fmla="*/ 875880 h 984679"/>
                      <a:gd name="connsiteX2-1615" fmla="*/ 1069099 w 1105957"/>
                      <a:gd name="connsiteY2-1616" fmla="*/ 338676 h 984679"/>
                      <a:gd name="connsiteX3-1617" fmla="*/ 1096224 w 1105957"/>
                      <a:gd name="connsiteY3-1618" fmla="*/ 193000 h 984679"/>
                      <a:gd name="connsiteX4-1619" fmla="*/ 1038400 w 1105957"/>
                      <a:gd name="connsiteY4-1620" fmla="*/ 167836 h 984679"/>
                      <a:gd name="connsiteX5-1621" fmla="*/ 964148 w 1105957"/>
                      <a:gd name="connsiteY5-1622" fmla="*/ 173258 h 984679"/>
                      <a:gd name="connsiteX6-1623" fmla="*/ 857857 w 1105957"/>
                      <a:gd name="connsiteY6-1624" fmla="*/ 188936 h 984679"/>
                      <a:gd name="connsiteX7-1625" fmla="*/ 772961 w 1105957"/>
                      <a:gd name="connsiteY7-1626" fmla="*/ 221589 h 984679"/>
                      <a:gd name="connsiteX8-1627" fmla="*/ 662382 w 1105957"/>
                      <a:gd name="connsiteY8-1628" fmla="*/ 262218 h 984679"/>
                      <a:gd name="connsiteX9-1629" fmla="*/ 563327 w 1105957"/>
                      <a:gd name="connsiteY9-1630" fmla="*/ 291244 h 984679"/>
                      <a:gd name="connsiteX10-1631" fmla="*/ 328189 w 1105957"/>
                      <a:gd name="connsiteY10-1632" fmla="*/ 201276 h 984679"/>
                      <a:gd name="connsiteX11-1633" fmla="*/ 165207 w 1105957"/>
                      <a:gd name="connsiteY11-1634" fmla="*/ 87818 h 984679"/>
                      <a:gd name="connsiteX12-1635" fmla="*/ 77619 w 1105957"/>
                      <a:gd name="connsiteY12-1636" fmla="*/ 26045 h 984679"/>
                      <a:gd name="connsiteX13-1637" fmla="*/ 22583 w 1105957"/>
                      <a:gd name="connsiteY13-1638" fmla="*/ 5084 h 984679"/>
                      <a:gd name="connsiteX14-1639" fmla="*/ 23050 w 1105957"/>
                      <a:gd name="connsiteY14-1640" fmla="*/ 5426 h 984679"/>
                      <a:gd name="connsiteX15-1641" fmla="*/ 2017 w 1105957"/>
                      <a:gd name="connsiteY15-1642" fmla="*/ 92263 h 984679"/>
                      <a:gd name="connsiteX16-1643" fmla="*/ 67309 w 1105957"/>
                      <a:gd name="connsiteY16-1644" fmla="*/ 261949 h 984679"/>
                      <a:gd name="connsiteX17-1645" fmla="*/ 130792 w 1105957"/>
                      <a:gd name="connsiteY17-1646" fmla="*/ 436677 h 984679"/>
                      <a:gd name="connsiteX18-1647" fmla="*/ 180223 w 1105957"/>
                      <a:gd name="connsiteY18-1648" fmla="*/ 711670 h 984679"/>
                      <a:gd name="connsiteX19-1649" fmla="*/ 249374 w 1105957"/>
                      <a:gd name="connsiteY19-1650" fmla="*/ 973471 h 984679"/>
                      <a:gd name="connsiteX0-1651" fmla="*/ 249374 w 1105957"/>
                      <a:gd name="connsiteY0-1652" fmla="*/ 973471 h 984647"/>
                      <a:gd name="connsiteX1-1653" fmla="*/ 819356 w 1105957"/>
                      <a:gd name="connsiteY1-1654" fmla="*/ 875880 h 984647"/>
                      <a:gd name="connsiteX2-1655" fmla="*/ 1069099 w 1105957"/>
                      <a:gd name="connsiteY2-1656" fmla="*/ 338676 h 984647"/>
                      <a:gd name="connsiteX3-1657" fmla="*/ 1096224 w 1105957"/>
                      <a:gd name="connsiteY3-1658" fmla="*/ 193000 h 984647"/>
                      <a:gd name="connsiteX4-1659" fmla="*/ 1038400 w 1105957"/>
                      <a:gd name="connsiteY4-1660" fmla="*/ 167836 h 984647"/>
                      <a:gd name="connsiteX5-1661" fmla="*/ 964148 w 1105957"/>
                      <a:gd name="connsiteY5-1662" fmla="*/ 173258 h 984647"/>
                      <a:gd name="connsiteX6-1663" fmla="*/ 857857 w 1105957"/>
                      <a:gd name="connsiteY6-1664" fmla="*/ 188936 h 984647"/>
                      <a:gd name="connsiteX7-1665" fmla="*/ 772961 w 1105957"/>
                      <a:gd name="connsiteY7-1666" fmla="*/ 221589 h 984647"/>
                      <a:gd name="connsiteX8-1667" fmla="*/ 662382 w 1105957"/>
                      <a:gd name="connsiteY8-1668" fmla="*/ 262218 h 984647"/>
                      <a:gd name="connsiteX9-1669" fmla="*/ 563327 w 1105957"/>
                      <a:gd name="connsiteY9-1670" fmla="*/ 291244 h 984647"/>
                      <a:gd name="connsiteX10-1671" fmla="*/ 328189 w 1105957"/>
                      <a:gd name="connsiteY10-1672" fmla="*/ 201276 h 984647"/>
                      <a:gd name="connsiteX11-1673" fmla="*/ 165207 w 1105957"/>
                      <a:gd name="connsiteY11-1674" fmla="*/ 87818 h 984647"/>
                      <a:gd name="connsiteX12-1675" fmla="*/ 77619 w 1105957"/>
                      <a:gd name="connsiteY12-1676" fmla="*/ 26045 h 984647"/>
                      <a:gd name="connsiteX13-1677" fmla="*/ 22583 w 1105957"/>
                      <a:gd name="connsiteY13-1678" fmla="*/ 5084 h 984647"/>
                      <a:gd name="connsiteX14-1679" fmla="*/ 23050 w 1105957"/>
                      <a:gd name="connsiteY14-1680" fmla="*/ 5426 h 984647"/>
                      <a:gd name="connsiteX15-1681" fmla="*/ 2017 w 1105957"/>
                      <a:gd name="connsiteY15-1682" fmla="*/ 92263 h 984647"/>
                      <a:gd name="connsiteX16-1683" fmla="*/ 67309 w 1105957"/>
                      <a:gd name="connsiteY16-1684" fmla="*/ 261949 h 984647"/>
                      <a:gd name="connsiteX17-1685" fmla="*/ 130792 w 1105957"/>
                      <a:gd name="connsiteY17-1686" fmla="*/ 436677 h 984647"/>
                      <a:gd name="connsiteX18-1687" fmla="*/ 174560 w 1105957"/>
                      <a:gd name="connsiteY18-1688" fmla="*/ 712129 h 984647"/>
                      <a:gd name="connsiteX19-1689" fmla="*/ 249374 w 1105957"/>
                      <a:gd name="connsiteY19-1690" fmla="*/ 973471 h 984647"/>
                      <a:gd name="connsiteX0-1691" fmla="*/ 249374 w 1105957"/>
                      <a:gd name="connsiteY0-1692" fmla="*/ 973471 h 984647"/>
                      <a:gd name="connsiteX1-1693" fmla="*/ 819356 w 1105957"/>
                      <a:gd name="connsiteY1-1694" fmla="*/ 875880 h 984647"/>
                      <a:gd name="connsiteX2-1695" fmla="*/ 1069099 w 1105957"/>
                      <a:gd name="connsiteY2-1696" fmla="*/ 338676 h 984647"/>
                      <a:gd name="connsiteX3-1697" fmla="*/ 1096224 w 1105957"/>
                      <a:gd name="connsiteY3-1698" fmla="*/ 193000 h 984647"/>
                      <a:gd name="connsiteX4-1699" fmla="*/ 1038400 w 1105957"/>
                      <a:gd name="connsiteY4-1700" fmla="*/ 167836 h 984647"/>
                      <a:gd name="connsiteX5-1701" fmla="*/ 964148 w 1105957"/>
                      <a:gd name="connsiteY5-1702" fmla="*/ 173258 h 984647"/>
                      <a:gd name="connsiteX6-1703" fmla="*/ 857857 w 1105957"/>
                      <a:gd name="connsiteY6-1704" fmla="*/ 188936 h 984647"/>
                      <a:gd name="connsiteX7-1705" fmla="*/ 772961 w 1105957"/>
                      <a:gd name="connsiteY7-1706" fmla="*/ 221589 h 984647"/>
                      <a:gd name="connsiteX8-1707" fmla="*/ 662382 w 1105957"/>
                      <a:gd name="connsiteY8-1708" fmla="*/ 262218 h 984647"/>
                      <a:gd name="connsiteX9-1709" fmla="*/ 550957 w 1105957"/>
                      <a:gd name="connsiteY9-1710" fmla="*/ 278603 h 984647"/>
                      <a:gd name="connsiteX10-1711" fmla="*/ 328189 w 1105957"/>
                      <a:gd name="connsiteY10-1712" fmla="*/ 201276 h 984647"/>
                      <a:gd name="connsiteX11-1713" fmla="*/ 165207 w 1105957"/>
                      <a:gd name="connsiteY11-1714" fmla="*/ 87818 h 984647"/>
                      <a:gd name="connsiteX12-1715" fmla="*/ 77619 w 1105957"/>
                      <a:gd name="connsiteY12-1716" fmla="*/ 26045 h 984647"/>
                      <a:gd name="connsiteX13-1717" fmla="*/ 22583 w 1105957"/>
                      <a:gd name="connsiteY13-1718" fmla="*/ 5084 h 984647"/>
                      <a:gd name="connsiteX14-1719" fmla="*/ 23050 w 1105957"/>
                      <a:gd name="connsiteY14-1720" fmla="*/ 5426 h 984647"/>
                      <a:gd name="connsiteX15-1721" fmla="*/ 2017 w 1105957"/>
                      <a:gd name="connsiteY15-1722" fmla="*/ 92263 h 984647"/>
                      <a:gd name="connsiteX16-1723" fmla="*/ 67309 w 1105957"/>
                      <a:gd name="connsiteY16-1724" fmla="*/ 261949 h 984647"/>
                      <a:gd name="connsiteX17-1725" fmla="*/ 130792 w 1105957"/>
                      <a:gd name="connsiteY17-1726" fmla="*/ 436677 h 984647"/>
                      <a:gd name="connsiteX18-1727" fmla="*/ 174560 w 1105957"/>
                      <a:gd name="connsiteY18-1728" fmla="*/ 712129 h 984647"/>
                      <a:gd name="connsiteX19-1729" fmla="*/ 249374 w 1105957"/>
                      <a:gd name="connsiteY19-1730" fmla="*/ 973471 h 984647"/>
                      <a:gd name="connsiteX0-1731" fmla="*/ 255395 w 1111978"/>
                      <a:gd name="connsiteY0-1732" fmla="*/ 970340 h 981516"/>
                      <a:gd name="connsiteX1-1733" fmla="*/ 825377 w 1111978"/>
                      <a:gd name="connsiteY1-1734" fmla="*/ 872749 h 981516"/>
                      <a:gd name="connsiteX2-1735" fmla="*/ 1075120 w 1111978"/>
                      <a:gd name="connsiteY2-1736" fmla="*/ 335545 h 981516"/>
                      <a:gd name="connsiteX3-1737" fmla="*/ 1102245 w 1111978"/>
                      <a:gd name="connsiteY3-1738" fmla="*/ 189869 h 981516"/>
                      <a:gd name="connsiteX4-1739" fmla="*/ 1044421 w 1111978"/>
                      <a:gd name="connsiteY4-1740" fmla="*/ 164705 h 981516"/>
                      <a:gd name="connsiteX5-1741" fmla="*/ 970169 w 1111978"/>
                      <a:gd name="connsiteY5-1742" fmla="*/ 170127 h 981516"/>
                      <a:gd name="connsiteX6-1743" fmla="*/ 863878 w 1111978"/>
                      <a:gd name="connsiteY6-1744" fmla="*/ 185805 h 981516"/>
                      <a:gd name="connsiteX7-1745" fmla="*/ 778982 w 1111978"/>
                      <a:gd name="connsiteY7-1746" fmla="*/ 218458 h 981516"/>
                      <a:gd name="connsiteX8-1747" fmla="*/ 668403 w 1111978"/>
                      <a:gd name="connsiteY8-1748" fmla="*/ 259087 h 981516"/>
                      <a:gd name="connsiteX9-1749" fmla="*/ 556978 w 1111978"/>
                      <a:gd name="connsiteY9-1750" fmla="*/ 275472 h 981516"/>
                      <a:gd name="connsiteX10-1751" fmla="*/ 334210 w 1111978"/>
                      <a:gd name="connsiteY10-1752" fmla="*/ 198145 h 981516"/>
                      <a:gd name="connsiteX11-1753" fmla="*/ 171228 w 1111978"/>
                      <a:gd name="connsiteY11-1754" fmla="*/ 84687 h 981516"/>
                      <a:gd name="connsiteX12-1755" fmla="*/ 83640 w 1111978"/>
                      <a:gd name="connsiteY12-1756" fmla="*/ 22914 h 981516"/>
                      <a:gd name="connsiteX13-1757" fmla="*/ 28604 w 1111978"/>
                      <a:gd name="connsiteY13-1758" fmla="*/ 1953 h 981516"/>
                      <a:gd name="connsiteX14-1759" fmla="*/ 10493 w 1111978"/>
                      <a:gd name="connsiteY14-1760" fmla="*/ 7700 h 981516"/>
                      <a:gd name="connsiteX15-1761" fmla="*/ 8038 w 1111978"/>
                      <a:gd name="connsiteY15-1762" fmla="*/ 89132 h 981516"/>
                      <a:gd name="connsiteX16-1763" fmla="*/ 73330 w 1111978"/>
                      <a:gd name="connsiteY16-1764" fmla="*/ 258818 h 981516"/>
                      <a:gd name="connsiteX17-1765" fmla="*/ 136813 w 1111978"/>
                      <a:gd name="connsiteY17-1766" fmla="*/ 433546 h 981516"/>
                      <a:gd name="connsiteX18-1767" fmla="*/ 180581 w 1111978"/>
                      <a:gd name="connsiteY18-1768" fmla="*/ 708998 h 981516"/>
                      <a:gd name="connsiteX19-1769" fmla="*/ 255395 w 1111978"/>
                      <a:gd name="connsiteY19-1770" fmla="*/ 970340 h 981516"/>
                      <a:gd name="connsiteX0-1771" fmla="*/ 255395 w 1177264"/>
                      <a:gd name="connsiteY0-1772" fmla="*/ 970340 h 981516"/>
                      <a:gd name="connsiteX1-1773" fmla="*/ 825377 w 1177264"/>
                      <a:gd name="connsiteY1-1774" fmla="*/ 872749 h 981516"/>
                      <a:gd name="connsiteX2-1775" fmla="*/ 1075120 w 1177264"/>
                      <a:gd name="connsiteY2-1776" fmla="*/ 335545 h 981516"/>
                      <a:gd name="connsiteX3-1777" fmla="*/ 1175115 w 1177264"/>
                      <a:gd name="connsiteY3-1778" fmla="*/ 174215 h 981516"/>
                      <a:gd name="connsiteX4-1779" fmla="*/ 1044421 w 1177264"/>
                      <a:gd name="connsiteY4-1780" fmla="*/ 164705 h 981516"/>
                      <a:gd name="connsiteX5-1781" fmla="*/ 970169 w 1177264"/>
                      <a:gd name="connsiteY5-1782" fmla="*/ 170127 h 981516"/>
                      <a:gd name="connsiteX6-1783" fmla="*/ 863878 w 1177264"/>
                      <a:gd name="connsiteY6-1784" fmla="*/ 185805 h 981516"/>
                      <a:gd name="connsiteX7-1785" fmla="*/ 778982 w 1177264"/>
                      <a:gd name="connsiteY7-1786" fmla="*/ 218458 h 981516"/>
                      <a:gd name="connsiteX8-1787" fmla="*/ 668403 w 1177264"/>
                      <a:gd name="connsiteY8-1788" fmla="*/ 259087 h 981516"/>
                      <a:gd name="connsiteX9-1789" fmla="*/ 556978 w 1177264"/>
                      <a:gd name="connsiteY9-1790" fmla="*/ 275472 h 981516"/>
                      <a:gd name="connsiteX10-1791" fmla="*/ 334210 w 1177264"/>
                      <a:gd name="connsiteY10-1792" fmla="*/ 198145 h 981516"/>
                      <a:gd name="connsiteX11-1793" fmla="*/ 171228 w 1177264"/>
                      <a:gd name="connsiteY11-1794" fmla="*/ 84687 h 981516"/>
                      <a:gd name="connsiteX12-1795" fmla="*/ 83640 w 1177264"/>
                      <a:gd name="connsiteY12-1796" fmla="*/ 22914 h 981516"/>
                      <a:gd name="connsiteX13-1797" fmla="*/ 28604 w 1177264"/>
                      <a:gd name="connsiteY13-1798" fmla="*/ 1953 h 981516"/>
                      <a:gd name="connsiteX14-1799" fmla="*/ 10493 w 1177264"/>
                      <a:gd name="connsiteY14-1800" fmla="*/ 7700 h 981516"/>
                      <a:gd name="connsiteX15-1801" fmla="*/ 8038 w 1177264"/>
                      <a:gd name="connsiteY15-1802" fmla="*/ 89132 h 981516"/>
                      <a:gd name="connsiteX16-1803" fmla="*/ 73330 w 1177264"/>
                      <a:gd name="connsiteY16-1804" fmla="*/ 258818 h 981516"/>
                      <a:gd name="connsiteX17-1805" fmla="*/ 136813 w 1177264"/>
                      <a:gd name="connsiteY17-1806" fmla="*/ 433546 h 981516"/>
                      <a:gd name="connsiteX18-1807" fmla="*/ 180581 w 1177264"/>
                      <a:gd name="connsiteY18-1808" fmla="*/ 708998 h 981516"/>
                      <a:gd name="connsiteX19-1809" fmla="*/ 255395 w 1177264"/>
                      <a:gd name="connsiteY19-1810" fmla="*/ 970340 h 981516"/>
                      <a:gd name="connsiteX0-1811" fmla="*/ 255395 w 1177264"/>
                      <a:gd name="connsiteY0-1812" fmla="*/ 970340 h 981516"/>
                      <a:gd name="connsiteX1-1813" fmla="*/ 825377 w 1177264"/>
                      <a:gd name="connsiteY1-1814" fmla="*/ 872749 h 981516"/>
                      <a:gd name="connsiteX2-1815" fmla="*/ 1075120 w 1177264"/>
                      <a:gd name="connsiteY2-1816" fmla="*/ 335545 h 981516"/>
                      <a:gd name="connsiteX3-1817" fmla="*/ 1175115 w 1177264"/>
                      <a:gd name="connsiteY3-1818" fmla="*/ 174215 h 981516"/>
                      <a:gd name="connsiteX4-1819" fmla="*/ 1044421 w 1177264"/>
                      <a:gd name="connsiteY4-1820" fmla="*/ 164705 h 981516"/>
                      <a:gd name="connsiteX5-1821" fmla="*/ 926457 w 1177264"/>
                      <a:gd name="connsiteY5-1822" fmla="*/ 169773 h 981516"/>
                      <a:gd name="connsiteX6-1823" fmla="*/ 863878 w 1177264"/>
                      <a:gd name="connsiteY6-1824" fmla="*/ 185805 h 981516"/>
                      <a:gd name="connsiteX7-1825" fmla="*/ 778982 w 1177264"/>
                      <a:gd name="connsiteY7-1826" fmla="*/ 218458 h 981516"/>
                      <a:gd name="connsiteX8-1827" fmla="*/ 668403 w 1177264"/>
                      <a:gd name="connsiteY8-1828" fmla="*/ 259087 h 981516"/>
                      <a:gd name="connsiteX9-1829" fmla="*/ 556978 w 1177264"/>
                      <a:gd name="connsiteY9-1830" fmla="*/ 275472 h 981516"/>
                      <a:gd name="connsiteX10-1831" fmla="*/ 334210 w 1177264"/>
                      <a:gd name="connsiteY10-1832" fmla="*/ 198145 h 981516"/>
                      <a:gd name="connsiteX11-1833" fmla="*/ 171228 w 1177264"/>
                      <a:gd name="connsiteY11-1834" fmla="*/ 84687 h 981516"/>
                      <a:gd name="connsiteX12-1835" fmla="*/ 83640 w 1177264"/>
                      <a:gd name="connsiteY12-1836" fmla="*/ 22914 h 981516"/>
                      <a:gd name="connsiteX13-1837" fmla="*/ 28604 w 1177264"/>
                      <a:gd name="connsiteY13-1838" fmla="*/ 1953 h 981516"/>
                      <a:gd name="connsiteX14-1839" fmla="*/ 10493 w 1177264"/>
                      <a:gd name="connsiteY14-1840" fmla="*/ 7700 h 981516"/>
                      <a:gd name="connsiteX15-1841" fmla="*/ 8038 w 1177264"/>
                      <a:gd name="connsiteY15-1842" fmla="*/ 89132 h 981516"/>
                      <a:gd name="connsiteX16-1843" fmla="*/ 73330 w 1177264"/>
                      <a:gd name="connsiteY16-1844" fmla="*/ 258818 h 981516"/>
                      <a:gd name="connsiteX17-1845" fmla="*/ 136813 w 1177264"/>
                      <a:gd name="connsiteY17-1846" fmla="*/ 433546 h 981516"/>
                      <a:gd name="connsiteX18-1847" fmla="*/ 180581 w 1177264"/>
                      <a:gd name="connsiteY18-1848" fmla="*/ 708998 h 981516"/>
                      <a:gd name="connsiteX19-1849" fmla="*/ 255395 w 1177264"/>
                      <a:gd name="connsiteY19-1850" fmla="*/ 970340 h 981516"/>
                      <a:gd name="connsiteX0-1851" fmla="*/ 255396 w 1177264"/>
                      <a:gd name="connsiteY0-1852" fmla="*/ 970340 h 981516"/>
                      <a:gd name="connsiteX1-1853" fmla="*/ 825377 w 1177264"/>
                      <a:gd name="connsiteY1-1854" fmla="*/ 872749 h 981516"/>
                      <a:gd name="connsiteX2-1855" fmla="*/ 1075120 w 1177264"/>
                      <a:gd name="connsiteY2-1856" fmla="*/ 335545 h 981516"/>
                      <a:gd name="connsiteX3-1857" fmla="*/ 1175115 w 1177264"/>
                      <a:gd name="connsiteY3-1858" fmla="*/ 174215 h 981516"/>
                      <a:gd name="connsiteX4-1859" fmla="*/ 1044421 w 1177264"/>
                      <a:gd name="connsiteY4-1860" fmla="*/ 164705 h 981516"/>
                      <a:gd name="connsiteX5-1861" fmla="*/ 926457 w 1177264"/>
                      <a:gd name="connsiteY5-1862" fmla="*/ 169773 h 981516"/>
                      <a:gd name="connsiteX6-1863" fmla="*/ 863878 w 1177264"/>
                      <a:gd name="connsiteY6-1864" fmla="*/ 185805 h 981516"/>
                      <a:gd name="connsiteX7-1865" fmla="*/ 778982 w 1177264"/>
                      <a:gd name="connsiteY7-1866" fmla="*/ 218458 h 981516"/>
                      <a:gd name="connsiteX8-1867" fmla="*/ 668403 w 1177264"/>
                      <a:gd name="connsiteY8-1868" fmla="*/ 259087 h 981516"/>
                      <a:gd name="connsiteX9-1869" fmla="*/ 556978 w 1177264"/>
                      <a:gd name="connsiteY9-1870" fmla="*/ 275472 h 981516"/>
                      <a:gd name="connsiteX10-1871" fmla="*/ 334210 w 1177264"/>
                      <a:gd name="connsiteY10-1872" fmla="*/ 198145 h 981516"/>
                      <a:gd name="connsiteX11-1873" fmla="*/ 171228 w 1177264"/>
                      <a:gd name="connsiteY11-1874" fmla="*/ 84687 h 981516"/>
                      <a:gd name="connsiteX12-1875" fmla="*/ 83640 w 1177264"/>
                      <a:gd name="connsiteY12-1876" fmla="*/ 22914 h 981516"/>
                      <a:gd name="connsiteX13-1877" fmla="*/ 28604 w 1177264"/>
                      <a:gd name="connsiteY13-1878" fmla="*/ 1953 h 981516"/>
                      <a:gd name="connsiteX14-1879" fmla="*/ 10493 w 1177264"/>
                      <a:gd name="connsiteY14-1880" fmla="*/ 7700 h 981516"/>
                      <a:gd name="connsiteX15-1881" fmla="*/ 8038 w 1177264"/>
                      <a:gd name="connsiteY15-1882" fmla="*/ 89132 h 981516"/>
                      <a:gd name="connsiteX16-1883" fmla="*/ 73330 w 1177264"/>
                      <a:gd name="connsiteY16-1884" fmla="*/ 258818 h 981516"/>
                      <a:gd name="connsiteX17-1885" fmla="*/ 136813 w 1177264"/>
                      <a:gd name="connsiteY17-1886" fmla="*/ 433546 h 981516"/>
                      <a:gd name="connsiteX18-1887" fmla="*/ 180581 w 1177264"/>
                      <a:gd name="connsiteY18-1888" fmla="*/ 708998 h 981516"/>
                      <a:gd name="connsiteX19-1889" fmla="*/ 255396 w 1177264"/>
                      <a:gd name="connsiteY19-1890" fmla="*/ 970340 h 981516"/>
                      <a:gd name="connsiteX0-1891" fmla="*/ 274571 w 1177264"/>
                      <a:gd name="connsiteY0-1892" fmla="*/ 972683 h 983523"/>
                      <a:gd name="connsiteX1-1893" fmla="*/ 825377 w 1177264"/>
                      <a:gd name="connsiteY1-1894" fmla="*/ 872749 h 983523"/>
                      <a:gd name="connsiteX2-1895" fmla="*/ 1075120 w 1177264"/>
                      <a:gd name="connsiteY2-1896" fmla="*/ 335545 h 983523"/>
                      <a:gd name="connsiteX3-1897" fmla="*/ 1175115 w 1177264"/>
                      <a:gd name="connsiteY3-1898" fmla="*/ 174215 h 983523"/>
                      <a:gd name="connsiteX4-1899" fmla="*/ 1044421 w 1177264"/>
                      <a:gd name="connsiteY4-1900" fmla="*/ 164705 h 983523"/>
                      <a:gd name="connsiteX5-1901" fmla="*/ 926457 w 1177264"/>
                      <a:gd name="connsiteY5-1902" fmla="*/ 169773 h 983523"/>
                      <a:gd name="connsiteX6-1903" fmla="*/ 863878 w 1177264"/>
                      <a:gd name="connsiteY6-1904" fmla="*/ 185805 h 983523"/>
                      <a:gd name="connsiteX7-1905" fmla="*/ 778982 w 1177264"/>
                      <a:gd name="connsiteY7-1906" fmla="*/ 218458 h 983523"/>
                      <a:gd name="connsiteX8-1907" fmla="*/ 668403 w 1177264"/>
                      <a:gd name="connsiteY8-1908" fmla="*/ 259087 h 983523"/>
                      <a:gd name="connsiteX9-1909" fmla="*/ 556978 w 1177264"/>
                      <a:gd name="connsiteY9-1910" fmla="*/ 275472 h 983523"/>
                      <a:gd name="connsiteX10-1911" fmla="*/ 334210 w 1177264"/>
                      <a:gd name="connsiteY10-1912" fmla="*/ 198145 h 983523"/>
                      <a:gd name="connsiteX11-1913" fmla="*/ 171228 w 1177264"/>
                      <a:gd name="connsiteY11-1914" fmla="*/ 84687 h 983523"/>
                      <a:gd name="connsiteX12-1915" fmla="*/ 83640 w 1177264"/>
                      <a:gd name="connsiteY12-1916" fmla="*/ 22914 h 983523"/>
                      <a:gd name="connsiteX13-1917" fmla="*/ 28604 w 1177264"/>
                      <a:gd name="connsiteY13-1918" fmla="*/ 1953 h 983523"/>
                      <a:gd name="connsiteX14-1919" fmla="*/ 10493 w 1177264"/>
                      <a:gd name="connsiteY14-1920" fmla="*/ 7700 h 983523"/>
                      <a:gd name="connsiteX15-1921" fmla="*/ 8038 w 1177264"/>
                      <a:gd name="connsiteY15-1922" fmla="*/ 89132 h 983523"/>
                      <a:gd name="connsiteX16-1923" fmla="*/ 73330 w 1177264"/>
                      <a:gd name="connsiteY16-1924" fmla="*/ 258818 h 983523"/>
                      <a:gd name="connsiteX17-1925" fmla="*/ 136813 w 1177264"/>
                      <a:gd name="connsiteY17-1926" fmla="*/ 433546 h 983523"/>
                      <a:gd name="connsiteX18-1927" fmla="*/ 180581 w 1177264"/>
                      <a:gd name="connsiteY18-1928" fmla="*/ 708998 h 983523"/>
                      <a:gd name="connsiteX19-1929" fmla="*/ 274571 w 1177264"/>
                      <a:gd name="connsiteY19-1930" fmla="*/ 972683 h 98352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35" y="connsiteY17-736"/>
                      </a:cxn>
                      <a:cxn ang="0">
                        <a:pos x="connsiteX18-773" y="connsiteY18-774"/>
                      </a:cxn>
                      <a:cxn ang="0">
                        <a:pos x="connsiteX19-889" y="connsiteY19-890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/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/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/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/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/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/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/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/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/>
                  <p:cNvCxnSpPr/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/>
                  <p:cNvCxnSpPr/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/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/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/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-1" fmla="*/ 149762 w 266446"/>
                <a:gd name="connsiteY0-2" fmla="*/ 4097 h 522296"/>
                <a:gd name="connsiteX1-3" fmla="*/ 265586 w 266446"/>
                <a:gd name="connsiteY1-4" fmla="*/ 266225 h 522296"/>
                <a:gd name="connsiteX2-5" fmla="*/ 88802 w 266446"/>
                <a:gd name="connsiteY2-6" fmla="*/ 522257 h 522296"/>
                <a:gd name="connsiteX3-7" fmla="*/ 33938 w 266446"/>
                <a:gd name="connsiteY3-8" fmla="*/ 247937 h 522296"/>
                <a:gd name="connsiteX4-9" fmla="*/ 3458 w 266446"/>
                <a:gd name="connsiteY4-10" fmla="*/ 113825 h 522296"/>
                <a:gd name="connsiteX5-11" fmla="*/ 149762 w 266446"/>
                <a:gd name="connsiteY5-12" fmla="*/ 4097 h 522296"/>
                <a:gd name="connsiteX0-13" fmla="*/ 152709 w 269393"/>
                <a:gd name="connsiteY0-14" fmla="*/ 4381 h 522541"/>
                <a:gd name="connsiteX1-15" fmla="*/ 268533 w 269393"/>
                <a:gd name="connsiteY1-16" fmla="*/ 266509 h 522541"/>
                <a:gd name="connsiteX2-17" fmla="*/ 91749 w 269393"/>
                <a:gd name="connsiteY2-18" fmla="*/ 522541 h 522541"/>
                <a:gd name="connsiteX3-19" fmla="*/ 30789 w 269393"/>
                <a:gd name="connsiteY3-20" fmla="*/ 266509 h 522541"/>
                <a:gd name="connsiteX4-21" fmla="*/ 6405 w 269393"/>
                <a:gd name="connsiteY4-22" fmla="*/ 114109 h 522541"/>
                <a:gd name="connsiteX5-23" fmla="*/ 152709 w 269393"/>
                <a:gd name="connsiteY5-24" fmla="*/ 4381 h 5225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/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/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/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/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/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/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/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/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/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/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/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-1" fmla="*/ 116550 w 878744"/>
                      <a:gd name="connsiteY0-2" fmla="*/ 913496 h 956006"/>
                      <a:gd name="connsiteX1-3" fmla="*/ 520410 w 878744"/>
                      <a:gd name="connsiteY1-4" fmla="*/ 946516 h 956006"/>
                      <a:gd name="connsiteX2-5" fmla="*/ 830290 w 878744"/>
                      <a:gd name="connsiteY2-6" fmla="*/ 778876 h 956006"/>
                      <a:gd name="connsiteX3-7" fmla="*/ 873470 w 878744"/>
                      <a:gd name="connsiteY3-8" fmla="*/ 430896 h 956006"/>
                      <a:gd name="connsiteX4-9" fmla="*/ 784570 w 878744"/>
                      <a:gd name="connsiteY4-10" fmla="*/ 166736 h 956006"/>
                      <a:gd name="connsiteX5-11" fmla="*/ 583910 w 878744"/>
                      <a:gd name="connsiteY5-12" fmla="*/ 202296 h 956006"/>
                      <a:gd name="connsiteX6-13" fmla="*/ 324830 w 878744"/>
                      <a:gd name="connsiteY6-14" fmla="*/ 110856 h 956006"/>
                      <a:gd name="connsiteX7-15" fmla="*/ 131790 w 878744"/>
                      <a:gd name="connsiteY7-16" fmla="*/ 27036 h 956006"/>
                      <a:gd name="connsiteX8-17" fmla="*/ 12410 w 878744"/>
                      <a:gd name="connsiteY8-18" fmla="*/ 9256 h 956006"/>
                      <a:gd name="connsiteX9-19" fmla="*/ 17490 w 878744"/>
                      <a:gd name="connsiteY9-20" fmla="*/ 161656 h 956006"/>
                      <a:gd name="connsiteX10-21" fmla="*/ 134330 w 878744"/>
                      <a:gd name="connsiteY10-22" fmla="*/ 489316 h 956006"/>
                      <a:gd name="connsiteX11-23" fmla="*/ 131790 w 878744"/>
                      <a:gd name="connsiteY11-24" fmla="*/ 733156 h 956006"/>
                      <a:gd name="connsiteX12" fmla="*/ 116550 w 878744"/>
                      <a:gd name="connsiteY12" fmla="*/ 913496 h 956006"/>
                      <a:gd name="connsiteX0-25" fmla="*/ 121630 w 878744"/>
                      <a:gd name="connsiteY0-26" fmla="*/ 918576 h 957529"/>
                      <a:gd name="connsiteX1-27" fmla="*/ 520410 w 878744"/>
                      <a:gd name="connsiteY1-28" fmla="*/ 946516 h 957529"/>
                      <a:gd name="connsiteX2-29" fmla="*/ 830290 w 878744"/>
                      <a:gd name="connsiteY2-30" fmla="*/ 778876 h 957529"/>
                      <a:gd name="connsiteX3-31" fmla="*/ 873470 w 878744"/>
                      <a:gd name="connsiteY3-32" fmla="*/ 430896 h 957529"/>
                      <a:gd name="connsiteX4-33" fmla="*/ 784570 w 878744"/>
                      <a:gd name="connsiteY4-34" fmla="*/ 166736 h 957529"/>
                      <a:gd name="connsiteX5-35" fmla="*/ 583910 w 878744"/>
                      <a:gd name="connsiteY5-36" fmla="*/ 202296 h 957529"/>
                      <a:gd name="connsiteX6-37" fmla="*/ 324830 w 878744"/>
                      <a:gd name="connsiteY6-38" fmla="*/ 110856 h 957529"/>
                      <a:gd name="connsiteX7-39" fmla="*/ 131790 w 878744"/>
                      <a:gd name="connsiteY7-40" fmla="*/ 27036 h 957529"/>
                      <a:gd name="connsiteX8-41" fmla="*/ 12410 w 878744"/>
                      <a:gd name="connsiteY8-42" fmla="*/ 9256 h 957529"/>
                      <a:gd name="connsiteX9-43" fmla="*/ 17490 w 878744"/>
                      <a:gd name="connsiteY9-44" fmla="*/ 161656 h 957529"/>
                      <a:gd name="connsiteX10-45" fmla="*/ 134330 w 878744"/>
                      <a:gd name="connsiteY10-46" fmla="*/ 489316 h 957529"/>
                      <a:gd name="connsiteX11-47" fmla="*/ 131790 w 878744"/>
                      <a:gd name="connsiteY11-48" fmla="*/ 733156 h 957529"/>
                      <a:gd name="connsiteX12-49" fmla="*/ 121630 w 878744"/>
                      <a:gd name="connsiteY12-50" fmla="*/ 918576 h 957529"/>
                      <a:gd name="connsiteX0-51" fmla="*/ 121630 w 878744"/>
                      <a:gd name="connsiteY0-52" fmla="*/ 918576 h 968012"/>
                      <a:gd name="connsiteX1-53" fmla="*/ 520410 w 878744"/>
                      <a:gd name="connsiteY1-54" fmla="*/ 946516 h 968012"/>
                      <a:gd name="connsiteX2-55" fmla="*/ 830290 w 878744"/>
                      <a:gd name="connsiteY2-56" fmla="*/ 778876 h 968012"/>
                      <a:gd name="connsiteX3-57" fmla="*/ 873470 w 878744"/>
                      <a:gd name="connsiteY3-58" fmla="*/ 430896 h 968012"/>
                      <a:gd name="connsiteX4-59" fmla="*/ 784570 w 878744"/>
                      <a:gd name="connsiteY4-60" fmla="*/ 166736 h 968012"/>
                      <a:gd name="connsiteX5-61" fmla="*/ 583910 w 878744"/>
                      <a:gd name="connsiteY5-62" fmla="*/ 202296 h 968012"/>
                      <a:gd name="connsiteX6-63" fmla="*/ 324830 w 878744"/>
                      <a:gd name="connsiteY6-64" fmla="*/ 110856 h 968012"/>
                      <a:gd name="connsiteX7-65" fmla="*/ 131790 w 878744"/>
                      <a:gd name="connsiteY7-66" fmla="*/ 27036 h 968012"/>
                      <a:gd name="connsiteX8-67" fmla="*/ 12410 w 878744"/>
                      <a:gd name="connsiteY8-68" fmla="*/ 9256 h 968012"/>
                      <a:gd name="connsiteX9-69" fmla="*/ 17490 w 878744"/>
                      <a:gd name="connsiteY9-70" fmla="*/ 161656 h 968012"/>
                      <a:gd name="connsiteX10-71" fmla="*/ 134330 w 878744"/>
                      <a:gd name="connsiteY10-72" fmla="*/ 489316 h 968012"/>
                      <a:gd name="connsiteX11-73" fmla="*/ 131790 w 878744"/>
                      <a:gd name="connsiteY11-74" fmla="*/ 733156 h 968012"/>
                      <a:gd name="connsiteX12-75" fmla="*/ 121630 w 878744"/>
                      <a:gd name="connsiteY12-76" fmla="*/ 918576 h 968012"/>
                      <a:gd name="connsiteX0-77" fmla="*/ 108930 w 878744"/>
                      <a:gd name="connsiteY0-78" fmla="*/ 916036 h 966682"/>
                      <a:gd name="connsiteX1-79" fmla="*/ 520410 w 878744"/>
                      <a:gd name="connsiteY1-80" fmla="*/ 946516 h 966682"/>
                      <a:gd name="connsiteX2-81" fmla="*/ 830290 w 878744"/>
                      <a:gd name="connsiteY2-82" fmla="*/ 778876 h 966682"/>
                      <a:gd name="connsiteX3-83" fmla="*/ 873470 w 878744"/>
                      <a:gd name="connsiteY3-84" fmla="*/ 430896 h 966682"/>
                      <a:gd name="connsiteX4-85" fmla="*/ 784570 w 878744"/>
                      <a:gd name="connsiteY4-86" fmla="*/ 166736 h 966682"/>
                      <a:gd name="connsiteX5-87" fmla="*/ 583910 w 878744"/>
                      <a:gd name="connsiteY5-88" fmla="*/ 202296 h 966682"/>
                      <a:gd name="connsiteX6-89" fmla="*/ 324830 w 878744"/>
                      <a:gd name="connsiteY6-90" fmla="*/ 110856 h 966682"/>
                      <a:gd name="connsiteX7-91" fmla="*/ 131790 w 878744"/>
                      <a:gd name="connsiteY7-92" fmla="*/ 27036 h 966682"/>
                      <a:gd name="connsiteX8-93" fmla="*/ 12410 w 878744"/>
                      <a:gd name="connsiteY8-94" fmla="*/ 9256 h 966682"/>
                      <a:gd name="connsiteX9-95" fmla="*/ 17490 w 878744"/>
                      <a:gd name="connsiteY9-96" fmla="*/ 161656 h 966682"/>
                      <a:gd name="connsiteX10-97" fmla="*/ 134330 w 878744"/>
                      <a:gd name="connsiteY10-98" fmla="*/ 489316 h 966682"/>
                      <a:gd name="connsiteX11-99" fmla="*/ 131790 w 878744"/>
                      <a:gd name="connsiteY11-100" fmla="*/ 733156 h 966682"/>
                      <a:gd name="connsiteX12-101" fmla="*/ 108930 w 878744"/>
                      <a:gd name="connsiteY12-102" fmla="*/ 916036 h 966682"/>
                      <a:gd name="connsiteX0-103" fmla="*/ 108930 w 878744"/>
                      <a:gd name="connsiteY0-104" fmla="*/ 916036 h 956909"/>
                      <a:gd name="connsiteX1-105" fmla="*/ 520410 w 878744"/>
                      <a:gd name="connsiteY1-106" fmla="*/ 946516 h 956909"/>
                      <a:gd name="connsiteX2-107" fmla="*/ 830290 w 878744"/>
                      <a:gd name="connsiteY2-108" fmla="*/ 778876 h 956909"/>
                      <a:gd name="connsiteX3-109" fmla="*/ 873470 w 878744"/>
                      <a:gd name="connsiteY3-110" fmla="*/ 430896 h 956909"/>
                      <a:gd name="connsiteX4-111" fmla="*/ 784570 w 878744"/>
                      <a:gd name="connsiteY4-112" fmla="*/ 166736 h 956909"/>
                      <a:gd name="connsiteX5-113" fmla="*/ 583910 w 878744"/>
                      <a:gd name="connsiteY5-114" fmla="*/ 202296 h 956909"/>
                      <a:gd name="connsiteX6-115" fmla="*/ 324830 w 878744"/>
                      <a:gd name="connsiteY6-116" fmla="*/ 110856 h 956909"/>
                      <a:gd name="connsiteX7-117" fmla="*/ 131790 w 878744"/>
                      <a:gd name="connsiteY7-118" fmla="*/ 27036 h 956909"/>
                      <a:gd name="connsiteX8-119" fmla="*/ 12410 w 878744"/>
                      <a:gd name="connsiteY8-120" fmla="*/ 9256 h 956909"/>
                      <a:gd name="connsiteX9-121" fmla="*/ 17490 w 878744"/>
                      <a:gd name="connsiteY9-122" fmla="*/ 161656 h 956909"/>
                      <a:gd name="connsiteX10-123" fmla="*/ 134330 w 878744"/>
                      <a:gd name="connsiteY10-124" fmla="*/ 489316 h 956909"/>
                      <a:gd name="connsiteX11-125" fmla="*/ 124170 w 878744"/>
                      <a:gd name="connsiteY11-126" fmla="*/ 728076 h 956909"/>
                      <a:gd name="connsiteX12-127" fmla="*/ 108930 w 878744"/>
                      <a:gd name="connsiteY12-128" fmla="*/ 916036 h 956909"/>
                      <a:gd name="connsiteX0-129" fmla="*/ 111470 w 878744"/>
                      <a:gd name="connsiteY0-130" fmla="*/ 976996 h 992714"/>
                      <a:gd name="connsiteX1-131" fmla="*/ 520410 w 878744"/>
                      <a:gd name="connsiteY1-132" fmla="*/ 946516 h 992714"/>
                      <a:gd name="connsiteX2-133" fmla="*/ 830290 w 878744"/>
                      <a:gd name="connsiteY2-134" fmla="*/ 778876 h 992714"/>
                      <a:gd name="connsiteX3-135" fmla="*/ 873470 w 878744"/>
                      <a:gd name="connsiteY3-136" fmla="*/ 430896 h 992714"/>
                      <a:gd name="connsiteX4-137" fmla="*/ 784570 w 878744"/>
                      <a:gd name="connsiteY4-138" fmla="*/ 166736 h 992714"/>
                      <a:gd name="connsiteX5-139" fmla="*/ 583910 w 878744"/>
                      <a:gd name="connsiteY5-140" fmla="*/ 202296 h 992714"/>
                      <a:gd name="connsiteX6-141" fmla="*/ 324830 w 878744"/>
                      <a:gd name="connsiteY6-142" fmla="*/ 110856 h 992714"/>
                      <a:gd name="connsiteX7-143" fmla="*/ 131790 w 878744"/>
                      <a:gd name="connsiteY7-144" fmla="*/ 27036 h 992714"/>
                      <a:gd name="connsiteX8-145" fmla="*/ 12410 w 878744"/>
                      <a:gd name="connsiteY8-146" fmla="*/ 9256 h 992714"/>
                      <a:gd name="connsiteX9-147" fmla="*/ 17490 w 878744"/>
                      <a:gd name="connsiteY9-148" fmla="*/ 161656 h 992714"/>
                      <a:gd name="connsiteX10-149" fmla="*/ 134330 w 878744"/>
                      <a:gd name="connsiteY10-150" fmla="*/ 489316 h 992714"/>
                      <a:gd name="connsiteX11-151" fmla="*/ 124170 w 878744"/>
                      <a:gd name="connsiteY11-152" fmla="*/ 728076 h 992714"/>
                      <a:gd name="connsiteX12-153" fmla="*/ 111470 w 878744"/>
                      <a:gd name="connsiteY12-154" fmla="*/ 976996 h 992714"/>
                      <a:gd name="connsiteX0-155" fmla="*/ 111470 w 878744"/>
                      <a:gd name="connsiteY0-156" fmla="*/ 976996 h 992714"/>
                      <a:gd name="connsiteX1-157" fmla="*/ 520410 w 878744"/>
                      <a:gd name="connsiteY1-158" fmla="*/ 946516 h 992714"/>
                      <a:gd name="connsiteX2-159" fmla="*/ 830290 w 878744"/>
                      <a:gd name="connsiteY2-160" fmla="*/ 778876 h 992714"/>
                      <a:gd name="connsiteX3-161" fmla="*/ 873470 w 878744"/>
                      <a:gd name="connsiteY3-162" fmla="*/ 430896 h 992714"/>
                      <a:gd name="connsiteX4-163" fmla="*/ 784570 w 878744"/>
                      <a:gd name="connsiteY4-164" fmla="*/ 166736 h 992714"/>
                      <a:gd name="connsiteX5-165" fmla="*/ 583910 w 878744"/>
                      <a:gd name="connsiteY5-166" fmla="*/ 202296 h 992714"/>
                      <a:gd name="connsiteX6-167" fmla="*/ 324830 w 878744"/>
                      <a:gd name="connsiteY6-168" fmla="*/ 110856 h 992714"/>
                      <a:gd name="connsiteX7-169" fmla="*/ 131790 w 878744"/>
                      <a:gd name="connsiteY7-170" fmla="*/ 27036 h 992714"/>
                      <a:gd name="connsiteX8-171" fmla="*/ 12410 w 878744"/>
                      <a:gd name="connsiteY8-172" fmla="*/ 9256 h 992714"/>
                      <a:gd name="connsiteX9-173" fmla="*/ 17490 w 878744"/>
                      <a:gd name="connsiteY9-174" fmla="*/ 161656 h 992714"/>
                      <a:gd name="connsiteX10-175" fmla="*/ 111470 w 878744"/>
                      <a:gd name="connsiteY10-176" fmla="*/ 494396 h 992714"/>
                      <a:gd name="connsiteX11-177" fmla="*/ 124170 w 878744"/>
                      <a:gd name="connsiteY11-178" fmla="*/ 728076 h 992714"/>
                      <a:gd name="connsiteX12-179" fmla="*/ 111470 w 878744"/>
                      <a:gd name="connsiteY12-180" fmla="*/ 976996 h 992714"/>
                      <a:gd name="connsiteX0-181" fmla="*/ 136870 w 878744"/>
                      <a:gd name="connsiteY0-182" fmla="*/ 979536 h 994781"/>
                      <a:gd name="connsiteX1-183" fmla="*/ 520410 w 878744"/>
                      <a:gd name="connsiteY1-184" fmla="*/ 946516 h 994781"/>
                      <a:gd name="connsiteX2-185" fmla="*/ 830290 w 878744"/>
                      <a:gd name="connsiteY2-186" fmla="*/ 778876 h 994781"/>
                      <a:gd name="connsiteX3-187" fmla="*/ 873470 w 878744"/>
                      <a:gd name="connsiteY3-188" fmla="*/ 430896 h 994781"/>
                      <a:gd name="connsiteX4-189" fmla="*/ 784570 w 878744"/>
                      <a:gd name="connsiteY4-190" fmla="*/ 166736 h 994781"/>
                      <a:gd name="connsiteX5-191" fmla="*/ 583910 w 878744"/>
                      <a:gd name="connsiteY5-192" fmla="*/ 202296 h 994781"/>
                      <a:gd name="connsiteX6-193" fmla="*/ 324830 w 878744"/>
                      <a:gd name="connsiteY6-194" fmla="*/ 110856 h 994781"/>
                      <a:gd name="connsiteX7-195" fmla="*/ 131790 w 878744"/>
                      <a:gd name="connsiteY7-196" fmla="*/ 27036 h 994781"/>
                      <a:gd name="connsiteX8-197" fmla="*/ 12410 w 878744"/>
                      <a:gd name="connsiteY8-198" fmla="*/ 9256 h 994781"/>
                      <a:gd name="connsiteX9-199" fmla="*/ 17490 w 878744"/>
                      <a:gd name="connsiteY9-200" fmla="*/ 161656 h 994781"/>
                      <a:gd name="connsiteX10-201" fmla="*/ 111470 w 878744"/>
                      <a:gd name="connsiteY10-202" fmla="*/ 494396 h 994781"/>
                      <a:gd name="connsiteX11-203" fmla="*/ 124170 w 878744"/>
                      <a:gd name="connsiteY11-204" fmla="*/ 728076 h 994781"/>
                      <a:gd name="connsiteX12-205" fmla="*/ 136870 w 878744"/>
                      <a:gd name="connsiteY12-206" fmla="*/ 979536 h 994781"/>
                      <a:gd name="connsiteX0-207" fmla="*/ 162270 w 878744"/>
                      <a:gd name="connsiteY0-208" fmla="*/ 979536 h 994781"/>
                      <a:gd name="connsiteX1-209" fmla="*/ 520410 w 878744"/>
                      <a:gd name="connsiteY1-210" fmla="*/ 946516 h 994781"/>
                      <a:gd name="connsiteX2-211" fmla="*/ 830290 w 878744"/>
                      <a:gd name="connsiteY2-212" fmla="*/ 778876 h 994781"/>
                      <a:gd name="connsiteX3-213" fmla="*/ 873470 w 878744"/>
                      <a:gd name="connsiteY3-214" fmla="*/ 430896 h 994781"/>
                      <a:gd name="connsiteX4-215" fmla="*/ 784570 w 878744"/>
                      <a:gd name="connsiteY4-216" fmla="*/ 166736 h 994781"/>
                      <a:gd name="connsiteX5-217" fmla="*/ 583910 w 878744"/>
                      <a:gd name="connsiteY5-218" fmla="*/ 202296 h 994781"/>
                      <a:gd name="connsiteX6-219" fmla="*/ 324830 w 878744"/>
                      <a:gd name="connsiteY6-220" fmla="*/ 110856 h 994781"/>
                      <a:gd name="connsiteX7-221" fmla="*/ 131790 w 878744"/>
                      <a:gd name="connsiteY7-222" fmla="*/ 27036 h 994781"/>
                      <a:gd name="connsiteX8-223" fmla="*/ 12410 w 878744"/>
                      <a:gd name="connsiteY8-224" fmla="*/ 9256 h 994781"/>
                      <a:gd name="connsiteX9-225" fmla="*/ 17490 w 878744"/>
                      <a:gd name="connsiteY9-226" fmla="*/ 161656 h 994781"/>
                      <a:gd name="connsiteX10-227" fmla="*/ 111470 w 878744"/>
                      <a:gd name="connsiteY10-228" fmla="*/ 494396 h 994781"/>
                      <a:gd name="connsiteX11-229" fmla="*/ 124170 w 878744"/>
                      <a:gd name="connsiteY11-230" fmla="*/ 728076 h 994781"/>
                      <a:gd name="connsiteX12-231" fmla="*/ 162270 w 878744"/>
                      <a:gd name="connsiteY12-232" fmla="*/ 979536 h 994781"/>
                      <a:gd name="connsiteX0-233" fmla="*/ 131790 w 878744"/>
                      <a:gd name="connsiteY0-234" fmla="*/ 979536 h 994781"/>
                      <a:gd name="connsiteX1-235" fmla="*/ 520410 w 878744"/>
                      <a:gd name="connsiteY1-236" fmla="*/ 946516 h 994781"/>
                      <a:gd name="connsiteX2-237" fmla="*/ 830290 w 878744"/>
                      <a:gd name="connsiteY2-238" fmla="*/ 778876 h 994781"/>
                      <a:gd name="connsiteX3-239" fmla="*/ 873470 w 878744"/>
                      <a:gd name="connsiteY3-240" fmla="*/ 430896 h 994781"/>
                      <a:gd name="connsiteX4-241" fmla="*/ 784570 w 878744"/>
                      <a:gd name="connsiteY4-242" fmla="*/ 166736 h 994781"/>
                      <a:gd name="connsiteX5-243" fmla="*/ 583910 w 878744"/>
                      <a:gd name="connsiteY5-244" fmla="*/ 202296 h 994781"/>
                      <a:gd name="connsiteX6-245" fmla="*/ 324830 w 878744"/>
                      <a:gd name="connsiteY6-246" fmla="*/ 110856 h 994781"/>
                      <a:gd name="connsiteX7-247" fmla="*/ 131790 w 878744"/>
                      <a:gd name="connsiteY7-248" fmla="*/ 27036 h 994781"/>
                      <a:gd name="connsiteX8-249" fmla="*/ 12410 w 878744"/>
                      <a:gd name="connsiteY8-250" fmla="*/ 9256 h 994781"/>
                      <a:gd name="connsiteX9-251" fmla="*/ 17490 w 878744"/>
                      <a:gd name="connsiteY9-252" fmla="*/ 161656 h 994781"/>
                      <a:gd name="connsiteX10-253" fmla="*/ 111470 w 878744"/>
                      <a:gd name="connsiteY10-254" fmla="*/ 494396 h 994781"/>
                      <a:gd name="connsiteX11-255" fmla="*/ 124170 w 878744"/>
                      <a:gd name="connsiteY11-256" fmla="*/ 728076 h 994781"/>
                      <a:gd name="connsiteX12-257" fmla="*/ 131790 w 878744"/>
                      <a:gd name="connsiteY12-258" fmla="*/ 979536 h 994781"/>
                      <a:gd name="connsiteX0-259" fmla="*/ 131790 w 878462"/>
                      <a:gd name="connsiteY0-260" fmla="*/ 979536 h 994781"/>
                      <a:gd name="connsiteX1-261" fmla="*/ 520410 w 878462"/>
                      <a:gd name="connsiteY1-262" fmla="*/ 946516 h 994781"/>
                      <a:gd name="connsiteX2-263" fmla="*/ 830290 w 878462"/>
                      <a:gd name="connsiteY2-264" fmla="*/ 778876 h 994781"/>
                      <a:gd name="connsiteX3-265" fmla="*/ 873470 w 878462"/>
                      <a:gd name="connsiteY3-266" fmla="*/ 430896 h 994781"/>
                      <a:gd name="connsiteX4-267" fmla="*/ 788380 w 878462"/>
                      <a:gd name="connsiteY4-268" fmla="*/ 193406 h 994781"/>
                      <a:gd name="connsiteX5-269" fmla="*/ 583910 w 878462"/>
                      <a:gd name="connsiteY5-270" fmla="*/ 202296 h 994781"/>
                      <a:gd name="connsiteX6-271" fmla="*/ 324830 w 878462"/>
                      <a:gd name="connsiteY6-272" fmla="*/ 110856 h 994781"/>
                      <a:gd name="connsiteX7-273" fmla="*/ 131790 w 878462"/>
                      <a:gd name="connsiteY7-274" fmla="*/ 27036 h 994781"/>
                      <a:gd name="connsiteX8-275" fmla="*/ 12410 w 878462"/>
                      <a:gd name="connsiteY8-276" fmla="*/ 9256 h 994781"/>
                      <a:gd name="connsiteX9-277" fmla="*/ 17490 w 878462"/>
                      <a:gd name="connsiteY9-278" fmla="*/ 161656 h 994781"/>
                      <a:gd name="connsiteX10-279" fmla="*/ 111470 w 878462"/>
                      <a:gd name="connsiteY10-280" fmla="*/ 494396 h 994781"/>
                      <a:gd name="connsiteX11-281" fmla="*/ 124170 w 878462"/>
                      <a:gd name="connsiteY11-282" fmla="*/ 728076 h 994781"/>
                      <a:gd name="connsiteX12-283" fmla="*/ 131790 w 878462"/>
                      <a:gd name="connsiteY12-284" fmla="*/ 979536 h 994781"/>
                      <a:gd name="connsiteX0-285" fmla="*/ 131790 w 878180"/>
                      <a:gd name="connsiteY0-286" fmla="*/ 979536 h 994781"/>
                      <a:gd name="connsiteX1-287" fmla="*/ 520410 w 878180"/>
                      <a:gd name="connsiteY1-288" fmla="*/ 946516 h 994781"/>
                      <a:gd name="connsiteX2-289" fmla="*/ 830290 w 878180"/>
                      <a:gd name="connsiteY2-290" fmla="*/ 778876 h 994781"/>
                      <a:gd name="connsiteX3-291" fmla="*/ 873470 w 878180"/>
                      <a:gd name="connsiteY3-292" fmla="*/ 430896 h 994781"/>
                      <a:gd name="connsiteX4-293" fmla="*/ 792190 w 878180"/>
                      <a:gd name="connsiteY4-294" fmla="*/ 185786 h 994781"/>
                      <a:gd name="connsiteX5-295" fmla="*/ 583910 w 878180"/>
                      <a:gd name="connsiteY5-296" fmla="*/ 202296 h 994781"/>
                      <a:gd name="connsiteX6-297" fmla="*/ 324830 w 878180"/>
                      <a:gd name="connsiteY6-298" fmla="*/ 110856 h 994781"/>
                      <a:gd name="connsiteX7-299" fmla="*/ 131790 w 878180"/>
                      <a:gd name="connsiteY7-300" fmla="*/ 27036 h 994781"/>
                      <a:gd name="connsiteX8-301" fmla="*/ 12410 w 878180"/>
                      <a:gd name="connsiteY8-302" fmla="*/ 9256 h 994781"/>
                      <a:gd name="connsiteX9-303" fmla="*/ 17490 w 878180"/>
                      <a:gd name="connsiteY9-304" fmla="*/ 161656 h 994781"/>
                      <a:gd name="connsiteX10-305" fmla="*/ 111470 w 878180"/>
                      <a:gd name="connsiteY10-306" fmla="*/ 494396 h 994781"/>
                      <a:gd name="connsiteX11-307" fmla="*/ 124170 w 878180"/>
                      <a:gd name="connsiteY11-308" fmla="*/ 728076 h 994781"/>
                      <a:gd name="connsiteX12-309" fmla="*/ 131790 w 878180"/>
                      <a:gd name="connsiteY12-310" fmla="*/ 979536 h 994781"/>
                      <a:gd name="connsiteX0-311" fmla="*/ 131790 w 878180"/>
                      <a:gd name="connsiteY0-312" fmla="*/ 979536 h 994781"/>
                      <a:gd name="connsiteX1-313" fmla="*/ 520410 w 878180"/>
                      <a:gd name="connsiteY1-314" fmla="*/ 946516 h 994781"/>
                      <a:gd name="connsiteX2-315" fmla="*/ 830290 w 878180"/>
                      <a:gd name="connsiteY2-316" fmla="*/ 778876 h 994781"/>
                      <a:gd name="connsiteX3-317" fmla="*/ 873470 w 878180"/>
                      <a:gd name="connsiteY3-318" fmla="*/ 430896 h 994781"/>
                      <a:gd name="connsiteX4-319" fmla="*/ 792190 w 878180"/>
                      <a:gd name="connsiteY4-320" fmla="*/ 185786 h 994781"/>
                      <a:gd name="connsiteX5-321" fmla="*/ 576290 w 878180"/>
                      <a:gd name="connsiteY5-322" fmla="*/ 221346 h 994781"/>
                      <a:gd name="connsiteX6-323" fmla="*/ 324830 w 878180"/>
                      <a:gd name="connsiteY6-324" fmla="*/ 110856 h 994781"/>
                      <a:gd name="connsiteX7-325" fmla="*/ 131790 w 878180"/>
                      <a:gd name="connsiteY7-326" fmla="*/ 27036 h 994781"/>
                      <a:gd name="connsiteX8-327" fmla="*/ 12410 w 878180"/>
                      <a:gd name="connsiteY8-328" fmla="*/ 9256 h 994781"/>
                      <a:gd name="connsiteX9-329" fmla="*/ 17490 w 878180"/>
                      <a:gd name="connsiteY9-330" fmla="*/ 161656 h 994781"/>
                      <a:gd name="connsiteX10-331" fmla="*/ 111470 w 878180"/>
                      <a:gd name="connsiteY10-332" fmla="*/ 494396 h 994781"/>
                      <a:gd name="connsiteX11-333" fmla="*/ 124170 w 878180"/>
                      <a:gd name="connsiteY11-334" fmla="*/ 728076 h 994781"/>
                      <a:gd name="connsiteX12-335" fmla="*/ 131790 w 878180"/>
                      <a:gd name="connsiteY12-336" fmla="*/ 979536 h 994781"/>
                      <a:gd name="connsiteX0-337" fmla="*/ 131790 w 878180"/>
                      <a:gd name="connsiteY0-338" fmla="*/ 980277 h 995522"/>
                      <a:gd name="connsiteX1-339" fmla="*/ 520410 w 878180"/>
                      <a:gd name="connsiteY1-340" fmla="*/ 947257 h 995522"/>
                      <a:gd name="connsiteX2-341" fmla="*/ 830290 w 878180"/>
                      <a:gd name="connsiteY2-342" fmla="*/ 779617 h 995522"/>
                      <a:gd name="connsiteX3-343" fmla="*/ 873470 w 878180"/>
                      <a:gd name="connsiteY3-344" fmla="*/ 431637 h 995522"/>
                      <a:gd name="connsiteX4-345" fmla="*/ 792190 w 878180"/>
                      <a:gd name="connsiteY4-346" fmla="*/ 186527 h 995522"/>
                      <a:gd name="connsiteX5-347" fmla="*/ 576290 w 878180"/>
                      <a:gd name="connsiteY5-348" fmla="*/ 222087 h 995522"/>
                      <a:gd name="connsiteX6-349" fmla="*/ 340070 w 878180"/>
                      <a:gd name="connsiteY6-350" fmla="*/ 134457 h 995522"/>
                      <a:gd name="connsiteX7-351" fmla="*/ 131790 w 878180"/>
                      <a:gd name="connsiteY7-352" fmla="*/ 27777 h 995522"/>
                      <a:gd name="connsiteX8-353" fmla="*/ 12410 w 878180"/>
                      <a:gd name="connsiteY8-354" fmla="*/ 9997 h 995522"/>
                      <a:gd name="connsiteX9-355" fmla="*/ 17490 w 878180"/>
                      <a:gd name="connsiteY9-356" fmla="*/ 162397 h 995522"/>
                      <a:gd name="connsiteX10-357" fmla="*/ 111470 w 878180"/>
                      <a:gd name="connsiteY10-358" fmla="*/ 495137 h 995522"/>
                      <a:gd name="connsiteX11-359" fmla="*/ 124170 w 878180"/>
                      <a:gd name="connsiteY11-360" fmla="*/ 728817 h 995522"/>
                      <a:gd name="connsiteX12-361" fmla="*/ 131790 w 878180"/>
                      <a:gd name="connsiteY12-362" fmla="*/ 980277 h 995522"/>
                      <a:gd name="connsiteX0-363" fmla="*/ 131790 w 878180"/>
                      <a:gd name="connsiteY0-364" fmla="*/ 980277 h 994404"/>
                      <a:gd name="connsiteX1-365" fmla="*/ 520410 w 878180"/>
                      <a:gd name="connsiteY1-366" fmla="*/ 947257 h 994404"/>
                      <a:gd name="connsiteX2-367" fmla="*/ 830290 w 878180"/>
                      <a:gd name="connsiteY2-368" fmla="*/ 779617 h 994404"/>
                      <a:gd name="connsiteX3-369" fmla="*/ 873470 w 878180"/>
                      <a:gd name="connsiteY3-370" fmla="*/ 431637 h 994404"/>
                      <a:gd name="connsiteX4-371" fmla="*/ 792190 w 878180"/>
                      <a:gd name="connsiteY4-372" fmla="*/ 186527 h 994404"/>
                      <a:gd name="connsiteX5-373" fmla="*/ 576290 w 878180"/>
                      <a:gd name="connsiteY5-374" fmla="*/ 222087 h 994404"/>
                      <a:gd name="connsiteX6-375" fmla="*/ 340070 w 878180"/>
                      <a:gd name="connsiteY6-376" fmla="*/ 134457 h 994404"/>
                      <a:gd name="connsiteX7-377" fmla="*/ 131790 w 878180"/>
                      <a:gd name="connsiteY7-378" fmla="*/ 27777 h 994404"/>
                      <a:gd name="connsiteX8-379" fmla="*/ 12410 w 878180"/>
                      <a:gd name="connsiteY8-380" fmla="*/ 9997 h 994404"/>
                      <a:gd name="connsiteX9-381" fmla="*/ 17490 w 878180"/>
                      <a:gd name="connsiteY9-382" fmla="*/ 162397 h 994404"/>
                      <a:gd name="connsiteX10-383" fmla="*/ 111470 w 878180"/>
                      <a:gd name="connsiteY10-384" fmla="*/ 495137 h 994404"/>
                      <a:gd name="connsiteX11-385" fmla="*/ 147030 w 878180"/>
                      <a:gd name="connsiteY11-386" fmla="*/ 744057 h 994404"/>
                      <a:gd name="connsiteX12-387" fmla="*/ 131790 w 878180"/>
                      <a:gd name="connsiteY12-388" fmla="*/ 980277 h 994404"/>
                      <a:gd name="connsiteX0-389" fmla="*/ 131790 w 878180"/>
                      <a:gd name="connsiteY0-390" fmla="*/ 980277 h 993845"/>
                      <a:gd name="connsiteX1-391" fmla="*/ 520410 w 878180"/>
                      <a:gd name="connsiteY1-392" fmla="*/ 947257 h 993845"/>
                      <a:gd name="connsiteX2-393" fmla="*/ 830290 w 878180"/>
                      <a:gd name="connsiteY2-394" fmla="*/ 779617 h 993845"/>
                      <a:gd name="connsiteX3-395" fmla="*/ 873470 w 878180"/>
                      <a:gd name="connsiteY3-396" fmla="*/ 431637 h 993845"/>
                      <a:gd name="connsiteX4-397" fmla="*/ 792190 w 878180"/>
                      <a:gd name="connsiteY4-398" fmla="*/ 186527 h 993845"/>
                      <a:gd name="connsiteX5-399" fmla="*/ 576290 w 878180"/>
                      <a:gd name="connsiteY5-400" fmla="*/ 222087 h 993845"/>
                      <a:gd name="connsiteX6-401" fmla="*/ 340070 w 878180"/>
                      <a:gd name="connsiteY6-402" fmla="*/ 134457 h 993845"/>
                      <a:gd name="connsiteX7-403" fmla="*/ 131790 w 878180"/>
                      <a:gd name="connsiteY7-404" fmla="*/ 27777 h 993845"/>
                      <a:gd name="connsiteX8-405" fmla="*/ 12410 w 878180"/>
                      <a:gd name="connsiteY8-406" fmla="*/ 9997 h 993845"/>
                      <a:gd name="connsiteX9-407" fmla="*/ 17490 w 878180"/>
                      <a:gd name="connsiteY9-408" fmla="*/ 162397 h 993845"/>
                      <a:gd name="connsiteX10-409" fmla="*/ 111470 w 878180"/>
                      <a:gd name="connsiteY10-410" fmla="*/ 495137 h 993845"/>
                      <a:gd name="connsiteX11-411" fmla="*/ 135600 w 878180"/>
                      <a:gd name="connsiteY11-412" fmla="*/ 751677 h 993845"/>
                      <a:gd name="connsiteX12-413" fmla="*/ 131790 w 878180"/>
                      <a:gd name="connsiteY12-414" fmla="*/ 980277 h 993845"/>
                      <a:gd name="connsiteX0-415" fmla="*/ 154650 w 878180"/>
                      <a:gd name="connsiteY0-416" fmla="*/ 987897 h 1000223"/>
                      <a:gd name="connsiteX1-417" fmla="*/ 520410 w 878180"/>
                      <a:gd name="connsiteY1-418" fmla="*/ 947257 h 1000223"/>
                      <a:gd name="connsiteX2-419" fmla="*/ 830290 w 878180"/>
                      <a:gd name="connsiteY2-420" fmla="*/ 779617 h 1000223"/>
                      <a:gd name="connsiteX3-421" fmla="*/ 873470 w 878180"/>
                      <a:gd name="connsiteY3-422" fmla="*/ 431637 h 1000223"/>
                      <a:gd name="connsiteX4-423" fmla="*/ 792190 w 878180"/>
                      <a:gd name="connsiteY4-424" fmla="*/ 186527 h 1000223"/>
                      <a:gd name="connsiteX5-425" fmla="*/ 576290 w 878180"/>
                      <a:gd name="connsiteY5-426" fmla="*/ 222087 h 1000223"/>
                      <a:gd name="connsiteX6-427" fmla="*/ 340070 w 878180"/>
                      <a:gd name="connsiteY6-428" fmla="*/ 134457 h 1000223"/>
                      <a:gd name="connsiteX7-429" fmla="*/ 131790 w 878180"/>
                      <a:gd name="connsiteY7-430" fmla="*/ 27777 h 1000223"/>
                      <a:gd name="connsiteX8-431" fmla="*/ 12410 w 878180"/>
                      <a:gd name="connsiteY8-432" fmla="*/ 9997 h 1000223"/>
                      <a:gd name="connsiteX9-433" fmla="*/ 17490 w 878180"/>
                      <a:gd name="connsiteY9-434" fmla="*/ 162397 h 1000223"/>
                      <a:gd name="connsiteX10-435" fmla="*/ 111470 w 878180"/>
                      <a:gd name="connsiteY10-436" fmla="*/ 495137 h 1000223"/>
                      <a:gd name="connsiteX11-437" fmla="*/ 135600 w 878180"/>
                      <a:gd name="connsiteY11-438" fmla="*/ 751677 h 1000223"/>
                      <a:gd name="connsiteX12-439" fmla="*/ 154650 w 878180"/>
                      <a:gd name="connsiteY12-440" fmla="*/ 987897 h 1000223"/>
                      <a:gd name="connsiteX0-441" fmla="*/ 154650 w 878180"/>
                      <a:gd name="connsiteY0-442" fmla="*/ 984087 h 997007"/>
                      <a:gd name="connsiteX1-443" fmla="*/ 520410 w 878180"/>
                      <a:gd name="connsiteY1-444" fmla="*/ 947257 h 997007"/>
                      <a:gd name="connsiteX2-445" fmla="*/ 830290 w 878180"/>
                      <a:gd name="connsiteY2-446" fmla="*/ 779617 h 997007"/>
                      <a:gd name="connsiteX3-447" fmla="*/ 873470 w 878180"/>
                      <a:gd name="connsiteY3-448" fmla="*/ 431637 h 997007"/>
                      <a:gd name="connsiteX4-449" fmla="*/ 792190 w 878180"/>
                      <a:gd name="connsiteY4-450" fmla="*/ 186527 h 997007"/>
                      <a:gd name="connsiteX5-451" fmla="*/ 576290 w 878180"/>
                      <a:gd name="connsiteY5-452" fmla="*/ 222087 h 997007"/>
                      <a:gd name="connsiteX6-453" fmla="*/ 340070 w 878180"/>
                      <a:gd name="connsiteY6-454" fmla="*/ 134457 h 997007"/>
                      <a:gd name="connsiteX7-455" fmla="*/ 131790 w 878180"/>
                      <a:gd name="connsiteY7-456" fmla="*/ 27777 h 997007"/>
                      <a:gd name="connsiteX8-457" fmla="*/ 12410 w 878180"/>
                      <a:gd name="connsiteY8-458" fmla="*/ 9997 h 997007"/>
                      <a:gd name="connsiteX9-459" fmla="*/ 17490 w 878180"/>
                      <a:gd name="connsiteY9-460" fmla="*/ 162397 h 997007"/>
                      <a:gd name="connsiteX10-461" fmla="*/ 111470 w 878180"/>
                      <a:gd name="connsiteY10-462" fmla="*/ 495137 h 997007"/>
                      <a:gd name="connsiteX11-463" fmla="*/ 135600 w 878180"/>
                      <a:gd name="connsiteY11-464" fmla="*/ 751677 h 997007"/>
                      <a:gd name="connsiteX12-465" fmla="*/ 154650 w 878180"/>
                      <a:gd name="connsiteY12-466" fmla="*/ 984087 h 997007"/>
                      <a:gd name="connsiteX0-467" fmla="*/ 154650 w 879308"/>
                      <a:gd name="connsiteY0-468" fmla="*/ 984087 h 997007"/>
                      <a:gd name="connsiteX1-469" fmla="*/ 520410 w 879308"/>
                      <a:gd name="connsiteY1-470" fmla="*/ 947257 h 997007"/>
                      <a:gd name="connsiteX2-471" fmla="*/ 830290 w 879308"/>
                      <a:gd name="connsiteY2-472" fmla="*/ 779617 h 997007"/>
                      <a:gd name="connsiteX3-473" fmla="*/ 873470 w 879308"/>
                      <a:gd name="connsiteY3-474" fmla="*/ 431637 h 997007"/>
                      <a:gd name="connsiteX4-475" fmla="*/ 776950 w 879308"/>
                      <a:gd name="connsiteY4-476" fmla="*/ 182717 h 997007"/>
                      <a:gd name="connsiteX5-477" fmla="*/ 576290 w 879308"/>
                      <a:gd name="connsiteY5-478" fmla="*/ 222087 h 997007"/>
                      <a:gd name="connsiteX6-479" fmla="*/ 340070 w 879308"/>
                      <a:gd name="connsiteY6-480" fmla="*/ 134457 h 997007"/>
                      <a:gd name="connsiteX7-481" fmla="*/ 131790 w 879308"/>
                      <a:gd name="connsiteY7-482" fmla="*/ 27777 h 997007"/>
                      <a:gd name="connsiteX8-483" fmla="*/ 12410 w 879308"/>
                      <a:gd name="connsiteY8-484" fmla="*/ 9997 h 997007"/>
                      <a:gd name="connsiteX9-485" fmla="*/ 17490 w 879308"/>
                      <a:gd name="connsiteY9-486" fmla="*/ 162397 h 997007"/>
                      <a:gd name="connsiteX10-487" fmla="*/ 111470 w 879308"/>
                      <a:gd name="connsiteY10-488" fmla="*/ 495137 h 997007"/>
                      <a:gd name="connsiteX11-489" fmla="*/ 135600 w 879308"/>
                      <a:gd name="connsiteY11-490" fmla="*/ 751677 h 997007"/>
                      <a:gd name="connsiteX12-491" fmla="*/ 154650 w 879308"/>
                      <a:gd name="connsiteY12-492" fmla="*/ 984087 h 997007"/>
                      <a:gd name="connsiteX0-493" fmla="*/ 154650 w 879308"/>
                      <a:gd name="connsiteY0-494" fmla="*/ 983749 h 996669"/>
                      <a:gd name="connsiteX1-495" fmla="*/ 520410 w 879308"/>
                      <a:gd name="connsiteY1-496" fmla="*/ 946919 h 996669"/>
                      <a:gd name="connsiteX2-497" fmla="*/ 830290 w 879308"/>
                      <a:gd name="connsiteY2-498" fmla="*/ 779279 h 996669"/>
                      <a:gd name="connsiteX3-499" fmla="*/ 873470 w 879308"/>
                      <a:gd name="connsiteY3-500" fmla="*/ 431299 h 996669"/>
                      <a:gd name="connsiteX4-501" fmla="*/ 776950 w 879308"/>
                      <a:gd name="connsiteY4-502" fmla="*/ 182379 h 996669"/>
                      <a:gd name="connsiteX5-503" fmla="*/ 576290 w 879308"/>
                      <a:gd name="connsiteY5-504" fmla="*/ 221749 h 996669"/>
                      <a:gd name="connsiteX6-505" fmla="*/ 340070 w 879308"/>
                      <a:gd name="connsiteY6-506" fmla="*/ 123959 h 996669"/>
                      <a:gd name="connsiteX7-507" fmla="*/ 131790 w 879308"/>
                      <a:gd name="connsiteY7-508" fmla="*/ 27439 h 996669"/>
                      <a:gd name="connsiteX8-509" fmla="*/ 12410 w 879308"/>
                      <a:gd name="connsiteY8-510" fmla="*/ 9659 h 996669"/>
                      <a:gd name="connsiteX9-511" fmla="*/ 17490 w 879308"/>
                      <a:gd name="connsiteY9-512" fmla="*/ 162059 h 996669"/>
                      <a:gd name="connsiteX10-513" fmla="*/ 111470 w 879308"/>
                      <a:gd name="connsiteY10-514" fmla="*/ 494799 h 996669"/>
                      <a:gd name="connsiteX11-515" fmla="*/ 135600 w 879308"/>
                      <a:gd name="connsiteY11-516" fmla="*/ 751339 h 996669"/>
                      <a:gd name="connsiteX12-517" fmla="*/ 154650 w 879308"/>
                      <a:gd name="connsiteY12-518" fmla="*/ 983749 h 996669"/>
                      <a:gd name="connsiteX0-519" fmla="*/ 154650 w 879308"/>
                      <a:gd name="connsiteY0-520" fmla="*/ 983749 h 996669"/>
                      <a:gd name="connsiteX1-521" fmla="*/ 520410 w 879308"/>
                      <a:gd name="connsiteY1-522" fmla="*/ 946919 h 996669"/>
                      <a:gd name="connsiteX2-523" fmla="*/ 830290 w 879308"/>
                      <a:gd name="connsiteY2-524" fmla="*/ 779279 h 996669"/>
                      <a:gd name="connsiteX3-525" fmla="*/ 873470 w 879308"/>
                      <a:gd name="connsiteY3-526" fmla="*/ 431299 h 996669"/>
                      <a:gd name="connsiteX4-527" fmla="*/ 776950 w 879308"/>
                      <a:gd name="connsiteY4-528" fmla="*/ 182379 h 996669"/>
                      <a:gd name="connsiteX5-529" fmla="*/ 578830 w 879308"/>
                      <a:gd name="connsiteY5-530" fmla="*/ 203969 h 996669"/>
                      <a:gd name="connsiteX6-531" fmla="*/ 340070 w 879308"/>
                      <a:gd name="connsiteY6-532" fmla="*/ 123959 h 996669"/>
                      <a:gd name="connsiteX7-533" fmla="*/ 131790 w 879308"/>
                      <a:gd name="connsiteY7-534" fmla="*/ 27439 h 996669"/>
                      <a:gd name="connsiteX8-535" fmla="*/ 12410 w 879308"/>
                      <a:gd name="connsiteY8-536" fmla="*/ 9659 h 996669"/>
                      <a:gd name="connsiteX9-537" fmla="*/ 17490 w 879308"/>
                      <a:gd name="connsiteY9-538" fmla="*/ 162059 h 996669"/>
                      <a:gd name="connsiteX10-539" fmla="*/ 111470 w 879308"/>
                      <a:gd name="connsiteY10-540" fmla="*/ 494799 h 996669"/>
                      <a:gd name="connsiteX11-541" fmla="*/ 135600 w 879308"/>
                      <a:gd name="connsiteY11-542" fmla="*/ 751339 h 996669"/>
                      <a:gd name="connsiteX12-543" fmla="*/ 154650 w 879308"/>
                      <a:gd name="connsiteY12-544" fmla="*/ 983749 h 99666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49" y="connsiteY12-50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/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/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/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/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-1" fmla="*/ 25979 w 512796"/>
                          <a:gd name="connsiteY0-2" fmla="*/ 45738 h 183163"/>
                          <a:gd name="connsiteX1-3" fmla="*/ 3119 w 512796"/>
                          <a:gd name="connsiteY1-4" fmla="*/ 99078 h 183163"/>
                          <a:gd name="connsiteX2-5" fmla="*/ 86939 w 512796"/>
                          <a:gd name="connsiteY2-6" fmla="*/ 167658 h 183163"/>
                          <a:gd name="connsiteX3-7" fmla="*/ 239339 w 512796"/>
                          <a:gd name="connsiteY3-8" fmla="*/ 99078 h 183163"/>
                          <a:gd name="connsiteX4-9" fmla="*/ 262199 w 512796"/>
                          <a:gd name="connsiteY4-10" fmla="*/ 18 h 183163"/>
                          <a:gd name="connsiteX5-11" fmla="*/ 262188 w 512796"/>
                          <a:gd name="connsiteY5-12" fmla="*/ 107103 h 183163"/>
                          <a:gd name="connsiteX6-13" fmla="*/ 361259 w 512796"/>
                          <a:gd name="connsiteY6-14" fmla="*/ 182898 h 183163"/>
                          <a:gd name="connsiteX7-15" fmla="*/ 506039 w 512796"/>
                          <a:gd name="connsiteY7-16" fmla="*/ 129558 h 183163"/>
                          <a:gd name="connsiteX8-17" fmla="*/ 475559 w 512796"/>
                          <a:gd name="connsiteY8-18" fmla="*/ 60978 h 183163"/>
                          <a:gd name="connsiteX0-19" fmla="*/ 25979 w 505781"/>
                          <a:gd name="connsiteY0-20" fmla="*/ 45738 h 184207"/>
                          <a:gd name="connsiteX1-21" fmla="*/ 3119 w 505781"/>
                          <a:gd name="connsiteY1-22" fmla="*/ 99078 h 184207"/>
                          <a:gd name="connsiteX2-23" fmla="*/ 86939 w 505781"/>
                          <a:gd name="connsiteY2-24" fmla="*/ 167658 h 184207"/>
                          <a:gd name="connsiteX3-25" fmla="*/ 239339 w 505781"/>
                          <a:gd name="connsiteY3-26" fmla="*/ 99078 h 184207"/>
                          <a:gd name="connsiteX4-27" fmla="*/ 262199 w 505781"/>
                          <a:gd name="connsiteY4-28" fmla="*/ 18 h 184207"/>
                          <a:gd name="connsiteX5-29" fmla="*/ 262188 w 505781"/>
                          <a:gd name="connsiteY5-30" fmla="*/ 107103 h 184207"/>
                          <a:gd name="connsiteX6-31" fmla="*/ 361259 w 505781"/>
                          <a:gd name="connsiteY6-32" fmla="*/ 182898 h 184207"/>
                          <a:gd name="connsiteX7-33" fmla="*/ 497419 w 505781"/>
                          <a:gd name="connsiteY7-34" fmla="*/ 148177 h 184207"/>
                          <a:gd name="connsiteX8-35" fmla="*/ 475559 w 505781"/>
                          <a:gd name="connsiteY8-36" fmla="*/ 60978 h 184207"/>
                          <a:gd name="connsiteX0-37" fmla="*/ 27273 w 507075"/>
                          <a:gd name="connsiteY0-38" fmla="*/ 45738 h 184207"/>
                          <a:gd name="connsiteX1-39" fmla="*/ 4413 w 507075"/>
                          <a:gd name="connsiteY1-40" fmla="*/ 99078 h 184207"/>
                          <a:gd name="connsiteX2-41" fmla="*/ 107458 w 507075"/>
                          <a:gd name="connsiteY2-42" fmla="*/ 164864 h 184207"/>
                          <a:gd name="connsiteX3-43" fmla="*/ 240633 w 507075"/>
                          <a:gd name="connsiteY3-44" fmla="*/ 99078 h 184207"/>
                          <a:gd name="connsiteX4-45" fmla="*/ 263493 w 507075"/>
                          <a:gd name="connsiteY4-46" fmla="*/ 18 h 184207"/>
                          <a:gd name="connsiteX5-47" fmla="*/ 263482 w 507075"/>
                          <a:gd name="connsiteY5-48" fmla="*/ 107103 h 184207"/>
                          <a:gd name="connsiteX6-49" fmla="*/ 362553 w 507075"/>
                          <a:gd name="connsiteY6-50" fmla="*/ 182898 h 184207"/>
                          <a:gd name="connsiteX7-51" fmla="*/ 498713 w 507075"/>
                          <a:gd name="connsiteY7-52" fmla="*/ 148177 h 184207"/>
                          <a:gd name="connsiteX8-53" fmla="*/ 476853 w 507075"/>
                          <a:gd name="connsiteY8-54" fmla="*/ 60978 h 184207"/>
                          <a:gd name="connsiteX0-55" fmla="*/ 18837 w 498639"/>
                          <a:gd name="connsiteY0-56" fmla="*/ 45738 h 184207"/>
                          <a:gd name="connsiteX1-57" fmla="*/ 6379 w 498639"/>
                          <a:gd name="connsiteY1-58" fmla="*/ 118708 h 184207"/>
                          <a:gd name="connsiteX2-59" fmla="*/ 99022 w 498639"/>
                          <a:gd name="connsiteY2-60" fmla="*/ 164864 h 184207"/>
                          <a:gd name="connsiteX3-61" fmla="*/ 232197 w 498639"/>
                          <a:gd name="connsiteY3-62" fmla="*/ 99078 h 184207"/>
                          <a:gd name="connsiteX4-63" fmla="*/ 255057 w 498639"/>
                          <a:gd name="connsiteY4-64" fmla="*/ 18 h 184207"/>
                          <a:gd name="connsiteX5-65" fmla="*/ 255046 w 498639"/>
                          <a:gd name="connsiteY5-66" fmla="*/ 107103 h 184207"/>
                          <a:gd name="connsiteX6-67" fmla="*/ 354117 w 498639"/>
                          <a:gd name="connsiteY6-68" fmla="*/ 182898 h 184207"/>
                          <a:gd name="connsiteX7-69" fmla="*/ 490277 w 498639"/>
                          <a:gd name="connsiteY7-70" fmla="*/ 148177 h 184207"/>
                          <a:gd name="connsiteX8-71" fmla="*/ 468417 w 498639"/>
                          <a:gd name="connsiteY8-72" fmla="*/ 60978 h 184207"/>
                          <a:gd name="connsiteX0-73" fmla="*/ 18837 w 490561"/>
                          <a:gd name="connsiteY0-74" fmla="*/ 45738 h 184149"/>
                          <a:gd name="connsiteX1-75" fmla="*/ 6379 w 490561"/>
                          <a:gd name="connsiteY1-76" fmla="*/ 118708 h 184149"/>
                          <a:gd name="connsiteX2-77" fmla="*/ 99022 w 490561"/>
                          <a:gd name="connsiteY2-78" fmla="*/ 164864 h 184149"/>
                          <a:gd name="connsiteX3-79" fmla="*/ 232197 w 490561"/>
                          <a:gd name="connsiteY3-80" fmla="*/ 99078 h 184149"/>
                          <a:gd name="connsiteX4-81" fmla="*/ 255057 w 490561"/>
                          <a:gd name="connsiteY4-82" fmla="*/ 18 h 184149"/>
                          <a:gd name="connsiteX5-83" fmla="*/ 255046 w 490561"/>
                          <a:gd name="connsiteY5-84" fmla="*/ 107103 h 184149"/>
                          <a:gd name="connsiteX6-85" fmla="*/ 354117 w 490561"/>
                          <a:gd name="connsiteY6-86" fmla="*/ 182898 h 184149"/>
                          <a:gd name="connsiteX7-87" fmla="*/ 478863 w 490561"/>
                          <a:gd name="connsiteY7-88" fmla="*/ 147570 h 184149"/>
                          <a:gd name="connsiteX8-89" fmla="*/ 468417 w 490561"/>
                          <a:gd name="connsiteY8-90" fmla="*/ 60978 h 18414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11" y="connsiteY5-12"/>
                          </a:cxn>
                          <a:cxn ang="0">
                            <a:pos x="connsiteX6-13" y="connsiteY6-14"/>
                          </a:cxn>
                          <a:cxn ang="0">
                            <a:pos x="connsiteX7-15" y="connsiteY7-16"/>
                          </a:cxn>
                          <a:cxn ang="0">
                            <a:pos x="connsiteX8-17" y="connsiteY8-1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/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/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/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/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/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/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/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/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/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/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/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/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-1" fmla="*/ 607973 w 607973"/>
                      <a:gd name="connsiteY0-2" fmla="*/ 618550 h 710118"/>
                      <a:gd name="connsiteX1-3" fmla="*/ 169132 w 607973"/>
                      <a:gd name="connsiteY1-4" fmla="*/ 667477 h 710118"/>
                      <a:gd name="connsiteX2-5" fmla="*/ 8833 w 607973"/>
                      <a:gd name="connsiteY2-6" fmla="*/ 268044 h 710118"/>
                      <a:gd name="connsiteX3-7" fmla="*/ 347372 w 607973"/>
                      <a:gd name="connsiteY3-8" fmla="*/ 0 h 710118"/>
                      <a:gd name="connsiteX4-9" fmla="*/ 607973 w 607973"/>
                      <a:gd name="connsiteY4-10" fmla="*/ 618550 h 710118"/>
                      <a:gd name="connsiteX0-11" fmla="*/ 611711 w 611711"/>
                      <a:gd name="connsiteY0-12" fmla="*/ 617648 h 709680"/>
                      <a:gd name="connsiteX1-13" fmla="*/ 169168 w 611711"/>
                      <a:gd name="connsiteY1-14" fmla="*/ 667477 h 709680"/>
                      <a:gd name="connsiteX2-15" fmla="*/ 8869 w 611711"/>
                      <a:gd name="connsiteY2-16" fmla="*/ 268044 h 709680"/>
                      <a:gd name="connsiteX3-17" fmla="*/ 347408 w 611711"/>
                      <a:gd name="connsiteY3-18" fmla="*/ 0 h 709680"/>
                      <a:gd name="connsiteX4-19" fmla="*/ 611711 w 611711"/>
                      <a:gd name="connsiteY4-20" fmla="*/ 617648 h 709680"/>
                      <a:gd name="connsiteX0-21" fmla="*/ 598454 w 598454"/>
                      <a:gd name="connsiteY0-22" fmla="*/ 626687 h 714203"/>
                      <a:gd name="connsiteX1-23" fmla="*/ 169039 w 598454"/>
                      <a:gd name="connsiteY1-24" fmla="*/ 667477 h 714203"/>
                      <a:gd name="connsiteX2-25" fmla="*/ 8740 w 598454"/>
                      <a:gd name="connsiteY2-26" fmla="*/ 268044 h 714203"/>
                      <a:gd name="connsiteX3-27" fmla="*/ 347279 w 598454"/>
                      <a:gd name="connsiteY3-28" fmla="*/ 0 h 714203"/>
                      <a:gd name="connsiteX4-29" fmla="*/ 598454 w 598454"/>
                      <a:gd name="connsiteY4-30" fmla="*/ 626687 h 714203"/>
                      <a:gd name="connsiteX0-31" fmla="*/ 605585 w 605585"/>
                      <a:gd name="connsiteY0-32" fmla="*/ 627777 h 714770"/>
                      <a:gd name="connsiteX1-33" fmla="*/ 169107 w 605585"/>
                      <a:gd name="connsiteY1-34" fmla="*/ 667477 h 714770"/>
                      <a:gd name="connsiteX2-35" fmla="*/ 8808 w 605585"/>
                      <a:gd name="connsiteY2-36" fmla="*/ 268044 h 714770"/>
                      <a:gd name="connsiteX3-37" fmla="*/ 347347 w 605585"/>
                      <a:gd name="connsiteY3-38" fmla="*/ 0 h 714770"/>
                      <a:gd name="connsiteX4-39" fmla="*/ 605585 w 605585"/>
                      <a:gd name="connsiteY4-40" fmla="*/ 627777 h 7147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/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/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/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-1" fmla="*/ 26860 w 411079"/>
                  <a:gd name="connsiteY0-2" fmla="*/ 468739 h 517478"/>
                  <a:gd name="connsiteX1-3" fmla="*/ 350710 w 411079"/>
                  <a:gd name="connsiteY1-4" fmla="*/ 514459 h 517478"/>
                  <a:gd name="connsiteX2-5" fmla="*/ 369760 w 411079"/>
                  <a:gd name="connsiteY2-6" fmla="*/ 388729 h 517478"/>
                  <a:gd name="connsiteX3-7" fmla="*/ 404050 w 411079"/>
                  <a:gd name="connsiteY3-8" fmla="*/ 205849 h 517478"/>
                  <a:gd name="connsiteX4-9" fmla="*/ 400240 w 411079"/>
                  <a:gd name="connsiteY4-10" fmla="*/ 125839 h 517478"/>
                  <a:gd name="connsiteX5-11" fmla="*/ 293560 w 411079"/>
                  <a:gd name="connsiteY5-12" fmla="*/ 53449 h 517478"/>
                  <a:gd name="connsiteX6-13" fmla="*/ 217360 w 411079"/>
                  <a:gd name="connsiteY6-14" fmla="*/ 15349 h 517478"/>
                  <a:gd name="connsiteX7-15" fmla="*/ 152590 w 411079"/>
                  <a:gd name="connsiteY7-16" fmla="*/ 109 h 517478"/>
                  <a:gd name="connsiteX8-17" fmla="*/ 114490 w 411079"/>
                  <a:gd name="connsiteY8-18" fmla="*/ 11539 h 517478"/>
                  <a:gd name="connsiteX9-19" fmla="*/ 64960 w 411079"/>
                  <a:gd name="connsiteY9-20" fmla="*/ 61069 h 517478"/>
                  <a:gd name="connsiteX10-21" fmla="*/ 26860 w 411079"/>
                  <a:gd name="connsiteY10-22" fmla="*/ 186799 h 517478"/>
                  <a:gd name="connsiteX11-23" fmla="*/ 11620 w 411079"/>
                  <a:gd name="connsiteY11-24" fmla="*/ 274429 h 517478"/>
                  <a:gd name="connsiteX12-25" fmla="*/ 19240 w 411079"/>
                  <a:gd name="connsiteY12-26" fmla="*/ 362059 h 517478"/>
                  <a:gd name="connsiteX13-27" fmla="*/ 26860 w 411079"/>
                  <a:gd name="connsiteY13-28" fmla="*/ 468739 h 517478"/>
                  <a:gd name="connsiteX0-29" fmla="*/ 31691 w 415910"/>
                  <a:gd name="connsiteY0-30" fmla="*/ 468739 h 517478"/>
                  <a:gd name="connsiteX1-31" fmla="*/ 355541 w 415910"/>
                  <a:gd name="connsiteY1-32" fmla="*/ 514459 h 517478"/>
                  <a:gd name="connsiteX2-33" fmla="*/ 374591 w 415910"/>
                  <a:gd name="connsiteY2-34" fmla="*/ 388729 h 517478"/>
                  <a:gd name="connsiteX3-35" fmla="*/ 408881 w 415910"/>
                  <a:gd name="connsiteY3-36" fmla="*/ 205849 h 517478"/>
                  <a:gd name="connsiteX4-37" fmla="*/ 405071 w 415910"/>
                  <a:gd name="connsiteY4-38" fmla="*/ 125839 h 517478"/>
                  <a:gd name="connsiteX5-39" fmla="*/ 298391 w 415910"/>
                  <a:gd name="connsiteY5-40" fmla="*/ 53449 h 517478"/>
                  <a:gd name="connsiteX6-41" fmla="*/ 222191 w 415910"/>
                  <a:gd name="connsiteY6-42" fmla="*/ 15349 h 517478"/>
                  <a:gd name="connsiteX7-43" fmla="*/ 157421 w 415910"/>
                  <a:gd name="connsiteY7-44" fmla="*/ 109 h 517478"/>
                  <a:gd name="connsiteX8-45" fmla="*/ 119321 w 415910"/>
                  <a:gd name="connsiteY8-46" fmla="*/ 11539 h 517478"/>
                  <a:gd name="connsiteX9-47" fmla="*/ 69791 w 415910"/>
                  <a:gd name="connsiteY9-48" fmla="*/ 61069 h 517478"/>
                  <a:gd name="connsiteX10-49" fmla="*/ 31691 w 415910"/>
                  <a:gd name="connsiteY10-50" fmla="*/ 186799 h 517478"/>
                  <a:gd name="connsiteX11-51" fmla="*/ 16451 w 415910"/>
                  <a:gd name="connsiteY11-52" fmla="*/ 274429 h 517478"/>
                  <a:gd name="connsiteX12-53" fmla="*/ 12641 w 415910"/>
                  <a:gd name="connsiteY12-54" fmla="*/ 362059 h 517478"/>
                  <a:gd name="connsiteX13-55" fmla="*/ 31691 w 415910"/>
                  <a:gd name="connsiteY13-56" fmla="*/ 468739 h 517478"/>
                  <a:gd name="connsiteX0-57" fmla="*/ 30633 w 414852"/>
                  <a:gd name="connsiteY0-58" fmla="*/ 468739 h 524727"/>
                  <a:gd name="connsiteX1-59" fmla="*/ 339243 w 414852"/>
                  <a:gd name="connsiteY1-60" fmla="*/ 522079 h 524727"/>
                  <a:gd name="connsiteX2-61" fmla="*/ 373533 w 414852"/>
                  <a:gd name="connsiteY2-62" fmla="*/ 388729 h 524727"/>
                  <a:gd name="connsiteX3-63" fmla="*/ 407823 w 414852"/>
                  <a:gd name="connsiteY3-64" fmla="*/ 205849 h 524727"/>
                  <a:gd name="connsiteX4-65" fmla="*/ 404013 w 414852"/>
                  <a:gd name="connsiteY4-66" fmla="*/ 125839 h 524727"/>
                  <a:gd name="connsiteX5-67" fmla="*/ 297333 w 414852"/>
                  <a:gd name="connsiteY5-68" fmla="*/ 53449 h 524727"/>
                  <a:gd name="connsiteX6-69" fmla="*/ 221133 w 414852"/>
                  <a:gd name="connsiteY6-70" fmla="*/ 15349 h 524727"/>
                  <a:gd name="connsiteX7-71" fmla="*/ 156363 w 414852"/>
                  <a:gd name="connsiteY7-72" fmla="*/ 109 h 524727"/>
                  <a:gd name="connsiteX8-73" fmla="*/ 118263 w 414852"/>
                  <a:gd name="connsiteY8-74" fmla="*/ 11539 h 524727"/>
                  <a:gd name="connsiteX9-75" fmla="*/ 68733 w 414852"/>
                  <a:gd name="connsiteY9-76" fmla="*/ 61069 h 524727"/>
                  <a:gd name="connsiteX10-77" fmla="*/ 30633 w 414852"/>
                  <a:gd name="connsiteY10-78" fmla="*/ 186799 h 524727"/>
                  <a:gd name="connsiteX11-79" fmla="*/ 15393 w 414852"/>
                  <a:gd name="connsiteY11-80" fmla="*/ 274429 h 524727"/>
                  <a:gd name="connsiteX12-81" fmla="*/ 11583 w 414852"/>
                  <a:gd name="connsiteY12-82" fmla="*/ 362059 h 524727"/>
                  <a:gd name="connsiteX13-83" fmla="*/ 30633 w 414852"/>
                  <a:gd name="connsiteY13-84" fmla="*/ 468739 h 524727"/>
                  <a:gd name="connsiteX0-85" fmla="*/ 30633 w 414852"/>
                  <a:gd name="connsiteY0-86" fmla="*/ 491504 h 547492"/>
                  <a:gd name="connsiteX1-87" fmla="*/ 339243 w 414852"/>
                  <a:gd name="connsiteY1-88" fmla="*/ 544844 h 547492"/>
                  <a:gd name="connsiteX2-89" fmla="*/ 373533 w 414852"/>
                  <a:gd name="connsiteY2-90" fmla="*/ 411494 h 547492"/>
                  <a:gd name="connsiteX3-91" fmla="*/ 407823 w 414852"/>
                  <a:gd name="connsiteY3-92" fmla="*/ 228614 h 547492"/>
                  <a:gd name="connsiteX4-93" fmla="*/ 404013 w 414852"/>
                  <a:gd name="connsiteY4-94" fmla="*/ 148604 h 547492"/>
                  <a:gd name="connsiteX5-95" fmla="*/ 297333 w 414852"/>
                  <a:gd name="connsiteY5-96" fmla="*/ 76214 h 547492"/>
                  <a:gd name="connsiteX6-97" fmla="*/ 221133 w 414852"/>
                  <a:gd name="connsiteY6-98" fmla="*/ 38114 h 547492"/>
                  <a:gd name="connsiteX7-99" fmla="*/ 152553 w 414852"/>
                  <a:gd name="connsiteY7-100" fmla="*/ 14 h 547492"/>
                  <a:gd name="connsiteX8-101" fmla="*/ 118263 w 414852"/>
                  <a:gd name="connsiteY8-102" fmla="*/ 34304 h 547492"/>
                  <a:gd name="connsiteX9-103" fmla="*/ 68733 w 414852"/>
                  <a:gd name="connsiteY9-104" fmla="*/ 83834 h 547492"/>
                  <a:gd name="connsiteX10-105" fmla="*/ 30633 w 414852"/>
                  <a:gd name="connsiteY10-106" fmla="*/ 209564 h 547492"/>
                  <a:gd name="connsiteX11-107" fmla="*/ 15393 w 414852"/>
                  <a:gd name="connsiteY11-108" fmla="*/ 297194 h 547492"/>
                  <a:gd name="connsiteX12-109" fmla="*/ 11583 w 414852"/>
                  <a:gd name="connsiteY12-110" fmla="*/ 384824 h 547492"/>
                  <a:gd name="connsiteX13-111" fmla="*/ 30633 w 414852"/>
                  <a:gd name="connsiteY13-112" fmla="*/ 491504 h 547492"/>
                  <a:gd name="connsiteX0-113" fmla="*/ 30633 w 414852"/>
                  <a:gd name="connsiteY0-114" fmla="*/ 491924 h 547912"/>
                  <a:gd name="connsiteX1-115" fmla="*/ 339243 w 414852"/>
                  <a:gd name="connsiteY1-116" fmla="*/ 545264 h 547912"/>
                  <a:gd name="connsiteX2-117" fmla="*/ 373533 w 414852"/>
                  <a:gd name="connsiteY2-118" fmla="*/ 411914 h 547912"/>
                  <a:gd name="connsiteX3-119" fmla="*/ 407823 w 414852"/>
                  <a:gd name="connsiteY3-120" fmla="*/ 229034 h 547912"/>
                  <a:gd name="connsiteX4-121" fmla="*/ 404013 w 414852"/>
                  <a:gd name="connsiteY4-122" fmla="*/ 149024 h 547912"/>
                  <a:gd name="connsiteX5-123" fmla="*/ 297333 w 414852"/>
                  <a:gd name="connsiteY5-124" fmla="*/ 76634 h 547912"/>
                  <a:gd name="connsiteX6-125" fmla="*/ 221133 w 414852"/>
                  <a:gd name="connsiteY6-126" fmla="*/ 19484 h 547912"/>
                  <a:gd name="connsiteX7-127" fmla="*/ 152553 w 414852"/>
                  <a:gd name="connsiteY7-128" fmla="*/ 434 h 547912"/>
                  <a:gd name="connsiteX8-129" fmla="*/ 118263 w 414852"/>
                  <a:gd name="connsiteY8-130" fmla="*/ 34724 h 547912"/>
                  <a:gd name="connsiteX9-131" fmla="*/ 68733 w 414852"/>
                  <a:gd name="connsiteY9-132" fmla="*/ 84254 h 547912"/>
                  <a:gd name="connsiteX10-133" fmla="*/ 30633 w 414852"/>
                  <a:gd name="connsiteY10-134" fmla="*/ 209984 h 547912"/>
                  <a:gd name="connsiteX11-135" fmla="*/ 15393 w 414852"/>
                  <a:gd name="connsiteY11-136" fmla="*/ 297614 h 547912"/>
                  <a:gd name="connsiteX12-137" fmla="*/ 11583 w 414852"/>
                  <a:gd name="connsiteY12-138" fmla="*/ 385244 h 547912"/>
                  <a:gd name="connsiteX13-139" fmla="*/ 30633 w 414852"/>
                  <a:gd name="connsiteY13-140" fmla="*/ 491924 h 547912"/>
                  <a:gd name="connsiteX0-141" fmla="*/ 29320 w 413539"/>
                  <a:gd name="connsiteY0-142" fmla="*/ 491924 h 555241"/>
                  <a:gd name="connsiteX1-143" fmla="*/ 318880 w 413539"/>
                  <a:gd name="connsiteY1-144" fmla="*/ 552884 h 555241"/>
                  <a:gd name="connsiteX2-145" fmla="*/ 372220 w 413539"/>
                  <a:gd name="connsiteY2-146" fmla="*/ 411914 h 555241"/>
                  <a:gd name="connsiteX3-147" fmla="*/ 406510 w 413539"/>
                  <a:gd name="connsiteY3-148" fmla="*/ 229034 h 555241"/>
                  <a:gd name="connsiteX4-149" fmla="*/ 402700 w 413539"/>
                  <a:gd name="connsiteY4-150" fmla="*/ 149024 h 555241"/>
                  <a:gd name="connsiteX5-151" fmla="*/ 296020 w 413539"/>
                  <a:gd name="connsiteY5-152" fmla="*/ 76634 h 555241"/>
                  <a:gd name="connsiteX6-153" fmla="*/ 219820 w 413539"/>
                  <a:gd name="connsiteY6-154" fmla="*/ 19484 h 555241"/>
                  <a:gd name="connsiteX7-155" fmla="*/ 151240 w 413539"/>
                  <a:gd name="connsiteY7-156" fmla="*/ 434 h 555241"/>
                  <a:gd name="connsiteX8-157" fmla="*/ 116950 w 413539"/>
                  <a:gd name="connsiteY8-158" fmla="*/ 34724 h 555241"/>
                  <a:gd name="connsiteX9-159" fmla="*/ 67420 w 413539"/>
                  <a:gd name="connsiteY9-160" fmla="*/ 84254 h 555241"/>
                  <a:gd name="connsiteX10-161" fmla="*/ 29320 w 413539"/>
                  <a:gd name="connsiteY10-162" fmla="*/ 209984 h 555241"/>
                  <a:gd name="connsiteX11-163" fmla="*/ 14080 w 413539"/>
                  <a:gd name="connsiteY11-164" fmla="*/ 297614 h 555241"/>
                  <a:gd name="connsiteX12-165" fmla="*/ 10270 w 413539"/>
                  <a:gd name="connsiteY12-166" fmla="*/ 385244 h 555241"/>
                  <a:gd name="connsiteX13-167" fmla="*/ 29320 w 413539"/>
                  <a:gd name="connsiteY13-168" fmla="*/ 491924 h 555241"/>
                  <a:gd name="connsiteX0-169" fmla="*/ 29060 w 413279"/>
                  <a:gd name="connsiteY0-170" fmla="*/ 491924 h 551568"/>
                  <a:gd name="connsiteX1-171" fmla="*/ 314810 w 413279"/>
                  <a:gd name="connsiteY1-172" fmla="*/ 549074 h 551568"/>
                  <a:gd name="connsiteX2-173" fmla="*/ 371960 w 413279"/>
                  <a:gd name="connsiteY2-174" fmla="*/ 411914 h 551568"/>
                  <a:gd name="connsiteX3-175" fmla="*/ 406250 w 413279"/>
                  <a:gd name="connsiteY3-176" fmla="*/ 229034 h 551568"/>
                  <a:gd name="connsiteX4-177" fmla="*/ 402440 w 413279"/>
                  <a:gd name="connsiteY4-178" fmla="*/ 149024 h 551568"/>
                  <a:gd name="connsiteX5-179" fmla="*/ 295760 w 413279"/>
                  <a:gd name="connsiteY5-180" fmla="*/ 76634 h 551568"/>
                  <a:gd name="connsiteX6-181" fmla="*/ 219560 w 413279"/>
                  <a:gd name="connsiteY6-182" fmla="*/ 19484 h 551568"/>
                  <a:gd name="connsiteX7-183" fmla="*/ 150980 w 413279"/>
                  <a:gd name="connsiteY7-184" fmla="*/ 434 h 551568"/>
                  <a:gd name="connsiteX8-185" fmla="*/ 116690 w 413279"/>
                  <a:gd name="connsiteY8-186" fmla="*/ 34724 h 551568"/>
                  <a:gd name="connsiteX9-187" fmla="*/ 67160 w 413279"/>
                  <a:gd name="connsiteY9-188" fmla="*/ 84254 h 551568"/>
                  <a:gd name="connsiteX10-189" fmla="*/ 29060 w 413279"/>
                  <a:gd name="connsiteY10-190" fmla="*/ 209984 h 551568"/>
                  <a:gd name="connsiteX11-191" fmla="*/ 13820 w 413279"/>
                  <a:gd name="connsiteY11-192" fmla="*/ 297614 h 551568"/>
                  <a:gd name="connsiteX12-193" fmla="*/ 10010 w 413279"/>
                  <a:gd name="connsiteY12-194" fmla="*/ 385244 h 551568"/>
                  <a:gd name="connsiteX13-195" fmla="*/ 29060 w 413279"/>
                  <a:gd name="connsiteY13-196" fmla="*/ 491924 h 551568"/>
                  <a:gd name="connsiteX0-197" fmla="*/ 48256 w 405805"/>
                  <a:gd name="connsiteY0-198" fmla="*/ 499544 h 552385"/>
                  <a:gd name="connsiteX1-199" fmla="*/ 307336 w 405805"/>
                  <a:gd name="connsiteY1-200" fmla="*/ 549074 h 552385"/>
                  <a:gd name="connsiteX2-201" fmla="*/ 364486 w 405805"/>
                  <a:gd name="connsiteY2-202" fmla="*/ 411914 h 552385"/>
                  <a:gd name="connsiteX3-203" fmla="*/ 398776 w 405805"/>
                  <a:gd name="connsiteY3-204" fmla="*/ 229034 h 552385"/>
                  <a:gd name="connsiteX4-205" fmla="*/ 394966 w 405805"/>
                  <a:gd name="connsiteY4-206" fmla="*/ 149024 h 552385"/>
                  <a:gd name="connsiteX5-207" fmla="*/ 288286 w 405805"/>
                  <a:gd name="connsiteY5-208" fmla="*/ 76634 h 552385"/>
                  <a:gd name="connsiteX6-209" fmla="*/ 212086 w 405805"/>
                  <a:gd name="connsiteY6-210" fmla="*/ 19484 h 552385"/>
                  <a:gd name="connsiteX7-211" fmla="*/ 143506 w 405805"/>
                  <a:gd name="connsiteY7-212" fmla="*/ 434 h 552385"/>
                  <a:gd name="connsiteX8-213" fmla="*/ 109216 w 405805"/>
                  <a:gd name="connsiteY8-214" fmla="*/ 34724 h 552385"/>
                  <a:gd name="connsiteX9-215" fmla="*/ 59686 w 405805"/>
                  <a:gd name="connsiteY9-216" fmla="*/ 84254 h 552385"/>
                  <a:gd name="connsiteX10-217" fmla="*/ 21586 w 405805"/>
                  <a:gd name="connsiteY10-218" fmla="*/ 209984 h 552385"/>
                  <a:gd name="connsiteX11-219" fmla="*/ 6346 w 405805"/>
                  <a:gd name="connsiteY11-220" fmla="*/ 297614 h 552385"/>
                  <a:gd name="connsiteX12-221" fmla="*/ 2536 w 405805"/>
                  <a:gd name="connsiteY12-222" fmla="*/ 385244 h 552385"/>
                  <a:gd name="connsiteX13-223" fmla="*/ 48256 w 405805"/>
                  <a:gd name="connsiteY13-224" fmla="*/ 499544 h 552385"/>
                  <a:gd name="connsiteX0-225" fmla="*/ 48256 w 405028"/>
                  <a:gd name="connsiteY0-226" fmla="*/ 499523 h 552364"/>
                  <a:gd name="connsiteX1-227" fmla="*/ 307336 w 405028"/>
                  <a:gd name="connsiteY1-228" fmla="*/ 549053 h 552364"/>
                  <a:gd name="connsiteX2-229" fmla="*/ 364486 w 405028"/>
                  <a:gd name="connsiteY2-230" fmla="*/ 411893 h 552364"/>
                  <a:gd name="connsiteX3-231" fmla="*/ 398776 w 405028"/>
                  <a:gd name="connsiteY3-232" fmla="*/ 229013 h 552364"/>
                  <a:gd name="connsiteX4-233" fmla="*/ 394966 w 405028"/>
                  <a:gd name="connsiteY4-234" fmla="*/ 149003 h 552364"/>
                  <a:gd name="connsiteX5-235" fmla="*/ 299716 w 405028"/>
                  <a:gd name="connsiteY5-236" fmla="*/ 72803 h 552364"/>
                  <a:gd name="connsiteX6-237" fmla="*/ 212086 w 405028"/>
                  <a:gd name="connsiteY6-238" fmla="*/ 19463 h 552364"/>
                  <a:gd name="connsiteX7-239" fmla="*/ 143506 w 405028"/>
                  <a:gd name="connsiteY7-240" fmla="*/ 413 h 552364"/>
                  <a:gd name="connsiteX8-241" fmla="*/ 109216 w 405028"/>
                  <a:gd name="connsiteY8-242" fmla="*/ 34703 h 552364"/>
                  <a:gd name="connsiteX9-243" fmla="*/ 59686 w 405028"/>
                  <a:gd name="connsiteY9-244" fmla="*/ 84233 h 552364"/>
                  <a:gd name="connsiteX10-245" fmla="*/ 21586 w 405028"/>
                  <a:gd name="connsiteY10-246" fmla="*/ 209963 h 552364"/>
                  <a:gd name="connsiteX11-247" fmla="*/ 6346 w 405028"/>
                  <a:gd name="connsiteY11-248" fmla="*/ 297593 h 552364"/>
                  <a:gd name="connsiteX12-249" fmla="*/ 2536 w 405028"/>
                  <a:gd name="connsiteY12-250" fmla="*/ 385223 h 552364"/>
                  <a:gd name="connsiteX13-251" fmla="*/ 48256 w 405028"/>
                  <a:gd name="connsiteY13-252" fmla="*/ 499523 h 552364"/>
                  <a:gd name="connsiteX0-253" fmla="*/ 48256 w 405028"/>
                  <a:gd name="connsiteY0-254" fmla="*/ 499239 h 552080"/>
                  <a:gd name="connsiteX1-255" fmla="*/ 307336 w 405028"/>
                  <a:gd name="connsiteY1-256" fmla="*/ 548769 h 552080"/>
                  <a:gd name="connsiteX2-257" fmla="*/ 364486 w 405028"/>
                  <a:gd name="connsiteY2-258" fmla="*/ 411609 h 552080"/>
                  <a:gd name="connsiteX3-259" fmla="*/ 398776 w 405028"/>
                  <a:gd name="connsiteY3-260" fmla="*/ 228729 h 552080"/>
                  <a:gd name="connsiteX4-261" fmla="*/ 394966 w 405028"/>
                  <a:gd name="connsiteY4-262" fmla="*/ 148719 h 552080"/>
                  <a:gd name="connsiteX5-263" fmla="*/ 299716 w 405028"/>
                  <a:gd name="connsiteY5-264" fmla="*/ 72519 h 552080"/>
                  <a:gd name="connsiteX6-265" fmla="*/ 212086 w 405028"/>
                  <a:gd name="connsiteY6-266" fmla="*/ 19179 h 552080"/>
                  <a:gd name="connsiteX7-267" fmla="*/ 143506 w 405028"/>
                  <a:gd name="connsiteY7-268" fmla="*/ 129 h 552080"/>
                  <a:gd name="connsiteX8-269" fmla="*/ 90166 w 405028"/>
                  <a:gd name="connsiteY8-270" fmla="*/ 26799 h 552080"/>
                  <a:gd name="connsiteX9-271" fmla="*/ 59686 w 405028"/>
                  <a:gd name="connsiteY9-272" fmla="*/ 83949 h 552080"/>
                  <a:gd name="connsiteX10-273" fmla="*/ 21586 w 405028"/>
                  <a:gd name="connsiteY10-274" fmla="*/ 209679 h 552080"/>
                  <a:gd name="connsiteX11-275" fmla="*/ 6346 w 405028"/>
                  <a:gd name="connsiteY11-276" fmla="*/ 297309 h 552080"/>
                  <a:gd name="connsiteX12-277" fmla="*/ 2536 w 405028"/>
                  <a:gd name="connsiteY12-278" fmla="*/ 384939 h 552080"/>
                  <a:gd name="connsiteX13-279" fmla="*/ 48256 w 405028"/>
                  <a:gd name="connsiteY13-280" fmla="*/ 499239 h 552080"/>
                  <a:gd name="connsiteX0-281" fmla="*/ 48256 w 405028"/>
                  <a:gd name="connsiteY0-282" fmla="*/ 499239 h 552080"/>
                  <a:gd name="connsiteX1-283" fmla="*/ 307336 w 405028"/>
                  <a:gd name="connsiteY1-284" fmla="*/ 548769 h 552080"/>
                  <a:gd name="connsiteX2-285" fmla="*/ 364486 w 405028"/>
                  <a:gd name="connsiteY2-286" fmla="*/ 411609 h 552080"/>
                  <a:gd name="connsiteX3-287" fmla="*/ 398776 w 405028"/>
                  <a:gd name="connsiteY3-288" fmla="*/ 228729 h 552080"/>
                  <a:gd name="connsiteX4-289" fmla="*/ 394966 w 405028"/>
                  <a:gd name="connsiteY4-290" fmla="*/ 148719 h 552080"/>
                  <a:gd name="connsiteX5-291" fmla="*/ 299716 w 405028"/>
                  <a:gd name="connsiteY5-292" fmla="*/ 72519 h 552080"/>
                  <a:gd name="connsiteX6-293" fmla="*/ 212086 w 405028"/>
                  <a:gd name="connsiteY6-294" fmla="*/ 19179 h 552080"/>
                  <a:gd name="connsiteX7-295" fmla="*/ 143506 w 405028"/>
                  <a:gd name="connsiteY7-296" fmla="*/ 129 h 552080"/>
                  <a:gd name="connsiteX8-297" fmla="*/ 90166 w 405028"/>
                  <a:gd name="connsiteY8-298" fmla="*/ 26799 h 552080"/>
                  <a:gd name="connsiteX9-299" fmla="*/ 52066 w 405028"/>
                  <a:gd name="connsiteY9-300" fmla="*/ 82044 h 552080"/>
                  <a:gd name="connsiteX10-301" fmla="*/ 21586 w 405028"/>
                  <a:gd name="connsiteY10-302" fmla="*/ 209679 h 552080"/>
                  <a:gd name="connsiteX11-303" fmla="*/ 6346 w 405028"/>
                  <a:gd name="connsiteY11-304" fmla="*/ 297309 h 552080"/>
                  <a:gd name="connsiteX12-305" fmla="*/ 2536 w 405028"/>
                  <a:gd name="connsiteY12-306" fmla="*/ 384939 h 552080"/>
                  <a:gd name="connsiteX13-307" fmla="*/ 48256 w 405028"/>
                  <a:gd name="connsiteY13-308" fmla="*/ 499239 h 552080"/>
                  <a:gd name="connsiteX0-309" fmla="*/ 48256 w 405028"/>
                  <a:gd name="connsiteY0-310" fmla="*/ 499239 h 552080"/>
                  <a:gd name="connsiteX1-311" fmla="*/ 307336 w 405028"/>
                  <a:gd name="connsiteY1-312" fmla="*/ 548769 h 552080"/>
                  <a:gd name="connsiteX2-313" fmla="*/ 364486 w 405028"/>
                  <a:gd name="connsiteY2-314" fmla="*/ 411609 h 552080"/>
                  <a:gd name="connsiteX3-315" fmla="*/ 398776 w 405028"/>
                  <a:gd name="connsiteY3-316" fmla="*/ 228729 h 552080"/>
                  <a:gd name="connsiteX4-317" fmla="*/ 394966 w 405028"/>
                  <a:gd name="connsiteY4-318" fmla="*/ 148719 h 552080"/>
                  <a:gd name="connsiteX5-319" fmla="*/ 299716 w 405028"/>
                  <a:gd name="connsiteY5-320" fmla="*/ 72519 h 552080"/>
                  <a:gd name="connsiteX6-321" fmla="*/ 212086 w 405028"/>
                  <a:gd name="connsiteY6-322" fmla="*/ 19179 h 552080"/>
                  <a:gd name="connsiteX7-323" fmla="*/ 143506 w 405028"/>
                  <a:gd name="connsiteY7-324" fmla="*/ 129 h 552080"/>
                  <a:gd name="connsiteX8-325" fmla="*/ 90166 w 405028"/>
                  <a:gd name="connsiteY8-326" fmla="*/ 26799 h 552080"/>
                  <a:gd name="connsiteX9-327" fmla="*/ 52066 w 405028"/>
                  <a:gd name="connsiteY9-328" fmla="*/ 82044 h 552080"/>
                  <a:gd name="connsiteX10-329" fmla="*/ 13966 w 405028"/>
                  <a:gd name="connsiteY10-330" fmla="*/ 211584 h 552080"/>
                  <a:gd name="connsiteX11-331" fmla="*/ 6346 w 405028"/>
                  <a:gd name="connsiteY11-332" fmla="*/ 297309 h 552080"/>
                  <a:gd name="connsiteX12-333" fmla="*/ 2536 w 405028"/>
                  <a:gd name="connsiteY12-334" fmla="*/ 384939 h 552080"/>
                  <a:gd name="connsiteX13-335" fmla="*/ 48256 w 405028"/>
                  <a:gd name="connsiteY13-336" fmla="*/ 499239 h 552080"/>
                  <a:gd name="connsiteX0-337" fmla="*/ 50201 w 406973"/>
                  <a:gd name="connsiteY0-338" fmla="*/ 499239 h 552080"/>
                  <a:gd name="connsiteX1-339" fmla="*/ 309281 w 406973"/>
                  <a:gd name="connsiteY1-340" fmla="*/ 548769 h 552080"/>
                  <a:gd name="connsiteX2-341" fmla="*/ 366431 w 406973"/>
                  <a:gd name="connsiteY2-342" fmla="*/ 411609 h 552080"/>
                  <a:gd name="connsiteX3-343" fmla="*/ 400721 w 406973"/>
                  <a:gd name="connsiteY3-344" fmla="*/ 228729 h 552080"/>
                  <a:gd name="connsiteX4-345" fmla="*/ 396911 w 406973"/>
                  <a:gd name="connsiteY4-346" fmla="*/ 148719 h 552080"/>
                  <a:gd name="connsiteX5-347" fmla="*/ 301661 w 406973"/>
                  <a:gd name="connsiteY5-348" fmla="*/ 72519 h 552080"/>
                  <a:gd name="connsiteX6-349" fmla="*/ 214031 w 406973"/>
                  <a:gd name="connsiteY6-350" fmla="*/ 19179 h 552080"/>
                  <a:gd name="connsiteX7-351" fmla="*/ 145451 w 406973"/>
                  <a:gd name="connsiteY7-352" fmla="*/ 129 h 552080"/>
                  <a:gd name="connsiteX8-353" fmla="*/ 92111 w 406973"/>
                  <a:gd name="connsiteY8-354" fmla="*/ 26799 h 552080"/>
                  <a:gd name="connsiteX9-355" fmla="*/ 54011 w 406973"/>
                  <a:gd name="connsiteY9-356" fmla="*/ 82044 h 552080"/>
                  <a:gd name="connsiteX10-357" fmla="*/ 15911 w 406973"/>
                  <a:gd name="connsiteY10-358" fmla="*/ 211584 h 552080"/>
                  <a:gd name="connsiteX11-359" fmla="*/ 2576 w 406973"/>
                  <a:gd name="connsiteY11-360" fmla="*/ 306834 h 552080"/>
                  <a:gd name="connsiteX12-361" fmla="*/ 4481 w 406973"/>
                  <a:gd name="connsiteY12-362" fmla="*/ 384939 h 552080"/>
                  <a:gd name="connsiteX13-363" fmla="*/ 50201 w 406973"/>
                  <a:gd name="connsiteY13-364" fmla="*/ 499239 h 552080"/>
                  <a:gd name="connsiteX0-365" fmla="*/ 52861 w 409633"/>
                  <a:gd name="connsiteY0-366" fmla="*/ 499239 h 552041"/>
                  <a:gd name="connsiteX1-367" fmla="*/ 311941 w 409633"/>
                  <a:gd name="connsiteY1-368" fmla="*/ 548769 h 552041"/>
                  <a:gd name="connsiteX2-369" fmla="*/ 369091 w 409633"/>
                  <a:gd name="connsiteY2-370" fmla="*/ 411609 h 552041"/>
                  <a:gd name="connsiteX3-371" fmla="*/ 403381 w 409633"/>
                  <a:gd name="connsiteY3-372" fmla="*/ 228729 h 552041"/>
                  <a:gd name="connsiteX4-373" fmla="*/ 399571 w 409633"/>
                  <a:gd name="connsiteY4-374" fmla="*/ 148719 h 552041"/>
                  <a:gd name="connsiteX5-375" fmla="*/ 304321 w 409633"/>
                  <a:gd name="connsiteY5-376" fmla="*/ 72519 h 552041"/>
                  <a:gd name="connsiteX6-377" fmla="*/ 216691 w 409633"/>
                  <a:gd name="connsiteY6-378" fmla="*/ 19179 h 552041"/>
                  <a:gd name="connsiteX7-379" fmla="*/ 148111 w 409633"/>
                  <a:gd name="connsiteY7-380" fmla="*/ 129 h 552041"/>
                  <a:gd name="connsiteX8-381" fmla="*/ 94771 w 409633"/>
                  <a:gd name="connsiteY8-382" fmla="*/ 26799 h 552041"/>
                  <a:gd name="connsiteX9-383" fmla="*/ 56671 w 409633"/>
                  <a:gd name="connsiteY9-384" fmla="*/ 82044 h 552041"/>
                  <a:gd name="connsiteX10-385" fmla="*/ 18571 w 409633"/>
                  <a:gd name="connsiteY10-386" fmla="*/ 211584 h 552041"/>
                  <a:gd name="connsiteX11-387" fmla="*/ 5236 w 409633"/>
                  <a:gd name="connsiteY11-388" fmla="*/ 306834 h 552041"/>
                  <a:gd name="connsiteX12-389" fmla="*/ 3331 w 409633"/>
                  <a:gd name="connsiteY12-390" fmla="*/ 388749 h 552041"/>
                  <a:gd name="connsiteX13-391" fmla="*/ 52861 w 409633"/>
                  <a:gd name="connsiteY13-392" fmla="*/ 499239 h 552041"/>
                  <a:gd name="connsiteX0-393" fmla="*/ 44680 w 409072"/>
                  <a:gd name="connsiteY0-394" fmla="*/ 504954 h 552796"/>
                  <a:gd name="connsiteX1-395" fmla="*/ 311380 w 409072"/>
                  <a:gd name="connsiteY1-396" fmla="*/ 548769 h 552796"/>
                  <a:gd name="connsiteX2-397" fmla="*/ 368530 w 409072"/>
                  <a:gd name="connsiteY2-398" fmla="*/ 411609 h 552796"/>
                  <a:gd name="connsiteX3-399" fmla="*/ 402820 w 409072"/>
                  <a:gd name="connsiteY3-400" fmla="*/ 228729 h 552796"/>
                  <a:gd name="connsiteX4-401" fmla="*/ 399010 w 409072"/>
                  <a:gd name="connsiteY4-402" fmla="*/ 148719 h 552796"/>
                  <a:gd name="connsiteX5-403" fmla="*/ 303760 w 409072"/>
                  <a:gd name="connsiteY5-404" fmla="*/ 72519 h 552796"/>
                  <a:gd name="connsiteX6-405" fmla="*/ 216130 w 409072"/>
                  <a:gd name="connsiteY6-406" fmla="*/ 19179 h 552796"/>
                  <a:gd name="connsiteX7-407" fmla="*/ 147550 w 409072"/>
                  <a:gd name="connsiteY7-408" fmla="*/ 129 h 552796"/>
                  <a:gd name="connsiteX8-409" fmla="*/ 94210 w 409072"/>
                  <a:gd name="connsiteY8-410" fmla="*/ 26799 h 552796"/>
                  <a:gd name="connsiteX9-411" fmla="*/ 56110 w 409072"/>
                  <a:gd name="connsiteY9-412" fmla="*/ 82044 h 552796"/>
                  <a:gd name="connsiteX10-413" fmla="*/ 18010 w 409072"/>
                  <a:gd name="connsiteY10-414" fmla="*/ 211584 h 552796"/>
                  <a:gd name="connsiteX11-415" fmla="*/ 4675 w 409072"/>
                  <a:gd name="connsiteY11-416" fmla="*/ 306834 h 552796"/>
                  <a:gd name="connsiteX12-417" fmla="*/ 2770 w 409072"/>
                  <a:gd name="connsiteY12-418" fmla="*/ 388749 h 552796"/>
                  <a:gd name="connsiteX13-419" fmla="*/ 44680 w 409072"/>
                  <a:gd name="connsiteY13-420" fmla="*/ 504954 h 552796"/>
                  <a:gd name="connsiteX0-421" fmla="*/ 44680 w 409072"/>
                  <a:gd name="connsiteY0-422" fmla="*/ 504954 h 554568"/>
                  <a:gd name="connsiteX1-423" fmla="*/ 313285 w 409072"/>
                  <a:gd name="connsiteY1-424" fmla="*/ 550674 h 554568"/>
                  <a:gd name="connsiteX2-425" fmla="*/ 368530 w 409072"/>
                  <a:gd name="connsiteY2-426" fmla="*/ 411609 h 554568"/>
                  <a:gd name="connsiteX3-427" fmla="*/ 402820 w 409072"/>
                  <a:gd name="connsiteY3-428" fmla="*/ 228729 h 554568"/>
                  <a:gd name="connsiteX4-429" fmla="*/ 399010 w 409072"/>
                  <a:gd name="connsiteY4-430" fmla="*/ 148719 h 554568"/>
                  <a:gd name="connsiteX5-431" fmla="*/ 303760 w 409072"/>
                  <a:gd name="connsiteY5-432" fmla="*/ 72519 h 554568"/>
                  <a:gd name="connsiteX6-433" fmla="*/ 216130 w 409072"/>
                  <a:gd name="connsiteY6-434" fmla="*/ 19179 h 554568"/>
                  <a:gd name="connsiteX7-435" fmla="*/ 147550 w 409072"/>
                  <a:gd name="connsiteY7-436" fmla="*/ 129 h 554568"/>
                  <a:gd name="connsiteX8-437" fmla="*/ 94210 w 409072"/>
                  <a:gd name="connsiteY8-438" fmla="*/ 26799 h 554568"/>
                  <a:gd name="connsiteX9-439" fmla="*/ 56110 w 409072"/>
                  <a:gd name="connsiteY9-440" fmla="*/ 82044 h 554568"/>
                  <a:gd name="connsiteX10-441" fmla="*/ 18010 w 409072"/>
                  <a:gd name="connsiteY10-442" fmla="*/ 211584 h 554568"/>
                  <a:gd name="connsiteX11-443" fmla="*/ 4675 w 409072"/>
                  <a:gd name="connsiteY11-444" fmla="*/ 306834 h 554568"/>
                  <a:gd name="connsiteX12-445" fmla="*/ 2770 w 409072"/>
                  <a:gd name="connsiteY12-446" fmla="*/ 388749 h 554568"/>
                  <a:gd name="connsiteX13-447" fmla="*/ 44680 w 409072"/>
                  <a:gd name="connsiteY13-448" fmla="*/ 504954 h 554568"/>
                  <a:gd name="connsiteX0-449" fmla="*/ 44680 w 409072"/>
                  <a:gd name="connsiteY0-450" fmla="*/ 504954 h 567170"/>
                  <a:gd name="connsiteX1-451" fmla="*/ 309475 w 409072"/>
                  <a:gd name="connsiteY1-452" fmla="*/ 564009 h 567170"/>
                  <a:gd name="connsiteX2-453" fmla="*/ 368530 w 409072"/>
                  <a:gd name="connsiteY2-454" fmla="*/ 411609 h 567170"/>
                  <a:gd name="connsiteX3-455" fmla="*/ 402820 w 409072"/>
                  <a:gd name="connsiteY3-456" fmla="*/ 228729 h 567170"/>
                  <a:gd name="connsiteX4-457" fmla="*/ 399010 w 409072"/>
                  <a:gd name="connsiteY4-458" fmla="*/ 148719 h 567170"/>
                  <a:gd name="connsiteX5-459" fmla="*/ 303760 w 409072"/>
                  <a:gd name="connsiteY5-460" fmla="*/ 72519 h 567170"/>
                  <a:gd name="connsiteX6-461" fmla="*/ 216130 w 409072"/>
                  <a:gd name="connsiteY6-462" fmla="*/ 19179 h 567170"/>
                  <a:gd name="connsiteX7-463" fmla="*/ 147550 w 409072"/>
                  <a:gd name="connsiteY7-464" fmla="*/ 129 h 567170"/>
                  <a:gd name="connsiteX8-465" fmla="*/ 94210 w 409072"/>
                  <a:gd name="connsiteY8-466" fmla="*/ 26799 h 567170"/>
                  <a:gd name="connsiteX9-467" fmla="*/ 56110 w 409072"/>
                  <a:gd name="connsiteY9-468" fmla="*/ 82044 h 567170"/>
                  <a:gd name="connsiteX10-469" fmla="*/ 18010 w 409072"/>
                  <a:gd name="connsiteY10-470" fmla="*/ 211584 h 567170"/>
                  <a:gd name="connsiteX11-471" fmla="*/ 4675 w 409072"/>
                  <a:gd name="connsiteY11-472" fmla="*/ 306834 h 567170"/>
                  <a:gd name="connsiteX12-473" fmla="*/ 2770 w 409072"/>
                  <a:gd name="connsiteY12-474" fmla="*/ 388749 h 567170"/>
                  <a:gd name="connsiteX13-475" fmla="*/ 44680 w 409072"/>
                  <a:gd name="connsiteY13-476" fmla="*/ 504954 h 567170"/>
                  <a:gd name="connsiteX0-477" fmla="*/ 44680 w 409072"/>
                  <a:gd name="connsiteY0-478" fmla="*/ 504954 h 563541"/>
                  <a:gd name="connsiteX1-479" fmla="*/ 311380 w 409072"/>
                  <a:gd name="connsiteY1-480" fmla="*/ 560199 h 563541"/>
                  <a:gd name="connsiteX2-481" fmla="*/ 368530 w 409072"/>
                  <a:gd name="connsiteY2-482" fmla="*/ 411609 h 563541"/>
                  <a:gd name="connsiteX3-483" fmla="*/ 402820 w 409072"/>
                  <a:gd name="connsiteY3-484" fmla="*/ 228729 h 563541"/>
                  <a:gd name="connsiteX4-485" fmla="*/ 399010 w 409072"/>
                  <a:gd name="connsiteY4-486" fmla="*/ 148719 h 563541"/>
                  <a:gd name="connsiteX5-487" fmla="*/ 303760 w 409072"/>
                  <a:gd name="connsiteY5-488" fmla="*/ 72519 h 563541"/>
                  <a:gd name="connsiteX6-489" fmla="*/ 216130 w 409072"/>
                  <a:gd name="connsiteY6-490" fmla="*/ 19179 h 563541"/>
                  <a:gd name="connsiteX7-491" fmla="*/ 147550 w 409072"/>
                  <a:gd name="connsiteY7-492" fmla="*/ 129 h 563541"/>
                  <a:gd name="connsiteX8-493" fmla="*/ 94210 w 409072"/>
                  <a:gd name="connsiteY8-494" fmla="*/ 26799 h 563541"/>
                  <a:gd name="connsiteX9-495" fmla="*/ 56110 w 409072"/>
                  <a:gd name="connsiteY9-496" fmla="*/ 82044 h 563541"/>
                  <a:gd name="connsiteX10-497" fmla="*/ 18010 w 409072"/>
                  <a:gd name="connsiteY10-498" fmla="*/ 211584 h 563541"/>
                  <a:gd name="connsiteX11-499" fmla="*/ 4675 w 409072"/>
                  <a:gd name="connsiteY11-500" fmla="*/ 306834 h 563541"/>
                  <a:gd name="connsiteX12-501" fmla="*/ 2770 w 409072"/>
                  <a:gd name="connsiteY12-502" fmla="*/ 388749 h 563541"/>
                  <a:gd name="connsiteX13-503" fmla="*/ 44680 w 409072"/>
                  <a:gd name="connsiteY13-504" fmla="*/ 504954 h 563541"/>
                  <a:gd name="connsiteX0-505" fmla="*/ 44680 w 409072"/>
                  <a:gd name="connsiteY0-506" fmla="*/ 504954 h 567591"/>
                  <a:gd name="connsiteX1-507" fmla="*/ 311380 w 409072"/>
                  <a:gd name="connsiteY1-508" fmla="*/ 560199 h 567591"/>
                  <a:gd name="connsiteX2-509" fmla="*/ 339955 w 409072"/>
                  <a:gd name="connsiteY2-510" fmla="*/ 550674 h 567591"/>
                  <a:gd name="connsiteX3-511" fmla="*/ 368530 w 409072"/>
                  <a:gd name="connsiteY3-512" fmla="*/ 411609 h 567591"/>
                  <a:gd name="connsiteX4-513" fmla="*/ 402820 w 409072"/>
                  <a:gd name="connsiteY4-514" fmla="*/ 228729 h 567591"/>
                  <a:gd name="connsiteX5-515" fmla="*/ 399010 w 409072"/>
                  <a:gd name="connsiteY5-516" fmla="*/ 148719 h 567591"/>
                  <a:gd name="connsiteX6-517" fmla="*/ 303760 w 409072"/>
                  <a:gd name="connsiteY6-518" fmla="*/ 72519 h 567591"/>
                  <a:gd name="connsiteX7-519" fmla="*/ 216130 w 409072"/>
                  <a:gd name="connsiteY7-520" fmla="*/ 19179 h 567591"/>
                  <a:gd name="connsiteX8-521" fmla="*/ 147550 w 409072"/>
                  <a:gd name="connsiteY8-522" fmla="*/ 129 h 567591"/>
                  <a:gd name="connsiteX9-523" fmla="*/ 94210 w 409072"/>
                  <a:gd name="connsiteY9-524" fmla="*/ 26799 h 567591"/>
                  <a:gd name="connsiteX10-525" fmla="*/ 56110 w 409072"/>
                  <a:gd name="connsiteY10-526" fmla="*/ 82044 h 567591"/>
                  <a:gd name="connsiteX11-527" fmla="*/ 18010 w 409072"/>
                  <a:gd name="connsiteY11-528" fmla="*/ 211584 h 567591"/>
                  <a:gd name="connsiteX12-529" fmla="*/ 4675 w 409072"/>
                  <a:gd name="connsiteY12-530" fmla="*/ 306834 h 567591"/>
                  <a:gd name="connsiteX13-531" fmla="*/ 2770 w 409072"/>
                  <a:gd name="connsiteY13-532" fmla="*/ 388749 h 567591"/>
                  <a:gd name="connsiteX14" fmla="*/ 44680 w 409072"/>
                  <a:gd name="connsiteY14" fmla="*/ 504954 h 567591"/>
                  <a:gd name="connsiteX0-533" fmla="*/ 44680 w 409072"/>
                  <a:gd name="connsiteY0-534" fmla="*/ 504954 h 568659"/>
                  <a:gd name="connsiteX1-535" fmla="*/ 311380 w 409072"/>
                  <a:gd name="connsiteY1-536" fmla="*/ 560199 h 568659"/>
                  <a:gd name="connsiteX2-537" fmla="*/ 349480 w 409072"/>
                  <a:gd name="connsiteY2-538" fmla="*/ 552579 h 568659"/>
                  <a:gd name="connsiteX3-539" fmla="*/ 368530 w 409072"/>
                  <a:gd name="connsiteY3-540" fmla="*/ 411609 h 568659"/>
                  <a:gd name="connsiteX4-541" fmla="*/ 402820 w 409072"/>
                  <a:gd name="connsiteY4-542" fmla="*/ 228729 h 568659"/>
                  <a:gd name="connsiteX5-543" fmla="*/ 399010 w 409072"/>
                  <a:gd name="connsiteY5-544" fmla="*/ 148719 h 568659"/>
                  <a:gd name="connsiteX6-545" fmla="*/ 303760 w 409072"/>
                  <a:gd name="connsiteY6-546" fmla="*/ 72519 h 568659"/>
                  <a:gd name="connsiteX7-547" fmla="*/ 216130 w 409072"/>
                  <a:gd name="connsiteY7-548" fmla="*/ 19179 h 568659"/>
                  <a:gd name="connsiteX8-549" fmla="*/ 147550 w 409072"/>
                  <a:gd name="connsiteY8-550" fmla="*/ 129 h 568659"/>
                  <a:gd name="connsiteX9-551" fmla="*/ 94210 w 409072"/>
                  <a:gd name="connsiteY9-552" fmla="*/ 26799 h 568659"/>
                  <a:gd name="connsiteX10-553" fmla="*/ 56110 w 409072"/>
                  <a:gd name="connsiteY10-554" fmla="*/ 82044 h 568659"/>
                  <a:gd name="connsiteX11-555" fmla="*/ 18010 w 409072"/>
                  <a:gd name="connsiteY11-556" fmla="*/ 211584 h 568659"/>
                  <a:gd name="connsiteX12-557" fmla="*/ 4675 w 409072"/>
                  <a:gd name="connsiteY12-558" fmla="*/ 306834 h 568659"/>
                  <a:gd name="connsiteX13-559" fmla="*/ 2770 w 409072"/>
                  <a:gd name="connsiteY13-560" fmla="*/ 388749 h 568659"/>
                  <a:gd name="connsiteX14-561" fmla="*/ 44680 w 409072"/>
                  <a:gd name="connsiteY14-562" fmla="*/ 504954 h 5686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61" y="connsiteY14-562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/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/>
            <p:cNvCxnSpPr/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/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/>
            <p:cNvCxnSpPr/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/>
            <p:cNvCxnSpPr/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/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/>
            <p:cNvCxnSpPr/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/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/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/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/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/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/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-1" fmla="*/ 231434 w 1116084"/>
                  <a:gd name="connsiteY0-2" fmla="*/ 998225 h 1019412"/>
                  <a:gd name="connsiteX1-3" fmla="*/ 811062 w 1116084"/>
                  <a:gd name="connsiteY1-4" fmla="*/ 906785 h 1019412"/>
                  <a:gd name="connsiteX2-5" fmla="*/ 1115862 w 1116084"/>
                  <a:gd name="connsiteY2-6" fmla="*/ 193553 h 1019412"/>
                  <a:gd name="connsiteX3-7" fmla="*/ 768390 w 1116084"/>
                  <a:gd name="connsiteY3-8" fmla="*/ 278897 h 1019412"/>
                  <a:gd name="connsiteX4-9" fmla="*/ 707430 w 1116084"/>
                  <a:gd name="connsiteY4-10" fmla="*/ 272801 h 1019412"/>
                  <a:gd name="connsiteX5-11" fmla="*/ 378246 w 1116084"/>
                  <a:gd name="connsiteY5-12" fmla="*/ 132593 h 1019412"/>
                  <a:gd name="connsiteX6-13" fmla="*/ 116118 w 1116084"/>
                  <a:gd name="connsiteY6-14" fmla="*/ 16769 h 1019412"/>
                  <a:gd name="connsiteX7-15" fmla="*/ 294 w 1116084"/>
                  <a:gd name="connsiteY7-16" fmla="*/ 41153 h 1019412"/>
                  <a:gd name="connsiteX8-17" fmla="*/ 85638 w 1116084"/>
                  <a:gd name="connsiteY8-18" fmla="*/ 388625 h 1019412"/>
                  <a:gd name="connsiteX9-19" fmla="*/ 170982 w 1116084"/>
                  <a:gd name="connsiteY9-20" fmla="*/ 705617 h 1019412"/>
                  <a:gd name="connsiteX10-21" fmla="*/ 231434 w 1116084"/>
                  <a:gd name="connsiteY10-22" fmla="*/ 998225 h 1019412"/>
                  <a:gd name="connsiteX0-23" fmla="*/ 261914 w 1116078"/>
                  <a:gd name="connsiteY0-24" fmla="*/ 998225 h 1019412"/>
                  <a:gd name="connsiteX1-25" fmla="*/ 811062 w 1116078"/>
                  <a:gd name="connsiteY1-26" fmla="*/ 906785 h 1019412"/>
                  <a:gd name="connsiteX2-27" fmla="*/ 1115862 w 1116078"/>
                  <a:gd name="connsiteY2-28" fmla="*/ 193553 h 1019412"/>
                  <a:gd name="connsiteX3-29" fmla="*/ 768390 w 1116078"/>
                  <a:gd name="connsiteY3-30" fmla="*/ 278897 h 1019412"/>
                  <a:gd name="connsiteX4-31" fmla="*/ 707430 w 1116078"/>
                  <a:gd name="connsiteY4-32" fmla="*/ 272801 h 1019412"/>
                  <a:gd name="connsiteX5-33" fmla="*/ 378246 w 1116078"/>
                  <a:gd name="connsiteY5-34" fmla="*/ 132593 h 1019412"/>
                  <a:gd name="connsiteX6-35" fmla="*/ 116118 w 1116078"/>
                  <a:gd name="connsiteY6-36" fmla="*/ 16769 h 1019412"/>
                  <a:gd name="connsiteX7-37" fmla="*/ 294 w 1116078"/>
                  <a:gd name="connsiteY7-38" fmla="*/ 41153 h 1019412"/>
                  <a:gd name="connsiteX8-39" fmla="*/ 85638 w 1116078"/>
                  <a:gd name="connsiteY8-40" fmla="*/ 388625 h 1019412"/>
                  <a:gd name="connsiteX9-41" fmla="*/ 170982 w 1116078"/>
                  <a:gd name="connsiteY9-42" fmla="*/ 705617 h 1019412"/>
                  <a:gd name="connsiteX10-43" fmla="*/ 261914 w 1116078"/>
                  <a:gd name="connsiteY10-44" fmla="*/ 998225 h 1019412"/>
                  <a:gd name="connsiteX0-45" fmla="*/ 254294 w 1116079"/>
                  <a:gd name="connsiteY0-46" fmla="*/ 1003305 h 1023222"/>
                  <a:gd name="connsiteX1-47" fmla="*/ 811062 w 1116079"/>
                  <a:gd name="connsiteY1-48" fmla="*/ 906785 h 1023222"/>
                  <a:gd name="connsiteX2-49" fmla="*/ 1115862 w 1116079"/>
                  <a:gd name="connsiteY2-50" fmla="*/ 193553 h 1023222"/>
                  <a:gd name="connsiteX3-51" fmla="*/ 768390 w 1116079"/>
                  <a:gd name="connsiteY3-52" fmla="*/ 278897 h 1023222"/>
                  <a:gd name="connsiteX4-53" fmla="*/ 707430 w 1116079"/>
                  <a:gd name="connsiteY4-54" fmla="*/ 272801 h 1023222"/>
                  <a:gd name="connsiteX5-55" fmla="*/ 378246 w 1116079"/>
                  <a:gd name="connsiteY5-56" fmla="*/ 132593 h 1023222"/>
                  <a:gd name="connsiteX6-57" fmla="*/ 116118 w 1116079"/>
                  <a:gd name="connsiteY6-58" fmla="*/ 16769 h 1023222"/>
                  <a:gd name="connsiteX7-59" fmla="*/ 294 w 1116079"/>
                  <a:gd name="connsiteY7-60" fmla="*/ 41153 h 1023222"/>
                  <a:gd name="connsiteX8-61" fmla="*/ 85638 w 1116079"/>
                  <a:gd name="connsiteY8-62" fmla="*/ 388625 h 1023222"/>
                  <a:gd name="connsiteX9-63" fmla="*/ 170982 w 1116079"/>
                  <a:gd name="connsiteY9-64" fmla="*/ 705617 h 1023222"/>
                  <a:gd name="connsiteX10-65" fmla="*/ 254294 w 1116079"/>
                  <a:gd name="connsiteY10-66" fmla="*/ 1003305 h 1023222"/>
                  <a:gd name="connsiteX0-67" fmla="*/ 254113 w 1115898"/>
                  <a:gd name="connsiteY0-68" fmla="*/ 1004892 h 1024809"/>
                  <a:gd name="connsiteX1-69" fmla="*/ 810881 w 1115898"/>
                  <a:gd name="connsiteY1-70" fmla="*/ 908372 h 1024809"/>
                  <a:gd name="connsiteX2-71" fmla="*/ 1115681 w 1115898"/>
                  <a:gd name="connsiteY2-72" fmla="*/ 195140 h 1024809"/>
                  <a:gd name="connsiteX3-73" fmla="*/ 768209 w 1115898"/>
                  <a:gd name="connsiteY3-74" fmla="*/ 280484 h 1024809"/>
                  <a:gd name="connsiteX4-75" fmla="*/ 707249 w 1115898"/>
                  <a:gd name="connsiteY4-76" fmla="*/ 274388 h 1024809"/>
                  <a:gd name="connsiteX5-77" fmla="*/ 378065 w 1115898"/>
                  <a:gd name="connsiteY5-78" fmla="*/ 134180 h 1024809"/>
                  <a:gd name="connsiteX6-79" fmla="*/ 115937 w 1115898"/>
                  <a:gd name="connsiteY6-80" fmla="*/ 18356 h 1024809"/>
                  <a:gd name="connsiteX7-81" fmla="*/ 113 w 1115898"/>
                  <a:gd name="connsiteY7-82" fmla="*/ 42740 h 1024809"/>
                  <a:gd name="connsiteX8-83" fmla="*/ 133717 w 1115898"/>
                  <a:gd name="connsiteY8-84" fmla="*/ 415612 h 1024809"/>
                  <a:gd name="connsiteX9-85" fmla="*/ 170801 w 1115898"/>
                  <a:gd name="connsiteY9-86" fmla="*/ 707204 h 1024809"/>
                  <a:gd name="connsiteX10-87" fmla="*/ 254113 w 1115898"/>
                  <a:gd name="connsiteY10-88" fmla="*/ 1004892 h 1024809"/>
                  <a:gd name="connsiteX0-89" fmla="*/ 254022 w 1115807"/>
                  <a:gd name="connsiteY0-90" fmla="*/ 1006191 h 1026108"/>
                  <a:gd name="connsiteX1-91" fmla="*/ 810790 w 1115807"/>
                  <a:gd name="connsiteY1-92" fmla="*/ 909671 h 1026108"/>
                  <a:gd name="connsiteX2-93" fmla="*/ 1115590 w 1115807"/>
                  <a:gd name="connsiteY2-94" fmla="*/ 196439 h 1026108"/>
                  <a:gd name="connsiteX3-95" fmla="*/ 768118 w 1115807"/>
                  <a:gd name="connsiteY3-96" fmla="*/ 281783 h 1026108"/>
                  <a:gd name="connsiteX4-97" fmla="*/ 707158 w 1115807"/>
                  <a:gd name="connsiteY4-98" fmla="*/ 275687 h 1026108"/>
                  <a:gd name="connsiteX5-99" fmla="*/ 377974 w 1115807"/>
                  <a:gd name="connsiteY5-100" fmla="*/ 135479 h 1026108"/>
                  <a:gd name="connsiteX6-101" fmla="*/ 115846 w 1115807"/>
                  <a:gd name="connsiteY6-102" fmla="*/ 19655 h 1026108"/>
                  <a:gd name="connsiteX7-103" fmla="*/ 22 w 1115807"/>
                  <a:gd name="connsiteY7-104" fmla="*/ 44039 h 1026108"/>
                  <a:gd name="connsiteX8-105" fmla="*/ 123466 w 1115807"/>
                  <a:gd name="connsiteY8-106" fmla="*/ 437231 h 1026108"/>
                  <a:gd name="connsiteX9-107" fmla="*/ 170710 w 1115807"/>
                  <a:gd name="connsiteY9-108" fmla="*/ 708503 h 1026108"/>
                  <a:gd name="connsiteX10-109" fmla="*/ 254022 w 1115807"/>
                  <a:gd name="connsiteY10-110" fmla="*/ 1006191 h 1026108"/>
                  <a:gd name="connsiteX0-111" fmla="*/ 243866 w 1105651"/>
                  <a:gd name="connsiteY0-112" fmla="*/ 986591 h 1006508"/>
                  <a:gd name="connsiteX1-113" fmla="*/ 800634 w 1105651"/>
                  <a:gd name="connsiteY1-114" fmla="*/ 890071 h 1006508"/>
                  <a:gd name="connsiteX2-115" fmla="*/ 1105434 w 1105651"/>
                  <a:gd name="connsiteY2-116" fmla="*/ 176839 h 1006508"/>
                  <a:gd name="connsiteX3-117" fmla="*/ 757962 w 1105651"/>
                  <a:gd name="connsiteY3-118" fmla="*/ 262183 h 1006508"/>
                  <a:gd name="connsiteX4-119" fmla="*/ 697002 w 1105651"/>
                  <a:gd name="connsiteY4-120" fmla="*/ 256087 h 1006508"/>
                  <a:gd name="connsiteX5-121" fmla="*/ 367818 w 1105651"/>
                  <a:gd name="connsiteY5-122" fmla="*/ 115879 h 1006508"/>
                  <a:gd name="connsiteX6-123" fmla="*/ 105690 w 1105651"/>
                  <a:gd name="connsiteY6-124" fmla="*/ 55 h 1006508"/>
                  <a:gd name="connsiteX7-125" fmla="*/ 26 w 1105651"/>
                  <a:gd name="connsiteY7-126" fmla="*/ 105719 h 1006508"/>
                  <a:gd name="connsiteX8-127" fmla="*/ 113310 w 1105651"/>
                  <a:gd name="connsiteY8-128" fmla="*/ 417631 h 1006508"/>
                  <a:gd name="connsiteX9-129" fmla="*/ 160554 w 1105651"/>
                  <a:gd name="connsiteY9-130" fmla="*/ 688903 h 1006508"/>
                  <a:gd name="connsiteX10-131" fmla="*/ 243866 w 1105651"/>
                  <a:gd name="connsiteY10-132" fmla="*/ 986591 h 1006508"/>
                  <a:gd name="connsiteX0-133" fmla="*/ 243852 w 1105637"/>
                  <a:gd name="connsiteY0-134" fmla="*/ 953684 h 973601"/>
                  <a:gd name="connsiteX1-135" fmla="*/ 800620 w 1105637"/>
                  <a:gd name="connsiteY1-136" fmla="*/ 857164 h 973601"/>
                  <a:gd name="connsiteX2-137" fmla="*/ 1105420 w 1105637"/>
                  <a:gd name="connsiteY2-138" fmla="*/ 143932 h 973601"/>
                  <a:gd name="connsiteX3-139" fmla="*/ 757948 w 1105637"/>
                  <a:gd name="connsiteY3-140" fmla="*/ 229276 h 973601"/>
                  <a:gd name="connsiteX4-141" fmla="*/ 696988 w 1105637"/>
                  <a:gd name="connsiteY4-142" fmla="*/ 223180 h 973601"/>
                  <a:gd name="connsiteX5-143" fmla="*/ 367804 w 1105637"/>
                  <a:gd name="connsiteY5-144" fmla="*/ 82972 h 973601"/>
                  <a:gd name="connsiteX6-145" fmla="*/ 108216 w 1105637"/>
                  <a:gd name="connsiteY6-146" fmla="*/ 168 h 973601"/>
                  <a:gd name="connsiteX7-147" fmla="*/ 12 w 1105637"/>
                  <a:gd name="connsiteY7-148" fmla="*/ 72812 h 973601"/>
                  <a:gd name="connsiteX8-149" fmla="*/ 113296 w 1105637"/>
                  <a:gd name="connsiteY8-150" fmla="*/ 384724 h 973601"/>
                  <a:gd name="connsiteX9-151" fmla="*/ 160540 w 1105637"/>
                  <a:gd name="connsiteY9-152" fmla="*/ 655996 h 973601"/>
                  <a:gd name="connsiteX10-153" fmla="*/ 243852 w 1105637"/>
                  <a:gd name="connsiteY10-154" fmla="*/ 953684 h 973601"/>
                  <a:gd name="connsiteX0-155" fmla="*/ 223538 w 1085323"/>
                  <a:gd name="connsiteY0-156" fmla="*/ 960067 h 979984"/>
                  <a:gd name="connsiteX1-157" fmla="*/ 780306 w 1085323"/>
                  <a:gd name="connsiteY1-158" fmla="*/ 863547 h 979984"/>
                  <a:gd name="connsiteX2-159" fmla="*/ 1085106 w 1085323"/>
                  <a:gd name="connsiteY2-160" fmla="*/ 150315 h 979984"/>
                  <a:gd name="connsiteX3-161" fmla="*/ 737634 w 1085323"/>
                  <a:gd name="connsiteY3-162" fmla="*/ 235659 h 979984"/>
                  <a:gd name="connsiteX4-163" fmla="*/ 676674 w 1085323"/>
                  <a:gd name="connsiteY4-164" fmla="*/ 229563 h 979984"/>
                  <a:gd name="connsiteX5-165" fmla="*/ 347490 w 1085323"/>
                  <a:gd name="connsiteY5-166" fmla="*/ 89355 h 979984"/>
                  <a:gd name="connsiteX6-167" fmla="*/ 87902 w 1085323"/>
                  <a:gd name="connsiteY6-168" fmla="*/ 6551 h 979984"/>
                  <a:gd name="connsiteX7-169" fmla="*/ 18 w 1085323"/>
                  <a:gd name="connsiteY7-170" fmla="*/ 48715 h 979984"/>
                  <a:gd name="connsiteX8-171" fmla="*/ 92982 w 1085323"/>
                  <a:gd name="connsiteY8-172" fmla="*/ 391107 h 979984"/>
                  <a:gd name="connsiteX9-173" fmla="*/ 140226 w 1085323"/>
                  <a:gd name="connsiteY9-174" fmla="*/ 662379 h 979984"/>
                  <a:gd name="connsiteX10-175" fmla="*/ 223538 w 1085323"/>
                  <a:gd name="connsiteY10-176" fmla="*/ 960067 h 979984"/>
                  <a:gd name="connsiteX0-177" fmla="*/ 227086 w 1088871"/>
                  <a:gd name="connsiteY0-178" fmla="*/ 955098 h 975015"/>
                  <a:gd name="connsiteX1-179" fmla="*/ 783854 w 1088871"/>
                  <a:gd name="connsiteY1-180" fmla="*/ 858578 h 975015"/>
                  <a:gd name="connsiteX2-181" fmla="*/ 1088654 w 1088871"/>
                  <a:gd name="connsiteY2-182" fmla="*/ 145346 h 975015"/>
                  <a:gd name="connsiteX3-183" fmla="*/ 741182 w 1088871"/>
                  <a:gd name="connsiteY3-184" fmla="*/ 230690 h 975015"/>
                  <a:gd name="connsiteX4-185" fmla="*/ 680222 w 1088871"/>
                  <a:gd name="connsiteY4-186" fmla="*/ 224594 h 975015"/>
                  <a:gd name="connsiteX5-187" fmla="*/ 351038 w 1088871"/>
                  <a:gd name="connsiteY5-188" fmla="*/ 84386 h 975015"/>
                  <a:gd name="connsiteX6-189" fmla="*/ 91450 w 1088871"/>
                  <a:gd name="connsiteY6-190" fmla="*/ 1582 h 975015"/>
                  <a:gd name="connsiteX7-191" fmla="*/ 3566 w 1088871"/>
                  <a:gd name="connsiteY7-192" fmla="*/ 43746 h 975015"/>
                  <a:gd name="connsiteX8-193" fmla="*/ 24901 w 1088871"/>
                  <a:gd name="connsiteY8-194" fmla="*/ 204275 h 975015"/>
                  <a:gd name="connsiteX9-195" fmla="*/ 96530 w 1088871"/>
                  <a:gd name="connsiteY9-196" fmla="*/ 386138 h 975015"/>
                  <a:gd name="connsiteX10-197" fmla="*/ 143774 w 1088871"/>
                  <a:gd name="connsiteY10-198" fmla="*/ 657410 h 975015"/>
                  <a:gd name="connsiteX11" fmla="*/ 227086 w 1088871"/>
                  <a:gd name="connsiteY11" fmla="*/ 955098 h 975015"/>
                  <a:gd name="connsiteX0-199" fmla="*/ 224903 w 1086688"/>
                  <a:gd name="connsiteY0-200" fmla="*/ 961025 h 980942"/>
                  <a:gd name="connsiteX1-201" fmla="*/ 781671 w 1086688"/>
                  <a:gd name="connsiteY1-202" fmla="*/ 864505 h 980942"/>
                  <a:gd name="connsiteX2-203" fmla="*/ 1086471 w 1086688"/>
                  <a:gd name="connsiteY2-204" fmla="*/ 151273 h 980942"/>
                  <a:gd name="connsiteX3-205" fmla="*/ 738999 w 1086688"/>
                  <a:gd name="connsiteY3-206" fmla="*/ 236617 h 980942"/>
                  <a:gd name="connsiteX4-207" fmla="*/ 678039 w 1086688"/>
                  <a:gd name="connsiteY4-208" fmla="*/ 230521 h 980942"/>
                  <a:gd name="connsiteX5-209" fmla="*/ 348855 w 1086688"/>
                  <a:gd name="connsiteY5-210" fmla="*/ 90313 h 980942"/>
                  <a:gd name="connsiteX6-211" fmla="*/ 89267 w 1086688"/>
                  <a:gd name="connsiteY6-212" fmla="*/ 7509 h 980942"/>
                  <a:gd name="connsiteX7-213" fmla="*/ 3923 w 1086688"/>
                  <a:gd name="connsiteY7-214" fmla="*/ 26813 h 980942"/>
                  <a:gd name="connsiteX8-215" fmla="*/ 22718 w 1086688"/>
                  <a:gd name="connsiteY8-216" fmla="*/ 210202 h 980942"/>
                  <a:gd name="connsiteX9-217" fmla="*/ 94347 w 1086688"/>
                  <a:gd name="connsiteY9-218" fmla="*/ 392065 h 980942"/>
                  <a:gd name="connsiteX10-219" fmla="*/ 141591 w 1086688"/>
                  <a:gd name="connsiteY10-220" fmla="*/ 663337 h 980942"/>
                  <a:gd name="connsiteX11-221" fmla="*/ 224903 w 1086688"/>
                  <a:gd name="connsiteY11-222" fmla="*/ 961025 h 980942"/>
                  <a:gd name="connsiteX0-223" fmla="*/ 224903 w 1086688"/>
                  <a:gd name="connsiteY0-224" fmla="*/ 961025 h 980942"/>
                  <a:gd name="connsiteX1-225" fmla="*/ 781671 w 1086688"/>
                  <a:gd name="connsiteY1-226" fmla="*/ 864505 h 980942"/>
                  <a:gd name="connsiteX2-227" fmla="*/ 1086471 w 1086688"/>
                  <a:gd name="connsiteY2-228" fmla="*/ 151273 h 980942"/>
                  <a:gd name="connsiteX3-229" fmla="*/ 738999 w 1086688"/>
                  <a:gd name="connsiteY3-230" fmla="*/ 236617 h 980942"/>
                  <a:gd name="connsiteX4-231" fmla="*/ 678039 w 1086688"/>
                  <a:gd name="connsiteY4-232" fmla="*/ 230521 h 980942"/>
                  <a:gd name="connsiteX5-233" fmla="*/ 348855 w 1086688"/>
                  <a:gd name="connsiteY5-234" fmla="*/ 90313 h 980942"/>
                  <a:gd name="connsiteX6-235" fmla="*/ 89267 w 1086688"/>
                  <a:gd name="connsiteY6-236" fmla="*/ 7509 h 980942"/>
                  <a:gd name="connsiteX7-237" fmla="*/ 3923 w 1086688"/>
                  <a:gd name="connsiteY7-238" fmla="*/ 26813 h 980942"/>
                  <a:gd name="connsiteX8-239" fmla="*/ 22718 w 1086688"/>
                  <a:gd name="connsiteY8-240" fmla="*/ 210202 h 980942"/>
                  <a:gd name="connsiteX9-241" fmla="*/ 94347 w 1086688"/>
                  <a:gd name="connsiteY9-242" fmla="*/ 392065 h 980942"/>
                  <a:gd name="connsiteX10-243" fmla="*/ 141591 w 1086688"/>
                  <a:gd name="connsiteY10-244" fmla="*/ 663337 h 980942"/>
                  <a:gd name="connsiteX11-245" fmla="*/ 224903 w 1086688"/>
                  <a:gd name="connsiteY11-246" fmla="*/ 961025 h 980942"/>
                  <a:gd name="connsiteX0-247" fmla="*/ 224903 w 1086688"/>
                  <a:gd name="connsiteY0-248" fmla="*/ 963772 h 983689"/>
                  <a:gd name="connsiteX1-249" fmla="*/ 781671 w 1086688"/>
                  <a:gd name="connsiteY1-250" fmla="*/ 867252 h 983689"/>
                  <a:gd name="connsiteX2-251" fmla="*/ 1086471 w 1086688"/>
                  <a:gd name="connsiteY2-252" fmla="*/ 154020 h 983689"/>
                  <a:gd name="connsiteX3-253" fmla="*/ 738999 w 1086688"/>
                  <a:gd name="connsiteY3-254" fmla="*/ 239364 h 983689"/>
                  <a:gd name="connsiteX4-255" fmla="*/ 678039 w 1086688"/>
                  <a:gd name="connsiteY4-256" fmla="*/ 233268 h 983689"/>
                  <a:gd name="connsiteX5-257" fmla="*/ 333615 w 1086688"/>
                  <a:gd name="connsiteY5-258" fmla="*/ 131160 h 983689"/>
                  <a:gd name="connsiteX6-259" fmla="*/ 89267 w 1086688"/>
                  <a:gd name="connsiteY6-260" fmla="*/ 10256 h 983689"/>
                  <a:gd name="connsiteX7-261" fmla="*/ 3923 w 1086688"/>
                  <a:gd name="connsiteY7-262" fmla="*/ 29560 h 983689"/>
                  <a:gd name="connsiteX8-263" fmla="*/ 22718 w 1086688"/>
                  <a:gd name="connsiteY8-264" fmla="*/ 212949 h 983689"/>
                  <a:gd name="connsiteX9-265" fmla="*/ 94347 w 1086688"/>
                  <a:gd name="connsiteY9-266" fmla="*/ 394812 h 983689"/>
                  <a:gd name="connsiteX10-267" fmla="*/ 141591 w 1086688"/>
                  <a:gd name="connsiteY10-268" fmla="*/ 666084 h 983689"/>
                  <a:gd name="connsiteX11-269" fmla="*/ 224903 w 1086688"/>
                  <a:gd name="connsiteY11-270" fmla="*/ 963772 h 983689"/>
                  <a:gd name="connsiteX0-271" fmla="*/ 224903 w 1086688"/>
                  <a:gd name="connsiteY0-272" fmla="*/ 963772 h 983689"/>
                  <a:gd name="connsiteX1-273" fmla="*/ 781671 w 1086688"/>
                  <a:gd name="connsiteY1-274" fmla="*/ 867252 h 983689"/>
                  <a:gd name="connsiteX2-275" fmla="*/ 1086471 w 1086688"/>
                  <a:gd name="connsiteY2-276" fmla="*/ 154020 h 983689"/>
                  <a:gd name="connsiteX3-277" fmla="*/ 738999 w 1086688"/>
                  <a:gd name="connsiteY3-278" fmla="*/ 239364 h 983689"/>
                  <a:gd name="connsiteX4-279" fmla="*/ 678039 w 1086688"/>
                  <a:gd name="connsiteY4-280" fmla="*/ 233268 h 983689"/>
                  <a:gd name="connsiteX5-281" fmla="*/ 333615 w 1086688"/>
                  <a:gd name="connsiteY5-282" fmla="*/ 131160 h 983689"/>
                  <a:gd name="connsiteX6-283" fmla="*/ 89267 w 1086688"/>
                  <a:gd name="connsiteY6-284" fmla="*/ 10256 h 983689"/>
                  <a:gd name="connsiteX7-285" fmla="*/ 3923 w 1086688"/>
                  <a:gd name="connsiteY7-286" fmla="*/ 29560 h 983689"/>
                  <a:gd name="connsiteX8-287" fmla="*/ 22718 w 1086688"/>
                  <a:gd name="connsiteY8-288" fmla="*/ 212949 h 983689"/>
                  <a:gd name="connsiteX9-289" fmla="*/ 94347 w 1086688"/>
                  <a:gd name="connsiteY9-290" fmla="*/ 394812 h 983689"/>
                  <a:gd name="connsiteX10-291" fmla="*/ 141591 w 1086688"/>
                  <a:gd name="connsiteY10-292" fmla="*/ 666084 h 983689"/>
                  <a:gd name="connsiteX11-293" fmla="*/ 224903 w 1086688"/>
                  <a:gd name="connsiteY11-294" fmla="*/ 963772 h 983689"/>
                  <a:gd name="connsiteX0-295" fmla="*/ 224903 w 1086688"/>
                  <a:gd name="connsiteY0-296" fmla="*/ 963589 h 983506"/>
                  <a:gd name="connsiteX1-297" fmla="*/ 781671 w 1086688"/>
                  <a:gd name="connsiteY1-298" fmla="*/ 867069 h 983506"/>
                  <a:gd name="connsiteX2-299" fmla="*/ 1086471 w 1086688"/>
                  <a:gd name="connsiteY2-300" fmla="*/ 153837 h 983506"/>
                  <a:gd name="connsiteX3-301" fmla="*/ 738999 w 1086688"/>
                  <a:gd name="connsiteY3-302" fmla="*/ 239181 h 983506"/>
                  <a:gd name="connsiteX4-303" fmla="*/ 678039 w 1086688"/>
                  <a:gd name="connsiteY4-304" fmla="*/ 233085 h 983506"/>
                  <a:gd name="connsiteX5-305" fmla="*/ 359015 w 1086688"/>
                  <a:gd name="connsiteY5-306" fmla="*/ 128437 h 983506"/>
                  <a:gd name="connsiteX6-307" fmla="*/ 89267 w 1086688"/>
                  <a:gd name="connsiteY6-308" fmla="*/ 10073 h 983506"/>
                  <a:gd name="connsiteX7-309" fmla="*/ 3923 w 1086688"/>
                  <a:gd name="connsiteY7-310" fmla="*/ 29377 h 983506"/>
                  <a:gd name="connsiteX8-311" fmla="*/ 22718 w 1086688"/>
                  <a:gd name="connsiteY8-312" fmla="*/ 212766 h 983506"/>
                  <a:gd name="connsiteX9-313" fmla="*/ 94347 w 1086688"/>
                  <a:gd name="connsiteY9-314" fmla="*/ 394629 h 983506"/>
                  <a:gd name="connsiteX10-315" fmla="*/ 141591 w 1086688"/>
                  <a:gd name="connsiteY10-316" fmla="*/ 665901 h 983506"/>
                  <a:gd name="connsiteX11-317" fmla="*/ 224903 w 1086688"/>
                  <a:gd name="connsiteY11-318" fmla="*/ 963589 h 983506"/>
                  <a:gd name="connsiteX0-319" fmla="*/ 224903 w 1086688"/>
                  <a:gd name="connsiteY0-320" fmla="*/ 963589 h 983506"/>
                  <a:gd name="connsiteX1-321" fmla="*/ 781671 w 1086688"/>
                  <a:gd name="connsiteY1-322" fmla="*/ 867069 h 983506"/>
                  <a:gd name="connsiteX2-323" fmla="*/ 1086471 w 1086688"/>
                  <a:gd name="connsiteY2-324" fmla="*/ 153837 h 983506"/>
                  <a:gd name="connsiteX3-325" fmla="*/ 738999 w 1086688"/>
                  <a:gd name="connsiteY3-326" fmla="*/ 239181 h 983506"/>
                  <a:gd name="connsiteX4-327" fmla="*/ 678039 w 1086688"/>
                  <a:gd name="connsiteY4-328" fmla="*/ 233085 h 983506"/>
                  <a:gd name="connsiteX5-329" fmla="*/ 359015 w 1086688"/>
                  <a:gd name="connsiteY5-330" fmla="*/ 128437 h 983506"/>
                  <a:gd name="connsiteX6-331" fmla="*/ 89267 w 1086688"/>
                  <a:gd name="connsiteY6-332" fmla="*/ 10073 h 983506"/>
                  <a:gd name="connsiteX7-333" fmla="*/ 3923 w 1086688"/>
                  <a:gd name="connsiteY7-334" fmla="*/ 29377 h 983506"/>
                  <a:gd name="connsiteX8-335" fmla="*/ 22718 w 1086688"/>
                  <a:gd name="connsiteY8-336" fmla="*/ 212766 h 983506"/>
                  <a:gd name="connsiteX9-337" fmla="*/ 94347 w 1086688"/>
                  <a:gd name="connsiteY9-338" fmla="*/ 394629 h 983506"/>
                  <a:gd name="connsiteX10-339" fmla="*/ 141591 w 1086688"/>
                  <a:gd name="connsiteY10-340" fmla="*/ 665901 h 983506"/>
                  <a:gd name="connsiteX11-341" fmla="*/ 224903 w 1086688"/>
                  <a:gd name="connsiteY11-342" fmla="*/ 963589 h 983506"/>
                  <a:gd name="connsiteX0-343" fmla="*/ 224903 w 1086688"/>
                  <a:gd name="connsiteY0-344" fmla="*/ 963589 h 983506"/>
                  <a:gd name="connsiteX1-345" fmla="*/ 781671 w 1086688"/>
                  <a:gd name="connsiteY1-346" fmla="*/ 867069 h 983506"/>
                  <a:gd name="connsiteX2-347" fmla="*/ 1086471 w 1086688"/>
                  <a:gd name="connsiteY2-348" fmla="*/ 153837 h 983506"/>
                  <a:gd name="connsiteX3-349" fmla="*/ 738999 w 1086688"/>
                  <a:gd name="connsiteY3-350" fmla="*/ 239181 h 983506"/>
                  <a:gd name="connsiteX4-351" fmla="*/ 627239 w 1086688"/>
                  <a:gd name="connsiteY4-352" fmla="*/ 253405 h 983506"/>
                  <a:gd name="connsiteX5-353" fmla="*/ 359015 w 1086688"/>
                  <a:gd name="connsiteY5-354" fmla="*/ 128437 h 983506"/>
                  <a:gd name="connsiteX6-355" fmla="*/ 89267 w 1086688"/>
                  <a:gd name="connsiteY6-356" fmla="*/ 10073 h 983506"/>
                  <a:gd name="connsiteX7-357" fmla="*/ 3923 w 1086688"/>
                  <a:gd name="connsiteY7-358" fmla="*/ 29377 h 983506"/>
                  <a:gd name="connsiteX8-359" fmla="*/ 22718 w 1086688"/>
                  <a:gd name="connsiteY8-360" fmla="*/ 212766 h 983506"/>
                  <a:gd name="connsiteX9-361" fmla="*/ 94347 w 1086688"/>
                  <a:gd name="connsiteY9-362" fmla="*/ 394629 h 983506"/>
                  <a:gd name="connsiteX10-363" fmla="*/ 141591 w 1086688"/>
                  <a:gd name="connsiteY10-364" fmla="*/ 665901 h 983506"/>
                  <a:gd name="connsiteX11-365" fmla="*/ 224903 w 1086688"/>
                  <a:gd name="connsiteY11-366" fmla="*/ 963589 h 983506"/>
                  <a:gd name="connsiteX0-367" fmla="*/ 224903 w 1086532"/>
                  <a:gd name="connsiteY0-368" fmla="*/ 963589 h 983506"/>
                  <a:gd name="connsiteX1-369" fmla="*/ 781671 w 1086532"/>
                  <a:gd name="connsiteY1-370" fmla="*/ 867069 h 983506"/>
                  <a:gd name="connsiteX2-371" fmla="*/ 1086471 w 1086532"/>
                  <a:gd name="connsiteY2-372" fmla="*/ 153837 h 983506"/>
                  <a:gd name="connsiteX3-373" fmla="*/ 759319 w 1086532"/>
                  <a:gd name="connsiteY3-374" fmla="*/ 229021 h 983506"/>
                  <a:gd name="connsiteX4-375" fmla="*/ 627239 w 1086532"/>
                  <a:gd name="connsiteY4-376" fmla="*/ 253405 h 983506"/>
                  <a:gd name="connsiteX5-377" fmla="*/ 359015 w 1086532"/>
                  <a:gd name="connsiteY5-378" fmla="*/ 128437 h 983506"/>
                  <a:gd name="connsiteX6-379" fmla="*/ 89267 w 1086532"/>
                  <a:gd name="connsiteY6-380" fmla="*/ 10073 h 983506"/>
                  <a:gd name="connsiteX7-381" fmla="*/ 3923 w 1086532"/>
                  <a:gd name="connsiteY7-382" fmla="*/ 29377 h 983506"/>
                  <a:gd name="connsiteX8-383" fmla="*/ 22718 w 1086532"/>
                  <a:gd name="connsiteY8-384" fmla="*/ 212766 h 983506"/>
                  <a:gd name="connsiteX9-385" fmla="*/ 94347 w 1086532"/>
                  <a:gd name="connsiteY9-386" fmla="*/ 394629 h 983506"/>
                  <a:gd name="connsiteX10-387" fmla="*/ 141591 w 1086532"/>
                  <a:gd name="connsiteY10-388" fmla="*/ 665901 h 983506"/>
                  <a:gd name="connsiteX11-389" fmla="*/ 224903 w 1086532"/>
                  <a:gd name="connsiteY11-390" fmla="*/ 963589 h 983506"/>
                  <a:gd name="connsiteX0-391" fmla="*/ 224903 w 1091805"/>
                  <a:gd name="connsiteY0-392" fmla="*/ 963589 h 983506"/>
                  <a:gd name="connsiteX1-393" fmla="*/ 781671 w 1091805"/>
                  <a:gd name="connsiteY1-394" fmla="*/ 867069 h 983506"/>
                  <a:gd name="connsiteX2-395" fmla="*/ 1086471 w 1091805"/>
                  <a:gd name="connsiteY2-396" fmla="*/ 153837 h 983506"/>
                  <a:gd name="connsiteX3-397" fmla="*/ 959977 w 1091805"/>
                  <a:gd name="connsiteY3-398" fmla="*/ 172126 h 983506"/>
                  <a:gd name="connsiteX4-399" fmla="*/ 759319 w 1091805"/>
                  <a:gd name="connsiteY4-400" fmla="*/ 229021 h 983506"/>
                  <a:gd name="connsiteX5-401" fmla="*/ 627239 w 1091805"/>
                  <a:gd name="connsiteY5-402" fmla="*/ 253405 h 983506"/>
                  <a:gd name="connsiteX6-403" fmla="*/ 359015 w 1091805"/>
                  <a:gd name="connsiteY6-404" fmla="*/ 128437 h 983506"/>
                  <a:gd name="connsiteX7-405" fmla="*/ 89267 w 1091805"/>
                  <a:gd name="connsiteY7-406" fmla="*/ 10073 h 983506"/>
                  <a:gd name="connsiteX8-407" fmla="*/ 3923 w 1091805"/>
                  <a:gd name="connsiteY8-408" fmla="*/ 29377 h 983506"/>
                  <a:gd name="connsiteX9-409" fmla="*/ 22718 w 1091805"/>
                  <a:gd name="connsiteY9-410" fmla="*/ 212766 h 983506"/>
                  <a:gd name="connsiteX10-411" fmla="*/ 94347 w 1091805"/>
                  <a:gd name="connsiteY10-412" fmla="*/ 394629 h 983506"/>
                  <a:gd name="connsiteX11-413" fmla="*/ 141591 w 1091805"/>
                  <a:gd name="connsiteY11-414" fmla="*/ 665901 h 983506"/>
                  <a:gd name="connsiteX12" fmla="*/ 224903 w 1091805"/>
                  <a:gd name="connsiteY12" fmla="*/ 963589 h 983506"/>
                  <a:gd name="connsiteX0-415" fmla="*/ 224903 w 1072493"/>
                  <a:gd name="connsiteY0-416" fmla="*/ 963589 h 980863"/>
                  <a:gd name="connsiteX1-417" fmla="*/ 781671 w 1072493"/>
                  <a:gd name="connsiteY1-418" fmla="*/ 867069 h 980863"/>
                  <a:gd name="connsiteX2-419" fmla="*/ 1066151 w 1072493"/>
                  <a:gd name="connsiteY2-420" fmla="*/ 224957 h 980863"/>
                  <a:gd name="connsiteX3-421" fmla="*/ 959977 w 1072493"/>
                  <a:gd name="connsiteY3-422" fmla="*/ 172126 h 980863"/>
                  <a:gd name="connsiteX4-423" fmla="*/ 759319 w 1072493"/>
                  <a:gd name="connsiteY4-424" fmla="*/ 229021 h 980863"/>
                  <a:gd name="connsiteX5-425" fmla="*/ 627239 w 1072493"/>
                  <a:gd name="connsiteY5-426" fmla="*/ 253405 h 980863"/>
                  <a:gd name="connsiteX6-427" fmla="*/ 359015 w 1072493"/>
                  <a:gd name="connsiteY6-428" fmla="*/ 128437 h 980863"/>
                  <a:gd name="connsiteX7-429" fmla="*/ 89267 w 1072493"/>
                  <a:gd name="connsiteY7-430" fmla="*/ 10073 h 980863"/>
                  <a:gd name="connsiteX8-431" fmla="*/ 3923 w 1072493"/>
                  <a:gd name="connsiteY8-432" fmla="*/ 29377 h 980863"/>
                  <a:gd name="connsiteX9-433" fmla="*/ 22718 w 1072493"/>
                  <a:gd name="connsiteY9-434" fmla="*/ 212766 h 980863"/>
                  <a:gd name="connsiteX10-435" fmla="*/ 94347 w 1072493"/>
                  <a:gd name="connsiteY10-436" fmla="*/ 394629 h 980863"/>
                  <a:gd name="connsiteX11-437" fmla="*/ 141591 w 1072493"/>
                  <a:gd name="connsiteY11-438" fmla="*/ 665901 h 980863"/>
                  <a:gd name="connsiteX12-439" fmla="*/ 224903 w 1072493"/>
                  <a:gd name="connsiteY12-440" fmla="*/ 963589 h 980863"/>
                  <a:gd name="connsiteX0-441" fmla="*/ 224903 w 1089373"/>
                  <a:gd name="connsiteY0-442" fmla="*/ 963589 h 979839"/>
                  <a:gd name="connsiteX1-443" fmla="*/ 781671 w 1089373"/>
                  <a:gd name="connsiteY1-444" fmla="*/ 867069 h 979839"/>
                  <a:gd name="connsiteX2-445" fmla="*/ 1083931 w 1089373"/>
                  <a:gd name="connsiteY2-446" fmla="*/ 255437 h 979839"/>
                  <a:gd name="connsiteX3-447" fmla="*/ 959977 w 1089373"/>
                  <a:gd name="connsiteY3-448" fmla="*/ 172126 h 979839"/>
                  <a:gd name="connsiteX4-449" fmla="*/ 759319 w 1089373"/>
                  <a:gd name="connsiteY4-450" fmla="*/ 229021 h 979839"/>
                  <a:gd name="connsiteX5-451" fmla="*/ 627239 w 1089373"/>
                  <a:gd name="connsiteY5-452" fmla="*/ 253405 h 979839"/>
                  <a:gd name="connsiteX6-453" fmla="*/ 359015 w 1089373"/>
                  <a:gd name="connsiteY6-454" fmla="*/ 128437 h 979839"/>
                  <a:gd name="connsiteX7-455" fmla="*/ 89267 w 1089373"/>
                  <a:gd name="connsiteY7-456" fmla="*/ 10073 h 979839"/>
                  <a:gd name="connsiteX8-457" fmla="*/ 3923 w 1089373"/>
                  <a:gd name="connsiteY8-458" fmla="*/ 29377 h 979839"/>
                  <a:gd name="connsiteX9-459" fmla="*/ 22718 w 1089373"/>
                  <a:gd name="connsiteY9-460" fmla="*/ 212766 h 979839"/>
                  <a:gd name="connsiteX10-461" fmla="*/ 94347 w 1089373"/>
                  <a:gd name="connsiteY10-462" fmla="*/ 394629 h 979839"/>
                  <a:gd name="connsiteX11-463" fmla="*/ 141591 w 1089373"/>
                  <a:gd name="connsiteY11-464" fmla="*/ 665901 h 979839"/>
                  <a:gd name="connsiteX12-465" fmla="*/ 224903 w 1089373"/>
                  <a:gd name="connsiteY12-466" fmla="*/ 963589 h 979839"/>
                  <a:gd name="connsiteX0-467" fmla="*/ 224903 w 1089373"/>
                  <a:gd name="connsiteY0-468" fmla="*/ 958547 h 974797"/>
                  <a:gd name="connsiteX1-469" fmla="*/ 781671 w 1089373"/>
                  <a:gd name="connsiteY1-470" fmla="*/ 862027 h 974797"/>
                  <a:gd name="connsiteX2-471" fmla="*/ 1083931 w 1089373"/>
                  <a:gd name="connsiteY2-472" fmla="*/ 250395 h 974797"/>
                  <a:gd name="connsiteX3-473" fmla="*/ 959977 w 1089373"/>
                  <a:gd name="connsiteY3-474" fmla="*/ 167084 h 974797"/>
                  <a:gd name="connsiteX4-475" fmla="*/ 759319 w 1089373"/>
                  <a:gd name="connsiteY4-476" fmla="*/ 223979 h 974797"/>
                  <a:gd name="connsiteX5-477" fmla="*/ 627239 w 1089373"/>
                  <a:gd name="connsiteY5-478" fmla="*/ 248363 h 974797"/>
                  <a:gd name="connsiteX6-479" fmla="*/ 359015 w 1089373"/>
                  <a:gd name="connsiteY6-480" fmla="*/ 123395 h 974797"/>
                  <a:gd name="connsiteX7-481" fmla="*/ 228457 w 1089373"/>
                  <a:gd name="connsiteY7-482" fmla="*/ 52785 h 974797"/>
                  <a:gd name="connsiteX8-483" fmla="*/ 89267 w 1089373"/>
                  <a:gd name="connsiteY8-484" fmla="*/ 5031 h 974797"/>
                  <a:gd name="connsiteX9-485" fmla="*/ 3923 w 1089373"/>
                  <a:gd name="connsiteY9-486" fmla="*/ 24335 h 974797"/>
                  <a:gd name="connsiteX10-487" fmla="*/ 22718 w 1089373"/>
                  <a:gd name="connsiteY10-488" fmla="*/ 207724 h 974797"/>
                  <a:gd name="connsiteX11-489" fmla="*/ 94347 w 1089373"/>
                  <a:gd name="connsiteY11-490" fmla="*/ 389587 h 974797"/>
                  <a:gd name="connsiteX12-491" fmla="*/ 141591 w 1089373"/>
                  <a:gd name="connsiteY12-492" fmla="*/ 660859 h 974797"/>
                  <a:gd name="connsiteX13" fmla="*/ 224903 w 1089373"/>
                  <a:gd name="connsiteY13" fmla="*/ 958547 h 974797"/>
                  <a:gd name="connsiteX0-493" fmla="*/ 223502 w 1087972"/>
                  <a:gd name="connsiteY0-494" fmla="*/ 964056 h 980306"/>
                  <a:gd name="connsiteX1-495" fmla="*/ 780270 w 1087972"/>
                  <a:gd name="connsiteY1-496" fmla="*/ 867536 h 980306"/>
                  <a:gd name="connsiteX2-497" fmla="*/ 1082530 w 1087972"/>
                  <a:gd name="connsiteY2-498" fmla="*/ 255904 h 980306"/>
                  <a:gd name="connsiteX3-499" fmla="*/ 958576 w 1087972"/>
                  <a:gd name="connsiteY3-500" fmla="*/ 172593 h 980306"/>
                  <a:gd name="connsiteX4-501" fmla="*/ 757918 w 1087972"/>
                  <a:gd name="connsiteY4-502" fmla="*/ 229488 h 980306"/>
                  <a:gd name="connsiteX5-503" fmla="*/ 625838 w 1087972"/>
                  <a:gd name="connsiteY5-504" fmla="*/ 253872 h 980306"/>
                  <a:gd name="connsiteX6-505" fmla="*/ 357614 w 1087972"/>
                  <a:gd name="connsiteY6-506" fmla="*/ 128904 h 980306"/>
                  <a:gd name="connsiteX7-507" fmla="*/ 227056 w 1087972"/>
                  <a:gd name="connsiteY7-508" fmla="*/ 58294 h 980306"/>
                  <a:gd name="connsiteX8-509" fmla="*/ 67546 w 1087972"/>
                  <a:gd name="connsiteY8-510" fmla="*/ 2920 h 980306"/>
                  <a:gd name="connsiteX9-511" fmla="*/ 2522 w 1087972"/>
                  <a:gd name="connsiteY9-512" fmla="*/ 29844 h 980306"/>
                  <a:gd name="connsiteX10-513" fmla="*/ 21317 w 1087972"/>
                  <a:gd name="connsiteY10-514" fmla="*/ 213233 h 980306"/>
                  <a:gd name="connsiteX11-515" fmla="*/ 92946 w 1087972"/>
                  <a:gd name="connsiteY11-516" fmla="*/ 395096 h 980306"/>
                  <a:gd name="connsiteX12-517" fmla="*/ 140190 w 1087972"/>
                  <a:gd name="connsiteY12-518" fmla="*/ 666368 h 980306"/>
                  <a:gd name="connsiteX13-519" fmla="*/ 223502 w 1087972"/>
                  <a:gd name="connsiteY13-520" fmla="*/ 964056 h 980306"/>
                  <a:gd name="connsiteX0-521" fmla="*/ 242499 w 1106969"/>
                  <a:gd name="connsiteY0-522" fmla="*/ 961148 h 977398"/>
                  <a:gd name="connsiteX1-523" fmla="*/ 799267 w 1106969"/>
                  <a:gd name="connsiteY1-524" fmla="*/ 864628 h 977398"/>
                  <a:gd name="connsiteX2-525" fmla="*/ 1101527 w 1106969"/>
                  <a:gd name="connsiteY2-526" fmla="*/ 252996 h 977398"/>
                  <a:gd name="connsiteX3-527" fmla="*/ 977573 w 1106969"/>
                  <a:gd name="connsiteY3-528" fmla="*/ 169685 h 977398"/>
                  <a:gd name="connsiteX4-529" fmla="*/ 776915 w 1106969"/>
                  <a:gd name="connsiteY4-530" fmla="*/ 226580 h 977398"/>
                  <a:gd name="connsiteX5-531" fmla="*/ 644835 w 1106969"/>
                  <a:gd name="connsiteY5-532" fmla="*/ 250964 h 977398"/>
                  <a:gd name="connsiteX6-533" fmla="*/ 376611 w 1106969"/>
                  <a:gd name="connsiteY6-534" fmla="*/ 125996 h 977398"/>
                  <a:gd name="connsiteX7-535" fmla="*/ 246053 w 1106969"/>
                  <a:gd name="connsiteY7-536" fmla="*/ 55386 h 977398"/>
                  <a:gd name="connsiteX8-537" fmla="*/ 86543 w 1106969"/>
                  <a:gd name="connsiteY8-538" fmla="*/ 12 h 977398"/>
                  <a:gd name="connsiteX9-539" fmla="*/ 1199 w 1106969"/>
                  <a:gd name="connsiteY9-540" fmla="*/ 59956 h 977398"/>
                  <a:gd name="connsiteX10-541" fmla="*/ 40314 w 1106969"/>
                  <a:gd name="connsiteY10-542" fmla="*/ 210325 h 977398"/>
                  <a:gd name="connsiteX11-543" fmla="*/ 111943 w 1106969"/>
                  <a:gd name="connsiteY11-544" fmla="*/ 392188 h 977398"/>
                  <a:gd name="connsiteX12-545" fmla="*/ 159187 w 1106969"/>
                  <a:gd name="connsiteY12-546" fmla="*/ 663460 h 977398"/>
                  <a:gd name="connsiteX13-547" fmla="*/ 242499 w 1106969"/>
                  <a:gd name="connsiteY13-548" fmla="*/ 961148 h 977398"/>
                  <a:gd name="connsiteX0-549" fmla="*/ 242499 w 1106969"/>
                  <a:gd name="connsiteY0-550" fmla="*/ 961148 h 977398"/>
                  <a:gd name="connsiteX1-551" fmla="*/ 799267 w 1106969"/>
                  <a:gd name="connsiteY1-552" fmla="*/ 864628 h 977398"/>
                  <a:gd name="connsiteX2-553" fmla="*/ 1101527 w 1106969"/>
                  <a:gd name="connsiteY2-554" fmla="*/ 252996 h 977398"/>
                  <a:gd name="connsiteX3-555" fmla="*/ 977573 w 1106969"/>
                  <a:gd name="connsiteY3-556" fmla="*/ 169685 h 977398"/>
                  <a:gd name="connsiteX4-557" fmla="*/ 776915 w 1106969"/>
                  <a:gd name="connsiteY4-558" fmla="*/ 226580 h 977398"/>
                  <a:gd name="connsiteX5-559" fmla="*/ 644835 w 1106969"/>
                  <a:gd name="connsiteY5-560" fmla="*/ 250964 h 977398"/>
                  <a:gd name="connsiteX6-561" fmla="*/ 376611 w 1106969"/>
                  <a:gd name="connsiteY6-562" fmla="*/ 125996 h 977398"/>
                  <a:gd name="connsiteX7-563" fmla="*/ 246053 w 1106969"/>
                  <a:gd name="connsiteY7-564" fmla="*/ 55386 h 977398"/>
                  <a:gd name="connsiteX8-565" fmla="*/ 86543 w 1106969"/>
                  <a:gd name="connsiteY8-566" fmla="*/ 12 h 977398"/>
                  <a:gd name="connsiteX9-567" fmla="*/ 1199 w 1106969"/>
                  <a:gd name="connsiteY9-568" fmla="*/ 59956 h 977398"/>
                  <a:gd name="connsiteX10-569" fmla="*/ 40314 w 1106969"/>
                  <a:gd name="connsiteY10-570" fmla="*/ 210325 h 977398"/>
                  <a:gd name="connsiteX11-571" fmla="*/ 111943 w 1106969"/>
                  <a:gd name="connsiteY11-572" fmla="*/ 392188 h 977398"/>
                  <a:gd name="connsiteX12-573" fmla="*/ 159187 w 1106969"/>
                  <a:gd name="connsiteY12-574" fmla="*/ 663460 h 977398"/>
                  <a:gd name="connsiteX13-575" fmla="*/ 242499 w 1106969"/>
                  <a:gd name="connsiteY13-576" fmla="*/ 961148 h 977398"/>
                  <a:gd name="connsiteX0-577" fmla="*/ 241347 w 1105817"/>
                  <a:gd name="connsiteY0-578" fmla="*/ 972024 h 988274"/>
                  <a:gd name="connsiteX1-579" fmla="*/ 798115 w 1105817"/>
                  <a:gd name="connsiteY1-580" fmla="*/ 875504 h 988274"/>
                  <a:gd name="connsiteX2-581" fmla="*/ 1100375 w 1105817"/>
                  <a:gd name="connsiteY2-582" fmla="*/ 263872 h 988274"/>
                  <a:gd name="connsiteX3-583" fmla="*/ 976421 w 1105817"/>
                  <a:gd name="connsiteY3-584" fmla="*/ 180561 h 988274"/>
                  <a:gd name="connsiteX4-585" fmla="*/ 775763 w 1105817"/>
                  <a:gd name="connsiteY4-586" fmla="*/ 237456 h 988274"/>
                  <a:gd name="connsiteX5-587" fmla="*/ 643683 w 1105817"/>
                  <a:gd name="connsiteY5-588" fmla="*/ 261840 h 988274"/>
                  <a:gd name="connsiteX6-589" fmla="*/ 375459 w 1105817"/>
                  <a:gd name="connsiteY6-590" fmla="*/ 136872 h 988274"/>
                  <a:gd name="connsiteX7-591" fmla="*/ 244901 w 1105817"/>
                  <a:gd name="connsiteY7-592" fmla="*/ 66262 h 988274"/>
                  <a:gd name="connsiteX8-593" fmla="*/ 85391 w 1105817"/>
                  <a:gd name="connsiteY8-594" fmla="*/ 10888 h 988274"/>
                  <a:gd name="connsiteX9-595" fmla="*/ 46781 w 1105817"/>
                  <a:gd name="connsiteY9-596" fmla="*/ 5302 h 988274"/>
                  <a:gd name="connsiteX10-597" fmla="*/ 47 w 1105817"/>
                  <a:gd name="connsiteY10-598" fmla="*/ 70832 h 988274"/>
                  <a:gd name="connsiteX11-599" fmla="*/ 39162 w 1105817"/>
                  <a:gd name="connsiteY11-600" fmla="*/ 221201 h 988274"/>
                  <a:gd name="connsiteX12-601" fmla="*/ 110791 w 1105817"/>
                  <a:gd name="connsiteY12-602" fmla="*/ 403064 h 988274"/>
                  <a:gd name="connsiteX13-603" fmla="*/ 158035 w 1105817"/>
                  <a:gd name="connsiteY13-604" fmla="*/ 674336 h 988274"/>
                  <a:gd name="connsiteX14" fmla="*/ 241347 w 1105817"/>
                  <a:gd name="connsiteY14" fmla="*/ 972024 h 988274"/>
                  <a:gd name="connsiteX0-605" fmla="*/ 241347 w 1105817"/>
                  <a:gd name="connsiteY0-606" fmla="*/ 972024 h 988274"/>
                  <a:gd name="connsiteX1-607" fmla="*/ 798115 w 1105817"/>
                  <a:gd name="connsiteY1-608" fmla="*/ 875504 h 988274"/>
                  <a:gd name="connsiteX2-609" fmla="*/ 1100375 w 1105817"/>
                  <a:gd name="connsiteY2-610" fmla="*/ 263872 h 988274"/>
                  <a:gd name="connsiteX3-611" fmla="*/ 976421 w 1105817"/>
                  <a:gd name="connsiteY3-612" fmla="*/ 180561 h 988274"/>
                  <a:gd name="connsiteX4-613" fmla="*/ 775763 w 1105817"/>
                  <a:gd name="connsiteY4-614" fmla="*/ 237456 h 988274"/>
                  <a:gd name="connsiteX5-615" fmla="*/ 641141 w 1105817"/>
                  <a:gd name="connsiteY5-616" fmla="*/ 261842 h 988274"/>
                  <a:gd name="connsiteX6-617" fmla="*/ 643683 w 1105817"/>
                  <a:gd name="connsiteY6-618" fmla="*/ 261840 h 988274"/>
                  <a:gd name="connsiteX7-619" fmla="*/ 375459 w 1105817"/>
                  <a:gd name="connsiteY7-620" fmla="*/ 136872 h 988274"/>
                  <a:gd name="connsiteX8-621" fmla="*/ 244901 w 1105817"/>
                  <a:gd name="connsiteY8-622" fmla="*/ 66262 h 988274"/>
                  <a:gd name="connsiteX9-623" fmla="*/ 85391 w 1105817"/>
                  <a:gd name="connsiteY9-624" fmla="*/ 10888 h 988274"/>
                  <a:gd name="connsiteX10-625" fmla="*/ 46781 w 1105817"/>
                  <a:gd name="connsiteY10-626" fmla="*/ 5302 h 988274"/>
                  <a:gd name="connsiteX11-627" fmla="*/ 47 w 1105817"/>
                  <a:gd name="connsiteY11-628" fmla="*/ 70832 h 988274"/>
                  <a:gd name="connsiteX12-629" fmla="*/ 39162 w 1105817"/>
                  <a:gd name="connsiteY12-630" fmla="*/ 221201 h 988274"/>
                  <a:gd name="connsiteX13-631" fmla="*/ 110791 w 1105817"/>
                  <a:gd name="connsiteY13-632" fmla="*/ 403064 h 988274"/>
                  <a:gd name="connsiteX14-633" fmla="*/ 158035 w 1105817"/>
                  <a:gd name="connsiteY14-634" fmla="*/ 674336 h 988274"/>
                  <a:gd name="connsiteX15" fmla="*/ 241347 w 1105817"/>
                  <a:gd name="connsiteY15" fmla="*/ 972024 h 988274"/>
                  <a:gd name="connsiteX0-635" fmla="*/ 241347 w 1105817"/>
                  <a:gd name="connsiteY0-636" fmla="*/ 970651 h 986901"/>
                  <a:gd name="connsiteX1-637" fmla="*/ 798115 w 1105817"/>
                  <a:gd name="connsiteY1-638" fmla="*/ 874131 h 986901"/>
                  <a:gd name="connsiteX2-639" fmla="*/ 1100375 w 1105817"/>
                  <a:gd name="connsiteY2-640" fmla="*/ 262499 h 986901"/>
                  <a:gd name="connsiteX3-641" fmla="*/ 976421 w 1105817"/>
                  <a:gd name="connsiteY3-642" fmla="*/ 179188 h 986901"/>
                  <a:gd name="connsiteX4-643" fmla="*/ 775763 w 1105817"/>
                  <a:gd name="connsiteY4-644" fmla="*/ 236083 h 986901"/>
                  <a:gd name="connsiteX5-645" fmla="*/ 641141 w 1105817"/>
                  <a:gd name="connsiteY5-646" fmla="*/ 260469 h 986901"/>
                  <a:gd name="connsiteX6-647" fmla="*/ 643683 w 1105817"/>
                  <a:gd name="connsiteY6-648" fmla="*/ 260467 h 986901"/>
                  <a:gd name="connsiteX7-649" fmla="*/ 375459 w 1105817"/>
                  <a:gd name="connsiteY7-650" fmla="*/ 135499 h 986901"/>
                  <a:gd name="connsiteX8-651" fmla="*/ 244901 w 1105817"/>
                  <a:gd name="connsiteY8-652" fmla="*/ 64889 h 986901"/>
                  <a:gd name="connsiteX9-653" fmla="*/ 145841 w 1105817"/>
                  <a:gd name="connsiteY9-654" fmla="*/ 26789 h 986901"/>
                  <a:gd name="connsiteX10-655" fmla="*/ 85391 w 1105817"/>
                  <a:gd name="connsiteY10-656" fmla="*/ 9515 h 986901"/>
                  <a:gd name="connsiteX11-657" fmla="*/ 46781 w 1105817"/>
                  <a:gd name="connsiteY11-658" fmla="*/ 3929 h 986901"/>
                  <a:gd name="connsiteX12-659" fmla="*/ 47 w 1105817"/>
                  <a:gd name="connsiteY12-660" fmla="*/ 69459 h 986901"/>
                  <a:gd name="connsiteX13-661" fmla="*/ 39162 w 1105817"/>
                  <a:gd name="connsiteY13-662" fmla="*/ 219828 h 986901"/>
                  <a:gd name="connsiteX14-663" fmla="*/ 110791 w 1105817"/>
                  <a:gd name="connsiteY14-664" fmla="*/ 401691 h 986901"/>
                  <a:gd name="connsiteX15-665" fmla="*/ 158035 w 1105817"/>
                  <a:gd name="connsiteY15-666" fmla="*/ 672963 h 986901"/>
                  <a:gd name="connsiteX16" fmla="*/ 241347 w 1105817"/>
                  <a:gd name="connsiteY16" fmla="*/ 970651 h 986901"/>
                  <a:gd name="connsiteX0-667" fmla="*/ 241347 w 1105817"/>
                  <a:gd name="connsiteY0-668" fmla="*/ 970651 h 986901"/>
                  <a:gd name="connsiteX1-669" fmla="*/ 798115 w 1105817"/>
                  <a:gd name="connsiteY1-670" fmla="*/ 874131 h 986901"/>
                  <a:gd name="connsiteX2-671" fmla="*/ 1100375 w 1105817"/>
                  <a:gd name="connsiteY2-672" fmla="*/ 262499 h 986901"/>
                  <a:gd name="connsiteX3-673" fmla="*/ 976421 w 1105817"/>
                  <a:gd name="connsiteY3-674" fmla="*/ 179188 h 986901"/>
                  <a:gd name="connsiteX4-675" fmla="*/ 775763 w 1105817"/>
                  <a:gd name="connsiteY4-676" fmla="*/ 236083 h 986901"/>
                  <a:gd name="connsiteX5-677" fmla="*/ 641141 w 1105817"/>
                  <a:gd name="connsiteY5-678" fmla="*/ 260469 h 986901"/>
                  <a:gd name="connsiteX6-679" fmla="*/ 645588 w 1105817"/>
                  <a:gd name="connsiteY6-680" fmla="*/ 252847 h 986901"/>
                  <a:gd name="connsiteX7-681" fmla="*/ 375459 w 1105817"/>
                  <a:gd name="connsiteY7-682" fmla="*/ 135499 h 986901"/>
                  <a:gd name="connsiteX8-683" fmla="*/ 244901 w 1105817"/>
                  <a:gd name="connsiteY8-684" fmla="*/ 64889 h 986901"/>
                  <a:gd name="connsiteX9-685" fmla="*/ 145841 w 1105817"/>
                  <a:gd name="connsiteY9-686" fmla="*/ 26789 h 986901"/>
                  <a:gd name="connsiteX10-687" fmla="*/ 85391 w 1105817"/>
                  <a:gd name="connsiteY10-688" fmla="*/ 9515 h 986901"/>
                  <a:gd name="connsiteX11-689" fmla="*/ 46781 w 1105817"/>
                  <a:gd name="connsiteY11-690" fmla="*/ 3929 h 986901"/>
                  <a:gd name="connsiteX12-691" fmla="*/ 47 w 1105817"/>
                  <a:gd name="connsiteY12-692" fmla="*/ 69459 h 986901"/>
                  <a:gd name="connsiteX13-693" fmla="*/ 39162 w 1105817"/>
                  <a:gd name="connsiteY13-694" fmla="*/ 219828 h 986901"/>
                  <a:gd name="connsiteX14-695" fmla="*/ 110791 w 1105817"/>
                  <a:gd name="connsiteY14-696" fmla="*/ 401691 h 986901"/>
                  <a:gd name="connsiteX15-697" fmla="*/ 158035 w 1105817"/>
                  <a:gd name="connsiteY15-698" fmla="*/ 672963 h 986901"/>
                  <a:gd name="connsiteX16-699" fmla="*/ 241347 w 1105817"/>
                  <a:gd name="connsiteY16-700" fmla="*/ 970651 h 986901"/>
                  <a:gd name="connsiteX0-701" fmla="*/ 241347 w 1105133"/>
                  <a:gd name="connsiteY0-702" fmla="*/ 970651 h 986901"/>
                  <a:gd name="connsiteX1-703" fmla="*/ 798115 w 1105133"/>
                  <a:gd name="connsiteY1-704" fmla="*/ 874131 h 986901"/>
                  <a:gd name="connsiteX2-705" fmla="*/ 1100375 w 1105133"/>
                  <a:gd name="connsiteY2-706" fmla="*/ 262499 h 986901"/>
                  <a:gd name="connsiteX3-707" fmla="*/ 976421 w 1105133"/>
                  <a:gd name="connsiteY3-708" fmla="*/ 179188 h 986901"/>
                  <a:gd name="connsiteX4-709" fmla="*/ 852596 w 1105133"/>
                  <a:gd name="connsiteY4-710" fmla="*/ 207764 h 986901"/>
                  <a:gd name="connsiteX5-711" fmla="*/ 775763 w 1105133"/>
                  <a:gd name="connsiteY5-712" fmla="*/ 236083 h 986901"/>
                  <a:gd name="connsiteX6-713" fmla="*/ 641141 w 1105133"/>
                  <a:gd name="connsiteY6-714" fmla="*/ 260469 h 986901"/>
                  <a:gd name="connsiteX7-715" fmla="*/ 645588 w 1105133"/>
                  <a:gd name="connsiteY7-716" fmla="*/ 252847 h 986901"/>
                  <a:gd name="connsiteX8-717" fmla="*/ 375459 w 1105133"/>
                  <a:gd name="connsiteY8-718" fmla="*/ 135499 h 986901"/>
                  <a:gd name="connsiteX9-719" fmla="*/ 244901 w 1105133"/>
                  <a:gd name="connsiteY9-720" fmla="*/ 64889 h 986901"/>
                  <a:gd name="connsiteX10-721" fmla="*/ 145841 w 1105133"/>
                  <a:gd name="connsiteY10-722" fmla="*/ 26789 h 986901"/>
                  <a:gd name="connsiteX11-723" fmla="*/ 85391 w 1105133"/>
                  <a:gd name="connsiteY11-724" fmla="*/ 9515 h 986901"/>
                  <a:gd name="connsiteX12-725" fmla="*/ 46781 w 1105133"/>
                  <a:gd name="connsiteY12-726" fmla="*/ 3929 h 986901"/>
                  <a:gd name="connsiteX13-727" fmla="*/ 47 w 1105133"/>
                  <a:gd name="connsiteY13-728" fmla="*/ 69459 h 986901"/>
                  <a:gd name="connsiteX14-729" fmla="*/ 39162 w 1105133"/>
                  <a:gd name="connsiteY14-730" fmla="*/ 219828 h 986901"/>
                  <a:gd name="connsiteX15-731" fmla="*/ 110791 w 1105133"/>
                  <a:gd name="connsiteY15-732" fmla="*/ 401691 h 986901"/>
                  <a:gd name="connsiteX16-733" fmla="*/ 158035 w 1105133"/>
                  <a:gd name="connsiteY16-734" fmla="*/ 672963 h 986901"/>
                  <a:gd name="connsiteX17" fmla="*/ 241347 w 1105133"/>
                  <a:gd name="connsiteY17" fmla="*/ 970651 h 986901"/>
                  <a:gd name="connsiteX0-735" fmla="*/ 241347 w 1115427"/>
                  <a:gd name="connsiteY0-736" fmla="*/ 970651 h 986901"/>
                  <a:gd name="connsiteX1-737" fmla="*/ 798115 w 1115427"/>
                  <a:gd name="connsiteY1-738" fmla="*/ 874131 h 986901"/>
                  <a:gd name="connsiteX2-739" fmla="*/ 1100375 w 1115427"/>
                  <a:gd name="connsiteY2-740" fmla="*/ 262499 h 986901"/>
                  <a:gd name="connsiteX3-741" fmla="*/ 1050716 w 1115427"/>
                  <a:gd name="connsiteY3-742" fmla="*/ 162043 h 986901"/>
                  <a:gd name="connsiteX4-743" fmla="*/ 852596 w 1115427"/>
                  <a:gd name="connsiteY4-744" fmla="*/ 207764 h 986901"/>
                  <a:gd name="connsiteX5-745" fmla="*/ 775763 w 1115427"/>
                  <a:gd name="connsiteY5-746" fmla="*/ 236083 h 986901"/>
                  <a:gd name="connsiteX6-747" fmla="*/ 641141 w 1115427"/>
                  <a:gd name="connsiteY6-748" fmla="*/ 260469 h 986901"/>
                  <a:gd name="connsiteX7-749" fmla="*/ 645588 w 1115427"/>
                  <a:gd name="connsiteY7-750" fmla="*/ 252847 h 986901"/>
                  <a:gd name="connsiteX8-751" fmla="*/ 375459 w 1115427"/>
                  <a:gd name="connsiteY8-752" fmla="*/ 135499 h 986901"/>
                  <a:gd name="connsiteX9-753" fmla="*/ 244901 w 1115427"/>
                  <a:gd name="connsiteY9-754" fmla="*/ 64889 h 986901"/>
                  <a:gd name="connsiteX10-755" fmla="*/ 145841 w 1115427"/>
                  <a:gd name="connsiteY10-756" fmla="*/ 26789 h 986901"/>
                  <a:gd name="connsiteX11-757" fmla="*/ 85391 w 1115427"/>
                  <a:gd name="connsiteY11-758" fmla="*/ 9515 h 986901"/>
                  <a:gd name="connsiteX12-759" fmla="*/ 46781 w 1115427"/>
                  <a:gd name="connsiteY12-760" fmla="*/ 3929 h 986901"/>
                  <a:gd name="connsiteX13-761" fmla="*/ 47 w 1115427"/>
                  <a:gd name="connsiteY13-762" fmla="*/ 69459 h 986901"/>
                  <a:gd name="connsiteX14-763" fmla="*/ 39162 w 1115427"/>
                  <a:gd name="connsiteY14-764" fmla="*/ 219828 h 986901"/>
                  <a:gd name="connsiteX15-765" fmla="*/ 110791 w 1115427"/>
                  <a:gd name="connsiteY15-766" fmla="*/ 401691 h 986901"/>
                  <a:gd name="connsiteX16-767" fmla="*/ 158035 w 1115427"/>
                  <a:gd name="connsiteY16-768" fmla="*/ 672963 h 986901"/>
                  <a:gd name="connsiteX17-769" fmla="*/ 241347 w 1115427"/>
                  <a:gd name="connsiteY17-770" fmla="*/ 970651 h 986901"/>
                  <a:gd name="connsiteX0-771" fmla="*/ 241347 w 1115427"/>
                  <a:gd name="connsiteY0-772" fmla="*/ 970490 h 986740"/>
                  <a:gd name="connsiteX1-773" fmla="*/ 798115 w 1115427"/>
                  <a:gd name="connsiteY1-774" fmla="*/ 873970 h 986740"/>
                  <a:gd name="connsiteX2-775" fmla="*/ 1100375 w 1115427"/>
                  <a:gd name="connsiteY2-776" fmla="*/ 262338 h 986740"/>
                  <a:gd name="connsiteX3-777" fmla="*/ 1050716 w 1115427"/>
                  <a:gd name="connsiteY3-778" fmla="*/ 161882 h 986740"/>
                  <a:gd name="connsiteX4-779" fmla="*/ 852596 w 1115427"/>
                  <a:gd name="connsiteY4-780" fmla="*/ 207603 h 986740"/>
                  <a:gd name="connsiteX5-781" fmla="*/ 775763 w 1115427"/>
                  <a:gd name="connsiteY5-782" fmla="*/ 235922 h 986740"/>
                  <a:gd name="connsiteX6-783" fmla="*/ 641141 w 1115427"/>
                  <a:gd name="connsiteY6-784" fmla="*/ 260308 h 986740"/>
                  <a:gd name="connsiteX7-785" fmla="*/ 645588 w 1115427"/>
                  <a:gd name="connsiteY7-786" fmla="*/ 252686 h 986740"/>
                  <a:gd name="connsiteX8-787" fmla="*/ 375459 w 1115427"/>
                  <a:gd name="connsiteY8-788" fmla="*/ 135338 h 986740"/>
                  <a:gd name="connsiteX9-789" fmla="*/ 244901 w 1115427"/>
                  <a:gd name="connsiteY9-790" fmla="*/ 64728 h 986740"/>
                  <a:gd name="connsiteX10-791" fmla="*/ 145841 w 1115427"/>
                  <a:gd name="connsiteY10-792" fmla="*/ 20913 h 986740"/>
                  <a:gd name="connsiteX11-793" fmla="*/ 85391 w 1115427"/>
                  <a:gd name="connsiteY11-794" fmla="*/ 9354 h 986740"/>
                  <a:gd name="connsiteX12-795" fmla="*/ 46781 w 1115427"/>
                  <a:gd name="connsiteY12-796" fmla="*/ 3768 h 986740"/>
                  <a:gd name="connsiteX13-797" fmla="*/ 47 w 1115427"/>
                  <a:gd name="connsiteY13-798" fmla="*/ 69298 h 986740"/>
                  <a:gd name="connsiteX14-799" fmla="*/ 39162 w 1115427"/>
                  <a:gd name="connsiteY14-800" fmla="*/ 219667 h 986740"/>
                  <a:gd name="connsiteX15-801" fmla="*/ 110791 w 1115427"/>
                  <a:gd name="connsiteY15-802" fmla="*/ 401530 h 986740"/>
                  <a:gd name="connsiteX16-803" fmla="*/ 158035 w 1115427"/>
                  <a:gd name="connsiteY16-804" fmla="*/ 672802 h 986740"/>
                  <a:gd name="connsiteX17-805" fmla="*/ 241347 w 1115427"/>
                  <a:gd name="connsiteY17-806" fmla="*/ 970490 h 986740"/>
                  <a:gd name="connsiteX0-807" fmla="*/ 241347 w 1115427"/>
                  <a:gd name="connsiteY0-808" fmla="*/ 972622 h 988872"/>
                  <a:gd name="connsiteX1-809" fmla="*/ 798115 w 1115427"/>
                  <a:gd name="connsiteY1-810" fmla="*/ 876102 h 988872"/>
                  <a:gd name="connsiteX2-811" fmla="*/ 1100375 w 1115427"/>
                  <a:gd name="connsiteY2-812" fmla="*/ 264470 h 988872"/>
                  <a:gd name="connsiteX3-813" fmla="*/ 1050716 w 1115427"/>
                  <a:gd name="connsiteY3-814" fmla="*/ 164014 h 988872"/>
                  <a:gd name="connsiteX4-815" fmla="*/ 852596 w 1115427"/>
                  <a:gd name="connsiteY4-816" fmla="*/ 209735 h 988872"/>
                  <a:gd name="connsiteX5-817" fmla="*/ 775763 w 1115427"/>
                  <a:gd name="connsiteY5-818" fmla="*/ 238054 h 988872"/>
                  <a:gd name="connsiteX6-819" fmla="*/ 641141 w 1115427"/>
                  <a:gd name="connsiteY6-820" fmla="*/ 262440 h 988872"/>
                  <a:gd name="connsiteX7-821" fmla="*/ 645588 w 1115427"/>
                  <a:gd name="connsiteY7-822" fmla="*/ 254818 h 988872"/>
                  <a:gd name="connsiteX8-823" fmla="*/ 375459 w 1115427"/>
                  <a:gd name="connsiteY8-824" fmla="*/ 137470 h 988872"/>
                  <a:gd name="connsiteX9-825" fmla="*/ 244901 w 1115427"/>
                  <a:gd name="connsiteY9-826" fmla="*/ 66860 h 988872"/>
                  <a:gd name="connsiteX10-827" fmla="*/ 145841 w 1115427"/>
                  <a:gd name="connsiteY10-828" fmla="*/ 23045 h 988872"/>
                  <a:gd name="connsiteX11-829" fmla="*/ 85391 w 1115427"/>
                  <a:gd name="connsiteY11-830" fmla="*/ 3866 h 988872"/>
                  <a:gd name="connsiteX12-831" fmla="*/ 46781 w 1115427"/>
                  <a:gd name="connsiteY12-832" fmla="*/ 5900 h 988872"/>
                  <a:gd name="connsiteX13-833" fmla="*/ 47 w 1115427"/>
                  <a:gd name="connsiteY13-834" fmla="*/ 71430 h 988872"/>
                  <a:gd name="connsiteX14-835" fmla="*/ 39162 w 1115427"/>
                  <a:gd name="connsiteY14-836" fmla="*/ 221799 h 988872"/>
                  <a:gd name="connsiteX15-837" fmla="*/ 110791 w 1115427"/>
                  <a:gd name="connsiteY15-838" fmla="*/ 403662 h 988872"/>
                  <a:gd name="connsiteX16-839" fmla="*/ 158035 w 1115427"/>
                  <a:gd name="connsiteY16-840" fmla="*/ 674934 h 988872"/>
                  <a:gd name="connsiteX17-841" fmla="*/ 241347 w 1115427"/>
                  <a:gd name="connsiteY17-842" fmla="*/ 972622 h 988872"/>
                  <a:gd name="connsiteX0-843" fmla="*/ 241347 w 1115427"/>
                  <a:gd name="connsiteY0-844" fmla="*/ 972622 h 988872"/>
                  <a:gd name="connsiteX1-845" fmla="*/ 798115 w 1115427"/>
                  <a:gd name="connsiteY1-846" fmla="*/ 876102 h 988872"/>
                  <a:gd name="connsiteX2-847" fmla="*/ 1100375 w 1115427"/>
                  <a:gd name="connsiteY2-848" fmla="*/ 264470 h 988872"/>
                  <a:gd name="connsiteX3-849" fmla="*/ 1050716 w 1115427"/>
                  <a:gd name="connsiteY3-850" fmla="*/ 164014 h 988872"/>
                  <a:gd name="connsiteX4-851" fmla="*/ 852596 w 1115427"/>
                  <a:gd name="connsiteY4-852" fmla="*/ 209735 h 988872"/>
                  <a:gd name="connsiteX5-853" fmla="*/ 775763 w 1115427"/>
                  <a:gd name="connsiteY5-854" fmla="*/ 238054 h 988872"/>
                  <a:gd name="connsiteX6-855" fmla="*/ 641141 w 1115427"/>
                  <a:gd name="connsiteY6-856" fmla="*/ 262440 h 988872"/>
                  <a:gd name="connsiteX7-857" fmla="*/ 645588 w 1115427"/>
                  <a:gd name="connsiteY7-858" fmla="*/ 254818 h 988872"/>
                  <a:gd name="connsiteX8-859" fmla="*/ 386889 w 1115427"/>
                  <a:gd name="connsiteY8-860" fmla="*/ 135565 h 988872"/>
                  <a:gd name="connsiteX9-861" fmla="*/ 244901 w 1115427"/>
                  <a:gd name="connsiteY9-862" fmla="*/ 66860 h 988872"/>
                  <a:gd name="connsiteX10-863" fmla="*/ 145841 w 1115427"/>
                  <a:gd name="connsiteY10-864" fmla="*/ 23045 h 988872"/>
                  <a:gd name="connsiteX11-865" fmla="*/ 85391 w 1115427"/>
                  <a:gd name="connsiteY11-866" fmla="*/ 3866 h 988872"/>
                  <a:gd name="connsiteX12-867" fmla="*/ 46781 w 1115427"/>
                  <a:gd name="connsiteY12-868" fmla="*/ 5900 h 988872"/>
                  <a:gd name="connsiteX13-869" fmla="*/ 47 w 1115427"/>
                  <a:gd name="connsiteY13-870" fmla="*/ 71430 h 988872"/>
                  <a:gd name="connsiteX14-871" fmla="*/ 39162 w 1115427"/>
                  <a:gd name="connsiteY14-872" fmla="*/ 221799 h 988872"/>
                  <a:gd name="connsiteX15-873" fmla="*/ 110791 w 1115427"/>
                  <a:gd name="connsiteY15-874" fmla="*/ 403662 h 988872"/>
                  <a:gd name="connsiteX16-875" fmla="*/ 158035 w 1115427"/>
                  <a:gd name="connsiteY16-876" fmla="*/ 674934 h 988872"/>
                  <a:gd name="connsiteX17-877" fmla="*/ 241347 w 1115427"/>
                  <a:gd name="connsiteY17-878" fmla="*/ 972622 h 988872"/>
                  <a:gd name="connsiteX0-879" fmla="*/ 241314 w 1115394"/>
                  <a:gd name="connsiteY0-880" fmla="*/ 976778 h 993028"/>
                  <a:gd name="connsiteX1-881" fmla="*/ 798082 w 1115394"/>
                  <a:gd name="connsiteY1-882" fmla="*/ 880258 h 993028"/>
                  <a:gd name="connsiteX2-883" fmla="*/ 1100342 w 1115394"/>
                  <a:gd name="connsiteY2-884" fmla="*/ 268626 h 993028"/>
                  <a:gd name="connsiteX3-885" fmla="*/ 1050683 w 1115394"/>
                  <a:gd name="connsiteY3-886" fmla="*/ 168170 h 993028"/>
                  <a:gd name="connsiteX4-887" fmla="*/ 852563 w 1115394"/>
                  <a:gd name="connsiteY4-888" fmla="*/ 213891 h 993028"/>
                  <a:gd name="connsiteX5-889" fmla="*/ 775730 w 1115394"/>
                  <a:gd name="connsiteY5-890" fmla="*/ 242210 h 993028"/>
                  <a:gd name="connsiteX6-891" fmla="*/ 641108 w 1115394"/>
                  <a:gd name="connsiteY6-892" fmla="*/ 266596 h 993028"/>
                  <a:gd name="connsiteX7-893" fmla="*/ 645555 w 1115394"/>
                  <a:gd name="connsiteY7-894" fmla="*/ 258974 h 993028"/>
                  <a:gd name="connsiteX8-895" fmla="*/ 386856 w 1115394"/>
                  <a:gd name="connsiteY8-896" fmla="*/ 139721 h 993028"/>
                  <a:gd name="connsiteX9-897" fmla="*/ 244868 w 1115394"/>
                  <a:gd name="connsiteY9-898" fmla="*/ 71016 h 993028"/>
                  <a:gd name="connsiteX10-899" fmla="*/ 145808 w 1115394"/>
                  <a:gd name="connsiteY10-900" fmla="*/ 27201 h 993028"/>
                  <a:gd name="connsiteX11-901" fmla="*/ 85358 w 1115394"/>
                  <a:gd name="connsiteY11-902" fmla="*/ 8022 h 993028"/>
                  <a:gd name="connsiteX12-903" fmla="*/ 35318 w 1115394"/>
                  <a:gd name="connsiteY12-904" fmla="*/ 4341 h 993028"/>
                  <a:gd name="connsiteX13-905" fmla="*/ 14 w 1115394"/>
                  <a:gd name="connsiteY13-906" fmla="*/ 75586 h 993028"/>
                  <a:gd name="connsiteX14-907" fmla="*/ 39129 w 1115394"/>
                  <a:gd name="connsiteY14-908" fmla="*/ 225955 h 993028"/>
                  <a:gd name="connsiteX15-909" fmla="*/ 110758 w 1115394"/>
                  <a:gd name="connsiteY15-910" fmla="*/ 407818 h 993028"/>
                  <a:gd name="connsiteX16-911" fmla="*/ 158002 w 1115394"/>
                  <a:gd name="connsiteY16-912" fmla="*/ 679090 h 993028"/>
                  <a:gd name="connsiteX17-913" fmla="*/ 241314 w 1115394"/>
                  <a:gd name="connsiteY17-914" fmla="*/ 976778 h 993028"/>
                  <a:gd name="connsiteX0-915" fmla="*/ 241314 w 1115394"/>
                  <a:gd name="connsiteY0-916" fmla="*/ 976778 h 992046"/>
                  <a:gd name="connsiteX1-917" fmla="*/ 798082 w 1115394"/>
                  <a:gd name="connsiteY1-918" fmla="*/ 880258 h 992046"/>
                  <a:gd name="connsiteX2-919" fmla="*/ 1100342 w 1115394"/>
                  <a:gd name="connsiteY2-920" fmla="*/ 268626 h 992046"/>
                  <a:gd name="connsiteX3-921" fmla="*/ 1050683 w 1115394"/>
                  <a:gd name="connsiteY3-922" fmla="*/ 168170 h 992046"/>
                  <a:gd name="connsiteX4-923" fmla="*/ 852563 w 1115394"/>
                  <a:gd name="connsiteY4-924" fmla="*/ 213891 h 992046"/>
                  <a:gd name="connsiteX5-925" fmla="*/ 775730 w 1115394"/>
                  <a:gd name="connsiteY5-926" fmla="*/ 242210 h 992046"/>
                  <a:gd name="connsiteX6-927" fmla="*/ 641108 w 1115394"/>
                  <a:gd name="connsiteY6-928" fmla="*/ 266596 h 992046"/>
                  <a:gd name="connsiteX7-929" fmla="*/ 645555 w 1115394"/>
                  <a:gd name="connsiteY7-930" fmla="*/ 258974 h 992046"/>
                  <a:gd name="connsiteX8-931" fmla="*/ 386856 w 1115394"/>
                  <a:gd name="connsiteY8-932" fmla="*/ 139721 h 992046"/>
                  <a:gd name="connsiteX9-933" fmla="*/ 244868 w 1115394"/>
                  <a:gd name="connsiteY9-934" fmla="*/ 71016 h 992046"/>
                  <a:gd name="connsiteX10-935" fmla="*/ 145808 w 1115394"/>
                  <a:gd name="connsiteY10-936" fmla="*/ 27201 h 992046"/>
                  <a:gd name="connsiteX11-937" fmla="*/ 85358 w 1115394"/>
                  <a:gd name="connsiteY11-938" fmla="*/ 8022 h 992046"/>
                  <a:gd name="connsiteX12-939" fmla="*/ 35318 w 1115394"/>
                  <a:gd name="connsiteY12-940" fmla="*/ 4341 h 992046"/>
                  <a:gd name="connsiteX13-941" fmla="*/ 14 w 1115394"/>
                  <a:gd name="connsiteY13-942" fmla="*/ 75586 h 992046"/>
                  <a:gd name="connsiteX14-943" fmla="*/ 39129 w 1115394"/>
                  <a:gd name="connsiteY14-944" fmla="*/ 225955 h 992046"/>
                  <a:gd name="connsiteX15-945" fmla="*/ 110758 w 1115394"/>
                  <a:gd name="connsiteY15-946" fmla="*/ 407818 h 992046"/>
                  <a:gd name="connsiteX16-947" fmla="*/ 182767 w 1115394"/>
                  <a:gd name="connsiteY16-948" fmla="*/ 692425 h 992046"/>
                  <a:gd name="connsiteX17-949" fmla="*/ 241314 w 1115394"/>
                  <a:gd name="connsiteY17-950" fmla="*/ 976778 h 992046"/>
                  <a:gd name="connsiteX0-951" fmla="*/ 241314 w 1115394"/>
                  <a:gd name="connsiteY0-952" fmla="*/ 976778 h 991906"/>
                  <a:gd name="connsiteX1-953" fmla="*/ 798082 w 1115394"/>
                  <a:gd name="connsiteY1-954" fmla="*/ 880258 h 991906"/>
                  <a:gd name="connsiteX2-955" fmla="*/ 1100342 w 1115394"/>
                  <a:gd name="connsiteY2-956" fmla="*/ 268626 h 991906"/>
                  <a:gd name="connsiteX3-957" fmla="*/ 1050683 w 1115394"/>
                  <a:gd name="connsiteY3-958" fmla="*/ 168170 h 991906"/>
                  <a:gd name="connsiteX4-959" fmla="*/ 852563 w 1115394"/>
                  <a:gd name="connsiteY4-960" fmla="*/ 213891 h 991906"/>
                  <a:gd name="connsiteX5-961" fmla="*/ 775730 w 1115394"/>
                  <a:gd name="connsiteY5-962" fmla="*/ 242210 h 991906"/>
                  <a:gd name="connsiteX6-963" fmla="*/ 641108 w 1115394"/>
                  <a:gd name="connsiteY6-964" fmla="*/ 266596 h 991906"/>
                  <a:gd name="connsiteX7-965" fmla="*/ 645555 w 1115394"/>
                  <a:gd name="connsiteY7-966" fmla="*/ 258974 h 991906"/>
                  <a:gd name="connsiteX8-967" fmla="*/ 386856 w 1115394"/>
                  <a:gd name="connsiteY8-968" fmla="*/ 139721 h 991906"/>
                  <a:gd name="connsiteX9-969" fmla="*/ 244868 w 1115394"/>
                  <a:gd name="connsiteY9-970" fmla="*/ 71016 h 991906"/>
                  <a:gd name="connsiteX10-971" fmla="*/ 145808 w 1115394"/>
                  <a:gd name="connsiteY10-972" fmla="*/ 27201 h 991906"/>
                  <a:gd name="connsiteX11-973" fmla="*/ 85358 w 1115394"/>
                  <a:gd name="connsiteY11-974" fmla="*/ 8022 h 991906"/>
                  <a:gd name="connsiteX12-975" fmla="*/ 35318 w 1115394"/>
                  <a:gd name="connsiteY12-976" fmla="*/ 4341 h 991906"/>
                  <a:gd name="connsiteX13-977" fmla="*/ 14 w 1115394"/>
                  <a:gd name="connsiteY13-978" fmla="*/ 75586 h 991906"/>
                  <a:gd name="connsiteX14-979" fmla="*/ 39129 w 1115394"/>
                  <a:gd name="connsiteY14-980" fmla="*/ 225955 h 991906"/>
                  <a:gd name="connsiteX15-981" fmla="*/ 110758 w 1115394"/>
                  <a:gd name="connsiteY15-982" fmla="*/ 407818 h 991906"/>
                  <a:gd name="connsiteX16-983" fmla="*/ 173242 w 1115394"/>
                  <a:gd name="connsiteY16-984" fmla="*/ 694330 h 991906"/>
                  <a:gd name="connsiteX17-985" fmla="*/ 241314 w 1115394"/>
                  <a:gd name="connsiteY17-986" fmla="*/ 976778 h 991906"/>
                  <a:gd name="connsiteX0-987" fmla="*/ 241304 w 1115384"/>
                  <a:gd name="connsiteY0-988" fmla="*/ 976778 h 991906"/>
                  <a:gd name="connsiteX1-989" fmla="*/ 798072 w 1115384"/>
                  <a:gd name="connsiteY1-990" fmla="*/ 880258 h 991906"/>
                  <a:gd name="connsiteX2-991" fmla="*/ 1100332 w 1115384"/>
                  <a:gd name="connsiteY2-992" fmla="*/ 268626 h 991906"/>
                  <a:gd name="connsiteX3-993" fmla="*/ 1050673 w 1115384"/>
                  <a:gd name="connsiteY3-994" fmla="*/ 168170 h 991906"/>
                  <a:gd name="connsiteX4-995" fmla="*/ 852553 w 1115384"/>
                  <a:gd name="connsiteY4-996" fmla="*/ 213891 h 991906"/>
                  <a:gd name="connsiteX5-997" fmla="*/ 775720 w 1115384"/>
                  <a:gd name="connsiteY5-998" fmla="*/ 242210 h 991906"/>
                  <a:gd name="connsiteX6-999" fmla="*/ 641098 w 1115384"/>
                  <a:gd name="connsiteY6-1000" fmla="*/ 266596 h 991906"/>
                  <a:gd name="connsiteX7-1001" fmla="*/ 645545 w 1115384"/>
                  <a:gd name="connsiteY7-1002" fmla="*/ 258974 h 991906"/>
                  <a:gd name="connsiteX8-1003" fmla="*/ 386846 w 1115384"/>
                  <a:gd name="connsiteY8-1004" fmla="*/ 139721 h 991906"/>
                  <a:gd name="connsiteX9-1005" fmla="*/ 244858 w 1115384"/>
                  <a:gd name="connsiteY9-1006" fmla="*/ 71016 h 991906"/>
                  <a:gd name="connsiteX10-1007" fmla="*/ 145798 w 1115384"/>
                  <a:gd name="connsiteY10-1008" fmla="*/ 27201 h 991906"/>
                  <a:gd name="connsiteX11-1009" fmla="*/ 85348 w 1115384"/>
                  <a:gd name="connsiteY11-1010" fmla="*/ 8022 h 991906"/>
                  <a:gd name="connsiteX12-1011" fmla="*/ 35308 w 1115384"/>
                  <a:gd name="connsiteY12-1012" fmla="*/ 4341 h 991906"/>
                  <a:gd name="connsiteX13-1013" fmla="*/ 4 w 1115384"/>
                  <a:gd name="connsiteY13-1014" fmla="*/ 75586 h 991906"/>
                  <a:gd name="connsiteX14-1015" fmla="*/ 37214 w 1115384"/>
                  <a:gd name="connsiteY14-1016" fmla="*/ 222145 h 991906"/>
                  <a:gd name="connsiteX15-1017" fmla="*/ 110748 w 1115384"/>
                  <a:gd name="connsiteY15-1018" fmla="*/ 407818 h 991906"/>
                  <a:gd name="connsiteX16-1019" fmla="*/ 173232 w 1115384"/>
                  <a:gd name="connsiteY16-1020" fmla="*/ 694330 h 991906"/>
                  <a:gd name="connsiteX17-1021" fmla="*/ 241304 w 1115384"/>
                  <a:gd name="connsiteY17-1022" fmla="*/ 976778 h 991906"/>
                  <a:gd name="connsiteX0-1023" fmla="*/ 241304 w 1115384"/>
                  <a:gd name="connsiteY0-1024" fmla="*/ 976778 h 991906"/>
                  <a:gd name="connsiteX1-1025" fmla="*/ 798072 w 1115384"/>
                  <a:gd name="connsiteY1-1026" fmla="*/ 880258 h 991906"/>
                  <a:gd name="connsiteX2-1027" fmla="*/ 1100332 w 1115384"/>
                  <a:gd name="connsiteY2-1028" fmla="*/ 268626 h 991906"/>
                  <a:gd name="connsiteX3-1029" fmla="*/ 1050673 w 1115384"/>
                  <a:gd name="connsiteY3-1030" fmla="*/ 168170 h 991906"/>
                  <a:gd name="connsiteX4-1031" fmla="*/ 852553 w 1115384"/>
                  <a:gd name="connsiteY4-1032" fmla="*/ 213891 h 991906"/>
                  <a:gd name="connsiteX5-1033" fmla="*/ 775720 w 1115384"/>
                  <a:gd name="connsiteY5-1034" fmla="*/ 242210 h 991906"/>
                  <a:gd name="connsiteX6-1035" fmla="*/ 641098 w 1115384"/>
                  <a:gd name="connsiteY6-1036" fmla="*/ 266596 h 991906"/>
                  <a:gd name="connsiteX7-1037" fmla="*/ 645545 w 1115384"/>
                  <a:gd name="connsiteY7-1038" fmla="*/ 258974 h 991906"/>
                  <a:gd name="connsiteX8-1039" fmla="*/ 386846 w 1115384"/>
                  <a:gd name="connsiteY8-1040" fmla="*/ 139721 h 991906"/>
                  <a:gd name="connsiteX9-1041" fmla="*/ 244858 w 1115384"/>
                  <a:gd name="connsiteY9-1042" fmla="*/ 71016 h 991906"/>
                  <a:gd name="connsiteX10-1043" fmla="*/ 145798 w 1115384"/>
                  <a:gd name="connsiteY10-1044" fmla="*/ 27201 h 991906"/>
                  <a:gd name="connsiteX11-1045" fmla="*/ 85348 w 1115384"/>
                  <a:gd name="connsiteY11-1046" fmla="*/ 8022 h 991906"/>
                  <a:gd name="connsiteX12-1047" fmla="*/ 35308 w 1115384"/>
                  <a:gd name="connsiteY12-1048" fmla="*/ 4341 h 991906"/>
                  <a:gd name="connsiteX13-1049" fmla="*/ 4 w 1115384"/>
                  <a:gd name="connsiteY13-1050" fmla="*/ 75586 h 991906"/>
                  <a:gd name="connsiteX14-1051" fmla="*/ 37214 w 1115384"/>
                  <a:gd name="connsiteY14-1052" fmla="*/ 222145 h 991906"/>
                  <a:gd name="connsiteX15-1053" fmla="*/ 108843 w 1115384"/>
                  <a:gd name="connsiteY15-1054" fmla="*/ 426868 h 991906"/>
                  <a:gd name="connsiteX16-1055" fmla="*/ 173232 w 1115384"/>
                  <a:gd name="connsiteY16-1056" fmla="*/ 694330 h 991906"/>
                  <a:gd name="connsiteX17-1057" fmla="*/ 241304 w 1115384"/>
                  <a:gd name="connsiteY17-1058" fmla="*/ 976778 h 991906"/>
                  <a:gd name="connsiteX0-1059" fmla="*/ 241304 w 1115384"/>
                  <a:gd name="connsiteY0-1060" fmla="*/ 976778 h 991906"/>
                  <a:gd name="connsiteX1-1061" fmla="*/ 798072 w 1115384"/>
                  <a:gd name="connsiteY1-1062" fmla="*/ 880258 h 991906"/>
                  <a:gd name="connsiteX2-1063" fmla="*/ 1100332 w 1115384"/>
                  <a:gd name="connsiteY2-1064" fmla="*/ 268626 h 991906"/>
                  <a:gd name="connsiteX3-1065" fmla="*/ 1050673 w 1115384"/>
                  <a:gd name="connsiteY3-1066" fmla="*/ 168170 h 991906"/>
                  <a:gd name="connsiteX4-1067" fmla="*/ 852553 w 1115384"/>
                  <a:gd name="connsiteY4-1068" fmla="*/ 213891 h 991906"/>
                  <a:gd name="connsiteX5-1069" fmla="*/ 775720 w 1115384"/>
                  <a:gd name="connsiteY5-1070" fmla="*/ 242210 h 991906"/>
                  <a:gd name="connsiteX6-1071" fmla="*/ 641098 w 1115384"/>
                  <a:gd name="connsiteY6-1072" fmla="*/ 266596 h 991906"/>
                  <a:gd name="connsiteX7-1073" fmla="*/ 645545 w 1115384"/>
                  <a:gd name="connsiteY7-1074" fmla="*/ 258974 h 991906"/>
                  <a:gd name="connsiteX8-1075" fmla="*/ 386846 w 1115384"/>
                  <a:gd name="connsiteY8-1076" fmla="*/ 139721 h 991906"/>
                  <a:gd name="connsiteX9-1077" fmla="*/ 244858 w 1115384"/>
                  <a:gd name="connsiteY9-1078" fmla="*/ 71016 h 991906"/>
                  <a:gd name="connsiteX10-1079" fmla="*/ 145798 w 1115384"/>
                  <a:gd name="connsiteY10-1080" fmla="*/ 27201 h 991906"/>
                  <a:gd name="connsiteX11-1081" fmla="*/ 85348 w 1115384"/>
                  <a:gd name="connsiteY11-1082" fmla="*/ 8022 h 991906"/>
                  <a:gd name="connsiteX12-1083" fmla="*/ 35308 w 1115384"/>
                  <a:gd name="connsiteY12-1084" fmla="*/ 4341 h 991906"/>
                  <a:gd name="connsiteX13-1085" fmla="*/ 4 w 1115384"/>
                  <a:gd name="connsiteY13-1086" fmla="*/ 75586 h 991906"/>
                  <a:gd name="connsiteX14-1087" fmla="*/ 37214 w 1115384"/>
                  <a:gd name="connsiteY14-1088" fmla="*/ 222145 h 991906"/>
                  <a:gd name="connsiteX15-1089" fmla="*/ 108843 w 1115384"/>
                  <a:gd name="connsiteY15-1090" fmla="*/ 426868 h 991906"/>
                  <a:gd name="connsiteX16-1091" fmla="*/ 162942 w 1115384"/>
                  <a:gd name="connsiteY16-1092" fmla="*/ 693950 h 991906"/>
                  <a:gd name="connsiteX17-1093" fmla="*/ 173232 w 1115384"/>
                  <a:gd name="connsiteY17-1094" fmla="*/ 694330 h 991906"/>
                  <a:gd name="connsiteX18" fmla="*/ 241304 w 1115384"/>
                  <a:gd name="connsiteY18" fmla="*/ 976778 h 991906"/>
                  <a:gd name="connsiteX0-1095" fmla="*/ 241351 w 1115431"/>
                  <a:gd name="connsiteY0-1096" fmla="*/ 976778 h 991906"/>
                  <a:gd name="connsiteX1-1097" fmla="*/ 798119 w 1115431"/>
                  <a:gd name="connsiteY1-1098" fmla="*/ 880258 h 991906"/>
                  <a:gd name="connsiteX2-1099" fmla="*/ 1100379 w 1115431"/>
                  <a:gd name="connsiteY2-1100" fmla="*/ 268626 h 991906"/>
                  <a:gd name="connsiteX3-1101" fmla="*/ 1050720 w 1115431"/>
                  <a:gd name="connsiteY3-1102" fmla="*/ 168170 h 991906"/>
                  <a:gd name="connsiteX4-1103" fmla="*/ 852600 w 1115431"/>
                  <a:gd name="connsiteY4-1104" fmla="*/ 213891 h 991906"/>
                  <a:gd name="connsiteX5-1105" fmla="*/ 775767 w 1115431"/>
                  <a:gd name="connsiteY5-1106" fmla="*/ 242210 h 991906"/>
                  <a:gd name="connsiteX6-1107" fmla="*/ 641145 w 1115431"/>
                  <a:gd name="connsiteY6-1108" fmla="*/ 266596 h 991906"/>
                  <a:gd name="connsiteX7-1109" fmla="*/ 645592 w 1115431"/>
                  <a:gd name="connsiteY7-1110" fmla="*/ 258974 h 991906"/>
                  <a:gd name="connsiteX8-1111" fmla="*/ 386893 w 1115431"/>
                  <a:gd name="connsiteY8-1112" fmla="*/ 139721 h 991906"/>
                  <a:gd name="connsiteX9-1113" fmla="*/ 244905 w 1115431"/>
                  <a:gd name="connsiteY9-1114" fmla="*/ 71016 h 991906"/>
                  <a:gd name="connsiteX10-1115" fmla="*/ 145845 w 1115431"/>
                  <a:gd name="connsiteY10-1116" fmla="*/ 27201 h 991906"/>
                  <a:gd name="connsiteX11-1117" fmla="*/ 85395 w 1115431"/>
                  <a:gd name="connsiteY11-1118" fmla="*/ 8022 h 991906"/>
                  <a:gd name="connsiteX12-1119" fmla="*/ 35355 w 1115431"/>
                  <a:gd name="connsiteY12-1120" fmla="*/ 4341 h 991906"/>
                  <a:gd name="connsiteX13-1121" fmla="*/ 51 w 1115431"/>
                  <a:gd name="connsiteY13-1122" fmla="*/ 75586 h 991906"/>
                  <a:gd name="connsiteX14-1123" fmla="*/ 42976 w 1115431"/>
                  <a:gd name="connsiteY14-1124" fmla="*/ 235480 h 991906"/>
                  <a:gd name="connsiteX15-1125" fmla="*/ 108890 w 1115431"/>
                  <a:gd name="connsiteY15-1126" fmla="*/ 426868 h 991906"/>
                  <a:gd name="connsiteX16-1127" fmla="*/ 162989 w 1115431"/>
                  <a:gd name="connsiteY16-1128" fmla="*/ 693950 h 991906"/>
                  <a:gd name="connsiteX17-1129" fmla="*/ 173279 w 1115431"/>
                  <a:gd name="connsiteY17-1130" fmla="*/ 694330 h 991906"/>
                  <a:gd name="connsiteX18-1131" fmla="*/ 241351 w 1115431"/>
                  <a:gd name="connsiteY18-1132" fmla="*/ 976778 h 991906"/>
                  <a:gd name="connsiteX0-1133" fmla="*/ 243252 w 1117332"/>
                  <a:gd name="connsiteY0-1134" fmla="*/ 976778 h 991906"/>
                  <a:gd name="connsiteX1-1135" fmla="*/ 800020 w 1117332"/>
                  <a:gd name="connsiteY1-1136" fmla="*/ 880258 h 991906"/>
                  <a:gd name="connsiteX2-1137" fmla="*/ 1102280 w 1117332"/>
                  <a:gd name="connsiteY2-1138" fmla="*/ 268626 h 991906"/>
                  <a:gd name="connsiteX3-1139" fmla="*/ 1052621 w 1117332"/>
                  <a:gd name="connsiteY3-1140" fmla="*/ 168170 h 991906"/>
                  <a:gd name="connsiteX4-1141" fmla="*/ 854501 w 1117332"/>
                  <a:gd name="connsiteY4-1142" fmla="*/ 213891 h 991906"/>
                  <a:gd name="connsiteX5-1143" fmla="*/ 777668 w 1117332"/>
                  <a:gd name="connsiteY5-1144" fmla="*/ 242210 h 991906"/>
                  <a:gd name="connsiteX6-1145" fmla="*/ 643046 w 1117332"/>
                  <a:gd name="connsiteY6-1146" fmla="*/ 266596 h 991906"/>
                  <a:gd name="connsiteX7-1147" fmla="*/ 647493 w 1117332"/>
                  <a:gd name="connsiteY7-1148" fmla="*/ 258974 h 991906"/>
                  <a:gd name="connsiteX8-1149" fmla="*/ 388794 w 1117332"/>
                  <a:gd name="connsiteY8-1150" fmla="*/ 139721 h 991906"/>
                  <a:gd name="connsiteX9-1151" fmla="*/ 246806 w 1117332"/>
                  <a:gd name="connsiteY9-1152" fmla="*/ 71016 h 991906"/>
                  <a:gd name="connsiteX10-1153" fmla="*/ 147746 w 1117332"/>
                  <a:gd name="connsiteY10-1154" fmla="*/ 27201 h 991906"/>
                  <a:gd name="connsiteX11-1155" fmla="*/ 87296 w 1117332"/>
                  <a:gd name="connsiteY11-1156" fmla="*/ 8022 h 991906"/>
                  <a:gd name="connsiteX12-1157" fmla="*/ 37256 w 1117332"/>
                  <a:gd name="connsiteY12-1158" fmla="*/ 4341 h 991906"/>
                  <a:gd name="connsiteX13-1159" fmla="*/ 47 w 1117332"/>
                  <a:gd name="connsiteY13-1160" fmla="*/ 106066 h 991906"/>
                  <a:gd name="connsiteX14-1161" fmla="*/ 44877 w 1117332"/>
                  <a:gd name="connsiteY14-1162" fmla="*/ 235480 h 991906"/>
                  <a:gd name="connsiteX15-1163" fmla="*/ 110791 w 1117332"/>
                  <a:gd name="connsiteY15-1164" fmla="*/ 426868 h 991906"/>
                  <a:gd name="connsiteX16-1165" fmla="*/ 164890 w 1117332"/>
                  <a:gd name="connsiteY16-1166" fmla="*/ 693950 h 991906"/>
                  <a:gd name="connsiteX17-1167" fmla="*/ 175180 w 1117332"/>
                  <a:gd name="connsiteY17-1168" fmla="*/ 694330 h 991906"/>
                  <a:gd name="connsiteX18-1169" fmla="*/ 243252 w 1117332"/>
                  <a:gd name="connsiteY18-1170" fmla="*/ 976778 h 991906"/>
                  <a:gd name="connsiteX0-1171" fmla="*/ 243205 w 1117285"/>
                  <a:gd name="connsiteY0-1172" fmla="*/ 976778 h 991906"/>
                  <a:gd name="connsiteX1-1173" fmla="*/ 799973 w 1117285"/>
                  <a:gd name="connsiteY1-1174" fmla="*/ 880258 h 991906"/>
                  <a:gd name="connsiteX2-1175" fmla="*/ 1102233 w 1117285"/>
                  <a:gd name="connsiteY2-1176" fmla="*/ 268626 h 991906"/>
                  <a:gd name="connsiteX3-1177" fmla="*/ 1052574 w 1117285"/>
                  <a:gd name="connsiteY3-1178" fmla="*/ 168170 h 991906"/>
                  <a:gd name="connsiteX4-1179" fmla="*/ 854454 w 1117285"/>
                  <a:gd name="connsiteY4-1180" fmla="*/ 213891 h 991906"/>
                  <a:gd name="connsiteX5-1181" fmla="*/ 777621 w 1117285"/>
                  <a:gd name="connsiteY5-1182" fmla="*/ 242210 h 991906"/>
                  <a:gd name="connsiteX6-1183" fmla="*/ 642999 w 1117285"/>
                  <a:gd name="connsiteY6-1184" fmla="*/ 266596 h 991906"/>
                  <a:gd name="connsiteX7-1185" fmla="*/ 647446 w 1117285"/>
                  <a:gd name="connsiteY7-1186" fmla="*/ 258974 h 991906"/>
                  <a:gd name="connsiteX8-1187" fmla="*/ 388747 w 1117285"/>
                  <a:gd name="connsiteY8-1188" fmla="*/ 139721 h 991906"/>
                  <a:gd name="connsiteX9-1189" fmla="*/ 246759 w 1117285"/>
                  <a:gd name="connsiteY9-1190" fmla="*/ 71016 h 991906"/>
                  <a:gd name="connsiteX10-1191" fmla="*/ 147699 w 1117285"/>
                  <a:gd name="connsiteY10-1192" fmla="*/ 27201 h 991906"/>
                  <a:gd name="connsiteX11-1193" fmla="*/ 87249 w 1117285"/>
                  <a:gd name="connsiteY11-1194" fmla="*/ 8022 h 991906"/>
                  <a:gd name="connsiteX12-1195" fmla="*/ 37209 w 1117285"/>
                  <a:gd name="connsiteY12-1196" fmla="*/ 4341 h 991906"/>
                  <a:gd name="connsiteX13-1197" fmla="*/ 0 w 1117285"/>
                  <a:gd name="connsiteY13-1198" fmla="*/ 106066 h 991906"/>
                  <a:gd name="connsiteX14-1199" fmla="*/ 37210 w 1117285"/>
                  <a:gd name="connsiteY14-1200" fmla="*/ 235480 h 991906"/>
                  <a:gd name="connsiteX15-1201" fmla="*/ 110744 w 1117285"/>
                  <a:gd name="connsiteY15-1202" fmla="*/ 426868 h 991906"/>
                  <a:gd name="connsiteX16-1203" fmla="*/ 164843 w 1117285"/>
                  <a:gd name="connsiteY16-1204" fmla="*/ 693950 h 991906"/>
                  <a:gd name="connsiteX17-1205" fmla="*/ 175133 w 1117285"/>
                  <a:gd name="connsiteY17-1206" fmla="*/ 694330 h 991906"/>
                  <a:gd name="connsiteX18-1207" fmla="*/ 243205 w 1117285"/>
                  <a:gd name="connsiteY18-1208" fmla="*/ 976778 h 991906"/>
                  <a:gd name="connsiteX0-1209" fmla="*/ 243205 w 1117285"/>
                  <a:gd name="connsiteY0-1210" fmla="*/ 976778 h 991906"/>
                  <a:gd name="connsiteX1-1211" fmla="*/ 799973 w 1117285"/>
                  <a:gd name="connsiteY1-1212" fmla="*/ 880258 h 991906"/>
                  <a:gd name="connsiteX2-1213" fmla="*/ 1102233 w 1117285"/>
                  <a:gd name="connsiteY2-1214" fmla="*/ 268626 h 991906"/>
                  <a:gd name="connsiteX3-1215" fmla="*/ 1052574 w 1117285"/>
                  <a:gd name="connsiteY3-1216" fmla="*/ 168170 h 991906"/>
                  <a:gd name="connsiteX4-1217" fmla="*/ 854454 w 1117285"/>
                  <a:gd name="connsiteY4-1218" fmla="*/ 213891 h 991906"/>
                  <a:gd name="connsiteX5-1219" fmla="*/ 777621 w 1117285"/>
                  <a:gd name="connsiteY5-1220" fmla="*/ 242210 h 991906"/>
                  <a:gd name="connsiteX6-1221" fmla="*/ 642999 w 1117285"/>
                  <a:gd name="connsiteY6-1222" fmla="*/ 266596 h 991906"/>
                  <a:gd name="connsiteX7-1223" fmla="*/ 647446 w 1117285"/>
                  <a:gd name="connsiteY7-1224" fmla="*/ 258974 h 991906"/>
                  <a:gd name="connsiteX8-1225" fmla="*/ 388747 w 1117285"/>
                  <a:gd name="connsiteY8-1226" fmla="*/ 139721 h 991906"/>
                  <a:gd name="connsiteX9-1227" fmla="*/ 252474 w 1117285"/>
                  <a:gd name="connsiteY9-1228" fmla="*/ 76731 h 991906"/>
                  <a:gd name="connsiteX10-1229" fmla="*/ 147699 w 1117285"/>
                  <a:gd name="connsiteY10-1230" fmla="*/ 27201 h 991906"/>
                  <a:gd name="connsiteX11-1231" fmla="*/ 87249 w 1117285"/>
                  <a:gd name="connsiteY11-1232" fmla="*/ 8022 h 991906"/>
                  <a:gd name="connsiteX12-1233" fmla="*/ 37209 w 1117285"/>
                  <a:gd name="connsiteY12-1234" fmla="*/ 4341 h 991906"/>
                  <a:gd name="connsiteX13-1235" fmla="*/ 0 w 1117285"/>
                  <a:gd name="connsiteY13-1236" fmla="*/ 106066 h 991906"/>
                  <a:gd name="connsiteX14-1237" fmla="*/ 37210 w 1117285"/>
                  <a:gd name="connsiteY14-1238" fmla="*/ 235480 h 991906"/>
                  <a:gd name="connsiteX15-1239" fmla="*/ 110744 w 1117285"/>
                  <a:gd name="connsiteY15-1240" fmla="*/ 426868 h 991906"/>
                  <a:gd name="connsiteX16-1241" fmla="*/ 164843 w 1117285"/>
                  <a:gd name="connsiteY16-1242" fmla="*/ 693950 h 991906"/>
                  <a:gd name="connsiteX17-1243" fmla="*/ 175133 w 1117285"/>
                  <a:gd name="connsiteY17-1244" fmla="*/ 694330 h 991906"/>
                  <a:gd name="connsiteX18-1245" fmla="*/ 243205 w 1117285"/>
                  <a:gd name="connsiteY18-1246" fmla="*/ 976778 h 991906"/>
                  <a:gd name="connsiteX0-1247" fmla="*/ 243205 w 1117285"/>
                  <a:gd name="connsiteY0-1248" fmla="*/ 977929 h 993057"/>
                  <a:gd name="connsiteX1-1249" fmla="*/ 799973 w 1117285"/>
                  <a:gd name="connsiteY1-1250" fmla="*/ 881409 h 993057"/>
                  <a:gd name="connsiteX2-1251" fmla="*/ 1102233 w 1117285"/>
                  <a:gd name="connsiteY2-1252" fmla="*/ 269777 h 993057"/>
                  <a:gd name="connsiteX3-1253" fmla="*/ 1052574 w 1117285"/>
                  <a:gd name="connsiteY3-1254" fmla="*/ 169321 h 993057"/>
                  <a:gd name="connsiteX4-1255" fmla="*/ 854454 w 1117285"/>
                  <a:gd name="connsiteY4-1256" fmla="*/ 215042 h 993057"/>
                  <a:gd name="connsiteX5-1257" fmla="*/ 777621 w 1117285"/>
                  <a:gd name="connsiteY5-1258" fmla="*/ 243361 h 993057"/>
                  <a:gd name="connsiteX6-1259" fmla="*/ 642999 w 1117285"/>
                  <a:gd name="connsiteY6-1260" fmla="*/ 267747 h 993057"/>
                  <a:gd name="connsiteX7-1261" fmla="*/ 647446 w 1117285"/>
                  <a:gd name="connsiteY7-1262" fmla="*/ 260125 h 993057"/>
                  <a:gd name="connsiteX8-1263" fmla="*/ 388747 w 1117285"/>
                  <a:gd name="connsiteY8-1264" fmla="*/ 140872 h 993057"/>
                  <a:gd name="connsiteX9-1265" fmla="*/ 252474 w 1117285"/>
                  <a:gd name="connsiteY9-1266" fmla="*/ 77882 h 993057"/>
                  <a:gd name="connsiteX10-1267" fmla="*/ 225804 w 1117285"/>
                  <a:gd name="connsiteY10-1268" fmla="*/ 56927 h 993057"/>
                  <a:gd name="connsiteX11-1269" fmla="*/ 87249 w 1117285"/>
                  <a:gd name="connsiteY11-1270" fmla="*/ 9173 h 993057"/>
                  <a:gd name="connsiteX12-1271" fmla="*/ 37209 w 1117285"/>
                  <a:gd name="connsiteY12-1272" fmla="*/ 5492 h 993057"/>
                  <a:gd name="connsiteX13-1273" fmla="*/ 0 w 1117285"/>
                  <a:gd name="connsiteY13-1274" fmla="*/ 107217 h 993057"/>
                  <a:gd name="connsiteX14-1275" fmla="*/ 37210 w 1117285"/>
                  <a:gd name="connsiteY14-1276" fmla="*/ 236631 h 993057"/>
                  <a:gd name="connsiteX15-1277" fmla="*/ 110744 w 1117285"/>
                  <a:gd name="connsiteY15-1278" fmla="*/ 428019 h 993057"/>
                  <a:gd name="connsiteX16-1279" fmla="*/ 164843 w 1117285"/>
                  <a:gd name="connsiteY16-1280" fmla="*/ 695101 h 993057"/>
                  <a:gd name="connsiteX17-1281" fmla="*/ 175133 w 1117285"/>
                  <a:gd name="connsiteY17-1282" fmla="*/ 695481 h 993057"/>
                  <a:gd name="connsiteX18-1283" fmla="*/ 243205 w 1117285"/>
                  <a:gd name="connsiteY18-1284" fmla="*/ 977929 h 993057"/>
                  <a:gd name="connsiteX0-1285" fmla="*/ 243205 w 1117285"/>
                  <a:gd name="connsiteY0-1286" fmla="*/ 977929 h 993057"/>
                  <a:gd name="connsiteX1-1287" fmla="*/ 799973 w 1117285"/>
                  <a:gd name="connsiteY1-1288" fmla="*/ 881409 h 993057"/>
                  <a:gd name="connsiteX2-1289" fmla="*/ 1102233 w 1117285"/>
                  <a:gd name="connsiteY2-1290" fmla="*/ 269777 h 993057"/>
                  <a:gd name="connsiteX3-1291" fmla="*/ 1052574 w 1117285"/>
                  <a:gd name="connsiteY3-1292" fmla="*/ 169321 h 993057"/>
                  <a:gd name="connsiteX4-1293" fmla="*/ 854454 w 1117285"/>
                  <a:gd name="connsiteY4-1294" fmla="*/ 215042 h 993057"/>
                  <a:gd name="connsiteX5-1295" fmla="*/ 777621 w 1117285"/>
                  <a:gd name="connsiteY5-1296" fmla="*/ 243361 h 993057"/>
                  <a:gd name="connsiteX6-1297" fmla="*/ 705864 w 1117285"/>
                  <a:gd name="connsiteY6-1298" fmla="*/ 262032 h 993057"/>
                  <a:gd name="connsiteX7-1299" fmla="*/ 647446 w 1117285"/>
                  <a:gd name="connsiteY7-1300" fmla="*/ 260125 h 993057"/>
                  <a:gd name="connsiteX8-1301" fmla="*/ 388747 w 1117285"/>
                  <a:gd name="connsiteY8-1302" fmla="*/ 140872 h 993057"/>
                  <a:gd name="connsiteX9-1303" fmla="*/ 252474 w 1117285"/>
                  <a:gd name="connsiteY9-1304" fmla="*/ 77882 h 993057"/>
                  <a:gd name="connsiteX10-1305" fmla="*/ 225804 w 1117285"/>
                  <a:gd name="connsiteY10-1306" fmla="*/ 56927 h 993057"/>
                  <a:gd name="connsiteX11-1307" fmla="*/ 87249 w 1117285"/>
                  <a:gd name="connsiteY11-1308" fmla="*/ 9173 h 993057"/>
                  <a:gd name="connsiteX12-1309" fmla="*/ 37209 w 1117285"/>
                  <a:gd name="connsiteY12-1310" fmla="*/ 5492 h 993057"/>
                  <a:gd name="connsiteX13-1311" fmla="*/ 0 w 1117285"/>
                  <a:gd name="connsiteY13-1312" fmla="*/ 107217 h 993057"/>
                  <a:gd name="connsiteX14-1313" fmla="*/ 37210 w 1117285"/>
                  <a:gd name="connsiteY14-1314" fmla="*/ 236631 h 993057"/>
                  <a:gd name="connsiteX15-1315" fmla="*/ 110744 w 1117285"/>
                  <a:gd name="connsiteY15-1316" fmla="*/ 428019 h 993057"/>
                  <a:gd name="connsiteX16-1317" fmla="*/ 164843 w 1117285"/>
                  <a:gd name="connsiteY16-1318" fmla="*/ 695101 h 993057"/>
                  <a:gd name="connsiteX17-1319" fmla="*/ 175133 w 1117285"/>
                  <a:gd name="connsiteY17-1320" fmla="*/ 695481 h 993057"/>
                  <a:gd name="connsiteX18-1321" fmla="*/ 243205 w 1117285"/>
                  <a:gd name="connsiteY18-1322" fmla="*/ 977929 h 993057"/>
                  <a:gd name="connsiteX0-1323" fmla="*/ 243205 w 1117285"/>
                  <a:gd name="connsiteY0-1324" fmla="*/ 977929 h 993057"/>
                  <a:gd name="connsiteX1-1325" fmla="*/ 799973 w 1117285"/>
                  <a:gd name="connsiteY1-1326" fmla="*/ 881409 h 993057"/>
                  <a:gd name="connsiteX2-1327" fmla="*/ 1102233 w 1117285"/>
                  <a:gd name="connsiteY2-1328" fmla="*/ 269777 h 993057"/>
                  <a:gd name="connsiteX3-1329" fmla="*/ 1052574 w 1117285"/>
                  <a:gd name="connsiteY3-1330" fmla="*/ 169321 h 993057"/>
                  <a:gd name="connsiteX4-1331" fmla="*/ 854454 w 1117285"/>
                  <a:gd name="connsiteY4-1332" fmla="*/ 215042 h 993057"/>
                  <a:gd name="connsiteX5-1333" fmla="*/ 777621 w 1117285"/>
                  <a:gd name="connsiteY5-1334" fmla="*/ 243361 h 993057"/>
                  <a:gd name="connsiteX6-1335" fmla="*/ 696339 w 1117285"/>
                  <a:gd name="connsiteY6-1336" fmla="*/ 250602 h 993057"/>
                  <a:gd name="connsiteX7-1337" fmla="*/ 647446 w 1117285"/>
                  <a:gd name="connsiteY7-1338" fmla="*/ 260125 h 993057"/>
                  <a:gd name="connsiteX8-1339" fmla="*/ 388747 w 1117285"/>
                  <a:gd name="connsiteY8-1340" fmla="*/ 140872 h 993057"/>
                  <a:gd name="connsiteX9-1341" fmla="*/ 252474 w 1117285"/>
                  <a:gd name="connsiteY9-1342" fmla="*/ 77882 h 993057"/>
                  <a:gd name="connsiteX10-1343" fmla="*/ 225804 w 1117285"/>
                  <a:gd name="connsiteY10-1344" fmla="*/ 56927 h 993057"/>
                  <a:gd name="connsiteX11-1345" fmla="*/ 87249 w 1117285"/>
                  <a:gd name="connsiteY11-1346" fmla="*/ 9173 h 993057"/>
                  <a:gd name="connsiteX12-1347" fmla="*/ 37209 w 1117285"/>
                  <a:gd name="connsiteY12-1348" fmla="*/ 5492 h 993057"/>
                  <a:gd name="connsiteX13-1349" fmla="*/ 0 w 1117285"/>
                  <a:gd name="connsiteY13-1350" fmla="*/ 107217 h 993057"/>
                  <a:gd name="connsiteX14-1351" fmla="*/ 37210 w 1117285"/>
                  <a:gd name="connsiteY14-1352" fmla="*/ 236631 h 993057"/>
                  <a:gd name="connsiteX15-1353" fmla="*/ 110744 w 1117285"/>
                  <a:gd name="connsiteY15-1354" fmla="*/ 428019 h 993057"/>
                  <a:gd name="connsiteX16-1355" fmla="*/ 164843 w 1117285"/>
                  <a:gd name="connsiteY16-1356" fmla="*/ 695101 h 993057"/>
                  <a:gd name="connsiteX17-1357" fmla="*/ 175133 w 1117285"/>
                  <a:gd name="connsiteY17-1358" fmla="*/ 695481 h 993057"/>
                  <a:gd name="connsiteX18-1359" fmla="*/ 243205 w 1117285"/>
                  <a:gd name="connsiteY18-1360" fmla="*/ 977929 h 993057"/>
                  <a:gd name="connsiteX0-1361" fmla="*/ 243205 w 1117285"/>
                  <a:gd name="connsiteY0-1362" fmla="*/ 977929 h 993057"/>
                  <a:gd name="connsiteX1-1363" fmla="*/ 799973 w 1117285"/>
                  <a:gd name="connsiteY1-1364" fmla="*/ 881409 h 993057"/>
                  <a:gd name="connsiteX2-1365" fmla="*/ 1102233 w 1117285"/>
                  <a:gd name="connsiteY2-1366" fmla="*/ 269777 h 993057"/>
                  <a:gd name="connsiteX3-1367" fmla="*/ 1052574 w 1117285"/>
                  <a:gd name="connsiteY3-1368" fmla="*/ 169321 h 993057"/>
                  <a:gd name="connsiteX4-1369" fmla="*/ 854454 w 1117285"/>
                  <a:gd name="connsiteY4-1370" fmla="*/ 215042 h 993057"/>
                  <a:gd name="connsiteX5-1371" fmla="*/ 777621 w 1117285"/>
                  <a:gd name="connsiteY5-1372" fmla="*/ 243361 h 993057"/>
                  <a:gd name="connsiteX6-1373" fmla="*/ 696339 w 1117285"/>
                  <a:gd name="connsiteY6-1374" fmla="*/ 250602 h 993057"/>
                  <a:gd name="connsiteX7-1375" fmla="*/ 569341 w 1117285"/>
                  <a:gd name="connsiteY7-1376" fmla="*/ 223930 h 993057"/>
                  <a:gd name="connsiteX8-1377" fmla="*/ 388747 w 1117285"/>
                  <a:gd name="connsiteY8-1378" fmla="*/ 140872 h 993057"/>
                  <a:gd name="connsiteX9-1379" fmla="*/ 252474 w 1117285"/>
                  <a:gd name="connsiteY9-1380" fmla="*/ 77882 h 993057"/>
                  <a:gd name="connsiteX10-1381" fmla="*/ 225804 w 1117285"/>
                  <a:gd name="connsiteY10-1382" fmla="*/ 56927 h 993057"/>
                  <a:gd name="connsiteX11-1383" fmla="*/ 87249 w 1117285"/>
                  <a:gd name="connsiteY11-1384" fmla="*/ 9173 h 993057"/>
                  <a:gd name="connsiteX12-1385" fmla="*/ 37209 w 1117285"/>
                  <a:gd name="connsiteY12-1386" fmla="*/ 5492 h 993057"/>
                  <a:gd name="connsiteX13-1387" fmla="*/ 0 w 1117285"/>
                  <a:gd name="connsiteY13-1388" fmla="*/ 107217 h 993057"/>
                  <a:gd name="connsiteX14-1389" fmla="*/ 37210 w 1117285"/>
                  <a:gd name="connsiteY14-1390" fmla="*/ 236631 h 993057"/>
                  <a:gd name="connsiteX15-1391" fmla="*/ 110744 w 1117285"/>
                  <a:gd name="connsiteY15-1392" fmla="*/ 428019 h 993057"/>
                  <a:gd name="connsiteX16-1393" fmla="*/ 164843 w 1117285"/>
                  <a:gd name="connsiteY16-1394" fmla="*/ 695101 h 993057"/>
                  <a:gd name="connsiteX17-1395" fmla="*/ 175133 w 1117285"/>
                  <a:gd name="connsiteY17-1396" fmla="*/ 695481 h 993057"/>
                  <a:gd name="connsiteX18-1397" fmla="*/ 243205 w 1117285"/>
                  <a:gd name="connsiteY18-1398" fmla="*/ 977929 h 993057"/>
                  <a:gd name="connsiteX0-1399" fmla="*/ 243205 w 1117285"/>
                  <a:gd name="connsiteY0-1400" fmla="*/ 977929 h 993057"/>
                  <a:gd name="connsiteX1-1401" fmla="*/ 799973 w 1117285"/>
                  <a:gd name="connsiteY1-1402" fmla="*/ 881409 h 993057"/>
                  <a:gd name="connsiteX2-1403" fmla="*/ 1102233 w 1117285"/>
                  <a:gd name="connsiteY2-1404" fmla="*/ 269777 h 993057"/>
                  <a:gd name="connsiteX3-1405" fmla="*/ 1052574 w 1117285"/>
                  <a:gd name="connsiteY3-1406" fmla="*/ 169321 h 993057"/>
                  <a:gd name="connsiteX4-1407" fmla="*/ 854454 w 1117285"/>
                  <a:gd name="connsiteY4-1408" fmla="*/ 215042 h 993057"/>
                  <a:gd name="connsiteX5-1409" fmla="*/ 777621 w 1117285"/>
                  <a:gd name="connsiteY5-1410" fmla="*/ 243361 h 993057"/>
                  <a:gd name="connsiteX6-1411" fmla="*/ 696339 w 1117285"/>
                  <a:gd name="connsiteY6-1412" fmla="*/ 250602 h 993057"/>
                  <a:gd name="connsiteX7-1413" fmla="*/ 569341 w 1117285"/>
                  <a:gd name="connsiteY7-1414" fmla="*/ 223930 h 993057"/>
                  <a:gd name="connsiteX8-1415" fmla="*/ 388747 w 1117285"/>
                  <a:gd name="connsiteY8-1416" fmla="*/ 140872 h 993057"/>
                  <a:gd name="connsiteX9-1417" fmla="*/ 267714 w 1117285"/>
                  <a:gd name="connsiteY9-1418" fmla="*/ 77882 h 993057"/>
                  <a:gd name="connsiteX10-1419" fmla="*/ 225804 w 1117285"/>
                  <a:gd name="connsiteY10-1420" fmla="*/ 56927 h 993057"/>
                  <a:gd name="connsiteX11-1421" fmla="*/ 87249 w 1117285"/>
                  <a:gd name="connsiteY11-1422" fmla="*/ 9173 h 993057"/>
                  <a:gd name="connsiteX12-1423" fmla="*/ 37209 w 1117285"/>
                  <a:gd name="connsiteY12-1424" fmla="*/ 5492 h 993057"/>
                  <a:gd name="connsiteX13-1425" fmla="*/ 0 w 1117285"/>
                  <a:gd name="connsiteY13-1426" fmla="*/ 107217 h 993057"/>
                  <a:gd name="connsiteX14-1427" fmla="*/ 37210 w 1117285"/>
                  <a:gd name="connsiteY14-1428" fmla="*/ 236631 h 993057"/>
                  <a:gd name="connsiteX15-1429" fmla="*/ 110744 w 1117285"/>
                  <a:gd name="connsiteY15-1430" fmla="*/ 428019 h 993057"/>
                  <a:gd name="connsiteX16-1431" fmla="*/ 164843 w 1117285"/>
                  <a:gd name="connsiteY16-1432" fmla="*/ 695101 h 993057"/>
                  <a:gd name="connsiteX17-1433" fmla="*/ 175133 w 1117285"/>
                  <a:gd name="connsiteY17-1434" fmla="*/ 695481 h 993057"/>
                  <a:gd name="connsiteX18-1435" fmla="*/ 243205 w 1117285"/>
                  <a:gd name="connsiteY18-1436" fmla="*/ 977929 h 993057"/>
                  <a:gd name="connsiteX0-1437" fmla="*/ 243205 w 1117285"/>
                  <a:gd name="connsiteY0-1438" fmla="*/ 977929 h 993057"/>
                  <a:gd name="connsiteX1-1439" fmla="*/ 799973 w 1117285"/>
                  <a:gd name="connsiteY1-1440" fmla="*/ 881409 h 993057"/>
                  <a:gd name="connsiteX2-1441" fmla="*/ 1102233 w 1117285"/>
                  <a:gd name="connsiteY2-1442" fmla="*/ 269777 h 993057"/>
                  <a:gd name="connsiteX3-1443" fmla="*/ 1052574 w 1117285"/>
                  <a:gd name="connsiteY3-1444" fmla="*/ 169321 h 993057"/>
                  <a:gd name="connsiteX4-1445" fmla="*/ 854454 w 1117285"/>
                  <a:gd name="connsiteY4-1446" fmla="*/ 215042 h 993057"/>
                  <a:gd name="connsiteX5-1447" fmla="*/ 777621 w 1117285"/>
                  <a:gd name="connsiteY5-1448" fmla="*/ 243361 h 993057"/>
                  <a:gd name="connsiteX6-1449" fmla="*/ 696339 w 1117285"/>
                  <a:gd name="connsiteY6-1450" fmla="*/ 250602 h 993057"/>
                  <a:gd name="connsiteX7-1451" fmla="*/ 569341 w 1117285"/>
                  <a:gd name="connsiteY7-1452" fmla="*/ 223930 h 993057"/>
                  <a:gd name="connsiteX8-1453" fmla="*/ 388747 w 1117285"/>
                  <a:gd name="connsiteY8-1454" fmla="*/ 135157 h 993057"/>
                  <a:gd name="connsiteX9-1455" fmla="*/ 267714 w 1117285"/>
                  <a:gd name="connsiteY9-1456" fmla="*/ 77882 h 993057"/>
                  <a:gd name="connsiteX10-1457" fmla="*/ 225804 w 1117285"/>
                  <a:gd name="connsiteY10-1458" fmla="*/ 56927 h 993057"/>
                  <a:gd name="connsiteX11-1459" fmla="*/ 87249 w 1117285"/>
                  <a:gd name="connsiteY11-1460" fmla="*/ 9173 h 993057"/>
                  <a:gd name="connsiteX12-1461" fmla="*/ 37209 w 1117285"/>
                  <a:gd name="connsiteY12-1462" fmla="*/ 5492 h 993057"/>
                  <a:gd name="connsiteX13-1463" fmla="*/ 0 w 1117285"/>
                  <a:gd name="connsiteY13-1464" fmla="*/ 107217 h 993057"/>
                  <a:gd name="connsiteX14-1465" fmla="*/ 37210 w 1117285"/>
                  <a:gd name="connsiteY14-1466" fmla="*/ 236631 h 993057"/>
                  <a:gd name="connsiteX15-1467" fmla="*/ 110744 w 1117285"/>
                  <a:gd name="connsiteY15-1468" fmla="*/ 428019 h 993057"/>
                  <a:gd name="connsiteX16-1469" fmla="*/ 164843 w 1117285"/>
                  <a:gd name="connsiteY16-1470" fmla="*/ 695101 h 993057"/>
                  <a:gd name="connsiteX17-1471" fmla="*/ 175133 w 1117285"/>
                  <a:gd name="connsiteY17-1472" fmla="*/ 695481 h 993057"/>
                  <a:gd name="connsiteX18-1473" fmla="*/ 243205 w 1117285"/>
                  <a:gd name="connsiteY18-1474" fmla="*/ 977929 h 993057"/>
                  <a:gd name="connsiteX0-1475" fmla="*/ 243205 w 1117285"/>
                  <a:gd name="connsiteY0-1476" fmla="*/ 981575 h 996703"/>
                  <a:gd name="connsiteX1-1477" fmla="*/ 799973 w 1117285"/>
                  <a:gd name="connsiteY1-1478" fmla="*/ 885055 h 996703"/>
                  <a:gd name="connsiteX2-1479" fmla="*/ 1102233 w 1117285"/>
                  <a:gd name="connsiteY2-1480" fmla="*/ 273423 h 996703"/>
                  <a:gd name="connsiteX3-1481" fmla="*/ 1052574 w 1117285"/>
                  <a:gd name="connsiteY3-1482" fmla="*/ 172967 h 996703"/>
                  <a:gd name="connsiteX4-1483" fmla="*/ 854454 w 1117285"/>
                  <a:gd name="connsiteY4-1484" fmla="*/ 218688 h 996703"/>
                  <a:gd name="connsiteX5-1485" fmla="*/ 777621 w 1117285"/>
                  <a:gd name="connsiteY5-1486" fmla="*/ 247007 h 996703"/>
                  <a:gd name="connsiteX6-1487" fmla="*/ 696339 w 1117285"/>
                  <a:gd name="connsiteY6-1488" fmla="*/ 254248 h 996703"/>
                  <a:gd name="connsiteX7-1489" fmla="*/ 569341 w 1117285"/>
                  <a:gd name="connsiteY7-1490" fmla="*/ 227576 h 996703"/>
                  <a:gd name="connsiteX8-1491" fmla="*/ 388747 w 1117285"/>
                  <a:gd name="connsiteY8-1492" fmla="*/ 138803 h 996703"/>
                  <a:gd name="connsiteX9-1493" fmla="*/ 267714 w 1117285"/>
                  <a:gd name="connsiteY9-1494" fmla="*/ 81528 h 996703"/>
                  <a:gd name="connsiteX10-1495" fmla="*/ 225804 w 1117285"/>
                  <a:gd name="connsiteY10-1496" fmla="*/ 60573 h 996703"/>
                  <a:gd name="connsiteX11-1497" fmla="*/ 85344 w 1117285"/>
                  <a:gd name="connsiteY11-1498" fmla="*/ 5199 h 996703"/>
                  <a:gd name="connsiteX12-1499" fmla="*/ 37209 w 1117285"/>
                  <a:gd name="connsiteY12-1500" fmla="*/ 9138 h 996703"/>
                  <a:gd name="connsiteX13-1501" fmla="*/ 0 w 1117285"/>
                  <a:gd name="connsiteY13-1502" fmla="*/ 110863 h 996703"/>
                  <a:gd name="connsiteX14-1503" fmla="*/ 37210 w 1117285"/>
                  <a:gd name="connsiteY14-1504" fmla="*/ 240277 h 996703"/>
                  <a:gd name="connsiteX15-1505" fmla="*/ 110744 w 1117285"/>
                  <a:gd name="connsiteY15-1506" fmla="*/ 431665 h 996703"/>
                  <a:gd name="connsiteX16-1507" fmla="*/ 164843 w 1117285"/>
                  <a:gd name="connsiteY16-1508" fmla="*/ 698747 h 996703"/>
                  <a:gd name="connsiteX17-1509" fmla="*/ 175133 w 1117285"/>
                  <a:gd name="connsiteY17-1510" fmla="*/ 699127 h 996703"/>
                  <a:gd name="connsiteX18-1511" fmla="*/ 243205 w 1117285"/>
                  <a:gd name="connsiteY18-1512" fmla="*/ 981575 h 996703"/>
                  <a:gd name="connsiteX0-1513" fmla="*/ 243205 w 1117285"/>
                  <a:gd name="connsiteY0-1514" fmla="*/ 981575 h 993338"/>
                  <a:gd name="connsiteX1-1515" fmla="*/ 799973 w 1117285"/>
                  <a:gd name="connsiteY1-1516" fmla="*/ 885055 h 993338"/>
                  <a:gd name="connsiteX2-1517" fmla="*/ 1102233 w 1117285"/>
                  <a:gd name="connsiteY2-1518" fmla="*/ 273423 h 993338"/>
                  <a:gd name="connsiteX3-1519" fmla="*/ 1052574 w 1117285"/>
                  <a:gd name="connsiteY3-1520" fmla="*/ 172967 h 993338"/>
                  <a:gd name="connsiteX4-1521" fmla="*/ 854454 w 1117285"/>
                  <a:gd name="connsiteY4-1522" fmla="*/ 218688 h 993338"/>
                  <a:gd name="connsiteX5-1523" fmla="*/ 777621 w 1117285"/>
                  <a:gd name="connsiteY5-1524" fmla="*/ 247007 h 993338"/>
                  <a:gd name="connsiteX6-1525" fmla="*/ 696339 w 1117285"/>
                  <a:gd name="connsiteY6-1526" fmla="*/ 254248 h 993338"/>
                  <a:gd name="connsiteX7-1527" fmla="*/ 569341 w 1117285"/>
                  <a:gd name="connsiteY7-1528" fmla="*/ 227576 h 993338"/>
                  <a:gd name="connsiteX8-1529" fmla="*/ 388747 w 1117285"/>
                  <a:gd name="connsiteY8-1530" fmla="*/ 138803 h 993338"/>
                  <a:gd name="connsiteX9-1531" fmla="*/ 267714 w 1117285"/>
                  <a:gd name="connsiteY9-1532" fmla="*/ 81528 h 993338"/>
                  <a:gd name="connsiteX10-1533" fmla="*/ 225804 w 1117285"/>
                  <a:gd name="connsiteY10-1534" fmla="*/ 60573 h 993338"/>
                  <a:gd name="connsiteX11-1535" fmla="*/ 85344 w 1117285"/>
                  <a:gd name="connsiteY11-1536" fmla="*/ 5199 h 993338"/>
                  <a:gd name="connsiteX12-1537" fmla="*/ 37209 w 1117285"/>
                  <a:gd name="connsiteY12-1538" fmla="*/ 9138 h 993338"/>
                  <a:gd name="connsiteX13-1539" fmla="*/ 0 w 1117285"/>
                  <a:gd name="connsiteY13-1540" fmla="*/ 110863 h 993338"/>
                  <a:gd name="connsiteX14-1541" fmla="*/ 37210 w 1117285"/>
                  <a:gd name="connsiteY14-1542" fmla="*/ 240277 h 993338"/>
                  <a:gd name="connsiteX15-1543" fmla="*/ 110744 w 1117285"/>
                  <a:gd name="connsiteY15-1544" fmla="*/ 431665 h 993338"/>
                  <a:gd name="connsiteX16-1545" fmla="*/ 164843 w 1117285"/>
                  <a:gd name="connsiteY16-1546" fmla="*/ 698747 h 993338"/>
                  <a:gd name="connsiteX17-1547" fmla="*/ 171323 w 1117285"/>
                  <a:gd name="connsiteY17-1548" fmla="*/ 744847 h 993338"/>
                  <a:gd name="connsiteX18-1549" fmla="*/ 243205 w 1117285"/>
                  <a:gd name="connsiteY18-1550" fmla="*/ 981575 h 993338"/>
                  <a:gd name="connsiteX0-1551" fmla="*/ 243205 w 1117285"/>
                  <a:gd name="connsiteY0-1552" fmla="*/ 981575 h 993338"/>
                  <a:gd name="connsiteX1-1553" fmla="*/ 799973 w 1117285"/>
                  <a:gd name="connsiteY1-1554" fmla="*/ 885055 h 993338"/>
                  <a:gd name="connsiteX2-1555" fmla="*/ 1102233 w 1117285"/>
                  <a:gd name="connsiteY2-1556" fmla="*/ 273423 h 993338"/>
                  <a:gd name="connsiteX3-1557" fmla="*/ 1052574 w 1117285"/>
                  <a:gd name="connsiteY3-1558" fmla="*/ 172967 h 993338"/>
                  <a:gd name="connsiteX4-1559" fmla="*/ 854454 w 1117285"/>
                  <a:gd name="connsiteY4-1560" fmla="*/ 218688 h 993338"/>
                  <a:gd name="connsiteX5-1561" fmla="*/ 777621 w 1117285"/>
                  <a:gd name="connsiteY5-1562" fmla="*/ 247007 h 993338"/>
                  <a:gd name="connsiteX6-1563" fmla="*/ 696339 w 1117285"/>
                  <a:gd name="connsiteY6-1564" fmla="*/ 254248 h 993338"/>
                  <a:gd name="connsiteX7-1565" fmla="*/ 569341 w 1117285"/>
                  <a:gd name="connsiteY7-1566" fmla="*/ 227576 h 993338"/>
                  <a:gd name="connsiteX8-1567" fmla="*/ 388747 w 1117285"/>
                  <a:gd name="connsiteY8-1568" fmla="*/ 138803 h 993338"/>
                  <a:gd name="connsiteX9-1569" fmla="*/ 267714 w 1117285"/>
                  <a:gd name="connsiteY9-1570" fmla="*/ 81528 h 993338"/>
                  <a:gd name="connsiteX10-1571" fmla="*/ 225804 w 1117285"/>
                  <a:gd name="connsiteY10-1572" fmla="*/ 60573 h 993338"/>
                  <a:gd name="connsiteX11-1573" fmla="*/ 85344 w 1117285"/>
                  <a:gd name="connsiteY11-1574" fmla="*/ 5199 h 993338"/>
                  <a:gd name="connsiteX12-1575" fmla="*/ 37209 w 1117285"/>
                  <a:gd name="connsiteY12-1576" fmla="*/ 9138 h 993338"/>
                  <a:gd name="connsiteX13-1577" fmla="*/ 0 w 1117285"/>
                  <a:gd name="connsiteY13-1578" fmla="*/ 110863 h 993338"/>
                  <a:gd name="connsiteX14-1579" fmla="*/ 37210 w 1117285"/>
                  <a:gd name="connsiteY14-1580" fmla="*/ 240277 h 993338"/>
                  <a:gd name="connsiteX15-1581" fmla="*/ 110744 w 1117285"/>
                  <a:gd name="connsiteY15-1582" fmla="*/ 431665 h 993338"/>
                  <a:gd name="connsiteX16-1583" fmla="*/ 161033 w 1117285"/>
                  <a:gd name="connsiteY16-1584" fmla="*/ 773042 h 993338"/>
                  <a:gd name="connsiteX17-1585" fmla="*/ 171323 w 1117285"/>
                  <a:gd name="connsiteY17-1586" fmla="*/ 744847 h 993338"/>
                  <a:gd name="connsiteX18-1587" fmla="*/ 243205 w 1117285"/>
                  <a:gd name="connsiteY18-1588" fmla="*/ 981575 h 993338"/>
                  <a:gd name="connsiteX0-1589" fmla="*/ 243205 w 1117285"/>
                  <a:gd name="connsiteY0-1590" fmla="*/ 981575 h 993338"/>
                  <a:gd name="connsiteX1-1591" fmla="*/ 799973 w 1117285"/>
                  <a:gd name="connsiteY1-1592" fmla="*/ 885055 h 993338"/>
                  <a:gd name="connsiteX2-1593" fmla="*/ 1102233 w 1117285"/>
                  <a:gd name="connsiteY2-1594" fmla="*/ 273423 h 993338"/>
                  <a:gd name="connsiteX3-1595" fmla="*/ 1052574 w 1117285"/>
                  <a:gd name="connsiteY3-1596" fmla="*/ 172967 h 993338"/>
                  <a:gd name="connsiteX4-1597" fmla="*/ 854454 w 1117285"/>
                  <a:gd name="connsiteY4-1598" fmla="*/ 218688 h 993338"/>
                  <a:gd name="connsiteX5-1599" fmla="*/ 777621 w 1117285"/>
                  <a:gd name="connsiteY5-1600" fmla="*/ 247007 h 993338"/>
                  <a:gd name="connsiteX6-1601" fmla="*/ 696339 w 1117285"/>
                  <a:gd name="connsiteY6-1602" fmla="*/ 254248 h 993338"/>
                  <a:gd name="connsiteX7-1603" fmla="*/ 569341 w 1117285"/>
                  <a:gd name="connsiteY7-1604" fmla="*/ 227576 h 993338"/>
                  <a:gd name="connsiteX8-1605" fmla="*/ 388747 w 1117285"/>
                  <a:gd name="connsiteY8-1606" fmla="*/ 138803 h 993338"/>
                  <a:gd name="connsiteX9-1607" fmla="*/ 267714 w 1117285"/>
                  <a:gd name="connsiteY9-1608" fmla="*/ 81528 h 993338"/>
                  <a:gd name="connsiteX10-1609" fmla="*/ 225804 w 1117285"/>
                  <a:gd name="connsiteY10-1610" fmla="*/ 60573 h 993338"/>
                  <a:gd name="connsiteX11-1611" fmla="*/ 85344 w 1117285"/>
                  <a:gd name="connsiteY11-1612" fmla="*/ 5199 h 993338"/>
                  <a:gd name="connsiteX12-1613" fmla="*/ 37209 w 1117285"/>
                  <a:gd name="connsiteY12-1614" fmla="*/ 9138 h 993338"/>
                  <a:gd name="connsiteX13-1615" fmla="*/ 0 w 1117285"/>
                  <a:gd name="connsiteY13-1616" fmla="*/ 110863 h 993338"/>
                  <a:gd name="connsiteX14-1617" fmla="*/ 37210 w 1117285"/>
                  <a:gd name="connsiteY14-1618" fmla="*/ 240277 h 993338"/>
                  <a:gd name="connsiteX15-1619" fmla="*/ 110744 w 1117285"/>
                  <a:gd name="connsiteY15-1620" fmla="*/ 431665 h 993338"/>
                  <a:gd name="connsiteX16-1621" fmla="*/ 164843 w 1117285"/>
                  <a:gd name="connsiteY16-1622" fmla="*/ 742562 h 993338"/>
                  <a:gd name="connsiteX17-1623" fmla="*/ 171323 w 1117285"/>
                  <a:gd name="connsiteY17-1624" fmla="*/ 744847 h 993338"/>
                  <a:gd name="connsiteX18-1625" fmla="*/ 243205 w 1117285"/>
                  <a:gd name="connsiteY18-1626" fmla="*/ 981575 h 993338"/>
                  <a:gd name="connsiteX0-1627" fmla="*/ 243205 w 1117285"/>
                  <a:gd name="connsiteY0-1628" fmla="*/ 981575 h 993338"/>
                  <a:gd name="connsiteX1-1629" fmla="*/ 799973 w 1117285"/>
                  <a:gd name="connsiteY1-1630" fmla="*/ 885055 h 993338"/>
                  <a:gd name="connsiteX2-1631" fmla="*/ 1102233 w 1117285"/>
                  <a:gd name="connsiteY2-1632" fmla="*/ 273423 h 993338"/>
                  <a:gd name="connsiteX3-1633" fmla="*/ 1052574 w 1117285"/>
                  <a:gd name="connsiteY3-1634" fmla="*/ 172967 h 993338"/>
                  <a:gd name="connsiteX4-1635" fmla="*/ 854454 w 1117285"/>
                  <a:gd name="connsiteY4-1636" fmla="*/ 218688 h 993338"/>
                  <a:gd name="connsiteX5-1637" fmla="*/ 777621 w 1117285"/>
                  <a:gd name="connsiteY5-1638" fmla="*/ 247007 h 993338"/>
                  <a:gd name="connsiteX6-1639" fmla="*/ 696339 w 1117285"/>
                  <a:gd name="connsiteY6-1640" fmla="*/ 254248 h 993338"/>
                  <a:gd name="connsiteX7-1641" fmla="*/ 569341 w 1117285"/>
                  <a:gd name="connsiteY7-1642" fmla="*/ 227576 h 993338"/>
                  <a:gd name="connsiteX8-1643" fmla="*/ 388747 w 1117285"/>
                  <a:gd name="connsiteY8-1644" fmla="*/ 138803 h 993338"/>
                  <a:gd name="connsiteX9-1645" fmla="*/ 267714 w 1117285"/>
                  <a:gd name="connsiteY9-1646" fmla="*/ 81528 h 993338"/>
                  <a:gd name="connsiteX10-1647" fmla="*/ 225804 w 1117285"/>
                  <a:gd name="connsiteY10-1648" fmla="*/ 60573 h 993338"/>
                  <a:gd name="connsiteX11-1649" fmla="*/ 85344 w 1117285"/>
                  <a:gd name="connsiteY11-1650" fmla="*/ 5199 h 993338"/>
                  <a:gd name="connsiteX12-1651" fmla="*/ 37209 w 1117285"/>
                  <a:gd name="connsiteY12-1652" fmla="*/ 9138 h 993338"/>
                  <a:gd name="connsiteX13-1653" fmla="*/ 0 w 1117285"/>
                  <a:gd name="connsiteY13-1654" fmla="*/ 110863 h 993338"/>
                  <a:gd name="connsiteX14-1655" fmla="*/ 37210 w 1117285"/>
                  <a:gd name="connsiteY14-1656" fmla="*/ 240277 h 993338"/>
                  <a:gd name="connsiteX15-1657" fmla="*/ 110744 w 1117285"/>
                  <a:gd name="connsiteY15-1658" fmla="*/ 431665 h 993338"/>
                  <a:gd name="connsiteX16-1659" fmla="*/ 164843 w 1117285"/>
                  <a:gd name="connsiteY16-1660" fmla="*/ 742562 h 993338"/>
                  <a:gd name="connsiteX17-1661" fmla="*/ 171323 w 1117285"/>
                  <a:gd name="connsiteY17-1662" fmla="*/ 744847 h 993338"/>
                  <a:gd name="connsiteX18-1663" fmla="*/ 243205 w 1117285"/>
                  <a:gd name="connsiteY18-1664" fmla="*/ 981575 h 993338"/>
                  <a:gd name="connsiteX0-1665" fmla="*/ 243205 w 1117285"/>
                  <a:gd name="connsiteY0-1666" fmla="*/ 981575 h 989982"/>
                  <a:gd name="connsiteX1-1667" fmla="*/ 799973 w 1117285"/>
                  <a:gd name="connsiteY1-1668" fmla="*/ 885055 h 989982"/>
                  <a:gd name="connsiteX2-1669" fmla="*/ 1102233 w 1117285"/>
                  <a:gd name="connsiteY2-1670" fmla="*/ 273423 h 989982"/>
                  <a:gd name="connsiteX3-1671" fmla="*/ 1052574 w 1117285"/>
                  <a:gd name="connsiteY3-1672" fmla="*/ 172967 h 989982"/>
                  <a:gd name="connsiteX4-1673" fmla="*/ 854454 w 1117285"/>
                  <a:gd name="connsiteY4-1674" fmla="*/ 218688 h 989982"/>
                  <a:gd name="connsiteX5-1675" fmla="*/ 777621 w 1117285"/>
                  <a:gd name="connsiteY5-1676" fmla="*/ 247007 h 989982"/>
                  <a:gd name="connsiteX6-1677" fmla="*/ 696339 w 1117285"/>
                  <a:gd name="connsiteY6-1678" fmla="*/ 254248 h 989982"/>
                  <a:gd name="connsiteX7-1679" fmla="*/ 569341 w 1117285"/>
                  <a:gd name="connsiteY7-1680" fmla="*/ 227576 h 989982"/>
                  <a:gd name="connsiteX8-1681" fmla="*/ 388747 w 1117285"/>
                  <a:gd name="connsiteY8-1682" fmla="*/ 138803 h 989982"/>
                  <a:gd name="connsiteX9-1683" fmla="*/ 267714 w 1117285"/>
                  <a:gd name="connsiteY9-1684" fmla="*/ 81528 h 989982"/>
                  <a:gd name="connsiteX10-1685" fmla="*/ 225804 w 1117285"/>
                  <a:gd name="connsiteY10-1686" fmla="*/ 60573 h 989982"/>
                  <a:gd name="connsiteX11-1687" fmla="*/ 85344 w 1117285"/>
                  <a:gd name="connsiteY11-1688" fmla="*/ 5199 h 989982"/>
                  <a:gd name="connsiteX12-1689" fmla="*/ 37209 w 1117285"/>
                  <a:gd name="connsiteY12-1690" fmla="*/ 9138 h 989982"/>
                  <a:gd name="connsiteX13-1691" fmla="*/ 0 w 1117285"/>
                  <a:gd name="connsiteY13-1692" fmla="*/ 110863 h 989982"/>
                  <a:gd name="connsiteX14-1693" fmla="*/ 37210 w 1117285"/>
                  <a:gd name="connsiteY14-1694" fmla="*/ 240277 h 989982"/>
                  <a:gd name="connsiteX15-1695" fmla="*/ 110744 w 1117285"/>
                  <a:gd name="connsiteY15-1696" fmla="*/ 431665 h 989982"/>
                  <a:gd name="connsiteX16-1697" fmla="*/ 164843 w 1117285"/>
                  <a:gd name="connsiteY16-1698" fmla="*/ 742562 h 989982"/>
                  <a:gd name="connsiteX17-1699" fmla="*/ 220853 w 1117285"/>
                  <a:gd name="connsiteY17-1700" fmla="*/ 790567 h 989982"/>
                  <a:gd name="connsiteX18-1701" fmla="*/ 243205 w 1117285"/>
                  <a:gd name="connsiteY18-1702" fmla="*/ 981575 h 989982"/>
                  <a:gd name="connsiteX0-1703" fmla="*/ 243205 w 1117285"/>
                  <a:gd name="connsiteY0-1704" fmla="*/ 981575 h 989982"/>
                  <a:gd name="connsiteX1-1705" fmla="*/ 799973 w 1117285"/>
                  <a:gd name="connsiteY1-1706" fmla="*/ 885055 h 989982"/>
                  <a:gd name="connsiteX2-1707" fmla="*/ 1102233 w 1117285"/>
                  <a:gd name="connsiteY2-1708" fmla="*/ 273423 h 989982"/>
                  <a:gd name="connsiteX3-1709" fmla="*/ 1052574 w 1117285"/>
                  <a:gd name="connsiteY3-1710" fmla="*/ 172967 h 989982"/>
                  <a:gd name="connsiteX4-1711" fmla="*/ 854454 w 1117285"/>
                  <a:gd name="connsiteY4-1712" fmla="*/ 218688 h 989982"/>
                  <a:gd name="connsiteX5-1713" fmla="*/ 777621 w 1117285"/>
                  <a:gd name="connsiteY5-1714" fmla="*/ 247007 h 989982"/>
                  <a:gd name="connsiteX6-1715" fmla="*/ 696339 w 1117285"/>
                  <a:gd name="connsiteY6-1716" fmla="*/ 254248 h 989982"/>
                  <a:gd name="connsiteX7-1717" fmla="*/ 569341 w 1117285"/>
                  <a:gd name="connsiteY7-1718" fmla="*/ 227576 h 989982"/>
                  <a:gd name="connsiteX8-1719" fmla="*/ 388747 w 1117285"/>
                  <a:gd name="connsiteY8-1720" fmla="*/ 138803 h 989982"/>
                  <a:gd name="connsiteX9-1721" fmla="*/ 267714 w 1117285"/>
                  <a:gd name="connsiteY9-1722" fmla="*/ 81528 h 989982"/>
                  <a:gd name="connsiteX10-1723" fmla="*/ 225804 w 1117285"/>
                  <a:gd name="connsiteY10-1724" fmla="*/ 60573 h 989982"/>
                  <a:gd name="connsiteX11-1725" fmla="*/ 85344 w 1117285"/>
                  <a:gd name="connsiteY11-1726" fmla="*/ 5199 h 989982"/>
                  <a:gd name="connsiteX12-1727" fmla="*/ 37209 w 1117285"/>
                  <a:gd name="connsiteY12-1728" fmla="*/ 9138 h 989982"/>
                  <a:gd name="connsiteX13-1729" fmla="*/ 0 w 1117285"/>
                  <a:gd name="connsiteY13-1730" fmla="*/ 110863 h 989982"/>
                  <a:gd name="connsiteX14-1731" fmla="*/ 37210 w 1117285"/>
                  <a:gd name="connsiteY14-1732" fmla="*/ 240277 h 989982"/>
                  <a:gd name="connsiteX15-1733" fmla="*/ 110744 w 1117285"/>
                  <a:gd name="connsiteY15-1734" fmla="*/ 431665 h 989982"/>
                  <a:gd name="connsiteX16-1735" fmla="*/ 178178 w 1117285"/>
                  <a:gd name="connsiteY16-1736" fmla="*/ 555872 h 989982"/>
                  <a:gd name="connsiteX17-1737" fmla="*/ 220853 w 1117285"/>
                  <a:gd name="connsiteY17-1738" fmla="*/ 790567 h 989982"/>
                  <a:gd name="connsiteX18-1739" fmla="*/ 243205 w 1117285"/>
                  <a:gd name="connsiteY18-1740" fmla="*/ 981575 h 989982"/>
                  <a:gd name="connsiteX0-1741" fmla="*/ 243205 w 1117285"/>
                  <a:gd name="connsiteY0-1742" fmla="*/ 981575 h 989424"/>
                  <a:gd name="connsiteX1-1743" fmla="*/ 799973 w 1117285"/>
                  <a:gd name="connsiteY1-1744" fmla="*/ 885055 h 989424"/>
                  <a:gd name="connsiteX2-1745" fmla="*/ 1102233 w 1117285"/>
                  <a:gd name="connsiteY2-1746" fmla="*/ 273423 h 989424"/>
                  <a:gd name="connsiteX3-1747" fmla="*/ 1052574 w 1117285"/>
                  <a:gd name="connsiteY3-1748" fmla="*/ 172967 h 989424"/>
                  <a:gd name="connsiteX4-1749" fmla="*/ 854454 w 1117285"/>
                  <a:gd name="connsiteY4-1750" fmla="*/ 218688 h 989424"/>
                  <a:gd name="connsiteX5-1751" fmla="*/ 777621 w 1117285"/>
                  <a:gd name="connsiteY5-1752" fmla="*/ 247007 h 989424"/>
                  <a:gd name="connsiteX6-1753" fmla="*/ 696339 w 1117285"/>
                  <a:gd name="connsiteY6-1754" fmla="*/ 254248 h 989424"/>
                  <a:gd name="connsiteX7-1755" fmla="*/ 569341 w 1117285"/>
                  <a:gd name="connsiteY7-1756" fmla="*/ 227576 h 989424"/>
                  <a:gd name="connsiteX8-1757" fmla="*/ 388747 w 1117285"/>
                  <a:gd name="connsiteY8-1758" fmla="*/ 138803 h 989424"/>
                  <a:gd name="connsiteX9-1759" fmla="*/ 267714 w 1117285"/>
                  <a:gd name="connsiteY9-1760" fmla="*/ 81528 h 989424"/>
                  <a:gd name="connsiteX10-1761" fmla="*/ 225804 w 1117285"/>
                  <a:gd name="connsiteY10-1762" fmla="*/ 60573 h 989424"/>
                  <a:gd name="connsiteX11-1763" fmla="*/ 85344 w 1117285"/>
                  <a:gd name="connsiteY11-1764" fmla="*/ 5199 h 989424"/>
                  <a:gd name="connsiteX12-1765" fmla="*/ 37209 w 1117285"/>
                  <a:gd name="connsiteY12-1766" fmla="*/ 9138 h 989424"/>
                  <a:gd name="connsiteX13-1767" fmla="*/ 0 w 1117285"/>
                  <a:gd name="connsiteY13-1768" fmla="*/ 110863 h 989424"/>
                  <a:gd name="connsiteX14-1769" fmla="*/ 37210 w 1117285"/>
                  <a:gd name="connsiteY14-1770" fmla="*/ 240277 h 989424"/>
                  <a:gd name="connsiteX15-1771" fmla="*/ 110744 w 1117285"/>
                  <a:gd name="connsiteY15-1772" fmla="*/ 431665 h 989424"/>
                  <a:gd name="connsiteX16-1773" fmla="*/ 178178 w 1117285"/>
                  <a:gd name="connsiteY16-1774" fmla="*/ 555872 h 989424"/>
                  <a:gd name="connsiteX17-1775" fmla="*/ 310388 w 1117285"/>
                  <a:gd name="connsiteY17-1776" fmla="*/ 798187 h 989424"/>
                  <a:gd name="connsiteX18-1777" fmla="*/ 243205 w 1117285"/>
                  <a:gd name="connsiteY18-1778" fmla="*/ 981575 h 989424"/>
                  <a:gd name="connsiteX0-1779" fmla="*/ 243205 w 1117285"/>
                  <a:gd name="connsiteY0-1780" fmla="*/ 981575 h 989424"/>
                  <a:gd name="connsiteX1-1781" fmla="*/ 799973 w 1117285"/>
                  <a:gd name="connsiteY1-1782" fmla="*/ 885055 h 989424"/>
                  <a:gd name="connsiteX2-1783" fmla="*/ 1102233 w 1117285"/>
                  <a:gd name="connsiteY2-1784" fmla="*/ 273423 h 989424"/>
                  <a:gd name="connsiteX3-1785" fmla="*/ 1052574 w 1117285"/>
                  <a:gd name="connsiteY3-1786" fmla="*/ 172967 h 989424"/>
                  <a:gd name="connsiteX4-1787" fmla="*/ 854454 w 1117285"/>
                  <a:gd name="connsiteY4-1788" fmla="*/ 218688 h 989424"/>
                  <a:gd name="connsiteX5-1789" fmla="*/ 777621 w 1117285"/>
                  <a:gd name="connsiteY5-1790" fmla="*/ 247007 h 989424"/>
                  <a:gd name="connsiteX6-1791" fmla="*/ 696339 w 1117285"/>
                  <a:gd name="connsiteY6-1792" fmla="*/ 254248 h 989424"/>
                  <a:gd name="connsiteX7-1793" fmla="*/ 569341 w 1117285"/>
                  <a:gd name="connsiteY7-1794" fmla="*/ 227576 h 989424"/>
                  <a:gd name="connsiteX8-1795" fmla="*/ 388747 w 1117285"/>
                  <a:gd name="connsiteY8-1796" fmla="*/ 138803 h 989424"/>
                  <a:gd name="connsiteX9-1797" fmla="*/ 267714 w 1117285"/>
                  <a:gd name="connsiteY9-1798" fmla="*/ 81528 h 989424"/>
                  <a:gd name="connsiteX10-1799" fmla="*/ 225804 w 1117285"/>
                  <a:gd name="connsiteY10-1800" fmla="*/ 60573 h 989424"/>
                  <a:gd name="connsiteX11-1801" fmla="*/ 85344 w 1117285"/>
                  <a:gd name="connsiteY11-1802" fmla="*/ 5199 h 989424"/>
                  <a:gd name="connsiteX12-1803" fmla="*/ 37209 w 1117285"/>
                  <a:gd name="connsiteY12-1804" fmla="*/ 9138 h 989424"/>
                  <a:gd name="connsiteX13-1805" fmla="*/ 0 w 1117285"/>
                  <a:gd name="connsiteY13-1806" fmla="*/ 110863 h 989424"/>
                  <a:gd name="connsiteX14-1807" fmla="*/ 37210 w 1117285"/>
                  <a:gd name="connsiteY14-1808" fmla="*/ 240277 h 989424"/>
                  <a:gd name="connsiteX15-1809" fmla="*/ 110744 w 1117285"/>
                  <a:gd name="connsiteY15-1810" fmla="*/ 431665 h 989424"/>
                  <a:gd name="connsiteX16-1811" fmla="*/ 161033 w 1117285"/>
                  <a:gd name="connsiteY16-1812" fmla="*/ 691127 h 989424"/>
                  <a:gd name="connsiteX17-1813" fmla="*/ 310388 w 1117285"/>
                  <a:gd name="connsiteY17-1814" fmla="*/ 798187 h 989424"/>
                  <a:gd name="connsiteX18-1815" fmla="*/ 243205 w 1117285"/>
                  <a:gd name="connsiteY18-1816" fmla="*/ 981575 h 989424"/>
                  <a:gd name="connsiteX0-1817" fmla="*/ 243205 w 1117285"/>
                  <a:gd name="connsiteY0-1818" fmla="*/ 981575 h 997292"/>
                  <a:gd name="connsiteX1-1819" fmla="*/ 799973 w 1117285"/>
                  <a:gd name="connsiteY1-1820" fmla="*/ 885055 h 997292"/>
                  <a:gd name="connsiteX2-1821" fmla="*/ 1102233 w 1117285"/>
                  <a:gd name="connsiteY2-1822" fmla="*/ 273423 h 997292"/>
                  <a:gd name="connsiteX3-1823" fmla="*/ 1052574 w 1117285"/>
                  <a:gd name="connsiteY3-1824" fmla="*/ 172967 h 997292"/>
                  <a:gd name="connsiteX4-1825" fmla="*/ 854454 w 1117285"/>
                  <a:gd name="connsiteY4-1826" fmla="*/ 218688 h 997292"/>
                  <a:gd name="connsiteX5-1827" fmla="*/ 777621 w 1117285"/>
                  <a:gd name="connsiteY5-1828" fmla="*/ 247007 h 997292"/>
                  <a:gd name="connsiteX6-1829" fmla="*/ 696339 w 1117285"/>
                  <a:gd name="connsiteY6-1830" fmla="*/ 254248 h 997292"/>
                  <a:gd name="connsiteX7-1831" fmla="*/ 569341 w 1117285"/>
                  <a:gd name="connsiteY7-1832" fmla="*/ 227576 h 997292"/>
                  <a:gd name="connsiteX8-1833" fmla="*/ 388747 w 1117285"/>
                  <a:gd name="connsiteY8-1834" fmla="*/ 138803 h 997292"/>
                  <a:gd name="connsiteX9-1835" fmla="*/ 267714 w 1117285"/>
                  <a:gd name="connsiteY9-1836" fmla="*/ 81528 h 997292"/>
                  <a:gd name="connsiteX10-1837" fmla="*/ 225804 w 1117285"/>
                  <a:gd name="connsiteY10-1838" fmla="*/ 60573 h 997292"/>
                  <a:gd name="connsiteX11-1839" fmla="*/ 85344 w 1117285"/>
                  <a:gd name="connsiteY11-1840" fmla="*/ 5199 h 997292"/>
                  <a:gd name="connsiteX12-1841" fmla="*/ 37209 w 1117285"/>
                  <a:gd name="connsiteY12-1842" fmla="*/ 9138 h 997292"/>
                  <a:gd name="connsiteX13-1843" fmla="*/ 0 w 1117285"/>
                  <a:gd name="connsiteY13-1844" fmla="*/ 110863 h 997292"/>
                  <a:gd name="connsiteX14-1845" fmla="*/ 37210 w 1117285"/>
                  <a:gd name="connsiteY14-1846" fmla="*/ 240277 h 997292"/>
                  <a:gd name="connsiteX15-1847" fmla="*/ 110744 w 1117285"/>
                  <a:gd name="connsiteY15-1848" fmla="*/ 431665 h 997292"/>
                  <a:gd name="connsiteX16-1849" fmla="*/ 161033 w 1117285"/>
                  <a:gd name="connsiteY16-1850" fmla="*/ 691127 h 997292"/>
                  <a:gd name="connsiteX17-1851" fmla="*/ 243205 w 1117285"/>
                  <a:gd name="connsiteY17-1852" fmla="*/ 981575 h 9972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21" y="connsiteY11-222"/>
                  </a:cxn>
                  <a:cxn ang="0">
                    <a:pos x="connsiteX12-439" y="connsiteY12-440"/>
                  </a:cxn>
                  <a:cxn ang="0">
                    <a:pos x="connsiteX13-519" y="connsiteY13-520"/>
                  </a:cxn>
                  <a:cxn ang="0">
                    <a:pos x="connsiteX14-633" y="connsiteY14-634"/>
                  </a:cxn>
                  <a:cxn ang="0">
                    <a:pos x="connsiteX15-665" y="connsiteY15-666"/>
                  </a:cxn>
                  <a:cxn ang="0">
                    <a:pos x="connsiteX16-699" y="connsiteY16-700"/>
                  </a:cxn>
                  <a:cxn ang="0">
                    <a:pos x="connsiteX17-769" y="connsiteY17-770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/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-1" fmla="*/ 231434 w 1116084"/>
                  <a:gd name="connsiteY0-2" fmla="*/ 998225 h 1019412"/>
                  <a:gd name="connsiteX1-3" fmla="*/ 811062 w 1116084"/>
                  <a:gd name="connsiteY1-4" fmla="*/ 906785 h 1019412"/>
                  <a:gd name="connsiteX2-5" fmla="*/ 1115862 w 1116084"/>
                  <a:gd name="connsiteY2-6" fmla="*/ 193553 h 1019412"/>
                  <a:gd name="connsiteX3-7" fmla="*/ 768390 w 1116084"/>
                  <a:gd name="connsiteY3-8" fmla="*/ 278897 h 1019412"/>
                  <a:gd name="connsiteX4-9" fmla="*/ 707430 w 1116084"/>
                  <a:gd name="connsiteY4-10" fmla="*/ 272801 h 1019412"/>
                  <a:gd name="connsiteX5-11" fmla="*/ 378246 w 1116084"/>
                  <a:gd name="connsiteY5-12" fmla="*/ 132593 h 1019412"/>
                  <a:gd name="connsiteX6-13" fmla="*/ 116118 w 1116084"/>
                  <a:gd name="connsiteY6-14" fmla="*/ 16769 h 1019412"/>
                  <a:gd name="connsiteX7-15" fmla="*/ 294 w 1116084"/>
                  <a:gd name="connsiteY7-16" fmla="*/ 41153 h 1019412"/>
                  <a:gd name="connsiteX8-17" fmla="*/ 85638 w 1116084"/>
                  <a:gd name="connsiteY8-18" fmla="*/ 388625 h 1019412"/>
                  <a:gd name="connsiteX9-19" fmla="*/ 170982 w 1116084"/>
                  <a:gd name="connsiteY9-20" fmla="*/ 705617 h 1019412"/>
                  <a:gd name="connsiteX10-21" fmla="*/ 231434 w 1116084"/>
                  <a:gd name="connsiteY10-22" fmla="*/ 998225 h 1019412"/>
                  <a:gd name="connsiteX0-23" fmla="*/ 261914 w 1116078"/>
                  <a:gd name="connsiteY0-24" fmla="*/ 998225 h 1019412"/>
                  <a:gd name="connsiteX1-25" fmla="*/ 811062 w 1116078"/>
                  <a:gd name="connsiteY1-26" fmla="*/ 906785 h 1019412"/>
                  <a:gd name="connsiteX2-27" fmla="*/ 1115862 w 1116078"/>
                  <a:gd name="connsiteY2-28" fmla="*/ 193553 h 1019412"/>
                  <a:gd name="connsiteX3-29" fmla="*/ 768390 w 1116078"/>
                  <a:gd name="connsiteY3-30" fmla="*/ 278897 h 1019412"/>
                  <a:gd name="connsiteX4-31" fmla="*/ 707430 w 1116078"/>
                  <a:gd name="connsiteY4-32" fmla="*/ 272801 h 1019412"/>
                  <a:gd name="connsiteX5-33" fmla="*/ 378246 w 1116078"/>
                  <a:gd name="connsiteY5-34" fmla="*/ 132593 h 1019412"/>
                  <a:gd name="connsiteX6-35" fmla="*/ 116118 w 1116078"/>
                  <a:gd name="connsiteY6-36" fmla="*/ 16769 h 1019412"/>
                  <a:gd name="connsiteX7-37" fmla="*/ 294 w 1116078"/>
                  <a:gd name="connsiteY7-38" fmla="*/ 41153 h 1019412"/>
                  <a:gd name="connsiteX8-39" fmla="*/ 85638 w 1116078"/>
                  <a:gd name="connsiteY8-40" fmla="*/ 388625 h 1019412"/>
                  <a:gd name="connsiteX9-41" fmla="*/ 170982 w 1116078"/>
                  <a:gd name="connsiteY9-42" fmla="*/ 705617 h 1019412"/>
                  <a:gd name="connsiteX10-43" fmla="*/ 261914 w 1116078"/>
                  <a:gd name="connsiteY10-44" fmla="*/ 998225 h 1019412"/>
                  <a:gd name="connsiteX0-45" fmla="*/ 254294 w 1116079"/>
                  <a:gd name="connsiteY0-46" fmla="*/ 1003305 h 1023222"/>
                  <a:gd name="connsiteX1-47" fmla="*/ 811062 w 1116079"/>
                  <a:gd name="connsiteY1-48" fmla="*/ 906785 h 1023222"/>
                  <a:gd name="connsiteX2-49" fmla="*/ 1115862 w 1116079"/>
                  <a:gd name="connsiteY2-50" fmla="*/ 193553 h 1023222"/>
                  <a:gd name="connsiteX3-51" fmla="*/ 768390 w 1116079"/>
                  <a:gd name="connsiteY3-52" fmla="*/ 278897 h 1023222"/>
                  <a:gd name="connsiteX4-53" fmla="*/ 707430 w 1116079"/>
                  <a:gd name="connsiteY4-54" fmla="*/ 272801 h 1023222"/>
                  <a:gd name="connsiteX5-55" fmla="*/ 378246 w 1116079"/>
                  <a:gd name="connsiteY5-56" fmla="*/ 132593 h 1023222"/>
                  <a:gd name="connsiteX6-57" fmla="*/ 116118 w 1116079"/>
                  <a:gd name="connsiteY6-58" fmla="*/ 16769 h 1023222"/>
                  <a:gd name="connsiteX7-59" fmla="*/ 294 w 1116079"/>
                  <a:gd name="connsiteY7-60" fmla="*/ 41153 h 1023222"/>
                  <a:gd name="connsiteX8-61" fmla="*/ 85638 w 1116079"/>
                  <a:gd name="connsiteY8-62" fmla="*/ 388625 h 1023222"/>
                  <a:gd name="connsiteX9-63" fmla="*/ 170982 w 1116079"/>
                  <a:gd name="connsiteY9-64" fmla="*/ 705617 h 1023222"/>
                  <a:gd name="connsiteX10-65" fmla="*/ 254294 w 1116079"/>
                  <a:gd name="connsiteY10-66" fmla="*/ 1003305 h 1023222"/>
                  <a:gd name="connsiteX0-67" fmla="*/ 254113 w 1115898"/>
                  <a:gd name="connsiteY0-68" fmla="*/ 1004892 h 1024809"/>
                  <a:gd name="connsiteX1-69" fmla="*/ 810881 w 1115898"/>
                  <a:gd name="connsiteY1-70" fmla="*/ 908372 h 1024809"/>
                  <a:gd name="connsiteX2-71" fmla="*/ 1115681 w 1115898"/>
                  <a:gd name="connsiteY2-72" fmla="*/ 195140 h 1024809"/>
                  <a:gd name="connsiteX3-73" fmla="*/ 768209 w 1115898"/>
                  <a:gd name="connsiteY3-74" fmla="*/ 280484 h 1024809"/>
                  <a:gd name="connsiteX4-75" fmla="*/ 707249 w 1115898"/>
                  <a:gd name="connsiteY4-76" fmla="*/ 274388 h 1024809"/>
                  <a:gd name="connsiteX5-77" fmla="*/ 378065 w 1115898"/>
                  <a:gd name="connsiteY5-78" fmla="*/ 134180 h 1024809"/>
                  <a:gd name="connsiteX6-79" fmla="*/ 115937 w 1115898"/>
                  <a:gd name="connsiteY6-80" fmla="*/ 18356 h 1024809"/>
                  <a:gd name="connsiteX7-81" fmla="*/ 113 w 1115898"/>
                  <a:gd name="connsiteY7-82" fmla="*/ 42740 h 1024809"/>
                  <a:gd name="connsiteX8-83" fmla="*/ 133717 w 1115898"/>
                  <a:gd name="connsiteY8-84" fmla="*/ 415612 h 1024809"/>
                  <a:gd name="connsiteX9-85" fmla="*/ 170801 w 1115898"/>
                  <a:gd name="connsiteY9-86" fmla="*/ 707204 h 1024809"/>
                  <a:gd name="connsiteX10-87" fmla="*/ 254113 w 1115898"/>
                  <a:gd name="connsiteY10-88" fmla="*/ 1004892 h 1024809"/>
                  <a:gd name="connsiteX0-89" fmla="*/ 254022 w 1115807"/>
                  <a:gd name="connsiteY0-90" fmla="*/ 1006191 h 1026108"/>
                  <a:gd name="connsiteX1-91" fmla="*/ 810790 w 1115807"/>
                  <a:gd name="connsiteY1-92" fmla="*/ 909671 h 1026108"/>
                  <a:gd name="connsiteX2-93" fmla="*/ 1115590 w 1115807"/>
                  <a:gd name="connsiteY2-94" fmla="*/ 196439 h 1026108"/>
                  <a:gd name="connsiteX3-95" fmla="*/ 768118 w 1115807"/>
                  <a:gd name="connsiteY3-96" fmla="*/ 281783 h 1026108"/>
                  <a:gd name="connsiteX4-97" fmla="*/ 707158 w 1115807"/>
                  <a:gd name="connsiteY4-98" fmla="*/ 275687 h 1026108"/>
                  <a:gd name="connsiteX5-99" fmla="*/ 377974 w 1115807"/>
                  <a:gd name="connsiteY5-100" fmla="*/ 135479 h 1026108"/>
                  <a:gd name="connsiteX6-101" fmla="*/ 115846 w 1115807"/>
                  <a:gd name="connsiteY6-102" fmla="*/ 19655 h 1026108"/>
                  <a:gd name="connsiteX7-103" fmla="*/ 22 w 1115807"/>
                  <a:gd name="connsiteY7-104" fmla="*/ 44039 h 1026108"/>
                  <a:gd name="connsiteX8-105" fmla="*/ 123466 w 1115807"/>
                  <a:gd name="connsiteY8-106" fmla="*/ 437231 h 1026108"/>
                  <a:gd name="connsiteX9-107" fmla="*/ 170710 w 1115807"/>
                  <a:gd name="connsiteY9-108" fmla="*/ 708503 h 1026108"/>
                  <a:gd name="connsiteX10-109" fmla="*/ 254022 w 1115807"/>
                  <a:gd name="connsiteY10-110" fmla="*/ 1006191 h 1026108"/>
                  <a:gd name="connsiteX0-111" fmla="*/ 243866 w 1105651"/>
                  <a:gd name="connsiteY0-112" fmla="*/ 986591 h 1006508"/>
                  <a:gd name="connsiteX1-113" fmla="*/ 800634 w 1105651"/>
                  <a:gd name="connsiteY1-114" fmla="*/ 890071 h 1006508"/>
                  <a:gd name="connsiteX2-115" fmla="*/ 1105434 w 1105651"/>
                  <a:gd name="connsiteY2-116" fmla="*/ 176839 h 1006508"/>
                  <a:gd name="connsiteX3-117" fmla="*/ 757962 w 1105651"/>
                  <a:gd name="connsiteY3-118" fmla="*/ 262183 h 1006508"/>
                  <a:gd name="connsiteX4-119" fmla="*/ 697002 w 1105651"/>
                  <a:gd name="connsiteY4-120" fmla="*/ 256087 h 1006508"/>
                  <a:gd name="connsiteX5-121" fmla="*/ 367818 w 1105651"/>
                  <a:gd name="connsiteY5-122" fmla="*/ 115879 h 1006508"/>
                  <a:gd name="connsiteX6-123" fmla="*/ 105690 w 1105651"/>
                  <a:gd name="connsiteY6-124" fmla="*/ 55 h 1006508"/>
                  <a:gd name="connsiteX7-125" fmla="*/ 26 w 1105651"/>
                  <a:gd name="connsiteY7-126" fmla="*/ 105719 h 1006508"/>
                  <a:gd name="connsiteX8-127" fmla="*/ 113310 w 1105651"/>
                  <a:gd name="connsiteY8-128" fmla="*/ 417631 h 1006508"/>
                  <a:gd name="connsiteX9-129" fmla="*/ 160554 w 1105651"/>
                  <a:gd name="connsiteY9-130" fmla="*/ 688903 h 1006508"/>
                  <a:gd name="connsiteX10-131" fmla="*/ 243866 w 1105651"/>
                  <a:gd name="connsiteY10-132" fmla="*/ 986591 h 1006508"/>
                  <a:gd name="connsiteX0-133" fmla="*/ 243852 w 1105637"/>
                  <a:gd name="connsiteY0-134" fmla="*/ 953684 h 973601"/>
                  <a:gd name="connsiteX1-135" fmla="*/ 800620 w 1105637"/>
                  <a:gd name="connsiteY1-136" fmla="*/ 857164 h 973601"/>
                  <a:gd name="connsiteX2-137" fmla="*/ 1105420 w 1105637"/>
                  <a:gd name="connsiteY2-138" fmla="*/ 143932 h 973601"/>
                  <a:gd name="connsiteX3-139" fmla="*/ 757948 w 1105637"/>
                  <a:gd name="connsiteY3-140" fmla="*/ 229276 h 973601"/>
                  <a:gd name="connsiteX4-141" fmla="*/ 696988 w 1105637"/>
                  <a:gd name="connsiteY4-142" fmla="*/ 223180 h 973601"/>
                  <a:gd name="connsiteX5-143" fmla="*/ 367804 w 1105637"/>
                  <a:gd name="connsiteY5-144" fmla="*/ 82972 h 973601"/>
                  <a:gd name="connsiteX6-145" fmla="*/ 108216 w 1105637"/>
                  <a:gd name="connsiteY6-146" fmla="*/ 168 h 973601"/>
                  <a:gd name="connsiteX7-147" fmla="*/ 12 w 1105637"/>
                  <a:gd name="connsiteY7-148" fmla="*/ 72812 h 973601"/>
                  <a:gd name="connsiteX8-149" fmla="*/ 113296 w 1105637"/>
                  <a:gd name="connsiteY8-150" fmla="*/ 384724 h 973601"/>
                  <a:gd name="connsiteX9-151" fmla="*/ 160540 w 1105637"/>
                  <a:gd name="connsiteY9-152" fmla="*/ 655996 h 973601"/>
                  <a:gd name="connsiteX10-153" fmla="*/ 243852 w 1105637"/>
                  <a:gd name="connsiteY10-154" fmla="*/ 953684 h 973601"/>
                  <a:gd name="connsiteX0-155" fmla="*/ 223538 w 1085323"/>
                  <a:gd name="connsiteY0-156" fmla="*/ 960067 h 979984"/>
                  <a:gd name="connsiteX1-157" fmla="*/ 780306 w 1085323"/>
                  <a:gd name="connsiteY1-158" fmla="*/ 863547 h 979984"/>
                  <a:gd name="connsiteX2-159" fmla="*/ 1085106 w 1085323"/>
                  <a:gd name="connsiteY2-160" fmla="*/ 150315 h 979984"/>
                  <a:gd name="connsiteX3-161" fmla="*/ 737634 w 1085323"/>
                  <a:gd name="connsiteY3-162" fmla="*/ 235659 h 979984"/>
                  <a:gd name="connsiteX4-163" fmla="*/ 676674 w 1085323"/>
                  <a:gd name="connsiteY4-164" fmla="*/ 229563 h 979984"/>
                  <a:gd name="connsiteX5-165" fmla="*/ 347490 w 1085323"/>
                  <a:gd name="connsiteY5-166" fmla="*/ 89355 h 979984"/>
                  <a:gd name="connsiteX6-167" fmla="*/ 87902 w 1085323"/>
                  <a:gd name="connsiteY6-168" fmla="*/ 6551 h 979984"/>
                  <a:gd name="connsiteX7-169" fmla="*/ 18 w 1085323"/>
                  <a:gd name="connsiteY7-170" fmla="*/ 48715 h 979984"/>
                  <a:gd name="connsiteX8-171" fmla="*/ 92982 w 1085323"/>
                  <a:gd name="connsiteY8-172" fmla="*/ 391107 h 979984"/>
                  <a:gd name="connsiteX9-173" fmla="*/ 140226 w 1085323"/>
                  <a:gd name="connsiteY9-174" fmla="*/ 662379 h 979984"/>
                  <a:gd name="connsiteX10-175" fmla="*/ 223538 w 1085323"/>
                  <a:gd name="connsiteY10-176" fmla="*/ 960067 h 979984"/>
                  <a:gd name="connsiteX0-177" fmla="*/ 227086 w 1088871"/>
                  <a:gd name="connsiteY0-178" fmla="*/ 955098 h 975015"/>
                  <a:gd name="connsiteX1-179" fmla="*/ 783854 w 1088871"/>
                  <a:gd name="connsiteY1-180" fmla="*/ 858578 h 975015"/>
                  <a:gd name="connsiteX2-181" fmla="*/ 1088654 w 1088871"/>
                  <a:gd name="connsiteY2-182" fmla="*/ 145346 h 975015"/>
                  <a:gd name="connsiteX3-183" fmla="*/ 741182 w 1088871"/>
                  <a:gd name="connsiteY3-184" fmla="*/ 230690 h 975015"/>
                  <a:gd name="connsiteX4-185" fmla="*/ 680222 w 1088871"/>
                  <a:gd name="connsiteY4-186" fmla="*/ 224594 h 975015"/>
                  <a:gd name="connsiteX5-187" fmla="*/ 351038 w 1088871"/>
                  <a:gd name="connsiteY5-188" fmla="*/ 84386 h 975015"/>
                  <a:gd name="connsiteX6-189" fmla="*/ 91450 w 1088871"/>
                  <a:gd name="connsiteY6-190" fmla="*/ 1582 h 975015"/>
                  <a:gd name="connsiteX7-191" fmla="*/ 3566 w 1088871"/>
                  <a:gd name="connsiteY7-192" fmla="*/ 43746 h 975015"/>
                  <a:gd name="connsiteX8-193" fmla="*/ 24901 w 1088871"/>
                  <a:gd name="connsiteY8-194" fmla="*/ 204275 h 975015"/>
                  <a:gd name="connsiteX9-195" fmla="*/ 96530 w 1088871"/>
                  <a:gd name="connsiteY9-196" fmla="*/ 386138 h 975015"/>
                  <a:gd name="connsiteX10-197" fmla="*/ 143774 w 1088871"/>
                  <a:gd name="connsiteY10-198" fmla="*/ 657410 h 975015"/>
                  <a:gd name="connsiteX11" fmla="*/ 227086 w 1088871"/>
                  <a:gd name="connsiteY11" fmla="*/ 955098 h 975015"/>
                  <a:gd name="connsiteX0-199" fmla="*/ 224903 w 1086688"/>
                  <a:gd name="connsiteY0-200" fmla="*/ 961025 h 980942"/>
                  <a:gd name="connsiteX1-201" fmla="*/ 781671 w 1086688"/>
                  <a:gd name="connsiteY1-202" fmla="*/ 864505 h 980942"/>
                  <a:gd name="connsiteX2-203" fmla="*/ 1086471 w 1086688"/>
                  <a:gd name="connsiteY2-204" fmla="*/ 151273 h 980942"/>
                  <a:gd name="connsiteX3-205" fmla="*/ 738999 w 1086688"/>
                  <a:gd name="connsiteY3-206" fmla="*/ 236617 h 980942"/>
                  <a:gd name="connsiteX4-207" fmla="*/ 678039 w 1086688"/>
                  <a:gd name="connsiteY4-208" fmla="*/ 230521 h 980942"/>
                  <a:gd name="connsiteX5-209" fmla="*/ 348855 w 1086688"/>
                  <a:gd name="connsiteY5-210" fmla="*/ 90313 h 980942"/>
                  <a:gd name="connsiteX6-211" fmla="*/ 89267 w 1086688"/>
                  <a:gd name="connsiteY6-212" fmla="*/ 7509 h 980942"/>
                  <a:gd name="connsiteX7-213" fmla="*/ 3923 w 1086688"/>
                  <a:gd name="connsiteY7-214" fmla="*/ 26813 h 980942"/>
                  <a:gd name="connsiteX8-215" fmla="*/ 22718 w 1086688"/>
                  <a:gd name="connsiteY8-216" fmla="*/ 210202 h 980942"/>
                  <a:gd name="connsiteX9-217" fmla="*/ 94347 w 1086688"/>
                  <a:gd name="connsiteY9-218" fmla="*/ 392065 h 980942"/>
                  <a:gd name="connsiteX10-219" fmla="*/ 141591 w 1086688"/>
                  <a:gd name="connsiteY10-220" fmla="*/ 663337 h 980942"/>
                  <a:gd name="connsiteX11-221" fmla="*/ 224903 w 1086688"/>
                  <a:gd name="connsiteY11-222" fmla="*/ 961025 h 980942"/>
                  <a:gd name="connsiteX0-223" fmla="*/ 224903 w 1086688"/>
                  <a:gd name="connsiteY0-224" fmla="*/ 961025 h 980942"/>
                  <a:gd name="connsiteX1-225" fmla="*/ 781671 w 1086688"/>
                  <a:gd name="connsiteY1-226" fmla="*/ 864505 h 980942"/>
                  <a:gd name="connsiteX2-227" fmla="*/ 1086471 w 1086688"/>
                  <a:gd name="connsiteY2-228" fmla="*/ 151273 h 980942"/>
                  <a:gd name="connsiteX3-229" fmla="*/ 738999 w 1086688"/>
                  <a:gd name="connsiteY3-230" fmla="*/ 236617 h 980942"/>
                  <a:gd name="connsiteX4-231" fmla="*/ 678039 w 1086688"/>
                  <a:gd name="connsiteY4-232" fmla="*/ 230521 h 980942"/>
                  <a:gd name="connsiteX5-233" fmla="*/ 348855 w 1086688"/>
                  <a:gd name="connsiteY5-234" fmla="*/ 90313 h 980942"/>
                  <a:gd name="connsiteX6-235" fmla="*/ 89267 w 1086688"/>
                  <a:gd name="connsiteY6-236" fmla="*/ 7509 h 980942"/>
                  <a:gd name="connsiteX7-237" fmla="*/ 3923 w 1086688"/>
                  <a:gd name="connsiteY7-238" fmla="*/ 26813 h 980942"/>
                  <a:gd name="connsiteX8-239" fmla="*/ 22718 w 1086688"/>
                  <a:gd name="connsiteY8-240" fmla="*/ 210202 h 980942"/>
                  <a:gd name="connsiteX9-241" fmla="*/ 94347 w 1086688"/>
                  <a:gd name="connsiteY9-242" fmla="*/ 392065 h 980942"/>
                  <a:gd name="connsiteX10-243" fmla="*/ 141591 w 1086688"/>
                  <a:gd name="connsiteY10-244" fmla="*/ 663337 h 980942"/>
                  <a:gd name="connsiteX11-245" fmla="*/ 224903 w 1086688"/>
                  <a:gd name="connsiteY11-246" fmla="*/ 961025 h 980942"/>
                  <a:gd name="connsiteX0-247" fmla="*/ 224903 w 1086688"/>
                  <a:gd name="connsiteY0-248" fmla="*/ 963772 h 983689"/>
                  <a:gd name="connsiteX1-249" fmla="*/ 781671 w 1086688"/>
                  <a:gd name="connsiteY1-250" fmla="*/ 867252 h 983689"/>
                  <a:gd name="connsiteX2-251" fmla="*/ 1086471 w 1086688"/>
                  <a:gd name="connsiteY2-252" fmla="*/ 154020 h 983689"/>
                  <a:gd name="connsiteX3-253" fmla="*/ 738999 w 1086688"/>
                  <a:gd name="connsiteY3-254" fmla="*/ 239364 h 983689"/>
                  <a:gd name="connsiteX4-255" fmla="*/ 678039 w 1086688"/>
                  <a:gd name="connsiteY4-256" fmla="*/ 233268 h 983689"/>
                  <a:gd name="connsiteX5-257" fmla="*/ 333615 w 1086688"/>
                  <a:gd name="connsiteY5-258" fmla="*/ 131160 h 983689"/>
                  <a:gd name="connsiteX6-259" fmla="*/ 89267 w 1086688"/>
                  <a:gd name="connsiteY6-260" fmla="*/ 10256 h 983689"/>
                  <a:gd name="connsiteX7-261" fmla="*/ 3923 w 1086688"/>
                  <a:gd name="connsiteY7-262" fmla="*/ 29560 h 983689"/>
                  <a:gd name="connsiteX8-263" fmla="*/ 22718 w 1086688"/>
                  <a:gd name="connsiteY8-264" fmla="*/ 212949 h 983689"/>
                  <a:gd name="connsiteX9-265" fmla="*/ 94347 w 1086688"/>
                  <a:gd name="connsiteY9-266" fmla="*/ 394812 h 983689"/>
                  <a:gd name="connsiteX10-267" fmla="*/ 141591 w 1086688"/>
                  <a:gd name="connsiteY10-268" fmla="*/ 666084 h 983689"/>
                  <a:gd name="connsiteX11-269" fmla="*/ 224903 w 1086688"/>
                  <a:gd name="connsiteY11-270" fmla="*/ 963772 h 983689"/>
                  <a:gd name="connsiteX0-271" fmla="*/ 224903 w 1086688"/>
                  <a:gd name="connsiteY0-272" fmla="*/ 963772 h 983689"/>
                  <a:gd name="connsiteX1-273" fmla="*/ 781671 w 1086688"/>
                  <a:gd name="connsiteY1-274" fmla="*/ 867252 h 983689"/>
                  <a:gd name="connsiteX2-275" fmla="*/ 1086471 w 1086688"/>
                  <a:gd name="connsiteY2-276" fmla="*/ 154020 h 983689"/>
                  <a:gd name="connsiteX3-277" fmla="*/ 738999 w 1086688"/>
                  <a:gd name="connsiteY3-278" fmla="*/ 239364 h 983689"/>
                  <a:gd name="connsiteX4-279" fmla="*/ 678039 w 1086688"/>
                  <a:gd name="connsiteY4-280" fmla="*/ 233268 h 983689"/>
                  <a:gd name="connsiteX5-281" fmla="*/ 333615 w 1086688"/>
                  <a:gd name="connsiteY5-282" fmla="*/ 131160 h 983689"/>
                  <a:gd name="connsiteX6-283" fmla="*/ 89267 w 1086688"/>
                  <a:gd name="connsiteY6-284" fmla="*/ 10256 h 983689"/>
                  <a:gd name="connsiteX7-285" fmla="*/ 3923 w 1086688"/>
                  <a:gd name="connsiteY7-286" fmla="*/ 29560 h 983689"/>
                  <a:gd name="connsiteX8-287" fmla="*/ 22718 w 1086688"/>
                  <a:gd name="connsiteY8-288" fmla="*/ 212949 h 983689"/>
                  <a:gd name="connsiteX9-289" fmla="*/ 94347 w 1086688"/>
                  <a:gd name="connsiteY9-290" fmla="*/ 394812 h 983689"/>
                  <a:gd name="connsiteX10-291" fmla="*/ 141591 w 1086688"/>
                  <a:gd name="connsiteY10-292" fmla="*/ 666084 h 983689"/>
                  <a:gd name="connsiteX11-293" fmla="*/ 224903 w 1086688"/>
                  <a:gd name="connsiteY11-294" fmla="*/ 963772 h 983689"/>
                  <a:gd name="connsiteX0-295" fmla="*/ 224903 w 1086688"/>
                  <a:gd name="connsiteY0-296" fmla="*/ 963589 h 983506"/>
                  <a:gd name="connsiteX1-297" fmla="*/ 781671 w 1086688"/>
                  <a:gd name="connsiteY1-298" fmla="*/ 867069 h 983506"/>
                  <a:gd name="connsiteX2-299" fmla="*/ 1086471 w 1086688"/>
                  <a:gd name="connsiteY2-300" fmla="*/ 153837 h 983506"/>
                  <a:gd name="connsiteX3-301" fmla="*/ 738999 w 1086688"/>
                  <a:gd name="connsiteY3-302" fmla="*/ 239181 h 983506"/>
                  <a:gd name="connsiteX4-303" fmla="*/ 678039 w 1086688"/>
                  <a:gd name="connsiteY4-304" fmla="*/ 233085 h 983506"/>
                  <a:gd name="connsiteX5-305" fmla="*/ 359015 w 1086688"/>
                  <a:gd name="connsiteY5-306" fmla="*/ 128437 h 983506"/>
                  <a:gd name="connsiteX6-307" fmla="*/ 89267 w 1086688"/>
                  <a:gd name="connsiteY6-308" fmla="*/ 10073 h 983506"/>
                  <a:gd name="connsiteX7-309" fmla="*/ 3923 w 1086688"/>
                  <a:gd name="connsiteY7-310" fmla="*/ 29377 h 983506"/>
                  <a:gd name="connsiteX8-311" fmla="*/ 22718 w 1086688"/>
                  <a:gd name="connsiteY8-312" fmla="*/ 212766 h 983506"/>
                  <a:gd name="connsiteX9-313" fmla="*/ 94347 w 1086688"/>
                  <a:gd name="connsiteY9-314" fmla="*/ 394629 h 983506"/>
                  <a:gd name="connsiteX10-315" fmla="*/ 141591 w 1086688"/>
                  <a:gd name="connsiteY10-316" fmla="*/ 665901 h 983506"/>
                  <a:gd name="connsiteX11-317" fmla="*/ 224903 w 1086688"/>
                  <a:gd name="connsiteY11-318" fmla="*/ 963589 h 983506"/>
                  <a:gd name="connsiteX0-319" fmla="*/ 224903 w 1086688"/>
                  <a:gd name="connsiteY0-320" fmla="*/ 963589 h 983506"/>
                  <a:gd name="connsiteX1-321" fmla="*/ 781671 w 1086688"/>
                  <a:gd name="connsiteY1-322" fmla="*/ 867069 h 983506"/>
                  <a:gd name="connsiteX2-323" fmla="*/ 1086471 w 1086688"/>
                  <a:gd name="connsiteY2-324" fmla="*/ 153837 h 983506"/>
                  <a:gd name="connsiteX3-325" fmla="*/ 738999 w 1086688"/>
                  <a:gd name="connsiteY3-326" fmla="*/ 239181 h 983506"/>
                  <a:gd name="connsiteX4-327" fmla="*/ 678039 w 1086688"/>
                  <a:gd name="connsiteY4-328" fmla="*/ 233085 h 983506"/>
                  <a:gd name="connsiteX5-329" fmla="*/ 359015 w 1086688"/>
                  <a:gd name="connsiteY5-330" fmla="*/ 128437 h 983506"/>
                  <a:gd name="connsiteX6-331" fmla="*/ 89267 w 1086688"/>
                  <a:gd name="connsiteY6-332" fmla="*/ 10073 h 983506"/>
                  <a:gd name="connsiteX7-333" fmla="*/ 3923 w 1086688"/>
                  <a:gd name="connsiteY7-334" fmla="*/ 29377 h 983506"/>
                  <a:gd name="connsiteX8-335" fmla="*/ 22718 w 1086688"/>
                  <a:gd name="connsiteY8-336" fmla="*/ 212766 h 983506"/>
                  <a:gd name="connsiteX9-337" fmla="*/ 94347 w 1086688"/>
                  <a:gd name="connsiteY9-338" fmla="*/ 394629 h 983506"/>
                  <a:gd name="connsiteX10-339" fmla="*/ 141591 w 1086688"/>
                  <a:gd name="connsiteY10-340" fmla="*/ 665901 h 983506"/>
                  <a:gd name="connsiteX11-341" fmla="*/ 224903 w 1086688"/>
                  <a:gd name="connsiteY11-342" fmla="*/ 963589 h 983506"/>
                  <a:gd name="connsiteX0-343" fmla="*/ 224903 w 1086688"/>
                  <a:gd name="connsiteY0-344" fmla="*/ 963589 h 983506"/>
                  <a:gd name="connsiteX1-345" fmla="*/ 781671 w 1086688"/>
                  <a:gd name="connsiteY1-346" fmla="*/ 867069 h 983506"/>
                  <a:gd name="connsiteX2-347" fmla="*/ 1086471 w 1086688"/>
                  <a:gd name="connsiteY2-348" fmla="*/ 153837 h 983506"/>
                  <a:gd name="connsiteX3-349" fmla="*/ 738999 w 1086688"/>
                  <a:gd name="connsiteY3-350" fmla="*/ 239181 h 983506"/>
                  <a:gd name="connsiteX4-351" fmla="*/ 627239 w 1086688"/>
                  <a:gd name="connsiteY4-352" fmla="*/ 253405 h 983506"/>
                  <a:gd name="connsiteX5-353" fmla="*/ 359015 w 1086688"/>
                  <a:gd name="connsiteY5-354" fmla="*/ 128437 h 983506"/>
                  <a:gd name="connsiteX6-355" fmla="*/ 89267 w 1086688"/>
                  <a:gd name="connsiteY6-356" fmla="*/ 10073 h 983506"/>
                  <a:gd name="connsiteX7-357" fmla="*/ 3923 w 1086688"/>
                  <a:gd name="connsiteY7-358" fmla="*/ 29377 h 983506"/>
                  <a:gd name="connsiteX8-359" fmla="*/ 22718 w 1086688"/>
                  <a:gd name="connsiteY8-360" fmla="*/ 212766 h 983506"/>
                  <a:gd name="connsiteX9-361" fmla="*/ 94347 w 1086688"/>
                  <a:gd name="connsiteY9-362" fmla="*/ 394629 h 983506"/>
                  <a:gd name="connsiteX10-363" fmla="*/ 141591 w 1086688"/>
                  <a:gd name="connsiteY10-364" fmla="*/ 665901 h 983506"/>
                  <a:gd name="connsiteX11-365" fmla="*/ 224903 w 1086688"/>
                  <a:gd name="connsiteY11-366" fmla="*/ 963589 h 983506"/>
                  <a:gd name="connsiteX0-367" fmla="*/ 224903 w 1086532"/>
                  <a:gd name="connsiteY0-368" fmla="*/ 963589 h 983506"/>
                  <a:gd name="connsiteX1-369" fmla="*/ 781671 w 1086532"/>
                  <a:gd name="connsiteY1-370" fmla="*/ 867069 h 983506"/>
                  <a:gd name="connsiteX2-371" fmla="*/ 1086471 w 1086532"/>
                  <a:gd name="connsiteY2-372" fmla="*/ 153837 h 983506"/>
                  <a:gd name="connsiteX3-373" fmla="*/ 759319 w 1086532"/>
                  <a:gd name="connsiteY3-374" fmla="*/ 229021 h 983506"/>
                  <a:gd name="connsiteX4-375" fmla="*/ 627239 w 1086532"/>
                  <a:gd name="connsiteY4-376" fmla="*/ 253405 h 983506"/>
                  <a:gd name="connsiteX5-377" fmla="*/ 359015 w 1086532"/>
                  <a:gd name="connsiteY5-378" fmla="*/ 128437 h 983506"/>
                  <a:gd name="connsiteX6-379" fmla="*/ 89267 w 1086532"/>
                  <a:gd name="connsiteY6-380" fmla="*/ 10073 h 983506"/>
                  <a:gd name="connsiteX7-381" fmla="*/ 3923 w 1086532"/>
                  <a:gd name="connsiteY7-382" fmla="*/ 29377 h 983506"/>
                  <a:gd name="connsiteX8-383" fmla="*/ 22718 w 1086532"/>
                  <a:gd name="connsiteY8-384" fmla="*/ 212766 h 983506"/>
                  <a:gd name="connsiteX9-385" fmla="*/ 94347 w 1086532"/>
                  <a:gd name="connsiteY9-386" fmla="*/ 394629 h 983506"/>
                  <a:gd name="connsiteX10-387" fmla="*/ 141591 w 1086532"/>
                  <a:gd name="connsiteY10-388" fmla="*/ 665901 h 983506"/>
                  <a:gd name="connsiteX11-389" fmla="*/ 224903 w 1086532"/>
                  <a:gd name="connsiteY11-390" fmla="*/ 963589 h 983506"/>
                  <a:gd name="connsiteX0-391" fmla="*/ 224903 w 1091805"/>
                  <a:gd name="connsiteY0-392" fmla="*/ 963589 h 983506"/>
                  <a:gd name="connsiteX1-393" fmla="*/ 781671 w 1091805"/>
                  <a:gd name="connsiteY1-394" fmla="*/ 867069 h 983506"/>
                  <a:gd name="connsiteX2-395" fmla="*/ 1086471 w 1091805"/>
                  <a:gd name="connsiteY2-396" fmla="*/ 153837 h 983506"/>
                  <a:gd name="connsiteX3-397" fmla="*/ 959977 w 1091805"/>
                  <a:gd name="connsiteY3-398" fmla="*/ 172126 h 983506"/>
                  <a:gd name="connsiteX4-399" fmla="*/ 759319 w 1091805"/>
                  <a:gd name="connsiteY4-400" fmla="*/ 229021 h 983506"/>
                  <a:gd name="connsiteX5-401" fmla="*/ 627239 w 1091805"/>
                  <a:gd name="connsiteY5-402" fmla="*/ 253405 h 983506"/>
                  <a:gd name="connsiteX6-403" fmla="*/ 359015 w 1091805"/>
                  <a:gd name="connsiteY6-404" fmla="*/ 128437 h 983506"/>
                  <a:gd name="connsiteX7-405" fmla="*/ 89267 w 1091805"/>
                  <a:gd name="connsiteY7-406" fmla="*/ 10073 h 983506"/>
                  <a:gd name="connsiteX8-407" fmla="*/ 3923 w 1091805"/>
                  <a:gd name="connsiteY8-408" fmla="*/ 29377 h 983506"/>
                  <a:gd name="connsiteX9-409" fmla="*/ 22718 w 1091805"/>
                  <a:gd name="connsiteY9-410" fmla="*/ 212766 h 983506"/>
                  <a:gd name="connsiteX10-411" fmla="*/ 94347 w 1091805"/>
                  <a:gd name="connsiteY10-412" fmla="*/ 394629 h 983506"/>
                  <a:gd name="connsiteX11-413" fmla="*/ 141591 w 1091805"/>
                  <a:gd name="connsiteY11-414" fmla="*/ 665901 h 983506"/>
                  <a:gd name="connsiteX12" fmla="*/ 224903 w 1091805"/>
                  <a:gd name="connsiteY12" fmla="*/ 963589 h 983506"/>
                  <a:gd name="connsiteX0-415" fmla="*/ 224903 w 1072493"/>
                  <a:gd name="connsiteY0-416" fmla="*/ 963589 h 980863"/>
                  <a:gd name="connsiteX1-417" fmla="*/ 781671 w 1072493"/>
                  <a:gd name="connsiteY1-418" fmla="*/ 867069 h 980863"/>
                  <a:gd name="connsiteX2-419" fmla="*/ 1066151 w 1072493"/>
                  <a:gd name="connsiteY2-420" fmla="*/ 224957 h 980863"/>
                  <a:gd name="connsiteX3-421" fmla="*/ 959977 w 1072493"/>
                  <a:gd name="connsiteY3-422" fmla="*/ 172126 h 980863"/>
                  <a:gd name="connsiteX4-423" fmla="*/ 759319 w 1072493"/>
                  <a:gd name="connsiteY4-424" fmla="*/ 229021 h 980863"/>
                  <a:gd name="connsiteX5-425" fmla="*/ 627239 w 1072493"/>
                  <a:gd name="connsiteY5-426" fmla="*/ 253405 h 980863"/>
                  <a:gd name="connsiteX6-427" fmla="*/ 359015 w 1072493"/>
                  <a:gd name="connsiteY6-428" fmla="*/ 128437 h 980863"/>
                  <a:gd name="connsiteX7-429" fmla="*/ 89267 w 1072493"/>
                  <a:gd name="connsiteY7-430" fmla="*/ 10073 h 980863"/>
                  <a:gd name="connsiteX8-431" fmla="*/ 3923 w 1072493"/>
                  <a:gd name="connsiteY8-432" fmla="*/ 29377 h 980863"/>
                  <a:gd name="connsiteX9-433" fmla="*/ 22718 w 1072493"/>
                  <a:gd name="connsiteY9-434" fmla="*/ 212766 h 980863"/>
                  <a:gd name="connsiteX10-435" fmla="*/ 94347 w 1072493"/>
                  <a:gd name="connsiteY10-436" fmla="*/ 394629 h 980863"/>
                  <a:gd name="connsiteX11-437" fmla="*/ 141591 w 1072493"/>
                  <a:gd name="connsiteY11-438" fmla="*/ 665901 h 980863"/>
                  <a:gd name="connsiteX12-439" fmla="*/ 224903 w 1072493"/>
                  <a:gd name="connsiteY12-440" fmla="*/ 963589 h 980863"/>
                  <a:gd name="connsiteX0-441" fmla="*/ 224903 w 1089373"/>
                  <a:gd name="connsiteY0-442" fmla="*/ 963589 h 979839"/>
                  <a:gd name="connsiteX1-443" fmla="*/ 781671 w 1089373"/>
                  <a:gd name="connsiteY1-444" fmla="*/ 867069 h 979839"/>
                  <a:gd name="connsiteX2-445" fmla="*/ 1083931 w 1089373"/>
                  <a:gd name="connsiteY2-446" fmla="*/ 255437 h 979839"/>
                  <a:gd name="connsiteX3-447" fmla="*/ 959977 w 1089373"/>
                  <a:gd name="connsiteY3-448" fmla="*/ 172126 h 979839"/>
                  <a:gd name="connsiteX4-449" fmla="*/ 759319 w 1089373"/>
                  <a:gd name="connsiteY4-450" fmla="*/ 229021 h 979839"/>
                  <a:gd name="connsiteX5-451" fmla="*/ 627239 w 1089373"/>
                  <a:gd name="connsiteY5-452" fmla="*/ 253405 h 979839"/>
                  <a:gd name="connsiteX6-453" fmla="*/ 359015 w 1089373"/>
                  <a:gd name="connsiteY6-454" fmla="*/ 128437 h 979839"/>
                  <a:gd name="connsiteX7-455" fmla="*/ 89267 w 1089373"/>
                  <a:gd name="connsiteY7-456" fmla="*/ 10073 h 979839"/>
                  <a:gd name="connsiteX8-457" fmla="*/ 3923 w 1089373"/>
                  <a:gd name="connsiteY8-458" fmla="*/ 29377 h 979839"/>
                  <a:gd name="connsiteX9-459" fmla="*/ 22718 w 1089373"/>
                  <a:gd name="connsiteY9-460" fmla="*/ 212766 h 979839"/>
                  <a:gd name="connsiteX10-461" fmla="*/ 94347 w 1089373"/>
                  <a:gd name="connsiteY10-462" fmla="*/ 394629 h 979839"/>
                  <a:gd name="connsiteX11-463" fmla="*/ 141591 w 1089373"/>
                  <a:gd name="connsiteY11-464" fmla="*/ 665901 h 979839"/>
                  <a:gd name="connsiteX12-465" fmla="*/ 224903 w 1089373"/>
                  <a:gd name="connsiteY12-466" fmla="*/ 963589 h 979839"/>
                  <a:gd name="connsiteX0-467" fmla="*/ 224903 w 1089373"/>
                  <a:gd name="connsiteY0-468" fmla="*/ 958547 h 974797"/>
                  <a:gd name="connsiteX1-469" fmla="*/ 781671 w 1089373"/>
                  <a:gd name="connsiteY1-470" fmla="*/ 862027 h 974797"/>
                  <a:gd name="connsiteX2-471" fmla="*/ 1083931 w 1089373"/>
                  <a:gd name="connsiteY2-472" fmla="*/ 250395 h 974797"/>
                  <a:gd name="connsiteX3-473" fmla="*/ 959977 w 1089373"/>
                  <a:gd name="connsiteY3-474" fmla="*/ 167084 h 974797"/>
                  <a:gd name="connsiteX4-475" fmla="*/ 759319 w 1089373"/>
                  <a:gd name="connsiteY4-476" fmla="*/ 223979 h 974797"/>
                  <a:gd name="connsiteX5-477" fmla="*/ 627239 w 1089373"/>
                  <a:gd name="connsiteY5-478" fmla="*/ 248363 h 974797"/>
                  <a:gd name="connsiteX6-479" fmla="*/ 359015 w 1089373"/>
                  <a:gd name="connsiteY6-480" fmla="*/ 123395 h 974797"/>
                  <a:gd name="connsiteX7-481" fmla="*/ 228457 w 1089373"/>
                  <a:gd name="connsiteY7-482" fmla="*/ 52785 h 974797"/>
                  <a:gd name="connsiteX8-483" fmla="*/ 89267 w 1089373"/>
                  <a:gd name="connsiteY8-484" fmla="*/ 5031 h 974797"/>
                  <a:gd name="connsiteX9-485" fmla="*/ 3923 w 1089373"/>
                  <a:gd name="connsiteY9-486" fmla="*/ 24335 h 974797"/>
                  <a:gd name="connsiteX10-487" fmla="*/ 22718 w 1089373"/>
                  <a:gd name="connsiteY10-488" fmla="*/ 207724 h 974797"/>
                  <a:gd name="connsiteX11-489" fmla="*/ 94347 w 1089373"/>
                  <a:gd name="connsiteY11-490" fmla="*/ 389587 h 974797"/>
                  <a:gd name="connsiteX12-491" fmla="*/ 141591 w 1089373"/>
                  <a:gd name="connsiteY12-492" fmla="*/ 660859 h 974797"/>
                  <a:gd name="connsiteX13" fmla="*/ 224903 w 1089373"/>
                  <a:gd name="connsiteY13" fmla="*/ 958547 h 974797"/>
                  <a:gd name="connsiteX0-493" fmla="*/ 223502 w 1087972"/>
                  <a:gd name="connsiteY0-494" fmla="*/ 964056 h 980306"/>
                  <a:gd name="connsiteX1-495" fmla="*/ 780270 w 1087972"/>
                  <a:gd name="connsiteY1-496" fmla="*/ 867536 h 980306"/>
                  <a:gd name="connsiteX2-497" fmla="*/ 1082530 w 1087972"/>
                  <a:gd name="connsiteY2-498" fmla="*/ 255904 h 980306"/>
                  <a:gd name="connsiteX3-499" fmla="*/ 958576 w 1087972"/>
                  <a:gd name="connsiteY3-500" fmla="*/ 172593 h 980306"/>
                  <a:gd name="connsiteX4-501" fmla="*/ 757918 w 1087972"/>
                  <a:gd name="connsiteY4-502" fmla="*/ 229488 h 980306"/>
                  <a:gd name="connsiteX5-503" fmla="*/ 625838 w 1087972"/>
                  <a:gd name="connsiteY5-504" fmla="*/ 253872 h 980306"/>
                  <a:gd name="connsiteX6-505" fmla="*/ 357614 w 1087972"/>
                  <a:gd name="connsiteY6-506" fmla="*/ 128904 h 980306"/>
                  <a:gd name="connsiteX7-507" fmla="*/ 227056 w 1087972"/>
                  <a:gd name="connsiteY7-508" fmla="*/ 58294 h 980306"/>
                  <a:gd name="connsiteX8-509" fmla="*/ 67546 w 1087972"/>
                  <a:gd name="connsiteY8-510" fmla="*/ 2920 h 980306"/>
                  <a:gd name="connsiteX9-511" fmla="*/ 2522 w 1087972"/>
                  <a:gd name="connsiteY9-512" fmla="*/ 29844 h 980306"/>
                  <a:gd name="connsiteX10-513" fmla="*/ 21317 w 1087972"/>
                  <a:gd name="connsiteY10-514" fmla="*/ 213233 h 980306"/>
                  <a:gd name="connsiteX11-515" fmla="*/ 92946 w 1087972"/>
                  <a:gd name="connsiteY11-516" fmla="*/ 395096 h 980306"/>
                  <a:gd name="connsiteX12-517" fmla="*/ 140190 w 1087972"/>
                  <a:gd name="connsiteY12-518" fmla="*/ 666368 h 980306"/>
                  <a:gd name="connsiteX13-519" fmla="*/ 223502 w 1087972"/>
                  <a:gd name="connsiteY13-520" fmla="*/ 964056 h 980306"/>
                  <a:gd name="connsiteX0-521" fmla="*/ 242499 w 1106969"/>
                  <a:gd name="connsiteY0-522" fmla="*/ 961148 h 977398"/>
                  <a:gd name="connsiteX1-523" fmla="*/ 799267 w 1106969"/>
                  <a:gd name="connsiteY1-524" fmla="*/ 864628 h 977398"/>
                  <a:gd name="connsiteX2-525" fmla="*/ 1101527 w 1106969"/>
                  <a:gd name="connsiteY2-526" fmla="*/ 252996 h 977398"/>
                  <a:gd name="connsiteX3-527" fmla="*/ 977573 w 1106969"/>
                  <a:gd name="connsiteY3-528" fmla="*/ 169685 h 977398"/>
                  <a:gd name="connsiteX4-529" fmla="*/ 776915 w 1106969"/>
                  <a:gd name="connsiteY4-530" fmla="*/ 226580 h 977398"/>
                  <a:gd name="connsiteX5-531" fmla="*/ 644835 w 1106969"/>
                  <a:gd name="connsiteY5-532" fmla="*/ 250964 h 977398"/>
                  <a:gd name="connsiteX6-533" fmla="*/ 376611 w 1106969"/>
                  <a:gd name="connsiteY6-534" fmla="*/ 125996 h 977398"/>
                  <a:gd name="connsiteX7-535" fmla="*/ 246053 w 1106969"/>
                  <a:gd name="connsiteY7-536" fmla="*/ 55386 h 977398"/>
                  <a:gd name="connsiteX8-537" fmla="*/ 86543 w 1106969"/>
                  <a:gd name="connsiteY8-538" fmla="*/ 12 h 977398"/>
                  <a:gd name="connsiteX9-539" fmla="*/ 1199 w 1106969"/>
                  <a:gd name="connsiteY9-540" fmla="*/ 59956 h 977398"/>
                  <a:gd name="connsiteX10-541" fmla="*/ 40314 w 1106969"/>
                  <a:gd name="connsiteY10-542" fmla="*/ 210325 h 977398"/>
                  <a:gd name="connsiteX11-543" fmla="*/ 111943 w 1106969"/>
                  <a:gd name="connsiteY11-544" fmla="*/ 392188 h 977398"/>
                  <a:gd name="connsiteX12-545" fmla="*/ 159187 w 1106969"/>
                  <a:gd name="connsiteY12-546" fmla="*/ 663460 h 977398"/>
                  <a:gd name="connsiteX13-547" fmla="*/ 242499 w 1106969"/>
                  <a:gd name="connsiteY13-548" fmla="*/ 961148 h 977398"/>
                  <a:gd name="connsiteX0-549" fmla="*/ 242499 w 1106969"/>
                  <a:gd name="connsiteY0-550" fmla="*/ 961148 h 977398"/>
                  <a:gd name="connsiteX1-551" fmla="*/ 799267 w 1106969"/>
                  <a:gd name="connsiteY1-552" fmla="*/ 864628 h 977398"/>
                  <a:gd name="connsiteX2-553" fmla="*/ 1101527 w 1106969"/>
                  <a:gd name="connsiteY2-554" fmla="*/ 252996 h 977398"/>
                  <a:gd name="connsiteX3-555" fmla="*/ 977573 w 1106969"/>
                  <a:gd name="connsiteY3-556" fmla="*/ 169685 h 977398"/>
                  <a:gd name="connsiteX4-557" fmla="*/ 776915 w 1106969"/>
                  <a:gd name="connsiteY4-558" fmla="*/ 226580 h 977398"/>
                  <a:gd name="connsiteX5-559" fmla="*/ 644835 w 1106969"/>
                  <a:gd name="connsiteY5-560" fmla="*/ 250964 h 977398"/>
                  <a:gd name="connsiteX6-561" fmla="*/ 376611 w 1106969"/>
                  <a:gd name="connsiteY6-562" fmla="*/ 125996 h 977398"/>
                  <a:gd name="connsiteX7-563" fmla="*/ 246053 w 1106969"/>
                  <a:gd name="connsiteY7-564" fmla="*/ 55386 h 977398"/>
                  <a:gd name="connsiteX8-565" fmla="*/ 86543 w 1106969"/>
                  <a:gd name="connsiteY8-566" fmla="*/ 12 h 977398"/>
                  <a:gd name="connsiteX9-567" fmla="*/ 1199 w 1106969"/>
                  <a:gd name="connsiteY9-568" fmla="*/ 59956 h 977398"/>
                  <a:gd name="connsiteX10-569" fmla="*/ 40314 w 1106969"/>
                  <a:gd name="connsiteY10-570" fmla="*/ 210325 h 977398"/>
                  <a:gd name="connsiteX11-571" fmla="*/ 111943 w 1106969"/>
                  <a:gd name="connsiteY11-572" fmla="*/ 392188 h 977398"/>
                  <a:gd name="connsiteX12-573" fmla="*/ 159187 w 1106969"/>
                  <a:gd name="connsiteY12-574" fmla="*/ 663460 h 977398"/>
                  <a:gd name="connsiteX13-575" fmla="*/ 242499 w 1106969"/>
                  <a:gd name="connsiteY13-576" fmla="*/ 961148 h 977398"/>
                  <a:gd name="connsiteX0-577" fmla="*/ 241347 w 1105817"/>
                  <a:gd name="connsiteY0-578" fmla="*/ 972024 h 988274"/>
                  <a:gd name="connsiteX1-579" fmla="*/ 798115 w 1105817"/>
                  <a:gd name="connsiteY1-580" fmla="*/ 875504 h 988274"/>
                  <a:gd name="connsiteX2-581" fmla="*/ 1100375 w 1105817"/>
                  <a:gd name="connsiteY2-582" fmla="*/ 263872 h 988274"/>
                  <a:gd name="connsiteX3-583" fmla="*/ 976421 w 1105817"/>
                  <a:gd name="connsiteY3-584" fmla="*/ 180561 h 988274"/>
                  <a:gd name="connsiteX4-585" fmla="*/ 775763 w 1105817"/>
                  <a:gd name="connsiteY4-586" fmla="*/ 237456 h 988274"/>
                  <a:gd name="connsiteX5-587" fmla="*/ 643683 w 1105817"/>
                  <a:gd name="connsiteY5-588" fmla="*/ 261840 h 988274"/>
                  <a:gd name="connsiteX6-589" fmla="*/ 375459 w 1105817"/>
                  <a:gd name="connsiteY6-590" fmla="*/ 136872 h 988274"/>
                  <a:gd name="connsiteX7-591" fmla="*/ 244901 w 1105817"/>
                  <a:gd name="connsiteY7-592" fmla="*/ 66262 h 988274"/>
                  <a:gd name="connsiteX8-593" fmla="*/ 85391 w 1105817"/>
                  <a:gd name="connsiteY8-594" fmla="*/ 10888 h 988274"/>
                  <a:gd name="connsiteX9-595" fmla="*/ 46781 w 1105817"/>
                  <a:gd name="connsiteY9-596" fmla="*/ 5302 h 988274"/>
                  <a:gd name="connsiteX10-597" fmla="*/ 47 w 1105817"/>
                  <a:gd name="connsiteY10-598" fmla="*/ 70832 h 988274"/>
                  <a:gd name="connsiteX11-599" fmla="*/ 39162 w 1105817"/>
                  <a:gd name="connsiteY11-600" fmla="*/ 221201 h 988274"/>
                  <a:gd name="connsiteX12-601" fmla="*/ 110791 w 1105817"/>
                  <a:gd name="connsiteY12-602" fmla="*/ 403064 h 988274"/>
                  <a:gd name="connsiteX13-603" fmla="*/ 158035 w 1105817"/>
                  <a:gd name="connsiteY13-604" fmla="*/ 674336 h 988274"/>
                  <a:gd name="connsiteX14" fmla="*/ 241347 w 1105817"/>
                  <a:gd name="connsiteY14" fmla="*/ 972024 h 988274"/>
                  <a:gd name="connsiteX0-605" fmla="*/ 241347 w 1105817"/>
                  <a:gd name="connsiteY0-606" fmla="*/ 972024 h 988274"/>
                  <a:gd name="connsiteX1-607" fmla="*/ 798115 w 1105817"/>
                  <a:gd name="connsiteY1-608" fmla="*/ 875504 h 988274"/>
                  <a:gd name="connsiteX2-609" fmla="*/ 1100375 w 1105817"/>
                  <a:gd name="connsiteY2-610" fmla="*/ 263872 h 988274"/>
                  <a:gd name="connsiteX3-611" fmla="*/ 976421 w 1105817"/>
                  <a:gd name="connsiteY3-612" fmla="*/ 180561 h 988274"/>
                  <a:gd name="connsiteX4-613" fmla="*/ 775763 w 1105817"/>
                  <a:gd name="connsiteY4-614" fmla="*/ 237456 h 988274"/>
                  <a:gd name="connsiteX5-615" fmla="*/ 641141 w 1105817"/>
                  <a:gd name="connsiteY5-616" fmla="*/ 261842 h 988274"/>
                  <a:gd name="connsiteX6-617" fmla="*/ 643683 w 1105817"/>
                  <a:gd name="connsiteY6-618" fmla="*/ 261840 h 988274"/>
                  <a:gd name="connsiteX7-619" fmla="*/ 375459 w 1105817"/>
                  <a:gd name="connsiteY7-620" fmla="*/ 136872 h 988274"/>
                  <a:gd name="connsiteX8-621" fmla="*/ 244901 w 1105817"/>
                  <a:gd name="connsiteY8-622" fmla="*/ 66262 h 988274"/>
                  <a:gd name="connsiteX9-623" fmla="*/ 85391 w 1105817"/>
                  <a:gd name="connsiteY9-624" fmla="*/ 10888 h 988274"/>
                  <a:gd name="connsiteX10-625" fmla="*/ 46781 w 1105817"/>
                  <a:gd name="connsiteY10-626" fmla="*/ 5302 h 988274"/>
                  <a:gd name="connsiteX11-627" fmla="*/ 47 w 1105817"/>
                  <a:gd name="connsiteY11-628" fmla="*/ 70832 h 988274"/>
                  <a:gd name="connsiteX12-629" fmla="*/ 39162 w 1105817"/>
                  <a:gd name="connsiteY12-630" fmla="*/ 221201 h 988274"/>
                  <a:gd name="connsiteX13-631" fmla="*/ 110791 w 1105817"/>
                  <a:gd name="connsiteY13-632" fmla="*/ 403064 h 988274"/>
                  <a:gd name="connsiteX14-633" fmla="*/ 158035 w 1105817"/>
                  <a:gd name="connsiteY14-634" fmla="*/ 674336 h 988274"/>
                  <a:gd name="connsiteX15" fmla="*/ 241347 w 1105817"/>
                  <a:gd name="connsiteY15" fmla="*/ 972024 h 988274"/>
                  <a:gd name="connsiteX0-635" fmla="*/ 241347 w 1105817"/>
                  <a:gd name="connsiteY0-636" fmla="*/ 970651 h 986901"/>
                  <a:gd name="connsiteX1-637" fmla="*/ 798115 w 1105817"/>
                  <a:gd name="connsiteY1-638" fmla="*/ 874131 h 986901"/>
                  <a:gd name="connsiteX2-639" fmla="*/ 1100375 w 1105817"/>
                  <a:gd name="connsiteY2-640" fmla="*/ 262499 h 986901"/>
                  <a:gd name="connsiteX3-641" fmla="*/ 976421 w 1105817"/>
                  <a:gd name="connsiteY3-642" fmla="*/ 179188 h 986901"/>
                  <a:gd name="connsiteX4-643" fmla="*/ 775763 w 1105817"/>
                  <a:gd name="connsiteY4-644" fmla="*/ 236083 h 986901"/>
                  <a:gd name="connsiteX5-645" fmla="*/ 641141 w 1105817"/>
                  <a:gd name="connsiteY5-646" fmla="*/ 260469 h 986901"/>
                  <a:gd name="connsiteX6-647" fmla="*/ 643683 w 1105817"/>
                  <a:gd name="connsiteY6-648" fmla="*/ 260467 h 986901"/>
                  <a:gd name="connsiteX7-649" fmla="*/ 375459 w 1105817"/>
                  <a:gd name="connsiteY7-650" fmla="*/ 135499 h 986901"/>
                  <a:gd name="connsiteX8-651" fmla="*/ 244901 w 1105817"/>
                  <a:gd name="connsiteY8-652" fmla="*/ 64889 h 986901"/>
                  <a:gd name="connsiteX9-653" fmla="*/ 145841 w 1105817"/>
                  <a:gd name="connsiteY9-654" fmla="*/ 26789 h 986901"/>
                  <a:gd name="connsiteX10-655" fmla="*/ 85391 w 1105817"/>
                  <a:gd name="connsiteY10-656" fmla="*/ 9515 h 986901"/>
                  <a:gd name="connsiteX11-657" fmla="*/ 46781 w 1105817"/>
                  <a:gd name="connsiteY11-658" fmla="*/ 3929 h 986901"/>
                  <a:gd name="connsiteX12-659" fmla="*/ 47 w 1105817"/>
                  <a:gd name="connsiteY12-660" fmla="*/ 69459 h 986901"/>
                  <a:gd name="connsiteX13-661" fmla="*/ 39162 w 1105817"/>
                  <a:gd name="connsiteY13-662" fmla="*/ 219828 h 986901"/>
                  <a:gd name="connsiteX14-663" fmla="*/ 110791 w 1105817"/>
                  <a:gd name="connsiteY14-664" fmla="*/ 401691 h 986901"/>
                  <a:gd name="connsiteX15-665" fmla="*/ 158035 w 1105817"/>
                  <a:gd name="connsiteY15-666" fmla="*/ 672963 h 986901"/>
                  <a:gd name="connsiteX16" fmla="*/ 241347 w 1105817"/>
                  <a:gd name="connsiteY16" fmla="*/ 970651 h 986901"/>
                  <a:gd name="connsiteX0-667" fmla="*/ 241347 w 1108377"/>
                  <a:gd name="connsiteY0-668" fmla="*/ 970651 h 986901"/>
                  <a:gd name="connsiteX1-669" fmla="*/ 798115 w 1108377"/>
                  <a:gd name="connsiteY1-670" fmla="*/ 874131 h 986901"/>
                  <a:gd name="connsiteX2-671" fmla="*/ 1100375 w 1108377"/>
                  <a:gd name="connsiteY2-672" fmla="*/ 262499 h 986901"/>
                  <a:gd name="connsiteX3-673" fmla="*/ 1017159 w 1108377"/>
                  <a:gd name="connsiteY3-674" fmla="*/ 166087 h 986901"/>
                  <a:gd name="connsiteX4-675" fmla="*/ 976421 w 1108377"/>
                  <a:gd name="connsiteY4-676" fmla="*/ 179188 h 986901"/>
                  <a:gd name="connsiteX5-677" fmla="*/ 775763 w 1108377"/>
                  <a:gd name="connsiteY5-678" fmla="*/ 236083 h 986901"/>
                  <a:gd name="connsiteX6-679" fmla="*/ 641141 w 1108377"/>
                  <a:gd name="connsiteY6-680" fmla="*/ 260469 h 986901"/>
                  <a:gd name="connsiteX7-681" fmla="*/ 643683 w 1108377"/>
                  <a:gd name="connsiteY7-682" fmla="*/ 260467 h 986901"/>
                  <a:gd name="connsiteX8-683" fmla="*/ 375459 w 1108377"/>
                  <a:gd name="connsiteY8-684" fmla="*/ 135499 h 986901"/>
                  <a:gd name="connsiteX9-685" fmla="*/ 244901 w 1108377"/>
                  <a:gd name="connsiteY9-686" fmla="*/ 64889 h 986901"/>
                  <a:gd name="connsiteX10-687" fmla="*/ 145841 w 1108377"/>
                  <a:gd name="connsiteY10-688" fmla="*/ 26789 h 986901"/>
                  <a:gd name="connsiteX11-689" fmla="*/ 85391 w 1108377"/>
                  <a:gd name="connsiteY11-690" fmla="*/ 9515 h 986901"/>
                  <a:gd name="connsiteX12-691" fmla="*/ 46781 w 1108377"/>
                  <a:gd name="connsiteY12-692" fmla="*/ 3929 h 986901"/>
                  <a:gd name="connsiteX13-693" fmla="*/ 47 w 1108377"/>
                  <a:gd name="connsiteY13-694" fmla="*/ 69459 h 986901"/>
                  <a:gd name="connsiteX14-695" fmla="*/ 39162 w 1108377"/>
                  <a:gd name="connsiteY14-696" fmla="*/ 219828 h 986901"/>
                  <a:gd name="connsiteX15-697" fmla="*/ 110791 w 1108377"/>
                  <a:gd name="connsiteY15-698" fmla="*/ 401691 h 986901"/>
                  <a:gd name="connsiteX16-699" fmla="*/ 158035 w 1108377"/>
                  <a:gd name="connsiteY16-700" fmla="*/ 672963 h 986901"/>
                  <a:gd name="connsiteX17" fmla="*/ 241347 w 1108377"/>
                  <a:gd name="connsiteY17" fmla="*/ 970651 h 986901"/>
                  <a:gd name="connsiteX0-701" fmla="*/ 241347 w 1108377"/>
                  <a:gd name="connsiteY0-702" fmla="*/ 970651 h 986901"/>
                  <a:gd name="connsiteX1-703" fmla="*/ 798115 w 1108377"/>
                  <a:gd name="connsiteY1-704" fmla="*/ 874131 h 986901"/>
                  <a:gd name="connsiteX2-705" fmla="*/ 1100375 w 1108377"/>
                  <a:gd name="connsiteY2-706" fmla="*/ 262499 h 986901"/>
                  <a:gd name="connsiteX3-707" fmla="*/ 1017159 w 1108377"/>
                  <a:gd name="connsiteY3-708" fmla="*/ 166087 h 986901"/>
                  <a:gd name="connsiteX4-709" fmla="*/ 976421 w 1108377"/>
                  <a:gd name="connsiteY4-710" fmla="*/ 179188 h 986901"/>
                  <a:gd name="connsiteX5-711" fmla="*/ 836616 w 1108377"/>
                  <a:gd name="connsiteY5-712" fmla="*/ 187187 h 986901"/>
                  <a:gd name="connsiteX6-713" fmla="*/ 775763 w 1108377"/>
                  <a:gd name="connsiteY6-714" fmla="*/ 236083 h 986901"/>
                  <a:gd name="connsiteX7-715" fmla="*/ 641141 w 1108377"/>
                  <a:gd name="connsiteY7-716" fmla="*/ 260469 h 986901"/>
                  <a:gd name="connsiteX8-717" fmla="*/ 643683 w 1108377"/>
                  <a:gd name="connsiteY8-718" fmla="*/ 260467 h 986901"/>
                  <a:gd name="connsiteX9-719" fmla="*/ 375459 w 1108377"/>
                  <a:gd name="connsiteY9-720" fmla="*/ 135499 h 986901"/>
                  <a:gd name="connsiteX10-721" fmla="*/ 244901 w 1108377"/>
                  <a:gd name="connsiteY10-722" fmla="*/ 64889 h 986901"/>
                  <a:gd name="connsiteX11-723" fmla="*/ 145841 w 1108377"/>
                  <a:gd name="connsiteY11-724" fmla="*/ 26789 h 986901"/>
                  <a:gd name="connsiteX12-725" fmla="*/ 85391 w 1108377"/>
                  <a:gd name="connsiteY12-726" fmla="*/ 9515 h 986901"/>
                  <a:gd name="connsiteX13-727" fmla="*/ 46781 w 1108377"/>
                  <a:gd name="connsiteY13-728" fmla="*/ 3929 h 986901"/>
                  <a:gd name="connsiteX14-729" fmla="*/ 47 w 1108377"/>
                  <a:gd name="connsiteY14-730" fmla="*/ 69459 h 986901"/>
                  <a:gd name="connsiteX15-731" fmla="*/ 39162 w 1108377"/>
                  <a:gd name="connsiteY15-732" fmla="*/ 219828 h 986901"/>
                  <a:gd name="connsiteX16-733" fmla="*/ 110791 w 1108377"/>
                  <a:gd name="connsiteY16-734" fmla="*/ 401691 h 986901"/>
                  <a:gd name="connsiteX17-735" fmla="*/ 158035 w 1108377"/>
                  <a:gd name="connsiteY17-736" fmla="*/ 672963 h 986901"/>
                  <a:gd name="connsiteX18" fmla="*/ 241347 w 1108377"/>
                  <a:gd name="connsiteY18" fmla="*/ 970651 h 986901"/>
                  <a:gd name="connsiteX0-737" fmla="*/ 241347 w 1108377"/>
                  <a:gd name="connsiteY0-738" fmla="*/ 970651 h 986901"/>
                  <a:gd name="connsiteX1-739" fmla="*/ 798115 w 1108377"/>
                  <a:gd name="connsiteY1-740" fmla="*/ 874131 h 986901"/>
                  <a:gd name="connsiteX2-741" fmla="*/ 1100375 w 1108377"/>
                  <a:gd name="connsiteY2-742" fmla="*/ 262499 h 986901"/>
                  <a:gd name="connsiteX3-743" fmla="*/ 1017159 w 1108377"/>
                  <a:gd name="connsiteY3-744" fmla="*/ 166087 h 986901"/>
                  <a:gd name="connsiteX4-745" fmla="*/ 976421 w 1108377"/>
                  <a:gd name="connsiteY4-746" fmla="*/ 179188 h 986901"/>
                  <a:gd name="connsiteX5-747" fmla="*/ 836616 w 1108377"/>
                  <a:gd name="connsiteY5-748" fmla="*/ 187187 h 986901"/>
                  <a:gd name="connsiteX6-749" fmla="*/ 751720 w 1108377"/>
                  <a:gd name="connsiteY6-750" fmla="*/ 219840 h 986901"/>
                  <a:gd name="connsiteX7-751" fmla="*/ 641141 w 1108377"/>
                  <a:gd name="connsiteY7-752" fmla="*/ 260469 h 986901"/>
                  <a:gd name="connsiteX8-753" fmla="*/ 643683 w 1108377"/>
                  <a:gd name="connsiteY8-754" fmla="*/ 260467 h 986901"/>
                  <a:gd name="connsiteX9-755" fmla="*/ 375459 w 1108377"/>
                  <a:gd name="connsiteY9-756" fmla="*/ 135499 h 986901"/>
                  <a:gd name="connsiteX10-757" fmla="*/ 244901 w 1108377"/>
                  <a:gd name="connsiteY10-758" fmla="*/ 64889 h 986901"/>
                  <a:gd name="connsiteX11-759" fmla="*/ 145841 w 1108377"/>
                  <a:gd name="connsiteY11-760" fmla="*/ 26789 h 986901"/>
                  <a:gd name="connsiteX12-761" fmla="*/ 85391 w 1108377"/>
                  <a:gd name="connsiteY12-762" fmla="*/ 9515 h 986901"/>
                  <a:gd name="connsiteX13-763" fmla="*/ 46781 w 1108377"/>
                  <a:gd name="connsiteY13-764" fmla="*/ 3929 h 986901"/>
                  <a:gd name="connsiteX14-765" fmla="*/ 47 w 1108377"/>
                  <a:gd name="connsiteY14-766" fmla="*/ 69459 h 986901"/>
                  <a:gd name="connsiteX15-767" fmla="*/ 39162 w 1108377"/>
                  <a:gd name="connsiteY15-768" fmla="*/ 219828 h 986901"/>
                  <a:gd name="connsiteX16-769" fmla="*/ 110791 w 1108377"/>
                  <a:gd name="connsiteY16-770" fmla="*/ 401691 h 986901"/>
                  <a:gd name="connsiteX17-771" fmla="*/ 158035 w 1108377"/>
                  <a:gd name="connsiteY17-772" fmla="*/ 672963 h 986901"/>
                  <a:gd name="connsiteX18-773" fmla="*/ 241347 w 1108377"/>
                  <a:gd name="connsiteY18-774" fmla="*/ 970651 h 986901"/>
                  <a:gd name="connsiteX0-775" fmla="*/ 241347 w 1108377"/>
                  <a:gd name="connsiteY0-776" fmla="*/ 970651 h 986901"/>
                  <a:gd name="connsiteX1-777" fmla="*/ 798115 w 1108377"/>
                  <a:gd name="connsiteY1-778" fmla="*/ 874131 h 986901"/>
                  <a:gd name="connsiteX2-779" fmla="*/ 1100375 w 1108377"/>
                  <a:gd name="connsiteY2-780" fmla="*/ 262499 h 986901"/>
                  <a:gd name="connsiteX3-781" fmla="*/ 1017159 w 1108377"/>
                  <a:gd name="connsiteY3-782" fmla="*/ 166087 h 986901"/>
                  <a:gd name="connsiteX4-783" fmla="*/ 942907 w 1108377"/>
                  <a:gd name="connsiteY4-784" fmla="*/ 171509 h 986901"/>
                  <a:gd name="connsiteX5-785" fmla="*/ 836616 w 1108377"/>
                  <a:gd name="connsiteY5-786" fmla="*/ 187187 h 986901"/>
                  <a:gd name="connsiteX6-787" fmla="*/ 751720 w 1108377"/>
                  <a:gd name="connsiteY6-788" fmla="*/ 219840 h 986901"/>
                  <a:gd name="connsiteX7-789" fmla="*/ 641141 w 1108377"/>
                  <a:gd name="connsiteY7-790" fmla="*/ 260469 h 986901"/>
                  <a:gd name="connsiteX8-791" fmla="*/ 643683 w 1108377"/>
                  <a:gd name="connsiteY8-792" fmla="*/ 260467 h 986901"/>
                  <a:gd name="connsiteX9-793" fmla="*/ 375459 w 1108377"/>
                  <a:gd name="connsiteY9-794" fmla="*/ 135499 h 986901"/>
                  <a:gd name="connsiteX10-795" fmla="*/ 244901 w 1108377"/>
                  <a:gd name="connsiteY10-796" fmla="*/ 64889 h 986901"/>
                  <a:gd name="connsiteX11-797" fmla="*/ 145841 w 1108377"/>
                  <a:gd name="connsiteY11-798" fmla="*/ 26789 h 986901"/>
                  <a:gd name="connsiteX12-799" fmla="*/ 85391 w 1108377"/>
                  <a:gd name="connsiteY12-800" fmla="*/ 9515 h 986901"/>
                  <a:gd name="connsiteX13-801" fmla="*/ 46781 w 1108377"/>
                  <a:gd name="connsiteY13-802" fmla="*/ 3929 h 986901"/>
                  <a:gd name="connsiteX14-803" fmla="*/ 47 w 1108377"/>
                  <a:gd name="connsiteY14-804" fmla="*/ 69459 h 986901"/>
                  <a:gd name="connsiteX15-805" fmla="*/ 39162 w 1108377"/>
                  <a:gd name="connsiteY15-806" fmla="*/ 219828 h 986901"/>
                  <a:gd name="connsiteX16-807" fmla="*/ 110791 w 1108377"/>
                  <a:gd name="connsiteY16-808" fmla="*/ 401691 h 986901"/>
                  <a:gd name="connsiteX17-809" fmla="*/ 158035 w 1108377"/>
                  <a:gd name="connsiteY17-810" fmla="*/ 672963 h 986901"/>
                  <a:gd name="connsiteX18-811" fmla="*/ 241347 w 1108377"/>
                  <a:gd name="connsiteY18-812" fmla="*/ 970651 h 986901"/>
                  <a:gd name="connsiteX0-813" fmla="*/ 241347 w 1117962"/>
                  <a:gd name="connsiteY0-814" fmla="*/ 970651 h 986901"/>
                  <a:gd name="connsiteX1-815" fmla="*/ 798115 w 1117962"/>
                  <a:gd name="connsiteY1-816" fmla="*/ 874131 h 986901"/>
                  <a:gd name="connsiteX2-817" fmla="*/ 1100375 w 1117962"/>
                  <a:gd name="connsiteY2-818" fmla="*/ 262499 h 986901"/>
                  <a:gd name="connsiteX3-819" fmla="*/ 1074983 w 1117962"/>
                  <a:gd name="connsiteY3-820" fmla="*/ 191251 h 986901"/>
                  <a:gd name="connsiteX4-821" fmla="*/ 1017159 w 1117962"/>
                  <a:gd name="connsiteY4-822" fmla="*/ 166087 h 986901"/>
                  <a:gd name="connsiteX5-823" fmla="*/ 942907 w 1117962"/>
                  <a:gd name="connsiteY5-824" fmla="*/ 171509 h 986901"/>
                  <a:gd name="connsiteX6-825" fmla="*/ 836616 w 1117962"/>
                  <a:gd name="connsiteY6-826" fmla="*/ 187187 h 986901"/>
                  <a:gd name="connsiteX7-827" fmla="*/ 751720 w 1117962"/>
                  <a:gd name="connsiteY7-828" fmla="*/ 219840 h 986901"/>
                  <a:gd name="connsiteX8-829" fmla="*/ 641141 w 1117962"/>
                  <a:gd name="connsiteY8-830" fmla="*/ 260469 h 986901"/>
                  <a:gd name="connsiteX9-831" fmla="*/ 643683 w 1117962"/>
                  <a:gd name="connsiteY9-832" fmla="*/ 260467 h 986901"/>
                  <a:gd name="connsiteX10-833" fmla="*/ 375459 w 1117962"/>
                  <a:gd name="connsiteY10-834" fmla="*/ 135499 h 986901"/>
                  <a:gd name="connsiteX11-835" fmla="*/ 244901 w 1117962"/>
                  <a:gd name="connsiteY11-836" fmla="*/ 64889 h 986901"/>
                  <a:gd name="connsiteX12-837" fmla="*/ 145841 w 1117962"/>
                  <a:gd name="connsiteY12-838" fmla="*/ 26789 h 986901"/>
                  <a:gd name="connsiteX13-839" fmla="*/ 85391 w 1117962"/>
                  <a:gd name="connsiteY13-840" fmla="*/ 9515 h 986901"/>
                  <a:gd name="connsiteX14-841" fmla="*/ 46781 w 1117962"/>
                  <a:gd name="connsiteY14-842" fmla="*/ 3929 h 986901"/>
                  <a:gd name="connsiteX15-843" fmla="*/ 47 w 1117962"/>
                  <a:gd name="connsiteY15-844" fmla="*/ 69459 h 986901"/>
                  <a:gd name="connsiteX16-845" fmla="*/ 39162 w 1117962"/>
                  <a:gd name="connsiteY16-846" fmla="*/ 219828 h 986901"/>
                  <a:gd name="connsiteX17-847" fmla="*/ 110791 w 1117962"/>
                  <a:gd name="connsiteY17-848" fmla="*/ 401691 h 986901"/>
                  <a:gd name="connsiteX18-849" fmla="*/ 158035 w 1117962"/>
                  <a:gd name="connsiteY18-850" fmla="*/ 672963 h 986901"/>
                  <a:gd name="connsiteX19" fmla="*/ 241347 w 1117962"/>
                  <a:gd name="connsiteY19" fmla="*/ 970651 h 986901"/>
                  <a:gd name="connsiteX0-851" fmla="*/ 241347 w 1084716"/>
                  <a:gd name="connsiteY0-852" fmla="*/ 970651 h 984679"/>
                  <a:gd name="connsiteX1-853" fmla="*/ 798115 w 1084716"/>
                  <a:gd name="connsiteY1-854" fmla="*/ 874131 h 984679"/>
                  <a:gd name="connsiteX2-855" fmla="*/ 1047858 w 1084716"/>
                  <a:gd name="connsiteY2-856" fmla="*/ 336927 h 984679"/>
                  <a:gd name="connsiteX3-857" fmla="*/ 1074983 w 1084716"/>
                  <a:gd name="connsiteY3-858" fmla="*/ 191251 h 984679"/>
                  <a:gd name="connsiteX4-859" fmla="*/ 1017159 w 1084716"/>
                  <a:gd name="connsiteY4-860" fmla="*/ 166087 h 984679"/>
                  <a:gd name="connsiteX5-861" fmla="*/ 942907 w 1084716"/>
                  <a:gd name="connsiteY5-862" fmla="*/ 171509 h 984679"/>
                  <a:gd name="connsiteX6-863" fmla="*/ 836616 w 1084716"/>
                  <a:gd name="connsiteY6-864" fmla="*/ 187187 h 984679"/>
                  <a:gd name="connsiteX7-865" fmla="*/ 751720 w 1084716"/>
                  <a:gd name="connsiteY7-866" fmla="*/ 219840 h 984679"/>
                  <a:gd name="connsiteX8-867" fmla="*/ 641141 w 1084716"/>
                  <a:gd name="connsiteY8-868" fmla="*/ 260469 h 984679"/>
                  <a:gd name="connsiteX9-869" fmla="*/ 643683 w 1084716"/>
                  <a:gd name="connsiteY9-870" fmla="*/ 260467 h 984679"/>
                  <a:gd name="connsiteX10-871" fmla="*/ 375459 w 1084716"/>
                  <a:gd name="connsiteY10-872" fmla="*/ 135499 h 984679"/>
                  <a:gd name="connsiteX11-873" fmla="*/ 244901 w 1084716"/>
                  <a:gd name="connsiteY11-874" fmla="*/ 64889 h 984679"/>
                  <a:gd name="connsiteX12-875" fmla="*/ 145841 w 1084716"/>
                  <a:gd name="connsiteY12-876" fmla="*/ 26789 h 984679"/>
                  <a:gd name="connsiteX13-877" fmla="*/ 85391 w 1084716"/>
                  <a:gd name="connsiteY13-878" fmla="*/ 9515 h 984679"/>
                  <a:gd name="connsiteX14-879" fmla="*/ 46781 w 1084716"/>
                  <a:gd name="connsiteY14-880" fmla="*/ 3929 h 984679"/>
                  <a:gd name="connsiteX15-881" fmla="*/ 47 w 1084716"/>
                  <a:gd name="connsiteY15-882" fmla="*/ 69459 h 984679"/>
                  <a:gd name="connsiteX16-883" fmla="*/ 39162 w 1084716"/>
                  <a:gd name="connsiteY16-884" fmla="*/ 219828 h 984679"/>
                  <a:gd name="connsiteX17-885" fmla="*/ 110791 w 1084716"/>
                  <a:gd name="connsiteY17-886" fmla="*/ 401691 h 984679"/>
                  <a:gd name="connsiteX18-887" fmla="*/ 158035 w 1084716"/>
                  <a:gd name="connsiteY18-888" fmla="*/ 672963 h 984679"/>
                  <a:gd name="connsiteX19-889" fmla="*/ 241347 w 1084716"/>
                  <a:gd name="connsiteY19-890" fmla="*/ 970651 h 984679"/>
                  <a:gd name="connsiteX0-891" fmla="*/ 241347 w 1084716"/>
                  <a:gd name="connsiteY0-892" fmla="*/ 970651 h 984679"/>
                  <a:gd name="connsiteX1-893" fmla="*/ 798115 w 1084716"/>
                  <a:gd name="connsiteY1-894" fmla="*/ 874131 h 984679"/>
                  <a:gd name="connsiteX2-895" fmla="*/ 1047858 w 1084716"/>
                  <a:gd name="connsiteY2-896" fmla="*/ 336927 h 984679"/>
                  <a:gd name="connsiteX3-897" fmla="*/ 1074983 w 1084716"/>
                  <a:gd name="connsiteY3-898" fmla="*/ 191251 h 984679"/>
                  <a:gd name="connsiteX4-899" fmla="*/ 1017159 w 1084716"/>
                  <a:gd name="connsiteY4-900" fmla="*/ 166087 h 984679"/>
                  <a:gd name="connsiteX5-901" fmla="*/ 942907 w 1084716"/>
                  <a:gd name="connsiteY5-902" fmla="*/ 171509 h 984679"/>
                  <a:gd name="connsiteX6-903" fmla="*/ 836616 w 1084716"/>
                  <a:gd name="connsiteY6-904" fmla="*/ 187187 h 984679"/>
                  <a:gd name="connsiteX7-905" fmla="*/ 751720 w 1084716"/>
                  <a:gd name="connsiteY7-906" fmla="*/ 219840 h 984679"/>
                  <a:gd name="connsiteX8-907" fmla="*/ 641141 w 1084716"/>
                  <a:gd name="connsiteY8-908" fmla="*/ 260469 h 984679"/>
                  <a:gd name="connsiteX9-909" fmla="*/ 643683 w 1084716"/>
                  <a:gd name="connsiteY9-910" fmla="*/ 260467 h 984679"/>
                  <a:gd name="connsiteX10-911" fmla="*/ 359504 w 1084716"/>
                  <a:gd name="connsiteY10-912" fmla="*/ 191369 h 984679"/>
                  <a:gd name="connsiteX11-913" fmla="*/ 244901 w 1084716"/>
                  <a:gd name="connsiteY11-914" fmla="*/ 64889 h 984679"/>
                  <a:gd name="connsiteX12-915" fmla="*/ 145841 w 1084716"/>
                  <a:gd name="connsiteY12-916" fmla="*/ 26789 h 984679"/>
                  <a:gd name="connsiteX13-917" fmla="*/ 85391 w 1084716"/>
                  <a:gd name="connsiteY13-918" fmla="*/ 9515 h 984679"/>
                  <a:gd name="connsiteX14-919" fmla="*/ 46781 w 1084716"/>
                  <a:gd name="connsiteY14-920" fmla="*/ 3929 h 984679"/>
                  <a:gd name="connsiteX15-921" fmla="*/ 47 w 1084716"/>
                  <a:gd name="connsiteY15-922" fmla="*/ 69459 h 984679"/>
                  <a:gd name="connsiteX16-923" fmla="*/ 39162 w 1084716"/>
                  <a:gd name="connsiteY16-924" fmla="*/ 219828 h 984679"/>
                  <a:gd name="connsiteX17-925" fmla="*/ 110791 w 1084716"/>
                  <a:gd name="connsiteY17-926" fmla="*/ 401691 h 984679"/>
                  <a:gd name="connsiteX18-927" fmla="*/ 158035 w 1084716"/>
                  <a:gd name="connsiteY18-928" fmla="*/ 672963 h 984679"/>
                  <a:gd name="connsiteX19-929" fmla="*/ 241347 w 1084716"/>
                  <a:gd name="connsiteY19-930" fmla="*/ 970651 h 984679"/>
                  <a:gd name="connsiteX0-931" fmla="*/ 241347 w 1084716"/>
                  <a:gd name="connsiteY0-932" fmla="*/ 970651 h 984679"/>
                  <a:gd name="connsiteX1-933" fmla="*/ 798115 w 1084716"/>
                  <a:gd name="connsiteY1-934" fmla="*/ 874131 h 984679"/>
                  <a:gd name="connsiteX2-935" fmla="*/ 1047858 w 1084716"/>
                  <a:gd name="connsiteY2-936" fmla="*/ 336927 h 984679"/>
                  <a:gd name="connsiteX3-937" fmla="*/ 1074983 w 1084716"/>
                  <a:gd name="connsiteY3-938" fmla="*/ 191251 h 984679"/>
                  <a:gd name="connsiteX4-939" fmla="*/ 1017159 w 1084716"/>
                  <a:gd name="connsiteY4-940" fmla="*/ 166087 h 984679"/>
                  <a:gd name="connsiteX5-941" fmla="*/ 942907 w 1084716"/>
                  <a:gd name="connsiteY5-942" fmla="*/ 171509 h 984679"/>
                  <a:gd name="connsiteX6-943" fmla="*/ 836616 w 1084716"/>
                  <a:gd name="connsiteY6-944" fmla="*/ 187187 h 984679"/>
                  <a:gd name="connsiteX7-945" fmla="*/ 751720 w 1084716"/>
                  <a:gd name="connsiteY7-946" fmla="*/ 219840 h 984679"/>
                  <a:gd name="connsiteX8-947" fmla="*/ 641141 w 1084716"/>
                  <a:gd name="connsiteY8-948" fmla="*/ 260469 h 984679"/>
                  <a:gd name="connsiteX9-949" fmla="*/ 542086 w 1084716"/>
                  <a:gd name="connsiteY9-950" fmla="*/ 289495 h 984679"/>
                  <a:gd name="connsiteX10-951" fmla="*/ 359504 w 1084716"/>
                  <a:gd name="connsiteY10-952" fmla="*/ 191369 h 984679"/>
                  <a:gd name="connsiteX11-953" fmla="*/ 244901 w 1084716"/>
                  <a:gd name="connsiteY11-954" fmla="*/ 64889 h 984679"/>
                  <a:gd name="connsiteX12-955" fmla="*/ 145841 w 1084716"/>
                  <a:gd name="connsiteY12-956" fmla="*/ 26789 h 984679"/>
                  <a:gd name="connsiteX13-957" fmla="*/ 85391 w 1084716"/>
                  <a:gd name="connsiteY13-958" fmla="*/ 9515 h 984679"/>
                  <a:gd name="connsiteX14-959" fmla="*/ 46781 w 1084716"/>
                  <a:gd name="connsiteY14-960" fmla="*/ 3929 h 984679"/>
                  <a:gd name="connsiteX15-961" fmla="*/ 47 w 1084716"/>
                  <a:gd name="connsiteY15-962" fmla="*/ 69459 h 984679"/>
                  <a:gd name="connsiteX16-963" fmla="*/ 39162 w 1084716"/>
                  <a:gd name="connsiteY16-964" fmla="*/ 219828 h 984679"/>
                  <a:gd name="connsiteX17-965" fmla="*/ 110791 w 1084716"/>
                  <a:gd name="connsiteY17-966" fmla="*/ 401691 h 984679"/>
                  <a:gd name="connsiteX18-967" fmla="*/ 158035 w 1084716"/>
                  <a:gd name="connsiteY18-968" fmla="*/ 672963 h 984679"/>
                  <a:gd name="connsiteX19-969" fmla="*/ 241347 w 1084716"/>
                  <a:gd name="connsiteY19-970" fmla="*/ 970651 h 984679"/>
                  <a:gd name="connsiteX0-971" fmla="*/ 241347 w 1084716"/>
                  <a:gd name="connsiteY0-972" fmla="*/ 970651 h 984679"/>
                  <a:gd name="connsiteX1-973" fmla="*/ 798115 w 1084716"/>
                  <a:gd name="connsiteY1-974" fmla="*/ 874131 h 984679"/>
                  <a:gd name="connsiteX2-975" fmla="*/ 1047858 w 1084716"/>
                  <a:gd name="connsiteY2-976" fmla="*/ 336927 h 984679"/>
                  <a:gd name="connsiteX3-977" fmla="*/ 1074983 w 1084716"/>
                  <a:gd name="connsiteY3-978" fmla="*/ 191251 h 984679"/>
                  <a:gd name="connsiteX4-979" fmla="*/ 1017159 w 1084716"/>
                  <a:gd name="connsiteY4-980" fmla="*/ 166087 h 984679"/>
                  <a:gd name="connsiteX5-981" fmla="*/ 942907 w 1084716"/>
                  <a:gd name="connsiteY5-982" fmla="*/ 171509 h 984679"/>
                  <a:gd name="connsiteX6-983" fmla="*/ 836616 w 1084716"/>
                  <a:gd name="connsiteY6-984" fmla="*/ 187187 h 984679"/>
                  <a:gd name="connsiteX7-985" fmla="*/ 751720 w 1084716"/>
                  <a:gd name="connsiteY7-986" fmla="*/ 219840 h 984679"/>
                  <a:gd name="connsiteX8-987" fmla="*/ 641141 w 1084716"/>
                  <a:gd name="connsiteY8-988" fmla="*/ 260469 h 984679"/>
                  <a:gd name="connsiteX9-989" fmla="*/ 542086 w 1084716"/>
                  <a:gd name="connsiteY9-990" fmla="*/ 289495 h 984679"/>
                  <a:gd name="connsiteX10-991" fmla="*/ 328575 w 1084716"/>
                  <a:gd name="connsiteY10-992" fmla="*/ 217267 h 984679"/>
                  <a:gd name="connsiteX11-993" fmla="*/ 244901 w 1084716"/>
                  <a:gd name="connsiteY11-994" fmla="*/ 64889 h 984679"/>
                  <a:gd name="connsiteX12-995" fmla="*/ 145841 w 1084716"/>
                  <a:gd name="connsiteY12-996" fmla="*/ 26789 h 984679"/>
                  <a:gd name="connsiteX13-997" fmla="*/ 85391 w 1084716"/>
                  <a:gd name="connsiteY13-998" fmla="*/ 9515 h 984679"/>
                  <a:gd name="connsiteX14-999" fmla="*/ 46781 w 1084716"/>
                  <a:gd name="connsiteY14-1000" fmla="*/ 3929 h 984679"/>
                  <a:gd name="connsiteX15-1001" fmla="*/ 47 w 1084716"/>
                  <a:gd name="connsiteY15-1002" fmla="*/ 69459 h 984679"/>
                  <a:gd name="connsiteX16-1003" fmla="*/ 39162 w 1084716"/>
                  <a:gd name="connsiteY16-1004" fmla="*/ 219828 h 984679"/>
                  <a:gd name="connsiteX17-1005" fmla="*/ 110791 w 1084716"/>
                  <a:gd name="connsiteY17-1006" fmla="*/ 401691 h 984679"/>
                  <a:gd name="connsiteX18-1007" fmla="*/ 158035 w 1084716"/>
                  <a:gd name="connsiteY18-1008" fmla="*/ 672963 h 984679"/>
                  <a:gd name="connsiteX19-1009" fmla="*/ 241347 w 1084716"/>
                  <a:gd name="connsiteY19-1010" fmla="*/ 970651 h 984679"/>
                  <a:gd name="connsiteX0-1011" fmla="*/ 241347 w 1084716"/>
                  <a:gd name="connsiteY0-1012" fmla="*/ 970651 h 984679"/>
                  <a:gd name="connsiteX1-1013" fmla="*/ 798115 w 1084716"/>
                  <a:gd name="connsiteY1-1014" fmla="*/ 874131 h 984679"/>
                  <a:gd name="connsiteX2-1015" fmla="*/ 1047858 w 1084716"/>
                  <a:gd name="connsiteY2-1016" fmla="*/ 336927 h 984679"/>
                  <a:gd name="connsiteX3-1017" fmla="*/ 1074983 w 1084716"/>
                  <a:gd name="connsiteY3-1018" fmla="*/ 191251 h 984679"/>
                  <a:gd name="connsiteX4-1019" fmla="*/ 1017159 w 1084716"/>
                  <a:gd name="connsiteY4-1020" fmla="*/ 166087 h 984679"/>
                  <a:gd name="connsiteX5-1021" fmla="*/ 942907 w 1084716"/>
                  <a:gd name="connsiteY5-1022" fmla="*/ 171509 h 984679"/>
                  <a:gd name="connsiteX6-1023" fmla="*/ 836616 w 1084716"/>
                  <a:gd name="connsiteY6-1024" fmla="*/ 187187 h 984679"/>
                  <a:gd name="connsiteX7-1025" fmla="*/ 751720 w 1084716"/>
                  <a:gd name="connsiteY7-1026" fmla="*/ 219840 h 984679"/>
                  <a:gd name="connsiteX8-1027" fmla="*/ 641141 w 1084716"/>
                  <a:gd name="connsiteY8-1028" fmla="*/ 260469 h 984679"/>
                  <a:gd name="connsiteX9-1029" fmla="*/ 542086 w 1084716"/>
                  <a:gd name="connsiteY9-1030" fmla="*/ 289495 h 984679"/>
                  <a:gd name="connsiteX10-1031" fmla="*/ 308838 w 1084716"/>
                  <a:gd name="connsiteY10-1032" fmla="*/ 224065 h 984679"/>
                  <a:gd name="connsiteX11-1033" fmla="*/ 244901 w 1084716"/>
                  <a:gd name="connsiteY11-1034" fmla="*/ 64889 h 984679"/>
                  <a:gd name="connsiteX12-1035" fmla="*/ 145841 w 1084716"/>
                  <a:gd name="connsiteY12-1036" fmla="*/ 26789 h 984679"/>
                  <a:gd name="connsiteX13-1037" fmla="*/ 85391 w 1084716"/>
                  <a:gd name="connsiteY13-1038" fmla="*/ 9515 h 984679"/>
                  <a:gd name="connsiteX14-1039" fmla="*/ 46781 w 1084716"/>
                  <a:gd name="connsiteY14-1040" fmla="*/ 3929 h 984679"/>
                  <a:gd name="connsiteX15-1041" fmla="*/ 47 w 1084716"/>
                  <a:gd name="connsiteY15-1042" fmla="*/ 69459 h 984679"/>
                  <a:gd name="connsiteX16-1043" fmla="*/ 39162 w 1084716"/>
                  <a:gd name="connsiteY16-1044" fmla="*/ 219828 h 984679"/>
                  <a:gd name="connsiteX17-1045" fmla="*/ 110791 w 1084716"/>
                  <a:gd name="connsiteY17-1046" fmla="*/ 401691 h 984679"/>
                  <a:gd name="connsiteX18-1047" fmla="*/ 158035 w 1084716"/>
                  <a:gd name="connsiteY18-1048" fmla="*/ 672963 h 984679"/>
                  <a:gd name="connsiteX19-1049" fmla="*/ 241347 w 1084716"/>
                  <a:gd name="connsiteY19-1050" fmla="*/ 970651 h 984679"/>
                  <a:gd name="connsiteX0-1051" fmla="*/ 241347 w 1084716"/>
                  <a:gd name="connsiteY0-1052" fmla="*/ 970651 h 984679"/>
                  <a:gd name="connsiteX1-1053" fmla="*/ 798115 w 1084716"/>
                  <a:gd name="connsiteY1-1054" fmla="*/ 874131 h 984679"/>
                  <a:gd name="connsiteX2-1055" fmla="*/ 1047858 w 1084716"/>
                  <a:gd name="connsiteY2-1056" fmla="*/ 336927 h 984679"/>
                  <a:gd name="connsiteX3-1057" fmla="*/ 1074983 w 1084716"/>
                  <a:gd name="connsiteY3-1058" fmla="*/ 191251 h 984679"/>
                  <a:gd name="connsiteX4-1059" fmla="*/ 1017159 w 1084716"/>
                  <a:gd name="connsiteY4-1060" fmla="*/ 166087 h 984679"/>
                  <a:gd name="connsiteX5-1061" fmla="*/ 942907 w 1084716"/>
                  <a:gd name="connsiteY5-1062" fmla="*/ 171509 h 984679"/>
                  <a:gd name="connsiteX6-1063" fmla="*/ 836616 w 1084716"/>
                  <a:gd name="connsiteY6-1064" fmla="*/ 187187 h 984679"/>
                  <a:gd name="connsiteX7-1065" fmla="*/ 751720 w 1084716"/>
                  <a:gd name="connsiteY7-1066" fmla="*/ 219840 h 984679"/>
                  <a:gd name="connsiteX8-1067" fmla="*/ 641141 w 1084716"/>
                  <a:gd name="connsiteY8-1068" fmla="*/ 260469 h 984679"/>
                  <a:gd name="connsiteX9-1069" fmla="*/ 542086 w 1084716"/>
                  <a:gd name="connsiteY9-1070" fmla="*/ 289495 h 984679"/>
                  <a:gd name="connsiteX10-1071" fmla="*/ 307844 w 1084716"/>
                  <a:gd name="connsiteY10-1072" fmla="*/ 211150 h 984679"/>
                  <a:gd name="connsiteX11-1073" fmla="*/ 244901 w 1084716"/>
                  <a:gd name="connsiteY11-1074" fmla="*/ 64889 h 984679"/>
                  <a:gd name="connsiteX12-1075" fmla="*/ 145841 w 1084716"/>
                  <a:gd name="connsiteY12-1076" fmla="*/ 26789 h 984679"/>
                  <a:gd name="connsiteX13-1077" fmla="*/ 85391 w 1084716"/>
                  <a:gd name="connsiteY13-1078" fmla="*/ 9515 h 984679"/>
                  <a:gd name="connsiteX14-1079" fmla="*/ 46781 w 1084716"/>
                  <a:gd name="connsiteY14-1080" fmla="*/ 3929 h 984679"/>
                  <a:gd name="connsiteX15-1081" fmla="*/ 47 w 1084716"/>
                  <a:gd name="connsiteY15-1082" fmla="*/ 69459 h 984679"/>
                  <a:gd name="connsiteX16-1083" fmla="*/ 39162 w 1084716"/>
                  <a:gd name="connsiteY16-1084" fmla="*/ 219828 h 984679"/>
                  <a:gd name="connsiteX17-1085" fmla="*/ 110791 w 1084716"/>
                  <a:gd name="connsiteY17-1086" fmla="*/ 401691 h 984679"/>
                  <a:gd name="connsiteX18-1087" fmla="*/ 158035 w 1084716"/>
                  <a:gd name="connsiteY18-1088" fmla="*/ 672963 h 984679"/>
                  <a:gd name="connsiteX19-1089" fmla="*/ 241347 w 1084716"/>
                  <a:gd name="connsiteY19-1090" fmla="*/ 970651 h 984679"/>
                  <a:gd name="connsiteX0-1091" fmla="*/ 241347 w 1084716"/>
                  <a:gd name="connsiteY0-1092" fmla="*/ 970651 h 984679"/>
                  <a:gd name="connsiteX1-1093" fmla="*/ 798115 w 1084716"/>
                  <a:gd name="connsiteY1-1094" fmla="*/ 874131 h 984679"/>
                  <a:gd name="connsiteX2-1095" fmla="*/ 1047858 w 1084716"/>
                  <a:gd name="connsiteY2-1096" fmla="*/ 336927 h 984679"/>
                  <a:gd name="connsiteX3-1097" fmla="*/ 1074983 w 1084716"/>
                  <a:gd name="connsiteY3-1098" fmla="*/ 191251 h 984679"/>
                  <a:gd name="connsiteX4-1099" fmla="*/ 1017159 w 1084716"/>
                  <a:gd name="connsiteY4-1100" fmla="*/ 166087 h 984679"/>
                  <a:gd name="connsiteX5-1101" fmla="*/ 942907 w 1084716"/>
                  <a:gd name="connsiteY5-1102" fmla="*/ 171509 h 984679"/>
                  <a:gd name="connsiteX6-1103" fmla="*/ 836616 w 1084716"/>
                  <a:gd name="connsiteY6-1104" fmla="*/ 187187 h 984679"/>
                  <a:gd name="connsiteX7-1105" fmla="*/ 751720 w 1084716"/>
                  <a:gd name="connsiteY7-1106" fmla="*/ 219840 h 984679"/>
                  <a:gd name="connsiteX8-1107" fmla="*/ 641141 w 1084716"/>
                  <a:gd name="connsiteY8-1108" fmla="*/ 260469 h 984679"/>
                  <a:gd name="connsiteX9-1109" fmla="*/ 542086 w 1084716"/>
                  <a:gd name="connsiteY9-1110" fmla="*/ 289495 h 984679"/>
                  <a:gd name="connsiteX10-1111" fmla="*/ 307844 w 1084716"/>
                  <a:gd name="connsiteY10-1112" fmla="*/ 211150 h 984679"/>
                  <a:gd name="connsiteX11-1113" fmla="*/ 134629 w 1084716"/>
                  <a:gd name="connsiteY11-1114" fmla="*/ 112814 h 984679"/>
                  <a:gd name="connsiteX12-1115" fmla="*/ 145841 w 1084716"/>
                  <a:gd name="connsiteY12-1116" fmla="*/ 26789 h 984679"/>
                  <a:gd name="connsiteX13-1117" fmla="*/ 85391 w 1084716"/>
                  <a:gd name="connsiteY13-1118" fmla="*/ 9515 h 984679"/>
                  <a:gd name="connsiteX14-1119" fmla="*/ 46781 w 1084716"/>
                  <a:gd name="connsiteY14-1120" fmla="*/ 3929 h 984679"/>
                  <a:gd name="connsiteX15-1121" fmla="*/ 47 w 1084716"/>
                  <a:gd name="connsiteY15-1122" fmla="*/ 69459 h 984679"/>
                  <a:gd name="connsiteX16-1123" fmla="*/ 39162 w 1084716"/>
                  <a:gd name="connsiteY16-1124" fmla="*/ 219828 h 984679"/>
                  <a:gd name="connsiteX17-1125" fmla="*/ 110791 w 1084716"/>
                  <a:gd name="connsiteY17-1126" fmla="*/ 401691 h 984679"/>
                  <a:gd name="connsiteX18-1127" fmla="*/ 158035 w 1084716"/>
                  <a:gd name="connsiteY18-1128" fmla="*/ 672963 h 984679"/>
                  <a:gd name="connsiteX19-1129" fmla="*/ 241347 w 1084716"/>
                  <a:gd name="connsiteY19-1130" fmla="*/ 970651 h 984679"/>
                  <a:gd name="connsiteX0-1131" fmla="*/ 241347 w 1084716"/>
                  <a:gd name="connsiteY0-1132" fmla="*/ 970651 h 984679"/>
                  <a:gd name="connsiteX1-1133" fmla="*/ 798115 w 1084716"/>
                  <a:gd name="connsiteY1-1134" fmla="*/ 874131 h 984679"/>
                  <a:gd name="connsiteX2-1135" fmla="*/ 1047858 w 1084716"/>
                  <a:gd name="connsiteY2-1136" fmla="*/ 336927 h 984679"/>
                  <a:gd name="connsiteX3-1137" fmla="*/ 1074983 w 1084716"/>
                  <a:gd name="connsiteY3-1138" fmla="*/ 191251 h 984679"/>
                  <a:gd name="connsiteX4-1139" fmla="*/ 1017159 w 1084716"/>
                  <a:gd name="connsiteY4-1140" fmla="*/ 166087 h 984679"/>
                  <a:gd name="connsiteX5-1141" fmla="*/ 942907 w 1084716"/>
                  <a:gd name="connsiteY5-1142" fmla="*/ 171509 h 984679"/>
                  <a:gd name="connsiteX6-1143" fmla="*/ 836616 w 1084716"/>
                  <a:gd name="connsiteY6-1144" fmla="*/ 187187 h 984679"/>
                  <a:gd name="connsiteX7-1145" fmla="*/ 751720 w 1084716"/>
                  <a:gd name="connsiteY7-1146" fmla="*/ 219840 h 984679"/>
                  <a:gd name="connsiteX8-1147" fmla="*/ 641141 w 1084716"/>
                  <a:gd name="connsiteY8-1148" fmla="*/ 260469 h 984679"/>
                  <a:gd name="connsiteX9-1149" fmla="*/ 542086 w 1084716"/>
                  <a:gd name="connsiteY9-1150" fmla="*/ 289495 h 984679"/>
                  <a:gd name="connsiteX10-1151" fmla="*/ 307844 w 1084716"/>
                  <a:gd name="connsiteY10-1152" fmla="*/ 211150 h 984679"/>
                  <a:gd name="connsiteX11-1153" fmla="*/ 140787 w 1084716"/>
                  <a:gd name="connsiteY11-1154" fmla="*/ 94123 h 984679"/>
                  <a:gd name="connsiteX12-1155" fmla="*/ 145841 w 1084716"/>
                  <a:gd name="connsiteY12-1156" fmla="*/ 26789 h 984679"/>
                  <a:gd name="connsiteX13-1157" fmla="*/ 85391 w 1084716"/>
                  <a:gd name="connsiteY13-1158" fmla="*/ 9515 h 984679"/>
                  <a:gd name="connsiteX14-1159" fmla="*/ 46781 w 1084716"/>
                  <a:gd name="connsiteY14-1160" fmla="*/ 3929 h 984679"/>
                  <a:gd name="connsiteX15-1161" fmla="*/ 47 w 1084716"/>
                  <a:gd name="connsiteY15-1162" fmla="*/ 69459 h 984679"/>
                  <a:gd name="connsiteX16-1163" fmla="*/ 39162 w 1084716"/>
                  <a:gd name="connsiteY16-1164" fmla="*/ 219828 h 984679"/>
                  <a:gd name="connsiteX17-1165" fmla="*/ 110791 w 1084716"/>
                  <a:gd name="connsiteY17-1166" fmla="*/ 401691 h 984679"/>
                  <a:gd name="connsiteX18-1167" fmla="*/ 158035 w 1084716"/>
                  <a:gd name="connsiteY18-1168" fmla="*/ 672963 h 984679"/>
                  <a:gd name="connsiteX19-1169" fmla="*/ 241347 w 1084716"/>
                  <a:gd name="connsiteY19-1170" fmla="*/ 970651 h 984679"/>
                  <a:gd name="connsiteX0-1171" fmla="*/ 242360 w 1085729"/>
                  <a:gd name="connsiteY0-1172" fmla="*/ 972352 h 986380"/>
                  <a:gd name="connsiteX1-1173" fmla="*/ 799128 w 1085729"/>
                  <a:gd name="connsiteY1-1174" fmla="*/ 875832 h 986380"/>
                  <a:gd name="connsiteX2-1175" fmla="*/ 1048871 w 1085729"/>
                  <a:gd name="connsiteY2-1176" fmla="*/ 338628 h 986380"/>
                  <a:gd name="connsiteX3-1177" fmla="*/ 1075996 w 1085729"/>
                  <a:gd name="connsiteY3-1178" fmla="*/ 192952 h 986380"/>
                  <a:gd name="connsiteX4-1179" fmla="*/ 1018172 w 1085729"/>
                  <a:gd name="connsiteY4-1180" fmla="*/ 167788 h 986380"/>
                  <a:gd name="connsiteX5-1181" fmla="*/ 943920 w 1085729"/>
                  <a:gd name="connsiteY5-1182" fmla="*/ 173210 h 986380"/>
                  <a:gd name="connsiteX6-1183" fmla="*/ 837629 w 1085729"/>
                  <a:gd name="connsiteY6-1184" fmla="*/ 188888 h 986380"/>
                  <a:gd name="connsiteX7-1185" fmla="*/ 752733 w 1085729"/>
                  <a:gd name="connsiteY7-1186" fmla="*/ 221541 h 986380"/>
                  <a:gd name="connsiteX8-1187" fmla="*/ 642154 w 1085729"/>
                  <a:gd name="connsiteY8-1188" fmla="*/ 262170 h 986380"/>
                  <a:gd name="connsiteX9-1189" fmla="*/ 543099 w 1085729"/>
                  <a:gd name="connsiteY9-1190" fmla="*/ 291196 h 986380"/>
                  <a:gd name="connsiteX10-1191" fmla="*/ 308857 w 1085729"/>
                  <a:gd name="connsiteY10-1192" fmla="*/ 212851 h 986380"/>
                  <a:gd name="connsiteX11-1193" fmla="*/ 141800 w 1085729"/>
                  <a:gd name="connsiteY11-1194" fmla="*/ 95824 h 986380"/>
                  <a:gd name="connsiteX12-1195" fmla="*/ 146854 w 1085729"/>
                  <a:gd name="connsiteY12-1196" fmla="*/ 28490 h 986380"/>
                  <a:gd name="connsiteX13-1197" fmla="*/ 2355 w 1085729"/>
                  <a:gd name="connsiteY13-1198" fmla="*/ 5036 h 986380"/>
                  <a:gd name="connsiteX14-1199" fmla="*/ 47794 w 1085729"/>
                  <a:gd name="connsiteY14-1200" fmla="*/ 5630 h 986380"/>
                  <a:gd name="connsiteX15-1201" fmla="*/ 1060 w 1085729"/>
                  <a:gd name="connsiteY15-1202" fmla="*/ 71160 h 986380"/>
                  <a:gd name="connsiteX16-1203" fmla="*/ 40175 w 1085729"/>
                  <a:gd name="connsiteY16-1204" fmla="*/ 221529 h 986380"/>
                  <a:gd name="connsiteX17-1205" fmla="*/ 111804 w 1085729"/>
                  <a:gd name="connsiteY17-1206" fmla="*/ 403392 h 986380"/>
                  <a:gd name="connsiteX18-1207" fmla="*/ 159048 w 1085729"/>
                  <a:gd name="connsiteY18-1208" fmla="*/ 674664 h 986380"/>
                  <a:gd name="connsiteX19-1209" fmla="*/ 242360 w 1085729"/>
                  <a:gd name="connsiteY19-1210" fmla="*/ 972352 h 986380"/>
                  <a:gd name="connsiteX0-1211" fmla="*/ 241347 w 1084716"/>
                  <a:gd name="connsiteY0-1212" fmla="*/ 972607 h 986635"/>
                  <a:gd name="connsiteX1-1213" fmla="*/ 798115 w 1084716"/>
                  <a:gd name="connsiteY1-1214" fmla="*/ 876087 h 986635"/>
                  <a:gd name="connsiteX2-1215" fmla="*/ 1047858 w 1084716"/>
                  <a:gd name="connsiteY2-1216" fmla="*/ 338883 h 986635"/>
                  <a:gd name="connsiteX3-1217" fmla="*/ 1074983 w 1084716"/>
                  <a:gd name="connsiteY3-1218" fmla="*/ 193207 h 986635"/>
                  <a:gd name="connsiteX4-1219" fmla="*/ 1017159 w 1084716"/>
                  <a:gd name="connsiteY4-1220" fmla="*/ 168043 h 986635"/>
                  <a:gd name="connsiteX5-1221" fmla="*/ 942907 w 1084716"/>
                  <a:gd name="connsiteY5-1222" fmla="*/ 173465 h 986635"/>
                  <a:gd name="connsiteX6-1223" fmla="*/ 836616 w 1084716"/>
                  <a:gd name="connsiteY6-1224" fmla="*/ 189143 h 986635"/>
                  <a:gd name="connsiteX7-1225" fmla="*/ 751720 w 1084716"/>
                  <a:gd name="connsiteY7-1226" fmla="*/ 221796 h 986635"/>
                  <a:gd name="connsiteX8-1227" fmla="*/ 641141 w 1084716"/>
                  <a:gd name="connsiteY8-1228" fmla="*/ 262425 h 986635"/>
                  <a:gd name="connsiteX9-1229" fmla="*/ 542086 w 1084716"/>
                  <a:gd name="connsiteY9-1230" fmla="*/ 291451 h 986635"/>
                  <a:gd name="connsiteX10-1231" fmla="*/ 307844 w 1084716"/>
                  <a:gd name="connsiteY10-1232" fmla="*/ 213106 h 986635"/>
                  <a:gd name="connsiteX11-1233" fmla="*/ 140787 w 1084716"/>
                  <a:gd name="connsiteY11-1234" fmla="*/ 96079 h 986635"/>
                  <a:gd name="connsiteX12-1235" fmla="*/ 85437 w 1084716"/>
                  <a:gd name="connsiteY12-1236" fmla="*/ 33642 h 986635"/>
                  <a:gd name="connsiteX13-1237" fmla="*/ 1342 w 1084716"/>
                  <a:gd name="connsiteY13-1238" fmla="*/ 5291 h 986635"/>
                  <a:gd name="connsiteX14-1239" fmla="*/ 46781 w 1084716"/>
                  <a:gd name="connsiteY14-1240" fmla="*/ 5885 h 986635"/>
                  <a:gd name="connsiteX15-1241" fmla="*/ 47 w 1084716"/>
                  <a:gd name="connsiteY15-1242" fmla="*/ 71415 h 986635"/>
                  <a:gd name="connsiteX16-1243" fmla="*/ 39162 w 1084716"/>
                  <a:gd name="connsiteY16-1244" fmla="*/ 221784 h 986635"/>
                  <a:gd name="connsiteX17-1245" fmla="*/ 110791 w 1084716"/>
                  <a:gd name="connsiteY17-1246" fmla="*/ 403647 h 986635"/>
                  <a:gd name="connsiteX18-1247" fmla="*/ 158035 w 1084716"/>
                  <a:gd name="connsiteY18-1248" fmla="*/ 674919 h 986635"/>
                  <a:gd name="connsiteX19-1249" fmla="*/ 241347 w 1084716"/>
                  <a:gd name="connsiteY19-1250" fmla="*/ 972607 h 986635"/>
                  <a:gd name="connsiteX0-1251" fmla="*/ 243537 w 1086906"/>
                  <a:gd name="connsiteY0-1252" fmla="*/ 970901 h 984929"/>
                  <a:gd name="connsiteX1-1253" fmla="*/ 800305 w 1086906"/>
                  <a:gd name="connsiteY1-1254" fmla="*/ 874381 h 984929"/>
                  <a:gd name="connsiteX2-1255" fmla="*/ 1050048 w 1086906"/>
                  <a:gd name="connsiteY2-1256" fmla="*/ 337177 h 984929"/>
                  <a:gd name="connsiteX3-1257" fmla="*/ 1077173 w 1086906"/>
                  <a:gd name="connsiteY3-1258" fmla="*/ 191501 h 984929"/>
                  <a:gd name="connsiteX4-1259" fmla="*/ 1019349 w 1086906"/>
                  <a:gd name="connsiteY4-1260" fmla="*/ 166337 h 984929"/>
                  <a:gd name="connsiteX5-1261" fmla="*/ 945097 w 1086906"/>
                  <a:gd name="connsiteY5-1262" fmla="*/ 171759 h 984929"/>
                  <a:gd name="connsiteX6-1263" fmla="*/ 838806 w 1086906"/>
                  <a:gd name="connsiteY6-1264" fmla="*/ 187437 h 984929"/>
                  <a:gd name="connsiteX7-1265" fmla="*/ 753910 w 1086906"/>
                  <a:gd name="connsiteY7-1266" fmla="*/ 220090 h 984929"/>
                  <a:gd name="connsiteX8-1267" fmla="*/ 643331 w 1086906"/>
                  <a:gd name="connsiteY8-1268" fmla="*/ 260719 h 984929"/>
                  <a:gd name="connsiteX9-1269" fmla="*/ 544276 w 1086906"/>
                  <a:gd name="connsiteY9-1270" fmla="*/ 289745 h 984929"/>
                  <a:gd name="connsiteX10-1271" fmla="*/ 310034 w 1086906"/>
                  <a:gd name="connsiteY10-1272" fmla="*/ 211400 h 984929"/>
                  <a:gd name="connsiteX11-1273" fmla="*/ 142977 w 1086906"/>
                  <a:gd name="connsiteY11-1274" fmla="*/ 94373 h 984929"/>
                  <a:gd name="connsiteX12-1275" fmla="*/ 87627 w 1086906"/>
                  <a:gd name="connsiteY12-1276" fmla="*/ 31936 h 984929"/>
                  <a:gd name="connsiteX13-1277" fmla="*/ 3532 w 1086906"/>
                  <a:gd name="connsiteY13-1278" fmla="*/ 3585 h 984929"/>
                  <a:gd name="connsiteX14-1279" fmla="*/ 13735 w 1086906"/>
                  <a:gd name="connsiteY14-1280" fmla="*/ 7036 h 984929"/>
                  <a:gd name="connsiteX15-1281" fmla="*/ 2237 w 1086906"/>
                  <a:gd name="connsiteY15-1282" fmla="*/ 69709 h 984929"/>
                  <a:gd name="connsiteX16-1283" fmla="*/ 41352 w 1086906"/>
                  <a:gd name="connsiteY16-1284" fmla="*/ 220078 h 984929"/>
                  <a:gd name="connsiteX17-1285" fmla="*/ 112981 w 1086906"/>
                  <a:gd name="connsiteY17-1286" fmla="*/ 401941 h 984929"/>
                  <a:gd name="connsiteX18-1287" fmla="*/ 160225 w 1086906"/>
                  <a:gd name="connsiteY18-1288" fmla="*/ 673213 h 984929"/>
                  <a:gd name="connsiteX19-1289" fmla="*/ 243537 w 1086906"/>
                  <a:gd name="connsiteY19-1290" fmla="*/ 970901 h 984929"/>
                  <a:gd name="connsiteX0-1291" fmla="*/ 243537 w 1086906"/>
                  <a:gd name="connsiteY0-1292" fmla="*/ 970901 h 984929"/>
                  <a:gd name="connsiteX1-1293" fmla="*/ 800305 w 1086906"/>
                  <a:gd name="connsiteY1-1294" fmla="*/ 874381 h 984929"/>
                  <a:gd name="connsiteX2-1295" fmla="*/ 1050048 w 1086906"/>
                  <a:gd name="connsiteY2-1296" fmla="*/ 337177 h 984929"/>
                  <a:gd name="connsiteX3-1297" fmla="*/ 1077173 w 1086906"/>
                  <a:gd name="connsiteY3-1298" fmla="*/ 191501 h 984929"/>
                  <a:gd name="connsiteX4-1299" fmla="*/ 1019349 w 1086906"/>
                  <a:gd name="connsiteY4-1300" fmla="*/ 166337 h 984929"/>
                  <a:gd name="connsiteX5-1301" fmla="*/ 945097 w 1086906"/>
                  <a:gd name="connsiteY5-1302" fmla="*/ 171759 h 984929"/>
                  <a:gd name="connsiteX6-1303" fmla="*/ 838806 w 1086906"/>
                  <a:gd name="connsiteY6-1304" fmla="*/ 187437 h 984929"/>
                  <a:gd name="connsiteX7-1305" fmla="*/ 753910 w 1086906"/>
                  <a:gd name="connsiteY7-1306" fmla="*/ 220090 h 984929"/>
                  <a:gd name="connsiteX8-1307" fmla="*/ 643331 w 1086906"/>
                  <a:gd name="connsiteY8-1308" fmla="*/ 260719 h 984929"/>
                  <a:gd name="connsiteX9-1309" fmla="*/ 544276 w 1086906"/>
                  <a:gd name="connsiteY9-1310" fmla="*/ 289745 h 984929"/>
                  <a:gd name="connsiteX10-1311" fmla="*/ 309138 w 1086906"/>
                  <a:gd name="connsiteY10-1312" fmla="*/ 199777 h 984929"/>
                  <a:gd name="connsiteX11-1313" fmla="*/ 142977 w 1086906"/>
                  <a:gd name="connsiteY11-1314" fmla="*/ 94373 h 984929"/>
                  <a:gd name="connsiteX12-1315" fmla="*/ 87627 w 1086906"/>
                  <a:gd name="connsiteY12-1316" fmla="*/ 31936 h 984929"/>
                  <a:gd name="connsiteX13-1317" fmla="*/ 3532 w 1086906"/>
                  <a:gd name="connsiteY13-1318" fmla="*/ 3585 h 984929"/>
                  <a:gd name="connsiteX14-1319" fmla="*/ 13735 w 1086906"/>
                  <a:gd name="connsiteY14-1320" fmla="*/ 7036 h 984929"/>
                  <a:gd name="connsiteX15-1321" fmla="*/ 2237 w 1086906"/>
                  <a:gd name="connsiteY15-1322" fmla="*/ 69709 h 984929"/>
                  <a:gd name="connsiteX16-1323" fmla="*/ 41352 w 1086906"/>
                  <a:gd name="connsiteY16-1324" fmla="*/ 220078 h 984929"/>
                  <a:gd name="connsiteX17-1325" fmla="*/ 112981 w 1086906"/>
                  <a:gd name="connsiteY17-1326" fmla="*/ 401941 h 984929"/>
                  <a:gd name="connsiteX18-1327" fmla="*/ 160225 w 1086906"/>
                  <a:gd name="connsiteY18-1328" fmla="*/ 673213 h 984929"/>
                  <a:gd name="connsiteX19-1329" fmla="*/ 243537 w 1086906"/>
                  <a:gd name="connsiteY19-1330" fmla="*/ 970901 h 984929"/>
                  <a:gd name="connsiteX0-1331" fmla="*/ 243537 w 1086906"/>
                  <a:gd name="connsiteY0-1332" fmla="*/ 970901 h 984929"/>
                  <a:gd name="connsiteX1-1333" fmla="*/ 800305 w 1086906"/>
                  <a:gd name="connsiteY1-1334" fmla="*/ 874381 h 984929"/>
                  <a:gd name="connsiteX2-1335" fmla="*/ 1050048 w 1086906"/>
                  <a:gd name="connsiteY2-1336" fmla="*/ 337177 h 984929"/>
                  <a:gd name="connsiteX3-1337" fmla="*/ 1077173 w 1086906"/>
                  <a:gd name="connsiteY3-1338" fmla="*/ 191501 h 984929"/>
                  <a:gd name="connsiteX4-1339" fmla="*/ 1019349 w 1086906"/>
                  <a:gd name="connsiteY4-1340" fmla="*/ 166337 h 984929"/>
                  <a:gd name="connsiteX5-1341" fmla="*/ 945097 w 1086906"/>
                  <a:gd name="connsiteY5-1342" fmla="*/ 171759 h 984929"/>
                  <a:gd name="connsiteX6-1343" fmla="*/ 838806 w 1086906"/>
                  <a:gd name="connsiteY6-1344" fmla="*/ 187437 h 984929"/>
                  <a:gd name="connsiteX7-1345" fmla="*/ 753910 w 1086906"/>
                  <a:gd name="connsiteY7-1346" fmla="*/ 220090 h 984929"/>
                  <a:gd name="connsiteX8-1347" fmla="*/ 643331 w 1086906"/>
                  <a:gd name="connsiteY8-1348" fmla="*/ 260719 h 984929"/>
                  <a:gd name="connsiteX9-1349" fmla="*/ 544276 w 1086906"/>
                  <a:gd name="connsiteY9-1350" fmla="*/ 289745 h 984929"/>
                  <a:gd name="connsiteX10-1351" fmla="*/ 309138 w 1086906"/>
                  <a:gd name="connsiteY10-1352" fmla="*/ 199777 h 984929"/>
                  <a:gd name="connsiteX11-1353" fmla="*/ 146156 w 1086906"/>
                  <a:gd name="connsiteY11-1354" fmla="*/ 86319 h 984929"/>
                  <a:gd name="connsiteX12-1355" fmla="*/ 87627 w 1086906"/>
                  <a:gd name="connsiteY12-1356" fmla="*/ 31936 h 984929"/>
                  <a:gd name="connsiteX13-1357" fmla="*/ 3532 w 1086906"/>
                  <a:gd name="connsiteY13-1358" fmla="*/ 3585 h 984929"/>
                  <a:gd name="connsiteX14-1359" fmla="*/ 13735 w 1086906"/>
                  <a:gd name="connsiteY14-1360" fmla="*/ 7036 h 984929"/>
                  <a:gd name="connsiteX15-1361" fmla="*/ 2237 w 1086906"/>
                  <a:gd name="connsiteY15-1362" fmla="*/ 69709 h 984929"/>
                  <a:gd name="connsiteX16-1363" fmla="*/ 41352 w 1086906"/>
                  <a:gd name="connsiteY16-1364" fmla="*/ 220078 h 984929"/>
                  <a:gd name="connsiteX17-1365" fmla="*/ 112981 w 1086906"/>
                  <a:gd name="connsiteY17-1366" fmla="*/ 401941 h 984929"/>
                  <a:gd name="connsiteX18-1367" fmla="*/ 160225 w 1086906"/>
                  <a:gd name="connsiteY18-1368" fmla="*/ 673213 h 984929"/>
                  <a:gd name="connsiteX19-1369" fmla="*/ 243537 w 1086906"/>
                  <a:gd name="connsiteY19-1370" fmla="*/ 970901 h 984929"/>
                  <a:gd name="connsiteX0-1371" fmla="*/ 243537 w 1086906"/>
                  <a:gd name="connsiteY0-1372" fmla="*/ 970432 h 984460"/>
                  <a:gd name="connsiteX1-1373" fmla="*/ 800305 w 1086906"/>
                  <a:gd name="connsiteY1-1374" fmla="*/ 873912 h 984460"/>
                  <a:gd name="connsiteX2-1375" fmla="*/ 1050048 w 1086906"/>
                  <a:gd name="connsiteY2-1376" fmla="*/ 336708 h 984460"/>
                  <a:gd name="connsiteX3-1377" fmla="*/ 1077173 w 1086906"/>
                  <a:gd name="connsiteY3-1378" fmla="*/ 191032 h 984460"/>
                  <a:gd name="connsiteX4-1379" fmla="*/ 1019349 w 1086906"/>
                  <a:gd name="connsiteY4-1380" fmla="*/ 165868 h 984460"/>
                  <a:gd name="connsiteX5-1381" fmla="*/ 945097 w 1086906"/>
                  <a:gd name="connsiteY5-1382" fmla="*/ 171290 h 984460"/>
                  <a:gd name="connsiteX6-1383" fmla="*/ 838806 w 1086906"/>
                  <a:gd name="connsiteY6-1384" fmla="*/ 186968 h 984460"/>
                  <a:gd name="connsiteX7-1385" fmla="*/ 753910 w 1086906"/>
                  <a:gd name="connsiteY7-1386" fmla="*/ 219621 h 984460"/>
                  <a:gd name="connsiteX8-1387" fmla="*/ 643331 w 1086906"/>
                  <a:gd name="connsiteY8-1388" fmla="*/ 260250 h 984460"/>
                  <a:gd name="connsiteX9-1389" fmla="*/ 544276 w 1086906"/>
                  <a:gd name="connsiteY9-1390" fmla="*/ 289276 h 984460"/>
                  <a:gd name="connsiteX10-1391" fmla="*/ 309138 w 1086906"/>
                  <a:gd name="connsiteY10-1392" fmla="*/ 199308 h 984460"/>
                  <a:gd name="connsiteX11-1393" fmla="*/ 146156 w 1086906"/>
                  <a:gd name="connsiteY11-1394" fmla="*/ 85850 h 984460"/>
                  <a:gd name="connsiteX12-1395" fmla="*/ 58568 w 1086906"/>
                  <a:gd name="connsiteY12-1396" fmla="*/ 24077 h 984460"/>
                  <a:gd name="connsiteX13-1397" fmla="*/ 3532 w 1086906"/>
                  <a:gd name="connsiteY13-1398" fmla="*/ 3116 h 984460"/>
                  <a:gd name="connsiteX14-1399" fmla="*/ 13735 w 1086906"/>
                  <a:gd name="connsiteY14-1400" fmla="*/ 6567 h 984460"/>
                  <a:gd name="connsiteX15-1401" fmla="*/ 2237 w 1086906"/>
                  <a:gd name="connsiteY15-1402" fmla="*/ 69240 h 984460"/>
                  <a:gd name="connsiteX16-1403" fmla="*/ 41352 w 1086906"/>
                  <a:gd name="connsiteY16-1404" fmla="*/ 219609 h 984460"/>
                  <a:gd name="connsiteX17-1405" fmla="*/ 112981 w 1086906"/>
                  <a:gd name="connsiteY17-1406" fmla="*/ 401472 h 984460"/>
                  <a:gd name="connsiteX18-1407" fmla="*/ 160225 w 1086906"/>
                  <a:gd name="connsiteY18-1408" fmla="*/ 672744 h 984460"/>
                  <a:gd name="connsiteX19-1409" fmla="*/ 243537 w 1086906"/>
                  <a:gd name="connsiteY19-1410" fmla="*/ 970432 h 984460"/>
                  <a:gd name="connsiteX0-1411" fmla="*/ 248176 w 1091545"/>
                  <a:gd name="connsiteY0-1412" fmla="*/ 972400 h 986428"/>
                  <a:gd name="connsiteX1-1413" fmla="*/ 804944 w 1091545"/>
                  <a:gd name="connsiteY1-1414" fmla="*/ 875880 h 986428"/>
                  <a:gd name="connsiteX2-1415" fmla="*/ 1054687 w 1091545"/>
                  <a:gd name="connsiteY2-1416" fmla="*/ 338676 h 986428"/>
                  <a:gd name="connsiteX3-1417" fmla="*/ 1081812 w 1091545"/>
                  <a:gd name="connsiteY3-1418" fmla="*/ 193000 h 986428"/>
                  <a:gd name="connsiteX4-1419" fmla="*/ 1023988 w 1091545"/>
                  <a:gd name="connsiteY4-1420" fmla="*/ 167836 h 986428"/>
                  <a:gd name="connsiteX5-1421" fmla="*/ 949736 w 1091545"/>
                  <a:gd name="connsiteY5-1422" fmla="*/ 173258 h 986428"/>
                  <a:gd name="connsiteX6-1423" fmla="*/ 843445 w 1091545"/>
                  <a:gd name="connsiteY6-1424" fmla="*/ 188936 h 986428"/>
                  <a:gd name="connsiteX7-1425" fmla="*/ 758549 w 1091545"/>
                  <a:gd name="connsiteY7-1426" fmla="*/ 221589 h 986428"/>
                  <a:gd name="connsiteX8-1427" fmla="*/ 647970 w 1091545"/>
                  <a:gd name="connsiteY8-1428" fmla="*/ 262218 h 986428"/>
                  <a:gd name="connsiteX9-1429" fmla="*/ 548915 w 1091545"/>
                  <a:gd name="connsiteY9-1430" fmla="*/ 291244 h 986428"/>
                  <a:gd name="connsiteX10-1431" fmla="*/ 313777 w 1091545"/>
                  <a:gd name="connsiteY10-1432" fmla="*/ 201276 h 986428"/>
                  <a:gd name="connsiteX11-1433" fmla="*/ 150795 w 1091545"/>
                  <a:gd name="connsiteY11-1434" fmla="*/ 87818 h 986428"/>
                  <a:gd name="connsiteX12-1435" fmla="*/ 63207 w 1091545"/>
                  <a:gd name="connsiteY12-1436" fmla="*/ 26045 h 986428"/>
                  <a:gd name="connsiteX13-1437" fmla="*/ 8171 w 1091545"/>
                  <a:gd name="connsiteY13-1438" fmla="*/ 5084 h 986428"/>
                  <a:gd name="connsiteX14-1439" fmla="*/ 8638 w 1091545"/>
                  <a:gd name="connsiteY14-1440" fmla="*/ 5426 h 986428"/>
                  <a:gd name="connsiteX15-1441" fmla="*/ 6876 w 1091545"/>
                  <a:gd name="connsiteY15-1442" fmla="*/ 71208 h 986428"/>
                  <a:gd name="connsiteX16-1443" fmla="*/ 45991 w 1091545"/>
                  <a:gd name="connsiteY16-1444" fmla="*/ 221577 h 986428"/>
                  <a:gd name="connsiteX17-1445" fmla="*/ 117620 w 1091545"/>
                  <a:gd name="connsiteY17-1446" fmla="*/ 403440 h 986428"/>
                  <a:gd name="connsiteX18-1447" fmla="*/ 164864 w 1091545"/>
                  <a:gd name="connsiteY18-1448" fmla="*/ 674712 h 986428"/>
                  <a:gd name="connsiteX19-1449" fmla="*/ 248176 w 1091545"/>
                  <a:gd name="connsiteY19-1450" fmla="*/ 972400 h 986428"/>
                  <a:gd name="connsiteX0-1451" fmla="*/ 262166 w 1105535"/>
                  <a:gd name="connsiteY0-1452" fmla="*/ 972400 h 986428"/>
                  <a:gd name="connsiteX1-1453" fmla="*/ 818934 w 1105535"/>
                  <a:gd name="connsiteY1-1454" fmla="*/ 875880 h 986428"/>
                  <a:gd name="connsiteX2-1455" fmla="*/ 1068677 w 1105535"/>
                  <a:gd name="connsiteY2-1456" fmla="*/ 338676 h 986428"/>
                  <a:gd name="connsiteX3-1457" fmla="*/ 1095802 w 1105535"/>
                  <a:gd name="connsiteY3-1458" fmla="*/ 193000 h 986428"/>
                  <a:gd name="connsiteX4-1459" fmla="*/ 1037978 w 1105535"/>
                  <a:gd name="connsiteY4-1460" fmla="*/ 167836 h 986428"/>
                  <a:gd name="connsiteX5-1461" fmla="*/ 963726 w 1105535"/>
                  <a:gd name="connsiteY5-1462" fmla="*/ 173258 h 986428"/>
                  <a:gd name="connsiteX6-1463" fmla="*/ 857435 w 1105535"/>
                  <a:gd name="connsiteY6-1464" fmla="*/ 188936 h 986428"/>
                  <a:gd name="connsiteX7-1465" fmla="*/ 772539 w 1105535"/>
                  <a:gd name="connsiteY7-1466" fmla="*/ 221589 h 986428"/>
                  <a:gd name="connsiteX8-1467" fmla="*/ 661960 w 1105535"/>
                  <a:gd name="connsiteY8-1468" fmla="*/ 262218 h 986428"/>
                  <a:gd name="connsiteX9-1469" fmla="*/ 562905 w 1105535"/>
                  <a:gd name="connsiteY9-1470" fmla="*/ 291244 h 986428"/>
                  <a:gd name="connsiteX10-1471" fmla="*/ 327767 w 1105535"/>
                  <a:gd name="connsiteY10-1472" fmla="*/ 201276 h 986428"/>
                  <a:gd name="connsiteX11-1473" fmla="*/ 164785 w 1105535"/>
                  <a:gd name="connsiteY11-1474" fmla="*/ 87818 h 986428"/>
                  <a:gd name="connsiteX12-1475" fmla="*/ 77197 w 1105535"/>
                  <a:gd name="connsiteY12-1476" fmla="*/ 26045 h 986428"/>
                  <a:gd name="connsiteX13-1477" fmla="*/ 22161 w 1105535"/>
                  <a:gd name="connsiteY13-1478" fmla="*/ 5084 h 986428"/>
                  <a:gd name="connsiteX14-1479" fmla="*/ 22628 w 1105535"/>
                  <a:gd name="connsiteY14-1480" fmla="*/ 5426 h 986428"/>
                  <a:gd name="connsiteX15-1481" fmla="*/ 1595 w 1105535"/>
                  <a:gd name="connsiteY15-1482" fmla="*/ 92263 h 986428"/>
                  <a:gd name="connsiteX16-1483" fmla="*/ 59981 w 1105535"/>
                  <a:gd name="connsiteY16-1484" fmla="*/ 221577 h 986428"/>
                  <a:gd name="connsiteX17-1485" fmla="*/ 131610 w 1105535"/>
                  <a:gd name="connsiteY17-1486" fmla="*/ 403440 h 986428"/>
                  <a:gd name="connsiteX18-1487" fmla="*/ 178854 w 1105535"/>
                  <a:gd name="connsiteY18-1488" fmla="*/ 674712 h 986428"/>
                  <a:gd name="connsiteX19-1489" fmla="*/ 262166 w 1105535"/>
                  <a:gd name="connsiteY19-1490" fmla="*/ 972400 h 986428"/>
                  <a:gd name="connsiteX0-1491" fmla="*/ 262588 w 1105957"/>
                  <a:gd name="connsiteY0-1492" fmla="*/ 972400 h 986428"/>
                  <a:gd name="connsiteX1-1493" fmla="*/ 819356 w 1105957"/>
                  <a:gd name="connsiteY1-1494" fmla="*/ 875880 h 986428"/>
                  <a:gd name="connsiteX2-1495" fmla="*/ 1069099 w 1105957"/>
                  <a:gd name="connsiteY2-1496" fmla="*/ 338676 h 986428"/>
                  <a:gd name="connsiteX3-1497" fmla="*/ 1096224 w 1105957"/>
                  <a:gd name="connsiteY3-1498" fmla="*/ 193000 h 986428"/>
                  <a:gd name="connsiteX4-1499" fmla="*/ 1038400 w 1105957"/>
                  <a:gd name="connsiteY4-1500" fmla="*/ 167836 h 986428"/>
                  <a:gd name="connsiteX5-1501" fmla="*/ 964148 w 1105957"/>
                  <a:gd name="connsiteY5-1502" fmla="*/ 173258 h 986428"/>
                  <a:gd name="connsiteX6-1503" fmla="*/ 857857 w 1105957"/>
                  <a:gd name="connsiteY6-1504" fmla="*/ 188936 h 986428"/>
                  <a:gd name="connsiteX7-1505" fmla="*/ 772961 w 1105957"/>
                  <a:gd name="connsiteY7-1506" fmla="*/ 221589 h 986428"/>
                  <a:gd name="connsiteX8-1507" fmla="*/ 662382 w 1105957"/>
                  <a:gd name="connsiteY8-1508" fmla="*/ 262218 h 986428"/>
                  <a:gd name="connsiteX9-1509" fmla="*/ 563327 w 1105957"/>
                  <a:gd name="connsiteY9-1510" fmla="*/ 291244 h 986428"/>
                  <a:gd name="connsiteX10-1511" fmla="*/ 328189 w 1105957"/>
                  <a:gd name="connsiteY10-1512" fmla="*/ 201276 h 986428"/>
                  <a:gd name="connsiteX11-1513" fmla="*/ 165207 w 1105957"/>
                  <a:gd name="connsiteY11-1514" fmla="*/ 87818 h 986428"/>
                  <a:gd name="connsiteX12-1515" fmla="*/ 77619 w 1105957"/>
                  <a:gd name="connsiteY12-1516" fmla="*/ 26045 h 986428"/>
                  <a:gd name="connsiteX13-1517" fmla="*/ 22583 w 1105957"/>
                  <a:gd name="connsiteY13-1518" fmla="*/ 5084 h 986428"/>
                  <a:gd name="connsiteX14-1519" fmla="*/ 23050 w 1105957"/>
                  <a:gd name="connsiteY14-1520" fmla="*/ 5426 h 986428"/>
                  <a:gd name="connsiteX15-1521" fmla="*/ 2017 w 1105957"/>
                  <a:gd name="connsiteY15-1522" fmla="*/ 92263 h 986428"/>
                  <a:gd name="connsiteX16-1523" fmla="*/ 67309 w 1105957"/>
                  <a:gd name="connsiteY16-1524" fmla="*/ 261949 h 986428"/>
                  <a:gd name="connsiteX17-1525" fmla="*/ 132032 w 1105957"/>
                  <a:gd name="connsiteY17-1526" fmla="*/ 403440 h 986428"/>
                  <a:gd name="connsiteX18-1527" fmla="*/ 179276 w 1105957"/>
                  <a:gd name="connsiteY18-1528" fmla="*/ 674712 h 986428"/>
                  <a:gd name="connsiteX19-1529" fmla="*/ 262588 w 1105957"/>
                  <a:gd name="connsiteY19-1530" fmla="*/ 972400 h 986428"/>
                  <a:gd name="connsiteX0-1531" fmla="*/ 262588 w 1105957"/>
                  <a:gd name="connsiteY0-1532" fmla="*/ 972400 h 986428"/>
                  <a:gd name="connsiteX1-1533" fmla="*/ 819356 w 1105957"/>
                  <a:gd name="connsiteY1-1534" fmla="*/ 875880 h 986428"/>
                  <a:gd name="connsiteX2-1535" fmla="*/ 1069099 w 1105957"/>
                  <a:gd name="connsiteY2-1536" fmla="*/ 338676 h 986428"/>
                  <a:gd name="connsiteX3-1537" fmla="*/ 1096224 w 1105957"/>
                  <a:gd name="connsiteY3-1538" fmla="*/ 193000 h 986428"/>
                  <a:gd name="connsiteX4-1539" fmla="*/ 1038400 w 1105957"/>
                  <a:gd name="connsiteY4-1540" fmla="*/ 167836 h 986428"/>
                  <a:gd name="connsiteX5-1541" fmla="*/ 964148 w 1105957"/>
                  <a:gd name="connsiteY5-1542" fmla="*/ 173258 h 986428"/>
                  <a:gd name="connsiteX6-1543" fmla="*/ 857857 w 1105957"/>
                  <a:gd name="connsiteY6-1544" fmla="*/ 188936 h 986428"/>
                  <a:gd name="connsiteX7-1545" fmla="*/ 772961 w 1105957"/>
                  <a:gd name="connsiteY7-1546" fmla="*/ 221589 h 986428"/>
                  <a:gd name="connsiteX8-1547" fmla="*/ 662382 w 1105957"/>
                  <a:gd name="connsiteY8-1548" fmla="*/ 262218 h 986428"/>
                  <a:gd name="connsiteX9-1549" fmla="*/ 563327 w 1105957"/>
                  <a:gd name="connsiteY9-1550" fmla="*/ 291244 h 986428"/>
                  <a:gd name="connsiteX10-1551" fmla="*/ 328189 w 1105957"/>
                  <a:gd name="connsiteY10-1552" fmla="*/ 201276 h 986428"/>
                  <a:gd name="connsiteX11-1553" fmla="*/ 165207 w 1105957"/>
                  <a:gd name="connsiteY11-1554" fmla="*/ 87818 h 986428"/>
                  <a:gd name="connsiteX12-1555" fmla="*/ 77619 w 1105957"/>
                  <a:gd name="connsiteY12-1556" fmla="*/ 26045 h 986428"/>
                  <a:gd name="connsiteX13-1557" fmla="*/ 22583 w 1105957"/>
                  <a:gd name="connsiteY13-1558" fmla="*/ 5084 h 986428"/>
                  <a:gd name="connsiteX14-1559" fmla="*/ 23050 w 1105957"/>
                  <a:gd name="connsiteY14-1560" fmla="*/ 5426 h 986428"/>
                  <a:gd name="connsiteX15-1561" fmla="*/ 2017 w 1105957"/>
                  <a:gd name="connsiteY15-1562" fmla="*/ 92263 h 986428"/>
                  <a:gd name="connsiteX16-1563" fmla="*/ 67309 w 1105957"/>
                  <a:gd name="connsiteY16-1564" fmla="*/ 261949 h 986428"/>
                  <a:gd name="connsiteX17-1565" fmla="*/ 130792 w 1105957"/>
                  <a:gd name="connsiteY17-1566" fmla="*/ 436677 h 986428"/>
                  <a:gd name="connsiteX18-1567" fmla="*/ 179276 w 1105957"/>
                  <a:gd name="connsiteY18-1568" fmla="*/ 674712 h 986428"/>
                  <a:gd name="connsiteX19-1569" fmla="*/ 262588 w 1105957"/>
                  <a:gd name="connsiteY19-1570" fmla="*/ 972400 h 986428"/>
                  <a:gd name="connsiteX0-1571" fmla="*/ 262588 w 1105957"/>
                  <a:gd name="connsiteY0-1572" fmla="*/ 972400 h 983767"/>
                  <a:gd name="connsiteX1-1573" fmla="*/ 819356 w 1105957"/>
                  <a:gd name="connsiteY1-1574" fmla="*/ 875880 h 983767"/>
                  <a:gd name="connsiteX2-1575" fmla="*/ 1069099 w 1105957"/>
                  <a:gd name="connsiteY2-1576" fmla="*/ 338676 h 983767"/>
                  <a:gd name="connsiteX3-1577" fmla="*/ 1096224 w 1105957"/>
                  <a:gd name="connsiteY3-1578" fmla="*/ 193000 h 983767"/>
                  <a:gd name="connsiteX4-1579" fmla="*/ 1038400 w 1105957"/>
                  <a:gd name="connsiteY4-1580" fmla="*/ 167836 h 983767"/>
                  <a:gd name="connsiteX5-1581" fmla="*/ 964148 w 1105957"/>
                  <a:gd name="connsiteY5-1582" fmla="*/ 173258 h 983767"/>
                  <a:gd name="connsiteX6-1583" fmla="*/ 857857 w 1105957"/>
                  <a:gd name="connsiteY6-1584" fmla="*/ 188936 h 983767"/>
                  <a:gd name="connsiteX7-1585" fmla="*/ 772961 w 1105957"/>
                  <a:gd name="connsiteY7-1586" fmla="*/ 221589 h 983767"/>
                  <a:gd name="connsiteX8-1587" fmla="*/ 662382 w 1105957"/>
                  <a:gd name="connsiteY8-1588" fmla="*/ 262218 h 983767"/>
                  <a:gd name="connsiteX9-1589" fmla="*/ 563327 w 1105957"/>
                  <a:gd name="connsiteY9-1590" fmla="*/ 291244 h 983767"/>
                  <a:gd name="connsiteX10-1591" fmla="*/ 328189 w 1105957"/>
                  <a:gd name="connsiteY10-1592" fmla="*/ 201276 h 983767"/>
                  <a:gd name="connsiteX11-1593" fmla="*/ 165207 w 1105957"/>
                  <a:gd name="connsiteY11-1594" fmla="*/ 87818 h 983767"/>
                  <a:gd name="connsiteX12-1595" fmla="*/ 77619 w 1105957"/>
                  <a:gd name="connsiteY12-1596" fmla="*/ 26045 h 983767"/>
                  <a:gd name="connsiteX13-1597" fmla="*/ 22583 w 1105957"/>
                  <a:gd name="connsiteY13-1598" fmla="*/ 5084 h 983767"/>
                  <a:gd name="connsiteX14-1599" fmla="*/ 23050 w 1105957"/>
                  <a:gd name="connsiteY14-1600" fmla="*/ 5426 h 983767"/>
                  <a:gd name="connsiteX15-1601" fmla="*/ 2017 w 1105957"/>
                  <a:gd name="connsiteY15-1602" fmla="*/ 92263 h 983767"/>
                  <a:gd name="connsiteX16-1603" fmla="*/ 67309 w 1105957"/>
                  <a:gd name="connsiteY16-1604" fmla="*/ 261949 h 983767"/>
                  <a:gd name="connsiteX17-1605" fmla="*/ 130792 w 1105957"/>
                  <a:gd name="connsiteY17-1606" fmla="*/ 436677 h 983767"/>
                  <a:gd name="connsiteX18-1607" fmla="*/ 180223 w 1105957"/>
                  <a:gd name="connsiteY18-1608" fmla="*/ 711670 h 983767"/>
                  <a:gd name="connsiteX19-1609" fmla="*/ 262588 w 1105957"/>
                  <a:gd name="connsiteY19-1610" fmla="*/ 972400 h 983767"/>
                  <a:gd name="connsiteX0-1611" fmla="*/ 249374 w 1105957"/>
                  <a:gd name="connsiteY0-1612" fmla="*/ 973471 h 984679"/>
                  <a:gd name="connsiteX1-1613" fmla="*/ 819356 w 1105957"/>
                  <a:gd name="connsiteY1-1614" fmla="*/ 875880 h 984679"/>
                  <a:gd name="connsiteX2-1615" fmla="*/ 1069099 w 1105957"/>
                  <a:gd name="connsiteY2-1616" fmla="*/ 338676 h 984679"/>
                  <a:gd name="connsiteX3-1617" fmla="*/ 1096224 w 1105957"/>
                  <a:gd name="connsiteY3-1618" fmla="*/ 193000 h 984679"/>
                  <a:gd name="connsiteX4-1619" fmla="*/ 1038400 w 1105957"/>
                  <a:gd name="connsiteY4-1620" fmla="*/ 167836 h 984679"/>
                  <a:gd name="connsiteX5-1621" fmla="*/ 964148 w 1105957"/>
                  <a:gd name="connsiteY5-1622" fmla="*/ 173258 h 984679"/>
                  <a:gd name="connsiteX6-1623" fmla="*/ 857857 w 1105957"/>
                  <a:gd name="connsiteY6-1624" fmla="*/ 188936 h 984679"/>
                  <a:gd name="connsiteX7-1625" fmla="*/ 772961 w 1105957"/>
                  <a:gd name="connsiteY7-1626" fmla="*/ 221589 h 984679"/>
                  <a:gd name="connsiteX8-1627" fmla="*/ 662382 w 1105957"/>
                  <a:gd name="connsiteY8-1628" fmla="*/ 262218 h 984679"/>
                  <a:gd name="connsiteX9-1629" fmla="*/ 563327 w 1105957"/>
                  <a:gd name="connsiteY9-1630" fmla="*/ 291244 h 984679"/>
                  <a:gd name="connsiteX10-1631" fmla="*/ 328189 w 1105957"/>
                  <a:gd name="connsiteY10-1632" fmla="*/ 201276 h 984679"/>
                  <a:gd name="connsiteX11-1633" fmla="*/ 165207 w 1105957"/>
                  <a:gd name="connsiteY11-1634" fmla="*/ 87818 h 984679"/>
                  <a:gd name="connsiteX12-1635" fmla="*/ 77619 w 1105957"/>
                  <a:gd name="connsiteY12-1636" fmla="*/ 26045 h 984679"/>
                  <a:gd name="connsiteX13-1637" fmla="*/ 22583 w 1105957"/>
                  <a:gd name="connsiteY13-1638" fmla="*/ 5084 h 984679"/>
                  <a:gd name="connsiteX14-1639" fmla="*/ 23050 w 1105957"/>
                  <a:gd name="connsiteY14-1640" fmla="*/ 5426 h 984679"/>
                  <a:gd name="connsiteX15-1641" fmla="*/ 2017 w 1105957"/>
                  <a:gd name="connsiteY15-1642" fmla="*/ 92263 h 984679"/>
                  <a:gd name="connsiteX16-1643" fmla="*/ 67309 w 1105957"/>
                  <a:gd name="connsiteY16-1644" fmla="*/ 261949 h 984679"/>
                  <a:gd name="connsiteX17-1645" fmla="*/ 130792 w 1105957"/>
                  <a:gd name="connsiteY17-1646" fmla="*/ 436677 h 984679"/>
                  <a:gd name="connsiteX18-1647" fmla="*/ 180223 w 1105957"/>
                  <a:gd name="connsiteY18-1648" fmla="*/ 711670 h 984679"/>
                  <a:gd name="connsiteX19-1649" fmla="*/ 249374 w 1105957"/>
                  <a:gd name="connsiteY19-1650" fmla="*/ 973471 h 984679"/>
                  <a:gd name="connsiteX0-1651" fmla="*/ 249374 w 1105957"/>
                  <a:gd name="connsiteY0-1652" fmla="*/ 973471 h 984647"/>
                  <a:gd name="connsiteX1-1653" fmla="*/ 819356 w 1105957"/>
                  <a:gd name="connsiteY1-1654" fmla="*/ 875880 h 984647"/>
                  <a:gd name="connsiteX2-1655" fmla="*/ 1069099 w 1105957"/>
                  <a:gd name="connsiteY2-1656" fmla="*/ 338676 h 984647"/>
                  <a:gd name="connsiteX3-1657" fmla="*/ 1096224 w 1105957"/>
                  <a:gd name="connsiteY3-1658" fmla="*/ 193000 h 984647"/>
                  <a:gd name="connsiteX4-1659" fmla="*/ 1038400 w 1105957"/>
                  <a:gd name="connsiteY4-1660" fmla="*/ 167836 h 984647"/>
                  <a:gd name="connsiteX5-1661" fmla="*/ 964148 w 1105957"/>
                  <a:gd name="connsiteY5-1662" fmla="*/ 173258 h 984647"/>
                  <a:gd name="connsiteX6-1663" fmla="*/ 857857 w 1105957"/>
                  <a:gd name="connsiteY6-1664" fmla="*/ 188936 h 984647"/>
                  <a:gd name="connsiteX7-1665" fmla="*/ 772961 w 1105957"/>
                  <a:gd name="connsiteY7-1666" fmla="*/ 221589 h 984647"/>
                  <a:gd name="connsiteX8-1667" fmla="*/ 662382 w 1105957"/>
                  <a:gd name="connsiteY8-1668" fmla="*/ 262218 h 984647"/>
                  <a:gd name="connsiteX9-1669" fmla="*/ 563327 w 1105957"/>
                  <a:gd name="connsiteY9-1670" fmla="*/ 291244 h 984647"/>
                  <a:gd name="connsiteX10-1671" fmla="*/ 328189 w 1105957"/>
                  <a:gd name="connsiteY10-1672" fmla="*/ 201276 h 984647"/>
                  <a:gd name="connsiteX11-1673" fmla="*/ 165207 w 1105957"/>
                  <a:gd name="connsiteY11-1674" fmla="*/ 87818 h 984647"/>
                  <a:gd name="connsiteX12-1675" fmla="*/ 77619 w 1105957"/>
                  <a:gd name="connsiteY12-1676" fmla="*/ 26045 h 984647"/>
                  <a:gd name="connsiteX13-1677" fmla="*/ 22583 w 1105957"/>
                  <a:gd name="connsiteY13-1678" fmla="*/ 5084 h 984647"/>
                  <a:gd name="connsiteX14-1679" fmla="*/ 23050 w 1105957"/>
                  <a:gd name="connsiteY14-1680" fmla="*/ 5426 h 984647"/>
                  <a:gd name="connsiteX15-1681" fmla="*/ 2017 w 1105957"/>
                  <a:gd name="connsiteY15-1682" fmla="*/ 92263 h 984647"/>
                  <a:gd name="connsiteX16-1683" fmla="*/ 67309 w 1105957"/>
                  <a:gd name="connsiteY16-1684" fmla="*/ 261949 h 984647"/>
                  <a:gd name="connsiteX17-1685" fmla="*/ 130792 w 1105957"/>
                  <a:gd name="connsiteY17-1686" fmla="*/ 436677 h 984647"/>
                  <a:gd name="connsiteX18-1687" fmla="*/ 174560 w 1105957"/>
                  <a:gd name="connsiteY18-1688" fmla="*/ 712129 h 984647"/>
                  <a:gd name="connsiteX19-1689" fmla="*/ 249374 w 1105957"/>
                  <a:gd name="connsiteY19-1690" fmla="*/ 973471 h 984647"/>
                  <a:gd name="connsiteX0-1691" fmla="*/ 249374 w 1105957"/>
                  <a:gd name="connsiteY0-1692" fmla="*/ 973471 h 984647"/>
                  <a:gd name="connsiteX1-1693" fmla="*/ 819356 w 1105957"/>
                  <a:gd name="connsiteY1-1694" fmla="*/ 875880 h 984647"/>
                  <a:gd name="connsiteX2-1695" fmla="*/ 1069099 w 1105957"/>
                  <a:gd name="connsiteY2-1696" fmla="*/ 338676 h 984647"/>
                  <a:gd name="connsiteX3-1697" fmla="*/ 1096224 w 1105957"/>
                  <a:gd name="connsiteY3-1698" fmla="*/ 193000 h 984647"/>
                  <a:gd name="connsiteX4-1699" fmla="*/ 1038400 w 1105957"/>
                  <a:gd name="connsiteY4-1700" fmla="*/ 167836 h 984647"/>
                  <a:gd name="connsiteX5-1701" fmla="*/ 964148 w 1105957"/>
                  <a:gd name="connsiteY5-1702" fmla="*/ 173258 h 984647"/>
                  <a:gd name="connsiteX6-1703" fmla="*/ 857857 w 1105957"/>
                  <a:gd name="connsiteY6-1704" fmla="*/ 188936 h 984647"/>
                  <a:gd name="connsiteX7-1705" fmla="*/ 772961 w 1105957"/>
                  <a:gd name="connsiteY7-1706" fmla="*/ 221589 h 984647"/>
                  <a:gd name="connsiteX8-1707" fmla="*/ 662382 w 1105957"/>
                  <a:gd name="connsiteY8-1708" fmla="*/ 262218 h 984647"/>
                  <a:gd name="connsiteX9-1709" fmla="*/ 550957 w 1105957"/>
                  <a:gd name="connsiteY9-1710" fmla="*/ 278603 h 984647"/>
                  <a:gd name="connsiteX10-1711" fmla="*/ 328189 w 1105957"/>
                  <a:gd name="connsiteY10-1712" fmla="*/ 201276 h 984647"/>
                  <a:gd name="connsiteX11-1713" fmla="*/ 165207 w 1105957"/>
                  <a:gd name="connsiteY11-1714" fmla="*/ 87818 h 984647"/>
                  <a:gd name="connsiteX12-1715" fmla="*/ 77619 w 1105957"/>
                  <a:gd name="connsiteY12-1716" fmla="*/ 26045 h 984647"/>
                  <a:gd name="connsiteX13-1717" fmla="*/ 22583 w 1105957"/>
                  <a:gd name="connsiteY13-1718" fmla="*/ 5084 h 984647"/>
                  <a:gd name="connsiteX14-1719" fmla="*/ 23050 w 1105957"/>
                  <a:gd name="connsiteY14-1720" fmla="*/ 5426 h 984647"/>
                  <a:gd name="connsiteX15-1721" fmla="*/ 2017 w 1105957"/>
                  <a:gd name="connsiteY15-1722" fmla="*/ 92263 h 984647"/>
                  <a:gd name="connsiteX16-1723" fmla="*/ 67309 w 1105957"/>
                  <a:gd name="connsiteY16-1724" fmla="*/ 261949 h 984647"/>
                  <a:gd name="connsiteX17-1725" fmla="*/ 130792 w 1105957"/>
                  <a:gd name="connsiteY17-1726" fmla="*/ 436677 h 984647"/>
                  <a:gd name="connsiteX18-1727" fmla="*/ 174560 w 1105957"/>
                  <a:gd name="connsiteY18-1728" fmla="*/ 712129 h 984647"/>
                  <a:gd name="connsiteX19-1729" fmla="*/ 249374 w 1105957"/>
                  <a:gd name="connsiteY19-1730" fmla="*/ 973471 h 984647"/>
                  <a:gd name="connsiteX0-1731" fmla="*/ 255395 w 1111978"/>
                  <a:gd name="connsiteY0-1732" fmla="*/ 970340 h 981516"/>
                  <a:gd name="connsiteX1-1733" fmla="*/ 825377 w 1111978"/>
                  <a:gd name="connsiteY1-1734" fmla="*/ 872749 h 981516"/>
                  <a:gd name="connsiteX2-1735" fmla="*/ 1075120 w 1111978"/>
                  <a:gd name="connsiteY2-1736" fmla="*/ 335545 h 981516"/>
                  <a:gd name="connsiteX3-1737" fmla="*/ 1102245 w 1111978"/>
                  <a:gd name="connsiteY3-1738" fmla="*/ 189869 h 981516"/>
                  <a:gd name="connsiteX4-1739" fmla="*/ 1044421 w 1111978"/>
                  <a:gd name="connsiteY4-1740" fmla="*/ 164705 h 981516"/>
                  <a:gd name="connsiteX5-1741" fmla="*/ 970169 w 1111978"/>
                  <a:gd name="connsiteY5-1742" fmla="*/ 170127 h 981516"/>
                  <a:gd name="connsiteX6-1743" fmla="*/ 863878 w 1111978"/>
                  <a:gd name="connsiteY6-1744" fmla="*/ 185805 h 981516"/>
                  <a:gd name="connsiteX7-1745" fmla="*/ 778982 w 1111978"/>
                  <a:gd name="connsiteY7-1746" fmla="*/ 218458 h 981516"/>
                  <a:gd name="connsiteX8-1747" fmla="*/ 668403 w 1111978"/>
                  <a:gd name="connsiteY8-1748" fmla="*/ 259087 h 981516"/>
                  <a:gd name="connsiteX9-1749" fmla="*/ 556978 w 1111978"/>
                  <a:gd name="connsiteY9-1750" fmla="*/ 275472 h 981516"/>
                  <a:gd name="connsiteX10-1751" fmla="*/ 334210 w 1111978"/>
                  <a:gd name="connsiteY10-1752" fmla="*/ 198145 h 981516"/>
                  <a:gd name="connsiteX11-1753" fmla="*/ 171228 w 1111978"/>
                  <a:gd name="connsiteY11-1754" fmla="*/ 84687 h 981516"/>
                  <a:gd name="connsiteX12-1755" fmla="*/ 83640 w 1111978"/>
                  <a:gd name="connsiteY12-1756" fmla="*/ 22914 h 981516"/>
                  <a:gd name="connsiteX13-1757" fmla="*/ 28604 w 1111978"/>
                  <a:gd name="connsiteY13-1758" fmla="*/ 1953 h 981516"/>
                  <a:gd name="connsiteX14-1759" fmla="*/ 10493 w 1111978"/>
                  <a:gd name="connsiteY14-1760" fmla="*/ 7700 h 981516"/>
                  <a:gd name="connsiteX15-1761" fmla="*/ 8038 w 1111978"/>
                  <a:gd name="connsiteY15-1762" fmla="*/ 89132 h 981516"/>
                  <a:gd name="connsiteX16-1763" fmla="*/ 73330 w 1111978"/>
                  <a:gd name="connsiteY16-1764" fmla="*/ 258818 h 981516"/>
                  <a:gd name="connsiteX17-1765" fmla="*/ 136813 w 1111978"/>
                  <a:gd name="connsiteY17-1766" fmla="*/ 433546 h 981516"/>
                  <a:gd name="connsiteX18-1767" fmla="*/ 180581 w 1111978"/>
                  <a:gd name="connsiteY18-1768" fmla="*/ 708998 h 981516"/>
                  <a:gd name="connsiteX19-1769" fmla="*/ 255395 w 1111978"/>
                  <a:gd name="connsiteY19-1770" fmla="*/ 970340 h 981516"/>
                  <a:gd name="connsiteX0-1771" fmla="*/ 255395 w 1177264"/>
                  <a:gd name="connsiteY0-1772" fmla="*/ 970340 h 981516"/>
                  <a:gd name="connsiteX1-1773" fmla="*/ 825377 w 1177264"/>
                  <a:gd name="connsiteY1-1774" fmla="*/ 872749 h 981516"/>
                  <a:gd name="connsiteX2-1775" fmla="*/ 1075120 w 1177264"/>
                  <a:gd name="connsiteY2-1776" fmla="*/ 335545 h 981516"/>
                  <a:gd name="connsiteX3-1777" fmla="*/ 1175115 w 1177264"/>
                  <a:gd name="connsiteY3-1778" fmla="*/ 174215 h 981516"/>
                  <a:gd name="connsiteX4-1779" fmla="*/ 1044421 w 1177264"/>
                  <a:gd name="connsiteY4-1780" fmla="*/ 164705 h 981516"/>
                  <a:gd name="connsiteX5-1781" fmla="*/ 970169 w 1177264"/>
                  <a:gd name="connsiteY5-1782" fmla="*/ 170127 h 981516"/>
                  <a:gd name="connsiteX6-1783" fmla="*/ 863878 w 1177264"/>
                  <a:gd name="connsiteY6-1784" fmla="*/ 185805 h 981516"/>
                  <a:gd name="connsiteX7-1785" fmla="*/ 778982 w 1177264"/>
                  <a:gd name="connsiteY7-1786" fmla="*/ 218458 h 981516"/>
                  <a:gd name="connsiteX8-1787" fmla="*/ 668403 w 1177264"/>
                  <a:gd name="connsiteY8-1788" fmla="*/ 259087 h 981516"/>
                  <a:gd name="connsiteX9-1789" fmla="*/ 556978 w 1177264"/>
                  <a:gd name="connsiteY9-1790" fmla="*/ 275472 h 981516"/>
                  <a:gd name="connsiteX10-1791" fmla="*/ 334210 w 1177264"/>
                  <a:gd name="connsiteY10-1792" fmla="*/ 198145 h 981516"/>
                  <a:gd name="connsiteX11-1793" fmla="*/ 171228 w 1177264"/>
                  <a:gd name="connsiteY11-1794" fmla="*/ 84687 h 981516"/>
                  <a:gd name="connsiteX12-1795" fmla="*/ 83640 w 1177264"/>
                  <a:gd name="connsiteY12-1796" fmla="*/ 22914 h 981516"/>
                  <a:gd name="connsiteX13-1797" fmla="*/ 28604 w 1177264"/>
                  <a:gd name="connsiteY13-1798" fmla="*/ 1953 h 981516"/>
                  <a:gd name="connsiteX14-1799" fmla="*/ 10493 w 1177264"/>
                  <a:gd name="connsiteY14-1800" fmla="*/ 7700 h 981516"/>
                  <a:gd name="connsiteX15-1801" fmla="*/ 8038 w 1177264"/>
                  <a:gd name="connsiteY15-1802" fmla="*/ 89132 h 981516"/>
                  <a:gd name="connsiteX16-1803" fmla="*/ 73330 w 1177264"/>
                  <a:gd name="connsiteY16-1804" fmla="*/ 258818 h 981516"/>
                  <a:gd name="connsiteX17-1805" fmla="*/ 136813 w 1177264"/>
                  <a:gd name="connsiteY17-1806" fmla="*/ 433546 h 981516"/>
                  <a:gd name="connsiteX18-1807" fmla="*/ 180581 w 1177264"/>
                  <a:gd name="connsiteY18-1808" fmla="*/ 708998 h 981516"/>
                  <a:gd name="connsiteX19-1809" fmla="*/ 255395 w 1177264"/>
                  <a:gd name="connsiteY19-1810" fmla="*/ 970340 h 981516"/>
                  <a:gd name="connsiteX0-1811" fmla="*/ 255395 w 1177264"/>
                  <a:gd name="connsiteY0-1812" fmla="*/ 970340 h 981516"/>
                  <a:gd name="connsiteX1-1813" fmla="*/ 825377 w 1177264"/>
                  <a:gd name="connsiteY1-1814" fmla="*/ 872749 h 981516"/>
                  <a:gd name="connsiteX2-1815" fmla="*/ 1075120 w 1177264"/>
                  <a:gd name="connsiteY2-1816" fmla="*/ 335545 h 981516"/>
                  <a:gd name="connsiteX3-1817" fmla="*/ 1175115 w 1177264"/>
                  <a:gd name="connsiteY3-1818" fmla="*/ 174215 h 981516"/>
                  <a:gd name="connsiteX4-1819" fmla="*/ 1044421 w 1177264"/>
                  <a:gd name="connsiteY4-1820" fmla="*/ 164705 h 981516"/>
                  <a:gd name="connsiteX5-1821" fmla="*/ 926457 w 1177264"/>
                  <a:gd name="connsiteY5-1822" fmla="*/ 169773 h 981516"/>
                  <a:gd name="connsiteX6-1823" fmla="*/ 863878 w 1177264"/>
                  <a:gd name="connsiteY6-1824" fmla="*/ 185805 h 981516"/>
                  <a:gd name="connsiteX7-1825" fmla="*/ 778982 w 1177264"/>
                  <a:gd name="connsiteY7-1826" fmla="*/ 218458 h 981516"/>
                  <a:gd name="connsiteX8-1827" fmla="*/ 668403 w 1177264"/>
                  <a:gd name="connsiteY8-1828" fmla="*/ 259087 h 981516"/>
                  <a:gd name="connsiteX9-1829" fmla="*/ 556978 w 1177264"/>
                  <a:gd name="connsiteY9-1830" fmla="*/ 275472 h 981516"/>
                  <a:gd name="connsiteX10-1831" fmla="*/ 334210 w 1177264"/>
                  <a:gd name="connsiteY10-1832" fmla="*/ 198145 h 981516"/>
                  <a:gd name="connsiteX11-1833" fmla="*/ 171228 w 1177264"/>
                  <a:gd name="connsiteY11-1834" fmla="*/ 84687 h 981516"/>
                  <a:gd name="connsiteX12-1835" fmla="*/ 83640 w 1177264"/>
                  <a:gd name="connsiteY12-1836" fmla="*/ 22914 h 981516"/>
                  <a:gd name="connsiteX13-1837" fmla="*/ 28604 w 1177264"/>
                  <a:gd name="connsiteY13-1838" fmla="*/ 1953 h 981516"/>
                  <a:gd name="connsiteX14-1839" fmla="*/ 10493 w 1177264"/>
                  <a:gd name="connsiteY14-1840" fmla="*/ 7700 h 981516"/>
                  <a:gd name="connsiteX15-1841" fmla="*/ 8038 w 1177264"/>
                  <a:gd name="connsiteY15-1842" fmla="*/ 89132 h 981516"/>
                  <a:gd name="connsiteX16-1843" fmla="*/ 73330 w 1177264"/>
                  <a:gd name="connsiteY16-1844" fmla="*/ 258818 h 981516"/>
                  <a:gd name="connsiteX17-1845" fmla="*/ 136813 w 1177264"/>
                  <a:gd name="connsiteY17-1846" fmla="*/ 433546 h 981516"/>
                  <a:gd name="connsiteX18-1847" fmla="*/ 180581 w 1177264"/>
                  <a:gd name="connsiteY18-1848" fmla="*/ 708998 h 981516"/>
                  <a:gd name="connsiteX19-1849" fmla="*/ 255395 w 1177264"/>
                  <a:gd name="connsiteY19-1850" fmla="*/ 970340 h 981516"/>
                  <a:gd name="connsiteX0-1851" fmla="*/ 255396 w 1177264"/>
                  <a:gd name="connsiteY0-1852" fmla="*/ 970340 h 981516"/>
                  <a:gd name="connsiteX1-1853" fmla="*/ 825377 w 1177264"/>
                  <a:gd name="connsiteY1-1854" fmla="*/ 872749 h 981516"/>
                  <a:gd name="connsiteX2-1855" fmla="*/ 1075120 w 1177264"/>
                  <a:gd name="connsiteY2-1856" fmla="*/ 335545 h 981516"/>
                  <a:gd name="connsiteX3-1857" fmla="*/ 1175115 w 1177264"/>
                  <a:gd name="connsiteY3-1858" fmla="*/ 174215 h 981516"/>
                  <a:gd name="connsiteX4-1859" fmla="*/ 1044421 w 1177264"/>
                  <a:gd name="connsiteY4-1860" fmla="*/ 164705 h 981516"/>
                  <a:gd name="connsiteX5-1861" fmla="*/ 926457 w 1177264"/>
                  <a:gd name="connsiteY5-1862" fmla="*/ 169773 h 981516"/>
                  <a:gd name="connsiteX6-1863" fmla="*/ 863878 w 1177264"/>
                  <a:gd name="connsiteY6-1864" fmla="*/ 185805 h 981516"/>
                  <a:gd name="connsiteX7-1865" fmla="*/ 778982 w 1177264"/>
                  <a:gd name="connsiteY7-1866" fmla="*/ 218458 h 981516"/>
                  <a:gd name="connsiteX8-1867" fmla="*/ 668403 w 1177264"/>
                  <a:gd name="connsiteY8-1868" fmla="*/ 259087 h 981516"/>
                  <a:gd name="connsiteX9-1869" fmla="*/ 556978 w 1177264"/>
                  <a:gd name="connsiteY9-1870" fmla="*/ 275472 h 981516"/>
                  <a:gd name="connsiteX10-1871" fmla="*/ 334210 w 1177264"/>
                  <a:gd name="connsiteY10-1872" fmla="*/ 198145 h 981516"/>
                  <a:gd name="connsiteX11-1873" fmla="*/ 171228 w 1177264"/>
                  <a:gd name="connsiteY11-1874" fmla="*/ 84687 h 981516"/>
                  <a:gd name="connsiteX12-1875" fmla="*/ 83640 w 1177264"/>
                  <a:gd name="connsiteY12-1876" fmla="*/ 22914 h 981516"/>
                  <a:gd name="connsiteX13-1877" fmla="*/ 28604 w 1177264"/>
                  <a:gd name="connsiteY13-1878" fmla="*/ 1953 h 981516"/>
                  <a:gd name="connsiteX14-1879" fmla="*/ 10493 w 1177264"/>
                  <a:gd name="connsiteY14-1880" fmla="*/ 7700 h 981516"/>
                  <a:gd name="connsiteX15-1881" fmla="*/ 8038 w 1177264"/>
                  <a:gd name="connsiteY15-1882" fmla="*/ 89132 h 981516"/>
                  <a:gd name="connsiteX16-1883" fmla="*/ 73330 w 1177264"/>
                  <a:gd name="connsiteY16-1884" fmla="*/ 258818 h 981516"/>
                  <a:gd name="connsiteX17-1885" fmla="*/ 136813 w 1177264"/>
                  <a:gd name="connsiteY17-1886" fmla="*/ 433546 h 981516"/>
                  <a:gd name="connsiteX18-1887" fmla="*/ 180581 w 1177264"/>
                  <a:gd name="connsiteY18-1888" fmla="*/ 708998 h 981516"/>
                  <a:gd name="connsiteX19-1889" fmla="*/ 255396 w 1177264"/>
                  <a:gd name="connsiteY19-1890" fmla="*/ 970340 h 981516"/>
                  <a:gd name="connsiteX0-1891" fmla="*/ 274571 w 1177264"/>
                  <a:gd name="connsiteY0-1892" fmla="*/ 972683 h 983523"/>
                  <a:gd name="connsiteX1-1893" fmla="*/ 825377 w 1177264"/>
                  <a:gd name="connsiteY1-1894" fmla="*/ 872749 h 983523"/>
                  <a:gd name="connsiteX2-1895" fmla="*/ 1075120 w 1177264"/>
                  <a:gd name="connsiteY2-1896" fmla="*/ 335545 h 983523"/>
                  <a:gd name="connsiteX3-1897" fmla="*/ 1175115 w 1177264"/>
                  <a:gd name="connsiteY3-1898" fmla="*/ 174215 h 983523"/>
                  <a:gd name="connsiteX4-1899" fmla="*/ 1044421 w 1177264"/>
                  <a:gd name="connsiteY4-1900" fmla="*/ 164705 h 983523"/>
                  <a:gd name="connsiteX5-1901" fmla="*/ 926457 w 1177264"/>
                  <a:gd name="connsiteY5-1902" fmla="*/ 169773 h 983523"/>
                  <a:gd name="connsiteX6-1903" fmla="*/ 863878 w 1177264"/>
                  <a:gd name="connsiteY6-1904" fmla="*/ 185805 h 983523"/>
                  <a:gd name="connsiteX7-1905" fmla="*/ 778982 w 1177264"/>
                  <a:gd name="connsiteY7-1906" fmla="*/ 218458 h 983523"/>
                  <a:gd name="connsiteX8-1907" fmla="*/ 668403 w 1177264"/>
                  <a:gd name="connsiteY8-1908" fmla="*/ 259087 h 983523"/>
                  <a:gd name="connsiteX9-1909" fmla="*/ 556978 w 1177264"/>
                  <a:gd name="connsiteY9-1910" fmla="*/ 275472 h 983523"/>
                  <a:gd name="connsiteX10-1911" fmla="*/ 334210 w 1177264"/>
                  <a:gd name="connsiteY10-1912" fmla="*/ 198145 h 983523"/>
                  <a:gd name="connsiteX11-1913" fmla="*/ 171228 w 1177264"/>
                  <a:gd name="connsiteY11-1914" fmla="*/ 84687 h 983523"/>
                  <a:gd name="connsiteX12-1915" fmla="*/ 83640 w 1177264"/>
                  <a:gd name="connsiteY12-1916" fmla="*/ 22914 h 983523"/>
                  <a:gd name="connsiteX13-1917" fmla="*/ 28604 w 1177264"/>
                  <a:gd name="connsiteY13-1918" fmla="*/ 1953 h 983523"/>
                  <a:gd name="connsiteX14-1919" fmla="*/ 10493 w 1177264"/>
                  <a:gd name="connsiteY14-1920" fmla="*/ 7700 h 983523"/>
                  <a:gd name="connsiteX15-1921" fmla="*/ 8038 w 1177264"/>
                  <a:gd name="connsiteY15-1922" fmla="*/ 89132 h 983523"/>
                  <a:gd name="connsiteX16-1923" fmla="*/ 73330 w 1177264"/>
                  <a:gd name="connsiteY16-1924" fmla="*/ 258818 h 983523"/>
                  <a:gd name="connsiteX17-1925" fmla="*/ 136813 w 1177264"/>
                  <a:gd name="connsiteY17-1926" fmla="*/ 433546 h 983523"/>
                  <a:gd name="connsiteX18-1927" fmla="*/ 180581 w 1177264"/>
                  <a:gd name="connsiteY18-1928" fmla="*/ 708998 h 983523"/>
                  <a:gd name="connsiteX19-1929" fmla="*/ 274571 w 1177264"/>
                  <a:gd name="connsiteY19-1930" fmla="*/ 972683 h 98352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21" y="connsiteY11-222"/>
                  </a:cxn>
                  <a:cxn ang="0">
                    <a:pos x="connsiteX12-439" y="connsiteY12-440"/>
                  </a:cxn>
                  <a:cxn ang="0">
                    <a:pos x="connsiteX13-519" y="connsiteY13-520"/>
                  </a:cxn>
                  <a:cxn ang="0">
                    <a:pos x="connsiteX14-633" y="connsiteY14-634"/>
                  </a:cxn>
                  <a:cxn ang="0">
                    <a:pos x="connsiteX15-665" y="connsiteY15-666"/>
                  </a:cxn>
                  <a:cxn ang="0">
                    <a:pos x="connsiteX16-699" y="connsiteY16-700"/>
                  </a:cxn>
                  <a:cxn ang="0">
                    <a:pos x="connsiteX17-735" y="connsiteY17-736"/>
                  </a:cxn>
                  <a:cxn ang="0">
                    <a:pos x="connsiteX18-773" y="connsiteY18-774"/>
                  </a:cxn>
                  <a:cxn ang="0">
                    <a:pos x="connsiteX19-889" y="connsiteY19-890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/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/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/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/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/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/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/>
              <p:cNvCxnSpPr/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/>
              <p:cNvCxnSpPr/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/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/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/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/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-1" fmla="*/ 0 w 207919"/>
                  <a:gd name="connsiteY0-2" fmla="*/ 334027 h 337820"/>
                  <a:gd name="connsiteX1-3" fmla="*/ 103779 w 207919"/>
                  <a:gd name="connsiteY1-4" fmla="*/ 0 h 337820"/>
                  <a:gd name="connsiteX2-5" fmla="*/ 207919 w 207919"/>
                  <a:gd name="connsiteY2-6" fmla="*/ 337820 h 337820"/>
                  <a:gd name="connsiteX3-7" fmla="*/ 0 w 207919"/>
                  <a:gd name="connsiteY3-8" fmla="*/ 334027 h 337820"/>
                  <a:gd name="connsiteX0-9" fmla="*/ 0 w 207919"/>
                  <a:gd name="connsiteY0-10" fmla="*/ 334027 h 343438"/>
                  <a:gd name="connsiteX1-11" fmla="*/ 103779 w 207919"/>
                  <a:gd name="connsiteY1-12" fmla="*/ 0 h 343438"/>
                  <a:gd name="connsiteX2-13" fmla="*/ 207919 w 207919"/>
                  <a:gd name="connsiteY2-14" fmla="*/ 337820 h 343438"/>
                  <a:gd name="connsiteX3-15" fmla="*/ 128002 w 207919"/>
                  <a:gd name="connsiteY3-16" fmla="*/ 343438 h 343438"/>
                  <a:gd name="connsiteX4" fmla="*/ 0 w 207919"/>
                  <a:gd name="connsiteY4" fmla="*/ 334027 h 343438"/>
                  <a:gd name="connsiteX0-17" fmla="*/ 0 w 207919"/>
                  <a:gd name="connsiteY0-18" fmla="*/ 334027 h 343438"/>
                  <a:gd name="connsiteX1-19" fmla="*/ 103779 w 207919"/>
                  <a:gd name="connsiteY1-20" fmla="*/ 0 h 343438"/>
                  <a:gd name="connsiteX2-21" fmla="*/ 207919 w 207919"/>
                  <a:gd name="connsiteY2-22" fmla="*/ 337820 h 343438"/>
                  <a:gd name="connsiteX3-23" fmla="*/ 128002 w 207919"/>
                  <a:gd name="connsiteY3-24" fmla="*/ 343438 h 343438"/>
                  <a:gd name="connsiteX4-25" fmla="*/ 0 w 207919"/>
                  <a:gd name="connsiteY4-26" fmla="*/ 334027 h 343438"/>
                  <a:gd name="connsiteX0-27" fmla="*/ 0 w 207919"/>
                  <a:gd name="connsiteY0-28" fmla="*/ 334027 h 344764"/>
                  <a:gd name="connsiteX1-29" fmla="*/ 103779 w 207919"/>
                  <a:gd name="connsiteY1-30" fmla="*/ 0 h 344764"/>
                  <a:gd name="connsiteX2-31" fmla="*/ 207919 w 207919"/>
                  <a:gd name="connsiteY2-32" fmla="*/ 337820 h 344764"/>
                  <a:gd name="connsiteX3-33" fmla="*/ 115118 w 207919"/>
                  <a:gd name="connsiteY3-34" fmla="*/ 344764 h 344764"/>
                  <a:gd name="connsiteX4-35" fmla="*/ 0 w 207919"/>
                  <a:gd name="connsiteY4-36" fmla="*/ 334027 h 344764"/>
                  <a:gd name="connsiteX0-37" fmla="*/ 0 w 213458"/>
                  <a:gd name="connsiteY0-38" fmla="*/ 338604 h 344764"/>
                  <a:gd name="connsiteX1-39" fmla="*/ 109318 w 213458"/>
                  <a:gd name="connsiteY1-40" fmla="*/ 0 h 344764"/>
                  <a:gd name="connsiteX2-41" fmla="*/ 213458 w 213458"/>
                  <a:gd name="connsiteY2-42" fmla="*/ 337820 h 344764"/>
                  <a:gd name="connsiteX3-43" fmla="*/ 120657 w 213458"/>
                  <a:gd name="connsiteY3-44" fmla="*/ 344764 h 344764"/>
                  <a:gd name="connsiteX4-45" fmla="*/ 0 w 213458"/>
                  <a:gd name="connsiteY4-46" fmla="*/ 338604 h 344764"/>
                  <a:gd name="connsiteX0-47" fmla="*/ 0 w 215266"/>
                  <a:gd name="connsiteY0-48" fmla="*/ 338604 h 345773"/>
                  <a:gd name="connsiteX1-49" fmla="*/ 109318 w 215266"/>
                  <a:gd name="connsiteY1-50" fmla="*/ 0 h 345773"/>
                  <a:gd name="connsiteX2-51" fmla="*/ 215266 w 215266"/>
                  <a:gd name="connsiteY2-52" fmla="*/ 345646 h 345773"/>
                  <a:gd name="connsiteX3-53" fmla="*/ 120657 w 215266"/>
                  <a:gd name="connsiteY3-54" fmla="*/ 344764 h 345773"/>
                  <a:gd name="connsiteX4-55" fmla="*/ 0 w 215266"/>
                  <a:gd name="connsiteY4-56" fmla="*/ 338604 h 3457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/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-1" fmla="*/ 0 w 147817"/>
                  <a:gd name="connsiteY0-2" fmla="*/ 241400 h 241400"/>
                  <a:gd name="connsiteX1-3" fmla="*/ 76167 w 147817"/>
                  <a:gd name="connsiteY1-4" fmla="*/ 0 h 241400"/>
                  <a:gd name="connsiteX2-5" fmla="*/ 147817 w 147817"/>
                  <a:gd name="connsiteY2-6" fmla="*/ 220938 h 241400"/>
                  <a:gd name="connsiteX3-7" fmla="*/ 0 w 147817"/>
                  <a:gd name="connsiteY3-8" fmla="*/ 241400 h 241400"/>
                  <a:gd name="connsiteX0-9" fmla="*/ 0 w 147817"/>
                  <a:gd name="connsiteY0-10" fmla="*/ 241400 h 241400"/>
                  <a:gd name="connsiteX1-11" fmla="*/ 76167 w 147817"/>
                  <a:gd name="connsiteY1-12" fmla="*/ 0 h 241400"/>
                  <a:gd name="connsiteX2-13" fmla="*/ 147817 w 147817"/>
                  <a:gd name="connsiteY2-14" fmla="*/ 220938 h 241400"/>
                  <a:gd name="connsiteX3-15" fmla="*/ 93041 w 147817"/>
                  <a:gd name="connsiteY3-16" fmla="*/ 237777 h 241400"/>
                  <a:gd name="connsiteX4" fmla="*/ 0 w 147817"/>
                  <a:gd name="connsiteY4" fmla="*/ 241400 h 241400"/>
                  <a:gd name="connsiteX0-17" fmla="*/ 0 w 157448"/>
                  <a:gd name="connsiteY0-18" fmla="*/ 249678 h 249678"/>
                  <a:gd name="connsiteX1-19" fmla="*/ 85798 w 157448"/>
                  <a:gd name="connsiteY1-20" fmla="*/ 0 h 249678"/>
                  <a:gd name="connsiteX2-21" fmla="*/ 157448 w 157448"/>
                  <a:gd name="connsiteY2-22" fmla="*/ 220938 h 249678"/>
                  <a:gd name="connsiteX3-23" fmla="*/ 102672 w 157448"/>
                  <a:gd name="connsiteY3-24" fmla="*/ 237777 h 249678"/>
                  <a:gd name="connsiteX4-25" fmla="*/ 0 w 157448"/>
                  <a:gd name="connsiteY4-26" fmla="*/ 249678 h 249678"/>
                  <a:gd name="connsiteX0-27" fmla="*/ 0 w 152521"/>
                  <a:gd name="connsiteY0-28" fmla="*/ 227356 h 237777"/>
                  <a:gd name="connsiteX1-29" fmla="*/ 80871 w 152521"/>
                  <a:gd name="connsiteY1-30" fmla="*/ 0 h 237777"/>
                  <a:gd name="connsiteX2-31" fmla="*/ 152521 w 152521"/>
                  <a:gd name="connsiteY2-32" fmla="*/ 220938 h 237777"/>
                  <a:gd name="connsiteX3-33" fmla="*/ 97745 w 152521"/>
                  <a:gd name="connsiteY3-34" fmla="*/ 237777 h 237777"/>
                  <a:gd name="connsiteX4-35" fmla="*/ 0 w 152521"/>
                  <a:gd name="connsiteY4-36" fmla="*/ 227356 h 237777"/>
                  <a:gd name="connsiteX0-37" fmla="*/ 0 w 152521"/>
                  <a:gd name="connsiteY0-38" fmla="*/ 227356 h 230336"/>
                  <a:gd name="connsiteX1-39" fmla="*/ 80871 w 152521"/>
                  <a:gd name="connsiteY1-40" fmla="*/ 0 h 230336"/>
                  <a:gd name="connsiteX2-41" fmla="*/ 152521 w 152521"/>
                  <a:gd name="connsiteY2-42" fmla="*/ 220938 h 230336"/>
                  <a:gd name="connsiteX3-43" fmla="*/ 99387 w 152521"/>
                  <a:gd name="connsiteY3-44" fmla="*/ 230336 h 230336"/>
                  <a:gd name="connsiteX4-45" fmla="*/ 0 w 152521"/>
                  <a:gd name="connsiteY4-46" fmla="*/ 227356 h 230336"/>
                  <a:gd name="connsiteX0-47" fmla="*/ 0 w 148655"/>
                  <a:gd name="connsiteY0-48" fmla="*/ 233411 h 233411"/>
                  <a:gd name="connsiteX1-49" fmla="*/ 77005 w 148655"/>
                  <a:gd name="connsiteY1-50" fmla="*/ 0 h 233411"/>
                  <a:gd name="connsiteX2-51" fmla="*/ 148655 w 148655"/>
                  <a:gd name="connsiteY2-52" fmla="*/ 220938 h 233411"/>
                  <a:gd name="connsiteX3-53" fmla="*/ 95521 w 148655"/>
                  <a:gd name="connsiteY3-54" fmla="*/ 230336 h 233411"/>
                  <a:gd name="connsiteX4-55" fmla="*/ 0 w 148655"/>
                  <a:gd name="connsiteY4-56" fmla="*/ 233411 h 2334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/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-1" fmla="*/ 0 w 140684"/>
                  <a:gd name="connsiteY0-2" fmla="*/ 235324 h 235324"/>
                  <a:gd name="connsiteX1-3" fmla="*/ 70062 w 140684"/>
                  <a:gd name="connsiteY1-4" fmla="*/ 0 h 235324"/>
                  <a:gd name="connsiteX2-5" fmla="*/ 140684 w 140684"/>
                  <a:gd name="connsiteY2-6" fmla="*/ 229327 h 235324"/>
                  <a:gd name="connsiteX3-7" fmla="*/ 0 w 140684"/>
                  <a:gd name="connsiteY3-8" fmla="*/ 235324 h 235324"/>
                  <a:gd name="connsiteX0-9" fmla="*/ 0 w 146121"/>
                  <a:gd name="connsiteY0-10" fmla="*/ 228765 h 229327"/>
                  <a:gd name="connsiteX1-11" fmla="*/ 75499 w 146121"/>
                  <a:gd name="connsiteY1-12" fmla="*/ 0 h 229327"/>
                  <a:gd name="connsiteX2-13" fmla="*/ 146121 w 146121"/>
                  <a:gd name="connsiteY2-14" fmla="*/ 229327 h 229327"/>
                  <a:gd name="connsiteX3-15" fmla="*/ 0 w 146121"/>
                  <a:gd name="connsiteY3-16" fmla="*/ 228765 h 229327"/>
                  <a:gd name="connsiteX0-17" fmla="*/ 0 w 144798"/>
                  <a:gd name="connsiteY0-18" fmla="*/ 228765 h 234850"/>
                  <a:gd name="connsiteX1-19" fmla="*/ 75499 w 144798"/>
                  <a:gd name="connsiteY1-20" fmla="*/ 0 h 234850"/>
                  <a:gd name="connsiteX2-21" fmla="*/ 144798 w 144798"/>
                  <a:gd name="connsiteY2-22" fmla="*/ 234850 h 234850"/>
                  <a:gd name="connsiteX3-23" fmla="*/ 0 w 144798"/>
                  <a:gd name="connsiteY3-24" fmla="*/ 228765 h 234850"/>
                  <a:gd name="connsiteX0-25" fmla="*/ 0 w 150321"/>
                  <a:gd name="connsiteY0-26" fmla="*/ 227442 h 234850"/>
                  <a:gd name="connsiteX1-27" fmla="*/ 81022 w 150321"/>
                  <a:gd name="connsiteY1-28" fmla="*/ 0 h 234850"/>
                  <a:gd name="connsiteX2-29" fmla="*/ 150321 w 150321"/>
                  <a:gd name="connsiteY2-30" fmla="*/ 234850 h 234850"/>
                  <a:gd name="connsiteX3-31" fmla="*/ 0 w 150321"/>
                  <a:gd name="connsiteY3-32" fmla="*/ 227442 h 234850"/>
                  <a:gd name="connsiteX0-33" fmla="*/ 0 w 149171"/>
                  <a:gd name="connsiteY0-34" fmla="*/ 227442 h 229902"/>
                  <a:gd name="connsiteX1-35" fmla="*/ 81022 w 149171"/>
                  <a:gd name="connsiteY1-36" fmla="*/ 0 h 229902"/>
                  <a:gd name="connsiteX2-37" fmla="*/ 149171 w 149171"/>
                  <a:gd name="connsiteY2-38" fmla="*/ 229902 h 229902"/>
                  <a:gd name="connsiteX3-39" fmla="*/ 0 w 149171"/>
                  <a:gd name="connsiteY3-40" fmla="*/ 227442 h 2299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/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/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-1" fmla="*/ 25979 w 512796"/>
                  <a:gd name="connsiteY0-2" fmla="*/ 45738 h 183163"/>
                  <a:gd name="connsiteX1-3" fmla="*/ 3119 w 512796"/>
                  <a:gd name="connsiteY1-4" fmla="*/ 99078 h 183163"/>
                  <a:gd name="connsiteX2-5" fmla="*/ 86939 w 512796"/>
                  <a:gd name="connsiteY2-6" fmla="*/ 167658 h 183163"/>
                  <a:gd name="connsiteX3-7" fmla="*/ 239339 w 512796"/>
                  <a:gd name="connsiteY3-8" fmla="*/ 99078 h 183163"/>
                  <a:gd name="connsiteX4-9" fmla="*/ 262199 w 512796"/>
                  <a:gd name="connsiteY4-10" fmla="*/ 18 h 183163"/>
                  <a:gd name="connsiteX5-11" fmla="*/ 262188 w 512796"/>
                  <a:gd name="connsiteY5-12" fmla="*/ 107103 h 183163"/>
                  <a:gd name="connsiteX6-13" fmla="*/ 361259 w 512796"/>
                  <a:gd name="connsiteY6-14" fmla="*/ 182898 h 183163"/>
                  <a:gd name="connsiteX7-15" fmla="*/ 506039 w 512796"/>
                  <a:gd name="connsiteY7-16" fmla="*/ 129558 h 183163"/>
                  <a:gd name="connsiteX8-17" fmla="*/ 475559 w 512796"/>
                  <a:gd name="connsiteY8-18" fmla="*/ 60978 h 183163"/>
                  <a:gd name="connsiteX0-19" fmla="*/ 25979 w 505781"/>
                  <a:gd name="connsiteY0-20" fmla="*/ 45738 h 184207"/>
                  <a:gd name="connsiteX1-21" fmla="*/ 3119 w 505781"/>
                  <a:gd name="connsiteY1-22" fmla="*/ 99078 h 184207"/>
                  <a:gd name="connsiteX2-23" fmla="*/ 86939 w 505781"/>
                  <a:gd name="connsiteY2-24" fmla="*/ 167658 h 184207"/>
                  <a:gd name="connsiteX3-25" fmla="*/ 239339 w 505781"/>
                  <a:gd name="connsiteY3-26" fmla="*/ 99078 h 184207"/>
                  <a:gd name="connsiteX4-27" fmla="*/ 262199 w 505781"/>
                  <a:gd name="connsiteY4-28" fmla="*/ 18 h 184207"/>
                  <a:gd name="connsiteX5-29" fmla="*/ 262188 w 505781"/>
                  <a:gd name="connsiteY5-30" fmla="*/ 107103 h 184207"/>
                  <a:gd name="connsiteX6-31" fmla="*/ 361259 w 505781"/>
                  <a:gd name="connsiteY6-32" fmla="*/ 182898 h 184207"/>
                  <a:gd name="connsiteX7-33" fmla="*/ 497419 w 505781"/>
                  <a:gd name="connsiteY7-34" fmla="*/ 148177 h 184207"/>
                  <a:gd name="connsiteX8-35" fmla="*/ 475559 w 505781"/>
                  <a:gd name="connsiteY8-36" fmla="*/ 60978 h 184207"/>
                  <a:gd name="connsiteX0-37" fmla="*/ 27273 w 507075"/>
                  <a:gd name="connsiteY0-38" fmla="*/ 45738 h 184207"/>
                  <a:gd name="connsiteX1-39" fmla="*/ 4413 w 507075"/>
                  <a:gd name="connsiteY1-40" fmla="*/ 99078 h 184207"/>
                  <a:gd name="connsiteX2-41" fmla="*/ 107458 w 507075"/>
                  <a:gd name="connsiteY2-42" fmla="*/ 164864 h 184207"/>
                  <a:gd name="connsiteX3-43" fmla="*/ 240633 w 507075"/>
                  <a:gd name="connsiteY3-44" fmla="*/ 99078 h 184207"/>
                  <a:gd name="connsiteX4-45" fmla="*/ 263493 w 507075"/>
                  <a:gd name="connsiteY4-46" fmla="*/ 18 h 184207"/>
                  <a:gd name="connsiteX5-47" fmla="*/ 263482 w 507075"/>
                  <a:gd name="connsiteY5-48" fmla="*/ 107103 h 184207"/>
                  <a:gd name="connsiteX6-49" fmla="*/ 362553 w 507075"/>
                  <a:gd name="connsiteY6-50" fmla="*/ 182898 h 184207"/>
                  <a:gd name="connsiteX7-51" fmla="*/ 498713 w 507075"/>
                  <a:gd name="connsiteY7-52" fmla="*/ 148177 h 184207"/>
                  <a:gd name="connsiteX8-53" fmla="*/ 476853 w 507075"/>
                  <a:gd name="connsiteY8-54" fmla="*/ 60978 h 184207"/>
                  <a:gd name="connsiteX0-55" fmla="*/ 18837 w 498639"/>
                  <a:gd name="connsiteY0-56" fmla="*/ 45738 h 184207"/>
                  <a:gd name="connsiteX1-57" fmla="*/ 6379 w 498639"/>
                  <a:gd name="connsiteY1-58" fmla="*/ 118708 h 184207"/>
                  <a:gd name="connsiteX2-59" fmla="*/ 99022 w 498639"/>
                  <a:gd name="connsiteY2-60" fmla="*/ 164864 h 184207"/>
                  <a:gd name="connsiteX3-61" fmla="*/ 232197 w 498639"/>
                  <a:gd name="connsiteY3-62" fmla="*/ 99078 h 184207"/>
                  <a:gd name="connsiteX4-63" fmla="*/ 255057 w 498639"/>
                  <a:gd name="connsiteY4-64" fmla="*/ 18 h 184207"/>
                  <a:gd name="connsiteX5-65" fmla="*/ 255046 w 498639"/>
                  <a:gd name="connsiteY5-66" fmla="*/ 107103 h 184207"/>
                  <a:gd name="connsiteX6-67" fmla="*/ 354117 w 498639"/>
                  <a:gd name="connsiteY6-68" fmla="*/ 182898 h 184207"/>
                  <a:gd name="connsiteX7-69" fmla="*/ 490277 w 498639"/>
                  <a:gd name="connsiteY7-70" fmla="*/ 148177 h 184207"/>
                  <a:gd name="connsiteX8-71" fmla="*/ 468417 w 498639"/>
                  <a:gd name="connsiteY8-72" fmla="*/ 60978 h 184207"/>
                  <a:gd name="connsiteX0-73" fmla="*/ 18837 w 490561"/>
                  <a:gd name="connsiteY0-74" fmla="*/ 45738 h 184149"/>
                  <a:gd name="connsiteX1-75" fmla="*/ 6379 w 490561"/>
                  <a:gd name="connsiteY1-76" fmla="*/ 118708 h 184149"/>
                  <a:gd name="connsiteX2-77" fmla="*/ 99022 w 490561"/>
                  <a:gd name="connsiteY2-78" fmla="*/ 164864 h 184149"/>
                  <a:gd name="connsiteX3-79" fmla="*/ 232197 w 490561"/>
                  <a:gd name="connsiteY3-80" fmla="*/ 99078 h 184149"/>
                  <a:gd name="connsiteX4-81" fmla="*/ 255057 w 490561"/>
                  <a:gd name="connsiteY4-82" fmla="*/ 18 h 184149"/>
                  <a:gd name="connsiteX5-83" fmla="*/ 255046 w 490561"/>
                  <a:gd name="connsiteY5-84" fmla="*/ 107103 h 184149"/>
                  <a:gd name="connsiteX6-85" fmla="*/ 354117 w 490561"/>
                  <a:gd name="connsiteY6-86" fmla="*/ 182898 h 184149"/>
                  <a:gd name="connsiteX7-87" fmla="*/ 478863 w 490561"/>
                  <a:gd name="connsiteY7-88" fmla="*/ 147570 h 184149"/>
                  <a:gd name="connsiteX8-89" fmla="*/ 468417 w 490561"/>
                  <a:gd name="connsiteY8-90" fmla="*/ 60978 h 184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/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/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/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/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/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/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/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/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/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/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/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/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/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  <a:gd name="connsiteX0-25" fmla="*/ 0 w 252648"/>
                  <a:gd name="connsiteY0-26" fmla="*/ 368803 h 375202"/>
                  <a:gd name="connsiteX1-27" fmla="*/ 126768 w 252648"/>
                  <a:gd name="connsiteY1-28" fmla="*/ 0 h 375202"/>
                  <a:gd name="connsiteX2-29" fmla="*/ 252648 w 252648"/>
                  <a:gd name="connsiteY2-30" fmla="*/ 375202 h 375202"/>
                  <a:gd name="connsiteX3-31" fmla="*/ 0 w 252648"/>
                  <a:gd name="connsiteY3-32" fmla="*/ 368803 h 3752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/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/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/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  <a:gd name="connsiteX0-25" fmla="*/ 0 w 258797"/>
                  <a:gd name="connsiteY0-26" fmla="*/ 375349 h 375349"/>
                  <a:gd name="connsiteX1-27" fmla="*/ 131511 w 258797"/>
                  <a:gd name="connsiteY1-28" fmla="*/ 0 h 375349"/>
                  <a:gd name="connsiteX2-29" fmla="*/ 258797 w 258797"/>
                  <a:gd name="connsiteY2-30" fmla="*/ 367905 h 375349"/>
                  <a:gd name="connsiteX3-31" fmla="*/ 0 w 258797"/>
                  <a:gd name="connsiteY3-32" fmla="*/ 375349 h 375349"/>
                  <a:gd name="connsiteX0-33" fmla="*/ 0 w 257191"/>
                  <a:gd name="connsiteY0-34" fmla="*/ 369901 h 369901"/>
                  <a:gd name="connsiteX1-35" fmla="*/ 129905 w 257191"/>
                  <a:gd name="connsiteY1-36" fmla="*/ 0 h 369901"/>
                  <a:gd name="connsiteX2-37" fmla="*/ 257191 w 257191"/>
                  <a:gd name="connsiteY2-38" fmla="*/ 367905 h 369901"/>
                  <a:gd name="connsiteX3-39" fmla="*/ 0 w 257191"/>
                  <a:gd name="connsiteY3-40" fmla="*/ 369901 h 3699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/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/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  <a:gd name="connsiteX0-17" fmla="*/ 0 w 266697"/>
                  <a:gd name="connsiteY0-18" fmla="*/ 358118 h 358118"/>
                  <a:gd name="connsiteX1-19" fmla="*/ 132331 w 266697"/>
                  <a:gd name="connsiteY1-20" fmla="*/ 0 h 358118"/>
                  <a:gd name="connsiteX2-21" fmla="*/ 266697 w 266697"/>
                  <a:gd name="connsiteY2-22" fmla="*/ 355845 h 358118"/>
                  <a:gd name="connsiteX3-23" fmla="*/ 0 w 266697"/>
                  <a:gd name="connsiteY3-24" fmla="*/ 358118 h 358118"/>
                  <a:gd name="connsiteX0-25" fmla="*/ 0 w 266697"/>
                  <a:gd name="connsiteY0-26" fmla="*/ 358118 h 361904"/>
                  <a:gd name="connsiteX1-27" fmla="*/ 132331 w 266697"/>
                  <a:gd name="connsiteY1-28" fmla="*/ 0 h 361904"/>
                  <a:gd name="connsiteX2-29" fmla="*/ 266697 w 266697"/>
                  <a:gd name="connsiteY2-30" fmla="*/ 355845 h 361904"/>
                  <a:gd name="connsiteX3-31" fmla="*/ 10630 w 266697"/>
                  <a:gd name="connsiteY3-32" fmla="*/ 361904 h 361904"/>
                  <a:gd name="connsiteX4" fmla="*/ 0 w 266697"/>
                  <a:gd name="connsiteY4" fmla="*/ 358118 h 361904"/>
                  <a:gd name="connsiteX0-33" fmla="*/ 0 w 262481"/>
                  <a:gd name="connsiteY0-34" fmla="*/ 358118 h 361904"/>
                  <a:gd name="connsiteX1-35" fmla="*/ 132331 w 262481"/>
                  <a:gd name="connsiteY1-36" fmla="*/ 0 h 361904"/>
                  <a:gd name="connsiteX2-37" fmla="*/ 262481 w 262481"/>
                  <a:gd name="connsiteY2-38" fmla="*/ 361661 h 361904"/>
                  <a:gd name="connsiteX3-39" fmla="*/ 10630 w 262481"/>
                  <a:gd name="connsiteY3-40" fmla="*/ 361904 h 361904"/>
                  <a:gd name="connsiteX4-41" fmla="*/ 0 w 262481"/>
                  <a:gd name="connsiteY4-42" fmla="*/ 358118 h 3619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41" y="connsiteY4-42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/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/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/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/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/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/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/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/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/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-1" fmla="*/ 1174656 w 2523574"/>
                      <a:gd name="connsiteY0-2" fmla="*/ 2778768 h 2891631"/>
                      <a:gd name="connsiteX1-3" fmla="*/ 610776 w 2523574"/>
                      <a:gd name="connsiteY1-4" fmla="*/ 2291088 h 2891631"/>
                      <a:gd name="connsiteX2-5" fmla="*/ 280576 w 2523574"/>
                      <a:gd name="connsiteY2-6" fmla="*/ 1833888 h 2891631"/>
                      <a:gd name="connsiteX3-7" fmla="*/ 128176 w 2523574"/>
                      <a:gd name="connsiteY3-8" fmla="*/ 1417328 h 2891631"/>
                      <a:gd name="connsiteX4-9" fmla="*/ 46896 w 2523574"/>
                      <a:gd name="connsiteY4-10" fmla="*/ 1066808 h 2891631"/>
                      <a:gd name="connsiteX5-11" fmla="*/ 31656 w 2523574"/>
                      <a:gd name="connsiteY5-12" fmla="*/ 629928 h 2891631"/>
                      <a:gd name="connsiteX6-13" fmla="*/ 16416 w 2523574"/>
                      <a:gd name="connsiteY6-14" fmla="*/ 147328 h 2891631"/>
                      <a:gd name="connsiteX7-15" fmla="*/ 41816 w 2523574"/>
                      <a:gd name="connsiteY7-16" fmla="*/ 8 h 2891631"/>
                      <a:gd name="connsiteX8-17" fmla="*/ 478696 w 2523574"/>
                      <a:gd name="connsiteY8-18" fmla="*/ 142248 h 2891631"/>
                      <a:gd name="connsiteX9-19" fmla="*/ 1154336 w 2523574"/>
                      <a:gd name="connsiteY9-20" fmla="*/ 497848 h 2891631"/>
                      <a:gd name="connsiteX10-21" fmla="*/ 1494696 w 2523574"/>
                      <a:gd name="connsiteY10-22" fmla="*/ 721368 h 2891631"/>
                      <a:gd name="connsiteX11-23" fmla="*/ 1829976 w 2523574"/>
                      <a:gd name="connsiteY11-24" fmla="*/ 1071888 h 2891631"/>
                      <a:gd name="connsiteX12-25" fmla="*/ 2129696 w 2523574"/>
                      <a:gd name="connsiteY12-26" fmla="*/ 1391928 h 2891631"/>
                      <a:gd name="connsiteX13-27" fmla="*/ 2297336 w 2523574"/>
                      <a:gd name="connsiteY13-28" fmla="*/ 1752608 h 2891631"/>
                      <a:gd name="connsiteX14-29" fmla="*/ 2373536 w 2523574"/>
                      <a:gd name="connsiteY14-30" fmla="*/ 2032008 h 2891631"/>
                      <a:gd name="connsiteX15-31" fmla="*/ 2459896 w 2523574"/>
                      <a:gd name="connsiteY15-32" fmla="*/ 2473968 h 2891631"/>
                      <a:gd name="connsiteX16-33" fmla="*/ 2480216 w 2523574"/>
                      <a:gd name="connsiteY16-34" fmla="*/ 2667008 h 2891631"/>
                      <a:gd name="connsiteX17-35" fmla="*/ 2510696 w 2523574"/>
                      <a:gd name="connsiteY17-36" fmla="*/ 2814328 h 2891631"/>
                      <a:gd name="connsiteX18-37" fmla="*/ 2510696 w 2523574"/>
                      <a:gd name="connsiteY18-38" fmla="*/ 2860048 h 2891631"/>
                      <a:gd name="connsiteX19-39" fmla="*/ 2353216 w 2523574"/>
                      <a:gd name="connsiteY19-40" fmla="*/ 2890528 h 2891631"/>
                      <a:gd name="connsiteX20-41" fmla="*/ 1875696 w 2523574"/>
                      <a:gd name="connsiteY20-42" fmla="*/ 2885448 h 2891631"/>
                      <a:gd name="connsiteX21-43" fmla="*/ 1255936 w 2523574"/>
                      <a:gd name="connsiteY21-44" fmla="*/ 2875288 h 2891631"/>
                      <a:gd name="connsiteX22-45" fmla="*/ 1174656 w 2523574"/>
                      <a:gd name="connsiteY22-46" fmla="*/ 2778768 h 2891631"/>
                      <a:gd name="connsiteX0-47" fmla="*/ 1174656 w 2523574"/>
                      <a:gd name="connsiteY0-48" fmla="*/ 2778768 h 2891631"/>
                      <a:gd name="connsiteX1-49" fmla="*/ 610776 w 2523574"/>
                      <a:gd name="connsiteY1-50" fmla="*/ 2291088 h 2891631"/>
                      <a:gd name="connsiteX2-51" fmla="*/ 280576 w 2523574"/>
                      <a:gd name="connsiteY2-52" fmla="*/ 1833888 h 2891631"/>
                      <a:gd name="connsiteX3-53" fmla="*/ 128176 w 2523574"/>
                      <a:gd name="connsiteY3-54" fmla="*/ 1417328 h 2891631"/>
                      <a:gd name="connsiteX4-55" fmla="*/ 46896 w 2523574"/>
                      <a:gd name="connsiteY4-56" fmla="*/ 1066808 h 2891631"/>
                      <a:gd name="connsiteX5-57" fmla="*/ 31656 w 2523574"/>
                      <a:gd name="connsiteY5-58" fmla="*/ 629928 h 2891631"/>
                      <a:gd name="connsiteX6-59" fmla="*/ 16416 w 2523574"/>
                      <a:gd name="connsiteY6-60" fmla="*/ 147328 h 2891631"/>
                      <a:gd name="connsiteX7-61" fmla="*/ 41816 w 2523574"/>
                      <a:gd name="connsiteY7-62" fmla="*/ 8 h 2891631"/>
                      <a:gd name="connsiteX8-63" fmla="*/ 478696 w 2523574"/>
                      <a:gd name="connsiteY8-64" fmla="*/ 142248 h 2891631"/>
                      <a:gd name="connsiteX9-65" fmla="*/ 1154336 w 2523574"/>
                      <a:gd name="connsiteY9-66" fmla="*/ 497848 h 2891631"/>
                      <a:gd name="connsiteX10-67" fmla="*/ 1494696 w 2523574"/>
                      <a:gd name="connsiteY10-68" fmla="*/ 721368 h 2891631"/>
                      <a:gd name="connsiteX11-69" fmla="*/ 1829976 w 2523574"/>
                      <a:gd name="connsiteY11-70" fmla="*/ 1071888 h 2891631"/>
                      <a:gd name="connsiteX12-71" fmla="*/ 2129696 w 2523574"/>
                      <a:gd name="connsiteY12-72" fmla="*/ 1391928 h 2891631"/>
                      <a:gd name="connsiteX13-73" fmla="*/ 2297336 w 2523574"/>
                      <a:gd name="connsiteY13-74" fmla="*/ 1752608 h 2891631"/>
                      <a:gd name="connsiteX14-75" fmla="*/ 2373536 w 2523574"/>
                      <a:gd name="connsiteY14-76" fmla="*/ 2032008 h 2891631"/>
                      <a:gd name="connsiteX15-77" fmla="*/ 2459896 w 2523574"/>
                      <a:gd name="connsiteY15-78" fmla="*/ 2473968 h 2891631"/>
                      <a:gd name="connsiteX16-79" fmla="*/ 2480216 w 2523574"/>
                      <a:gd name="connsiteY16-80" fmla="*/ 2667008 h 2891631"/>
                      <a:gd name="connsiteX17-81" fmla="*/ 2510696 w 2523574"/>
                      <a:gd name="connsiteY17-82" fmla="*/ 2814328 h 2891631"/>
                      <a:gd name="connsiteX18-83" fmla="*/ 2510696 w 2523574"/>
                      <a:gd name="connsiteY18-84" fmla="*/ 2860048 h 2891631"/>
                      <a:gd name="connsiteX19-85" fmla="*/ 2353216 w 2523574"/>
                      <a:gd name="connsiteY19-86" fmla="*/ 2890528 h 2891631"/>
                      <a:gd name="connsiteX20-87" fmla="*/ 1875696 w 2523574"/>
                      <a:gd name="connsiteY20-88" fmla="*/ 2885448 h 2891631"/>
                      <a:gd name="connsiteX21-89" fmla="*/ 1306736 w 2523574"/>
                      <a:gd name="connsiteY21-90" fmla="*/ 2870208 h 2891631"/>
                      <a:gd name="connsiteX22-91" fmla="*/ 1174656 w 2523574"/>
                      <a:gd name="connsiteY22-92" fmla="*/ 2778768 h 2891631"/>
                      <a:gd name="connsiteX0-93" fmla="*/ 1174656 w 2523574"/>
                      <a:gd name="connsiteY0-94" fmla="*/ 2778768 h 2891631"/>
                      <a:gd name="connsiteX1-95" fmla="*/ 610776 w 2523574"/>
                      <a:gd name="connsiteY1-96" fmla="*/ 2291088 h 2891631"/>
                      <a:gd name="connsiteX2-97" fmla="*/ 280576 w 2523574"/>
                      <a:gd name="connsiteY2-98" fmla="*/ 1833888 h 2891631"/>
                      <a:gd name="connsiteX3-99" fmla="*/ 128176 w 2523574"/>
                      <a:gd name="connsiteY3-100" fmla="*/ 1417328 h 2891631"/>
                      <a:gd name="connsiteX4-101" fmla="*/ 46896 w 2523574"/>
                      <a:gd name="connsiteY4-102" fmla="*/ 1066808 h 2891631"/>
                      <a:gd name="connsiteX5-103" fmla="*/ 31656 w 2523574"/>
                      <a:gd name="connsiteY5-104" fmla="*/ 629928 h 2891631"/>
                      <a:gd name="connsiteX6-105" fmla="*/ 16416 w 2523574"/>
                      <a:gd name="connsiteY6-106" fmla="*/ 147328 h 2891631"/>
                      <a:gd name="connsiteX7-107" fmla="*/ 41816 w 2523574"/>
                      <a:gd name="connsiteY7-108" fmla="*/ 8 h 2891631"/>
                      <a:gd name="connsiteX8-109" fmla="*/ 478696 w 2523574"/>
                      <a:gd name="connsiteY8-110" fmla="*/ 142248 h 2891631"/>
                      <a:gd name="connsiteX9-111" fmla="*/ 1154336 w 2523574"/>
                      <a:gd name="connsiteY9-112" fmla="*/ 497848 h 2891631"/>
                      <a:gd name="connsiteX10-113" fmla="*/ 1494696 w 2523574"/>
                      <a:gd name="connsiteY10-114" fmla="*/ 721368 h 2891631"/>
                      <a:gd name="connsiteX11-115" fmla="*/ 1829976 w 2523574"/>
                      <a:gd name="connsiteY11-116" fmla="*/ 1071888 h 2891631"/>
                      <a:gd name="connsiteX12-117" fmla="*/ 2129696 w 2523574"/>
                      <a:gd name="connsiteY12-118" fmla="*/ 1391928 h 2891631"/>
                      <a:gd name="connsiteX13-119" fmla="*/ 2297336 w 2523574"/>
                      <a:gd name="connsiteY13-120" fmla="*/ 1752608 h 2891631"/>
                      <a:gd name="connsiteX14-121" fmla="*/ 2373536 w 2523574"/>
                      <a:gd name="connsiteY14-122" fmla="*/ 2032008 h 2891631"/>
                      <a:gd name="connsiteX15-123" fmla="*/ 2459896 w 2523574"/>
                      <a:gd name="connsiteY15-124" fmla="*/ 2473968 h 2891631"/>
                      <a:gd name="connsiteX16-125" fmla="*/ 2480216 w 2523574"/>
                      <a:gd name="connsiteY16-126" fmla="*/ 2667008 h 2891631"/>
                      <a:gd name="connsiteX17-127" fmla="*/ 2510696 w 2523574"/>
                      <a:gd name="connsiteY17-128" fmla="*/ 2814328 h 2891631"/>
                      <a:gd name="connsiteX18-129" fmla="*/ 2510696 w 2523574"/>
                      <a:gd name="connsiteY18-130" fmla="*/ 2860048 h 2891631"/>
                      <a:gd name="connsiteX19-131" fmla="*/ 2353216 w 2523574"/>
                      <a:gd name="connsiteY19-132" fmla="*/ 2890528 h 2891631"/>
                      <a:gd name="connsiteX20-133" fmla="*/ 1875696 w 2523574"/>
                      <a:gd name="connsiteY20-134" fmla="*/ 2885448 h 2891631"/>
                      <a:gd name="connsiteX21-135" fmla="*/ 1174656 w 2523574"/>
                      <a:gd name="connsiteY21-136" fmla="*/ 2778768 h 2891631"/>
                      <a:gd name="connsiteX0-137" fmla="*/ 1174656 w 2523574"/>
                      <a:gd name="connsiteY0-138" fmla="*/ 2809248 h 2891631"/>
                      <a:gd name="connsiteX1-139" fmla="*/ 610776 w 2523574"/>
                      <a:gd name="connsiteY1-140" fmla="*/ 2291088 h 2891631"/>
                      <a:gd name="connsiteX2-141" fmla="*/ 280576 w 2523574"/>
                      <a:gd name="connsiteY2-142" fmla="*/ 1833888 h 2891631"/>
                      <a:gd name="connsiteX3-143" fmla="*/ 128176 w 2523574"/>
                      <a:gd name="connsiteY3-144" fmla="*/ 1417328 h 2891631"/>
                      <a:gd name="connsiteX4-145" fmla="*/ 46896 w 2523574"/>
                      <a:gd name="connsiteY4-146" fmla="*/ 1066808 h 2891631"/>
                      <a:gd name="connsiteX5-147" fmla="*/ 31656 w 2523574"/>
                      <a:gd name="connsiteY5-148" fmla="*/ 629928 h 2891631"/>
                      <a:gd name="connsiteX6-149" fmla="*/ 16416 w 2523574"/>
                      <a:gd name="connsiteY6-150" fmla="*/ 147328 h 2891631"/>
                      <a:gd name="connsiteX7-151" fmla="*/ 41816 w 2523574"/>
                      <a:gd name="connsiteY7-152" fmla="*/ 8 h 2891631"/>
                      <a:gd name="connsiteX8-153" fmla="*/ 478696 w 2523574"/>
                      <a:gd name="connsiteY8-154" fmla="*/ 142248 h 2891631"/>
                      <a:gd name="connsiteX9-155" fmla="*/ 1154336 w 2523574"/>
                      <a:gd name="connsiteY9-156" fmla="*/ 497848 h 2891631"/>
                      <a:gd name="connsiteX10-157" fmla="*/ 1494696 w 2523574"/>
                      <a:gd name="connsiteY10-158" fmla="*/ 721368 h 2891631"/>
                      <a:gd name="connsiteX11-159" fmla="*/ 1829976 w 2523574"/>
                      <a:gd name="connsiteY11-160" fmla="*/ 1071888 h 2891631"/>
                      <a:gd name="connsiteX12-161" fmla="*/ 2129696 w 2523574"/>
                      <a:gd name="connsiteY12-162" fmla="*/ 1391928 h 2891631"/>
                      <a:gd name="connsiteX13-163" fmla="*/ 2297336 w 2523574"/>
                      <a:gd name="connsiteY13-164" fmla="*/ 1752608 h 2891631"/>
                      <a:gd name="connsiteX14-165" fmla="*/ 2373536 w 2523574"/>
                      <a:gd name="connsiteY14-166" fmla="*/ 2032008 h 2891631"/>
                      <a:gd name="connsiteX15-167" fmla="*/ 2459896 w 2523574"/>
                      <a:gd name="connsiteY15-168" fmla="*/ 2473968 h 2891631"/>
                      <a:gd name="connsiteX16-169" fmla="*/ 2480216 w 2523574"/>
                      <a:gd name="connsiteY16-170" fmla="*/ 2667008 h 2891631"/>
                      <a:gd name="connsiteX17-171" fmla="*/ 2510696 w 2523574"/>
                      <a:gd name="connsiteY17-172" fmla="*/ 2814328 h 2891631"/>
                      <a:gd name="connsiteX18-173" fmla="*/ 2510696 w 2523574"/>
                      <a:gd name="connsiteY18-174" fmla="*/ 2860048 h 2891631"/>
                      <a:gd name="connsiteX19-175" fmla="*/ 2353216 w 2523574"/>
                      <a:gd name="connsiteY19-176" fmla="*/ 2890528 h 2891631"/>
                      <a:gd name="connsiteX20-177" fmla="*/ 1875696 w 2523574"/>
                      <a:gd name="connsiteY20-178" fmla="*/ 2885448 h 2891631"/>
                      <a:gd name="connsiteX21-179" fmla="*/ 1174656 w 2523574"/>
                      <a:gd name="connsiteY21-180" fmla="*/ 2809248 h 2891631"/>
                      <a:gd name="connsiteX0-181" fmla="*/ 1174656 w 2523574"/>
                      <a:gd name="connsiteY0-182" fmla="*/ 2809248 h 2891631"/>
                      <a:gd name="connsiteX1-183" fmla="*/ 610776 w 2523574"/>
                      <a:gd name="connsiteY1-184" fmla="*/ 2291088 h 2891631"/>
                      <a:gd name="connsiteX2-185" fmla="*/ 280576 w 2523574"/>
                      <a:gd name="connsiteY2-186" fmla="*/ 1833888 h 2891631"/>
                      <a:gd name="connsiteX3-187" fmla="*/ 128176 w 2523574"/>
                      <a:gd name="connsiteY3-188" fmla="*/ 1417328 h 2891631"/>
                      <a:gd name="connsiteX4-189" fmla="*/ 46896 w 2523574"/>
                      <a:gd name="connsiteY4-190" fmla="*/ 1066808 h 2891631"/>
                      <a:gd name="connsiteX5-191" fmla="*/ 31656 w 2523574"/>
                      <a:gd name="connsiteY5-192" fmla="*/ 629928 h 2891631"/>
                      <a:gd name="connsiteX6-193" fmla="*/ 16416 w 2523574"/>
                      <a:gd name="connsiteY6-194" fmla="*/ 147328 h 2891631"/>
                      <a:gd name="connsiteX7-195" fmla="*/ 41816 w 2523574"/>
                      <a:gd name="connsiteY7-196" fmla="*/ 8 h 2891631"/>
                      <a:gd name="connsiteX8-197" fmla="*/ 478696 w 2523574"/>
                      <a:gd name="connsiteY8-198" fmla="*/ 142248 h 2891631"/>
                      <a:gd name="connsiteX9-199" fmla="*/ 1154336 w 2523574"/>
                      <a:gd name="connsiteY9-200" fmla="*/ 497848 h 2891631"/>
                      <a:gd name="connsiteX10-201" fmla="*/ 1494696 w 2523574"/>
                      <a:gd name="connsiteY10-202" fmla="*/ 721368 h 2891631"/>
                      <a:gd name="connsiteX11-203" fmla="*/ 1829976 w 2523574"/>
                      <a:gd name="connsiteY11-204" fmla="*/ 1071888 h 2891631"/>
                      <a:gd name="connsiteX12-205" fmla="*/ 2129696 w 2523574"/>
                      <a:gd name="connsiteY12-206" fmla="*/ 1391928 h 2891631"/>
                      <a:gd name="connsiteX13-207" fmla="*/ 2297336 w 2523574"/>
                      <a:gd name="connsiteY13-208" fmla="*/ 1752608 h 2891631"/>
                      <a:gd name="connsiteX14-209" fmla="*/ 2373536 w 2523574"/>
                      <a:gd name="connsiteY14-210" fmla="*/ 2032008 h 2891631"/>
                      <a:gd name="connsiteX15-211" fmla="*/ 2459896 w 2523574"/>
                      <a:gd name="connsiteY15-212" fmla="*/ 2473968 h 2891631"/>
                      <a:gd name="connsiteX16-213" fmla="*/ 2480216 w 2523574"/>
                      <a:gd name="connsiteY16-214" fmla="*/ 2667008 h 2891631"/>
                      <a:gd name="connsiteX17-215" fmla="*/ 2510696 w 2523574"/>
                      <a:gd name="connsiteY17-216" fmla="*/ 2814328 h 2891631"/>
                      <a:gd name="connsiteX18-217" fmla="*/ 2510696 w 2523574"/>
                      <a:gd name="connsiteY18-218" fmla="*/ 2860048 h 2891631"/>
                      <a:gd name="connsiteX19-219" fmla="*/ 2353216 w 2523574"/>
                      <a:gd name="connsiteY19-220" fmla="*/ 2890528 h 2891631"/>
                      <a:gd name="connsiteX20-221" fmla="*/ 1875696 w 2523574"/>
                      <a:gd name="connsiteY20-222" fmla="*/ 2885448 h 2891631"/>
                      <a:gd name="connsiteX21-223" fmla="*/ 1174656 w 2523574"/>
                      <a:gd name="connsiteY21-224" fmla="*/ 2809248 h 2891631"/>
                      <a:gd name="connsiteX0-225" fmla="*/ 1174656 w 2523574"/>
                      <a:gd name="connsiteY0-226" fmla="*/ 2809248 h 2891631"/>
                      <a:gd name="connsiteX1-227" fmla="*/ 554896 w 2523574"/>
                      <a:gd name="connsiteY1-228" fmla="*/ 2270768 h 2891631"/>
                      <a:gd name="connsiteX2-229" fmla="*/ 280576 w 2523574"/>
                      <a:gd name="connsiteY2-230" fmla="*/ 1833888 h 2891631"/>
                      <a:gd name="connsiteX3-231" fmla="*/ 128176 w 2523574"/>
                      <a:gd name="connsiteY3-232" fmla="*/ 1417328 h 2891631"/>
                      <a:gd name="connsiteX4-233" fmla="*/ 46896 w 2523574"/>
                      <a:gd name="connsiteY4-234" fmla="*/ 1066808 h 2891631"/>
                      <a:gd name="connsiteX5-235" fmla="*/ 31656 w 2523574"/>
                      <a:gd name="connsiteY5-236" fmla="*/ 629928 h 2891631"/>
                      <a:gd name="connsiteX6-237" fmla="*/ 16416 w 2523574"/>
                      <a:gd name="connsiteY6-238" fmla="*/ 147328 h 2891631"/>
                      <a:gd name="connsiteX7-239" fmla="*/ 41816 w 2523574"/>
                      <a:gd name="connsiteY7-240" fmla="*/ 8 h 2891631"/>
                      <a:gd name="connsiteX8-241" fmla="*/ 478696 w 2523574"/>
                      <a:gd name="connsiteY8-242" fmla="*/ 142248 h 2891631"/>
                      <a:gd name="connsiteX9-243" fmla="*/ 1154336 w 2523574"/>
                      <a:gd name="connsiteY9-244" fmla="*/ 497848 h 2891631"/>
                      <a:gd name="connsiteX10-245" fmla="*/ 1494696 w 2523574"/>
                      <a:gd name="connsiteY10-246" fmla="*/ 721368 h 2891631"/>
                      <a:gd name="connsiteX11-247" fmla="*/ 1829976 w 2523574"/>
                      <a:gd name="connsiteY11-248" fmla="*/ 1071888 h 2891631"/>
                      <a:gd name="connsiteX12-249" fmla="*/ 2129696 w 2523574"/>
                      <a:gd name="connsiteY12-250" fmla="*/ 1391928 h 2891631"/>
                      <a:gd name="connsiteX13-251" fmla="*/ 2297336 w 2523574"/>
                      <a:gd name="connsiteY13-252" fmla="*/ 1752608 h 2891631"/>
                      <a:gd name="connsiteX14-253" fmla="*/ 2373536 w 2523574"/>
                      <a:gd name="connsiteY14-254" fmla="*/ 2032008 h 2891631"/>
                      <a:gd name="connsiteX15-255" fmla="*/ 2459896 w 2523574"/>
                      <a:gd name="connsiteY15-256" fmla="*/ 2473968 h 2891631"/>
                      <a:gd name="connsiteX16-257" fmla="*/ 2480216 w 2523574"/>
                      <a:gd name="connsiteY16-258" fmla="*/ 2667008 h 2891631"/>
                      <a:gd name="connsiteX17-259" fmla="*/ 2510696 w 2523574"/>
                      <a:gd name="connsiteY17-260" fmla="*/ 2814328 h 2891631"/>
                      <a:gd name="connsiteX18-261" fmla="*/ 2510696 w 2523574"/>
                      <a:gd name="connsiteY18-262" fmla="*/ 2860048 h 2891631"/>
                      <a:gd name="connsiteX19-263" fmla="*/ 2353216 w 2523574"/>
                      <a:gd name="connsiteY19-264" fmla="*/ 2890528 h 2891631"/>
                      <a:gd name="connsiteX20-265" fmla="*/ 1875696 w 2523574"/>
                      <a:gd name="connsiteY20-266" fmla="*/ 2885448 h 2891631"/>
                      <a:gd name="connsiteX21-267" fmla="*/ 1174656 w 2523574"/>
                      <a:gd name="connsiteY21-268" fmla="*/ 2809248 h 289163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/>
                  <p:cNvCxnSpPr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/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/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/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/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/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/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-1" fmla="*/ 1174656 w 2523574"/>
                      <a:gd name="connsiteY0-2" fmla="*/ 2778768 h 2891631"/>
                      <a:gd name="connsiteX1-3" fmla="*/ 610776 w 2523574"/>
                      <a:gd name="connsiteY1-4" fmla="*/ 2291088 h 2891631"/>
                      <a:gd name="connsiteX2-5" fmla="*/ 280576 w 2523574"/>
                      <a:gd name="connsiteY2-6" fmla="*/ 1833888 h 2891631"/>
                      <a:gd name="connsiteX3-7" fmla="*/ 128176 w 2523574"/>
                      <a:gd name="connsiteY3-8" fmla="*/ 1417328 h 2891631"/>
                      <a:gd name="connsiteX4-9" fmla="*/ 46896 w 2523574"/>
                      <a:gd name="connsiteY4-10" fmla="*/ 1066808 h 2891631"/>
                      <a:gd name="connsiteX5-11" fmla="*/ 31656 w 2523574"/>
                      <a:gd name="connsiteY5-12" fmla="*/ 629928 h 2891631"/>
                      <a:gd name="connsiteX6-13" fmla="*/ 16416 w 2523574"/>
                      <a:gd name="connsiteY6-14" fmla="*/ 147328 h 2891631"/>
                      <a:gd name="connsiteX7-15" fmla="*/ 41816 w 2523574"/>
                      <a:gd name="connsiteY7-16" fmla="*/ 8 h 2891631"/>
                      <a:gd name="connsiteX8-17" fmla="*/ 478696 w 2523574"/>
                      <a:gd name="connsiteY8-18" fmla="*/ 142248 h 2891631"/>
                      <a:gd name="connsiteX9-19" fmla="*/ 1154336 w 2523574"/>
                      <a:gd name="connsiteY9-20" fmla="*/ 497848 h 2891631"/>
                      <a:gd name="connsiteX10-21" fmla="*/ 1494696 w 2523574"/>
                      <a:gd name="connsiteY10-22" fmla="*/ 721368 h 2891631"/>
                      <a:gd name="connsiteX11-23" fmla="*/ 1829976 w 2523574"/>
                      <a:gd name="connsiteY11-24" fmla="*/ 1071888 h 2891631"/>
                      <a:gd name="connsiteX12-25" fmla="*/ 2129696 w 2523574"/>
                      <a:gd name="connsiteY12-26" fmla="*/ 1391928 h 2891631"/>
                      <a:gd name="connsiteX13-27" fmla="*/ 2297336 w 2523574"/>
                      <a:gd name="connsiteY13-28" fmla="*/ 1752608 h 2891631"/>
                      <a:gd name="connsiteX14-29" fmla="*/ 2373536 w 2523574"/>
                      <a:gd name="connsiteY14-30" fmla="*/ 2032008 h 2891631"/>
                      <a:gd name="connsiteX15-31" fmla="*/ 2459896 w 2523574"/>
                      <a:gd name="connsiteY15-32" fmla="*/ 2473968 h 2891631"/>
                      <a:gd name="connsiteX16-33" fmla="*/ 2480216 w 2523574"/>
                      <a:gd name="connsiteY16-34" fmla="*/ 2667008 h 2891631"/>
                      <a:gd name="connsiteX17-35" fmla="*/ 2510696 w 2523574"/>
                      <a:gd name="connsiteY17-36" fmla="*/ 2814328 h 2891631"/>
                      <a:gd name="connsiteX18-37" fmla="*/ 2510696 w 2523574"/>
                      <a:gd name="connsiteY18-38" fmla="*/ 2860048 h 2891631"/>
                      <a:gd name="connsiteX19-39" fmla="*/ 2353216 w 2523574"/>
                      <a:gd name="connsiteY19-40" fmla="*/ 2890528 h 2891631"/>
                      <a:gd name="connsiteX20-41" fmla="*/ 1875696 w 2523574"/>
                      <a:gd name="connsiteY20-42" fmla="*/ 2885448 h 2891631"/>
                      <a:gd name="connsiteX21-43" fmla="*/ 1255936 w 2523574"/>
                      <a:gd name="connsiteY21-44" fmla="*/ 2875288 h 2891631"/>
                      <a:gd name="connsiteX22-45" fmla="*/ 1174656 w 2523574"/>
                      <a:gd name="connsiteY22-46" fmla="*/ 2778768 h 2891631"/>
                      <a:gd name="connsiteX0-47" fmla="*/ 1174656 w 2523574"/>
                      <a:gd name="connsiteY0-48" fmla="*/ 2778768 h 2891631"/>
                      <a:gd name="connsiteX1-49" fmla="*/ 610776 w 2523574"/>
                      <a:gd name="connsiteY1-50" fmla="*/ 2291088 h 2891631"/>
                      <a:gd name="connsiteX2-51" fmla="*/ 280576 w 2523574"/>
                      <a:gd name="connsiteY2-52" fmla="*/ 1833888 h 2891631"/>
                      <a:gd name="connsiteX3-53" fmla="*/ 128176 w 2523574"/>
                      <a:gd name="connsiteY3-54" fmla="*/ 1417328 h 2891631"/>
                      <a:gd name="connsiteX4-55" fmla="*/ 46896 w 2523574"/>
                      <a:gd name="connsiteY4-56" fmla="*/ 1066808 h 2891631"/>
                      <a:gd name="connsiteX5-57" fmla="*/ 31656 w 2523574"/>
                      <a:gd name="connsiteY5-58" fmla="*/ 629928 h 2891631"/>
                      <a:gd name="connsiteX6-59" fmla="*/ 16416 w 2523574"/>
                      <a:gd name="connsiteY6-60" fmla="*/ 147328 h 2891631"/>
                      <a:gd name="connsiteX7-61" fmla="*/ 41816 w 2523574"/>
                      <a:gd name="connsiteY7-62" fmla="*/ 8 h 2891631"/>
                      <a:gd name="connsiteX8-63" fmla="*/ 478696 w 2523574"/>
                      <a:gd name="connsiteY8-64" fmla="*/ 142248 h 2891631"/>
                      <a:gd name="connsiteX9-65" fmla="*/ 1154336 w 2523574"/>
                      <a:gd name="connsiteY9-66" fmla="*/ 497848 h 2891631"/>
                      <a:gd name="connsiteX10-67" fmla="*/ 1494696 w 2523574"/>
                      <a:gd name="connsiteY10-68" fmla="*/ 721368 h 2891631"/>
                      <a:gd name="connsiteX11-69" fmla="*/ 1829976 w 2523574"/>
                      <a:gd name="connsiteY11-70" fmla="*/ 1071888 h 2891631"/>
                      <a:gd name="connsiteX12-71" fmla="*/ 2129696 w 2523574"/>
                      <a:gd name="connsiteY12-72" fmla="*/ 1391928 h 2891631"/>
                      <a:gd name="connsiteX13-73" fmla="*/ 2297336 w 2523574"/>
                      <a:gd name="connsiteY13-74" fmla="*/ 1752608 h 2891631"/>
                      <a:gd name="connsiteX14-75" fmla="*/ 2373536 w 2523574"/>
                      <a:gd name="connsiteY14-76" fmla="*/ 2032008 h 2891631"/>
                      <a:gd name="connsiteX15-77" fmla="*/ 2459896 w 2523574"/>
                      <a:gd name="connsiteY15-78" fmla="*/ 2473968 h 2891631"/>
                      <a:gd name="connsiteX16-79" fmla="*/ 2480216 w 2523574"/>
                      <a:gd name="connsiteY16-80" fmla="*/ 2667008 h 2891631"/>
                      <a:gd name="connsiteX17-81" fmla="*/ 2510696 w 2523574"/>
                      <a:gd name="connsiteY17-82" fmla="*/ 2814328 h 2891631"/>
                      <a:gd name="connsiteX18-83" fmla="*/ 2510696 w 2523574"/>
                      <a:gd name="connsiteY18-84" fmla="*/ 2860048 h 2891631"/>
                      <a:gd name="connsiteX19-85" fmla="*/ 2353216 w 2523574"/>
                      <a:gd name="connsiteY19-86" fmla="*/ 2890528 h 2891631"/>
                      <a:gd name="connsiteX20-87" fmla="*/ 1875696 w 2523574"/>
                      <a:gd name="connsiteY20-88" fmla="*/ 2885448 h 2891631"/>
                      <a:gd name="connsiteX21-89" fmla="*/ 1306736 w 2523574"/>
                      <a:gd name="connsiteY21-90" fmla="*/ 2870208 h 2891631"/>
                      <a:gd name="connsiteX22-91" fmla="*/ 1174656 w 2523574"/>
                      <a:gd name="connsiteY22-92" fmla="*/ 2778768 h 2891631"/>
                      <a:gd name="connsiteX0-93" fmla="*/ 1174656 w 2523574"/>
                      <a:gd name="connsiteY0-94" fmla="*/ 2778768 h 2891631"/>
                      <a:gd name="connsiteX1-95" fmla="*/ 610776 w 2523574"/>
                      <a:gd name="connsiteY1-96" fmla="*/ 2291088 h 2891631"/>
                      <a:gd name="connsiteX2-97" fmla="*/ 280576 w 2523574"/>
                      <a:gd name="connsiteY2-98" fmla="*/ 1833888 h 2891631"/>
                      <a:gd name="connsiteX3-99" fmla="*/ 128176 w 2523574"/>
                      <a:gd name="connsiteY3-100" fmla="*/ 1417328 h 2891631"/>
                      <a:gd name="connsiteX4-101" fmla="*/ 46896 w 2523574"/>
                      <a:gd name="connsiteY4-102" fmla="*/ 1066808 h 2891631"/>
                      <a:gd name="connsiteX5-103" fmla="*/ 31656 w 2523574"/>
                      <a:gd name="connsiteY5-104" fmla="*/ 629928 h 2891631"/>
                      <a:gd name="connsiteX6-105" fmla="*/ 16416 w 2523574"/>
                      <a:gd name="connsiteY6-106" fmla="*/ 147328 h 2891631"/>
                      <a:gd name="connsiteX7-107" fmla="*/ 41816 w 2523574"/>
                      <a:gd name="connsiteY7-108" fmla="*/ 8 h 2891631"/>
                      <a:gd name="connsiteX8-109" fmla="*/ 478696 w 2523574"/>
                      <a:gd name="connsiteY8-110" fmla="*/ 142248 h 2891631"/>
                      <a:gd name="connsiteX9-111" fmla="*/ 1154336 w 2523574"/>
                      <a:gd name="connsiteY9-112" fmla="*/ 497848 h 2891631"/>
                      <a:gd name="connsiteX10-113" fmla="*/ 1494696 w 2523574"/>
                      <a:gd name="connsiteY10-114" fmla="*/ 721368 h 2891631"/>
                      <a:gd name="connsiteX11-115" fmla="*/ 1829976 w 2523574"/>
                      <a:gd name="connsiteY11-116" fmla="*/ 1071888 h 2891631"/>
                      <a:gd name="connsiteX12-117" fmla="*/ 2129696 w 2523574"/>
                      <a:gd name="connsiteY12-118" fmla="*/ 1391928 h 2891631"/>
                      <a:gd name="connsiteX13-119" fmla="*/ 2297336 w 2523574"/>
                      <a:gd name="connsiteY13-120" fmla="*/ 1752608 h 2891631"/>
                      <a:gd name="connsiteX14-121" fmla="*/ 2373536 w 2523574"/>
                      <a:gd name="connsiteY14-122" fmla="*/ 2032008 h 2891631"/>
                      <a:gd name="connsiteX15-123" fmla="*/ 2459896 w 2523574"/>
                      <a:gd name="connsiteY15-124" fmla="*/ 2473968 h 2891631"/>
                      <a:gd name="connsiteX16-125" fmla="*/ 2480216 w 2523574"/>
                      <a:gd name="connsiteY16-126" fmla="*/ 2667008 h 2891631"/>
                      <a:gd name="connsiteX17-127" fmla="*/ 2510696 w 2523574"/>
                      <a:gd name="connsiteY17-128" fmla="*/ 2814328 h 2891631"/>
                      <a:gd name="connsiteX18-129" fmla="*/ 2510696 w 2523574"/>
                      <a:gd name="connsiteY18-130" fmla="*/ 2860048 h 2891631"/>
                      <a:gd name="connsiteX19-131" fmla="*/ 2353216 w 2523574"/>
                      <a:gd name="connsiteY19-132" fmla="*/ 2890528 h 2891631"/>
                      <a:gd name="connsiteX20-133" fmla="*/ 1875696 w 2523574"/>
                      <a:gd name="connsiteY20-134" fmla="*/ 2885448 h 2891631"/>
                      <a:gd name="connsiteX21-135" fmla="*/ 1174656 w 2523574"/>
                      <a:gd name="connsiteY21-136" fmla="*/ 2778768 h 2891631"/>
                      <a:gd name="connsiteX0-137" fmla="*/ 1174656 w 2523574"/>
                      <a:gd name="connsiteY0-138" fmla="*/ 2809248 h 2891631"/>
                      <a:gd name="connsiteX1-139" fmla="*/ 610776 w 2523574"/>
                      <a:gd name="connsiteY1-140" fmla="*/ 2291088 h 2891631"/>
                      <a:gd name="connsiteX2-141" fmla="*/ 280576 w 2523574"/>
                      <a:gd name="connsiteY2-142" fmla="*/ 1833888 h 2891631"/>
                      <a:gd name="connsiteX3-143" fmla="*/ 128176 w 2523574"/>
                      <a:gd name="connsiteY3-144" fmla="*/ 1417328 h 2891631"/>
                      <a:gd name="connsiteX4-145" fmla="*/ 46896 w 2523574"/>
                      <a:gd name="connsiteY4-146" fmla="*/ 1066808 h 2891631"/>
                      <a:gd name="connsiteX5-147" fmla="*/ 31656 w 2523574"/>
                      <a:gd name="connsiteY5-148" fmla="*/ 629928 h 2891631"/>
                      <a:gd name="connsiteX6-149" fmla="*/ 16416 w 2523574"/>
                      <a:gd name="connsiteY6-150" fmla="*/ 147328 h 2891631"/>
                      <a:gd name="connsiteX7-151" fmla="*/ 41816 w 2523574"/>
                      <a:gd name="connsiteY7-152" fmla="*/ 8 h 2891631"/>
                      <a:gd name="connsiteX8-153" fmla="*/ 478696 w 2523574"/>
                      <a:gd name="connsiteY8-154" fmla="*/ 142248 h 2891631"/>
                      <a:gd name="connsiteX9-155" fmla="*/ 1154336 w 2523574"/>
                      <a:gd name="connsiteY9-156" fmla="*/ 497848 h 2891631"/>
                      <a:gd name="connsiteX10-157" fmla="*/ 1494696 w 2523574"/>
                      <a:gd name="connsiteY10-158" fmla="*/ 721368 h 2891631"/>
                      <a:gd name="connsiteX11-159" fmla="*/ 1829976 w 2523574"/>
                      <a:gd name="connsiteY11-160" fmla="*/ 1071888 h 2891631"/>
                      <a:gd name="connsiteX12-161" fmla="*/ 2129696 w 2523574"/>
                      <a:gd name="connsiteY12-162" fmla="*/ 1391928 h 2891631"/>
                      <a:gd name="connsiteX13-163" fmla="*/ 2297336 w 2523574"/>
                      <a:gd name="connsiteY13-164" fmla="*/ 1752608 h 2891631"/>
                      <a:gd name="connsiteX14-165" fmla="*/ 2373536 w 2523574"/>
                      <a:gd name="connsiteY14-166" fmla="*/ 2032008 h 2891631"/>
                      <a:gd name="connsiteX15-167" fmla="*/ 2459896 w 2523574"/>
                      <a:gd name="connsiteY15-168" fmla="*/ 2473968 h 2891631"/>
                      <a:gd name="connsiteX16-169" fmla="*/ 2480216 w 2523574"/>
                      <a:gd name="connsiteY16-170" fmla="*/ 2667008 h 2891631"/>
                      <a:gd name="connsiteX17-171" fmla="*/ 2510696 w 2523574"/>
                      <a:gd name="connsiteY17-172" fmla="*/ 2814328 h 2891631"/>
                      <a:gd name="connsiteX18-173" fmla="*/ 2510696 w 2523574"/>
                      <a:gd name="connsiteY18-174" fmla="*/ 2860048 h 2891631"/>
                      <a:gd name="connsiteX19-175" fmla="*/ 2353216 w 2523574"/>
                      <a:gd name="connsiteY19-176" fmla="*/ 2890528 h 2891631"/>
                      <a:gd name="connsiteX20-177" fmla="*/ 1875696 w 2523574"/>
                      <a:gd name="connsiteY20-178" fmla="*/ 2885448 h 2891631"/>
                      <a:gd name="connsiteX21-179" fmla="*/ 1174656 w 2523574"/>
                      <a:gd name="connsiteY21-180" fmla="*/ 2809248 h 2891631"/>
                      <a:gd name="connsiteX0-181" fmla="*/ 1174656 w 2523574"/>
                      <a:gd name="connsiteY0-182" fmla="*/ 2809248 h 2891631"/>
                      <a:gd name="connsiteX1-183" fmla="*/ 610776 w 2523574"/>
                      <a:gd name="connsiteY1-184" fmla="*/ 2291088 h 2891631"/>
                      <a:gd name="connsiteX2-185" fmla="*/ 280576 w 2523574"/>
                      <a:gd name="connsiteY2-186" fmla="*/ 1833888 h 2891631"/>
                      <a:gd name="connsiteX3-187" fmla="*/ 128176 w 2523574"/>
                      <a:gd name="connsiteY3-188" fmla="*/ 1417328 h 2891631"/>
                      <a:gd name="connsiteX4-189" fmla="*/ 46896 w 2523574"/>
                      <a:gd name="connsiteY4-190" fmla="*/ 1066808 h 2891631"/>
                      <a:gd name="connsiteX5-191" fmla="*/ 31656 w 2523574"/>
                      <a:gd name="connsiteY5-192" fmla="*/ 629928 h 2891631"/>
                      <a:gd name="connsiteX6-193" fmla="*/ 16416 w 2523574"/>
                      <a:gd name="connsiteY6-194" fmla="*/ 147328 h 2891631"/>
                      <a:gd name="connsiteX7-195" fmla="*/ 41816 w 2523574"/>
                      <a:gd name="connsiteY7-196" fmla="*/ 8 h 2891631"/>
                      <a:gd name="connsiteX8-197" fmla="*/ 478696 w 2523574"/>
                      <a:gd name="connsiteY8-198" fmla="*/ 142248 h 2891631"/>
                      <a:gd name="connsiteX9-199" fmla="*/ 1154336 w 2523574"/>
                      <a:gd name="connsiteY9-200" fmla="*/ 497848 h 2891631"/>
                      <a:gd name="connsiteX10-201" fmla="*/ 1494696 w 2523574"/>
                      <a:gd name="connsiteY10-202" fmla="*/ 721368 h 2891631"/>
                      <a:gd name="connsiteX11-203" fmla="*/ 1829976 w 2523574"/>
                      <a:gd name="connsiteY11-204" fmla="*/ 1071888 h 2891631"/>
                      <a:gd name="connsiteX12-205" fmla="*/ 2129696 w 2523574"/>
                      <a:gd name="connsiteY12-206" fmla="*/ 1391928 h 2891631"/>
                      <a:gd name="connsiteX13-207" fmla="*/ 2297336 w 2523574"/>
                      <a:gd name="connsiteY13-208" fmla="*/ 1752608 h 2891631"/>
                      <a:gd name="connsiteX14-209" fmla="*/ 2373536 w 2523574"/>
                      <a:gd name="connsiteY14-210" fmla="*/ 2032008 h 2891631"/>
                      <a:gd name="connsiteX15-211" fmla="*/ 2459896 w 2523574"/>
                      <a:gd name="connsiteY15-212" fmla="*/ 2473968 h 2891631"/>
                      <a:gd name="connsiteX16-213" fmla="*/ 2480216 w 2523574"/>
                      <a:gd name="connsiteY16-214" fmla="*/ 2667008 h 2891631"/>
                      <a:gd name="connsiteX17-215" fmla="*/ 2510696 w 2523574"/>
                      <a:gd name="connsiteY17-216" fmla="*/ 2814328 h 2891631"/>
                      <a:gd name="connsiteX18-217" fmla="*/ 2510696 w 2523574"/>
                      <a:gd name="connsiteY18-218" fmla="*/ 2860048 h 2891631"/>
                      <a:gd name="connsiteX19-219" fmla="*/ 2353216 w 2523574"/>
                      <a:gd name="connsiteY19-220" fmla="*/ 2890528 h 2891631"/>
                      <a:gd name="connsiteX20-221" fmla="*/ 1875696 w 2523574"/>
                      <a:gd name="connsiteY20-222" fmla="*/ 2885448 h 2891631"/>
                      <a:gd name="connsiteX21-223" fmla="*/ 1174656 w 2523574"/>
                      <a:gd name="connsiteY21-224" fmla="*/ 2809248 h 2891631"/>
                      <a:gd name="connsiteX0-225" fmla="*/ 1174656 w 2523574"/>
                      <a:gd name="connsiteY0-226" fmla="*/ 2809248 h 2891631"/>
                      <a:gd name="connsiteX1-227" fmla="*/ 554896 w 2523574"/>
                      <a:gd name="connsiteY1-228" fmla="*/ 2270768 h 2891631"/>
                      <a:gd name="connsiteX2-229" fmla="*/ 280576 w 2523574"/>
                      <a:gd name="connsiteY2-230" fmla="*/ 1833888 h 2891631"/>
                      <a:gd name="connsiteX3-231" fmla="*/ 128176 w 2523574"/>
                      <a:gd name="connsiteY3-232" fmla="*/ 1417328 h 2891631"/>
                      <a:gd name="connsiteX4-233" fmla="*/ 46896 w 2523574"/>
                      <a:gd name="connsiteY4-234" fmla="*/ 1066808 h 2891631"/>
                      <a:gd name="connsiteX5-235" fmla="*/ 31656 w 2523574"/>
                      <a:gd name="connsiteY5-236" fmla="*/ 629928 h 2891631"/>
                      <a:gd name="connsiteX6-237" fmla="*/ 16416 w 2523574"/>
                      <a:gd name="connsiteY6-238" fmla="*/ 147328 h 2891631"/>
                      <a:gd name="connsiteX7-239" fmla="*/ 41816 w 2523574"/>
                      <a:gd name="connsiteY7-240" fmla="*/ 8 h 2891631"/>
                      <a:gd name="connsiteX8-241" fmla="*/ 478696 w 2523574"/>
                      <a:gd name="connsiteY8-242" fmla="*/ 142248 h 2891631"/>
                      <a:gd name="connsiteX9-243" fmla="*/ 1154336 w 2523574"/>
                      <a:gd name="connsiteY9-244" fmla="*/ 497848 h 2891631"/>
                      <a:gd name="connsiteX10-245" fmla="*/ 1494696 w 2523574"/>
                      <a:gd name="connsiteY10-246" fmla="*/ 721368 h 2891631"/>
                      <a:gd name="connsiteX11-247" fmla="*/ 1829976 w 2523574"/>
                      <a:gd name="connsiteY11-248" fmla="*/ 1071888 h 2891631"/>
                      <a:gd name="connsiteX12-249" fmla="*/ 2129696 w 2523574"/>
                      <a:gd name="connsiteY12-250" fmla="*/ 1391928 h 2891631"/>
                      <a:gd name="connsiteX13-251" fmla="*/ 2297336 w 2523574"/>
                      <a:gd name="connsiteY13-252" fmla="*/ 1752608 h 2891631"/>
                      <a:gd name="connsiteX14-253" fmla="*/ 2373536 w 2523574"/>
                      <a:gd name="connsiteY14-254" fmla="*/ 2032008 h 2891631"/>
                      <a:gd name="connsiteX15-255" fmla="*/ 2459896 w 2523574"/>
                      <a:gd name="connsiteY15-256" fmla="*/ 2473968 h 2891631"/>
                      <a:gd name="connsiteX16-257" fmla="*/ 2480216 w 2523574"/>
                      <a:gd name="connsiteY16-258" fmla="*/ 2667008 h 2891631"/>
                      <a:gd name="connsiteX17-259" fmla="*/ 2510696 w 2523574"/>
                      <a:gd name="connsiteY17-260" fmla="*/ 2814328 h 2891631"/>
                      <a:gd name="connsiteX18-261" fmla="*/ 2510696 w 2523574"/>
                      <a:gd name="connsiteY18-262" fmla="*/ 2860048 h 2891631"/>
                      <a:gd name="connsiteX19-263" fmla="*/ 2353216 w 2523574"/>
                      <a:gd name="connsiteY19-264" fmla="*/ 2890528 h 2891631"/>
                      <a:gd name="connsiteX20-265" fmla="*/ 1875696 w 2523574"/>
                      <a:gd name="connsiteY20-266" fmla="*/ 2885448 h 2891631"/>
                      <a:gd name="connsiteX21-267" fmla="*/ 1174656 w 2523574"/>
                      <a:gd name="connsiteY21-268" fmla="*/ 2809248 h 289163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/>
                  <p:cNvCxnSpPr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/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/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/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/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/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/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-1" fmla="*/ 0 w 3897297"/>
                      <a:gd name="connsiteY0-2" fmla="*/ 0 h 941033"/>
                      <a:gd name="connsiteX1-3" fmla="*/ 3897297 w 3897297"/>
                      <a:gd name="connsiteY1-4" fmla="*/ 0 h 941033"/>
                      <a:gd name="connsiteX2-5" fmla="*/ 3897297 w 3897297"/>
                      <a:gd name="connsiteY2-6" fmla="*/ 923278 h 941033"/>
                      <a:gd name="connsiteX3-7" fmla="*/ 479394 w 3897297"/>
                      <a:gd name="connsiteY3-8" fmla="*/ 941033 h 941033"/>
                      <a:gd name="connsiteX4-9" fmla="*/ 0 w 3897297"/>
                      <a:gd name="connsiteY4-10" fmla="*/ 0 h 941033"/>
                      <a:gd name="connsiteX0-11" fmla="*/ 0 w 3897297"/>
                      <a:gd name="connsiteY0-12" fmla="*/ 0 h 923278"/>
                      <a:gd name="connsiteX1-13" fmla="*/ 3897297 w 3897297"/>
                      <a:gd name="connsiteY1-14" fmla="*/ 0 h 923278"/>
                      <a:gd name="connsiteX2-15" fmla="*/ 3897297 w 3897297"/>
                      <a:gd name="connsiteY2-16" fmla="*/ 923278 h 923278"/>
                      <a:gd name="connsiteX3-17" fmla="*/ 186431 w 3897297"/>
                      <a:gd name="connsiteY3-18" fmla="*/ 905522 h 923278"/>
                      <a:gd name="connsiteX4-19" fmla="*/ 0 w 3897297"/>
                      <a:gd name="connsiteY4-20" fmla="*/ 0 h 923278"/>
                      <a:gd name="connsiteX0-21" fmla="*/ 0 w 3897297"/>
                      <a:gd name="connsiteY0-22" fmla="*/ 0 h 905522"/>
                      <a:gd name="connsiteX1-23" fmla="*/ 3897297 w 3897297"/>
                      <a:gd name="connsiteY1-24" fmla="*/ 0 h 905522"/>
                      <a:gd name="connsiteX2-25" fmla="*/ 3657600 w 3897297"/>
                      <a:gd name="connsiteY2-26" fmla="*/ 816746 h 905522"/>
                      <a:gd name="connsiteX3-27" fmla="*/ 186431 w 3897297"/>
                      <a:gd name="connsiteY3-28" fmla="*/ 905522 h 905522"/>
                      <a:gd name="connsiteX4-29" fmla="*/ 0 w 3897297"/>
                      <a:gd name="connsiteY4-30" fmla="*/ 0 h 905522"/>
                      <a:gd name="connsiteX0-31" fmla="*/ 0 w 3897297"/>
                      <a:gd name="connsiteY0-32" fmla="*/ 0 h 923278"/>
                      <a:gd name="connsiteX1-33" fmla="*/ 3897297 w 3897297"/>
                      <a:gd name="connsiteY1-34" fmla="*/ 0 h 923278"/>
                      <a:gd name="connsiteX2-35" fmla="*/ 3719744 w 3897297"/>
                      <a:gd name="connsiteY2-36" fmla="*/ 923278 h 923278"/>
                      <a:gd name="connsiteX3-37" fmla="*/ 186431 w 3897297"/>
                      <a:gd name="connsiteY3-38" fmla="*/ 905522 h 923278"/>
                      <a:gd name="connsiteX4-39" fmla="*/ 0 w 3897297"/>
                      <a:gd name="connsiteY4-40" fmla="*/ 0 h 923278"/>
                      <a:gd name="connsiteX0-41" fmla="*/ 0 w 3897297"/>
                      <a:gd name="connsiteY0-42" fmla="*/ 0 h 923278"/>
                      <a:gd name="connsiteX1-43" fmla="*/ 3897297 w 3897297"/>
                      <a:gd name="connsiteY1-44" fmla="*/ 0 h 923278"/>
                      <a:gd name="connsiteX2-45" fmla="*/ 3719744 w 3897297"/>
                      <a:gd name="connsiteY2-46" fmla="*/ 923278 h 923278"/>
                      <a:gd name="connsiteX3-47" fmla="*/ 490556 w 3897297"/>
                      <a:gd name="connsiteY3-48" fmla="*/ 890982 h 923278"/>
                      <a:gd name="connsiteX4-49" fmla="*/ 0 w 3897297"/>
                      <a:gd name="connsiteY4-50" fmla="*/ 0 h 923278"/>
                      <a:gd name="connsiteX0-51" fmla="*/ 0 w 3897297"/>
                      <a:gd name="connsiteY0-52" fmla="*/ 0 h 923278"/>
                      <a:gd name="connsiteX1-53" fmla="*/ 3897297 w 3897297"/>
                      <a:gd name="connsiteY1-54" fmla="*/ 0 h 923278"/>
                      <a:gd name="connsiteX2-55" fmla="*/ 3719744 w 3897297"/>
                      <a:gd name="connsiteY2-56" fmla="*/ 923278 h 923278"/>
                      <a:gd name="connsiteX3-57" fmla="*/ 670778 w 3897297"/>
                      <a:gd name="connsiteY3-58" fmla="*/ 883712 h 923278"/>
                      <a:gd name="connsiteX4-59" fmla="*/ 0 w 3897297"/>
                      <a:gd name="connsiteY4-60" fmla="*/ 0 h 923278"/>
                      <a:gd name="connsiteX0-61" fmla="*/ 0 w 3897297"/>
                      <a:gd name="connsiteY0-62" fmla="*/ 0 h 923278"/>
                      <a:gd name="connsiteX1-63" fmla="*/ 3897297 w 3897297"/>
                      <a:gd name="connsiteY1-64" fmla="*/ 0 h 923278"/>
                      <a:gd name="connsiteX2-65" fmla="*/ 3719744 w 3897297"/>
                      <a:gd name="connsiteY2-66" fmla="*/ 923278 h 923278"/>
                      <a:gd name="connsiteX3-67" fmla="*/ 513084 w 3897297"/>
                      <a:gd name="connsiteY3-68" fmla="*/ 905522 h 923278"/>
                      <a:gd name="connsiteX4-69" fmla="*/ 0 w 3897297"/>
                      <a:gd name="connsiteY4-70" fmla="*/ 0 h 923278"/>
                      <a:gd name="connsiteX0-71" fmla="*/ 0 w 3897297"/>
                      <a:gd name="connsiteY0-72" fmla="*/ 0 h 905522"/>
                      <a:gd name="connsiteX1-73" fmla="*/ 3897297 w 3897297"/>
                      <a:gd name="connsiteY1-74" fmla="*/ 0 h 905522"/>
                      <a:gd name="connsiteX2-75" fmla="*/ 3280454 w 3897297"/>
                      <a:gd name="connsiteY2-76" fmla="*/ 810594 h 905522"/>
                      <a:gd name="connsiteX3-77" fmla="*/ 513084 w 3897297"/>
                      <a:gd name="connsiteY3-78" fmla="*/ 905522 h 905522"/>
                      <a:gd name="connsiteX4-79" fmla="*/ 0 w 3897297"/>
                      <a:gd name="connsiteY4-80" fmla="*/ 0 h 905522"/>
                      <a:gd name="connsiteX0-81" fmla="*/ 0 w 3897297"/>
                      <a:gd name="connsiteY0-82" fmla="*/ 0 h 905522"/>
                      <a:gd name="connsiteX1-83" fmla="*/ 3897297 w 3897297"/>
                      <a:gd name="connsiteY1-84" fmla="*/ 0 h 905522"/>
                      <a:gd name="connsiteX2-85" fmla="*/ 3359300 w 3897297"/>
                      <a:gd name="connsiteY2-86" fmla="*/ 901468 h 905522"/>
                      <a:gd name="connsiteX3-87" fmla="*/ 513084 w 3897297"/>
                      <a:gd name="connsiteY3-88" fmla="*/ 905522 h 905522"/>
                      <a:gd name="connsiteX4-89" fmla="*/ 0 w 3897297"/>
                      <a:gd name="connsiteY4-90" fmla="*/ 0 h 90552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/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-1" fmla="*/ 0 w 3897297"/>
                      <a:gd name="connsiteY0-2" fmla="*/ 0 h 941033"/>
                      <a:gd name="connsiteX1-3" fmla="*/ 3897297 w 3897297"/>
                      <a:gd name="connsiteY1-4" fmla="*/ 0 h 941033"/>
                      <a:gd name="connsiteX2-5" fmla="*/ 3897297 w 3897297"/>
                      <a:gd name="connsiteY2-6" fmla="*/ 923278 h 941033"/>
                      <a:gd name="connsiteX3-7" fmla="*/ 479394 w 3897297"/>
                      <a:gd name="connsiteY3-8" fmla="*/ 941033 h 941033"/>
                      <a:gd name="connsiteX4-9" fmla="*/ 0 w 3897297"/>
                      <a:gd name="connsiteY4-10" fmla="*/ 0 h 941033"/>
                      <a:gd name="connsiteX0-11" fmla="*/ 0 w 3897297"/>
                      <a:gd name="connsiteY0-12" fmla="*/ 0 h 923278"/>
                      <a:gd name="connsiteX1-13" fmla="*/ 3897297 w 3897297"/>
                      <a:gd name="connsiteY1-14" fmla="*/ 0 h 923278"/>
                      <a:gd name="connsiteX2-15" fmla="*/ 3897297 w 3897297"/>
                      <a:gd name="connsiteY2-16" fmla="*/ 923278 h 923278"/>
                      <a:gd name="connsiteX3-17" fmla="*/ 186431 w 3897297"/>
                      <a:gd name="connsiteY3-18" fmla="*/ 905522 h 923278"/>
                      <a:gd name="connsiteX4-19" fmla="*/ 0 w 3897297"/>
                      <a:gd name="connsiteY4-20" fmla="*/ 0 h 923278"/>
                      <a:gd name="connsiteX0-21" fmla="*/ 0 w 3897297"/>
                      <a:gd name="connsiteY0-22" fmla="*/ 0 h 905522"/>
                      <a:gd name="connsiteX1-23" fmla="*/ 3897297 w 3897297"/>
                      <a:gd name="connsiteY1-24" fmla="*/ 0 h 905522"/>
                      <a:gd name="connsiteX2-25" fmla="*/ 3657600 w 3897297"/>
                      <a:gd name="connsiteY2-26" fmla="*/ 816746 h 905522"/>
                      <a:gd name="connsiteX3-27" fmla="*/ 186431 w 3897297"/>
                      <a:gd name="connsiteY3-28" fmla="*/ 905522 h 905522"/>
                      <a:gd name="connsiteX4-29" fmla="*/ 0 w 3897297"/>
                      <a:gd name="connsiteY4-30" fmla="*/ 0 h 905522"/>
                      <a:gd name="connsiteX0-31" fmla="*/ 0 w 3897297"/>
                      <a:gd name="connsiteY0-32" fmla="*/ 0 h 923278"/>
                      <a:gd name="connsiteX1-33" fmla="*/ 3897297 w 3897297"/>
                      <a:gd name="connsiteY1-34" fmla="*/ 0 h 923278"/>
                      <a:gd name="connsiteX2-35" fmla="*/ 3719744 w 3897297"/>
                      <a:gd name="connsiteY2-36" fmla="*/ 923278 h 923278"/>
                      <a:gd name="connsiteX3-37" fmla="*/ 186431 w 3897297"/>
                      <a:gd name="connsiteY3-38" fmla="*/ 905522 h 923278"/>
                      <a:gd name="connsiteX4-39" fmla="*/ 0 w 3897297"/>
                      <a:gd name="connsiteY4-40" fmla="*/ 0 h 92327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/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/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-1" fmla="*/ 1174656 w 2523574"/>
                      <a:gd name="connsiteY0-2" fmla="*/ 2778768 h 2891631"/>
                      <a:gd name="connsiteX1-3" fmla="*/ 610776 w 2523574"/>
                      <a:gd name="connsiteY1-4" fmla="*/ 2291088 h 2891631"/>
                      <a:gd name="connsiteX2-5" fmla="*/ 280576 w 2523574"/>
                      <a:gd name="connsiteY2-6" fmla="*/ 1833888 h 2891631"/>
                      <a:gd name="connsiteX3-7" fmla="*/ 128176 w 2523574"/>
                      <a:gd name="connsiteY3-8" fmla="*/ 1417328 h 2891631"/>
                      <a:gd name="connsiteX4-9" fmla="*/ 46896 w 2523574"/>
                      <a:gd name="connsiteY4-10" fmla="*/ 1066808 h 2891631"/>
                      <a:gd name="connsiteX5-11" fmla="*/ 31656 w 2523574"/>
                      <a:gd name="connsiteY5-12" fmla="*/ 629928 h 2891631"/>
                      <a:gd name="connsiteX6-13" fmla="*/ 16416 w 2523574"/>
                      <a:gd name="connsiteY6-14" fmla="*/ 147328 h 2891631"/>
                      <a:gd name="connsiteX7-15" fmla="*/ 41816 w 2523574"/>
                      <a:gd name="connsiteY7-16" fmla="*/ 8 h 2891631"/>
                      <a:gd name="connsiteX8-17" fmla="*/ 478696 w 2523574"/>
                      <a:gd name="connsiteY8-18" fmla="*/ 142248 h 2891631"/>
                      <a:gd name="connsiteX9-19" fmla="*/ 1154336 w 2523574"/>
                      <a:gd name="connsiteY9-20" fmla="*/ 497848 h 2891631"/>
                      <a:gd name="connsiteX10-21" fmla="*/ 1494696 w 2523574"/>
                      <a:gd name="connsiteY10-22" fmla="*/ 721368 h 2891631"/>
                      <a:gd name="connsiteX11-23" fmla="*/ 1829976 w 2523574"/>
                      <a:gd name="connsiteY11-24" fmla="*/ 1071888 h 2891631"/>
                      <a:gd name="connsiteX12-25" fmla="*/ 2129696 w 2523574"/>
                      <a:gd name="connsiteY12-26" fmla="*/ 1391928 h 2891631"/>
                      <a:gd name="connsiteX13-27" fmla="*/ 2297336 w 2523574"/>
                      <a:gd name="connsiteY13-28" fmla="*/ 1752608 h 2891631"/>
                      <a:gd name="connsiteX14-29" fmla="*/ 2373536 w 2523574"/>
                      <a:gd name="connsiteY14-30" fmla="*/ 2032008 h 2891631"/>
                      <a:gd name="connsiteX15-31" fmla="*/ 2459896 w 2523574"/>
                      <a:gd name="connsiteY15-32" fmla="*/ 2473968 h 2891631"/>
                      <a:gd name="connsiteX16-33" fmla="*/ 2480216 w 2523574"/>
                      <a:gd name="connsiteY16-34" fmla="*/ 2667008 h 2891631"/>
                      <a:gd name="connsiteX17-35" fmla="*/ 2510696 w 2523574"/>
                      <a:gd name="connsiteY17-36" fmla="*/ 2814328 h 2891631"/>
                      <a:gd name="connsiteX18-37" fmla="*/ 2510696 w 2523574"/>
                      <a:gd name="connsiteY18-38" fmla="*/ 2860048 h 2891631"/>
                      <a:gd name="connsiteX19-39" fmla="*/ 2353216 w 2523574"/>
                      <a:gd name="connsiteY19-40" fmla="*/ 2890528 h 2891631"/>
                      <a:gd name="connsiteX20-41" fmla="*/ 1875696 w 2523574"/>
                      <a:gd name="connsiteY20-42" fmla="*/ 2885448 h 2891631"/>
                      <a:gd name="connsiteX21-43" fmla="*/ 1255936 w 2523574"/>
                      <a:gd name="connsiteY21-44" fmla="*/ 2875288 h 2891631"/>
                      <a:gd name="connsiteX22-45" fmla="*/ 1174656 w 2523574"/>
                      <a:gd name="connsiteY22-46" fmla="*/ 2778768 h 2891631"/>
                      <a:gd name="connsiteX0-47" fmla="*/ 1174656 w 2523574"/>
                      <a:gd name="connsiteY0-48" fmla="*/ 2778768 h 2891631"/>
                      <a:gd name="connsiteX1-49" fmla="*/ 610776 w 2523574"/>
                      <a:gd name="connsiteY1-50" fmla="*/ 2291088 h 2891631"/>
                      <a:gd name="connsiteX2-51" fmla="*/ 280576 w 2523574"/>
                      <a:gd name="connsiteY2-52" fmla="*/ 1833888 h 2891631"/>
                      <a:gd name="connsiteX3-53" fmla="*/ 128176 w 2523574"/>
                      <a:gd name="connsiteY3-54" fmla="*/ 1417328 h 2891631"/>
                      <a:gd name="connsiteX4-55" fmla="*/ 46896 w 2523574"/>
                      <a:gd name="connsiteY4-56" fmla="*/ 1066808 h 2891631"/>
                      <a:gd name="connsiteX5-57" fmla="*/ 31656 w 2523574"/>
                      <a:gd name="connsiteY5-58" fmla="*/ 629928 h 2891631"/>
                      <a:gd name="connsiteX6-59" fmla="*/ 16416 w 2523574"/>
                      <a:gd name="connsiteY6-60" fmla="*/ 147328 h 2891631"/>
                      <a:gd name="connsiteX7-61" fmla="*/ 41816 w 2523574"/>
                      <a:gd name="connsiteY7-62" fmla="*/ 8 h 2891631"/>
                      <a:gd name="connsiteX8-63" fmla="*/ 478696 w 2523574"/>
                      <a:gd name="connsiteY8-64" fmla="*/ 142248 h 2891631"/>
                      <a:gd name="connsiteX9-65" fmla="*/ 1154336 w 2523574"/>
                      <a:gd name="connsiteY9-66" fmla="*/ 497848 h 2891631"/>
                      <a:gd name="connsiteX10-67" fmla="*/ 1494696 w 2523574"/>
                      <a:gd name="connsiteY10-68" fmla="*/ 721368 h 2891631"/>
                      <a:gd name="connsiteX11-69" fmla="*/ 1829976 w 2523574"/>
                      <a:gd name="connsiteY11-70" fmla="*/ 1071888 h 2891631"/>
                      <a:gd name="connsiteX12-71" fmla="*/ 2129696 w 2523574"/>
                      <a:gd name="connsiteY12-72" fmla="*/ 1391928 h 2891631"/>
                      <a:gd name="connsiteX13-73" fmla="*/ 2297336 w 2523574"/>
                      <a:gd name="connsiteY13-74" fmla="*/ 1752608 h 2891631"/>
                      <a:gd name="connsiteX14-75" fmla="*/ 2373536 w 2523574"/>
                      <a:gd name="connsiteY14-76" fmla="*/ 2032008 h 2891631"/>
                      <a:gd name="connsiteX15-77" fmla="*/ 2459896 w 2523574"/>
                      <a:gd name="connsiteY15-78" fmla="*/ 2473968 h 2891631"/>
                      <a:gd name="connsiteX16-79" fmla="*/ 2480216 w 2523574"/>
                      <a:gd name="connsiteY16-80" fmla="*/ 2667008 h 2891631"/>
                      <a:gd name="connsiteX17-81" fmla="*/ 2510696 w 2523574"/>
                      <a:gd name="connsiteY17-82" fmla="*/ 2814328 h 2891631"/>
                      <a:gd name="connsiteX18-83" fmla="*/ 2510696 w 2523574"/>
                      <a:gd name="connsiteY18-84" fmla="*/ 2860048 h 2891631"/>
                      <a:gd name="connsiteX19-85" fmla="*/ 2353216 w 2523574"/>
                      <a:gd name="connsiteY19-86" fmla="*/ 2890528 h 2891631"/>
                      <a:gd name="connsiteX20-87" fmla="*/ 1875696 w 2523574"/>
                      <a:gd name="connsiteY20-88" fmla="*/ 2885448 h 2891631"/>
                      <a:gd name="connsiteX21-89" fmla="*/ 1306736 w 2523574"/>
                      <a:gd name="connsiteY21-90" fmla="*/ 2870208 h 2891631"/>
                      <a:gd name="connsiteX22-91" fmla="*/ 1174656 w 2523574"/>
                      <a:gd name="connsiteY22-92" fmla="*/ 2778768 h 2891631"/>
                      <a:gd name="connsiteX0-93" fmla="*/ 1174656 w 2523574"/>
                      <a:gd name="connsiteY0-94" fmla="*/ 2778768 h 2891631"/>
                      <a:gd name="connsiteX1-95" fmla="*/ 610776 w 2523574"/>
                      <a:gd name="connsiteY1-96" fmla="*/ 2291088 h 2891631"/>
                      <a:gd name="connsiteX2-97" fmla="*/ 280576 w 2523574"/>
                      <a:gd name="connsiteY2-98" fmla="*/ 1833888 h 2891631"/>
                      <a:gd name="connsiteX3-99" fmla="*/ 128176 w 2523574"/>
                      <a:gd name="connsiteY3-100" fmla="*/ 1417328 h 2891631"/>
                      <a:gd name="connsiteX4-101" fmla="*/ 46896 w 2523574"/>
                      <a:gd name="connsiteY4-102" fmla="*/ 1066808 h 2891631"/>
                      <a:gd name="connsiteX5-103" fmla="*/ 31656 w 2523574"/>
                      <a:gd name="connsiteY5-104" fmla="*/ 629928 h 2891631"/>
                      <a:gd name="connsiteX6-105" fmla="*/ 16416 w 2523574"/>
                      <a:gd name="connsiteY6-106" fmla="*/ 147328 h 2891631"/>
                      <a:gd name="connsiteX7-107" fmla="*/ 41816 w 2523574"/>
                      <a:gd name="connsiteY7-108" fmla="*/ 8 h 2891631"/>
                      <a:gd name="connsiteX8-109" fmla="*/ 478696 w 2523574"/>
                      <a:gd name="connsiteY8-110" fmla="*/ 142248 h 2891631"/>
                      <a:gd name="connsiteX9-111" fmla="*/ 1154336 w 2523574"/>
                      <a:gd name="connsiteY9-112" fmla="*/ 497848 h 2891631"/>
                      <a:gd name="connsiteX10-113" fmla="*/ 1494696 w 2523574"/>
                      <a:gd name="connsiteY10-114" fmla="*/ 721368 h 2891631"/>
                      <a:gd name="connsiteX11-115" fmla="*/ 1829976 w 2523574"/>
                      <a:gd name="connsiteY11-116" fmla="*/ 1071888 h 2891631"/>
                      <a:gd name="connsiteX12-117" fmla="*/ 2129696 w 2523574"/>
                      <a:gd name="connsiteY12-118" fmla="*/ 1391928 h 2891631"/>
                      <a:gd name="connsiteX13-119" fmla="*/ 2297336 w 2523574"/>
                      <a:gd name="connsiteY13-120" fmla="*/ 1752608 h 2891631"/>
                      <a:gd name="connsiteX14-121" fmla="*/ 2373536 w 2523574"/>
                      <a:gd name="connsiteY14-122" fmla="*/ 2032008 h 2891631"/>
                      <a:gd name="connsiteX15-123" fmla="*/ 2459896 w 2523574"/>
                      <a:gd name="connsiteY15-124" fmla="*/ 2473968 h 2891631"/>
                      <a:gd name="connsiteX16-125" fmla="*/ 2480216 w 2523574"/>
                      <a:gd name="connsiteY16-126" fmla="*/ 2667008 h 2891631"/>
                      <a:gd name="connsiteX17-127" fmla="*/ 2510696 w 2523574"/>
                      <a:gd name="connsiteY17-128" fmla="*/ 2814328 h 2891631"/>
                      <a:gd name="connsiteX18-129" fmla="*/ 2510696 w 2523574"/>
                      <a:gd name="connsiteY18-130" fmla="*/ 2860048 h 2891631"/>
                      <a:gd name="connsiteX19-131" fmla="*/ 2353216 w 2523574"/>
                      <a:gd name="connsiteY19-132" fmla="*/ 2890528 h 2891631"/>
                      <a:gd name="connsiteX20-133" fmla="*/ 1875696 w 2523574"/>
                      <a:gd name="connsiteY20-134" fmla="*/ 2885448 h 2891631"/>
                      <a:gd name="connsiteX21-135" fmla="*/ 1174656 w 2523574"/>
                      <a:gd name="connsiteY21-136" fmla="*/ 2778768 h 2891631"/>
                      <a:gd name="connsiteX0-137" fmla="*/ 1174656 w 2523574"/>
                      <a:gd name="connsiteY0-138" fmla="*/ 2809248 h 2891631"/>
                      <a:gd name="connsiteX1-139" fmla="*/ 610776 w 2523574"/>
                      <a:gd name="connsiteY1-140" fmla="*/ 2291088 h 2891631"/>
                      <a:gd name="connsiteX2-141" fmla="*/ 280576 w 2523574"/>
                      <a:gd name="connsiteY2-142" fmla="*/ 1833888 h 2891631"/>
                      <a:gd name="connsiteX3-143" fmla="*/ 128176 w 2523574"/>
                      <a:gd name="connsiteY3-144" fmla="*/ 1417328 h 2891631"/>
                      <a:gd name="connsiteX4-145" fmla="*/ 46896 w 2523574"/>
                      <a:gd name="connsiteY4-146" fmla="*/ 1066808 h 2891631"/>
                      <a:gd name="connsiteX5-147" fmla="*/ 31656 w 2523574"/>
                      <a:gd name="connsiteY5-148" fmla="*/ 629928 h 2891631"/>
                      <a:gd name="connsiteX6-149" fmla="*/ 16416 w 2523574"/>
                      <a:gd name="connsiteY6-150" fmla="*/ 147328 h 2891631"/>
                      <a:gd name="connsiteX7-151" fmla="*/ 41816 w 2523574"/>
                      <a:gd name="connsiteY7-152" fmla="*/ 8 h 2891631"/>
                      <a:gd name="connsiteX8-153" fmla="*/ 478696 w 2523574"/>
                      <a:gd name="connsiteY8-154" fmla="*/ 142248 h 2891631"/>
                      <a:gd name="connsiteX9-155" fmla="*/ 1154336 w 2523574"/>
                      <a:gd name="connsiteY9-156" fmla="*/ 497848 h 2891631"/>
                      <a:gd name="connsiteX10-157" fmla="*/ 1494696 w 2523574"/>
                      <a:gd name="connsiteY10-158" fmla="*/ 721368 h 2891631"/>
                      <a:gd name="connsiteX11-159" fmla="*/ 1829976 w 2523574"/>
                      <a:gd name="connsiteY11-160" fmla="*/ 1071888 h 2891631"/>
                      <a:gd name="connsiteX12-161" fmla="*/ 2129696 w 2523574"/>
                      <a:gd name="connsiteY12-162" fmla="*/ 1391928 h 2891631"/>
                      <a:gd name="connsiteX13-163" fmla="*/ 2297336 w 2523574"/>
                      <a:gd name="connsiteY13-164" fmla="*/ 1752608 h 2891631"/>
                      <a:gd name="connsiteX14-165" fmla="*/ 2373536 w 2523574"/>
                      <a:gd name="connsiteY14-166" fmla="*/ 2032008 h 2891631"/>
                      <a:gd name="connsiteX15-167" fmla="*/ 2459896 w 2523574"/>
                      <a:gd name="connsiteY15-168" fmla="*/ 2473968 h 2891631"/>
                      <a:gd name="connsiteX16-169" fmla="*/ 2480216 w 2523574"/>
                      <a:gd name="connsiteY16-170" fmla="*/ 2667008 h 2891631"/>
                      <a:gd name="connsiteX17-171" fmla="*/ 2510696 w 2523574"/>
                      <a:gd name="connsiteY17-172" fmla="*/ 2814328 h 2891631"/>
                      <a:gd name="connsiteX18-173" fmla="*/ 2510696 w 2523574"/>
                      <a:gd name="connsiteY18-174" fmla="*/ 2860048 h 2891631"/>
                      <a:gd name="connsiteX19-175" fmla="*/ 2353216 w 2523574"/>
                      <a:gd name="connsiteY19-176" fmla="*/ 2890528 h 2891631"/>
                      <a:gd name="connsiteX20-177" fmla="*/ 1875696 w 2523574"/>
                      <a:gd name="connsiteY20-178" fmla="*/ 2885448 h 2891631"/>
                      <a:gd name="connsiteX21-179" fmla="*/ 1174656 w 2523574"/>
                      <a:gd name="connsiteY21-180" fmla="*/ 2809248 h 2891631"/>
                      <a:gd name="connsiteX0-181" fmla="*/ 1174656 w 2523574"/>
                      <a:gd name="connsiteY0-182" fmla="*/ 2809248 h 2891631"/>
                      <a:gd name="connsiteX1-183" fmla="*/ 610776 w 2523574"/>
                      <a:gd name="connsiteY1-184" fmla="*/ 2291088 h 2891631"/>
                      <a:gd name="connsiteX2-185" fmla="*/ 280576 w 2523574"/>
                      <a:gd name="connsiteY2-186" fmla="*/ 1833888 h 2891631"/>
                      <a:gd name="connsiteX3-187" fmla="*/ 128176 w 2523574"/>
                      <a:gd name="connsiteY3-188" fmla="*/ 1417328 h 2891631"/>
                      <a:gd name="connsiteX4-189" fmla="*/ 46896 w 2523574"/>
                      <a:gd name="connsiteY4-190" fmla="*/ 1066808 h 2891631"/>
                      <a:gd name="connsiteX5-191" fmla="*/ 31656 w 2523574"/>
                      <a:gd name="connsiteY5-192" fmla="*/ 629928 h 2891631"/>
                      <a:gd name="connsiteX6-193" fmla="*/ 16416 w 2523574"/>
                      <a:gd name="connsiteY6-194" fmla="*/ 147328 h 2891631"/>
                      <a:gd name="connsiteX7-195" fmla="*/ 41816 w 2523574"/>
                      <a:gd name="connsiteY7-196" fmla="*/ 8 h 2891631"/>
                      <a:gd name="connsiteX8-197" fmla="*/ 478696 w 2523574"/>
                      <a:gd name="connsiteY8-198" fmla="*/ 142248 h 2891631"/>
                      <a:gd name="connsiteX9-199" fmla="*/ 1154336 w 2523574"/>
                      <a:gd name="connsiteY9-200" fmla="*/ 497848 h 2891631"/>
                      <a:gd name="connsiteX10-201" fmla="*/ 1494696 w 2523574"/>
                      <a:gd name="connsiteY10-202" fmla="*/ 721368 h 2891631"/>
                      <a:gd name="connsiteX11-203" fmla="*/ 1829976 w 2523574"/>
                      <a:gd name="connsiteY11-204" fmla="*/ 1071888 h 2891631"/>
                      <a:gd name="connsiteX12-205" fmla="*/ 2129696 w 2523574"/>
                      <a:gd name="connsiteY12-206" fmla="*/ 1391928 h 2891631"/>
                      <a:gd name="connsiteX13-207" fmla="*/ 2297336 w 2523574"/>
                      <a:gd name="connsiteY13-208" fmla="*/ 1752608 h 2891631"/>
                      <a:gd name="connsiteX14-209" fmla="*/ 2373536 w 2523574"/>
                      <a:gd name="connsiteY14-210" fmla="*/ 2032008 h 2891631"/>
                      <a:gd name="connsiteX15-211" fmla="*/ 2459896 w 2523574"/>
                      <a:gd name="connsiteY15-212" fmla="*/ 2473968 h 2891631"/>
                      <a:gd name="connsiteX16-213" fmla="*/ 2480216 w 2523574"/>
                      <a:gd name="connsiteY16-214" fmla="*/ 2667008 h 2891631"/>
                      <a:gd name="connsiteX17-215" fmla="*/ 2510696 w 2523574"/>
                      <a:gd name="connsiteY17-216" fmla="*/ 2814328 h 2891631"/>
                      <a:gd name="connsiteX18-217" fmla="*/ 2510696 w 2523574"/>
                      <a:gd name="connsiteY18-218" fmla="*/ 2860048 h 2891631"/>
                      <a:gd name="connsiteX19-219" fmla="*/ 2353216 w 2523574"/>
                      <a:gd name="connsiteY19-220" fmla="*/ 2890528 h 2891631"/>
                      <a:gd name="connsiteX20-221" fmla="*/ 1875696 w 2523574"/>
                      <a:gd name="connsiteY20-222" fmla="*/ 2885448 h 2891631"/>
                      <a:gd name="connsiteX21-223" fmla="*/ 1174656 w 2523574"/>
                      <a:gd name="connsiteY21-224" fmla="*/ 2809248 h 2891631"/>
                      <a:gd name="connsiteX0-225" fmla="*/ 1174656 w 2523574"/>
                      <a:gd name="connsiteY0-226" fmla="*/ 2809248 h 2891631"/>
                      <a:gd name="connsiteX1-227" fmla="*/ 554896 w 2523574"/>
                      <a:gd name="connsiteY1-228" fmla="*/ 2270768 h 2891631"/>
                      <a:gd name="connsiteX2-229" fmla="*/ 280576 w 2523574"/>
                      <a:gd name="connsiteY2-230" fmla="*/ 1833888 h 2891631"/>
                      <a:gd name="connsiteX3-231" fmla="*/ 128176 w 2523574"/>
                      <a:gd name="connsiteY3-232" fmla="*/ 1417328 h 2891631"/>
                      <a:gd name="connsiteX4-233" fmla="*/ 46896 w 2523574"/>
                      <a:gd name="connsiteY4-234" fmla="*/ 1066808 h 2891631"/>
                      <a:gd name="connsiteX5-235" fmla="*/ 31656 w 2523574"/>
                      <a:gd name="connsiteY5-236" fmla="*/ 629928 h 2891631"/>
                      <a:gd name="connsiteX6-237" fmla="*/ 16416 w 2523574"/>
                      <a:gd name="connsiteY6-238" fmla="*/ 147328 h 2891631"/>
                      <a:gd name="connsiteX7-239" fmla="*/ 41816 w 2523574"/>
                      <a:gd name="connsiteY7-240" fmla="*/ 8 h 2891631"/>
                      <a:gd name="connsiteX8-241" fmla="*/ 478696 w 2523574"/>
                      <a:gd name="connsiteY8-242" fmla="*/ 142248 h 2891631"/>
                      <a:gd name="connsiteX9-243" fmla="*/ 1154336 w 2523574"/>
                      <a:gd name="connsiteY9-244" fmla="*/ 497848 h 2891631"/>
                      <a:gd name="connsiteX10-245" fmla="*/ 1494696 w 2523574"/>
                      <a:gd name="connsiteY10-246" fmla="*/ 721368 h 2891631"/>
                      <a:gd name="connsiteX11-247" fmla="*/ 1829976 w 2523574"/>
                      <a:gd name="connsiteY11-248" fmla="*/ 1071888 h 2891631"/>
                      <a:gd name="connsiteX12-249" fmla="*/ 2129696 w 2523574"/>
                      <a:gd name="connsiteY12-250" fmla="*/ 1391928 h 2891631"/>
                      <a:gd name="connsiteX13-251" fmla="*/ 2297336 w 2523574"/>
                      <a:gd name="connsiteY13-252" fmla="*/ 1752608 h 2891631"/>
                      <a:gd name="connsiteX14-253" fmla="*/ 2373536 w 2523574"/>
                      <a:gd name="connsiteY14-254" fmla="*/ 2032008 h 2891631"/>
                      <a:gd name="connsiteX15-255" fmla="*/ 2459896 w 2523574"/>
                      <a:gd name="connsiteY15-256" fmla="*/ 2473968 h 2891631"/>
                      <a:gd name="connsiteX16-257" fmla="*/ 2480216 w 2523574"/>
                      <a:gd name="connsiteY16-258" fmla="*/ 2667008 h 2891631"/>
                      <a:gd name="connsiteX17-259" fmla="*/ 2510696 w 2523574"/>
                      <a:gd name="connsiteY17-260" fmla="*/ 2814328 h 2891631"/>
                      <a:gd name="connsiteX18-261" fmla="*/ 2510696 w 2523574"/>
                      <a:gd name="connsiteY18-262" fmla="*/ 2860048 h 2891631"/>
                      <a:gd name="connsiteX19-263" fmla="*/ 2353216 w 2523574"/>
                      <a:gd name="connsiteY19-264" fmla="*/ 2890528 h 2891631"/>
                      <a:gd name="connsiteX20-265" fmla="*/ 1875696 w 2523574"/>
                      <a:gd name="connsiteY20-266" fmla="*/ 2885448 h 2891631"/>
                      <a:gd name="connsiteX21-267" fmla="*/ 1174656 w 2523574"/>
                      <a:gd name="connsiteY21-268" fmla="*/ 2809248 h 289163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/>
                  <p:cNvCxnSpPr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/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/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/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/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/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/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-1" fmla="*/ 1174656 w 2523574"/>
                      <a:gd name="connsiteY0-2" fmla="*/ 2778768 h 2891631"/>
                      <a:gd name="connsiteX1-3" fmla="*/ 610776 w 2523574"/>
                      <a:gd name="connsiteY1-4" fmla="*/ 2291088 h 2891631"/>
                      <a:gd name="connsiteX2-5" fmla="*/ 280576 w 2523574"/>
                      <a:gd name="connsiteY2-6" fmla="*/ 1833888 h 2891631"/>
                      <a:gd name="connsiteX3-7" fmla="*/ 128176 w 2523574"/>
                      <a:gd name="connsiteY3-8" fmla="*/ 1417328 h 2891631"/>
                      <a:gd name="connsiteX4-9" fmla="*/ 46896 w 2523574"/>
                      <a:gd name="connsiteY4-10" fmla="*/ 1066808 h 2891631"/>
                      <a:gd name="connsiteX5-11" fmla="*/ 31656 w 2523574"/>
                      <a:gd name="connsiteY5-12" fmla="*/ 629928 h 2891631"/>
                      <a:gd name="connsiteX6-13" fmla="*/ 16416 w 2523574"/>
                      <a:gd name="connsiteY6-14" fmla="*/ 147328 h 2891631"/>
                      <a:gd name="connsiteX7-15" fmla="*/ 41816 w 2523574"/>
                      <a:gd name="connsiteY7-16" fmla="*/ 8 h 2891631"/>
                      <a:gd name="connsiteX8-17" fmla="*/ 478696 w 2523574"/>
                      <a:gd name="connsiteY8-18" fmla="*/ 142248 h 2891631"/>
                      <a:gd name="connsiteX9-19" fmla="*/ 1154336 w 2523574"/>
                      <a:gd name="connsiteY9-20" fmla="*/ 497848 h 2891631"/>
                      <a:gd name="connsiteX10-21" fmla="*/ 1494696 w 2523574"/>
                      <a:gd name="connsiteY10-22" fmla="*/ 721368 h 2891631"/>
                      <a:gd name="connsiteX11-23" fmla="*/ 1829976 w 2523574"/>
                      <a:gd name="connsiteY11-24" fmla="*/ 1071888 h 2891631"/>
                      <a:gd name="connsiteX12-25" fmla="*/ 2129696 w 2523574"/>
                      <a:gd name="connsiteY12-26" fmla="*/ 1391928 h 2891631"/>
                      <a:gd name="connsiteX13-27" fmla="*/ 2297336 w 2523574"/>
                      <a:gd name="connsiteY13-28" fmla="*/ 1752608 h 2891631"/>
                      <a:gd name="connsiteX14-29" fmla="*/ 2373536 w 2523574"/>
                      <a:gd name="connsiteY14-30" fmla="*/ 2032008 h 2891631"/>
                      <a:gd name="connsiteX15-31" fmla="*/ 2459896 w 2523574"/>
                      <a:gd name="connsiteY15-32" fmla="*/ 2473968 h 2891631"/>
                      <a:gd name="connsiteX16-33" fmla="*/ 2480216 w 2523574"/>
                      <a:gd name="connsiteY16-34" fmla="*/ 2667008 h 2891631"/>
                      <a:gd name="connsiteX17-35" fmla="*/ 2510696 w 2523574"/>
                      <a:gd name="connsiteY17-36" fmla="*/ 2814328 h 2891631"/>
                      <a:gd name="connsiteX18-37" fmla="*/ 2510696 w 2523574"/>
                      <a:gd name="connsiteY18-38" fmla="*/ 2860048 h 2891631"/>
                      <a:gd name="connsiteX19-39" fmla="*/ 2353216 w 2523574"/>
                      <a:gd name="connsiteY19-40" fmla="*/ 2890528 h 2891631"/>
                      <a:gd name="connsiteX20-41" fmla="*/ 1875696 w 2523574"/>
                      <a:gd name="connsiteY20-42" fmla="*/ 2885448 h 2891631"/>
                      <a:gd name="connsiteX21-43" fmla="*/ 1255936 w 2523574"/>
                      <a:gd name="connsiteY21-44" fmla="*/ 2875288 h 2891631"/>
                      <a:gd name="connsiteX22-45" fmla="*/ 1174656 w 2523574"/>
                      <a:gd name="connsiteY22-46" fmla="*/ 2778768 h 2891631"/>
                      <a:gd name="connsiteX0-47" fmla="*/ 1174656 w 2523574"/>
                      <a:gd name="connsiteY0-48" fmla="*/ 2778768 h 2891631"/>
                      <a:gd name="connsiteX1-49" fmla="*/ 610776 w 2523574"/>
                      <a:gd name="connsiteY1-50" fmla="*/ 2291088 h 2891631"/>
                      <a:gd name="connsiteX2-51" fmla="*/ 280576 w 2523574"/>
                      <a:gd name="connsiteY2-52" fmla="*/ 1833888 h 2891631"/>
                      <a:gd name="connsiteX3-53" fmla="*/ 128176 w 2523574"/>
                      <a:gd name="connsiteY3-54" fmla="*/ 1417328 h 2891631"/>
                      <a:gd name="connsiteX4-55" fmla="*/ 46896 w 2523574"/>
                      <a:gd name="connsiteY4-56" fmla="*/ 1066808 h 2891631"/>
                      <a:gd name="connsiteX5-57" fmla="*/ 31656 w 2523574"/>
                      <a:gd name="connsiteY5-58" fmla="*/ 629928 h 2891631"/>
                      <a:gd name="connsiteX6-59" fmla="*/ 16416 w 2523574"/>
                      <a:gd name="connsiteY6-60" fmla="*/ 147328 h 2891631"/>
                      <a:gd name="connsiteX7-61" fmla="*/ 41816 w 2523574"/>
                      <a:gd name="connsiteY7-62" fmla="*/ 8 h 2891631"/>
                      <a:gd name="connsiteX8-63" fmla="*/ 478696 w 2523574"/>
                      <a:gd name="connsiteY8-64" fmla="*/ 142248 h 2891631"/>
                      <a:gd name="connsiteX9-65" fmla="*/ 1154336 w 2523574"/>
                      <a:gd name="connsiteY9-66" fmla="*/ 497848 h 2891631"/>
                      <a:gd name="connsiteX10-67" fmla="*/ 1494696 w 2523574"/>
                      <a:gd name="connsiteY10-68" fmla="*/ 721368 h 2891631"/>
                      <a:gd name="connsiteX11-69" fmla="*/ 1829976 w 2523574"/>
                      <a:gd name="connsiteY11-70" fmla="*/ 1071888 h 2891631"/>
                      <a:gd name="connsiteX12-71" fmla="*/ 2129696 w 2523574"/>
                      <a:gd name="connsiteY12-72" fmla="*/ 1391928 h 2891631"/>
                      <a:gd name="connsiteX13-73" fmla="*/ 2297336 w 2523574"/>
                      <a:gd name="connsiteY13-74" fmla="*/ 1752608 h 2891631"/>
                      <a:gd name="connsiteX14-75" fmla="*/ 2373536 w 2523574"/>
                      <a:gd name="connsiteY14-76" fmla="*/ 2032008 h 2891631"/>
                      <a:gd name="connsiteX15-77" fmla="*/ 2459896 w 2523574"/>
                      <a:gd name="connsiteY15-78" fmla="*/ 2473968 h 2891631"/>
                      <a:gd name="connsiteX16-79" fmla="*/ 2480216 w 2523574"/>
                      <a:gd name="connsiteY16-80" fmla="*/ 2667008 h 2891631"/>
                      <a:gd name="connsiteX17-81" fmla="*/ 2510696 w 2523574"/>
                      <a:gd name="connsiteY17-82" fmla="*/ 2814328 h 2891631"/>
                      <a:gd name="connsiteX18-83" fmla="*/ 2510696 w 2523574"/>
                      <a:gd name="connsiteY18-84" fmla="*/ 2860048 h 2891631"/>
                      <a:gd name="connsiteX19-85" fmla="*/ 2353216 w 2523574"/>
                      <a:gd name="connsiteY19-86" fmla="*/ 2890528 h 2891631"/>
                      <a:gd name="connsiteX20-87" fmla="*/ 1875696 w 2523574"/>
                      <a:gd name="connsiteY20-88" fmla="*/ 2885448 h 2891631"/>
                      <a:gd name="connsiteX21-89" fmla="*/ 1306736 w 2523574"/>
                      <a:gd name="connsiteY21-90" fmla="*/ 2870208 h 2891631"/>
                      <a:gd name="connsiteX22-91" fmla="*/ 1174656 w 2523574"/>
                      <a:gd name="connsiteY22-92" fmla="*/ 2778768 h 2891631"/>
                      <a:gd name="connsiteX0-93" fmla="*/ 1174656 w 2523574"/>
                      <a:gd name="connsiteY0-94" fmla="*/ 2778768 h 2891631"/>
                      <a:gd name="connsiteX1-95" fmla="*/ 610776 w 2523574"/>
                      <a:gd name="connsiteY1-96" fmla="*/ 2291088 h 2891631"/>
                      <a:gd name="connsiteX2-97" fmla="*/ 280576 w 2523574"/>
                      <a:gd name="connsiteY2-98" fmla="*/ 1833888 h 2891631"/>
                      <a:gd name="connsiteX3-99" fmla="*/ 128176 w 2523574"/>
                      <a:gd name="connsiteY3-100" fmla="*/ 1417328 h 2891631"/>
                      <a:gd name="connsiteX4-101" fmla="*/ 46896 w 2523574"/>
                      <a:gd name="connsiteY4-102" fmla="*/ 1066808 h 2891631"/>
                      <a:gd name="connsiteX5-103" fmla="*/ 31656 w 2523574"/>
                      <a:gd name="connsiteY5-104" fmla="*/ 629928 h 2891631"/>
                      <a:gd name="connsiteX6-105" fmla="*/ 16416 w 2523574"/>
                      <a:gd name="connsiteY6-106" fmla="*/ 147328 h 2891631"/>
                      <a:gd name="connsiteX7-107" fmla="*/ 41816 w 2523574"/>
                      <a:gd name="connsiteY7-108" fmla="*/ 8 h 2891631"/>
                      <a:gd name="connsiteX8-109" fmla="*/ 478696 w 2523574"/>
                      <a:gd name="connsiteY8-110" fmla="*/ 142248 h 2891631"/>
                      <a:gd name="connsiteX9-111" fmla="*/ 1154336 w 2523574"/>
                      <a:gd name="connsiteY9-112" fmla="*/ 497848 h 2891631"/>
                      <a:gd name="connsiteX10-113" fmla="*/ 1494696 w 2523574"/>
                      <a:gd name="connsiteY10-114" fmla="*/ 721368 h 2891631"/>
                      <a:gd name="connsiteX11-115" fmla="*/ 1829976 w 2523574"/>
                      <a:gd name="connsiteY11-116" fmla="*/ 1071888 h 2891631"/>
                      <a:gd name="connsiteX12-117" fmla="*/ 2129696 w 2523574"/>
                      <a:gd name="connsiteY12-118" fmla="*/ 1391928 h 2891631"/>
                      <a:gd name="connsiteX13-119" fmla="*/ 2297336 w 2523574"/>
                      <a:gd name="connsiteY13-120" fmla="*/ 1752608 h 2891631"/>
                      <a:gd name="connsiteX14-121" fmla="*/ 2373536 w 2523574"/>
                      <a:gd name="connsiteY14-122" fmla="*/ 2032008 h 2891631"/>
                      <a:gd name="connsiteX15-123" fmla="*/ 2459896 w 2523574"/>
                      <a:gd name="connsiteY15-124" fmla="*/ 2473968 h 2891631"/>
                      <a:gd name="connsiteX16-125" fmla="*/ 2480216 w 2523574"/>
                      <a:gd name="connsiteY16-126" fmla="*/ 2667008 h 2891631"/>
                      <a:gd name="connsiteX17-127" fmla="*/ 2510696 w 2523574"/>
                      <a:gd name="connsiteY17-128" fmla="*/ 2814328 h 2891631"/>
                      <a:gd name="connsiteX18-129" fmla="*/ 2510696 w 2523574"/>
                      <a:gd name="connsiteY18-130" fmla="*/ 2860048 h 2891631"/>
                      <a:gd name="connsiteX19-131" fmla="*/ 2353216 w 2523574"/>
                      <a:gd name="connsiteY19-132" fmla="*/ 2890528 h 2891631"/>
                      <a:gd name="connsiteX20-133" fmla="*/ 1875696 w 2523574"/>
                      <a:gd name="connsiteY20-134" fmla="*/ 2885448 h 2891631"/>
                      <a:gd name="connsiteX21-135" fmla="*/ 1174656 w 2523574"/>
                      <a:gd name="connsiteY21-136" fmla="*/ 2778768 h 2891631"/>
                      <a:gd name="connsiteX0-137" fmla="*/ 1174656 w 2523574"/>
                      <a:gd name="connsiteY0-138" fmla="*/ 2809248 h 2891631"/>
                      <a:gd name="connsiteX1-139" fmla="*/ 610776 w 2523574"/>
                      <a:gd name="connsiteY1-140" fmla="*/ 2291088 h 2891631"/>
                      <a:gd name="connsiteX2-141" fmla="*/ 280576 w 2523574"/>
                      <a:gd name="connsiteY2-142" fmla="*/ 1833888 h 2891631"/>
                      <a:gd name="connsiteX3-143" fmla="*/ 128176 w 2523574"/>
                      <a:gd name="connsiteY3-144" fmla="*/ 1417328 h 2891631"/>
                      <a:gd name="connsiteX4-145" fmla="*/ 46896 w 2523574"/>
                      <a:gd name="connsiteY4-146" fmla="*/ 1066808 h 2891631"/>
                      <a:gd name="connsiteX5-147" fmla="*/ 31656 w 2523574"/>
                      <a:gd name="connsiteY5-148" fmla="*/ 629928 h 2891631"/>
                      <a:gd name="connsiteX6-149" fmla="*/ 16416 w 2523574"/>
                      <a:gd name="connsiteY6-150" fmla="*/ 147328 h 2891631"/>
                      <a:gd name="connsiteX7-151" fmla="*/ 41816 w 2523574"/>
                      <a:gd name="connsiteY7-152" fmla="*/ 8 h 2891631"/>
                      <a:gd name="connsiteX8-153" fmla="*/ 478696 w 2523574"/>
                      <a:gd name="connsiteY8-154" fmla="*/ 142248 h 2891631"/>
                      <a:gd name="connsiteX9-155" fmla="*/ 1154336 w 2523574"/>
                      <a:gd name="connsiteY9-156" fmla="*/ 497848 h 2891631"/>
                      <a:gd name="connsiteX10-157" fmla="*/ 1494696 w 2523574"/>
                      <a:gd name="connsiteY10-158" fmla="*/ 721368 h 2891631"/>
                      <a:gd name="connsiteX11-159" fmla="*/ 1829976 w 2523574"/>
                      <a:gd name="connsiteY11-160" fmla="*/ 1071888 h 2891631"/>
                      <a:gd name="connsiteX12-161" fmla="*/ 2129696 w 2523574"/>
                      <a:gd name="connsiteY12-162" fmla="*/ 1391928 h 2891631"/>
                      <a:gd name="connsiteX13-163" fmla="*/ 2297336 w 2523574"/>
                      <a:gd name="connsiteY13-164" fmla="*/ 1752608 h 2891631"/>
                      <a:gd name="connsiteX14-165" fmla="*/ 2373536 w 2523574"/>
                      <a:gd name="connsiteY14-166" fmla="*/ 2032008 h 2891631"/>
                      <a:gd name="connsiteX15-167" fmla="*/ 2459896 w 2523574"/>
                      <a:gd name="connsiteY15-168" fmla="*/ 2473968 h 2891631"/>
                      <a:gd name="connsiteX16-169" fmla="*/ 2480216 w 2523574"/>
                      <a:gd name="connsiteY16-170" fmla="*/ 2667008 h 2891631"/>
                      <a:gd name="connsiteX17-171" fmla="*/ 2510696 w 2523574"/>
                      <a:gd name="connsiteY17-172" fmla="*/ 2814328 h 2891631"/>
                      <a:gd name="connsiteX18-173" fmla="*/ 2510696 w 2523574"/>
                      <a:gd name="connsiteY18-174" fmla="*/ 2860048 h 2891631"/>
                      <a:gd name="connsiteX19-175" fmla="*/ 2353216 w 2523574"/>
                      <a:gd name="connsiteY19-176" fmla="*/ 2890528 h 2891631"/>
                      <a:gd name="connsiteX20-177" fmla="*/ 1875696 w 2523574"/>
                      <a:gd name="connsiteY20-178" fmla="*/ 2885448 h 2891631"/>
                      <a:gd name="connsiteX21-179" fmla="*/ 1174656 w 2523574"/>
                      <a:gd name="connsiteY21-180" fmla="*/ 2809248 h 2891631"/>
                      <a:gd name="connsiteX0-181" fmla="*/ 1174656 w 2523574"/>
                      <a:gd name="connsiteY0-182" fmla="*/ 2809248 h 2891631"/>
                      <a:gd name="connsiteX1-183" fmla="*/ 610776 w 2523574"/>
                      <a:gd name="connsiteY1-184" fmla="*/ 2291088 h 2891631"/>
                      <a:gd name="connsiteX2-185" fmla="*/ 280576 w 2523574"/>
                      <a:gd name="connsiteY2-186" fmla="*/ 1833888 h 2891631"/>
                      <a:gd name="connsiteX3-187" fmla="*/ 128176 w 2523574"/>
                      <a:gd name="connsiteY3-188" fmla="*/ 1417328 h 2891631"/>
                      <a:gd name="connsiteX4-189" fmla="*/ 46896 w 2523574"/>
                      <a:gd name="connsiteY4-190" fmla="*/ 1066808 h 2891631"/>
                      <a:gd name="connsiteX5-191" fmla="*/ 31656 w 2523574"/>
                      <a:gd name="connsiteY5-192" fmla="*/ 629928 h 2891631"/>
                      <a:gd name="connsiteX6-193" fmla="*/ 16416 w 2523574"/>
                      <a:gd name="connsiteY6-194" fmla="*/ 147328 h 2891631"/>
                      <a:gd name="connsiteX7-195" fmla="*/ 41816 w 2523574"/>
                      <a:gd name="connsiteY7-196" fmla="*/ 8 h 2891631"/>
                      <a:gd name="connsiteX8-197" fmla="*/ 478696 w 2523574"/>
                      <a:gd name="connsiteY8-198" fmla="*/ 142248 h 2891631"/>
                      <a:gd name="connsiteX9-199" fmla="*/ 1154336 w 2523574"/>
                      <a:gd name="connsiteY9-200" fmla="*/ 497848 h 2891631"/>
                      <a:gd name="connsiteX10-201" fmla="*/ 1494696 w 2523574"/>
                      <a:gd name="connsiteY10-202" fmla="*/ 721368 h 2891631"/>
                      <a:gd name="connsiteX11-203" fmla="*/ 1829976 w 2523574"/>
                      <a:gd name="connsiteY11-204" fmla="*/ 1071888 h 2891631"/>
                      <a:gd name="connsiteX12-205" fmla="*/ 2129696 w 2523574"/>
                      <a:gd name="connsiteY12-206" fmla="*/ 1391928 h 2891631"/>
                      <a:gd name="connsiteX13-207" fmla="*/ 2297336 w 2523574"/>
                      <a:gd name="connsiteY13-208" fmla="*/ 1752608 h 2891631"/>
                      <a:gd name="connsiteX14-209" fmla="*/ 2373536 w 2523574"/>
                      <a:gd name="connsiteY14-210" fmla="*/ 2032008 h 2891631"/>
                      <a:gd name="connsiteX15-211" fmla="*/ 2459896 w 2523574"/>
                      <a:gd name="connsiteY15-212" fmla="*/ 2473968 h 2891631"/>
                      <a:gd name="connsiteX16-213" fmla="*/ 2480216 w 2523574"/>
                      <a:gd name="connsiteY16-214" fmla="*/ 2667008 h 2891631"/>
                      <a:gd name="connsiteX17-215" fmla="*/ 2510696 w 2523574"/>
                      <a:gd name="connsiteY17-216" fmla="*/ 2814328 h 2891631"/>
                      <a:gd name="connsiteX18-217" fmla="*/ 2510696 w 2523574"/>
                      <a:gd name="connsiteY18-218" fmla="*/ 2860048 h 2891631"/>
                      <a:gd name="connsiteX19-219" fmla="*/ 2353216 w 2523574"/>
                      <a:gd name="connsiteY19-220" fmla="*/ 2890528 h 2891631"/>
                      <a:gd name="connsiteX20-221" fmla="*/ 1875696 w 2523574"/>
                      <a:gd name="connsiteY20-222" fmla="*/ 2885448 h 2891631"/>
                      <a:gd name="connsiteX21-223" fmla="*/ 1174656 w 2523574"/>
                      <a:gd name="connsiteY21-224" fmla="*/ 2809248 h 2891631"/>
                      <a:gd name="connsiteX0-225" fmla="*/ 1174656 w 2523574"/>
                      <a:gd name="connsiteY0-226" fmla="*/ 2809248 h 2891631"/>
                      <a:gd name="connsiteX1-227" fmla="*/ 554896 w 2523574"/>
                      <a:gd name="connsiteY1-228" fmla="*/ 2270768 h 2891631"/>
                      <a:gd name="connsiteX2-229" fmla="*/ 280576 w 2523574"/>
                      <a:gd name="connsiteY2-230" fmla="*/ 1833888 h 2891631"/>
                      <a:gd name="connsiteX3-231" fmla="*/ 128176 w 2523574"/>
                      <a:gd name="connsiteY3-232" fmla="*/ 1417328 h 2891631"/>
                      <a:gd name="connsiteX4-233" fmla="*/ 46896 w 2523574"/>
                      <a:gd name="connsiteY4-234" fmla="*/ 1066808 h 2891631"/>
                      <a:gd name="connsiteX5-235" fmla="*/ 31656 w 2523574"/>
                      <a:gd name="connsiteY5-236" fmla="*/ 629928 h 2891631"/>
                      <a:gd name="connsiteX6-237" fmla="*/ 16416 w 2523574"/>
                      <a:gd name="connsiteY6-238" fmla="*/ 147328 h 2891631"/>
                      <a:gd name="connsiteX7-239" fmla="*/ 41816 w 2523574"/>
                      <a:gd name="connsiteY7-240" fmla="*/ 8 h 2891631"/>
                      <a:gd name="connsiteX8-241" fmla="*/ 478696 w 2523574"/>
                      <a:gd name="connsiteY8-242" fmla="*/ 142248 h 2891631"/>
                      <a:gd name="connsiteX9-243" fmla="*/ 1154336 w 2523574"/>
                      <a:gd name="connsiteY9-244" fmla="*/ 497848 h 2891631"/>
                      <a:gd name="connsiteX10-245" fmla="*/ 1494696 w 2523574"/>
                      <a:gd name="connsiteY10-246" fmla="*/ 721368 h 2891631"/>
                      <a:gd name="connsiteX11-247" fmla="*/ 1829976 w 2523574"/>
                      <a:gd name="connsiteY11-248" fmla="*/ 1071888 h 2891631"/>
                      <a:gd name="connsiteX12-249" fmla="*/ 2129696 w 2523574"/>
                      <a:gd name="connsiteY12-250" fmla="*/ 1391928 h 2891631"/>
                      <a:gd name="connsiteX13-251" fmla="*/ 2297336 w 2523574"/>
                      <a:gd name="connsiteY13-252" fmla="*/ 1752608 h 2891631"/>
                      <a:gd name="connsiteX14-253" fmla="*/ 2373536 w 2523574"/>
                      <a:gd name="connsiteY14-254" fmla="*/ 2032008 h 2891631"/>
                      <a:gd name="connsiteX15-255" fmla="*/ 2459896 w 2523574"/>
                      <a:gd name="connsiteY15-256" fmla="*/ 2473968 h 2891631"/>
                      <a:gd name="connsiteX16-257" fmla="*/ 2480216 w 2523574"/>
                      <a:gd name="connsiteY16-258" fmla="*/ 2667008 h 2891631"/>
                      <a:gd name="connsiteX17-259" fmla="*/ 2510696 w 2523574"/>
                      <a:gd name="connsiteY17-260" fmla="*/ 2814328 h 2891631"/>
                      <a:gd name="connsiteX18-261" fmla="*/ 2510696 w 2523574"/>
                      <a:gd name="connsiteY18-262" fmla="*/ 2860048 h 2891631"/>
                      <a:gd name="connsiteX19-263" fmla="*/ 2353216 w 2523574"/>
                      <a:gd name="connsiteY19-264" fmla="*/ 2890528 h 2891631"/>
                      <a:gd name="connsiteX20-265" fmla="*/ 1875696 w 2523574"/>
                      <a:gd name="connsiteY20-266" fmla="*/ 2885448 h 2891631"/>
                      <a:gd name="connsiteX21-267" fmla="*/ 1174656 w 2523574"/>
                      <a:gd name="connsiteY21-268" fmla="*/ 2809248 h 289163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/>
                  <p:cNvCxnSpPr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/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/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/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/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/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/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-1" fmla="*/ 1174656 w 2523574"/>
                      <a:gd name="connsiteY0-2" fmla="*/ 2778768 h 2891631"/>
                      <a:gd name="connsiteX1-3" fmla="*/ 610776 w 2523574"/>
                      <a:gd name="connsiteY1-4" fmla="*/ 2291088 h 2891631"/>
                      <a:gd name="connsiteX2-5" fmla="*/ 280576 w 2523574"/>
                      <a:gd name="connsiteY2-6" fmla="*/ 1833888 h 2891631"/>
                      <a:gd name="connsiteX3-7" fmla="*/ 128176 w 2523574"/>
                      <a:gd name="connsiteY3-8" fmla="*/ 1417328 h 2891631"/>
                      <a:gd name="connsiteX4-9" fmla="*/ 46896 w 2523574"/>
                      <a:gd name="connsiteY4-10" fmla="*/ 1066808 h 2891631"/>
                      <a:gd name="connsiteX5-11" fmla="*/ 31656 w 2523574"/>
                      <a:gd name="connsiteY5-12" fmla="*/ 629928 h 2891631"/>
                      <a:gd name="connsiteX6-13" fmla="*/ 16416 w 2523574"/>
                      <a:gd name="connsiteY6-14" fmla="*/ 147328 h 2891631"/>
                      <a:gd name="connsiteX7-15" fmla="*/ 41816 w 2523574"/>
                      <a:gd name="connsiteY7-16" fmla="*/ 8 h 2891631"/>
                      <a:gd name="connsiteX8-17" fmla="*/ 478696 w 2523574"/>
                      <a:gd name="connsiteY8-18" fmla="*/ 142248 h 2891631"/>
                      <a:gd name="connsiteX9-19" fmla="*/ 1154336 w 2523574"/>
                      <a:gd name="connsiteY9-20" fmla="*/ 497848 h 2891631"/>
                      <a:gd name="connsiteX10-21" fmla="*/ 1494696 w 2523574"/>
                      <a:gd name="connsiteY10-22" fmla="*/ 721368 h 2891631"/>
                      <a:gd name="connsiteX11-23" fmla="*/ 1829976 w 2523574"/>
                      <a:gd name="connsiteY11-24" fmla="*/ 1071888 h 2891631"/>
                      <a:gd name="connsiteX12-25" fmla="*/ 2129696 w 2523574"/>
                      <a:gd name="connsiteY12-26" fmla="*/ 1391928 h 2891631"/>
                      <a:gd name="connsiteX13-27" fmla="*/ 2297336 w 2523574"/>
                      <a:gd name="connsiteY13-28" fmla="*/ 1752608 h 2891631"/>
                      <a:gd name="connsiteX14-29" fmla="*/ 2373536 w 2523574"/>
                      <a:gd name="connsiteY14-30" fmla="*/ 2032008 h 2891631"/>
                      <a:gd name="connsiteX15-31" fmla="*/ 2459896 w 2523574"/>
                      <a:gd name="connsiteY15-32" fmla="*/ 2473968 h 2891631"/>
                      <a:gd name="connsiteX16-33" fmla="*/ 2480216 w 2523574"/>
                      <a:gd name="connsiteY16-34" fmla="*/ 2667008 h 2891631"/>
                      <a:gd name="connsiteX17-35" fmla="*/ 2510696 w 2523574"/>
                      <a:gd name="connsiteY17-36" fmla="*/ 2814328 h 2891631"/>
                      <a:gd name="connsiteX18-37" fmla="*/ 2510696 w 2523574"/>
                      <a:gd name="connsiteY18-38" fmla="*/ 2860048 h 2891631"/>
                      <a:gd name="connsiteX19-39" fmla="*/ 2353216 w 2523574"/>
                      <a:gd name="connsiteY19-40" fmla="*/ 2890528 h 2891631"/>
                      <a:gd name="connsiteX20-41" fmla="*/ 1875696 w 2523574"/>
                      <a:gd name="connsiteY20-42" fmla="*/ 2885448 h 2891631"/>
                      <a:gd name="connsiteX21-43" fmla="*/ 1255936 w 2523574"/>
                      <a:gd name="connsiteY21-44" fmla="*/ 2875288 h 2891631"/>
                      <a:gd name="connsiteX22-45" fmla="*/ 1174656 w 2523574"/>
                      <a:gd name="connsiteY22-46" fmla="*/ 2778768 h 2891631"/>
                      <a:gd name="connsiteX0-47" fmla="*/ 1174656 w 2523574"/>
                      <a:gd name="connsiteY0-48" fmla="*/ 2778768 h 2891631"/>
                      <a:gd name="connsiteX1-49" fmla="*/ 610776 w 2523574"/>
                      <a:gd name="connsiteY1-50" fmla="*/ 2291088 h 2891631"/>
                      <a:gd name="connsiteX2-51" fmla="*/ 280576 w 2523574"/>
                      <a:gd name="connsiteY2-52" fmla="*/ 1833888 h 2891631"/>
                      <a:gd name="connsiteX3-53" fmla="*/ 128176 w 2523574"/>
                      <a:gd name="connsiteY3-54" fmla="*/ 1417328 h 2891631"/>
                      <a:gd name="connsiteX4-55" fmla="*/ 46896 w 2523574"/>
                      <a:gd name="connsiteY4-56" fmla="*/ 1066808 h 2891631"/>
                      <a:gd name="connsiteX5-57" fmla="*/ 31656 w 2523574"/>
                      <a:gd name="connsiteY5-58" fmla="*/ 629928 h 2891631"/>
                      <a:gd name="connsiteX6-59" fmla="*/ 16416 w 2523574"/>
                      <a:gd name="connsiteY6-60" fmla="*/ 147328 h 2891631"/>
                      <a:gd name="connsiteX7-61" fmla="*/ 41816 w 2523574"/>
                      <a:gd name="connsiteY7-62" fmla="*/ 8 h 2891631"/>
                      <a:gd name="connsiteX8-63" fmla="*/ 478696 w 2523574"/>
                      <a:gd name="connsiteY8-64" fmla="*/ 142248 h 2891631"/>
                      <a:gd name="connsiteX9-65" fmla="*/ 1154336 w 2523574"/>
                      <a:gd name="connsiteY9-66" fmla="*/ 497848 h 2891631"/>
                      <a:gd name="connsiteX10-67" fmla="*/ 1494696 w 2523574"/>
                      <a:gd name="connsiteY10-68" fmla="*/ 721368 h 2891631"/>
                      <a:gd name="connsiteX11-69" fmla="*/ 1829976 w 2523574"/>
                      <a:gd name="connsiteY11-70" fmla="*/ 1071888 h 2891631"/>
                      <a:gd name="connsiteX12-71" fmla="*/ 2129696 w 2523574"/>
                      <a:gd name="connsiteY12-72" fmla="*/ 1391928 h 2891631"/>
                      <a:gd name="connsiteX13-73" fmla="*/ 2297336 w 2523574"/>
                      <a:gd name="connsiteY13-74" fmla="*/ 1752608 h 2891631"/>
                      <a:gd name="connsiteX14-75" fmla="*/ 2373536 w 2523574"/>
                      <a:gd name="connsiteY14-76" fmla="*/ 2032008 h 2891631"/>
                      <a:gd name="connsiteX15-77" fmla="*/ 2459896 w 2523574"/>
                      <a:gd name="connsiteY15-78" fmla="*/ 2473968 h 2891631"/>
                      <a:gd name="connsiteX16-79" fmla="*/ 2480216 w 2523574"/>
                      <a:gd name="connsiteY16-80" fmla="*/ 2667008 h 2891631"/>
                      <a:gd name="connsiteX17-81" fmla="*/ 2510696 w 2523574"/>
                      <a:gd name="connsiteY17-82" fmla="*/ 2814328 h 2891631"/>
                      <a:gd name="connsiteX18-83" fmla="*/ 2510696 w 2523574"/>
                      <a:gd name="connsiteY18-84" fmla="*/ 2860048 h 2891631"/>
                      <a:gd name="connsiteX19-85" fmla="*/ 2353216 w 2523574"/>
                      <a:gd name="connsiteY19-86" fmla="*/ 2890528 h 2891631"/>
                      <a:gd name="connsiteX20-87" fmla="*/ 1875696 w 2523574"/>
                      <a:gd name="connsiteY20-88" fmla="*/ 2885448 h 2891631"/>
                      <a:gd name="connsiteX21-89" fmla="*/ 1306736 w 2523574"/>
                      <a:gd name="connsiteY21-90" fmla="*/ 2870208 h 2891631"/>
                      <a:gd name="connsiteX22-91" fmla="*/ 1174656 w 2523574"/>
                      <a:gd name="connsiteY22-92" fmla="*/ 2778768 h 2891631"/>
                      <a:gd name="connsiteX0-93" fmla="*/ 1174656 w 2523574"/>
                      <a:gd name="connsiteY0-94" fmla="*/ 2778768 h 2891631"/>
                      <a:gd name="connsiteX1-95" fmla="*/ 610776 w 2523574"/>
                      <a:gd name="connsiteY1-96" fmla="*/ 2291088 h 2891631"/>
                      <a:gd name="connsiteX2-97" fmla="*/ 280576 w 2523574"/>
                      <a:gd name="connsiteY2-98" fmla="*/ 1833888 h 2891631"/>
                      <a:gd name="connsiteX3-99" fmla="*/ 128176 w 2523574"/>
                      <a:gd name="connsiteY3-100" fmla="*/ 1417328 h 2891631"/>
                      <a:gd name="connsiteX4-101" fmla="*/ 46896 w 2523574"/>
                      <a:gd name="connsiteY4-102" fmla="*/ 1066808 h 2891631"/>
                      <a:gd name="connsiteX5-103" fmla="*/ 31656 w 2523574"/>
                      <a:gd name="connsiteY5-104" fmla="*/ 629928 h 2891631"/>
                      <a:gd name="connsiteX6-105" fmla="*/ 16416 w 2523574"/>
                      <a:gd name="connsiteY6-106" fmla="*/ 147328 h 2891631"/>
                      <a:gd name="connsiteX7-107" fmla="*/ 41816 w 2523574"/>
                      <a:gd name="connsiteY7-108" fmla="*/ 8 h 2891631"/>
                      <a:gd name="connsiteX8-109" fmla="*/ 478696 w 2523574"/>
                      <a:gd name="connsiteY8-110" fmla="*/ 142248 h 2891631"/>
                      <a:gd name="connsiteX9-111" fmla="*/ 1154336 w 2523574"/>
                      <a:gd name="connsiteY9-112" fmla="*/ 497848 h 2891631"/>
                      <a:gd name="connsiteX10-113" fmla="*/ 1494696 w 2523574"/>
                      <a:gd name="connsiteY10-114" fmla="*/ 721368 h 2891631"/>
                      <a:gd name="connsiteX11-115" fmla="*/ 1829976 w 2523574"/>
                      <a:gd name="connsiteY11-116" fmla="*/ 1071888 h 2891631"/>
                      <a:gd name="connsiteX12-117" fmla="*/ 2129696 w 2523574"/>
                      <a:gd name="connsiteY12-118" fmla="*/ 1391928 h 2891631"/>
                      <a:gd name="connsiteX13-119" fmla="*/ 2297336 w 2523574"/>
                      <a:gd name="connsiteY13-120" fmla="*/ 1752608 h 2891631"/>
                      <a:gd name="connsiteX14-121" fmla="*/ 2373536 w 2523574"/>
                      <a:gd name="connsiteY14-122" fmla="*/ 2032008 h 2891631"/>
                      <a:gd name="connsiteX15-123" fmla="*/ 2459896 w 2523574"/>
                      <a:gd name="connsiteY15-124" fmla="*/ 2473968 h 2891631"/>
                      <a:gd name="connsiteX16-125" fmla="*/ 2480216 w 2523574"/>
                      <a:gd name="connsiteY16-126" fmla="*/ 2667008 h 2891631"/>
                      <a:gd name="connsiteX17-127" fmla="*/ 2510696 w 2523574"/>
                      <a:gd name="connsiteY17-128" fmla="*/ 2814328 h 2891631"/>
                      <a:gd name="connsiteX18-129" fmla="*/ 2510696 w 2523574"/>
                      <a:gd name="connsiteY18-130" fmla="*/ 2860048 h 2891631"/>
                      <a:gd name="connsiteX19-131" fmla="*/ 2353216 w 2523574"/>
                      <a:gd name="connsiteY19-132" fmla="*/ 2890528 h 2891631"/>
                      <a:gd name="connsiteX20-133" fmla="*/ 1875696 w 2523574"/>
                      <a:gd name="connsiteY20-134" fmla="*/ 2885448 h 2891631"/>
                      <a:gd name="connsiteX21-135" fmla="*/ 1174656 w 2523574"/>
                      <a:gd name="connsiteY21-136" fmla="*/ 2778768 h 2891631"/>
                      <a:gd name="connsiteX0-137" fmla="*/ 1174656 w 2523574"/>
                      <a:gd name="connsiteY0-138" fmla="*/ 2809248 h 2891631"/>
                      <a:gd name="connsiteX1-139" fmla="*/ 610776 w 2523574"/>
                      <a:gd name="connsiteY1-140" fmla="*/ 2291088 h 2891631"/>
                      <a:gd name="connsiteX2-141" fmla="*/ 280576 w 2523574"/>
                      <a:gd name="connsiteY2-142" fmla="*/ 1833888 h 2891631"/>
                      <a:gd name="connsiteX3-143" fmla="*/ 128176 w 2523574"/>
                      <a:gd name="connsiteY3-144" fmla="*/ 1417328 h 2891631"/>
                      <a:gd name="connsiteX4-145" fmla="*/ 46896 w 2523574"/>
                      <a:gd name="connsiteY4-146" fmla="*/ 1066808 h 2891631"/>
                      <a:gd name="connsiteX5-147" fmla="*/ 31656 w 2523574"/>
                      <a:gd name="connsiteY5-148" fmla="*/ 629928 h 2891631"/>
                      <a:gd name="connsiteX6-149" fmla="*/ 16416 w 2523574"/>
                      <a:gd name="connsiteY6-150" fmla="*/ 147328 h 2891631"/>
                      <a:gd name="connsiteX7-151" fmla="*/ 41816 w 2523574"/>
                      <a:gd name="connsiteY7-152" fmla="*/ 8 h 2891631"/>
                      <a:gd name="connsiteX8-153" fmla="*/ 478696 w 2523574"/>
                      <a:gd name="connsiteY8-154" fmla="*/ 142248 h 2891631"/>
                      <a:gd name="connsiteX9-155" fmla="*/ 1154336 w 2523574"/>
                      <a:gd name="connsiteY9-156" fmla="*/ 497848 h 2891631"/>
                      <a:gd name="connsiteX10-157" fmla="*/ 1494696 w 2523574"/>
                      <a:gd name="connsiteY10-158" fmla="*/ 721368 h 2891631"/>
                      <a:gd name="connsiteX11-159" fmla="*/ 1829976 w 2523574"/>
                      <a:gd name="connsiteY11-160" fmla="*/ 1071888 h 2891631"/>
                      <a:gd name="connsiteX12-161" fmla="*/ 2129696 w 2523574"/>
                      <a:gd name="connsiteY12-162" fmla="*/ 1391928 h 2891631"/>
                      <a:gd name="connsiteX13-163" fmla="*/ 2297336 w 2523574"/>
                      <a:gd name="connsiteY13-164" fmla="*/ 1752608 h 2891631"/>
                      <a:gd name="connsiteX14-165" fmla="*/ 2373536 w 2523574"/>
                      <a:gd name="connsiteY14-166" fmla="*/ 2032008 h 2891631"/>
                      <a:gd name="connsiteX15-167" fmla="*/ 2459896 w 2523574"/>
                      <a:gd name="connsiteY15-168" fmla="*/ 2473968 h 2891631"/>
                      <a:gd name="connsiteX16-169" fmla="*/ 2480216 w 2523574"/>
                      <a:gd name="connsiteY16-170" fmla="*/ 2667008 h 2891631"/>
                      <a:gd name="connsiteX17-171" fmla="*/ 2510696 w 2523574"/>
                      <a:gd name="connsiteY17-172" fmla="*/ 2814328 h 2891631"/>
                      <a:gd name="connsiteX18-173" fmla="*/ 2510696 w 2523574"/>
                      <a:gd name="connsiteY18-174" fmla="*/ 2860048 h 2891631"/>
                      <a:gd name="connsiteX19-175" fmla="*/ 2353216 w 2523574"/>
                      <a:gd name="connsiteY19-176" fmla="*/ 2890528 h 2891631"/>
                      <a:gd name="connsiteX20-177" fmla="*/ 1875696 w 2523574"/>
                      <a:gd name="connsiteY20-178" fmla="*/ 2885448 h 2891631"/>
                      <a:gd name="connsiteX21-179" fmla="*/ 1174656 w 2523574"/>
                      <a:gd name="connsiteY21-180" fmla="*/ 2809248 h 2891631"/>
                      <a:gd name="connsiteX0-181" fmla="*/ 1174656 w 2523574"/>
                      <a:gd name="connsiteY0-182" fmla="*/ 2809248 h 2891631"/>
                      <a:gd name="connsiteX1-183" fmla="*/ 610776 w 2523574"/>
                      <a:gd name="connsiteY1-184" fmla="*/ 2291088 h 2891631"/>
                      <a:gd name="connsiteX2-185" fmla="*/ 280576 w 2523574"/>
                      <a:gd name="connsiteY2-186" fmla="*/ 1833888 h 2891631"/>
                      <a:gd name="connsiteX3-187" fmla="*/ 128176 w 2523574"/>
                      <a:gd name="connsiteY3-188" fmla="*/ 1417328 h 2891631"/>
                      <a:gd name="connsiteX4-189" fmla="*/ 46896 w 2523574"/>
                      <a:gd name="connsiteY4-190" fmla="*/ 1066808 h 2891631"/>
                      <a:gd name="connsiteX5-191" fmla="*/ 31656 w 2523574"/>
                      <a:gd name="connsiteY5-192" fmla="*/ 629928 h 2891631"/>
                      <a:gd name="connsiteX6-193" fmla="*/ 16416 w 2523574"/>
                      <a:gd name="connsiteY6-194" fmla="*/ 147328 h 2891631"/>
                      <a:gd name="connsiteX7-195" fmla="*/ 41816 w 2523574"/>
                      <a:gd name="connsiteY7-196" fmla="*/ 8 h 2891631"/>
                      <a:gd name="connsiteX8-197" fmla="*/ 478696 w 2523574"/>
                      <a:gd name="connsiteY8-198" fmla="*/ 142248 h 2891631"/>
                      <a:gd name="connsiteX9-199" fmla="*/ 1154336 w 2523574"/>
                      <a:gd name="connsiteY9-200" fmla="*/ 497848 h 2891631"/>
                      <a:gd name="connsiteX10-201" fmla="*/ 1494696 w 2523574"/>
                      <a:gd name="connsiteY10-202" fmla="*/ 721368 h 2891631"/>
                      <a:gd name="connsiteX11-203" fmla="*/ 1829976 w 2523574"/>
                      <a:gd name="connsiteY11-204" fmla="*/ 1071888 h 2891631"/>
                      <a:gd name="connsiteX12-205" fmla="*/ 2129696 w 2523574"/>
                      <a:gd name="connsiteY12-206" fmla="*/ 1391928 h 2891631"/>
                      <a:gd name="connsiteX13-207" fmla="*/ 2297336 w 2523574"/>
                      <a:gd name="connsiteY13-208" fmla="*/ 1752608 h 2891631"/>
                      <a:gd name="connsiteX14-209" fmla="*/ 2373536 w 2523574"/>
                      <a:gd name="connsiteY14-210" fmla="*/ 2032008 h 2891631"/>
                      <a:gd name="connsiteX15-211" fmla="*/ 2459896 w 2523574"/>
                      <a:gd name="connsiteY15-212" fmla="*/ 2473968 h 2891631"/>
                      <a:gd name="connsiteX16-213" fmla="*/ 2480216 w 2523574"/>
                      <a:gd name="connsiteY16-214" fmla="*/ 2667008 h 2891631"/>
                      <a:gd name="connsiteX17-215" fmla="*/ 2510696 w 2523574"/>
                      <a:gd name="connsiteY17-216" fmla="*/ 2814328 h 2891631"/>
                      <a:gd name="connsiteX18-217" fmla="*/ 2510696 w 2523574"/>
                      <a:gd name="connsiteY18-218" fmla="*/ 2860048 h 2891631"/>
                      <a:gd name="connsiteX19-219" fmla="*/ 2353216 w 2523574"/>
                      <a:gd name="connsiteY19-220" fmla="*/ 2890528 h 2891631"/>
                      <a:gd name="connsiteX20-221" fmla="*/ 1875696 w 2523574"/>
                      <a:gd name="connsiteY20-222" fmla="*/ 2885448 h 2891631"/>
                      <a:gd name="connsiteX21-223" fmla="*/ 1174656 w 2523574"/>
                      <a:gd name="connsiteY21-224" fmla="*/ 2809248 h 2891631"/>
                      <a:gd name="connsiteX0-225" fmla="*/ 1174656 w 2523574"/>
                      <a:gd name="connsiteY0-226" fmla="*/ 2809248 h 2891631"/>
                      <a:gd name="connsiteX1-227" fmla="*/ 554896 w 2523574"/>
                      <a:gd name="connsiteY1-228" fmla="*/ 2270768 h 2891631"/>
                      <a:gd name="connsiteX2-229" fmla="*/ 280576 w 2523574"/>
                      <a:gd name="connsiteY2-230" fmla="*/ 1833888 h 2891631"/>
                      <a:gd name="connsiteX3-231" fmla="*/ 128176 w 2523574"/>
                      <a:gd name="connsiteY3-232" fmla="*/ 1417328 h 2891631"/>
                      <a:gd name="connsiteX4-233" fmla="*/ 46896 w 2523574"/>
                      <a:gd name="connsiteY4-234" fmla="*/ 1066808 h 2891631"/>
                      <a:gd name="connsiteX5-235" fmla="*/ 31656 w 2523574"/>
                      <a:gd name="connsiteY5-236" fmla="*/ 629928 h 2891631"/>
                      <a:gd name="connsiteX6-237" fmla="*/ 16416 w 2523574"/>
                      <a:gd name="connsiteY6-238" fmla="*/ 147328 h 2891631"/>
                      <a:gd name="connsiteX7-239" fmla="*/ 41816 w 2523574"/>
                      <a:gd name="connsiteY7-240" fmla="*/ 8 h 2891631"/>
                      <a:gd name="connsiteX8-241" fmla="*/ 478696 w 2523574"/>
                      <a:gd name="connsiteY8-242" fmla="*/ 142248 h 2891631"/>
                      <a:gd name="connsiteX9-243" fmla="*/ 1154336 w 2523574"/>
                      <a:gd name="connsiteY9-244" fmla="*/ 497848 h 2891631"/>
                      <a:gd name="connsiteX10-245" fmla="*/ 1494696 w 2523574"/>
                      <a:gd name="connsiteY10-246" fmla="*/ 721368 h 2891631"/>
                      <a:gd name="connsiteX11-247" fmla="*/ 1829976 w 2523574"/>
                      <a:gd name="connsiteY11-248" fmla="*/ 1071888 h 2891631"/>
                      <a:gd name="connsiteX12-249" fmla="*/ 2129696 w 2523574"/>
                      <a:gd name="connsiteY12-250" fmla="*/ 1391928 h 2891631"/>
                      <a:gd name="connsiteX13-251" fmla="*/ 2297336 w 2523574"/>
                      <a:gd name="connsiteY13-252" fmla="*/ 1752608 h 2891631"/>
                      <a:gd name="connsiteX14-253" fmla="*/ 2373536 w 2523574"/>
                      <a:gd name="connsiteY14-254" fmla="*/ 2032008 h 2891631"/>
                      <a:gd name="connsiteX15-255" fmla="*/ 2459896 w 2523574"/>
                      <a:gd name="connsiteY15-256" fmla="*/ 2473968 h 2891631"/>
                      <a:gd name="connsiteX16-257" fmla="*/ 2480216 w 2523574"/>
                      <a:gd name="connsiteY16-258" fmla="*/ 2667008 h 2891631"/>
                      <a:gd name="connsiteX17-259" fmla="*/ 2510696 w 2523574"/>
                      <a:gd name="connsiteY17-260" fmla="*/ 2814328 h 2891631"/>
                      <a:gd name="connsiteX18-261" fmla="*/ 2510696 w 2523574"/>
                      <a:gd name="connsiteY18-262" fmla="*/ 2860048 h 2891631"/>
                      <a:gd name="connsiteX19-263" fmla="*/ 2353216 w 2523574"/>
                      <a:gd name="connsiteY19-264" fmla="*/ 2890528 h 2891631"/>
                      <a:gd name="connsiteX20-265" fmla="*/ 1875696 w 2523574"/>
                      <a:gd name="connsiteY20-266" fmla="*/ 2885448 h 2891631"/>
                      <a:gd name="connsiteX21-267" fmla="*/ 1174656 w 2523574"/>
                      <a:gd name="connsiteY21-268" fmla="*/ 2809248 h 289163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/>
                  <p:cNvCxnSpPr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/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/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/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/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/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/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/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/>
                <p:cNvCxnSpPr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/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/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-1" fmla="*/ 708233 w 2019354"/>
                      <a:gd name="connsiteY0-2" fmla="*/ 498039 h 1664948"/>
                      <a:gd name="connsiteX1-3" fmla="*/ 850473 w 2019354"/>
                      <a:gd name="connsiteY1-4" fmla="*/ 183079 h 1664948"/>
                      <a:gd name="connsiteX2-5" fmla="*/ 1195913 w 2019354"/>
                      <a:gd name="connsiteY2-6" fmla="*/ 199 h 1664948"/>
                      <a:gd name="connsiteX3-7" fmla="*/ 1439753 w 2019354"/>
                      <a:gd name="connsiteY3-8" fmla="*/ 152599 h 1664948"/>
                      <a:gd name="connsiteX4-9" fmla="*/ 1500713 w 2019354"/>
                      <a:gd name="connsiteY4-10" fmla="*/ 386279 h 1664948"/>
                      <a:gd name="connsiteX5-11" fmla="*/ 1388953 w 2019354"/>
                      <a:gd name="connsiteY5-12" fmla="*/ 548839 h 1664948"/>
                      <a:gd name="connsiteX6-13" fmla="*/ 1541353 w 2019354"/>
                      <a:gd name="connsiteY6-14" fmla="*/ 518359 h 1664948"/>
                      <a:gd name="connsiteX7-15" fmla="*/ 1927433 w 2019354"/>
                      <a:gd name="connsiteY7-16" fmla="*/ 640279 h 1664948"/>
                      <a:gd name="connsiteX8-17" fmla="*/ 2018873 w 2019354"/>
                      <a:gd name="connsiteY8-18" fmla="*/ 823159 h 1664948"/>
                      <a:gd name="connsiteX9-19" fmla="*/ 1947753 w 2019354"/>
                      <a:gd name="connsiteY9-20" fmla="*/ 995879 h 1664948"/>
                      <a:gd name="connsiteX10-21" fmla="*/ 1653113 w 2019354"/>
                      <a:gd name="connsiteY10-22" fmla="*/ 1087319 h 1664948"/>
                      <a:gd name="connsiteX11-23" fmla="*/ 1449913 w 2019354"/>
                      <a:gd name="connsiteY11-24" fmla="*/ 1066999 h 1664948"/>
                      <a:gd name="connsiteX12-25" fmla="*/ 1571833 w 2019354"/>
                      <a:gd name="connsiteY12-26" fmla="*/ 1300679 h 1664948"/>
                      <a:gd name="connsiteX13-27" fmla="*/ 1581993 w 2019354"/>
                      <a:gd name="connsiteY13-28" fmla="*/ 1290519 h 1664948"/>
                      <a:gd name="connsiteX14-29" fmla="*/ 1581993 w 2019354"/>
                      <a:gd name="connsiteY14-30" fmla="*/ 1463239 h 1664948"/>
                      <a:gd name="connsiteX15-31" fmla="*/ 1429593 w 2019354"/>
                      <a:gd name="connsiteY15-32" fmla="*/ 1635959 h 1664948"/>
                      <a:gd name="connsiteX16-33" fmla="*/ 1145113 w 2019354"/>
                      <a:gd name="connsiteY16-34" fmla="*/ 1635959 h 1664948"/>
                      <a:gd name="connsiteX17-35" fmla="*/ 921593 w 2019354"/>
                      <a:gd name="connsiteY17-36" fmla="*/ 1351479 h 1664948"/>
                      <a:gd name="connsiteX18-37" fmla="*/ 921593 w 2019354"/>
                      <a:gd name="connsiteY18-38" fmla="*/ 1361639 h 1664948"/>
                      <a:gd name="connsiteX19-39" fmla="*/ 789513 w 2019354"/>
                      <a:gd name="connsiteY19-40" fmla="*/ 1503879 h 1664948"/>
                      <a:gd name="connsiteX20-41" fmla="*/ 423753 w 2019354"/>
                      <a:gd name="connsiteY20-42" fmla="*/ 1554679 h 1664948"/>
                      <a:gd name="connsiteX21-43" fmla="*/ 271353 w 2019354"/>
                      <a:gd name="connsiteY21-44" fmla="*/ 1320999 h 1664948"/>
                      <a:gd name="connsiteX22-45" fmla="*/ 403433 w 2019354"/>
                      <a:gd name="connsiteY22-46" fmla="*/ 1046679 h 1664948"/>
                      <a:gd name="connsiteX23-47" fmla="*/ 474553 w 2019354"/>
                      <a:gd name="connsiteY23-48" fmla="*/ 985719 h 1664948"/>
                      <a:gd name="connsiteX24-49" fmla="*/ 230713 w 2019354"/>
                      <a:gd name="connsiteY24-50" fmla="*/ 894279 h 1664948"/>
                      <a:gd name="connsiteX25-51" fmla="*/ 47833 w 2019354"/>
                      <a:gd name="connsiteY25-52" fmla="*/ 741879 h 1664948"/>
                      <a:gd name="connsiteX26-53" fmla="*/ 17353 w 2019354"/>
                      <a:gd name="connsiteY26-54" fmla="*/ 457399 h 1664948"/>
                      <a:gd name="connsiteX27-55" fmla="*/ 281513 w 2019354"/>
                      <a:gd name="connsiteY27-56" fmla="*/ 355799 h 1664948"/>
                      <a:gd name="connsiteX28-57" fmla="*/ 489793 w 2019354"/>
                      <a:gd name="connsiteY28-58" fmla="*/ 406599 h 1664948"/>
                      <a:gd name="connsiteX29" fmla="*/ 708233 w 2019354"/>
                      <a:gd name="connsiteY29" fmla="*/ 498039 h 1664948"/>
                      <a:gd name="connsiteX0-59" fmla="*/ 708233 w 2019354"/>
                      <a:gd name="connsiteY0-60" fmla="*/ 498039 h 1664948"/>
                      <a:gd name="connsiteX1-61" fmla="*/ 850473 w 2019354"/>
                      <a:gd name="connsiteY1-62" fmla="*/ 183079 h 1664948"/>
                      <a:gd name="connsiteX2-63" fmla="*/ 1195913 w 2019354"/>
                      <a:gd name="connsiteY2-64" fmla="*/ 199 h 1664948"/>
                      <a:gd name="connsiteX3-65" fmla="*/ 1439753 w 2019354"/>
                      <a:gd name="connsiteY3-66" fmla="*/ 152599 h 1664948"/>
                      <a:gd name="connsiteX4-67" fmla="*/ 1500713 w 2019354"/>
                      <a:gd name="connsiteY4-68" fmla="*/ 386279 h 1664948"/>
                      <a:gd name="connsiteX5-69" fmla="*/ 1388953 w 2019354"/>
                      <a:gd name="connsiteY5-70" fmla="*/ 548839 h 1664948"/>
                      <a:gd name="connsiteX6-71" fmla="*/ 1541353 w 2019354"/>
                      <a:gd name="connsiteY6-72" fmla="*/ 518359 h 1664948"/>
                      <a:gd name="connsiteX7-73" fmla="*/ 1927433 w 2019354"/>
                      <a:gd name="connsiteY7-74" fmla="*/ 640279 h 1664948"/>
                      <a:gd name="connsiteX8-75" fmla="*/ 2018873 w 2019354"/>
                      <a:gd name="connsiteY8-76" fmla="*/ 823159 h 1664948"/>
                      <a:gd name="connsiteX9-77" fmla="*/ 1947753 w 2019354"/>
                      <a:gd name="connsiteY9-78" fmla="*/ 995879 h 1664948"/>
                      <a:gd name="connsiteX10-79" fmla="*/ 1653113 w 2019354"/>
                      <a:gd name="connsiteY10-80" fmla="*/ 1087319 h 1664948"/>
                      <a:gd name="connsiteX11-81" fmla="*/ 1449913 w 2019354"/>
                      <a:gd name="connsiteY11-82" fmla="*/ 1066999 h 1664948"/>
                      <a:gd name="connsiteX12-83" fmla="*/ 1571833 w 2019354"/>
                      <a:gd name="connsiteY12-84" fmla="*/ 1300679 h 1664948"/>
                      <a:gd name="connsiteX13-85" fmla="*/ 1581993 w 2019354"/>
                      <a:gd name="connsiteY13-86" fmla="*/ 1290519 h 1664948"/>
                      <a:gd name="connsiteX14-87" fmla="*/ 1581993 w 2019354"/>
                      <a:gd name="connsiteY14-88" fmla="*/ 1463239 h 1664948"/>
                      <a:gd name="connsiteX15-89" fmla="*/ 1429593 w 2019354"/>
                      <a:gd name="connsiteY15-90" fmla="*/ 1635959 h 1664948"/>
                      <a:gd name="connsiteX16-91" fmla="*/ 1145113 w 2019354"/>
                      <a:gd name="connsiteY16-92" fmla="*/ 1635959 h 1664948"/>
                      <a:gd name="connsiteX17-93" fmla="*/ 921593 w 2019354"/>
                      <a:gd name="connsiteY17-94" fmla="*/ 1351479 h 1664948"/>
                      <a:gd name="connsiteX18-95" fmla="*/ 921593 w 2019354"/>
                      <a:gd name="connsiteY18-96" fmla="*/ 1361639 h 1664948"/>
                      <a:gd name="connsiteX19-97" fmla="*/ 789513 w 2019354"/>
                      <a:gd name="connsiteY19-98" fmla="*/ 1503879 h 1664948"/>
                      <a:gd name="connsiteX20-99" fmla="*/ 423753 w 2019354"/>
                      <a:gd name="connsiteY20-100" fmla="*/ 1554679 h 1664948"/>
                      <a:gd name="connsiteX21-101" fmla="*/ 271353 w 2019354"/>
                      <a:gd name="connsiteY21-102" fmla="*/ 1320999 h 1664948"/>
                      <a:gd name="connsiteX22-103" fmla="*/ 400893 w 2019354"/>
                      <a:gd name="connsiteY22-104" fmla="*/ 1072079 h 1664948"/>
                      <a:gd name="connsiteX23-105" fmla="*/ 474553 w 2019354"/>
                      <a:gd name="connsiteY23-106" fmla="*/ 985719 h 1664948"/>
                      <a:gd name="connsiteX24-107" fmla="*/ 230713 w 2019354"/>
                      <a:gd name="connsiteY24-108" fmla="*/ 894279 h 1664948"/>
                      <a:gd name="connsiteX25-109" fmla="*/ 47833 w 2019354"/>
                      <a:gd name="connsiteY25-110" fmla="*/ 741879 h 1664948"/>
                      <a:gd name="connsiteX26-111" fmla="*/ 17353 w 2019354"/>
                      <a:gd name="connsiteY26-112" fmla="*/ 457399 h 1664948"/>
                      <a:gd name="connsiteX27-113" fmla="*/ 281513 w 2019354"/>
                      <a:gd name="connsiteY27-114" fmla="*/ 355799 h 1664948"/>
                      <a:gd name="connsiteX28-115" fmla="*/ 489793 w 2019354"/>
                      <a:gd name="connsiteY28-116" fmla="*/ 406599 h 1664948"/>
                      <a:gd name="connsiteX29-117" fmla="*/ 708233 w 2019354"/>
                      <a:gd name="connsiteY29-118" fmla="*/ 498039 h 1664948"/>
                      <a:gd name="connsiteX0-119" fmla="*/ 708233 w 2019354"/>
                      <a:gd name="connsiteY0-120" fmla="*/ 498039 h 1653659"/>
                      <a:gd name="connsiteX1-121" fmla="*/ 850473 w 2019354"/>
                      <a:gd name="connsiteY1-122" fmla="*/ 183079 h 1653659"/>
                      <a:gd name="connsiteX2-123" fmla="*/ 1195913 w 2019354"/>
                      <a:gd name="connsiteY2-124" fmla="*/ 199 h 1653659"/>
                      <a:gd name="connsiteX3-125" fmla="*/ 1439753 w 2019354"/>
                      <a:gd name="connsiteY3-126" fmla="*/ 152599 h 1653659"/>
                      <a:gd name="connsiteX4-127" fmla="*/ 1500713 w 2019354"/>
                      <a:gd name="connsiteY4-128" fmla="*/ 386279 h 1653659"/>
                      <a:gd name="connsiteX5-129" fmla="*/ 1388953 w 2019354"/>
                      <a:gd name="connsiteY5-130" fmla="*/ 548839 h 1653659"/>
                      <a:gd name="connsiteX6-131" fmla="*/ 1541353 w 2019354"/>
                      <a:gd name="connsiteY6-132" fmla="*/ 518359 h 1653659"/>
                      <a:gd name="connsiteX7-133" fmla="*/ 1927433 w 2019354"/>
                      <a:gd name="connsiteY7-134" fmla="*/ 640279 h 1653659"/>
                      <a:gd name="connsiteX8-135" fmla="*/ 2018873 w 2019354"/>
                      <a:gd name="connsiteY8-136" fmla="*/ 823159 h 1653659"/>
                      <a:gd name="connsiteX9-137" fmla="*/ 1947753 w 2019354"/>
                      <a:gd name="connsiteY9-138" fmla="*/ 995879 h 1653659"/>
                      <a:gd name="connsiteX10-139" fmla="*/ 1653113 w 2019354"/>
                      <a:gd name="connsiteY10-140" fmla="*/ 1087319 h 1653659"/>
                      <a:gd name="connsiteX11-141" fmla="*/ 1449913 w 2019354"/>
                      <a:gd name="connsiteY11-142" fmla="*/ 1066999 h 1653659"/>
                      <a:gd name="connsiteX12-143" fmla="*/ 1571833 w 2019354"/>
                      <a:gd name="connsiteY12-144" fmla="*/ 1300679 h 1653659"/>
                      <a:gd name="connsiteX13-145" fmla="*/ 1581993 w 2019354"/>
                      <a:gd name="connsiteY13-146" fmla="*/ 1290519 h 1653659"/>
                      <a:gd name="connsiteX14-147" fmla="*/ 1581993 w 2019354"/>
                      <a:gd name="connsiteY14-148" fmla="*/ 1463239 h 1653659"/>
                      <a:gd name="connsiteX15-149" fmla="*/ 1429593 w 2019354"/>
                      <a:gd name="connsiteY15-150" fmla="*/ 1635959 h 1653659"/>
                      <a:gd name="connsiteX16-151" fmla="*/ 1145113 w 2019354"/>
                      <a:gd name="connsiteY16-152" fmla="*/ 1635959 h 1653659"/>
                      <a:gd name="connsiteX17-153" fmla="*/ 1013033 w 2019354"/>
                      <a:gd name="connsiteY17-154" fmla="*/ 1529279 h 1653659"/>
                      <a:gd name="connsiteX18-155" fmla="*/ 921593 w 2019354"/>
                      <a:gd name="connsiteY18-156" fmla="*/ 1351479 h 1653659"/>
                      <a:gd name="connsiteX19-157" fmla="*/ 921593 w 2019354"/>
                      <a:gd name="connsiteY19-158" fmla="*/ 1361639 h 1653659"/>
                      <a:gd name="connsiteX20-159" fmla="*/ 789513 w 2019354"/>
                      <a:gd name="connsiteY20-160" fmla="*/ 1503879 h 1653659"/>
                      <a:gd name="connsiteX21-161" fmla="*/ 423753 w 2019354"/>
                      <a:gd name="connsiteY21-162" fmla="*/ 1554679 h 1653659"/>
                      <a:gd name="connsiteX22-163" fmla="*/ 271353 w 2019354"/>
                      <a:gd name="connsiteY22-164" fmla="*/ 1320999 h 1653659"/>
                      <a:gd name="connsiteX23-165" fmla="*/ 400893 w 2019354"/>
                      <a:gd name="connsiteY23-166" fmla="*/ 1072079 h 1653659"/>
                      <a:gd name="connsiteX24-167" fmla="*/ 474553 w 2019354"/>
                      <a:gd name="connsiteY24-168" fmla="*/ 985719 h 1653659"/>
                      <a:gd name="connsiteX25-169" fmla="*/ 230713 w 2019354"/>
                      <a:gd name="connsiteY25-170" fmla="*/ 894279 h 1653659"/>
                      <a:gd name="connsiteX26-171" fmla="*/ 47833 w 2019354"/>
                      <a:gd name="connsiteY26-172" fmla="*/ 741879 h 1653659"/>
                      <a:gd name="connsiteX27-173" fmla="*/ 17353 w 2019354"/>
                      <a:gd name="connsiteY27-174" fmla="*/ 457399 h 1653659"/>
                      <a:gd name="connsiteX28-175" fmla="*/ 281513 w 2019354"/>
                      <a:gd name="connsiteY28-176" fmla="*/ 355799 h 1653659"/>
                      <a:gd name="connsiteX29-177" fmla="*/ 489793 w 2019354"/>
                      <a:gd name="connsiteY29-178" fmla="*/ 406599 h 1653659"/>
                      <a:gd name="connsiteX30" fmla="*/ 708233 w 2019354"/>
                      <a:gd name="connsiteY30" fmla="*/ 498039 h 1653659"/>
                      <a:gd name="connsiteX0-179" fmla="*/ 708233 w 2019200"/>
                      <a:gd name="connsiteY0-180" fmla="*/ 498039 h 1653659"/>
                      <a:gd name="connsiteX1-181" fmla="*/ 850473 w 2019200"/>
                      <a:gd name="connsiteY1-182" fmla="*/ 183079 h 1653659"/>
                      <a:gd name="connsiteX2-183" fmla="*/ 1195913 w 2019200"/>
                      <a:gd name="connsiteY2-184" fmla="*/ 199 h 1653659"/>
                      <a:gd name="connsiteX3-185" fmla="*/ 1439753 w 2019200"/>
                      <a:gd name="connsiteY3-186" fmla="*/ 152599 h 1653659"/>
                      <a:gd name="connsiteX4-187" fmla="*/ 1500713 w 2019200"/>
                      <a:gd name="connsiteY4-188" fmla="*/ 386279 h 1653659"/>
                      <a:gd name="connsiteX5-189" fmla="*/ 1388953 w 2019200"/>
                      <a:gd name="connsiteY5-190" fmla="*/ 548839 h 1653659"/>
                      <a:gd name="connsiteX6-191" fmla="*/ 1541353 w 2019200"/>
                      <a:gd name="connsiteY6-192" fmla="*/ 518359 h 1653659"/>
                      <a:gd name="connsiteX7-193" fmla="*/ 1927433 w 2019200"/>
                      <a:gd name="connsiteY7-194" fmla="*/ 640279 h 1653659"/>
                      <a:gd name="connsiteX8-195" fmla="*/ 2018873 w 2019200"/>
                      <a:gd name="connsiteY8-196" fmla="*/ 823159 h 1653659"/>
                      <a:gd name="connsiteX9-197" fmla="*/ 1947753 w 2019200"/>
                      <a:gd name="connsiteY9-198" fmla="*/ 995879 h 1653659"/>
                      <a:gd name="connsiteX10-199" fmla="*/ 1708993 w 2019200"/>
                      <a:gd name="connsiteY10-200" fmla="*/ 1087319 h 1653659"/>
                      <a:gd name="connsiteX11-201" fmla="*/ 1449913 w 2019200"/>
                      <a:gd name="connsiteY11-202" fmla="*/ 1066999 h 1653659"/>
                      <a:gd name="connsiteX12-203" fmla="*/ 1571833 w 2019200"/>
                      <a:gd name="connsiteY12-204" fmla="*/ 1300679 h 1653659"/>
                      <a:gd name="connsiteX13-205" fmla="*/ 1581993 w 2019200"/>
                      <a:gd name="connsiteY13-206" fmla="*/ 1290519 h 1653659"/>
                      <a:gd name="connsiteX14-207" fmla="*/ 1581993 w 2019200"/>
                      <a:gd name="connsiteY14-208" fmla="*/ 1463239 h 1653659"/>
                      <a:gd name="connsiteX15-209" fmla="*/ 1429593 w 2019200"/>
                      <a:gd name="connsiteY15-210" fmla="*/ 1635959 h 1653659"/>
                      <a:gd name="connsiteX16-211" fmla="*/ 1145113 w 2019200"/>
                      <a:gd name="connsiteY16-212" fmla="*/ 1635959 h 1653659"/>
                      <a:gd name="connsiteX17-213" fmla="*/ 1013033 w 2019200"/>
                      <a:gd name="connsiteY17-214" fmla="*/ 1529279 h 1653659"/>
                      <a:gd name="connsiteX18-215" fmla="*/ 921593 w 2019200"/>
                      <a:gd name="connsiteY18-216" fmla="*/ 1351479 h 1653659"/>
                      <a:gd name="connsiteX19-217" fmla="*/ 921593 w 2019200"/>
                      <a:gd name="connsiteY19-218" fmla="*/ 1361639 h 1653659"/>
                      <a:gd name="connsiteX20-219" fmla="*/ 789513 w 2019200"/>
                      <a:gd name="connsiteY20-220" fmla="*/ 1503879 h 1653659"/>
                      <a:gd name="connsiteX21-221" fmla="*/ 423753 w 2019200"/>
                      <a:gd name="connsiteY21-222" fmla="*/ 1554679 h 1653659"/>
                      <a:gd name="connsiteX22-223" fmla="*/ 271353 w 2019200"/>
                      <a:gd name="connsiteY22-224" fmla="*/ 1320999 h 1653659"/>
                      <a:gd name="connsiteX23-225" fmla="*/ 400893 w 2019200"/>
                      <a:gd name="connsiteY23-226" fmla="*/ 1072079 h 1653659"/>
                      <a:gd name="connsiteX24-227" fmla="*/ 474553 w 2019200"/>
                      <a:gd name="connsiteY24-228" fmla="*/ 985719 h 1653659"/>
                      <a:gd name="connsiteX25-229" fmla="*/ 230713 w 2019200"/>
                      <a:gd name="connsiteY25-230" fmla="*/ 894279 h 1653659"/>
                      <a:gd name="connsiteX26-231" fmla="*/ 47833 w 2019200"/>
                      <a:gd name="connsiteY26-232" fmla="*/ 741879 h 1653659"/>
                      <a:gd name="connsiteX27-233" fmla="*/ 17353 w 2019200"/>
                      <a:gd name="connsiteY27-234" fmla="*/ 457399 h 1653659"/>
                      <a:gd name="connsiteX28-235" fmla="*/ 281513 w 2019200"/>
                      <a:gd name="connsiteY28-236" fmla="*/ 355799 h 1653659"/>
                      <a:gd name="connsiteX29-237" fmla="*/ 489793 w 2019200"/>
                      <a:gd name="connsiteY29-238" fmla="*/ 406599 h 1653659"/>
                      <a:gd name="connsiteX30-239" fmla="*/ 708233 w 2019200"/>
                      <a:gd name="connsiteY30-240" fmla="*/ 498039 h 1653659"/>
                      <a:gd name="connsiteX0-241" fmla="*/ 708233 w 2019200"/>
                      <a:gd name="connsiteY0-242" fmla="*/ 498039 h 1653659"/>
                      <a:gd name="connsiteX1-243" fmla="*/ 850473 w 2019200"/>
                      <a:gd name="connsiteY1-244" fmla="*/ 183079 h 1653659"/>
                      <a:gd name="connsiteX2-245" fmla="*/ 1195913 w 2019200"/>
                      <a:gd name="connsiteY2-246" fmla="*/ 199 h 1653659"/>
                      <a:gd name="connsiteX3-247" fmla="*/ 1439753 w 2019200"/>
                      <a:gd name="connsiteY3-248" fmla="*/ 152599 h 1653659"/>
                      <a:gd name="connsiteX4-249" fmla="*/ 1500713 w 2019200"/>
                      <a:gd name="connsiteY4-250" fmla="*/ 386279 h 1653659"/>
                      <a:gd name="connsiteX5-251" fmla="*/ 1388953 w 2019200"/>
                      <a:gd name="connsiteY5-252" fmla="*/ 548839 h 1653659"/>
                      <a:gd name="connsiteX6-253" fmla="*/ 1576913 w 2019200"/>
                      <a:gd name="connsiteY6-254" fmla="*/ 536139 h 1653659"/>
                      <a:gd name="connsiteX7-255" fmla="*/ 1927433 w 2019200"/>
                      <a:gd name="connsiteY7-256" fmla="*/ 640279 h 1653659"/>
                      <a:gd name="connsiteX8-257" fmla="*/ 2018873 w 2019200"/>
                      <a:gd name="connsiteY8-258" fmla="*/ 823159 h 1653659"/>
                      <a:gd name="connsiteX9-259" fmla="*/ 1947753 w 2019200"/>
                      <a:gd name="connsiteY9-260" fmla="*/ 995879 h 1653659"/>
                      <a:gd name="connsiteX10-261" fmla="*/ 1708993 w 2019200"/>
                      <a:gd name="connsiteY10-262" fmla="*/ 1087319 h 1653659"/>
                      <a:gd name="connsiteX11-263" fmla="*/ 1449913 w 2019200"/>
                      <a:gd name="connsiteY11-264" fmla="*/ 1066999 h 1653659"/>
                      <a:gd name="connsiteX12-265" fmla="*/ 1571833 w 2019200"/>
                      <a:gd name="connsiteY12-266" fmla="*/ 1300679 h 1653659"/>
                      <a:gd name="connsiteX13-267" fmla="*/ 1581993 w 2019200"/>
                      <a:gd name="connsiteY13-268" fmla="*/ 1290519 h 1653659"/>
                      <a:gd name="connsiteX14-269" fmla="*/ 1581993 w 2019200"/>
                      <a:gd name="connsiteY14-270" fmla="*/ 1463239 h 1653659"/>
                      <a:gd name="connsiteX15-271" fmla="*/ 1429593 w 2019200"/>
                      <a:gd name="connsiteY15-272" fmla="*/ 1635959 h 1653659"/>
                      <a:gd name="connsiteX16-273" fmla="*/ 1145113 w 2019200"/>
                      <a:gd name="connsiteY16-274" fmla="*/ 1635959 h 1653659"/>
                      <a:gd name="connsiteX17-275" fmla="*/ 1013033 w 2019200"/>
                      <a:gd name="connsiteY17-276" fmla="*/ 1529279 h 1653659"/>
                      <a:gd name="connsiteX18-277" fmla="*/ 921593 w 2019200"/>
                      <a:gd name="connsiteY18-278" fmla="*/ 1351479 h 1653659"/>
                      <a:gd name="connsiteX19-279" fmla="*/ 921593 w 2019200"/>
                      <a:gd name="connsiteY19-280" fmla="*/ 1361639 h 1653659"/>
                      <a:gd name="connsiteX20-281" fmla="*/ 789513 w 2019200"/>
                      <a:gd name="connsiteY20-282" fmla="*/ 1503879 h 1653659"/>
                      <a:gd name="connsiteX21-283" fmla="*/ 423753 w 2019200"/>
                      <a:gd name="connsiteY21-284" fmla="*/ 1554679 h 1653659"/>
                      <a:gd name="connsiteX22-285" fmla="*/ 271353 w 2019200"/>
                      <a:gd name="connsiteY22-286" fmla="*/ 1320999 h 1653659"/>
                      <a:gd name="connsiteX23-287" fmla="*/ 400893 w 2019200"/>
                      <a:gd name="connsiteY23-288" fmla="*/ 1072079 h 1653659"/>
                      <a:gd name="connsiteX24-289" fmla="*/ 474553 w 2019200"/>
                      <a:gd name="connsiteY24-290" fmla="*/ 985719 h 1653659"/>
                      <a:gd name="connsiteX25-291" fmla="*/ 230713 w 2019200"/>
                      <a:gd name="connsiteY25-292" fmla="*/ 894279 h 1653659"/>
                      <a:gd name="connsiteX26-293" fmla="*/ 47833 w 2019200"/>
                      <a:gd name="connsiteY26-294" fmla="*/ 741879 h 1653659"/>
                      <a:gd name="connsiteX27-295" fmla="*/ 17353 w 2019200"/>
                      <a:gd name="connsiteY27-296" fmla="*/ 457399 h 1653659"/>
                      <a:gd name="connsiteX28-297" fmla="*/ 281513 w 2019200"/>
                      <a:gd name="connsiteY28-298" fmla="*/ 355799 h 1653659"/>
                      <a:gd name="connsiteX29-299" fmla="*/ 489793 w 2019200"/>
                      <a:gd name="connsiteY29-300" fmla="*/ 406599 h 1653659"/>
                      <a:gd name="connsiteX30-301" fmla="*/ 708233 w 2019200"/>
                      <a:gd name="connsiteY30-302" fmla="*/ 498039 h 1653659"/>
                      <a:gd name="connsiteX0-303" fmla="*/ 708233 w 2019200"/>
                      <a:gd name="connsiteY0-304" fmla="*/ 498023 h 1653643"/>
                      <a:gd name="connsiteX1-305" fmla="*/ 850473 w 2019200"/>
                      <a:gd name="connsiteY1-306" fmla="*/ 183063 h 1653643"/>
                      <a:gd name="connsiteX2-307" fmla="*/ 1195913 w 2019200"/>
                      <a:gd name="connsiteY2-308" fmla="*/ 183 h 1653643"/>
                      <a:gd name="connsiteX3-309" fmla="*/ 1439753 w 2019200"/>
                      <a:gd name="connsiteY3-310" fmla="*/ 152583 h 1653643"/>
                      <a:gd name="connsiteX4-311" fmla="*/ 1477853 w 2019200"/>
                      <a:gd name="connsiteY4-312" fmla="*/ 332923 h 1653643"/>
                      <a:gd name="connsiteX5-313" fmla="*/ 1388953 w 2019200"/>
                      <a:gd name="connsiteY5-314" fmla="*/ 548823 h 1653643"/>
                      <a:gd name="connsiteX6-315" fmla="*/ 1576913 w 2019200"/>
                      <a:gd name="connsiteY6-316" fmla="*/ 536123 h 1653643"/>
                      <a:gd name="connsiteX7-317" fmla="*/ 1927433 w 2019200"/>
                      <a:gd name="connsiteY7-318" fmla="*/ 640263 h 1653643"/>
                      <a:gd name="connsiteX8-319" fmla="*/ 2018873 w 2019200"/>
                      <a:gd name="connsiteY8-320" fmla="*/ 823143 h 1653643"/>
                      <a:gd name="connsiteX9-321" fmla="*/ 1947753 w 2019200"/>
                      <a:gd name="connsiteY9-322" fmla="*/ 995863 h 1653643"/>
                      <a:gd name="connsiteX10-323" fmla="*/ 1708993 w 2019200"/>
                      <a:gd name="connsiteY10-324" fmla="*/ 1087303 h 1653643"/>
                      <a:gd name="connsiteX11-325" fmla="*/ 1449913 w 2019200"/>
                      <a:gd name="connsiteY11-326" fmla="*/ 1066983 h 1653643"/>
                      <a:gd name="connsiteX12-327" fmla="*/ 1571833 w 2019200"/>
                      <a:gd name="connsiteY12-328" fmla="*/ 1300663 h 1653643"/>
                      <a:gd name="connsiteX13-329" fmla="*/ 1581993 w 2019200"/>
                      <a:gd name="connsiteY13-330" fmla="*/ 1290503 h 1653643"/>
                      <a:gd name="connsiteX14-331" fmla="*/ 1581993 w 2019200"/>
                      <a:gd name="connsiteY14-332" fmla="*/ 1463223 h 1653643"/>
                      <a:gd name="connsiteX15-333" fmla="*/ 1429593 w 2019200"/>
                      <a:gd name="connsiteY15-334" fmla="*/ 1635943 h 1653643"/>
                      <a:gd name="connsiteX16-335" fmla="*/ 1145113 w 2019200"/>
                      <a:gd name="connsiteY16-336" fmla="*/ 1635943 h 1653643"/>
                      <a:gd name="connsiteX17-337" fmla="*/ 1013033 w 2019200"/>
                      <a:gd name="connsiteY17-338" fmla="*/ 1529263 h 1653643"/>
                      <a:gd name="connsiteX18-339" fmla="*/ 921593 w 2019200"/>
                      <a:gd name="connsiteY18-340" fmla="*/ 1351463 h 1653643"/>
                      <a:gd name="connsiteX19-341" fmla="*/ 921593 w 2019200"/>
                      <a:gd name="connsiteY19-342" fmla="*/ 1361623 h 1653643"/>
                      <a:gd name="connsiteX20-343" fmla="*/ 789513 w 2019200"/>
                      <a:gd name="connsiteY20-344" fmla="*/ 1503863 h 1653643"/>
                      <a:gd name="connsiteX21-345" fmla="*/ 423753 w 2019200"/>
                      <a:gd name="connsiteY21-346" fmla="*/ 1554663 h 1653643"/>
                      <a:gd name="connsiteX22-347" fmla="*/ 271353 w 2019200"/>
                      <a:gd name="connsiteY22-348" fmla="*/ 1320983 h 1653643"/>
                      <a:gd name="connsiteX23-349" fmla="*/ 400893 w 2019200"/>
                      <a:gd name="connsiteY23-350" fmla="*/ 1072063 h 1653643"/>
                      <a:gd name="connsiteX24-351" fmla="*/ 474553 w 2019200"/>
                      <a:gd name="connsiteY24-352" fmla="*/ 985703 h 1653643"/>
                      <a:gd name="connsiteX25-353" fmla="*/ 230713 w 2019200"/>
                      <a:gd name="connsiteY25-354" fmla="*/ 894263 h 1653643"/>
                      <a:gd name="connsiteX26-355" fmla="*/ 47833 w 2019200"/>
                      <a:gd name="connsiteY26-356" fmla="*/ 741863 h 1653643"/>
                      <a:gd name="connsiteX27-357" fmla="*/ 17353 w 2019200"/>
                      <a:gd name="connsiteY27-358" fmla="*/ 457383 h 1653643"/>
                      <a:gd name="connsiteX28-359" fmla="*/ 281513 w 2019200"/>
                      <a:gd name="connsiteY28-360" fmla="*/ 355783 h 1653643"/>
                      <a:gd name="connsiteX29-361" fmla="*/ 489793 w 2019200"/>
                      <a:gd name="connsiteY29-362" fmla="*/ 406583 h 1653643"/>
                      <a:gd name="connsiteX30-363" fmla="*/ 708233 w 2019200"/>
                      <a:gd name="connsiteY30-364" fmla="*/ 498023 h 1653643"/>
                      <a:gd name="connsiteX0-365" fmla="*/ 708233 w 2019200"/>
                      <a:gd name="connsiteY0-366" fmla="*/ 498023 h 1653643"/>
                      <a:gd name="connsiteX1-367" fmla="*/ 850473 w 2019200"/>
                      <a:gd name="connsiteY1-368" fmla="*/ 183063 h 1653643"/>
                      <a:gd name="connsiteX2-369" fmla="*/ 1195913 w 2019200"/>
                      <a:gd name="connsiteY2-370" fmla="*/ 183 h 1653643"/>
                      <a:gd name="connsiteX3-371" fmla="*/ 1439753 w 2019200"/>
                      <a:gd name="connsiteY3-372" fmla="*/ 152583 h 1653643"/>
                      <a:gd name="connsiteX4-373" fmla="*/ 1477853 w 2019200"/>
                      <a:gd name="connsiteY4-374" fmla="*/ 332923 h 1653643"/>
                      <a:gd name="connsiteX5-375" fmla="*/ 1427053 w 2019200"/>
                      <a:gd name="connsiteY5-376" fmla="*/ 546283 h 1653643"/>
                      <a:gd name="connsiteX6-377" fmla="*/ 1576913 w 2019200"/>
                      <a:gd name="connsiteY6-378" fmla="*/ 536123 h 1653643"/>
                      <a:gd name="connsiteX7-379" fmla="*/ 1927433 w 2019200"/>
                      <a:gd name="connsiteY7-380" fmla="*/ 640263 h 1653643"/>
                      <a:gd name="connsiteX8-381" fmla="*/ 2018873 w 2019200"/>
                      <a:gd name="connsiteY8-382" fmla="*/ 823143 h 1653643"/>
                      <a:gd name="connsiteX9-383" fmla="*/ 1947753 w 2019200"/>
                      <a:gd name="connsiteY9-384" fmla="*/ 995863 h 1653643"/>
                      <a:gd name="connsiteX10-385" fmla="*/ 1708993 w 2019200"/>
                      <a:gd name="connsiteY10-386" fmla="*/ 1087303 h 1653643"/>
                      <a:gd name="connsiteX11-387" fmla="*/ 1449913 w 2019200"/>
                      <a:gd name="connsiteY11-388" fmla="*/ 1066983 h 1653643"/>
                      <a:gd name="connsiteX12-389" fmla="*/ 1571833 w 2019200"/>
                      <a:gd name="connsiteY12-390" fmla="*/ 1300663 h 1653643"/>
                      <a:gd name="connsiteX13-391" fmla="*/ 1581993 w 2019200"/>
                      <a:gd name="connsiteY13-392" fmla="*/ 1290503 h 1653643"/>
                      <a:gd name="connsiteX14-393" fmla="*/ 1581993 w 2019200"/>
                      <a:gd name="connsiteY14-394" fmla="*/ 1463223 h 1653643"/>
                      <a:gd name="connsiteX15-395" fmla="*/ 1429593 w 2019200"/>
                      <a:gd name="connsiteY15-396" fmla="*/ 1635943 h 1653643"/>
                      <a:gd name="connsiteX16-397" fmla="*/ 1145113 w 2019200"/>
                      <a:gd name="connsiteY16-398" fmla="*/ 1635943 h 1653643"/>
                      <a:gd name="connsiteX17-399" fmla="*/ 1013033 w 2019200"/>
                      <a:gd name="connsiteY17-400" fmla="*/ 1529263 h 1653643"/>
                      <a:gd name="connsiteX18-401" fmla="*/ 921593 w 2019200"/>
                      <a:gd name="connsiteY18-402" fmla="*/ 1351463 h 1653643"/>
                      <a:gd name="connsiteX19-403" fmla="*/ 921593 w 2019200"/>
                      <a:gd name="connsiteY19-404" fmla="*/ 1361623 h 1653643"/>
                      <a:gd name="connsiteX20-405" fmla="*/ 789513 w 2019200"/>
                      <a:gd name="connsiteY20-406" fmla="*/ 1503863 h 1653643"/>
                      <a:gd name="connsiteX21-407" fmla="*/ 423753 w 2019200"/>
                      <a:gd name="connsiteY21-408" fmla="*/ 1554663 h 1653643"/>
                      <a:gd name="connsiteX22-409" fmla="*/ 271353 w 2019200"/>
                      <a:gd name="connsiteY22-410" fmla="*/ 1320983 h 1653643"/>
                      <a:gd name="connsiteX23-411" fmla="*/ 400893 w 2019200"/>
                      <a:gd name="connsiteY23-412" fmla="*/ 1072063 h 1653643"/>
                      <a:gd name="connsiteX24-413" fmla="*/ 474553 w 2019200"/>
                      <a:gd name="connsiteY24-414" fmla="*/ 985703 h 1653643"/>
                      <a:gd name="connsiteX25-415" fmla="*/ 230713 w 2019200"/>
                      <a:gd name="connsiteY25-416" fmla="*/ 894263 h 1653643"/>
                      <a:gd name="connsiteX26-417" fmla="*/ 47833 w 2019200"/>
                      <a:gd name="connsiteY26-418" fmla="*/ 741863 h 1653643"/>
                      <a:gd name="connsiteX27-419" fmla="*/ 17353 w 2019200"/>
                      <a:gd name="connsiteY27-420" fmla="*/ 457383 h 1653643"/>
                      <a:gd name="connsiteX28-421" fmla="*/ 281513 w 2019200"/>
                      <a:gd name="connsiteY28-422" fmla="*/ 355783 h 1653643"/>
                      <a:gd name="connsiteX29-423" fmla="*/ 489793 w 2019200"/>
                      <a:gd name="connsiteY29-424" fmla="*/ 406583 h 1653643"/>
                      <a:gd name="connsiteX30-425" fmla="*/ 708233 w 2019200"/>
                      <a:gd name="connsiteY30-426" fmla="*/ 498023 h 1653643"/>
                      <a:gd name="connsiteX0-427" fmla="*/ 708233 w 2019200"/>
                      <a:gd name="connsiteY0-428" fmla="*/ 498023 h 1653643"/>
                      <a:gd name="connsiteX1-429" fmla="*/ 850473 w 2019200"/>
                      <a:gd name="connsiteY1-430" fmla="*/ 183063 h 1653643"/>
                      <a:gd name="connsiteX2-431" fmla="*/ 1195913 w 2019200"/>
                      <a:gd name="connsiteY2-432" fmla="*/ 183 h 1653643"/>
                      <a:gd name="connsiteX3-433" fmla="*/ 1439753 w 2019200"/>
                      <a:gd name="connsiteY3-434" fmla="*/ 152583 h 1653643"/>
                      <a:gd name="connsiteX4-435" fmla="*/ 1477853 w 2019200"/>
                      <a:gd name="connsiteY4-436" fmla="*/ 332923 h 1653643"/>
                      <a:gd name="connsiteX5-437" fmla="*/ 1427053 w 2019200"/>
                      <a:gd name="connsiteY5-438" fmla="*/ 546283 h 1653643"/>
                      <a:gd name="connsiteX6-439" fmla="*/ 1622633 w 2019200"/>
                      <a:gd name="connsiteY6-440" fmla="*/ 558983 h 1653643"/>
                      <a:gd name="connsiteX7-441" fmla="*/ 1927433 w 2019200"/>
                      <a:gd name="connsiteY7-442" fmla="*/ 640263 h 1653643"/>
                      <a:gd name="connsiteX8-443" fmla="*/ 2018873 w 2019200"/>
                      <a:gd name="connsiteY8-444" fmla="*/ 823143 h 1653643"/>
                      <a:gd name="connsiteX9-445" fmla="*/ 1947753 w 2019200"/>
                      <a:gd name="connsiteY9-446" fmla="*/ 995863 h 1653643"/>
                      <a:gd name="connsiteX10-447" fmla="*/ 1708993 w 2019200"/>
                      <a:gd name="connsiteY10-448" fmla="*/ 1087303 h 1653643"/>
                      <a:gd name="connsiteX11-449" fmla="*/ 1449913 w 2019200"/>
                      <a:gd name="connsiteY11-450" fmla="*/ 1066983 h 1653643"/>
                      <a:gd name="connsiteX12-451" fmla="*/ 1571833 w 2019200"/>
                      <a:gd name="connsiteY12-452" fmla="*/ 1300663 h 1653643"/>
                      <a:gd name="connsiteX13-453" fmla="*/ 1581993 w 2019200"/>
                      <a:gd name="connsiteY13-454" fmla="*/ 1290503 h 1653643"/>
                      <a:gd name="connsiteX14-455" fmla="*/ 1581993 w 2019200"/>
                      <a:gd name="connsiteY14-456" fmla="*/ 1463223 h 1653643"/>
                      <a:gd name="connsiteX15-457" fmla="*/ 1429593 w 2019200"/>
                      <a:gd name="connsiteY15-458" fmla="*/ 1635943 h 1653643"/>
                      <a:gd name="connsiteX16-459" fmla="*/ 1145113 w 2019200"/>
                      <a:gd name="connsiteY16-460" fmla="*/ 1635943 h 1653643"/>
                      <a:gd name="connsiteX17-461" fmla="*/ 1013033 w 2019200"/>
                      <a:gd name="connsiteY17-462" fmla="*/ 1529263 h 1653643"/>
                      <a:gd name="connsiteX18-463" fmla="*/ 921593 w 2019200"/>
                      <a:gd name="connsiteY18-464" fmla="*/ 1351463 h 1653643"/>
                      <a:gd name="connsiteX19-465" fmla="*/ 921593 w 2019200"/>
                      <a:gd name="connsiteY19-466" fmla="*/ 1361623 h 1653643"/>
                      <a:gd name="connsiteX20-467" fmla="*/ 789513 w 2019200"/>
                      <a:gd name="connsiteY20-468" fmla="*/ 1503863 h 1653643"/>
                      <a:gd name="connsiteX21-469" fmla="*/ 423753 w 2019200"/>
                      <a:gd name="connsiteY21-470" fmla="*/ 1554663 h 1653643"/>
                      <a:gd name="connsiteX22-471" fmla="*/ 271353 w 2019200"/>
                      <a:gd name="connsiteY22-472" fmla="*/ 1320983 h 1653643"/>
                      <a:gd name="connsiteX23-473" fmla="*/ 400893 w 2019200"/>
                      <a:gd name="connsiteY23-474" fmla="*/ 1072063 h 1653643"/>
                      <a:gd name="connsiteX24-475" fmla="*/ 474553 w 2019200"/>
                      <a:gd name="connsiteY24-476" fmla="*/ 985703 h 1653643"/>
                      <a:gd name="connsiteX25-477" fmla="*/ 230713 w 2019200"/>
                      <a:gd name="connsiteY25-478" fmla="*/ 894263 h 1653643"/>
                      <a:gd name="connsiteX26-479" fmla="*/ 47833 w 2019200"/>
                      <a:gd name="connsiteY26-480" fmla="*/ 741863 h 1653643"/>
                      <a:gd name="connsiteX27-481" fmla="*/ 17353 w 2019200"/>
                      <a:gd name="connsiteY27-482" fmla="*/ 457383 h 1653643"/>
                      <a:gd name="connsiteX28-483" fmla="*/ 281513 w 2019200"/>
                      <a:gd name="connsiteY28-484" fmla="*/ 355783 h 1653643"/>
                      <a:gd name="connsiteX29-485" fmla="*/ 489793 w 2019200"/>
                      <a:gd name="connsiteY29-486" fmla="*/ 406583 h 1653643"/>
                      <a:gd name="connsiteX30-487" fmla="*/ 708233 w 2019200"/>
                      <a:gd name="connsiteY30-488" fmla="*/ 498023 h 1653643"/>
                      <a:gd name="connsiteX0-489" fmla="*/ 708233 w 2019200"/>
                      <a:gd name="connsiteY0-490" fmla="*/ 498156 h 1653776"/>
                      <a:gd name="connsiteX1-491" fmla="*/ 878413 w 2019200"/>
                      <a:gd name="connsiteY1-492" fmla="*/ 193356 h 1653776"/>
                      <a:gd name="connsiteX2-493" fmla="*/ 1195913 w 2019200"/>
                      <a:gd name="connsiteY2-494" fmla="*/ 316 h 1653776"/>
                      <a:gd name="connsiteX3-495" fmla="*/ 1439753 w 2019200"/>
                      <a:gd name="connsiteY3-496" fmla="*/ 152716 h 1653776"/>
                      <a:gd name="connsiteX4-497" fmla="*/ 1477853 w 2019200"/>
                      <a:gd name="connsiteY4-498" fmla="*/ 333056 h 1653776"/>
                      <a:gd name="connsiteX5-499" fmla="*/ 1427053 w 2019200"/>
                      <a:gd name="connsiteY5-500" fmla="*/ 546416 h 1653776"/>
                      <a:gd name="connsiteX6-501" fmla="*/ 1622633 w 2019200"/>
                      <a:gd name="connsiteY6-502" fmla="*/ 559116 h 1653776"/>
                      <a:gd name="connsiteX7-503" fmla="*/ 1927433 w 2019200"/>
                      <a:gd name="connsiteY7-504" fmla="*/ 640396 h 1653776"/>
                      <a:gd name="connsiteX8-505" fmla="*/ 2018873 w 2019200"/>
                      <a:gd name="connsiteY8-506" fmla="*/ 823276 h 1653776"/>
                      <a:gd name="connsiteX9-507" fmla="*/ 1947753 w 2019200"/>
                      <a:gd name="connsiteY9-508" fmla="*/ 995996 h 1653776"/>
                      <a:gd name="connsiteX10-509" fmla="*/ 1708993 w 2019200"/>
                      <a:gd name="connsiteY10-510" fmla="*/ 1087436 h 1653776"/>
                      <a:gd name="connsiteX11-511" fmla="*/ 1449913 w 2019200"/>
                      <a:gd name="connsiteY11-512" fmla="*/ 1067116 h 1653776"/>
                      <a:gd name="connsiteX12-513" fmla="*/ 1571833 w 2019200"/>
                      <a:gd name="connsiteY12-514" fmla="*/ 1300796 h 1653776"/>
                      <a:gd name="connsiteX13-515" fmla="*/ 1581993 w 2019200"/>
                      <a:gd name="connsiteY13-516" fmla="*/ 1290636 h 1653776"/>
                      <a:gd name="connsiteX14-517" fmla="*/ 1581993 w 2019200"/>
                      <a:gd name="connsiteY14-518" fmla="*/ 1463356 h 1653776"/>
                      <a:gd name="connsiteX15-519" fmla="*/ 1429593 w 2019200"/>
                      <a:gd name="connsiteY15-520" fmla="*/ 1636076 h 1653776"/>
                      <a:gd name="connsiteX16-521" fmla="*/ 1145113 w 2019200"/>
                      <a:gd name="connsiteY16-522" fmla="*/ 1636076 h 1653776"/>
                      <a:gd name="connsiteX17-523" fmla="*/ 1013033 w 2019200"/>
                      <a:gd name="connsiteY17-524" fmla="*/ 1529396 h 1653776"/>
                      <a:gd name="connsiteX18-525" fmla="*/ 921593 w 2019200"/>
                      <a:gd name="connsiteY18-526" fmla="*/ 1351596 h 1653776"/>
                      <a:gd name="connsiteX19-527" fmla="*/ 921593 w 2019200"/>
                      <a:gd name="connsiteY19-528" fmla="*/ 1361756 h 1653776"/>
                      <a:gd name="connsiteX20-529" fmla="*/ 789513 w 2019200"/>
                      <a:gd name="connsiteY20-530" fmla="*/ 1503996 h 1653776"/>
                      <a:gd name="connsiteX21-531" fmla="*/ 423753 w 2019200"/>
                      <a:gd name="connsiteY21-532" fmla="*/ 1554796 h 1653776"/>
                      <a:gd name="connsiteX22-533" fmla="*/ 271353 w 2019200"/>
                      <a:gd name="connsiteY22-534" fmla="*/ 1321116 h 1653776"/>
                      <a:gd name="connsiteX23-535" fmla="*/ 400893 w 2019200"/>
                      <a:gd name="connsiteY23-536" fmla="*/ 1072196 h 1653776"/>
                      <a:gd name="connsiteX24-537" fmla="*/ 474553 w 2019200"/>
                      <a:gd name="connsiteY24-538" fmla="*/ 985836 h 1653776"/>
                      <a:gd name="connsiteX25-539" fmla="*/ 230713 w 2019200"/>
                      <a:gd name="connsiteY25-540" fmla="*/ 894396 h 1653776"/>
                      <a:gd name="connsiteX26-541" fmla="*/ 47833 w 2019200"/>
                      <a:gd name="connsiteY26-542" fmla="*/ 741996 h 1653776"/>
                      <a:gd name="connsiteX27-543" fmla="*/ 17353 w 2019200"/>
                      <a:gd name="connsiteY27-544" fmla="*/ 457516 h 1653776"/>
                      <a:gd name="connsiteX28-545" fmla="*/ 281513 w 2019200"/>
                      <a:gd name="connsiteY28-546" fmla="*/ 355916 h 1653776"/>
                      <a:gd name="connsiteX29-547" fmla="*/ 489793 w 2019200"/>
                      <a:gd name="connsiteY29-548" fmla="*/ 406716 h 1653776"/>
                      <a:gd name="connsiteX30-549" fmla="*/ 708233 w 2019200"/>
                      <a:gd name="connsiteY30-550" fmla="*/ 498156 h 1653776"/>
                      <a:gd name="connsiteX0-551" fmla="*/ 708233 w 2019200"/>
                      <a:gd name="connsiteY0-552" fmla="*/ 498156 h 1653776"/>
                      <a:gd name="connsiteX1-553" fmla="*/ 878413 w 2019200"/>
                      <a:gd name="connsiteY1-554" fmla="*/ 193356 h 1653776"/>
                      <a:gd name="connsiteX2-555" fmla="*/ 1195913 w 2019200"/>
                      <a:gd name="connsiteY2-556" fmla="*/ 316 h 1653776"/>
                      <a:gd name="connsiteX3-557" fmla="*/ 1439753 w 2019200"/>
                      <a:gd name="connsiteY3-558" fmla="*/ 152716 h 1653776"/>
                      <a:gd name="connsiteX4-559" fmla="*/ 1477853 w 2019200"/>
                      <a:gd name="connsiteY4-560" fmla="*/ 333056 h 1653776"/>
                      <a:gd name="connsiteX5-561" fmla="*/ 1427053 w 2019200"/>
                      <a:gd name="connsiteY5-562" fmla="*/ 546416 h 1653776"/>
                      <a:gd name="connsiteX6-563" fmla="*/ 1622633 w 2019200"/>
                      <a:gd name="connsiteY6-564" fmla="*/ 559116 h 1653776"/>
                      <a:gd name="connsiteX7-565" fmla="*/ 1927433 w 2019200"/>
                      <a:gd name="connsiteY7-566" fmla="*/ 640396 h 1653776"/>
                      <a:gd name="connsiteX8-567" fmla="*/ 2018873 w 2019200"/>
                      <a:gd name="connsiteY8-568" fmla="*/ 823276 h 1653776"/>
                      <a:gd name="connsiteX9-569" fmla="*/ 1947753 w 2019200"/>
                      <a:gd name="connsiteY9-570" fmla="*/ 995996 h 1653776"/>
                      <a:gd name="connsiteX10-571" fmla="*/ 1708993 w 2019200"/>
                      <a:gd name="connsiteY10-572" fmla="*/ 1087436 h 1653776"/>
                      <a:gd name="connsiteX11-573" fmla="*/ 1449913 w 2019200"/>
                      <a:gd name="connsiteY11-574" fmla="*/ 1067116 h 1653776"/>
                      <a:gd name="connsiteX12-575" fmla="*/ 1571833 w 2019200"/>
                      <a:gd name="connsiteY12-576" fmla="*/ 1300796 h 1653776"/>
                      <a:gd name="connsiteX13-577" fmla="*/ 1581993 w 2019200"/>
                      <a:gd name="connsiteY13-578" fmla="*/ 1290636 h 1653776"/>
                      <a:gd name="connsiteX14-579" fmla="*/ 1581993 w 2019200"/>
                      <a:gd name="connsiteY14-580" fmla="*/ 1463356 h 1653776"/>
                      <a:gd name="connsiteX15-581" fmla="*/ 1429593 w 2019200"/>
                      <a:gd name="connsiteY15-582" fmla="*/ 1636076 h 1653776"/>
                      <a:gd name="connsiteX16-583" fmla="*/ 1145113 w 2019200"/>
                      <a:gd name="connsiteY16-584" fmla="*/ 1636076 h 1653776"/>
                      <a:gd name="connsiteX17-585" fmla="*/ 1013033 w 2019200"/>
                      <a:gd name="connsiteY17-586" fmla="*/ 1529396 h 1653776"/>
                      <a:gd name="connsiteX18-587" fmla="*/ 921593 w 2019200"/>
                      <a:gd name="connsiteY18-588" fmla="*/ 1351596 h 1653776"/>
                      <a:gd name="connsiteX19-589" fmla="*/ 921593 w 2019200"/>
                      <a:gd name="connsiteY19-590" fmla="*/ 1361756 h 1653776"/>
                      <a:gd name="connsiteX20-591" fmla="*/ 789513 w 2019200"/>
                      <a:gd name="connsiteY20-592" fmla="*/ 1503996 h 1653776"/>
                      <a:gd name="connsiteX21-593" fmla="*/ 423753 w 2019200"/>
                      <a:gd name="connsiteY21-594" fmla="*/ 1554796 h 1653776"/>
                      <a:gd name="connsiteX22-595" fmla="*/ 271353 w 2019200"/>
                      <a:gd name="connsiteY22-596" fmla="*/ 1321116 h 1653776"/>
                      <a:gd name="connsiteX23-597" fmla="*/ 400893 w 2019200"/>
                      <a:gd name="connsiteY23-598" fmla="*/ 1072196 h 1653776"/>
                      <a:gd name="connsiteX24-599" fmla="*/ 474553 w 2019200"/>
                      <a:gd name="connsiteY24-600" fmla="*/ 985836 h 1653776"/>
                      <a:gd name="connsiteX25-601" fmla="*/ 230713 w 2019200"/>
                      <a:gd name="connsiteY25-602" fmla="*/ 894396 h 1653776"/>
                      <a:gd name="connsiteX26-603" fmla="*/ 47833 w 2019200"/>
                      <a:gd name="connsiteY26-604" fmla="*/ 741996 h 1653776"/>
                      <a:gd name="connsiteX27-605" fmla="*/ 17353 w 2019200"/>
                      <a:gd name="connsiteY27-606" fmla="*/ 457516 h 1653776"/>
                      <a:gd name="connsiteX28-607" fmla="*/ 281513 w 2019200"/>
                      <a:gd name="connsiteY28-608" fmla="*/ 355916 h 1653776"/>
                      <a:gd name="connsiteX29-609" fmla="*/ 489793 w 2019200"/>
                      <a:gd name="connsiteY29-610" fmla="*/ 406716 h 1653776"/>
                      <a:gd name="connsiteX30-611" fmla="*/ 708233 w 2019200"/>
                      <a:gd name="connsiteY30-612" fmla="*/ 498156 h 1653776"/>
                      <a:gd name="connsiteX0-613" fmla="*/ 710773 w 2019200"/>
                      <a:gd name="connsiteY0-614" fmla="*/ 477836 h 1653776"/>
                      <a:gd name="connsiteX1-615" fmla="*/ 878413 w 2019200"/>
                      <a:gd name="connsiteY1-616" fmla="*/ 193356 h 1653776"/>
                      <a:gd name="connsiteX2-617" fmla="*/ 1195913 w 2019200"/>
                      <a:gd name="connsiteY2-618" fmla="*/ 316 h 1653776"/>
                      <a:gd name="connsiteX3-619" fmla="*/ 1439753 w 2019200"/>
                      <a:gd name="connsiteY3-620" fmla="*/ 152716 h 1653776"/>
                      <a:gd name="connsiteX4-621" fmla="*/ 1477853 w 2019200"/>
                      <a:gd name="connsiteY4-622" fmla="*/ 333056 h 1653776"/>
                      <a:gd name="connsiteX5-623" fmla="*/ 1427053 w 2019200"/>
                      <a:gd name="connsiteY5-624" fmla="*/ 546416 h 1653776"/>
                      <a:gd name="connsiteX6-625" fmla="*/ 1622633 w 2019200"/>
                      <a:gd name="connsiteY6-626" fmla="*/ 559116 h 1653776"/>
                      <a:gd name="connsiteX7-627" fmla="*/ 1927433 w 2019200"/>
                      <a:gd name="connsiteY7-628" fmla="*/ 640396 h 1653776"/>
                      <a:gd name="connsiteX8-629" fmla="*/ 2018873 w 2019200"/>
                      <a:gd name="connsiteY8-630" fmla="*/ 823276 h 1653776"/>
                      <a:gd name="connsiteX9-631" fmla="*/ 1947753 w 2019200"/>
                      <a:gd name="connsiteY9-632" fmla="*/ 995996 h 1653776"/>
                      <a:gd name="connsiteX10-633" fmla="*/ 1708993 w 2019200"/>
                      <a:gd name="connsiteY10-634" fmla="*/ 1087436 h 1653776"/>
                      <a:gd name="connsiteX11-635" fmla="*/ 1449913 w 2019200"/>
                      <a:gd name="connsiteY11-636" fmla="*/ 1067116 h 1653776"/>
                      <a:gd name="connsiteX12-637" fmla="*/ 1571833 w 2019200"/>
                      <a:gd name="connsiteY12-638" fmla="*/ 1300796 h 1653776"/>
                      <a:gd name="connsiteX13-639" fmla="*/ 1581993 w 2019200"/>
                      <a:gd name="connsiteY13-640" fmla="*/ 1290636 h 1653776"/>
                      <a:gd name="connsiteX14-641" fmla="*/ 1581993 w 2019200"/>
                      <a:gd name="connsiteY14-642" fmla="*/ 1463356 h 1653776"/>
                      <a:gd name="connsiteX15-643" fmla="*/ 1429593 w 2019200"/>
                      <a:gd name="connsiteY15-644" fmla="*/ 1636076 h 1653776"/>
                      <a:gd name="connsiteX16-645" fmla="*/ 1145113 w 2019200"/>
                      <a:gd name="connsiteY16-646" fmla="*/ 1636076 h 1653776"/>
                      <a:gd name="connsiteX17-647" fmla="*/ 1013033 w 2019200"/>
                      <a:gd name="connsiteY17-648" fmla="*/ 1529396 h 1653776"/>
                      <a:gd name="connsiteX18-649" fmla="*/ 921593 w 2019200"/>
                      <a:gd name="connsiteY18-650" fmla="*/ 1351596 h 1653776"/>
                      <a:gd name="connsiteX19-651" fmla="*/ 921593 w 2019200"/>
                      <a:gd name="connsiteY19-652" fmla="*/ 1361756 h 1653776"/>
                      <a:gd name="connsiteX20-653" fmla="*/ 789513 w 2019200"/>
                      <a:gd name="connsiteY20-654" fmla="*/ 1503996 h 1653776"/>
                      <a:gd name="connsiteX21-655" fmla="*/ 423753 w 2019200"/>
                      <a:gd name="connsiteY21-656" fmla="*/ 1554796 h 1653776"/>
                      <a:gd name="connsiteX22-657" fmla="*/ 271353 w 2019200"/>
                      <a:gd name="connsiteY22-658" fmla="*/ 1321116 h 1653776"/>
                      <a:gd name="connsiteX23-659" fmla="*/ 400893 w 2019200"/>
                      <a:gd name="connsiteY23-660" fmla="*/ 1072196 h 1653776"/>
                      <a:gd name="connsiteX24-661" fmla="*/ 474553 w 2019200"/>
                      <a:gd name="connsiteY24-662" fmla="*/ 985836 h 1653776"/>
                      <a:gd name="connsiteX25-663" fmla="*/ 230713 w 2019200"/>
                      <a:gd name="connsiteY25-664" fmla="*/ 894396 h 1653776"/>
                      <a:gd name="connsiteX26-665" fmla="*/ 47833 w 2019200"/>
                      <a:gd name="connsiteY26-666" fmla="*/ 741996 h 1653776"/>
                      <a:gd name="connsiteX27-667" fmla="*/ 17353 w 2019200"/>
                      <a:gd name="connsiteY27-668" fmla="*/ 457516 h 1653776"/>
                      <a:gd name="connsiteX28-669" fmla="*/ 281513 w 2019200"/>
                      <a:gd name="connsiteY28-670" fmla="*/ 355916 h 1653776"/>
                      <a:gd name="connsiteX29-671" fmla="*/ 489793 w 2019200"/>
                      <a:gd name="connsiteY29-672" fmla="*/ 406716 h 1653776"/>
                      <a:gd name="connsiteX30-673" fmla="*/ 710773 w 2019200"/>
                      <a:gd name="connsiteY30-674" fmla="*/ 477836 h 1653776"/>
                      <a:gd name="connsiteX0-675" fmla="*/ 710773 w 2019200"/>
                      <a:gd name="connsiteY0-676" fmla="*/ 449982 h 1625922"/>
                      <a:gd name="connsiteX1-677" fmla="*/ 878413 w 2019200"/>
                      <a:gd name="connsiteY1-678" fmla="*/ 165502 h 1625922"/>
                      <a:gd name="connsiteX2-679" fmla="*/ 1198453 w 2019200"/>
                      <a:gd name="connsiteY2-680" fmla="*/ 402 h 1625922"/>
                      <a:gd name="connsiteX3-681" fmla="*/ 1439753 w 2019200"/>
                      <a:gd name="connsiteY3-682" fmla="*/ 124862 h 1625922"/>
                      <a:gd name="connsiteX4-683" fmla="*/ 1477853 w 2019200"/>
                      <a:gd name="connsiteY4-684" fmla="*/ 305202 h 1625922"/>
                      <a:gd name="connsiteX5-685" fmla="*/ 1427053 w 2019200"/>
                      <a:gd name="connsiteY5-686" fmla="*/ 518562 h 1625922"/>
                      <a:gd name="connsiteX6-687" fmla="*/ 1622633 w 2019200"/>
                      <a:gd name="connsiteY6-688" fmla="*/ 531262 h 1625922"/>
                      <a:gd name="connsiteX7-689" fmla="*/ 1927433 w 2019200"/>
                      <a:gd name="connsiteY7-690" fmla="*/ 612542 h 1625922"/>
                      <a:gd name="connsiteX8-691" fmla="*/ 2018873 w 2019200"/>
                      <a:gd name="connsiteY8-692" fmla="*/ 795422 h 1625922"/>
                      <a:gd name="connsiteX9-693" fmla="*/ 1947753 w 2019200"/>
                      <a:gd name="connsiteY9-694" fmla="*/ 968142 h 1625922"/>
                      <a:gd name="connsiteX10-695" fmla="*/ 1708993 w 2019200"/>
                      <a:gd name="connsiteY10-696" fmla="*/ 1059582 h 1625922"/>
                      <a:gd name="connsiteX11-697" fmla="*/ 1449913 w 2019200"/>
                      <a:gd name="connsiteY11-698" fmla="*/ 1039262 h 1625922"/>
                      <a:gd name="connsiteX12-699" fmla="*/ 1571833 w 2019200"/>
                      <a:gd name="connsiteY12-700" fmla="*/ 1272942 h 1625922"/>
                      <a:gd name="connsiteX13-701" fmla="*/ 1581993 w 2019200"/>
                      <a:gd name="connsiteY13-702" fmla="*/ 1262782 h 1625922"/>
                      <a:gd name="connsiteX14-703" fmla="*/ 1581993 w 2019200"/>
                      <a:gd name="connsiteY14-704" fmla="*/ 1435502 h 1625922"/>
                      <a:gd name="connsiteX15-705" fmla="*/ 1429593 w 2019200"/>
                      <a:gd name="connsiteY15-706" fmla="*/ 1608222 h 1625922"/>
                      <a:gd name="connsiteX16-707" fmla="*/ 1145113 w 2019200"/>
                      <a:gd name="connsiteY16-708" fmla="*/ 1608222 h 1625922"/>
                      <a:gd name="connsiteX17-709" fmla="*/ 1013033 w 2019200"/>
                      <a:gd name="connsiteY17-710" fmla="*/ 1501542 h 1625922"/>
                      <a:gd name="connsiteX18-711" fmla="*/ 921593 w 2019200"/>
                      <a:gd name="connsiteY18-712" fmla="*/ 1323742 h 1625922"/>
                      <a:gd name="connsiteX19-713" fmla="*/ 921593 w 2019200"/>
                      <a:gd name="connsiteY19-714" fmla="*/ 1333902 h 1625922"/>
                      <a:gd name="connsiteX20-715" fmla="*/ 789513 w 2019200"/>
                      <a:gd name="connsiteY20-716" fmla="*/ 1476142 h 1625922"/>
                      <a:gd name="connsiteX21-717" fmla="*/ 423753 w 2019200"/>
                      <a:gd name="connsiteY21-718" fmla="*/ 1526942 h 1625922"/>
                      <a:gd name="connsiteX22-719" fmla="*/ 271353 w 2019200"/>
                      <a:gd name="connsiteY22-720" fmla="*/ 1293262 h 1625922"/>
                      <a:gd name="connsiteX23-721" fmla="*/ 400893 w 2019200"/>
                      <a:gd name="connsiteY23-722" fmla="*/ 1044342 h 1625922"/>
                      <a:gd name="connsiteX24-723" fmla="*/ 474553 w 2019200"/>
                      <a:gd name="connsiteY24-724" fmla="*/ 957982 h 1625922"/>
                      <a:gd name="connsiteX25-725" fmla="*/ 230713 w 2019200"/>
                      <a:gd name="connsiteY25-726" fmla="*/ 866542 h 1625922"/>
                      <a:gd name="connsiteX26-727" fmla="*/ 47833 w 2019200"/>
                      <a:gd name="connsiteY26-728" fmla="*/ 714142 h 1625922"/>
                      <a:gd name="connsiteX27-729" fmla="*/ 17353 w 2019200"/>
                      <a:gd name="connsiteY27-730" fmla="*/ 429662 h 1625922"/>
                      <a:gd name="connsiteX28-731" fmla="*/ 281513 w 2019200"/>
                      <a:gd name="connsiteY28-732" fmla="*/ 328062 h 1625922"/>
                      <a:gd name="connsiteX29-733" fmla="*/ 489793 w 2019200"/>
                      <a:gd name="connsiteY29-734" fmla="*/ 378862 h 1625922"/>
                      <a:gd name="connsiteX30-735" fmla="*/ 710773 w 2019200"/>
                      <a:gd name="connsiteY30-736" fmla="*/ 449982 h 1625922"/>
                      <a:gd name="connsiteX0-737" fmla="*/ 710773 w 2019200"/>
                      <a:gd name="connsiteY0-738" fmla="*/ 462637 h 1638577"/>
                      <a:gd name="connsiteX1-739" fmla="*/ 878413 w 2019200"/>
                      <a:gd name="connsiteY1-740" fmla="*/ 178157 h 1638577"/>
                      <a:gd name="connsiteX2-741" fmla="*/ 1190833 w 2019200"/>
                      <a:gd name="connsiteY2-742" fmla="*/ 357 h 1638577"/>
                      <a:gd name="connsiteX3-743" fmla="*/ 1439753 w 2019200"/>
                      <a:gd name="connsiteY3-744" fmla="*/ 137517 h 1638577"/>
                      <a:gd name="connsiteX4-745" fmla="*/ 1477853 w 2019200"/>
                      <a:gd name="connsiteY4-746" fmla="*/ 317857 h 1638577"/>
                      <a:gd name="connsiteX5-747" fmla="*/ 1427053 w 2019200"/>
                      <a:gd name="connsiteY5-748" fmla="*/ 531217 h 1638577"/>
                      <a:gd name="connsiteX6-749" fmla="*/ 1622633 w 2019200"/>
                      <a:gd name="connsiteY6-750" fmla="*/ 543917 h 1638577"/>
                      <a:gd name="connsiteX7-751" fmla="*/ 1927433 w 2019200"/>
                      <a:gd name="connsiteY7-752" fmla="*/ 625197 h 1638577"/>
                      <a:gd name="connsiteX8-753" fmla="*/ 2018873 w 2019200"/>
                      <a:gd name="connsiteY8-754" fmla="*/ 808077 h 1638577"/>
                      <a:gd name="connsiteX9-755" fmla="*/ 1947753 w 2019200"/>
                      <a:gd name="connsiteY9-756" fmla="*/ 980797 h 1638577"/>
                      <a:gd name="connsiteX10-757" fmla="*/ 1708993 w 2019200"/>
                      <a:gd name="connsiteY10-758" fmla="*/ 1072237 h 1638577"/>
                      <a:gd name="connsiteX11-759" fmla="*/ 1449913 w 2019200"/>
                      <a:gd name="connsiteY11-760" fmla="*/ 1051917 h 1638577"/>
                      <a:gd name="connsiteX12-761" fmla="*/ 1571833 w 2019200"/>
                      <a:gd name="connsiteY12-762" fmla="*/ 1285597 h 1638577"/>
                      <a:gd name="connsiteX13-763" fmla="*/ 1581993 w 2019200"/>
                      <a:gd name="connsiteY13-764" fmla="*/ 1275437 h 1638577"/>
                      <a:gd name="connsiteX14-765" fmla="*/ 1581993 w 2019200"/>
                      <a:gd name="connsiteY14-766" fmla="*/ 1448157 h 1638577"/>
                      <a:gd name="connsiteX15-767" fmla="*/ 1429593 w 2019200"/>
                      <a:gd name="connsiteY15-768" fmla="*/ 1620877 h 1638577"/>
                      <a:gd name="connsiteX16-769" fmla="*/ 1145113 w 2019200"/>
                      <a:gd name="connsiteY16-770" fmla="*/ 1620877 h 1638577"/>
                      <a:gd name="connsiteX17-771" fmla="*/ 1013033 w 2019200"/>
                      <a:gd name="connsiteY17-772" fmla="*/ 1514197 h 1638577"/>
                      <a:gd name="connsiteX18-773" fmla="*/ 921593 w 2019200"/>
                      <a:gd name="connsiteY18-774" fmla="*/ 1336397 h 1638577"/>
                      <a:gd name="connsiteX19-775" fmla="*/ 921593 w 2019200"/>
                      <a:gd name="connsiteY19-776" fmla="*/ 1346557 h 1638577"/>
                      <a:gd name="connsiteX20-777" fmla="*/ 789513 w 2019200"/>
                      <a:gd name="connsiteY20-778" fmla="*/ 1488797 h 1638577"/>
                      <a:gd name="connsiteX21-779" fmla="*/ 423753 w 2019200"/>
                      <a:gd name="connsiteY21-780" fmla="*/ 1539597 h 1638577"/>
                      <a:gd name="connsiteX22-781" fmla="*/ 271353 w 2019200"/>
                      <a:gd name="connsiteY22-782" fmla="*/ 1305917 h 1638577"/>
                      <a:gd name="connsiteX23-783" fmla="*/ 400893 w 2019200"/>
                      <a:gd name="connsiteY23-784" fmla="*/ 1056997 h 1638577"/>
                      <a:gd name="connsiteX24-785" fmla="*/ 474553 w 2019200"/>
                      <a:gd name="connsiteY24-786" fmla="*/ 970637 h 1638577"/>
                      <a:gd name="connsiteX25-787" fmla="*/ 230713 w 2019200"/>
                      <a:gd name="connsiteY25-788" fmla="*/ 879197 h 1638577"/>
                      <a:gd name="connsiteX26-789" fmla="*/ 47833 w 2019200"/>
                      <a:gd name="connsiteY26-790" fmla="*/ 726797 h 1638577"/>
                      <a:gd name="connsiteX27-791" fmla="*/ 17353 w 2019200"/>
                      <a:gd name="connsiteY27-792" fmla="*/ 442317 h 1638577"/>
                      <a:gd name="connsiteX28-793" fmla="*/ 281513 w 2019200"/>
                      <a:gd name="connsiteY28-794" fmla="*/ 340717 h 1638577"/>
                      <a:gd name="connsiteX29-795" fmla="*/ 489793 w 2019200"/>
                      <a:gd name="connsiteY29-796" fmla="*/ 391517 h 1638577"/>
                      <a:gd name="connsiteX30-797" fmla="*/ 710773 w 2019200"/>
                      <a:gd name="connsiteY30-798" fmla="*/ 462637 h 1638577"/>
                      <a:gd name="connsiteX0-799" fmla="*/ 710773 w 2019200"/>
                      <a:gd name="connsiteY0-800" fmla="*/ 462339 h 1638279"/>
                      <a:gd name="connsiteX1-801" fmla="*/ 878413 w 2019200"/>
                      <a:gd name="connsiteY1-802" fmla="*/ 177859 h 1638279"/>
                      <a:gd name="connsiteX2-803" fmla="*/ 1190833 w 2019200"/>
                      <a:gd name="connsiteY2-804" fmla="*/ 59 h 1638279"/>
                      <a:gd name="connsiteX3-805" fmla="*/ 1406733 w 2019200"/>
                      <a:gd name="connsiteY3-806" fmla="*/ 160079 h 1638279"/>
                      <a:gd name="connsiteX4-807" fmla="*/ 1477853 w 2019200"/>
                      <a:gd name="connsiteY4-808" fmla="*/ 317559 h 1638279"/>
                      <a:gd name="connsiteX5-809" fmla="*/ 1427053 w 2019200"/>
                      <a:gd name="connsiteY5-810" fmla="*/ 530919 h 1638279"/>
                      <a:gd name="connsiteX6-811" fmla="*/ 1622633 w 2019200"/>
                      <a:gd name="connsiteY6-812" fmla="*/ 543619 h 1638279"/>
                      <a:gd name="connsiteX7-813" fmla="*/ 1927433 w 2019200"/>
                      <a:gd name="connsiteY7-814" fmla="*/ 624899 h 1638279"/>
                      <a:gd name="connsiteX8-815" fmla="*/ 2018873 w 2019200"/>
                      <a:gd name="connsiteY8-816" fmla="*/ 807779 h 1638279"/>
                      <a:gd name="connsiteX9-817" fmla="*/ 1947753 w 2019200"/>
                      <a:gd name="connsiteY9-818" fmla="*/ 980499 h 1638279"/>
                      <a:gd name="connsiteX10-819" fmla="*/ 1708993 w 2019200"/>
                      <a:gd name="connsiteY10-820" fmla="*/ 1071939 h 1638279"/>
                      <a:gd name="connsiteX11-821" fmla="*/ 1449913 w 2019200"/>
                      <a:gd name="connsiteY11-822" fmla="*/ 1051619 h 1638279"/>
                      <a:gd name="connsiteX12-823" fmla="*/ 1571833 w 2019200"/>
                      <a:gd name="connsiteY12-824" fmla="*/ 1285299 h 1638279"/>
                      <a:gd name="connsiteX13-825" fmla="*/ 1581993 w 2019200"/>
                      <a:gd name="connsiteY13-826" fmla="*/ 1275139 h 1638279"/>
                      <a:gd name="connsiteX14-827" fmla="*/ 1581993 w 2019200"/>
                      <a:gd name="connsiteY14-828" fmla="*/ 1447859 h 1638279"/>
                      <a:gd name="connsiteX15-829" fmla="*/ 1429593 w 2019200"/>
                      <a:gd name="connsiteY15-830" fmla="*/ 1620579 h 1638279"/>
                      <a:gd name="connsiteX16-831" fmla="*/ 1145113 w 2019200"/>
                      <a:gd name="connsiteY16-832" fmla="*/ 1620579 h 1638279"/>
                      <a:gd name="connsiteX17-833" fmla="*/ 1013033 w 2019200"/>
                      <a:gd name="connsiteY17-834" fmla="*/ 1513899 h 1638279"/>
                      <a:gd name="connsiteX18-835" fmla="*/ 921593 w 2019200"/>
                      <a:gd name="connsiteY18-836" fmla="*/ 1336099 h 1638279"/>
                      <a:gd name="connsiteX19-837" fmla="*/ 921593 w 2019200"/>
                      <a:gd name="connsiteY19-838" fmla="*/ 1346259 h 1638279"/>
                      <a:gd name="connsiteX20-839" fmla="*/ 789513 w 2019200"/>
                      <a:gd name="connsiteY20-840" fmla="*/ 1488499 h 1638279"/>
                      <a:gd name="connsiteX21-841" fmla="*/ 423753 w 2019200"/>
                      <a:gd name="connsiteY21-842" fmla="*/ 1539299 h 1638279"/>
                      <a:gd name="connsiteX22-843" fmla="*/ 271353 w 2019200"/>
                      <a:gd name="connsiteY22-844" fmla="*/ 1305619 h 1638279"/>
                      <a:gd name="connsiteX23-845" fmla="*/ 400893 w 2019200"/>
                      <a:gd name="connsiteY23-846" fmla="*/ 1056699 h 1638279"/>
                      <a:gd name="connsiteX24-847" fmla="*/ 474553 w 2019200"/>
                      <a:gd name="connsiteY24-848" fmla="*/ 970339 h 1638279"/>
                      <a:gd name="connsiteX25-849" fmla="*/ 230713 w 2019200"/>
                      <a:gd name="connsiteY25-850" fmla="*/ 878899 h 1638279"/>
                      <a:gd name="connsiteX26-851" fmla="*/ 47833 w 2019200"/>
                      <a:gd name="connsiteY26-852" fmla="*/ 726499 h 1638279"/>
                      <a:gd name="connsiteX27-853" fmla="*/ 17353 w 2019200"/>
                      <a:gd name="connsiteY27-854" fmla="*/ 442019 h 1638279"/>
                      <a:gd name="connsiteX28-855" fmla="*/ 281513 w 2019200"/>
                      <a:gd name="connsiteY28-856" fmla="*/ 340419 h 1638279"/>
                      <a:gd name="connsiteX29-857" fmla="*/ 489793 w 2019200"/>
                      <a:gd name="connsiteY29-858" fmla="*/ 391219 h 1638279"/>
                      <a:gd name="connsiteX30-859" fmla="*/ 710773 w 2019200"/>
                      <a:gd name="connsiteY30-860" fmla="*/ 462339 h 1638279"/>
                      <a:gd name="connsiteX0-861" fmla="*/ 710773 w 2019200"/>
                      <a:gd name="connsiteY0-862" fmla="*/ 462467 h 1638407"/>
                      <a:gd name="connsiteX1-863" fmla="*/ 878413 w 2019200"/>
                      <a:gd name="connsiteY1-864" fmla="*/ 177987 h 1638407"/>
                      <a:gd name="connsiteX2-865" fmla="*/ 1190833 w 2019200"/>
                      <a:gd name="connsiteY2-866" fmla="*/ 187 h 1638407"/>
                      <a:gd name="connsiteX3-867" fmla="*/ 1414353 w 2019200"/>
                      <a:gd name="connsiteY3-868" fmla="*/ 147507 h 1638407"/>
                      <a:gd name="connsiteX4-869" fmla="*/ 1477853 w 2019200"/>
                      <a:gd name="connsiteY4-870" fmla="*/ 317687 h 1638407"/>
                      <a:gd name="connsiteX5-871" fmla="*/ 1427053 w 2019200"/>
                      <a:gd name="connsiteY5-872" fmla="*/ 531047 h 1638407"/>
                      <a:gd name="connsiteX6-873" fmla="*/ 1622633 w 2019200"/>
                      <a:gd name="connsiteY6-874" fmla="*/ 543747 h 1638407"/>
                      <a:gd name="connsiteX7-875" fmla="*/ 1927433 w 2019200"/>
                      <a:gd name="connsiteY7-876" fmla="*/ 625027 h 1638407"/>
                      <a:gd name="connsiteX8-877" fmla="*/ 2018873 w 2019200"/>
                      <a:gd name="connsiteY8-878" fmla="*/ 807907 h 1638407"/>
                      <a:gd name="connsiteX9-879" fmla="*/ 1947753 w 2019200"/>
                      <a:gd name="connsiteY9-880" fmla="*/ 980627 h 1638407"/>
                      <a:gd name="connsiteX10-881" fmla="*/ 1708993 w 2019200"/>
                      <a:gd name="connsiteY10-882" fmla="*/ 1072067 h 1638407"/>
                      <a:gd name="connsiteX11-883" fmla="*/ 1449913 w 2019200"/>
                      <a:gd name="connsiteY11-884" fmla="*/ 1051747 h 1638407"/>
                      <a:gd name="connsiteX12-885" fmla="*/ 1571833 w 2019200"/>
                      <a:gd name="connsiteY12-886" fmla="*/ 1285427 h 1638407"/>
                      <a:gd name="connsiteX13-887" fmla="*/ 1581993 w 2019200"/>
                      <a:gd name="connsiteY13-888" fmla="*/ 1275267 h 1638407"/>
                      <a:gd name="connsiteX14-889" fmla="*/ 1581993 w 2019200"/>
                      <a:gd name="connsiteY14-890" fmla="*/ 1447987 h 1638407"/>
                      <a:gd name="connsiteX15-891" fmla="*/ 1429593 w 2019200"/>
                      <a:gd name="connsiteY15-892" fmla="*/ 1620707 h 1638407"/>
                      <a:gd name="connsiteX16-893" fmla="*/ 1145113 w 2019200"/>
                      <a:gd name="connsiteY16-894" fmla="*/ 1620707 h 1638407"/>
                      <a:gd name="connsiteX17-895" fmla="*/ 1013033 w 2019200"/>
                      <a:gd name="connsiteY17-896" fmla="*/ 1514027 h 1638407"/>
                      <a:gd name="connsiteX18-897" fmla="*/ 921593 w 2019200"/>
                      <a:gd name="connsiteY18-898" fmla="*/ 1336227 h 1638407"/>
                      <a:gd name="connsiteX19-899" fmla="*/ 921593 w 2019200"/>
                      <a:gd name="connsiteY19-900" fmla="*/ 1346387 h 1638407"/>
                      <a:gd name="connsiteX20-901" fmla="*/ 789513 w 2019200"/>
                      <a:gd name="connsiteY20-902" fmla="*/ 1488627 h 1638407"/>
                      <a:gd name="connsiteX21-903" fmla="*/ 423753 w 2019200"/>
                      <a:gd name="connsiteY21-904" fmla="*/ 1539427 h 1638407"/>
                      <a:gd name="connsiteX22-905" fmla="*/ 271353 w 2019200"/>
                      <a:gd name="connsiteY22-906" fmla="*/ 1305747 h 1638407"/>
                      <a:gd name="connsiteX23-907" fmla="*/ 400893 w 2019200"/>
                      <a:gd name="connsiteY23-908" fmla="*/ 1056827 h 1638407"/>
                      <a:gd name="connsiteX24-909" fmla="*/ 474553 w 2019200"/>
                      <a:gd name="connsiteY24-910" fmla="*/ 970467 h 1638407"/>
                      <a:gd name="connsiteX25-911" fmla="*/ 230713 w 2019200"/>
                      <a:gd name="connsiteY25-912" fmla="*/ 879027 h 1638407"/>
                      <a:gd name="connsiteX26-913" fmla="*/ 47833 w 2019200"/>
                      <a:gd name="connsiteY26-914" fmla="*/ 726627 h 1638407"/>
                      <a:gd name="connsiteX27-915" fmla="*/ 17353 w 2019200"/>
                      <a:gd name="connsiteY27-916" fmla="*/ 442147 h 1638407"/>
                      <a:gd name="connsiteX28-917" fmla="*/ 281513 w 2019200"/>
                      <a:gd name="connsiteY28-918" fmla="*/ 340547 h 1638407"/>
                      <a:gd name="connsiteX29-919" fmla="*/ 489793 w 2019200"/>
                      <a:gd name="connsiteY29-920" fmla="*/ 391347 h 1638407"/>
                      <a:gd name="connsiteX30-921" fmla="*/ 710773 w 2019200"/>
                      <a:gd name="connsiteY30-922" fmla="*/ 462467 h 1638407"/>
                      <a:gd name="connsiteX0-923" fmla="*/ 710773 w 2019200"/>
                      <a:gd name="connsiteY0-924" fmla="*/ 462478 h 1638418"/>
                      <a:gd name="connsiteX1-925" fmla="*/ 878413 w 2019200"/>
                      <a:gd name="connsiteY1-926" fmla="*/ 177998 h 1638418"/>
                      <a:gd name="connsiteX2-927" fmla="*/ 1190833 w 2019200"/>
                      <a:gd name="connsiteY2-928" fmla="*/ 198 h 1638418"/>
                      <a:gd name="connsiteX3-929" fmla="*/ 1414353 w 2019200"/>
                      <a:gd name="connsiteY3-930" fmla="*/ 147518 h 1638418"/>
                      <a:gd name="connsiteX4-931" fmla="*/ 1462613 w 2019200"/>
                      <a:gd name="connsiteY4-932" fmla="*/ 353258 h 1638418"/>
                      <a:gd name="connsiteX5-933" fmla="*/ 1427053 w 2019200"/>
                      <a:gd name="connsiteY5-934" fmla="*/ 531058 h 1638418"/>
                      <a:gd name="connsiteX6-935" fmla="*/ 1622633 w 2019200"/>
                      <a:gd name="connsiteY6-936" fmla="*/ 543758 h 1638418"/>
                      <a:gd name="connsiteX7-937" fmla="*/ 1927433 w 2019200"/>
                      <a:gd name="connsiteY7-938" fmla="*/ 625038 h 1638418"/>
                      <a:gd name="connsiteX8-939" fmla="*/ 2018873 w 2019200"/>
                      <a:gd name="connsiteY8-940" fmla="*/ 807918 h 1638418"/>
                      <a:gd name="connsiteX9-941" fmla="*/ 1947753 w 2019200"/>
                      <a:gd name="connsiteY9-942" fmla="*/ 980638 h 1638418"/>
                      <a:gd name="connsiteX10-943" fmla="*/ 1708993 w 2019200"/>
                      <a:gd name="connsiteY10-944" fmla="*/ 1072078 h 1638418"/>
                      <a:gd name="connsiteX11-945" fmla="*/ 1449913 w 2019200"/>
                      <a:gd name="connsiteY11-946" fmla="*/ 1051758 h 1638418"/>
                      <a:gd name="connsiteX12-947" fmla="*/ 1571833 w 2019200"/>
                      <a:gd name="connsiteY12-948" fmla="*/ 1285438 h 1638418"/>
                      <a:gd name="connsiteX13-949" fmla="*/ 1581993 w 2019200"/>
                      <a:gd name="connsiteY13-950" fmla="*/ 1275278 h 1638418"/>
                      <a:gd name="connsiteX14-951" fmla="*/ 1581993 w 2019200"/>
                      <a:gd name="connsiteY14-952" fmla="*/ 1447998 h 1638418"/>
                      <a:gd name="connsiteX15-953" fmla="*/ 1429593 w 2019200"/>
                      <a:gd name="connsiteY15-954" fmla="*/ 1620718 h 1638418"/>
                      <a:gd name="connsiteX16-955" fmla="*/ 1145113 w 2019200"/>
                      <a:gd name="connsiteY16-956" fmla="*/ 1620718 h 1638418"/>
                      <a:gd name="connsiteX17-957" fmla="*/ 1013033 w 2019200"/>
                      <a:gd name="connsiteY17-958" fmla="*/ 1514038 h 1638418"/>
                      <a:gd name="connsiteX18-959" fmla="*/ 921593 w 2019200"/>
                      <a:gd name="connsiteY18-960" fmla="*/ 1336238 h 1638418"/>
                      <a:gd name="connsiteX19-961" fmla="*/ 921593 w 2019200"/>
                      <a:gd name="connsiteY19-962" fmla="*/ 1346398 h 1638418"/>
                      <a:gd name="connsiteX20-963" fmla="*/ 789513 w 2019200"/>
                      <a:gd name="connsiteY20-964" fmla="*/ 1488638 h 1638418"/>
                      <a:gd name="connsiteX21-965" fmla="*/ 423753 w 2019200"/>
                      <a:gd name="connsiteY21-966" fmla="*/ 1539438 h 1638418"/>
                      <a:gd name="connsiteX22-967" fmla="*/ 271353 w 2019200"/>
                      <a:gd name="connsiteY22-968" fmla="*/ 1305758 h 1638418"/>
                      <a:gd name="connsiteX23-969" fmla="*/ 400893 w 2019200"/>
                      <a:gd name="connsiteY23-970" fmla="*/ 1056838 h 1638418"/>
                      <a:gd name="connsiteX24-971" fmla="*/ 474553 w 2019200"/>
                      <a:gd name="connsiteY24-972" fmla="*/ 970478 h 1638418"/>
                      <a:gd name="connsiteX25-973" fmla="*/ 230713 w 2019200"/>
                      <a:gd name="connsiteY25-974" fmla="*/ 879038 h 1638418"/>
                      <a:gd name="connsiteX26-975" fmla="*/ 47833 w 2019200"/>
                      <a:gd name="connsiteY26-976" fmla="*/ 726638 h 1638418"/>
                      <a:gd name="connsiteX27-977" fmla="*/ 17353 w 2019200"/>
                      <a:gd name="connsiteY27-978" fmla="*/ 442158 h 1638418"/>
                      <a:gd name="connsiteX28-979" fmla="*/ 281513 w 2019200"/>
                      <a:gd name="connsiteY28-980" fmla="*/ 340558 h 1638418"/>
                      <a:gd name="connsiteX29-981" fmla="*/ 489793 w 2019200"/>
                      <a:gd name="connsiteY29-982" fmla="*/ 391358 h 1638418"/>
                      <a:gd name="connsiteX30-983" fmla="*/ 710773 w 2019200"/>
                      <a:gd name="connsiteY30-984" fmla="*/ 462478 h 1638418"/>
                      <a:gd name="connsiteX0-985" fmla="*/ 710773 w 2019200"/>
                      <a:gd name="connsiteY0-986" fmla="*/ 462478 h 1638418"/>
                      <a:gd name="connsiteX1-987" fmla="*/ 878413 w 2019200"/>
                      <a:gd name="connsiteY1-988" fmla="*/ 177998 h 1638418"/>
                      <a:gd name="connsiteX2-989" fmla="*/ 1190833 w 2019200"/>
                      <a:gd name="connsiteY2-990" fmla="*/ 198 h 1638418"/>
                      <a:gd name="connsiteX3-991" fmla="*/ 1414353 w 2019200"/>
                      <a:gd name="connsiteY3-992" fmla="*/ 147518 h 1638418"/>
                      <a:gd name="connsiteX4-993" fmla="*/ 1462613 w 2019200"/>
                      <a:gd name="connsiteY4-994" fmla="*/ 353258 h 1638418"/>
                      <a:gd name="connsiteX5-995" fmla="*/ 1427053 w 2019200"/>
                      <a:gd name="connsiteY5-996" fmla="*/ 531058 h 1638418"/>
                      <a:gd name="connsiteX6-997" fmla="*/ 1625173 w 2019200"/>
                      <a:gd name="connsiteY6-998" fmla="*/ 566618 h 1638418"/>
                      <a:gd name="connsiteX7-999" fmla="*/ 1927433 w 2019200"/>
                      <a:gd name="connsiteY7-1000" fmla="*/ 625038 h 1638418"/>
                      <a:gd name="connsiteX8-1001" fmla="*/ 2018873 w 2019200"/>
                      <a:gd name="connsiteY8-1002" fmla="*/ 807918 h 1638418"/>
                      <a:gd name="connsiteX9-1003" fmla="*/ 1947753 w 2019200"/>
                      <a:gd name="connsiteY9-1004" fmla="*/ 980638 h 1638418"/>
                      <a:gd name="connsiteX10-1005" fmla="*/ 1708993 w 2019200"/>
                      <a:gd name="connsiteY10-1006" fmla="*/ 1072078 h 1638418"/>
                      <a:gd name="connsiteX11-1007" fmla="*/ 1449913 w 2019200"/>
                      <a:gd name="connsiteY11-1008" fmla="*/ 1051758 h 1638418"/>
                      <a:gd name="connsiteX12-1009" fmla="*/ 1571833 w 2019200"/>
                      <a:gd name="connsiteY12-1010" fmla="*/ 1285438 h 1638418"/>
                      <a:gd name="connsiteX13-1011" fmla="*/ 1581993 w 2019200"/>
                      <a:gd name="connsiteY13-1012" fmla="*/ 1275278 h 1638418"/>
                      <a:gd name="connsiteX14-1013" fmla="*/ 1581993 w 2019200"/>
                      <a:gd name="connsiteY14-1014" fmla="*/ 1447998 h 1638418"/>
                      <a:gd name="connsiteX15-1015" fmla="*/ 1429593 w 2019200"/>
                      <a:gd name="connsiteY15-1016" fmla="*/ 1620718 h 1638418"/>
                      <a:gd name="connsiteX16-1017" fmla="*/ 1145113 w 2019200"/>
                      <a:gd name="connsiteY16-1018" fmla="*/ 1620718 h 1638418"/>
                      <a:gd name="connsiteX17-1019" fmla="*/ 1013033 w 2019200"/>
                      <a:gd name="connsiteY17-1020" fmla="*/ 1514038 h 1638418"/>
                      <a:gd name="connsiteX18-1021" fmla="*/ 921593 w 2019200"/>
                      <a:gd name="connsiteY18-1022" fmla="*/ 1336238 h 1638418"/>
                      <a:gd name="connsiteX19-1023" fmla="*/ 921593 w 2019200"/>
                      <a:gd name="connsiteY19-1024" fmla="*/ 1346398 h 1638418"/>
                      <a:gd name="connsiteX20-1025" fmla="*/ 789513 w 2019200"/>
                      <a:gd name="connsiteY20-1026" fmla="*/ 1488638 h 1638418"/>
                      <a:gd name="connsiteX21-1027" fmla="*/ 423753 w 2019200"/>
                      <a:gd name="connsiteY21-1028" fmla="*/ 1539438 h 1638418"/>
                      <a:gd name="connsiteX22-1029" fmla="*/ 271353 w 2019200"/>
                      <a:gd name="connsiteY22-1030" fmla="*/ 1305758 h 1638418"/>
                      <a:gd name="connsiteX23-1031" fmla="*/ 400893 w 2019200"/>
                      <a:gd name="connsiteY23-1032" fmla="*/ 1056838 h 1638418"/>
                      <a:gd name="connsiteX24-1033" fmla="*/ 474553 w 2019200"/>
                      <a:gd name="connsiteY24-1034" fmla="*/ 970478 h 1638418"/>
                      <a:gd name="connsiteX25-1035" fmla="*/ 230713 w 2019200"/>
                      <a:gd name="connsiteY25-1036" fmla="*/ 879038 h 1638418"/>
                      <a:gd name="connsiteX26-1037" fmla="*/ 47833 w 2019200"/>
                      <a:gd name="connsiteY26-1038" fmla="*/ 726638 h 1638418"/>
                      <a:gd name="connsiteX27-1039" fmla="*/ 17353 w 2019200"/>
                      <a:gd name="connsiteY27-1040" fmla="*/ 442158 h 1638418"/>
                      <a:gd name="connsiteX28-1041" fmla="*/ 281513 w 2019200"/>
                      <a:gd name="connsiteY28-1042" fmla="*/ 340558 h 1638418"/>
                      <a:gd name="connsiteX29-1043" fmla="*/ 489793 w 2019200"/>
                      <a:gd name="connsiteY29-1044" fmla="*/ 391358 h 1638418"/>
                      <a:gd name="connsiteX30-1045" fmla="*/ 710773 w 2019200"/>
                      <a:gd name="connsiteY30-1046" fmla="*/ 462478 h 1638418"/>
                      <a:gd name="connsiteX0-1047" fmla="*/ 710773 w 2019200"/>
                      <a:gd name="connsiteY0-1048" fmla="*/ 462478 h 1638418"/>
                      <a:gd name="connsiteX1-1049" fmla="*/ 878413 w 2019200"/>
                      <a:gd name="connsiteY1-1050" fmla="*/ 177998 h 1638418"/>
                      <a:gd name="connsiteX2-1051" fmla="*/ 1190833 w 2019200"/>
                      <a:gd name="connsiteY2-1052" fmla="*/ 198 h 1638418"/>
                      <a:gd name="connsiteX3-1053" fmla="*/ 1414353 w 2019200"/>
                      <a:gd name="connsiteY3-1054" fmla="*/ 147518 h 1638418"/>
                      <a:gd name="connsiteX4-1055" fmla="*/ 1462613 w 2019200"/>
                      <a:gd name="connsiteY4-1056" fmla="*/ 353258 h 1638418"/>
                      <a:gd name="connsiteX5-1057" fmla="*/ 1427053 w 2019200"/>
                      <a:gd name="connsiteY5-1058" fmla="*/ 531058 h 1638418"/>
                      <a:gd name="connsiteX6-1059" fmla="*/ 1625173 w 2019200"/>
                      <a:gd name="connsiteY6-1060" fmla="*/ 556458 h 1638418"/>
                      <a:gd name="connsiteX7-1061" fmla="*/ 1927433 w 2019200"/>
                      <a:gd name="connsiteY7-1062" fmla="*/ 625038 h 1638418"/>
                      <a:gd name="connsiteX8-1063" fmla="*/ 2018873 w 2019200"/>
                      <a:gd name="connsiteY8-1064" fmla="*/ 807918 h 1638418"/>
                      <a:gd name="connsiteX9-1065" fmla="*/ 1947753 w 2019200"/>
                      <a:gd name="connsiteY9-1066" fmla="*/ 980638 h 1638418"/>
                      <a:gd name="connsiteX10-1067" fmla="*/ 1708993 w 2019200"/>
                      <a:gd name="connsiteY10-1068" fmla="*/ 1072078 h 1638418"/>
                      <a:gd name="connsiteX11-1069" fmla="*/ 1449913 w 2019200"/>
                      <a:gd name="connsiteY11-1070" fmla="*/ 1051758 h 1638418"/>
                      <a:gd name="connsiteX12-1071" fmla="*/ 1571833 w 2019200"/>
                      <a:gd name="connsiteY12-1072" fmla="*/ 1285438 h 1638418"/>
                      <a:gd name="connsiteX13-1073" fmla="*/ 1581993 w 2019200"/>
                      <a:gd name="connsiteY13-1074" fmla="*/ 1275278 h 1638418"/>
                      <a:gd name="connsiteX14-1075" fmla="*/ 1581993 w 2019200"/>
                      <a:gd name="connsiteY14-1076" fmla="*/ 1447998 h 1638418"/>
                      <a:gd name="connsiteX15-1077" fmla="*/ 1429593 w 2019200"/>
                      <a:gd name="connsiteY15-1078" fmla="*/ 1620718 h 1638418"/>
                      <a:gd name="connsiteX16-1079" fmla="*/ 1145113 w 2019200"/>
                      <a:gd name="connsiteY16-1080" fmla="*/ 1620718 h 1638418"/>
                      <a:gd name="connsiteX17-1081" fmla="*/ 1013033 w 2019200"/>
                      <a:gd name="connsiteY17-1082" fmla="*/ 1514038 h 1638418"/>
                      <a:gd name="connsiteX18-1083" fmla="*/ 921593 w 2019200"/>
                      <a:gd name="connsiteY18-1084" fmla="*/ 1336238 h 1638418"/>
                      <a:gd name="connsiteX19-1085" fmla="*/ 921593 w 2019200"/>
                      <a:gd name="connsiteY19-1086" fmla="*/ 1346398 h 1638418"/>
                      <a:gd name="connsiteX20-1087" fmla="*/ 789513 w 2019200"/>
                      <a:gd name="connsiteY20-1088" fmla="*/ 1488638 h 1638418"/>
                      <a:gd name="connsiteX21-1089" fmla="*/ 423753 w 2019200"/>
                      <a:gd name="connsiteY21-1090" fmla="*/ 1539438 h 1638418"/>
                      <a:gd name="connsiteX22-1091" fmla="*/ 271353 w 2019200"/>
                      <a:gd name="connsiteY22-1092" fmla="*/ 1305758 h 1638418"/>
                      <a:gd name="connsiteX23-1093" fmla="*/ 400893 w 2019200"/>
                      <a:gd name="connsiteY23-1094" fmla="*/ 1056838 h 1638418"/>
                      <a:gd name="connsiteX24-1095" fmla="*/ 474553 w 2019200"/>
                      <a:gd name="connsiteY24-1096" fmla="*/ 970478 h 1638418"/>
                      <a:gd name="connsiteX25-1097" fmla="*/ 230713 w 2019200"/>
                      <a:gd name="connsiteY25-1098" fmla="*/ 879038 h 1638418"/>
                      <a:gd name="connsiteX26-1099" fmla="*/ 47833 w 2019200"/>
                      <a:gd name="connsiteY26-1100" fmla="*/ 726638 h 1638418"/>
                      <a:gd name="connsiteX27-1101" fmla="*/ 17353 w 2019200"/>
                      <a:gd name="connsiteY27-1102" fmla="*/ 442158 h 1638418"/>
                      <a:gd name="connsiteX28-1103" fmla="*/ 281513 w 2019200"/>
                      <a:gd name="connsiteY28-1104" fmla="*/ 340558 h 1638418"/>
                      <a:gd name="connsiteX29-1105" fmla="*/ 489793 w 2019200"/>
                      <a:gd name="connsiteY29-1106" fmla="*/ 391358 h 1638418"/>
                      <a:gd name="connsiteX30-1107" fmla="*/ 710773 w 2019200"/>
                      <a:gd name="connsiteY30-1108" fmla="*/ 462478 h 1638418"/>
                      <a:gd name="connsiteX0-1109" fmla="*/ 710773 w 2019438"/>
                      <a:gd name="connsiteY0-1110" fmla="*/ 462478 h 1638418"/>
                      <a:gd name="connsiteX1-1111" fmla="*/ 878413 w 2019438"/>
                      <a:gd name="connsiteY1-1112" fmla="*/ 177998 h 1638418"/>
                      <a:gd name="connsiteX2-1113" fmla="*/ 1190833 w 2019438"/>
                      <a:gd name="connsiteY2-1114" fmla="*/ 198 h 1638418"/>
                      <a:gd name="connsiteX3-1115" fmla="*/ 1414353 w 2019438"/>
                      <a:gd name="connsiteY3-1116" fmla="*/ 147518 h 1638418"/>
                      <a:gd name="connsiteX4-1117" fmla="*/ 1462613 w 2019438"/>
                      <a:gd name="connsiteY4-1118" fmla="*/ 353258 h 1638418"/>
                      <a:gd name="connsiteX5-1119" fmla="*/ 1427053 w 2019438"/>
                      <a:gd name="connsiteY5-1120" fmla="*/ 531058 h 1638418"/>
                      <a:gd name="connsiteX6-1121" fmla="*/ 1625173 w 2019438"/>
                      <a:gd name="connsiteY6-1122" fmla="*/ 556458 h 1638418"/>
                      <a:gd name="connsiteX7-1123" fmla="*/ 1919813 w 2019438"/>
                      <a:gd name="connsiteY7-1124" fmla="*/ 673298 h 1638418"/>
                      <a:gd name="connsiteX8-1125" fmla="*/ 2018873 w 2019438"/>
                      <a:gd name="connsiteY8-1126" fmla="*/ 807918 h 1638418"/>
                      <a:gd name="connsiteX9-1127" fmla="*/ 1947753 w 2019438"/>
                      <a:gd name="connsiteY9-1128" fmla="*/ 980638 h 1638418"/>
                      <a:gd name="connsiteX10-1129" fmla="*/ 1708993 w 2019438"/>
                      <a:gd name="connsiteY10-1130" fmla="*/ 1072078 h 1638418"/>
                      <a:gd name="connsiteX11-1131" fmla="*/ 1449913 w 2019438"/>
                      <a:gd name="connsiteY11-1132" fmla="*/ 1051758 h 1638418"/>
                      <a:gd name="connsiteX12-1133" fmla="*/ 1571833 w 2019438"/>
                      <a:gd name="connsiteY12-1134" fmla="*/ 1285438 h 1638418"/>
                      <a:gd name="connsiteX13-1135" fmla="*/ 1581993 w 2019438"/>
                      <a:gd name="connsiteY13-1136" fmla="*/ 1275278 h 1638418"/>
                      <a:gd name="connsiteX14-1137" fmla="*/ 1581993 w 2019438"/>
                      <a:gd name="connsiteY14-1138" fmla="*/ 1447998 h 1638418"/>
                      <a:gd name="connsiteX15-1139" fmla="*/ 1429593 w 2019438"/>
                      <a:gd name="connsiteY15-1140" fmla="*/ 1620718 h 1638418"/>
                      <a:gd name="connsiteX16-1141" fmla="*/ 1145113 w 2019438"/>
                      <a:gd name="connsiteY16-1142" fmla="*/ 1620718 h 1638418"/>
                      <a:gd name="connsiteX17-1143" fmla="*/ 1013033 w 2019438"/>
                      <a:gd name="connsiteY17-1144" fmla="*/ 1514038 h 1638418"/>
                      <a:gd name="connsiteX18-1145" fmla="*/ 921593 w 2019438"/>
                      <a:gd name="connsiteY18-1146" fmla="*/ 1336238 h 1638418"/>
                      <a:gd name="connsiteX19-1147" fmla="*/ 921593 w 2019438"/>
                      <a:gd name="connsiteY19-1148" fmla="*/ 1346398 h 1638418"/>
                      <a:gd name="connsiteX20-1149" fmla="*/ 789513 w 2019438"/>
                      <a:gd name="connsiteY20-1150" fmla="*/ 1488638 h 1638418"/>
                      <a:gd name="connsiteX21-1151" fmla="*/ 423753 w 2019438"/>
                      <a:gd name="connsiteY21-1152" fmla="*/ 1539438 h 1638418"/>
                      <a:gd name="connsiteX22-1153" fmla="*/ 271353 w 2019438"/>
                      <a:gd name="connsiteY22-1154" fmla="*/ 1305758 h 1638418"/>
                      <a:gd name="connsiteX23-1155" fmla="*/ 400893 w 2019438"/>
                      <a:gd name="connsiteY23-1156" fmla="*/ 1056838 h 1638418"/>
                      <a:gd name="connsiteX24-1157" fmla="*/ 474553 w 2019438"/>
                      <a:gd name="connsiteY24-1158" fmla="*/ 970478 h 1638418"/>
                      <a:gd name="connsiteX25-1159" fmla="*/ 230713 w 2019438"/>
                      <a:gd name="connsiteY25-1160" fmla="*/ 879038 h 1638418"/>
                      <a:gd name="connsiteX26-1161" fmla="*/ 47833 w 2019438"/>
                      <a:gd name="connsiteY26-1162" fmla="*/ 726638 h 1638418"/>
                      <a:gd name="connsiteX27-1163" fmla="*/ 17353 w 2019438"/>
                      <a:gd name="connsiteY27-1164" fmla="*/ 442158 h 1638418"/>
                      <a:gd name="connsiteX28-1165" fmla="*/ 281513 w 2019438"/>
                      <a:gd name="connsiteY28-1166" fmla="*/ 340558 h 1638418"/>
                      <a:gd name="connsiteX29-1167" fmla="*/ 489793 w 2019438"/>
                      <a:gd name="connsiteY29-1168" fmla="*/ 391358 h 1638418"/>
                      <a:gd name="connsiteX30-1169" fmla="*/ 710773 w 2019438"/>
                      <a:gd name="connsiteY30-1170" fmla="*/ 462478 h 1638418"/>
                      <a:gd name="connsiteX0-1171" fmla="*/ 710773 w 2022201"/>
                      <a:gd name="connsiteY0-1172" fmla="*/ 462478 h 1638418"/>
                      <a:gd name="connsiteX1-1173" fmla="*/ 878413 w 2022201"/>
                      <a:gd name="connsiteY1-1174" fmla="*/ 177998 h 1638418"/>
                      <a:gd name="connsiteX2-1175" fmla="*/ 1190833 w 2022201"/>
                      <a:gd name="connsiteY2-1176" fmla="*/ 198 h 1638418"/>
                      <a:gd name="connsiteX3-1177" fmla="*/ 1414353 w 2022201"/>
                      <a:gd name="connsiteY3-1178" fmla="*/ 147518 h 1638418"/>
                      <a:gd name="connsiteX4-1179" fmla="*/ 1462613 w 2022201"/>
                      <a:gd name="connsiteY4-1180" fmla="*/ 353258 h 1638418"/>
                      <a:gd name="connsiteX5-1181" fmla="*/ 1427053 w 2022201"/>
                      <a:gd name="connsiteY5-1182" fmla="*/ 531058 h 1638418"/>
                      <a:gd name="connsiteX6-1183" fmla="*/ 1625173 w 2022201"/>
                      <a:gd name="connsiteY6-1184" fmla="*/ 556458 h 1638418"/>
                      <a:gd name="connsiteX7-1185" fmla="*/ 1861393 w 2022201"/>
                      <a:gd name="connsiteY7-1186" fmla="*/ 625038 h 1638418"/>
                      <a:gd name="connsiteX8-1187" fmla="*/ 2018873 w 2022201"/>
                      <a:gd name="connsiteY8-1188" fmla="*/ 807918 h 1638418"/>
                      <a:gd name="connsiteX9-1189" fmla="*/ 1947753 w 2022201"/>
                      <a:gd name="connsiteY9-1190" fmla="*/ 980638 h 1638418"/>
                      <a:gd name="connsiteX10-1191" fmla="*/ 1708993 w 2022201"/>
                      <a:gd name="connsiteY10-1192" fmla="*/ 1072078 h 1638418"/>
                      <a:gd name="connsiteX11-1193" fmla="*/ 1449913 w 2022201"/>
                      <a:gd name="connsiteY11-1194" fmla="*/ 1051758 h 1638418"/>
                      <a:gd name="connsiteX12-1195" fmla="*/ 1571833 w 2022201"/>
                      <a:gd name="connsiteY12-1196" fmla="*/ 1285438 h 1638418"/>
                      <a:gd name="connsiteX13-1197" fmla="*/ 1581993 w 2022201"/>
                      <a:gd name="connsiteY13-1198" fmla="*/ 1275278 h 1638418"/>
                      <a:gd name="connsiteX14-1199" fmla="*/ 1581993 w 2022201"/>
                      <a:gd name="connsiteY14-1200" fmla="*/ 1447998 h 1638418"/>
                      <a:gd name="connsiteX15-1201" fmla="*/ 1429593 w 2022201"/>
                      <a:gd name="connsiteY15-1202" fmla="*/ 1620718 h 1638418"/>
                      <a:gd name="connsiteX16-1203" fmla="*/ 1145113 w 2022201"/>
                      <a:gd name="connsiteY16-1204" fmla="*/ 1620718 h 1638418"/>
                      <a:gd name="connsiteX17-1205" fmla="*/ 1013033 w 2022201"/>
                      <a:gd name="connsiteY17-1206" fmla="*/ 1514038 h 1638418"/>
                      <a:gd name="connsiteX18-1207" fmla="*/ 921593 w 2022201"/>
                      <a:gd name="connsiteY18-1208" fmla="*/ 1336238 h 1638418"/>
                      <a:gd name="connsiteX19-1209" fmla="*/ 921593 w 2022201"/>
                      <a:gd name="connsiteY19-1210" fmla="*/ 1346398 h 1638418"/>
                      <a:gd name="connsiteX20-1211" fmla="*/ 789513 w 2022201"/>
                      <a:gd name="connsiteY20-1212" fmla="*/ 1488638 h 1638418"/>
                      <a:gd name="connsiteX21-1213" fmla="*/ 423753 w 2022201"/>
                      <a:gd name="connsiteY21-1214" fmla="*/ 1539438 h 1638418"/>
                      <a:gd name="connsiteX22-1215" fmla="*/ 271353 w 2022201"/>
                      <a:gd name="connsiteY22-1216" fmla="*/ 1305758 h 1638418"/>
                      <a:gd name="connsiteX23-1217" fmla="*/ 400893 w 2022201"/>
                      <a:gd name="connsiteY23-1218" fmla="*/ 1056838 h 1638418"/>
                      <a:gd name="connsiteX24-1219" fmla="*/ 474553 w 2022201"/>
                      <a:gd name="connsiteY24-1220" fmla="*/ 970478 h 1638418"/>
                      <a:gd name="connsiteX25-1221" fmla="*/ 230713 w 2022201"/>
                      <a:gd name="connsiteY25-1222" fmla="*/ 879038 h 1638418"/>
                      <a:gd name="connsiteX26-1223" fmla="*/ 47833 w 2022201"/>
                      <a:gd name="connsiteY26-1224" fmla="*/ 726638 h 1638418"/>
                      <a:gd name="connsiteX27-1225" fmla="*/ 17353 w 2022201"/>
                      <a:gd name="connsiteY27-1226" fmla="*/ 442158 h 1638418"/>
                      <a:gd name="connsiteX28-1227" fmla="*/ 281513 w 2022201"/>
                      <a:gd name="connsiteY28-1228" fmla="*/ 340558 h 1638418"/>
                      <a:gd name="connsiteX29-1229" fmla="*/ 489793 w 2022201"/>
                      <a:gd name="connsiteY29-1230" fmla="*/ 391358 h 1638418"/>
                      <a:gd name="connsiteX30-1231" fmla="*/ 710773 w 2022201"/>
                      <a:gd name="connsiteY30-1232" fmla="*/ 462478 h 1638418"/>
                      <a:gd name="connsiteX0-1233" fmla="*/ 710773 w 1988680"/>
                      <a:gd name="connsiteY0-1234" fmla="*/ 462478 h 1638418"/>
                      <a:gd name="connsiteX1-1235" fmla="*/ 878413 w 1988680"/>
                      <a:gd name="connsiteY1-1236" fmla="*/ 177998 h 1638418"/>
                      <a:gd name="connsiteX2-1237" fmla="*/ 1190833 w 1988680"/>
                      <a:gd name="connsiteY2-1238" fmla="*/ 198 h 1638418"/>
                      <a:gd name="connsiteX3-1239" fmla="*/ 1414353 w 1988680"/>
                      <a:gd name="connsiteY3-1240" fmla="*/ 147518 h 1638418"/>
                      <a:gd name="connsiteX4-1241" fmla="*/ 1462613 w 1988680"/>
                      <a:gd name="connsiteY4-1242" fmla="*/ 353258 h 1638418"/>
                      <a:gd name="connsiteX5-1243" fmla="*/ 1427053 w 1988680"/>
                      <a:gd name="connsiteY5-1244" fmla="*/ 531058 h 1638418"/>
                      <a:gd name="connsiteX6-1245" fmla="*/ 1625173 w 1988680"/>
                      <a:gd name="connsiteY6-1246" fmla="*/ 556458 h 1638418"/>
                      <a:gd name="connsiteX7-1247" fmla="*/ 1861393 w 1988680"/>
                      <a:gd name="connsiteY7-1248" fmla="*/ 625038 h 1638418"/>
                      <a:gd name="connsiteX8-1249" fmla="*/ 1980773 w 1988680"/>
                      <a:gd name="connsiteY8-1250" fmla="*/ 820618 h 1638418"/>
                      <a:gd name="connsiteX9-1251" fmla="*/ 1947753 w 1988680"/>
                      <a:gd name="connsiteY9-1252" fmla="*/ 980638 h 1638418"/>
                      <a:gd name="connsiteX10-1253" fmla="*/ 1708993 w 1988680"/>
                      <a:gd name="connsiteY10-1254" fmla="*/ 1072078 h 1638418"/>
                      <a:gd name="connsiteX11-1255" fmla="*/ 1449913 w 1988680"/>
                      <a:gd name="connsiteY11-1256" fmla="*/ 1051758 h 1638418"/>
                      <a:gd name="connsiteX12-1257" fmla="*/ 1571833 w 1988680"/>
                      <a:gd name="connsiteY12-1258" fmla="*/ 1285438 h 1638418"/>
                      <a:gd name="connsiteX13-1259" fmla="*/ 1581993 w 1988680"/>
                      <a:gd name="connsiteY13-1260" fmla="*/ 1275278 h 1638418"/>
                      <a:gd name="connsiteX14-1261" fmla="*/ 1581993 w 1988680"/>
                      <a:gd name="connsiteY14-1262" fmla="*/ 1447998 h 1638418"/>
                      <a:gd name="connsiteX15-1263" fmla="*/ 1429593 w 1988680"/>
                      <a:gd name="connsiteY15-1264" fmla="*/ 1620718 h 1638418"/>
                      <a:gd name="connsiteX16-1265" fmla="*/ 1145113 w 1988680"/>
                      <a:gd name="connsiteY16-1266" fmla="*/ 1620718 h 1638418"/>
                      <a:gd name="connsiteX17-1267" fmla="*/ 1013033 w 1988680"/>
                      <a:gd name="connsiteY17-1268" fmla="*/ 1514038 h 1638418"/>
                      <a:gd name="connsiteX18-1269" fmla="*/ 921593 w 1988680"/>
                      <a:gd name="connsiteY18-1270" fmla="*/ 1336238 h 1638418"/>
                      <a:gd name="connsiteX19-1271" fmla="*/ 921593 w 1988680"/>
                      <a:gd name="connsiteY19-1272" fmla="*/ 1346398 h 1638418"/>
                      <a:gd name="connsiteX20-1273" fmla="*/ 789513 w 1988680"/>
                      <a:gd name="connsiteY20-1274" fmla="*/ 1488638 h 1638418"/>
                      <a:gd name="connsiteX21-1275" fmla="*/ 423753 w 1988680"/>
                      <a:gd name="connsiteY21-1276" fmla="*/ 1539438 h 1638418"/>
                      <a:gd name="connsiteX22-1277" fmla="*/ 271353 w 1988680"/>
                      <a:gd name="connsiteY22-1278" fmla="*/ 1305758 h 1638418"/>
                      <a:gd name="connsiteX23-1279" fmla="*/ 400893 w 1988680"/>
                      <a:gd name="connsiteY23-1280" fmla="*/ 1056838 h 1638418"/>
                      <a:gd name="connsiteX24-1281" fmla="*/ 474553 w 1988680"/>
                      <a:gd name="connsiteY24-1282" fmla="*/ 970478 h 1638418"/>
                      <a:gd name="connsiteX25-1283" fmla="*/ 230713 w 1988680"/>
                      <a:gd name="connsiteY25-1284" fmla="*/ 879038 h 1638418"/>
                      <a:gd name="connsiteX26-1285" fmla="*/ 47833 w 1988680"/>
                      <a:gd name="connsiteY26-1286" fmla="*/ 726638 h 1638418"/>
                      <a:gd name="connsiteX27-1287" fmla="*/ 17353 w 1988680"/>
                      <a:gd name="connsiteY27-1288" fmla="*/ 442158 h 1638418"/>
                      <a:gd name="connsiteX28-1289" fmla="*/ 281513 w 1988680"/>
                      <a:gd name="connsiteY28-1290" fmla="*/ 340558 h 1638418"/>
                      <a:gd name="connsiteX29-1291" fmla="*/ 489793 w 1988680"/>
                      <a:gd name="connsiteY29-1292" fmla="*/ 391358 h 1638418"/>
                      <a:gd name="connsiteX30-1293" fmla="*/ 710773 w 1988680"/>
                      <a:gd name="connsiteY30-1294" fmla="*/ 462478 h 1638418"/>
                      <a:gd name="connsiteX0-1295" fmla="*/ 710773 w 1985295"/>
                      <a:gd name="connsiteY0-1296" fmla="*/ 462478 h 1638418"/>
                      <a:gd name="connsiteX1-1297" fmla="*/ 878413 w 1985295"/>
                      <a:gd name="connsiteY1-1298" fmla="*/ 177998 h 1638418"/>
                      <a:gd name="connsiteX2-1299" fmla="*/ 1190833 w 1985295"/>
                      <a:gd name="connsiteY2-1300" fmla="*/ 198 h 1638418"/>
                      <a:gd name="connsiteX3-1301" fmla="*/ 1414353 w 1985295"/>
                      <a:gd name="connsiteY3-1302" fmla="*/ 147518 h 1638418"/>
                      <a:gd name="connsiteX4-1303" fmla="*/ 1462613 w 1985295"/>
                      <a:gd name="connsiteY4-1304" fmla="*/ 353258 h 1638418"/>
                      <a:gd name="connsiteX5-1305" fmla="*/ 1427053 w 1985295"/>
                      <a:gd name="connsiteY5-1306" fmla="*/ 531058 h 1638418"/>
                      <a:gd name="connsiteX6-1307" fmla="*/ 1625173 w 1985295"/>
                      <a:gd name="connsiteY6-1308" fmla="*/ 556458 h 1638418"/>
                      <a:gd name="connsiteX7-1309" fmla="*/ 1861393 w 1985295"/>
                      <a:gd name="connsiteY7-1310" fmla="*/ 625038 h 1638418"/>
                      <a:gd name="connsiteX8-1311" fmla="*/ 1980773 w 1985295"/>
                      <a:gd name="connsiteY8-1312" fmla="*/ 820618 h 1638418"/>
                      <a:gd name="connsiteX9-1313" fmla="*/ 1947753 w 1985295"/>
                      <a:gd name="connsiteY9-1314" fmla="*/ 980638 h 1638418"/>
                      <a:gd name="connsiteX10-1315" fmla="*/ 1708993 w 1985295"/>
                      <a:gd name="connsiteY10-1316" fmla="*/ 1072078 h 1638418"/>
                      <a:gd name="connsiteX11-1317" fmla="*/ 1449913 w 1985295"/>
                      <a:gd name="connsiteY11-1318" fmla="*/ 1051758 h 1638418"/>
                      <a:gd name="connsiteX12-1319" fmla="*/ 1571833 w 1985295"/>
                      <a:gd name="connsiteY12-1320" fmla="*/ 1285438 h 1638418"/>
                      <a:gd name="connsiteX13-1321" fmla="*/ 1581993 w 1985295"/>
                      <a:gd name="connsiteY13-1322" fmla="*/ 1275278 h 1638418"/>
                      <a:gd name="connsiteX14-1323" fmla="*/ 1581993 w 1985295"/>
                      <a:gd name="connsiteY14-1324" fmla="*/ 1447998 h 1638418"/>
                      <a:gd name="connsiteX15-1325" fmla="*/ 1429593 w 1985295"/>
                      <a:gd name="connsiteY15-1326" fmla="*/ 1620718 h 1638418"/>
                      <a:gd name="connsiteX16-1327" fmla="*/ 1145113 w 1985295"/>
                      <a:gd name="connsiteY16-1328" fmla="*/ 1620718 h 1638418"/>
                      <a:gd name="connsiteX17-1329" fmla="*/ 1013033 w 1985295"/>
                      <a:gd name="connsiteY17-1330" fmla="*/ 1514038 h 1638418"/>
                      <a:gd name="connsiteX18-1331" fmla="*/ 921593 w 1985295"/>
                      <a:gd name="connsiteY18-1332" fmla="*/ 1336238 h 1638418"/>
                      <a:gd name="connsiteX19-1333" fmla="*/ 921593 w 1985295"/>
                      <a:gd name="connsiteY19-1334" fmla="*/ 1346398 h 1638418"/>
                      <a:gd name="connsiteX20-1335" fmla="*/ 789513 w 1985295"/>
                      <a:gd name="connsiteY20-1336" fmla="*/ 1488638 h 1638418"/>
                      <a:gd name="connsiteX21-1337" fmla="*/ 423753 w 1985295"/>
                      <a:gd name="connsiteY21-1338" fmla="*/ 1539438 h 1638418"/>
                      <a:gd name="connsiteX22-1339" fmla="*/ 271353 w 1985295"/>
                      <a:gd name="connsiteY22-1340" fmla="*/ 1305758 h 1638418"/>
                      <a:gd name="connsiteX23-1341" fmla="*/ 400893 w 1985295"/>
                      <a:gd name="connsiteY23-1342" fmla="*/ 1056838 h 1638418"/>
                      <a:gd name="connsiteX24-1343" fmla="*/ 474553 w 1985295"/>
                      <a:gd name="connsiteY24-1344" fmla="*/ 970478 h 1638418"/>
                      <a:gd name="connsiteX25-1345" fmla="*/ 230713 w 1985295"/>
                      <a:gd name="connsiteY25-1346" fmla="*/ 879038 h 1638418"/>
                      <a:gd name="connsiteX26-1347" fmla="*/ 47833 w 1985295"/>
                      <a:gd name="connsiteY26-1348" fmla="*/ 726638 h 1638418"/>
                      <a:gd name="connsiteX27-1349" fmla="*/ 17353 w 1985295"/>
                      <a:gd name="connsiteY27-1350" fmla="*/ 442158 h 1638418"/>
                      <a:gd name="connsiteX28-1351" fmla="*/ 281513 w 1985295"/>
                      <a:gd name="connsiteY28-1352" fmla="*/ 340558 h 1638418"/>
                      <a:gd name="connsiteX29-1353" fmla="*/ 489793 w 1985295"/>
                      <a:gd name="connsiteY29-1354" fmla="*/ 391358 h 1638418"/>
                      <a:gd name="connsiteX30-1355" fmla="*/ 710773 w 1985295"/>
                      <a:gd name="connsiteY30-1356" fmla="*/ 462478 h 1638418"/>
                      <a:gd name="connsiteX0-1357" fmla="*/ 710773 w 1993653"/>
                      <a:gd name="connsiteY0-1358" fmla="*/ 462478 h 1638418"/>
                      <a:gd name="connsiteX1-1359" fmla="*/ 878413 w 1993653"/>
                      <a:gd name="connsiteY1-1360" fmla="*/ 177998 h 1638418"/>
                      <a:gd name="connsiteX2-1361" fmla="*/ 1190833 w 1993653"/>
                      <a:gd name="connsiteY2-1362" fmla="*/ 198 h 1638418"/>
                      <a:gd name="connsiteX3-1363" fmla="*/ 1414353 w 1993653"/>
                      <a:gd name="connsiteY3-1364" fmla="*/ 147518 h 1638418"/>
                      <a:gd name="connsiteX4-1365" fmla="*/ 1462613 w 1993653"/>
                      <a:gd name="connsiteY4-1366" fmla="*/ 353258 h 1638418"/>
                      <a:gd name="connsiteX5-1367" fmla="*/ 1427053 w 1993653"/>
                      <a:gd name="connsiteY5-1368" fmla="*/ 531058 h 1638418"/>
                      <a:gd name="connsiteX6-1369" fmla="*/ 1625173 w 1993653"/>
                      <a:gd name="connsiteY6-1370" fmla="*/ 556458 h 1638418"/>
                      <a:gd name="connsiteX7-1371" fmla="*/ 1861393 w 1993653"/>
                      <a:gd name="connsiteY7-1372" fmla="*/ 625038 h 1638418"/>
                      <a:gd name="connsiteX8-1373" fmla="*/ 1990933 w 1993653"/>
                      <a:gd name="connsiteY8-1374" fmla="*/ 790138 h 1638418"/>
                      <a:gd name="connsiteX9-1375" fmla="*/ 1947753 w 1993653"/>
                      <a:gd name="connsiteY9-1376" fmla="*/ 980638 h 1638418"/>
                      <a:gd name="connsiteX10-1377" fmla="*/ 1708993 w 1993653"/>
                      <a:gd name="connsiteY10-1378" fmla="*/ 1072078 h 1638418"/>
                      <a:gd name="connsiteX11-1379" fmla="*/ 1449913 w 1993653"/>
                      <a:gd name="connsiteY11-1380" fmla="*/ 1051758 h 1638418"/>
                      <a:gd name="connsiteX12-1381" fmla="*/ 1571833 w 1993653"/>
                      <a:gd name="connsiteY12-1382" fmla="*/ 1285438 h 1638418"/>
                      <a:gd name="connsiteX13-1383" fmla="*/ 1581993 w 1993653"/>
                      <a:gd name="connsiteY13-1384" fmla="*/ 1275278 h 1638418"/>
                      <a:gd name="connsiteX14-1385" fmla="*/ 1581993 w 1993653"/>
                      <a:gd name="connsiteY14-1386" fmla="*/ 1447998 h 1638418"/>
                      <a:gd name="connsiteX15-1387" fmla="*/ 1429593 w 1993653"/>
                      <a:gd name="connsiteY15-1388" fmla="*/ 1620718 h 1638418"/>
                      <a:gd name="connsiteX16-1389" fmla="*/ 1145113 w 1993653"/>
                      <a:gd name="connsiteY16-1390" fmla="*/ 1620718 h 1638418"/>
                      <a:gd name="connsiteX17-1391" fmla="*/ 1013033 w 1993653"/>
                      <a:gd name="connsiteY17-1392" fmla="*/ 1514038 h 1638418"/>
                      <a:gd name="connsiteX18-1393" fmla="*/ 921593 w 1993653"/>
                      <a:gd name="connsiteY18-1394" fmla="*/ 1336238 h 1638418"/>
                      <a:gd name="connsiteX19-1395" fmla="*/ 921593 w 1993653"/>
                      <a:gd name="connsiteY19-1396" fmla="*/ 1346398 h 1638418"/>
                      <a:gd name="connsiteX20-1397" fmla="*/ 789513 w 1993653"/>
                      <a:gd name="connsiteY20-1398" fmla="*/ 1488638 h 1638418"/>
                      <a:gd name="connsiteX21-1399" fmla="*/ 423753 w 1993653"/>
                      <a:gd name="connsiteY21-1400" fmla="*/ 1539438 h 1638418"/>
                      <a:gd name="connsiteX22-1401" fmla="*/ 271353 w 1993653"/>
                      <a:gd name="connsiteY22-1402" fmla="*/ 1305758 h 1638418"/>
                      <a:gd name="connsiteX23-1403" fmla="*/ 400893 w 1993653"/>
                      <a:gd name="connsiteY23-1404" fmla="*/ 1056838 h 1638418"/>
                      <a:gd name="connsiteX24-1405" fmla="*/ 474553 w 1993653"/>
                      <a:gd name="connsiteY24-1406" fmla="*/ 970478 h 1638418"/>
                      <a:gd name="connsiteX25-1407" fmla="*/ 230713 w 1993653"/>
                      <a:gd name="connsiteY25-1408" fmla="*/ 879038 h 1638418"/>
                      <a:gd name="connsiteX26-1409" fmla="*/ 47833 w 1993653"/>
                      <a:gd name="connsiteY26-1410" fmla="*/ 726638 h 1638418"/>
                      <a:gd name="connsiteX27-1411" fmla="*/ 17353 w 1993653"/>
                      <a:gd name="connsiteY27-1412" fmla="*/ 442158 h 1638418"/>
                      <a:gd name="connsiteX28-1413" fmla="*/ 281513 w 1993653"/>
                      <a:gd name="connsiteY28-1414" fmla="*/ 340558 h 1638418"/>
                      <a:gd name="connsiteX29-1415" fmla="*/ 489793 w 1993653"/>
                      <a:gd name="connsiteY29-1416" fmla="*/ 391358 h 1638418"/>
                      <a:gd name="connsiteX30-1417" fmla="*/ 710773 w 1993653"/>
                      <a:gd name="connsiteY30-1418" fmla="*/ 462478 h 1638418"/>
                      <a:gd name="connsiteX0-1419" fmla="*/ 710773 w 1993076"/>
                      <a:gd name="connsiteY0-1420" fmla="*/ 462478 h 1638418"/>
                      <a:gd name="connsiteX1-1421" fmla="*/ 878413 w 1993076"/>
                      <a:gd name="connsiteY1-1422" fmla="*/ 177998 h 1638418"/>
                      <a:gd name="connsiteX2-1423" fmla="*/ 1190833 w 1993076"/>
                      <a:gd name="connsiteY2-1424" fmla="*/ 198 h 1638418"/>
                      <a:gd name="connsiteX3-1425" fmla="*/ 1414353 w 1993076"/>
                      <a:gd name="connsiteY3-1426" fmla="*/ 147518 h 1638418"/>
                      <a:gd name="connsiteX4-1427" fmla="*/ 1462613 w 1993076"/>
                      <a:gd name="connsiteY4-1428" fmla="*/ 353258 h 1638418"/>
                      <a:gd name="connsiteX5-1429" fmla="*/ 1427053 w 1993076"/>
                      <a:gd name="connsiteY5-1430" fmla="*/ 531058 h 1638418"/>
                      <a:gd name="connsiteX6-1431" fmla="*/ 1625173 w 1993076"/>
                      <a:gd name="connsiteY6-1432" fmla="*/ 556458 h 1638418"/>
                      <a:gd name="connsiteX7-1433" fmla="*/ 1861393 w 1993076"/>
                      <a:gd name="connsiteY7-1434" fmla="*/ 625038 h 1638418"/>
                      <a:gd name="connsiteX8-1435" fmla="*/ 1990933 w 1993076"/>
                      <a:gd name="connsiteY8-1436" fmla="*/ 790138 h 1638418"/>
                      <a:gd name="connsiteX9-1437" fmla="*/ 1924893 w 1993076"/>
                      <a:gd name="connsiteY9-1438" fmla="*/ 990798 h 1638418"/>
                      <a:gd name="connsiteX10-1439" fmla="*/ 1708993 w 1993076"/>
                      <a:gd name="connsiteY10-1440" fmla="*/ 1072078 h 1638418"/>
                      <a:gd name="connsiteX11-1441" fmla="*/ 1449913 w 1993076"/>
                      <a:gd name="connsiteY11-1442" fmla="*/ 1051758 h 1638418"/>
                      <a:gd name="connsiteX12-1443" fmla="*/ 1571833 w 1993076"/>
                      <a:gd name="connsiteY12-1444" fmla="*/ 1285438 h 1638418"/>
                      <a:gd name="connsiteX13-1445" fmla="*/ 1581993 w 1993076"/>
                      <a:gd name="connsiteY13-1446" fmla="*/ 1275278 h 1638418"/>
                      <a:gd name="connsiteX14-1447" fmla="*/ 1581993 w 1993076"/>
                      <a:gd name="connsiteY14-1448" fmla="*/ 1447998 h 1638418"/>
                      <a:gd name="connsiteX15-1449" fmla="*/ 1429593 w 1993076"/>
                      <a:gd name="connsiteY15-1450" fmla="*/ 1620718 h 1638418"/>
                      <a:gd name="connsiteX16-1451" fmla="*/ 1145113 w 1993076"/>
                      <a:gd name="connsiteY16-1452" fmla="*/ 1620718 h 1638418"/>
                      <a:gd name="connsiteX17-1453" fmla="*/ 1013033 w 1993076"/>
                      <a:gd name="connsiteY17-1454" fmla="*/ 1514038 h 1638418"/>
                      <a:gd name="connsiteX18-1455" fmla="*/ 921593 w 1993076"/>
                      <a:gd name="connsiteY18-1456" fmla="*/ 1336238 h 1638418"/>
                      <a:gd name="connsiteX19-1457" fmla="*/ 921593 w 1993076"/>
                      <a:gd name="connsiteY19-1458" fmla="*/ 1346398 h 1638418"/>
                      <a:gd name="connsiteX20-1459" fmla="*/ 789513 w 1993076"/>
                      <a:gd name="connsiteY20-1460" fmla="*/ 1488638 h 1638418"/>
                      <a:gd name="connsiteX21-1461" fmla="*/ 423753 w 1993076"/>
                      <a:gd name="connsiteY21-1462" fmla="*/ 1539438 h 1638418"/>
                      <a:gd name="connsiteX22-1463" fmla="*/ 271353 w 1993076"/>
                      <a:gd name="connsiteY22-1464" fmla="*/ 1305758 h 1638418"/>
                      <a:gd name="connsiteX23-1465" fmla="*/ 400893 w 1993076"/>
                      <a:gd name="connsiteY23-1466" fmla="*/ 1056838 h 1638418"/>
                      <a:gd name="connsiteX24-1467" fmla="*/ 474553 w 1993076"/>
                      <a:gd name="connsiteY24-1468" fmla="*/ 970478 h 1638418"/>
                      <a:gd name="connsiteX25-1469" fmla="*/ 230713 w 1993076"/>
                      <a:gd name="connsiteY25-1470" fmla="*/ 879038 h 1638418"/>
                      <a:gd name="connsiteX26-1471" fmla="*/ 47833 w 1993076"/>
                      <a:gd name="connsiteY26-1472" fmla="*/ 726638 h 1638418"/>
                      <a:gd name="connsiteX27-1473" fmla="*/ 17353 w 1993076"/>
                      <a:gd name="connsiteY27-1474" fmla="*/ 442158 h 1638418"/>
                      <a:gd name="connsiteX28-1475" fmla="*/ 281513 w 1993076"/>
                      <a:gd name="connsiteY28-1476" fmla="*/ 340558 h 1638418"/>
                      <a:gd name="connsiteX29-1477" fmla="*/ 489793 w 1993076"/>
                      <a:gd name="connsiteY29-1478" fmla="*/ 391358 h 1638418"/>
                      <a:gd name="connsiteX30-1479" fmla="*/ 710773 w 1993076"/>
                      <a:gd name="connsiteY30-1480" fmla="*/ 462478 h 1638418"/>
                      <a:gd name="connsiteX0-1481" fmla="*/ 710773 w 1993076"/>
                      <a:gd name="connsiteY0-1482" fmla="*/ 462478 h 1638418"/>
                      <a:gd name="connsiteX1-1483" fmla="*/ 878413 w 1993076"/>
                      <a:gd name="connsiteY1-1484" fmla="*/ 177998 h 1638418"/>
                      <a:gd name="connsiteX2-1485" fmla="*/ 1190833 w 1993076"/>
                      <a:gd name="connsiteY2-1486" fmla="*/ 198 h 1638418"/>
                      <a:gd name="connsiteX3-1487" fmla="*/ 1414353 w 1993076"/>
                      <a:gd name="connsiteY3-1488" fmla="*/ 147518 h 1638418"/>
                      <a:gd name="connsiteX4-1489" fmla="*/ 1462613 w 1993076"/>
                      <a:gd name="connsiteY4-1490" fmla="*/ 353258 h 1638418"/>
                      <a:gd name="connsiteX5-1491" fmla="*/ 1427053 w 1993076"/>
                      <a:gd name="connsiteY5-1492" fmla="*/ 531058 h 1638418"/>
                      <a:gd name="connsiteX6-1493" fmla="*/ 1625173 w 1993076"/>
                      <a:gd name="connsiteY6-1494" fmla="*/ 556458 h 1638418"/>
                      <a:gd name="connsiteX7-1495" fmla="*/ 1861393 w 1993076"/>
                      <a:gd name="connsiteY7-1496" fmla="*/ 625038 h 1638418"/>
                      <a:gd name="connsiteX8-1497" fmla="*/ 1990933 w 1993076"/>
                      <a:gd name="connsiteY8-1498" fmla="*/ 790138 h 1638418"/>
                      <a:gd name="connsiteX9-1499" fmla="*/ 1924893 w 1993076"/>
                      <a:gd name="connsiteY9-1500" fmla="*/ 990798 h 1638418"/>
                      <a:gd name="connsiteX10-1501" fmla="*/ 1708993 w 1993076"/>
                      <a:gd name="connsiteY10-1502" fmla="*/ 1072078 h 1638418"/>
                      <a:gd name="connsiteX11-1503" fmla="*/ 1449913 w 1993076"/>
                      <a:gd name="connsiteY11-1504" fmla="*/ 1051758 h 1638418"/>
                      <a:gd name="connsiteX12-1505" fmla="*/ 1571833 w 1993076"/>
                      <a:gd name="connsiteY12-1506" fmla="*/ 1285438 h 1638418"/>
                      <a:gd name="connsiteX13-1507" fmla="*/ 1589613 w 1993076"/>
                      <a:gd name="connsiteY13-1508" fmla="*/ 1374338 h 1638418"/>
                      <a:gd name="connsiteX14-1509" fmla="*/ 1581993 w 1993076"/>
                      <a:gd name="connsiteY14-1510" fmla="*/ 1447998 h 1638418"/>
                      <a:gd name="connsiteX15-1511" fmla="*/ 1429593 w 1993076"/>
                      <a:gd name="connsiteY15-1512" fmla="*/ 1620718 h 1638418"/>
                      <a:gd name="connsiteX16-1513" fmla="*/ 1145113 w 1993076"/>
                      <a:gd name="connsiteY16-1514" fmla="*/ 1620718 h 1638418"/>
                      <a:gd name="connsiteX17-1515" fmla="*/ 1013033 w 1993076"/>
                      <a:gd name="connsiteY17-1516" fmla="*/ 1514038 h 1638418"/>
                      <a:gd name="connsiteX18-1517" fmla="*/ 921593 w 1993076"/>
                      <a:gd name="connsiteY18-1518" fmla="*/ 1336238 h 1638418"/>
                      <a:gd name="connsiteX19-1519" fmla="*/ 921593 w 1993076"/>
                      <a:gd name="connsiteY19-1520" fmla="*/ 1346398 h 1638418"/>
                      <a:gd name="connsiteX20-1521" fmla="*/ 789513 w 1993076"/>
                      <a:gd name="connsiteY20-1522" fmla="*/ 1488638 h 1638418"/>
                      <a:gd name="connsiteX21-1523" fmla="*/ 423753 w 1993076"/>
                      <a:gd name="connsiteY21-1524" fmla="*/ 1539438 h 1638418"/>
                      <a:gd name="connsiteX22-1525" fmla="*/ 271353 w 1993076"/>
                      <a:gd name="connsiteY22-1526" fmla="*/ 1305758 h 1638418"/>
                      <a:gd name="connsiteX23-1527" fmla="*/ 400893 w 1993076"/>
                      <a:gd name="connsiteY23-1528" fmla="*/ 1056838 h 1638418"/>
                      <a:gd name="connsiteX24-1529" fmla="*/ 474553 w 1993076"/>
                      <a:gd name="connsiteY24-1530" fmla="*/ 970478 h 1638418"/>
                      <a:gd name="connsiteX25-1531" fmla="*/ 230713 w 1993076"/>
                      <a:gd name="connsiteY25-1532" fmla="*/ 879038 h 1638418"/>
                      <a:gd name="connsiteX26-1533" fmla="*/ 47833 w 1993076"/>
                      <a:gd name="connsiteY26-1534" fmla="*/ 726638 h 1638418"/>
                      <a:gd name="connsiteX27-1535" fmla="*/ 17353 w 1993076"/>
                      <a:gd name="connsiteY27-1536" fmla="*/ 442158 h 1638418"/>
                      <a:gd name="connsiteX28-1537" fmla="*/ 281513 w 1993076"/>
                      <a:gd name="connsiteY28-1538" fmla="*/ 340558 h 1638418"/>
                      <a:gd name="connsiteX29-1539" fmla="*/ 489793 w 1993076"/>
                      <a:gd name="connsiteY29-1540" fmla="*/ 391358 h 1638418"/>
                      <a:gd name="connsiteX30-1541" fmla="*/ 710773 w 1993076"/>
                      <a:gd name="connsiteY30-1542" fmla="*/ 462478 h 1638418"/>
                      <a:gd name="connsiteX0-1543" fmla="*/ 710773 w 1993076"/>
                      <a:gd name="connsiteY0-1544" fmla="*/ 462478 h 1638418"/>
                      <a:gd name="connsiteX1-1545" fmla="*/ 878413 w 1993076"/>
                      <a:gd name="connsiteY1-1546" fmla="*/ 177998 h 1638418"/>
                      <a:gd name="connsiteX2-1547" fmla="*/ 1190833 w 1993076"/>
                      <a:gd name="connsiteY2-1548" fmla="*/ 198 h 1638418"/>
                      <a:gd name="connsiteX3-1549" fmla="*/ 1414353 w 1993076"/>
                      <a:gd name="connsiteY3-1550" fmla="*/ 147518 h 1638418"/>
                      <a:gd name="connsiteX4-1551" fmla="*/ 1462613 w 1993076"/>
                      <a:gd name="connsiteY4-1552" fmla="*/ 353258 h 1638418"/>
                      <a:gd name="connsiteX5-1553" fmla="*/ 1427053 w 1993076"/>
                      <a:gd name="connsiteY5-1554" fmla="*/ 531058 h 1638418"/>
                      <a:gd name="connsiteX6-1555" fmla="*/ 1625173 w 1993076"/>
                      <a:gd name="connsiteY6-1556" fmla="*/ 556458 h 1638418"/>
                      <a:gd name="connsiteX7-1557" fmla="*/ 1861393 w 1993076"/>
                      <a:gd name="connsiteY7-1558" fmla="*/ 625038 h 1638418"/>
                      <a:gd name="connsiteX8-1559" fmla="*/ 1990933 w 1993076"/>
                      <a:gd name="connsiteY8-1560" fmla="*/ 790138 h 1638418"/>
                      <a:gd name="connsiteX9-1561" fmla="*/ 1924893 w 1993076"/>
                      <a:gd name="connsiteY9-1562" fmla="*/ 990798 h 1638418"/>
                      <a:gd name="connsiteX10-1563" fmla="*/ 1708993 w 1993076"/>
                      <a:gd name="connsiteY10-1564" fmla="*/ 1072078 h 1638418"/>
                      <a:gd name="connsiteX11-1565" fmla="*/ 1449913 w 1993076"/>
                      <a:gd name="connsiteY11-1566" fmla="*/ 1051758 h 1638418"/>
                      <a:gd name="connsiteX12-1567" fmla="*/ 1564213 w 1993076"/>
                      <a:gd name="connsiteY12-1568" fmla="*/ 1267658 h 1638418"/>
                      <a:gd name="connsiteX13-1569" fmla="*/ 1589613 w 1993076"/>
                      <a:gd name="connsiteY13-1570" fmla="*/ 1374338 h 1638418"/>
                      <a:gd name="connsiteX14-1571" fmla="*/ 1581993 w 1993076"/>
                      <a:gd name="connsiteY14-1572" fmla="*/ 1447998 h 1638418"/>
                      <a:gd name="connsiteX15-1573" fmla="*/ 1429593 w 1993076"/>
                      <a:gd name="connsiteY15-1574" fmla="*/ 1620718 h 1638418"/>
                      <a:gd name="connsiteX16-1575" fmla="*/ 1145113 w 1993076"/>
                      <a:gd name="connsiteY16-1576" fmla="*/ 1620718 h 1638418"/>
                      <a:gd name="connsiteX17-1577" fmla="*/ 1013033 w 1993076"/>
                      <a:gd name="connsiteY17-1578" fmla="*/ 1514038 h 1638418"/>
                      <a:gd name="connsiteX18-1579" fmla="*/ 921593 w 1993076"/>
                      <a:gd name="connsiteY18-1580" fmla="*/ 1336238 h 1638418"/>
                      <a:gd name="connsiteX19-1581" fmla="*/ 921593 w 1993076"/>
                      <a:gd name="connsiteY19-1582" fmla="*/ 1346398 h 1638418"/>
                      <a:gd name="connsiteX20-1583" fmla="*/ 789513 w 1993076"/>
                      <a:gd name="connsiteY20-1584" fmla="*/ 1488638 h 1638418"/>
                      <a:gd name="connsiteX21-1585" fmla="*/ 423753 w 1993076"/>
                      <a:gd name="connsiteY21-1586" fmla="*/ 1539438 h 1638418"/>
                      <a:gd name="connsiteX22-1587" fmla="*/ 271353 w 1993076"/>
                      <a:gd name="connsiteY22-1588" fmla="*/ 1305758 h 1638418"/>
                      <a:gd name="connsiteX23-1589" fmla="*/ 400893 w 1993076"/>
                      <a:gd name="connsiteY23-1590" fmla="*/ 1056838 h 1638418"/>
                      <a:gd name="connsiteX24-1591" fmla="*/ 474553 w 1993076"/>
                      <a:gd name="connsiteY24-1592" fmla="*/ 970478 h 1638418"/>
                      <a:gd name="connsiteX25-1593" fmla="*/ 230713 w 1993076"/>
                      <a:gd name="connsiteY25-1594" fmla="*/ 879038 h 1638418"/>
                      <a:gd name="connsiteX26-1595" fmla="*/ 47833 w 1993076"/>
                      <a:gd name="connsiteY26-1596" fmla="*/ 726638 h 1638418"/>
                      <a:gd name="connsiteX27-1597" fmla="*/ 17353 w 1993076"/>
                      <a:gd name="connsiteY27-1598" fmla="*/ 442158 h 1638418"/>
                      <a:gd name="connsiteX28-1599" fmla="*/ 281513 w 1993076"/>
                      <a:gd name="connsiteY28-1600" fmla="*/ 340558 h 1638418"/>
                      <a:gd name="connsiteX29-1601" fmla="*/ 489793 w 1993076"/>
                      <a:gd name="connsiteY29-1602" fmla="*/ 391358 h 1638418"/>
                      <a:gd name="connsiteX30-1603" fmla="*/ 710773 w 1993076"/>
                      <a:gd name="connsiteY30-1604" fmla="*/ 462478 h 1638418"/>
                      <a:gd name="connsiteX0-1605" fmla="*/ 710773 w 1993076"/>
                      <a:gd name="connsiteY0-1606" fmla="*/ 462478 h 1634212"/>
                      <a:gd name="connsiteX1-1607" fmla="*/ 878413 w 1993076"/>
                      <a:gd name="connsiteY1-1608" fmla="*/ 177998 h 1634212"/>
                      <a:gd name="connsiteX2-1609" fmla="*/ 1190833 w 1993076"/>
                      <a:gd name="connsiteY2-1610" fmla="*/ 198 h 1634212"/>
                      <a:gd name="connsiteX3-1611" fmla="*/ 1414353 w 1993076"/>
                      <a:gd name="connsiteY3-1612" fmla="*/ 147518 h 1634212"/>
                      <a:gd name="connsiteX4-1613" fmla="*/ 1462613 w 1993076"/>
                      <a:gd name="connsiteY4-1614" fmla="*/ 353258 h 1634212"/>
                      <a:gd name="connsiteX5-1615" fmla="*/ 1427053 w 1993076"/>
                      <a:gd name="connsiteY5-1616" fmla="*/ 531058 h 1634212"/>
                      <a:gd name="connsiteX6-1617" fmla="*/ 1625173 w 1993076"/>
                      <a:gd name="connsiteY6-1618" fmla="*/ 556458 h 1634212"/>
                      <a:gd name="connsiteX7-1619" fmla="*/ 1861393 w 1993076"/>
                      <a:gd name="connsiteY7-1620" fmla="*/ 625038 h 1634212"/>
                      <a:gd name="connsiteX8-1621" fmla="*/ 1990933 w 1993076"/>
                      <a:gd name="connsiteY8-1622" fmla="*/ 790138 h 1634212"/>
                      <a:gd name="connsiteX9-1623" fmla="*/ 1924893 w 1993076"/>
                      <a:gd name="connsiteY9-1624" fmla="*/ 990798 h 1634212"/>
                      <a:gd name="connsiteX10-1625" fmla="*/ 1708993 w 1993076"/>
                      <a:gd name="connsiteY10-1626" fmla="*/ 1072078 h 1634212"/>
                      <a:gd name="connsiteX11-1627" fmla="*/ 1449913 w 1993076"/>
                      <a:gd name="connsiteY11-1628" fmla="*/ 1051758 h 1634212"/>
                      <a:gd name="connsiteX12-1629" fmla="*/ 1564213 w 1993076"/>
                      <a:gd name="connsiteY12-1630" fmla="*/ 1267658 h 1634212"/>
                      <a:gd name="connsiteX13-1631" fmla="*/ 1589613 w 1993076"/>
                      <a:gd name="connsiteY13-1632" fmla="*/ 1374338 h 1634212"/>
                      <a:gd name="connsiteX14-1633" fmla="*/ 1548973 w 1993076"/>
                      <a:gd name="connsiteY14-1634" fmla="*/ 1511498 h 1634212"/>
                      <a:gd name="connsiteX15-1635" fmla="*/ 1429593 w 1993076"/>
                      <a:gd name="connsiteY15-1636" fmla="*/ 1620718 h 1634212"/>
                      <a:gd name="connsiteX16-1637" fmla="*/ 1145113 w 1993076"/>
                      <a:gd name="connsiteY16-1638" fmla="*/ 1620718 h 1634212"/>
                      <a:gd name="connsiteX17-1639" fmla="*/ 1013033 w 1993076"/>
                      <a:gd name="connsiteY17-1640" fmla="*/ 1514038 h 1634212"/>
                      <a:gd name="connsiteX18-1641" fmla="*/ 921593 w 1993076"/>
                      <a:gd name="connsiteY18-1642" fmla="*/ 1336238 h 1634212"/>
                      <a:gd name="connsiteX19-1643" fmla="*/ 921593 w 1993076"/>
                      <a:gd name="connsiteY19-1644" fmla="*/ 1346398 h 1634212"/>
                      <a:gd name="connsiteX20-1645" fmla="*/ 789513 w 1993076"/>
                      <a:gd name="connsiteY20-1646" fmla="*/ 1488638 h 1634212"/>
                      <a:gd name="connsiteX21-1647" fmla="*/ 423753 w 1993076"/>
                      <a:gd name="connsiteY21-1648" fmla="*/ 1539438 h 1634212"/>
                      <a:gd name="connsiteX22-1649" fmla="*/ 271353 w 1993076"/>
                      <a:gd name="connsiteY22-1650" fmla="*/ 1305758 h 1634212"/>
                      <a:gd name="connsiteX23-1651" fmla="*/ 400893 w 1993076"/>
                      <a:gd name="connsiteY23-1652" fmla="*/ 1056838 h 1634212"/>
                      <a:gd name="connsiteX24-1653" fmla="*/ 474553 w 1993076"/>
                      <a:gd name="connsiteY24-1654" fmla="*/ 970478 h 1634212"/>
                      <a:gd name="connsiteX25-1655" fmla="*/ 230713 w 1993076"/>
                      <a:gd name="connsiteY25-1656" fmla="*/ 879038 h 1634212"/>
                      <a:gd name="connsiteX26-1657" fmla="*/ 47833 w 1993076"/>
                      <a:gd name="connsiteY26-1658" fmla="*/ 726638 h 1634212"/>
                      <a:gd name="connsiteX27-1659" fmla="*/ 17353 w 1993076"/>
                      <a:gd name="connsiteY27-1660" fmla="*/ 442158 h 1634212"/>
                      <a:gd name="connsiteX28-1661" fmla="*/ 281513 w 1993076"/>
                      <a:gd name="connsiteY28-1662" fmla="*/ 340558 h 1634212"/>
                      <a:gd name="connsiteX29-1663" fmla="*/ 489793 w 1993076"/>
                      <a:gd name="connsiteY29-1664" fmla="*/ 391358 h 1634212"/>
                      <a:gd name="connsiteX30-1665" fmla="*/ 710773 w 1993076"/>
                      <a:gd name="connsiteY30-1666" fmla="*/ 462478 h 1634212"/>
                      <a:gd name="connsiteX0-1667" fmla="*/ 710773 w 1993076"/>
                      <a:gd name="connsiteY0-1668" fmla="*/ 462478 h 1628438"/>
                      <a:gd name="connsiteX1-1669" fmla="*/ 878413 w 1993076"/>
                      <a:gd name="connsiteY1-1670" fmla="*/ 177998 h 1628438"/>
                      <a:gd name="connsiteX2-1671" fmla="*/ 1190833 w 1993076"/>
                      <a:gd name="connsiteY2-1672" fmla="*/ 198 h 1628438"/>
                      <a:gd name="connsiteX3-1673" fmla="*/ 1414353 w 1993076"/>
                      <a:gd name="connsiteY3-1674" fmla="*/ 147518 h 1628438"/>
                      <a:gd name="connsiteX4-1675" fmla="*/ 1462613 w 1993076"/>
                      <a:gd name="connsiteY4-1676" fmla="*/ 353258 h 1628438"/>
                      <a:gd name="connsiteX5-1677" fmla="*/ 1427053 w 1993076"/>
                      <a:gd name="connsiteY5-1678" fmla="*/ 531058 h 1628438"/>
                      <a:gd name="connsiteX6-1679" fmla="*/ 1625173 w 1993076"/>
                      <a:gd name="connsiteY6-1680" fmla="*/ 556458 h 1628438"/>
                      <a:gd name="connsiteX7-1681" fmla="*/ 1861393 w 1993076"/>
                      <a:gd name="connsiteY7-1682" fmla="*/ 625038 h 1628438"/>
                      <a:gd name="connsiteX8-1683" fmla="*/ 1990933 w 1993076"/>
                      <a:gd name="connsiteY8-1684" fmla="*/ 790138 h 1628438"/>
                      <a:gd name="connsiteX9-1685" fmla="*/ 1924893 w 1993076"/>
                      <a:gd name="connsiteY9-1686" fmla="*/ 990798 h 1628438"/>
                      <a:gd name="connsiteX10-1687" fmla="*/ 1708993 w 1993076"/>
                      <a:gd name="connsiteY10-1688" fmla="*/ 1072078 h 1628438"/>
                      <a:gd name="connsiteX11-1689" fmla="*/ 1449913 w 1993076"/>
                      <a:gd name="connsiteY11-1690" fmla="*/ 1051758 h 1628438"/>
                      <a:gd name="connsiteX12-1691" fmla="*/ 1564213 w 1993076"/>
                      <a:gd name="connsiteY12-1692" fmla="*/ 1267658 h 1628438"/>
                      <a:gd name="connsiteX13-1693" fmla="*/ 1589613 w 1993076"/>
                      <a:gd name="connsiteY13-1694" fmla="*/ 1374338 h 1628438"/>
                      <a:gd name="connsiteX14-1695" fmla="*/ 1548973 w 1993076"/>
                      <a:gd name="connsiteY14-1696" fmla="*/ 1511498 h 1628438"/>
                      <a:gd name="connsiteX15-1697" fmla="*/ 1419433 w 1993076"/>
                      <a:gd name="connsiteY15-1698" fmla="*/ 1608018 h 1628438"/>
                      <a:gd name="connsiteX16-1699" fmla="*/ 1145113 w 1993076"/>
                      <a:gd name="connsiteY16-1700" fmla="*/ 1620718 h 1628438"/>
                      <a:gd name="connsiteX17-1701" fmla="*/ 1013033 w 1993076"/>
                      <a:gd name="connsiteY17-1702" fmla="*/ 1514038 h 1628438"/>
                      <a:gd name="connsiteX18-1703" fmla="*/ 921593 w 1993076"/>
                      <a:gd name="connsiteY18-1704" fmla="*/ 1336238 h 1628438"/>
                      <a:gd name="connsiteX19-1705" fmla="*/ 921593 w 1993076"/>
                      <a:gd name="connsiteY19-1706" fmla="*/ 1346398 h 1628438"/>
                      <a:gd name="connsiteX20-1707" fmla="*/ 789513 w 1993076"/>
                      <a:gd name="connsiteY20-1708" fmla="*/ 1488638 h 1628438"/>
                      <a:gd name="connsiteX21-1709" fmla="*/ 423753 w 1993076"/>
                      <a:gd name="connsiteY21-1710" fmla="*/ 1539438 h 1628438"/>
                      <a:gd name="connsiteX22-1711" fmla="*/ 271353 w 1993076"/>
                      <a:gd name="connsiteY22-1712" fmla="*/ 1305758 h 1628438"/>
                      <a:gd name="connsiteX23-1713" fmla="*/ 400893 w 1993076"/>
                      <a:gd name="connsiteY23-1714" fmla="*/ 1056838 h 1628438"/>
                      <a:gd name="connsiteX24-1715" fmla="*/ 474553 w 1993076"/>
                      <a:gd name="connsiteY24-1716" fmla="*/ 970478 h 1628438"/>
                      <a:gd name="connsiteX25-1717" fmla="*/ 230713 w 1993076"/>
                      <a:gd name="connsiteY25-1718" fmla="*/ 879038 h 1628438"/>
                      <a:gd name="connsiteX26-1719" fmla="*/ 47833 w 1993076"/>
                      <a:gd name="connsiteY26-1720" fmla="*/ 726638 h 1628438"/>
                      <a:gd name="connsiteX27-1721" fmla="*/ 17353 w 1993076"/>
                      <a:gd name="connsiteY27-1722" fmla="*/ 442158 h 1628438"/>
                      <a:gd name="connsiteX28-1723" fmla="*/ 281513 w 1993076"/>
                      <a:gd name="connsiteY28-1724" fmla="*/ 340558 h 1628438"/>
                      <a:gd name="connsiteX29-1725" fmla="*/ 489793 w 1993076"/>
                      <a:gd name="connsiteY29-1726" fmla="*/ 391358 h 1628438"/>
                      <a:gd name="connsiteX30-1727" fmla="*/ 710773 w 1993076"/>
                      <a:gd name="connsiteY30-1728" fmla="*/ 462478 h 1628438"/>
                      <a:gd name="connsiteX0-1729" fmla="*/ 710773 w 1993076"/>
                      <a:gd name="connsiteY0-1730" fmla="*/ 462478 h 1624721"/>
                      <a:gd name="connsiteX1-1731" fmla="*/ 878413 w 1993076"/>
                      <a:gd name="connsiteY1-1732" fmla="*/ 177998 h 1624721"/>
                      <a:gd name="connsiteX2-1733" fmla="*/ 1190833 w 1993076"/>
                      <a:gd name="connsiteY2-1734" fmla="*/ 198 h 1624721"/>
                      <a:gd name="connsiteX3-1735" fmla="*/ 1414353 w 1993076"/>
                      <a:gd name="connsiteY3-1736" fmla="*/ 147518 h 1624721"/>
                      <a:gd name="connsiteX4-1737" fmla="*/ 1462613 w 1993076"/>
                      <a:gd name="connsiteY4-1738" fmla="*/ 353258 h 1624721"/>
                      <a:gd name="connsiteX5-1739" fmla="*/ 1427053 w 1993076"/>
                      <a:gd name="connsiteY5-1740" fmla="*/ 531058 h 1624721"/>
                      <a:gd name="connsiteX6-1741" fmla="*/ 1625173 w 1993076"/>
                      <a:gd name="connsiteY6-1742" fmla="*/ 556458 h 1624721"/>
                      <a:gd name="connsiteX7-1743" fmla="*/ 1861393 w 1993076"/>
                      <a:gd name="connsiteY7-1744" fmla="*/ 625038 h 1624721"/>
                      <a:gd name="connsiteX8-1745" fmla="*/ 1990933 w 1993076"/>
                      <a:gd name="connsiteY8-1746" fmla="*/ 790138 h 1624721"/>
                      <a:gd name="connsiteX9-1747" fmla="*/ 1924893 w 1993076"/>
                      <a:gd name="connsiteY9-1748" fmla="*/ 990798 h 1624721"/>
                      <a:gd name="connsiteX10-1749" fmla="*/ 1708993 w 1993076"/>
                      <a:gd name="connsiteY10-1750" fmla="*/ 1072078 h 1624721"/>
                      <a:gd name="connsiteX11-1751" fmla="*/ 1449913 w 1993076"/>
                      <a:gd name="connsiteY11-1752" fmla="*/ 1051758 h 1624721"/>
                      <a:gd name="connsiteX12-1753" fmla="*/ 1564213 w 1993076"/>
                      <a:gd name="connsiteY12-1754" fmla="*/ 1267658 h 1624721"/>
                      <a:gd name="connsiteX13-1755" fmla="*/ 1589613 w 1993076"/>
                      <a:gd name="connsiteY13-1756" fmla="*/ 1374338 h 1624721"/>
                      <a:gd name="connsiteX14-1757" fmla="*/ 1548973 w 1993076"/>
                      <a:gd name="connsiteY14-1758" fmla="*/ 1511498 h 1624721"/>
                      <a:gd name="connsiteX15-1759" fmla="*/ 1419433 w 1993076"/>
                      <a:gd name="connsiteY15-1760" fmla="*/ 1608018 h 1624721"/>
                      <a:gd name="connsiteX16-1761" fmla="*/ 1147653 w 1993076"/>
                      <a:gd name="connsiteY16-1762" fmla="*/ 1615638 h 1624721"/>
                      <a:gd name="connsiteX17-1763" fmla="*/ 1013033 w 1993076"/>
                      <a:gd name="connsiteY17-1764" fmla="*/ 1514038 h 1624721"/>
                      <a:gd name="connsiteX18-1765" fmla="*/ 921593 w 1993076"/>
                      <a:gd name="connsiteY18-1766" fmla="*/ 1336238 h 1624721"/>
                      <a:gd name="connsiteX19-1767" fmla="*/ 921593 w 1993076"/>
                      <a:gd name="connsiteY19-1768" fmla="*/ 1346398 h 1624721"/>
                      <a:gd name="connsiteX20-1769" fmla="*/ 789513 w 1993076"/>
                      <a:gd name="connsiteY20-1770" fmla="*/ 1488638 h 1624721"/>
                      <a:gd name="connsiteX21-1771" fmla="*/ 423753 w 1993076"/>
                      <a:gd name="connsiteY21-1772" fmla="*/ 1539438 h 1624721"/>
                      <a:gd name="connsiteX22-1773" fmla="*/ 271353 w 1993076"/>
                      <a:gd name="connsiteY22-1774" fmla="*/ 1305758 h 1624721"/>
                      <a:gd name="connsiteX23-1775" fmla="*/ 400893 w 1993076"/>
                      <a:gd name="connsiteY23-1776" fmla="*/ 1056838 h 1624721"/>
                      <a:gd name="connsiteX24-1777" fmla="*/ 474553 w 1993076"/>
                      <a:gd name="connsiteY24-1778" fmla="*/ 970478 h 1624721"/>
                      <a:gd name="connsiteX25-1779" fmla="*/ 230713 w 1993076"/>
                      <a:gd name="connsiteY25-1780" fmla="*/ 879038 h 1624721"/>
                      <a:gd name="connsiteX26-1781" fmla="*/ 47833 w 1993076"/>
                      <a:gd name="connsiteY26-1782" fmla="*/ 726638 h 1624721"/>
                      <a:gd name="connsiteX27-1783" fmla="*/ 17353 w 1993076"/>
                      <a:gd name="connsiteY27-1784" fmla="*/ 442158 h 1624721"/>
                      <a:gd name="connsiteX28-1785" fmla="*/ 281513 w 1993076"/>
                      <a:gd name="connsiteY28-1786" fmla="*/ 340558 h 1624721"/>
                      <a:gd name="connsiteX29-1787" fmla="*/ 489793 w 1993076"/>
                      <a:gd name="connsiteY29-1788" fmla="*/ 391358 h 1624721"/>
                      <a:gd name="connsiteX30-1789" fmla="*/ 710773 w 1993076"/>
                      <a:gd name="connsiteY30-1790" fmla="*/ 462478 h 1624721"/>
                      <a:gd name="connsiteX0-1791" fmla="*/ 710773 w 1993076"/>
                      <a:gd name="connsiteY0-1792" fmla="*/ 462478 h 1626743"/>
                      <a:gd name="connsiteX1-1793" fmla="*/ 878413 w 1993076"/>
                      <a:gd name="connsiteY1-1794" fmla="*/ 177998 h 1626743"/>
                      <a:gd name="connsiteX2-1795" fmla="*/ 1190833 w 1993076"/>
                      <a:gd name="connsiteY2-1796" fmla="*/ 198 h 1626743"/>
                      <a:gd name="connsiteX3-1797" fmla="*/ 1414353 w 1993076"/>
                      <a:gd name="connsiteY3-1798" fmla="*/ 147518 h 1626743"/>
                      <a:gd name="connsiteX4-1799" fmla="*/ 1462613 w 1993076"/>
                      <a:gd name="connsiteY4-1800" fmla="*/ 353258 h 1626743"/>
                      <a:gd name="connsiteX5-1801" fmla="*/ 1427053 w 1993076"/>
                      <a:gd name="connsiteY5-1802" fmla="*/ 531058 h 1626743"/>
                      <a:gd name="connsiteX6-1803" fmla="*/ 1625173 w 1993076"/>
                      <a:gd name="connsiteY6-1804" fmla="*/ 556458 h 1626743"/>
                      <a:gd name="connsiteX7-1805" fmla="*/ 1861393 w 1993076"/>
                      <a:gd name="connsiteY7-1806" fmla="*/ 625038 h 1626743"/>
                      <a:gd name="connsiteX8-1807" fmla="*/ 1990933 w 1993076"/>
                      <a:gd name="connsiteY8-1808" fmla="*/ 790138 h 1626743"/>
                      <a:gd name="connsiteX9-1809" fmla="*/ 1924893 w 1993076"/>
                      <a:gd name="connsiteY9-1810" fmla="*/ 990798 h 1626743"/>
                      <a:gd name="connsiteX10-1811" fmla="*/ 1708993 w 1993076"/>
                      <a:gd name="connsiteY10-1812" fmla="*/ 1072078 h 1626743"/>
                      <a:gd name="connsiteX11-1813" fmla="*/ 1449913 w 1993076"/>
                      <a:gd name="connsiteY11-1814" fmla="*/ 1051758 h 1626743"/>
                      <a:gd name="connsiteX12-1815" fmla="*/ 1564213 w 1993076"/>
                      <a:gd name="connsiteY12-1816" fmla="*/ 1267658 h 1626743"/>
                      <a:gd name="connsiteX13-1817" fmla="*/ 1589613 w 1993076"/>
                      <a:gd name="connsiteY13-1818" fmla="*/ 1374338 h 1626743"/>
                      <a:gd name="connsiteX14-1819" fmla="*/ 1548973 w 1993076"/>
                      <a:gd name="connsiteY14-1820" fmla="*/ 1511498 h 1626743"/>
                      <a:gd name="connsiteX15-1821" fmla="*/ 1419433 w 1993076"/>
                      <a:gd name="connsiteY15-1822" fmla="*/ 1608018 h 1626743"/>
                      <a:gd name="connsiteX16-1823" fmla="*/ 1147653 w 1993076"/>
                      <a:gd name="connsiteY16-1824" fmla="*/ 1615638 h 1626743"/>
                      <a:gd name="connsiteX17-1825" fmla="*/ 1015573 w 1993076"/>
                      <a:gd name="connsiteY17-1826" fmla="*/ 1486098 h 1626743"/>
                      <a:gd name="connsiteX18-1827" fmla="*/ 921593 w 1993076"/>
                      <a:gd name="connsiteY18-1828" fmla="*/ 1336238 h 1626743"/>
                      <a:gd name="connsiteX19-1829" fmla="*/ 921593 w 1993076"/>
                      <a:gd name="connsiteY19-1830" fmla="*/ 1346398 h 1626743"/>
                      <a:gd name="connsiteX20-1831" fmla="*/ 789513 w 1993076"/>
                      <a:gd name="connsiteY20-1832" fmla="*/ 1488638 h 1626743"/>
                      <a:gd name="connsiteX21-1833" fmla="*/ 423753 w 1993076"/>
                      <a:gd name="connsiteY21-1834" fmla="*/ 1539438 h 1626743"/>
                      <a:gd name="connsiteX22-1835" fmla="*/ 271353 w 1993076"/>
                      <a:gd name="connsiteY22-1836" fmla="*/ 1305758 h 1626743"/>
                      <a:gd name="connsiteX23-1837" fmla="*/ 400893 w 1993076"/>
                      <a:gd name="connsiteY23-1838" fmla="*/ 1056838 h 1626743"/>
                      <a:gd name="connsiteX24-1839" fmla="*/ 474553 w 1993076"/>
                      <a:gd name="connsiteY24-1840" fmla="*/ 970478 h 1626743"/>
                      <a:gd name="connsiteX25-1841" fmla="*/ 230713 w 1993076"/>
                      <a:gd name="connsiteY25-1842" fmla="*/ 879038 h 1626743"/>
                      <a:gd name="connsiteX26-1843" fmla="*/ 47833 w 1993076"/>
                      <a:gd name="connsiteY26-1844" fmla="*/ 726638 h 1626743"/>
                      <a:gd name="connsiteX27-1845" fmla="*/ 17353 w 1993076"/>
                      <a:gd name="connsiteY27-1846" fmla="*/ 442158 h 1626743"/>
                      <a:gd name="connsiteX28-1847" fmla="*/ 281513 w 1993076"/>
                      <a:gd name="connsiteY28-1848" fmla="*/ 340558 h 1626743"/>
                      <a:gd name="connsiteX29-1849" fmla="*/ 489793 w 1993076"/>
                      <a:gd name="connsiteY29-1850" fmla="*/ 391358 h 1626743"/>
                      <a:gd name="connsiteX30-1851" fmla="*/ 710773 w 1993076"/>
                      <a:gd name="connsiteY30-1852" fmla="*/ 462478 h 1626743"/>
                      <a:gd name="connsiteX0-1853" fmla="*/ 710773 w 1993076"/>
                      <a:gd name="connsiteY0-1854" fmla="*/ 462478 h 1625821"/>
                      <a:gd name="connsiteX1-1855" fmla="*/ 878413 w 1993076"/>
                      <a:gd name="connsiteY1-1856" fmla="*/ 177998 h 1625821"/>
                      <a:gd name="connsiteX2-1857" fmla="*/ 1190833 w 1993076"/>
                      <a:gd name="connsiteY2-1858" fmla="*/ 198 h 1625821"/>
                      <a:gd name="connsiteX3-1859" fmla="*/ 1414353 w 1993076"/>
                      <a:gd name="connsiteY3-1860" fmla="*/ 147518 h 1625821"/>
                      <a:gd name="connsiteX4-1861" fmla="*/ 1462613 w 1993076"/>
                      <a:gd name="connsiteY4-1862" fmla="*/ 353258 h 1625821"/>
                      <a:gd name="connsiteX5-1863" fmla="*/ 1427053 w 1993076"/>
                      <a:gd name="connsiteY5-1864" fmla="*/ 531058 h 1625821"/>
                      <a:gd name="connsiteX6-1865" fmla="*/ 1625173 w 1993076"/>
                      <a:gd name="connsiteY6-1866" fmla="*/ 556458 h 1625821"/>
                      <a:gd name="connsiteX7-1867" fmla="*/ 1861393 w 1993076"/>
                      <a:gd name="connsiteY7-1868" fmla="*/ 625038 h 1625821"/>
                      <a:gd name="connsiteX8-1869" fmla="*/ 1990933 w 1993076"/>
                      <a:gd name="connsiteY8-1870" fmla="*/ 790138 h 1625821"/>
                      <a:gd name="connsiteX9-1871" fmla="*/ 1924893 w 1993076"/>
                      <a:gd name="connsiteY9-1872" fmla="*/ 990798 h 1625821"/>
                      <a:gd name="connsiteX10-1873" fmla="*/ 1708993 w 1993076"/>
                      <a:gd name="connsiteY10-1874" fmla="*/ 1072078 h 1625821"/>
                      <a:gd name="connsiteX11-1875" fmla="*/ 1449913 w 1993076"/>
                      <a:gd name="connsiteY11-1876" fmla="*/ 1051758 h 1625821"/>
                      <a:gd name="connsiteX12-1877" fmla="*/ 1564213 w 1993076"/>
                      <a:gd name="connsiteY12-1878" fmla="*/ 1267658 h 1625821"/>
                      <a:gd name="connsiteX13-1879" fmla="*/ 1589613 w 1993076"/>
                      <a:gd name="connsiteY13-1880" fmla="*/ 1374338 h 1625821"/>
                      <a:gd name="connsiteX14-1881" fmla="*/ 1548973 w 1993076"/>
                      <a:gd name="connsiteY14-1882" fmla="*/ 1511498 h 1625821"/>
                      <a:gd name="connsiteX15-1883" fmla="*/ 1419433 w 1993076"/>
                      <a:gd name="connsiteY15-1884" fmla="*/ 1608018 h 1625821"/>
                      <a:gd name="connsiteX16-1885" fmla="*/ 1147653 w 1993076"/>
                      <a:gd name="connsiteY16-1886" fmla="*/ 1615638 h 1625821"/>
                      <a:gd name="connsiteX17-1887" fmla="*/ 1015573 w 1993076"/>
                      <a:gd name="connsiteY17-1888" fmla="*/ 1498798 h 1625821"/>
                      <a:gd name="connsiteX18-1889" fmla="*/ 921593 w 1993076"/>
                      <a:gd name="connsiteY18-1890" fmla="*/ 1336238 h 1625821"/>
                      <a:gd name="connsiteX19-1891" fmla="*/ 921593 w 1993076"/>
                      <a:gd name="connsiteY19-1892" fmla="*/ 1346398 h 1625821"/>
                      <a:gd name="connsiteX20-1893" fmla="*/ 789513 w 1993076"/>
                      <a:gd name="connsiteY20-1894" fmla="*/ 1488638 h 1625821"/>
                      <a:gd name="connsiteX21-1895" fmla="*/ 423753 w 1993076"/>
                      <a:gd name="connsiteY21-1896" fmla="*/ 1539438 h 1625821"/>
                      <a:gd name="connsiteX22-1897" fmla="*/ 271353 w 1993076"/>
                      <a:gd name="connsiteY22-1898" fmla="*/ 1305758 h 1625821"/>
                      <a:gd name="connsiteX23-1899" fmla="*/ 400893 w 1993076"/>
                      <a:gd name="connsiteY23-1900" fmla="*/ 1056838 h 1625821"/>
                      <a:gd name="connsiteX24-1901" fmla="*/ 474553 w 1993076"/>
                      <a:gd name="connsiteY24-1902" fmla="*/ 970478 h 1625821"/>
                      <a:gd name="connsiteX25-1903" fmla="*/ 230713 w 1993076"/>
                      <a:gd name="connsiteY25-1904" fmla="*/ 879038 h 1625821"/>
                      <a:gd name="connsiteX26-1905" fmla="*/ 47833 w 1993076"/>
                      <a:gd name="connsiteY26-1906" fmla="*/ 726638 h 1625821"/>
                      <a:gd name="connsiteX27-1907" fmla="*/ 17353 w 1993076"/>
                      <a:gd name="connsiteY27-1908" fmla="*/ 442158 h 1625821"/>
                      <a:gd name="connsiteX28-1909" fmla="*/ 281513 w 1993076"/>
                      <a:gd name="connsiteY28-1910" fmla="*/ 340558 h 1625821"/>
                      <a:gd name="connsiteX29-1911" fmla="*/ 489793 w 1993076"/>
                      <a:gd name="connsiteY29-1912" fmla="*/ 391358 h 1625821"/>
                      <a:gd name="connsiteX30-1913" fmla="*/ 710773 w 1993076"/>
                      <a:gd name="connsiteY30-1914" fmla="*/ 462478 h 1625821"/>
                      <a:gd name="connsiteX0-1915" fmla="*/ 710773 w 1993076"/>
                      <a:gd name="connsiteY0-1916" fmla="*/ 462478 h 1624075"/>
                      <a:gd name="connsiteX1-1917" fmla="*/ 878413 w 1993076"/>
                      <a:gd name="connsiteY1-1918" fmla="*/ 177998 h 1624075"/>
                      <a:gd name="connsiteX2-1919" fmla="*/ 1190833 w 1993076"/>
                      <a:gd name="connsiteY2-1920" fmla="*/ 198 h 1624075"/>
                      <a:gd name="connsiteX3-1921" fmla="*/ 1414353 w 1993076"/>
                      <a:gd name="connsiteY3-1922" fmla="*/ 147518 h 1624075"/>
                      <a:gd name="connsiteX4-1923" fmla="*/ 1462613 w 1993076"/>
                      <a:gd name="connsiteY4-1924" fmla="*/ 353258 h 1624075"/>
                      <a:gd name="connsiteX5-1925" fmla="*/ 1427053 w 1993076"/>
                      <a:gd name="connsiteY5-1926" fmla="*/ 531058 h 1624075"/>
                      <a:gd name="connsiteX6-1927" fmla="*/ 1625173 w 1993076"/>
                      <a:gd name="connsiteY6-1928" fmla="*/ 556458 h 1624075"/>
                      <a:gd name="connsiteX7-1929" fmla="*/ 1861393 w 1993076"/>
                      <a:gd name="connsiteY7-1930" fmla="*/ 625038 h 1624075"/>
                      <a:gd name="connsiteX8-1931" fmla="*/ 1990933 w 1993076"/>
                      <a:gd name="connsiteY8-1932" fmla="*/ 790138 h 1624075"/>
                      <a:gd name="connsiteX9-1933" fmla="*/ 1924893 w 1993076"/>
                      <a:gd name="connsiteY9-1934" fmla="*/ 990798 h 1624075"/>
                      <a:gd name="connsiteX10-1935" fmla="*/ 1708993 w 1993076"/>
                      <a:gd name="connsiteY10-1936" fmla="*/ 1072078 h 1624075"/>
                      <a:gd name="connsiteX11-1937" fmla="*/ 1449913 w 1993076"/>
                      <a:gd name="connsiteY11-1938" fmla="*/ 1051758 h 1624075"/>
                      <a:gd name="connsiteX12-1939" fmla="*/ 1564213 w 1993076"/>
                      <a:gd name="connsiteY12-1940" fmla="*/ 1267658 h 1624075"/>
                      <a:gd name="connsiteX13-1941" fmla="*/ 1589613 w 1993076"/>
                      <a:gd name="connsiteY13-1942" fmla="*/ 1374338 h 1624075"/>
                      <a:gd name="connsiteX14-1943" fmla="*/ 1548973 w 1993076"/>
                      <a:gd name="connsiteY14-1944" fmla="*/ 1511498 h 1624075"/>
                      <a:gd name="connsiteX15-1945" fmla="*/ 1419433 w 1993076"/>
                      <a:gd name="connsiteY15-1946" fmla="*/ 1608018 h 1624075"/>
                      <a:gd name="connsiteX16-1947" fmla="*/ 1167973 w 1993076"/>
                      <a:gd name="connsiteY16-1948" fmla="*/ 1613098 h 1624075"/>
                      <a:gd name="connsiteX17-1949" fmla="*/ 1015573 w 1993076"/>
                      <a:gd name="connsiteY17-1950" fmla="*/ 1498798 h 1624075"/>
                      <a:gd name="connsiteX18-1951" fmla="*/ 921593 w 1993076"/>
                      <a:gd name="connsiteY18-1952" fmla="*/ 1336238 h 1624075"/>
                      <a:gd name="connsiteX19-1953" fmla="*/ 921593 w 1993076"/>
                      <a:gd name="connsiteY19-1954" fmla="*/ 1346398 h 1624075"/>
                      <a:gd name="connsiteX20-1955" fmla="*/ 789513 w 1993076"/>
                      <a:gd name="connsiteY20-1956" fmla="*/ 1488638 h 1624075"/>
                      <a:gd name="connsiteX21-1957" fmla="*/ 423753 w 1993076"/>
                      <a:gd name="connsiteY21-1958" fmla="*/ 1539438 h 1624075"/>
                      <a:gd name="connsiteX22-1959" fmla="*/ 271353 w 1993076"/>
                      <a:gd name="connsiteY22-1960" fmla="*/ 1305758 h 1624075"/>
                      <a:gd name="connsiteX23-1961" fmla="*/ 400893 w 1993076"/>
                      <a:gd name="connsiteY23-1962" fmla="*/ 1056838 h 1624075"/>
                      <a:gd name="connsiteX24-1963" fmla="*/ 474553 w 1993076"/>
                      <a:gd name="connsiteY24-1964" fmla="*/ 970478 h 1624075"/>
                      <a:gd name="connsiteX25-1965" fmla="*/ 230713 w 1993076"/>
                      <a:gd name="connsiteY25-1966" fmla="*/ 879038 h 1624075"/>
                      <a:gd name="connsiteX26-1967" fmla="*/ 47833 w 1993076"/>
                      <a:gd name="connsiteY26-1968" fmla="*/ 726638 h 1624075"/>
                      <a:gd name="connsiteX27-1969" fmla="*/ 17353 w 1993076"/>
                      <a:gd name="connsiteY27-1970" fmla="*/ 442158 h 1624075"/>
                      <a:gd name="connsiteX28-1971" fmla="*/ 281513 w 1993076"/>
                      <a:gd name="connsiteY28-1972" fmla="*/ 340558 h 1624075"/>
                      <a:gd name="connsiteX29-1973" fmla="*/ 489793 w 1993076"/>
                      <a:gd name="connsiteY29-1974" fmla="*/ 391358 h 1624075"/>
                      <a:gd name="connsiteX30-1975" fmla="*/ 710773 w 1993076"/>
                      <a:gd name="connsiteY30-1976" fmla="*/ 462478 h 1624075"/>
                      <a:gd name="connsiteX0-1977" fmla="*/ 710773 w 1993076"/>
                      <a:gd name="connsiteY0-1978" fmla="*/ 462478 h 1624075"/>
                      <a:gd name="connsiteX1-1979" fmla="*/ 878413 w 1993076"/>
                      <a:gd name="connsiteY1-1980" fmla="*/ 177998 h 1624075"/>
                      <a:gd name="connsiteX2-1981" fmla="*/ 1190833 w 1993076"/>
                      <a:gd name="connsiteY2-1982" fmla="*/ 198 h 1624075"/>
                      <a:gd name="connsiteX3-1983" fmla="*/ 1414353 w 1993076"/>
                      <a:gd name="connsiteY3-1984" fmla="*/ 147518 h 1624075"/>
                      <a:gd name="connsiteX4-1985" fmla="*/ 1462613 w 1993076"/>
                      <a:gd name="connsiteY4-1986" fmla="*/ 353258 h 1624075"/>
                      <a:gd name="connsiteX5-1987" fmla="*/ 1427053 w 1993076"/>
                      <a:gd name="connsiteY5-1988" fmla="*/ 531058 h 1624075"/>
                      <a:gd name="connsiteX6-1989" fmla="*/ 1625173 w 1993076"/>
                      <a:gd name="connsiteY6-1990" fmla="*/ 556458 h 1624075"/>
                      <a:gd name="connsiteX7-1991" fmla="*/ 1861393 w 1993076"/>
                      <a:gd name="connsiteY7-1992" fmla="*/ 625038 h 1624075"/>
                      <a:gd name="connsiteX8-1993" fmla="*/ 1990933 w 1993076"/>
                      <a:gd name="connsiteY8-1994" fmla="*/ 790138 h 1624075"/>
                      <a:gd name="connsiteX9-1995" fmla="*/ 1924893 w 1993076"/>
                      <a:gd name="connsiteY9-1996" fmla="*/ 990798 h 1624075"/>
                      <a:gd name="connsiteX10-1997" fmla="*/ 1708993 w 1993076"/>
                      <a:gd name="connsiteY10-1998" fmla="*/ 1072078 h 1624075"/>
                      <a:gd name="connsiteX11-1999" fmla="*/ 1449913 w 1993076"/>
                      <a:gd name="connsiteY11-2000" fmla="*/ 1051758 h 1624075"/>
                      <a:gd name="connsiteX12-2001" fmla="*/ 1564213 w 1993076"/>
                      <a:gd name="connsiteY12-2002" fmla="*/ 1267658 h 1624075"/>
                      <a:gd name="connsiteX13-2003" fmla="*/ 1589613 w 1993076"/>
                      <a:gd name="connsiteY13-2004" fmla="*/ 1374338 h 1624075"/>
                      <a:gd name="connsiteX14-2005" fmla="*/ 1548973 w 1993076"/>
                      <a:gd name="connsiteY14-2006" fmla="*/ 1511498 h 1624075"/>
                      <a:gd name="connsiteX15-2007" fmla="*/ 1419433 w 1993076"/>
                      <a:gd name="connsiteY15-2008" fmla="*/ 1608018 h 1624075"/>
                      <a:gd name="connsiteX16-2009" fmla="*/ 1167973 w 1993076"/>
                      <a:gd name="connsiteY16-2010" fmla="*/ 1613098 h 1624075"/>
                      <a:gd name="connsiteX17-2011" fmla="*/ 1015573 w 1993076"/>
                      <a:gd name="connsiteY17-2012" fmla="*/ 1498798 h 1624075"/>
                      <a:gd name="connsiteX18-2013" fmla="*/ 921593 w 1993076"/>
                      <a:gd name="connsiteY18-2014" fmla="*/ 1336238 h 1624075"/>
                      <a:gd name="connsiteX19-2015" fmla="*/ 921593 w 1993076"/>
                      <a:gd name="connsiteY19-2016" fmla="*/ 1346398 h 1624075"/>
                      <a:gd name="connsiteX20-2017" fmla="*/ 771733 w 1993076"/>
                      <a:gd name="connsiteY20-2018" fmla="*/ 1473398 h 1624075"/>
                      <a:gd name="connsiteX21-2019" fmla="*/ 423753 w 1993076"/>
                      <a:gd name="connsiteY21-2020" fmla="*/ 1539438 h 1624075"/>
                      <a:gd name="connsiteX22-2021" fmla="*/ 271353 w 1993076"/>
                      <a:gd name="connsiteY22-2022" fmla="*/ 1305758 h 1624075"/>
                      <a:gd name="connsiteX23-2023" fmla="*/ 400893 w 1993076"/>
                      <a:gd name="connsiteY23-2024" fmla="*/ 1056838 h 1624075"/>
                      <a:gd name="connsiteX24-2025" fmla="*/ 474553 w 1993076"/>
                      <a:gd name="connsiteY24-2026" fmla="*/ 970478 h 1624075"/>
                      <a:gd name="connsiteX25-2027" fmla="*/ 230713 w 1993076"/>
                      <a:gd name="connsiteY25-2028" fmla="*/ 879038 h 1624075"/>
                      <a:gd name="connsiteX26-2029" fmla="*/ 47833 w 1993076"/>
                      <a:gd name="connsiteY26-2030" fmla="*/ 726638 h 1624075"/>
                      <a:gd name="connsiteX27-2031" fmla="*/ 17353 w 1993076"/>
                      <a:gd name="connsiteY27-2032" fmla="*/ 442158 h 1624075"/>
                      <a:gd name="connsiteX28-2033" fmla="*/ 281513 w 1993076"/>
                      <a:gd name="connsiteY28-2034" fmla="*/ 340558 h 1624075"/>
                      <a:gd name="connsiteX29-2035" fmla="*/ 489793 w 1993076"/>
                      <a:gd name="connsiteY29-2036" fmla="*/ 391358 h 1624075"/>
                      <a:gd name="connsiteX30-2037" fmla="*/ 710773 w 1993076"/>
                      <a:gd name="connsiteY30-2038" fmla="*/ 462478 h 1624075"/>
                      <a:gd name="connsiteX0-2039" fmla="*/ 710773 w 1993076"/>
                      <a:gd name="connsiteY0-2040" fmla="*/ 462478 h 1624075"/>
                      <a:gd name="connsiteX1-2041" fmla="*/ 878413 w 1993076"/>
                      <a:gd name="connsiteY1-2042" fmla="*/ 177998 h 1624075"/>
                      <a:gd name="connsiteX2-2043" fmla="*/ 1190833 w 1993076"/>
                      <a:gd name="connsiteY2-2044" fmla="*/ 198 h 1624075"/>
                      <a:gd name="connsiteX3-2045" fmla="*/ 1414353 w 1993076"/>
                      <a:gd name="connsiteY3-2046" fmla="*/ 147518 h 1624075"/>
                      <a:gd name="connsiteX4-2047" fmla="*/ 1462613 w 1993076"/>
                      <a:gd name="connsiteY4-2048" fmla="*/ 353258 h 1624075"/>
                      <a:gd name="connsiteX5-2049" fmla="*/ 1427053 w 1993076"/>
                      <a:gd name="connsiteY5-2050" fmla="*/ 531058 h 1624075"/>
                      <a:gd name="connsiteX6-2051" fmla="*/ 1625173 w 1993076"/>
                      <a:gd name="connsiteY6-2052" fmla="*/ 556458 h 1624075"/>
                      <a:gd name="connsiteX7-2053" fmla="*/ 1861393 w 1993076"/>
                      <a:gd name="connsiteY7-2054" fmla="*/ 625038 h 1624075"/>
                      <a:gd name="connsiteX8-2055" fmla="*/ 1990933 w 1993076"/>
                      <a:gd name="connsiteY8-2056" fmla="*/ 790138 h 1624075"/>
                      <a:gd name="connsiteX9-2057" fmla="*/ 1924893 w 1993076"/>
                      <a:gd name="connsiteY9-2058" fmla="*/ 990798 h 1624075"/>
                      <a:gd name="connsiteX10-2059" fmla="*/ 1708993 w 1993076"/>
                      <a:gd name="connsiteY10-2060" fmla="*/ 1072078 h 1624075"/>
                      <a:gd name="connsiteX11-2061" fmla="*/ 1449913 w 1993076"/>
                      <a:gd name="connsiteY11-2062" fmla="*/ 1051758 h 1624075"/>
                      <a:gd name="connsiteX12-2063" fmla="*/ 1564213 w 1993076"/>
                      <a:gd name="connsiteY12-2064" fmla="*/ 1267658 h 1624075"/>
                      <a:gd name="connsiteX13-2065" fmla="*/ 1589613 w 1993076"/>
                      <a:gd name="connsiteY13-2066" fmla="*/ 1374338 h 1624075"/>
                      <a:gd name="connsiteX14-2067" fmla="*/ 1548973 w 1993076"/>
                      <a:gd name="connsiteY14-2068" fmla="*/ 1511498 h 1624075"/>
                      <a:gd name="connsiteX15-2069" fmla="*/ 1419433 w 1993076"/>
                      <a:gd name="connsiteY15-2070" fmla="*/ 1608018 h 1624075"/>
                      <a:gd name="connsiteX16-2071" fmla="*/ 1167973 w 1993076"/>
                      <a:gd name="connsiteY16-2072" fmla="*/ 1613098 h 1624075"/>
                      <a:gd name="connsiteX17-2073" fmla="*/ 1015573 w 1993076"/>
                      <a:gd name="connsiteY17-2074" fmla="*/ 1498798 h 1624075"/>
                      <a:gd name="connsiteX18-2075" fmla="*/ 921593 w 1993076"/>
                      <a:gd name="connsiteY18-2076" fmla="*/ 1336238 h 1624075"/>
                      <a:gd name="connsiteX19-2077" fmla="*/ 921593 w 1993076"/>
                      <a:gd name="connsiteY19-2078" fmla="*/ 1346398 h 1624075"/>
                      <a:gd name="connsiteX20-2079" fmla="*/ 771733 w 1993076"/>
                      <a:gd name="connsiteY20-2080" fmla="*/ 1473398 h 1624075"/>
                      <a:gd name="connsiteX21-2081" fmla="*/ 423753 w 1993076"/>
                      <a:gd name="connsiteY21-2082" fmla="*/ 1539438 h 1624075"/>
                      <a:gd name="connsiteX22-2083" fmla="*/ 271353 w 1993076"/>
                      <a:gd name="connsiteY22-2084" fmla="*/ 1305758 h 1624075"/>
                      <a:gd name="connsiteX23-2085" fmla="*/ 400893 w 1993076"/>
                      <a:gd name="connsiteY23-2086" fmla="*/ 1056838 h 1624075"/>
                      <a:gd name="connsiteX24-2087" fmla="*/ 474553 w 1993076"/>
                      <a:gd name="connsiteY24-2088" fmla="*/ 970478 h 1624075"/>
                      <a:gd name="connsiteX25-2089" fmla="*/ 230713 w 1993076"/>
                      <a:gd name="connsiteY25-2090" fmla="*/ 879038 h 1624075"/>
                      <a:gd name="connsiteX26-2091" fmla="*/ 47833 w 1993076"/>
                      <a:gd name="connsiteY26-2092" fmla="*/ 726638 h 1624075"/>
                      <a:gd name="connsiteX27-2093" fmla="*/ 17353 w 1993076"/>
                      <a:gd name="connsiteY27-2094" fmla="*/ 442158 h 1624075"/>
                      <a:gd name="connsiteX28-2095" fmla="*/ 281513 w 1993076"/>
                      <a:gd name="connsiteY28-2096" fmla="*/ 340558 h 1624075"/>
                      <a:gd name="connsiteX29-2097" fmla="*/ 489793 w 1993076"/>
                      <a:gd name="connsiteY29-2098" fmla="*/ 391358 h 1624075"/>
                      <a:gd name="connsiteX30-2099" fmla="*/ 710773 w 1993076"/>
                      <a:gd name="connsiteY30-2100" fmla="*/ 462478 h 1624075"/>
                      <a:gd name="connsiteX0-2101" fmla="*/ 710773 w 1993076"/>
                      <a:gd name="connsiteY0-2102" fmla="*/ 462478 h 1624075"/>
                      <a:gd name="connsiteX1-2103" fmla="*/ 878413 w 1993076"/>
                      <a:gd name="connsiteY1-2104" fmla="*/ 177998 h 1624075"/>
                      <a:gd name="connsiteX2-2105" fmla="*/ 1190833 w 1993076"/>
                      <a:gd name="connsiteY2-2106" fmla="*/ 198 h 1624075"/>
                      <a:gd name="connsiteX3-2107" fmla="*/ 1414353 w 1993076"/>
                      <a:gd name="connsiteY3-2108" fmla="*/ 147518 h 1624075"/>
                      <a:gd name="connsiteX4-2109" fmla="*/ 1462613 w 1993076"/>
                      <a:gd name="connsiteY4-2110" fmla="*/ 353258 h 1624075"/>
                      <a:gd name="connsiteX5-2111" fmla="*/ 1427053 w 1993076"/>
                      <a:gd name="connsiteY5-2112" fmla="*/ 531058 h 1624075"/>
                      <a:gd name="connsiteX6-2113" fmla="*/ 1625173 w 1993076"/>
                      <a:gd name="connsiteY6-2114" fmla="*/ 556458 h 1624075"/>
                      <a:gd name="connsiteX7-2115" fmla="*/ 1861393 w 1993076"/>
                      <a:gd name="connsiteY7-2116" fmla="*/ 625038 h 1624075"/>
                      <a:gd name="connsiteX8-2117" fmla="*/ 1990933 w 1993076"/>
                      <a:gd name="connsiteY8-2118" fmla="*/ 790138 h 1624075"/>
                      <a:gd name="connsiteX9-2119" fmla="*/ 1924893 w 1993076"/>
                      <a:gd name="connsiteY9-2120" fmla="*/ 990798 h 1624075"/>
                      <a:gd name="connsiteX10-2121" fmla="*/ 1708993 w 1993076"/>
                      <a:gd name="connsiteY10-2122" fmla="*/ 1072078 h 1624075"/>
                      <a:gd name="connsiteX11-2123" fmla="*/ 1449913 w 1993076"/>
                      <a:gd name="connsiteY11-2124" fmla="*/ 1051758 h 1624075"/>
                      <a:gd name="connsiteX12-2125" fmla="*/ 1564213 w 1993076"/>
                      <a:gd name="connsiteY12-2126" fmla="*/ 1267658 h 1624075"/>
                      <a:gd name="connsiteX13-2127" fmla="*/ 1589613 w 1993076"/>
                      <a:gd name="connsiteY13-2128" fmla="*/ 1374338 h 1624075"/>
                      <a:gd name="connsiteX14-2129" fmla="*/ 1548973 w 1993076"/>
                      <a:gd name="connsiteY14-2130" fmla="*/ 1511498 h 1624075"/>
                      <a:gd name="connsiteX15-2131" fmla="*/ 1419433 w 1993076"/>
                      <a:gd name="connsiteY15-2132" fmla="*/ 1608018 h 1624075"/>
                      <a:gd name="connsiteX16-2133" fmla="*/ 1167973 w 1993076"/>
                      <a:gd name="connsiteY16-2134" fmla="*/ 1613098 h 1624075"/>
                      <a:gd name="connsiteX17-2135" fmla="*/ 1015573 w 1993076"/>
                      <a:gd name="connsiteY17-2136" fmla="*/ 1498798 h 1624075"/>
                      <a:gd name="connsiteX18-2137" fmla="*/ 921593 w 1993076"/>
                      <a:gd name="connsiteY18-2138" fmla="*/ 1336238 h 1624075"/>
                      <a:gd name="connsiteX19-2139" fmla="*/ 921593 w 1993076"/>
                      <a:gd name="connsiteY19-2140" fmla="*/ 1346398 h 1624075"/>
                      <a:gd name="connsiteX20-2141" fmla="*/ 771733 w 1993076"/>
                      <a:gd name="connsiteY20-2142" fmla="*/ 1473398 h 1624075"/>
                      <a:gd name="connsiteX21-2143" fmla="*/ 423753 w 1993076"/>
                      <a:gd name="connsiteY21-2144" fmla="*/ 1539438 h 1624075"/>
                      <a:gd name="connsiteX22-2145" fmla="*/ 271353 w 1993076"/>
                      <a:gd name="connsiteY22-2146" fmla="*/ 1305758 h 1624075"/>
                      <a:gd name="connsiteX23-2147" fmla="*/ 400893 w 1993076"/>
                      <a:gd name="connsiteY23-2148" fmla="*/ 1056838 h 1624075"/>
                      <a:gd name="connsiteX24-2149" fmla="*/ 474553 w 1993076"/>
                      <a:gd name="connsiteY24-2150" fmla="*/ 970478 h 1624075"/>
                      <a:gd name="connsiteX25-2151" fmla="*/ 230713 w 1993076"/>
                      <a:gd name="connsiteY25-2152" fmla="*/ 879038 h 1624075"/>
                      <a:gd name="connsiteX26-2153" fmla="*/ 47833 w 1993076"/>
                      <a:gd name="connsiteY26-2154" fmla="*/ 726638 h 1624075"/>
                      <a:gd name="connsiteX27-2155" fmla="*/ 17353 w 1993076"/>
                      <a:gd name="connsiteY27-2156" fmla="*/ 442158 h 1624075"/>
                      <a:gd name="connsiteX28-2157" fmla="*/ 281513 w 1993076"/>
                      <a:gd name="connsiteY28-2158" fmla="*/ 340558 h 1624075"/>
                      <a:gd name="connsiteX29-2159" fmla="*/ 489793 w 1993076"/>
                      <a:gd name="connsiteY29-2160" fmla="*/ 391358 h 1624075"/>
                      <a:gd name="connsiteX30-2161" fmla="*/ 710773 w 1993076"/>
                      <a:gd name="connsiteY30-2162" fmla="*/ 462478 h 1624075"/>
                      <a:gd name="connsiteX0-2163" fmla="*/ 710773 w 1993076"/>
                      <a:gd name="connsiteY0-2164" fmla="*/ 462478 h 1624075"/>
                      <a:gd name="connsiteX1-2165" fmla="*/ 878413 w 1993076"/>
                      <a:gd name="connsiteY1-2166" fmla="*/ 177998 h 1624075"/>
                      <a:gd name="connsiteX2-2167" fmla="*/ 1190833 w 1993076"/>
                      <a:gd name="connsiteY2-2168" fmla="*/ 198 h 1624075"/>
                      <a:gd name="connsiteX3-2169" fmla="*/ 1414353 w 1993076"/>
                      <a:gd name="connsiteY3-2170" fmla="*/ 147518 h 1624075"/>
                      <a:gd name="connsiteX4-2171" fmla="*/ 1462613 w 1993076"/>
                      <a:gd name="connsiteY4-2172" fmla="*/ 353258 h 1624075"/>
                      <a:gd name="connsiteX5-2173" fmla="*/ 1427053 w 1993076"/>
                      <a:gd name="connsiteY5-2174" fmla="*/ 531058 h 1624075"/>
                      <a:gd name="connsiteX6-2175" fmla="*/ 1625173 w 1993076"/>
                      <a:gd name="connsiteY6-2176" fmla="*/ 556458 h 1624075"/>
                      <a:gd name="connsiteX7-2177" fmla="*/ 1861393 w 1993076"/>
                      <a:gd name="connsiteY7-2178" fmla="*/ 625038 h 1624075"/>
                      <a:gd name="connsiteX8-2179" fmla="*/ 1990933 w 1993076"/>
                      <a:gd name="connsiteY8-2180" fmla="*/ 790138 h 1624075"/>
                      <a:gd name="connsiteX9-2181" fmla="*/ 1924893 w 1993076"/>
                      <a:gd name="connsiteY9-2182" fmla="*/ 990798 h 1624075"/>
                      <a:gd name="connsiteX10-2183" fmla="*/ 1708993 w 1993076"/>
                      <a:gd name="connsiteY10-2184" fmla="*/ 1072078 h 1624075"/>
                      <a:gd name="connsiteX11-2185" fmla="*/ 1449913 w 1993076"/>
                      <a:gd name="connsiteY11-2186" fmla="*/ 1051758 h 1624075"/>
                      <a:gd name="connsiteX12-2187" fmla="*/ 1564213 w 1993076"/>
                      <a:gd name="connsiteY12-2188" fmla="*/ 1267658 h 1624075"/>
                      <a:gd name="connsiteX13-2189" fmla="*/ 1589613 w 1993076"/>
                      <a:gd name="connsiteY13-2190" fmla="*/ 1374338 h 1624075"/>
                      <a:gd name="connsiteX14-2191" fmla="*/ 1548973 w 1993076"/>
                      <a:gd name="connsiteY14-2192" fmla="*/ 1511498 h 1624075"/>
                      <a:gd name="connsiteX15-2193" fmla="*/ 1419433 w 1993076"/>
                      <a:gd name="connsiteY15-2194" fmla="*/ 1608018 h 1624075"/>
                      <a:gd name="connsiteX16-2195" fmla="*/ 1167973 w 1993076"/>
                      <a:gd name="connsiteY16-2196" fmla="*/ 1613098 h 1624075"/>
                      <a:gd name="connsiteX17-2197" fmla="*/ 1015573 w 1993076"/>
                      <a:gd name="connsiteY17-2198" fmla="*/ 1498798 h 1624075"/>
                      <a:gd name="connsiteX18-2199" fmla="*/ 921593 w 1993076"/>
                      <a:gd name="connsiteY18-2200" fmla="*/ 1336238 h 1624075"/>
                      <a:gd name="connsiteX19-2201" fmla="*/ 921593 w 1993076"/>
                      <a:gd name="connsiteY19-2202" fmla="*/ 1346398 h 1624075"/>
                      <a:gd name="connsiteX20-2203" fmla="*/ 771733 w 1993076"/>
                      <a:gd name="connsiteY20-2204" fmla="*/ 1473398 h 1624075"/>
                      <a:gd name="connsiteX21-2205" fmla="*/ 423753 w 1993076"/>
                      <a:gd name="connsiteY21-2206" fmla="*/ 1539438 h 1624075"/>
                      <a:gd name="connsiteX22-2207" fmla="*/ 271353 w 1993076"/>
                      <a:gd name="connsiteY22-2208" fmla="*/ 1305758 h 1624075"/>
                      <a:gd name="connsiteX23-2209" fmla="*/ 393273 w 1993076"/>
                      <a:gd name="connsiteY23-2210" fmla="*/ 1056838 h 1624075"/>
                      <a:gd name="connsiteX24-2211" fmla="*/ 474553 w 1993076"/>
                      <a:gd name="connsiteY24-2212" fmla="*/ 970478 h 1624075"/>
                      <a:gd name="connsiteX25-2213" fmla="*/ 230713 w 1993076"/>
                      <a:gd name="connsiteY25-2214" fmla="*/ 879038 h 1624075"/>
                      <a:gd name="connsiteX26-2215" fmla="*/ 47833 w 1993076"/>
                      <a:gd name="connsiteY26-2216" fmla="*/ 726638 h 1624075"/>
                      <a:gd name="connsiteX27-2217" fmla="*/ 17353 w 1993076"/>
                      <a:gd name="connsiteY27-2218" fmla="*/ 442158 h 1624075"/>
                      <a:gd name="connsiteX28-2219" fmla="*/ 281513 w 1993076"/>
                      <a:gd name="connsiteY28-2220" fmla="*/ 340558 h 1624075"/>
                      <a:gd name="connsiteX29-2221" fmla="*/ 489793 w 1993076"/>
                      <a:gd name="connsiteY29-2222" fmla="*/ 391358 h 1624075"/>
                      <a:gd name="connsiteX30-2223" fmla="*/ 710773 w 1993076"/>
                      <a:gd name="connsiteY30-2224" fmla="*/ 462478 h 1624075"/>
                      <a:gd name="connsiteX0-2225" fmla="*/ 710773 w 1993076"/>
                      <a:gd name="connsiteY0-2226" fmla="*/ 462478 h 1624075"/>
                      <a:gd name="connsiteX1-2227" fmla="*/ 878413 w 1993076"/>
                      <a:gd name="connsiteY1-2228" fmla="*/ 177998 h 1624075"/>
                      <a:gd name="connsiteX2-2229" fmla="*/ 1190833 w 1993076"/>
                      <a:gd name="connsiteY2-2230" fmla="*/ 198 h 1624075"/>
                      <a:gd name="connsiteX3-2231" fmla="*/ 1414353 w 1993076"/>
                      <a:gd name="connsiteY3-2232" fmla="*/ 147518 h 1624075"/>
                      <a:gd name="connsiteX4-2233" fmla="*/ 1462613 w 1993076"/>
                      <a:gd name="connsiteY4-2234" fmla="*/ 353258 h 1624075"/>
                      <a:gd name="connsiteX5-2235" fmla="*/ 1427053 w 1993076"/>
                      <a:gd name="connsiteY5-2236" fmla="*/ 531058 h 1624075"/>
                      <a:gd name="connsiteX6-2237" fmla="*/ 1625173 w 1993076"/>
                      <a:gd name="connsiteY6-2238" fmla="*/ 556458 h 1624075"/>
                      <a:gd name="connsiteX7-2239" fmla="*/ 1861393 w 1993076"/>
                      <a:gd name="connsiteY7-2240" fmla="*/ 625038 h 1624075"/>
                      <a:gd name="connsiteX8-2241" fmla="*/ 1990933 w 1993076"/>
                      <a:gd name="connsiteY8-2242" fmla="*/ 790138 h 1624075"/>
                      <a:gd name="connsiteX9-2243" fmla="*/ 1924893 w 1993076"/>
                      <a:gd name="connsiteY9-2244" fmla="*/ 990798 h 1624075"/>
                      <a:gd name="connsiteX10-2245" fmla="*/ 1708993 w 1993076"/>
                      <a:gd name="connsiteY10-2246" fmla="*/ 1072078 h 1624075"/>
                      <a:gd name="connsiteX11-2247" fmla="*/ 1449913 w 1993076"/>
                      <a:gd name="connsiteY11-2248" fmla="*/ 1051758 h 1624075"/>
                      <a:gd name="connsiteX12-2249" fmla="*/ 1564213 w 1993076"/>
                      <a:gd name="connsiteY12-2250" fmla="*/ 1267658 h 1624075"/>
                      <a:gd name="connsiteX13-2251" fmla="*/ 1589613 w 1993076"/>
                      <a:gd name="connsiteY13-2252" fmla="*/ 1374338 h 1624075"/>
                      <a:gd name="connsiteX14-2253" fmla="*/ 1548973 w 1993076"/>
                      <a:gd name="connsiteY14-2254" fmla="*/ 1511498 h 1624075"/>
                      <a:gd name="connsiteX15-2255" fmla="*/ 1419433 w 1993076"/>
                      <a:gd name="connsiteY15-2256" fmla="*/ 1608018 h 1624075"/>
                      <a:gd name="connsiteX16-2257" fmla="*/ 1167973 w 1993076"/>
                      <a:gd name="connsiteY16-2258" fmla="*/ 1613098 h 1624075"/>
                      <a:gd name="connsiteX17-2259" fmla="*/ 1015573 w 1993076"/>
                      <a:gd name="connsiteY17-2260" fmla="*/ 1498798 h 1624075"/>
                      <a:gd name="connsiteX18-2261" fmla="*/ 921593 w 1993076"/>
                      <a:gd name="connsiteY18-2262" fmla="*/ 1336238 h 1624075"/>
                      <a:gd name="connsiteX19-2263" fmla="*/ 921593 w 1993076"/>
                      <a:gd name="connsiteY19-2264" fmla="*/ 1346398 h 1624075"/>
                      <a:gd name="connsiteX20-2265" fmla="*/ 771733 w 1993076"/>
                      <a:gd name="connsiteY20-2266" fmla="*/ 1473398 h 1624075"/>
                      <a:gd name="connsiteX21-2267" fmla="*/ 423753 w 1993076"/>
                      <a:gd name="connsiteY21-2268" fmla="*/ 1539438 h 1624075"/>
                      <a:gd name="connsiteX22-2269" fmla="*/ 271353 w 1993076"/>
                      <a:gd name="connsiteY22-2270" fmla="*/ 1305758 h 1624075"/>
                      <a:gd name="connsiteX23-2271" fmla="*/ 393273 w 1993076"/>
                      <a:gd name="connsiteY23-2272" fmla="*/ 1056838 h 1624075"/>
                      <a:gd name="connsiteX24-2273" fmla="*/ 461853 w 1993076"/>
                      <a:gd name="connsiteY24-2274" fmla="*/ 973018 h 1624075"/>
                      <a:gd name="connsiteX25-2275" fmla="*/ 230713 w 1993076"/>
                      <a:gd name="connsiteY25-2276" fmla="*/ 879038 h 1624075"/>
                      <a:gd name="connsiteX26-2277" fmla="*/ 47833 w 1993076"/>
                      <a:gd name="connsiteY26-2278" fmla="*/ 726638 h 1624075"/>
                      <a:gd name="connsiteX27-2279" fmla="*/ 17353 w 1993076"/>
                      <a:gd name="connsiteY27-2280" fmla="*/ 442158 h 1624075"/>
                      <a:gd name="connsiteX28-2281" fmla="*/ 281513 w 1993076"/>
                      <a:gd name="connsiteY28-2282" fmla="*/ 340558 h 1624075"/>
                      <a:gd name="connsiteX29-2283" fmla="*/ 489793 w 1993076"/>
                      <a:gd name="connsiteY29-2284" fmla="*/ 391358 h 1624075"/>
                      <a:gd name="connsiteX30-2285" fmla="*/ 710773 w 1993076"/>
                      <a:gd name="connsiteY30-2286" fmla="*/ 462478 h 162407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  <a:cxn ang="0">
                        <a:pos x="connsiteX22-45" y="connsiteY22-46"/>
                      </a:cxn>
                      <a:cxn ang="0">
                        <a:pos x="connsiteX23-47" y="connsiteY23-48"/>
                      </a:cxn>
                      <a:cxn ang="0">
                        <a:pos x="connsiteX24-49" y="connsiteY24-50"/>
                      </a:cxn>
                      <a:cxn ang="0">
                        <a:pos x="connsiteX25-51" y="connsiteY25-52"/>
                      </a:cxn>
                      <a:cxn ang="0">
                        <a:pos x="connsiteX26-53" y="connsiteY26-54"/>
                      </a:cxn>
                      <a:cxn ang="0">
                        <a:pos x="connsiteX27-55" y="connsiteY27-56"/>
                      </a:cxn>
                      <a:cxn ang="0">
                        <a:pos x="connsiteX28-57" y="connsiteY28-58"/>
                      </a:cxn>
                      <a:cxn ang="0">
                        <a:pos x="connsiteX29-117" y="connsiteY29-118"/>
                      </a:cxn>
                      <a:cxn ang="0">
                        <a:pos x="connsiteX30-239" y="connsiteY30-24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/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-1" fmla="*/ 8 w 290438"/>
                      <a:gd name="connsiteY0-2" fmla="*/ 144699 h 289398"/>
                      <a:gd name="connsiteX1-3" fmla="*/ 145223 w 290438"/>
                      <a:gd name="connsiteY1-4" fmla="*/ 0 h 289398"/>
                      <a:gd name="connsiteX2-5" fmla="*/ 290438 w 290438"/>
                      <a:gd name="connsiteY2-6" fmla="*/ 144699 h 289398"/>
                      <a:gd name="connsiteX3-7" fmla="*/ 140143 w 290438"/>
                      <a:gd name="connsiteY3-8" fmla="*/ 289398 h 289398"/>
                      <a:gd name="connsiteX4-9" fmla="*/ 8 w 290438"/>
                      <a:gd name="connsiteY4-10" fmla="*/ 144699 h 289398"/>
                      <a:gd name="connsiteX0-11" fmla="*/ 6 w 310756"/>
                      <a:gd name="connsiteY0-12" fmla="*/ 145377 h 292972"/>
                      <a:gd name="connsiteX1-13" fmla="*/ 145221 w 310756"/>
                      <a:gd name="connsiteY1-14" fmla="*/ 678 h 292972"/>
                      <a:gd name="connsiteX2-15" fmla="*/ 310756 w 310756"/>
                      <a:gd name="connsiteY2-16" fmla="*/ 206337 h 292972"/>
                      <a:gd name="connsiteX3-17" fmla="*/ 140141 w 310756"/>
                      <a:gd name="connsiteY3-18" fmla="*/ 290076 h 292972"/>
                      <a:gd name="connsiteX4-19" fmla="*/ 6 w 310756"/>
                      <a:gd name="connsiteY4-20" fmla="*/ 145377 h 292972"/>
                      <a:gd name="connsiteX0-21" fmla="*/ 5 w 313295"/>
                      <a:gd name="connsiteY0-22" fmla="*/ 190453 h 289862"/>
                      <a:gd name="connsiteX1-23" fmla="*/ 147760 w 313295"/>
                      <a:gd name="connsiteY1-24" fmla="*/ 34 h 289862"/>
                      <a:gd name="connsiteX2-25" fmla="*/ 313295 w 313295"/>
                      <a:gd name="connsiteY2-26" fmla="*/ 205693 h 289862"/>
                      <a:gd name="connsiteX3-27" fmla="*/ 142680 w 313295"/>
                      <a:gd name="connsiteY3-28" fmla="*/ 289432 h 289862"/>
                      <a:gd name="connsiteX4-29" fmla="*/ 5 w 313295"/>
                      <a:gd name="connsiteY4-30" fmla="*/ 190453 h 289862"/>
                      <a:gd name="connsiteX0-31" fmla="*/ 2796 w 316086"/>
                      <a:gd name="connsiteY0-32" fmla="*/ 175216 h 274625"/>
                      <a:gd name="connsiteX1-33" fmla="*/ 71811 w 316086"/>
                      <a:gd name="connsiteY1-34" fmla="*/ 37 h 274625"/>
                      <a:gd name="connsiteX2-35" fmla="*/ 316086 w 316086"/>
                      <a:gd name="connsiteY2-36" fmla="*/ 190456 h 274625"/>
                      <a:gd name="connsiteX3-37" fmla="*/ 145471 w 316086"/>
                      <a:gd name="connsiteY3-38" fmla="*/ 274195 h 274625"/>
                      <a:gd name="connsiteX4-39" fmla="*/ 2796 w 316086"/>
                      <a:gd name="connsiteY4-40" fmla="*/ 175216 h 274625"/>
                      <a:gd name="connsiteX0-41" fmla="*/ 2158 w 315952"/>
                      <a:gd name="connsiteY0-42" fmla="*/ 185068 h 284142"/>
                      <a:gd name="connsiteX1-43" fmla="*/ 71173 w 315952"/>
                      <a:gd name="connsiteY1-44" fmla="*/ 9889 h 284142"/>
                      <a:gd name="connsiteX2-45" fmla="*/ 235434 w 315952"/>
                      <a:gd name="connsiteY2-46" fmla="*/ 40983 h 284142"/>
                      <a:gd name="connsiteX3-47" fmla="*/ 315448 w 315952"/>
                      <a:gd name="connsiteY3-48" fmla="*/ 200308 h 284142"/>
                      <a:gd name="connsiteX4-49" fmla="*/ 144833 w 315952"/>
                      <a:gd name="connsiteY4-50" fmla="*/ 284047 h 284142"/>
                      <a:gd name="connsiteX5" fmla="*/ 2158 w 315952"/>
                      <a:gd name="connsiteY5" fmla="*/ 185068 h 284142"/>
                      <a:gd name="connsiteX0-51" fmla="*/ 2158 w 295962"/>
                      <a:gd name="connsiteY0-52" fmla="*/ 185068 h 284142"/>
                      <a:gd name="connsiteX1-53" fmla="*/ 71173 w 295962"/>
                      <a:gd name="connsiteY1-54" fmla="*/ 9889 h 284142"/>
                      <a:gd name="connsiteX2-55" fmla="*/ 235434 w 295962"/>
                      <a:gd name="connsiteY2-56" fmla="*/ 40983 h 284142"/>
                      <a:gd name="connsiteX3-57" fmla="*/ 295128 w 295962"/>
                      <a:gd name="connsiteY3-58" fmla="*/ 200308 h 284142"/>
                      <a:gd name="connsiteX4-59" fmla="*/ 144833 w 295962"/>
                      <a:gd name="connsiteY4-60" fmla="*/ 284047 h 284142"/>
                      <a:gd name="connsiteX5-61" fmla="*/ 2158 w 295962"/>
                      <a:gd name="connsiteY5-62" fmla="*/ 185068 h 28414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61" y="connsiteY5-62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/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/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-1" fmla="*/ 708233 w 2019354"/>
                      <a:gd name="connsiteY0-2" fmla="*/ 498039 h 1664948"/>
                      <a:gd name="connsiteX1-3" fmla="*/ 850473 w 2019354"/>
                      <a:gd name="connsiteY1-4" fmla="*/ 183079 h 1664948"/>
                      <a:gd name="connsiteX2-5" fmla="*/ 1195913 w 2019354"/>
                      <a:gd name="connsiteY2-6" fmla="*/ 199 h 1664948"/>
                      <a:gd name="connsiteX3-7" fmla="*/ 1439753 w 2019354"/>
                      <a:gd name="connsiteY3-8" fmla="*/ 152599 h 1664948"/>
                      <a:gd name="connsiteX4-9" fmla="*/ 1500713 w 2019354"/>
                      <a:gd name="connsiteY4-10" fmla="*/ 386279 h 1664948"/>
                      <a:gd name="connsiteX5-11" fmla="*/ 1388953 w 2019354"/>
                      <a:gd name="connsiteY5-12" fmla="*/ 548839 h 1664948"/>
                      <a:gd name="connsiteX6-13" fmla="*/ 1541353 w 2019354"/>
                      <a:gd name="connsiteY6-14" fmla="*/ 518359 h 1664948"/>
                      <a:gd name="connsiteX7-15" fmla="*/ 1927433 w 2019354"/>
                      <a:gd name="connsiteY7-16" fmla="*/ 640279 h 1664948"/>
                      <a:gd name="connsiteX8-17" fmla="*/ 2018873 w 2019354"/>
                      <a:gd name="connsiteY8-18" fmla="*/ 823159 h 1664948"/>
                      <a:gd name="connsiteX9-19" fmla="*/ 1947753 w 2019354"/>
                      <a:gd name="connsiteY9-20" fmla="*/ 995879 h 1664948"/>
                      <a:gd name="connsiteX10-21" fmla="*/ 1653113 w 2019354"/>
                      <a:gd name="connsiteY10-22" fmla="*/ 1087319 h 1664948"/>
                      <a:gd name="connsiteX11-23" fmla="*/ 1449913 w 2019354"/>
                      <a:gd name="connsiteY11-24" fmla="*/ 1066999 h 1664948"/>
                      <a:gd name="connsiteX12-25" fmla="*/ 1571833 w 2019354"/>
                      <a:gd name="connsiteY12-26" fmla="*/ 1300679 h 1664948"/>
                      <a:gd name="connsiteX13-27" fmla="*/ 1581993 w 2019354"/>
                      <a:gd name="connsiteY13-28" fmla="*/ 1290519 h 1664948"/>
                      <a:gd name="connsiteX14-29" fmla="*/ 1581993 w 2019354"/>
                      <a:gd name="connsiteY14-30" fmla="*/ 1463239 h 1664948"/>
                      <a:gd name="connsiteX15-31" fmla="*/ 1429593 w 2019354"/>
                      <a:gd name="connsiteY15-32" fmla="*/ 1635959 h 1664948"/>
                      <a:gd name="connsiteX16-33" fmla="*/ 1145113 w 2019354"/>
                      <a:gd name="connsiteY16-34" fmla="*/ 1635959 h 1664948"/>
                      <a:gd name="connsiteX17-35" fmla="*/ 921593 w 2019354"/>
                      <a:gd name="connsiteY17-36" fmla="*/ 1351479 h 1664948"/>
                      <a:gd name="connsiteX18-37" fmla="*/ 921593 w 2019354"/>
                      <a:gd name="connsiteY18-38" fmla="*/ 1361639 h 1664948"/>
                      <a:gd name="connsiteX19-39" fmla="*/ 789513 w 2019354"/>
                      <a:gd name="connsiteY19-40" fmla="*/ 1503879 h 1664948"/>
                      <a:gd name="connsiteX20-41" fmla="*/ 423753 w 2019354"/>
                      <a:gd name="connsiteY20-42" fmla="*/ 1554679 h 1664948"/>
                      <a:gd name="connsiteX21-43" fmla="*/ 271353 w 2019354"/>
                      <a:gd name="connsiteY21-44" fmla="*/ 1320999 h 1664948"/>
                      <a:gd name="connsiteX22-45" fmla="*/ 403433 w 2019354"/>
                      <a:gd name="connsiteY22-46" fmla="*/ 1046679 h 1664948"/>
                      <a:gd name="connsiteX23-47" fmla="*/ 474553 w 2019354"/>
                      <a:gd name="connsiteY23-48" fmla="*/ 985719 h 1664948"/>
                      <a:gd name="connsiteX24-49" fmla="*/ 230713 w 2019354"/>
                      <a:gd name="connsiteY24-50" fmla="*/ 894279 h 1664948"/>
                      <a:gd name="connsiteX25-51" fmla="*/ 47833 w 2019354"/>
                      <a:gd name="connsiteY25-52" fmla="*/ 741879 h 1664948"/>
                      <a:gd name="connsiteX26-53" fmla="*/ 17353 w 2019354"/>
                      <a:gd name="connsiteY26-54" fmla="*/ 457399 h 1664948"/>
                      <a:gd name="connsiteX27-55" fmla="*/ 281513 w 2019354"/>
                      <a:gd name="connsiteY27-56" fmla="*/ 355799 h 1664948"/>
                      <a:gd name="connsiteX28-57" fmla="*/ 489793 w 2019354"/>
                      <a:gd name="connsiteY28-58" fmla="*/ 406599 h 1664948"/>
                      <a:gd name="connsiteX29" fmla="*/ 708233 w 2019354"/>
                      <a:gd name="connsiteY29" fmla="*/ 498039 h 1664948"/>
                      <a:gd name="connsiteX0-59" fmla="*/ 708233 w 2019354"/>
                      <a:gd name="connsiteY0-60" fmla="*/ 498039 h 1664948"/>
                      <a:gd name="connsiteX1-61" fmla="*/ 850473 w 2019354"/>
                      <a:gd name="connsiteY1-62" fmla="*/ 183079 h 1664948"/>
                      <a:gd name="connsiteX2-63" fmla="*/ 1195913 w 2019354"/>
                      <a:gd name="connsiteY2-64" fmla="*/ 199 h 1664948"/>
                      <a:gd name="connsiteX3-65" fmla="*/ 1439753 w 2019354"/>
                      <a:gd name="connsiteY3-66" fmla="*/ 152599 h 1664948"/>
                      <a:gd name="connsiteX4-67" fmla="*/ 1500713 w 2019354"/>
                      <a:gd name="connsiteY4-68" fmla="*/ 386279 h 1664948"/>
                      <a:gd name="connsiteX5-69" fmla="*/ 1388953 w 2019354"/>
                      <a:gd name="connsiteY5-70" fmla="*/ 548839 h 1664948"/>
                      <a:gd name="connsiteX6-71" fmla="*/ 1541353 w 2019354"/>
                      <a:gd name="connsiteY6-72" fmla="*/ 518359 h 1664948"/>
                      <a:gd name="connsiteX7-73" fmla="*/ 1927433 w 2019354"/>
                      <a:gd name="connsiteY7-74" fmla="*/ 640279 h 1664948"/>
                      <a:gd name="connsiteX8-75" fmla="*/ 2018873 w 2019354"/>
                      <a:gd name="connsiteY8-76" fmla="*/ 823159 h 1664948"/>
                      <a:gd name="connsiteX9-77" fmla="*/ 1947753 w 2019354"/>
                      <a:gd name="connsiteY9-78" fmla="*/ 995879 h 1664948"/>
                      <a:gd name="connsiteX10-79" fmla="*/ 1653113 w 2019354"/>
                      <a:gd name="connsiteY10-80" fmla="*/ 1087319 h 1664948"/>
                      <a:gd name="connsiteX11-81" fmla="*/ 1449913 w 2019354"/>
                      <a:gd name="connsiteY11-82" fmla="*/ 1066999 h 1664948"/>
                      <a:gd name="connsiteX12-83" fmla="*/ 1571833 w 2019354"/>
                      <a:gd name="connsiteY12-84" fmla="*/ 1300679 h 1664948"/>
                      <a:gd name="connsiteX13-85" fmla="*/ 1581993 w 2019354"/>
                      <a:gd name="connsiteY13-86" fmla="*/ 1290519 h 1664948"/>
                      <a:gd name="connsiteX14-87" fmla="*/ 1581993 w 2019354"/>
                      <a:gd name="connsiteY14-88" fmla="*/ 1463239 h 1664948"/>
                      <a:gd name="connsiteX15-89" fmla="*/ 1429593 w 2019354"/>
                      <a:gd name="connsiteY15-90" fmla="*/ 1635959 h 1664948"/>
                      <a:gd name="connsiteX16-91" fmla="*/ 1145113 w 2019354"/>
                      <a:gd name="connsiteY16-92" fmla="*/ 1635959 h 1664948"/>
                      <a:gd name="connsiteX17-93" fmla="*/ 921593 w 2019354"/>
                      <a:gd name="connsiteY17-94" fmla="*/ 1351479 h 1664948"/>
                      <a:gd name="connsiteX18-95" fmla="*/ 921593 w 2019354"/>
                      <a:gd name="connsiteY18-96" fmla="*/ 1361639 h 1664948"/>
                      <a:gd name="connsiteX19-97" fmla="*/ 789513 w 2019354"/>
                      <a:gd name="connsiteY19-98" fmla="*/ 1503879 h 1664948"/>
                      <a:gd name="connsiteX20-99" fmla="*/ 423753 w 2019354"/>
                      <a:gd name="connsiteY20-100" fmla="*/ 1554679 h 1664948"/>
                      <a:gd name="connsiteX21-101" fmla="*/ 271353 w 2019354"/>
                      <a:gd name="connsiteY21-102" fmla="*/ 1320999 h 1664948"/>
                      <a:gd name="connsiteX22-103" fmla="*/ 400893 w 2019354"/>
                      <a:gd name="connsiteY22-104" fmla="*/ 1072079 h 1664948"/>
                      <a:gd name="connsiteX23-105" fmla="*/ 474553 w 2019354"/>
                      <a:gd name="connsiteY23-106" fmla="*/ 985719 h 1664948"/>
                      <a:gd name="connsiteX24-107" fmla="*/ 230713 w 2019354"/>
                      <a:gd name="connsiteY24-108" fmla="*/ 894279 h 1664948"/>
                      <a:gd name="connsiteX25-109" fmla="*/ 47833 w 2019354"/>
                      <a:gd name="connsiteY25-110" fmla="*/ 741879 h 1664948"/>
                      <a:gd name="connsiteX26-111" fmla="*/ 17353 w 2019354"/>
                      <a:gd name="connsiteY26-112" fmla="*/ 457399 h 1664948"/>
                      <a:gd name="connsiteX27-113" fmla="*/ 281513 w 2019354"/>
                      <a:gd name="connsiteY27-114" fmla="*/ 355799 h 1664948"/>
                      <a:gd name="connsiteX28-115" fmla="*/ 489793 w 2019354"/>
                      <a:gd name="connsiteY28-116" fmla="*/ 406599 h 1664948"/>
                      <a:gd name="connsiteX29-117" fmla="*/ 708233 w 2019354"/>
                      <a:gd name="connsiteY29-118" fmla="*/ 498039 h 1664948"/>
                      <a:gd name="connsiteX0-119" fmla="*/ 708233 w 2019354"/>
                      <a:gd name="connsiteY0-120" fmla="*/ 498039 h 1653659"/>
                      <a:gd name="connsiteX1-121" fmla="*/ 850473 w 2019354"/>
                      <a:gd name="connsiteY1-122" fmla="*/ 183079 h 1653659"/>
                      <a:gd name="connsiteX2-123" fmla="*/ 1195913 w 2019354"/>
                      <a:gd name="connsiteY2-124" fmla="*/ 199 h 1653659"/>
                      <a:gd name="connsiteX3-125" fmla="*/ 1439753 w 2019354"/>
                      <a:gd name="connsiteY3-126" fmla="*/ 152599 h 1653659"/>
                      <a:gd name="connsiteX4-127" fmla="*/ 1500713 w 2019354"/>
                      <a:gd name="connsiteY4-128" fmla="*/ 386279 h 1653659"/>
                      <a:gd name="connsiteX5-129" fmla="*/ 1388953 w 2019354"/>
                      <a:gd name="connsiteY5-130" fmla="*/ 548839 h 1653659"/>
                      <a:gd name="connsiteX6-131" fmla="*/ 1541353 w 2019354"/>
                      <a:gd name="connsiteY6-132" fmla="*/ 518359 h 1653659"/>
                      <a:gd name="connsiteX7-133" fmla="*/ 1927433 w 2019354"/>
                      <a:gd name="connsiteY7-134" fmla="*/ 640279 h 1653659"/>
                      <a:gd name="connsiteX8-135" fmla="*/ 2018873 w 2019354"/>
                      <a:gd name="connsiteY8-136" fmla="*/ 823159 h 1653659"/>
                      <a:gd name="connsiteX9-137" fmla="*/ 1947753 w 2019354"/>
                      <a:gd name="connsiteY9-138" fmla="*/ 995879 h 1653659"/>
                      <a:gd name="connsiteX10-139" fmla="*/ 1653113 w 2019354"/>
                      <a:gd name="connsiteY10-140" fmla="*/ 1087319 h 1653659"/>
                      <a:gd name="connsiteX11-141" fmla="*/ 1449913 w 2019354"/>
                      <a:gd name="connsiteY11-142" fmla="*/ 1066999 h 1653659"/>
                      <a:gd name="connsiteX12-143" fmla="*/ 1571833 w 2019354"/>
                      <a:gd name="connsiteY12-144" fmla="*/ 1300679 h 1653659"/>
                      <a:gd name="connsiteX13-145" fmla="*/ 1581993 w 2019354"/>
                      <a:gd name="connsiteY13-146" fmla="*/ 1290519 h 1653659"/>
                      <a:gd name="connsiteX14-147" fmla="*/ 1581993 w 2019354"/>
                      <a:gd name="connsiteY14-148" fmla="*/ 1463239 h 1653659"/>
                      <a:gd name="connsiteX15-149" fmla="*/ 1429593 w 2019354"/>
                      <a:gd name="connsiteY15-150" fmla="*/ 1635959 h 1653659"/>
                      <a:gd name="connsiteX16-151" fmla="*/ 1145113 w 2019354"/>
                      <a:gd name="connsiteY16-152" fmla="*/ 1635959 h 1653659"/>
                      <a:gd name="connsiteX17-153" fmla="*/ 1013033 w 2019354"/>
                      <a:gd name="connsiteY17-154" fmla="*/ 1529279 h 1653659"/>
                      <a:gd name="connsiteX18-155" fmla="*/ 921593 w 2019354"/>
                      <a:gd name="connsiteY18-156" fmla="*/ 1351479 h 1653659"/>
                      <a:gd name="connsiteX19-157" fmla="*/ 921593 w 2019354"/>
                      <a:gd name="connsiteY19-158" fmla="*/ 1361639 h 1653659"/>
                      <a:gd name="connsiteX20-159" fmla="*/ 789513 w 2019354"/>
                      <a:gd name="connsiteY20-160" fmla="*/ 1503879 h 1653659"/>
                      <a:gd name="connsiteX21-161" fmla="*/ 423753 w 2019354"/>
                      <a:gd name="connsiteY21-162" fmla="*/ 1554679 h 1653659"/>
                      <a:gd name="connsiteX22-163" fmla="*/ 271353 w 2019354"/>
                      <a:gd name="connsiteY22-164" fmla="*/ 1320999 h 1653659"/>
                      <a:gd name="connsiteX23-165" fmla="*/ 400893 w 2019354"/>
                      <a:gd name="connsiteY23-166" fmla="*/ 1072079 h 1653659"/>
                      <a:gd name="connsiteX24-167" fmla="*/ 474553 w 2019354"/>
                      <a:gd name="connsiteY24-168" fmla="*/ 985719 h 1653659"/>
                      <a:gd name="connsiteX25-169" fmla="*/ 230713 w 2019354"/>
                      <a:gd name="connsiteY25-170" fmla="*/ 894279 h 1653659"/>
                      <a:gd name="connsiteX26-171" fmla="*/ 47833 w 2019354"/>
                      <a:gd name="connsiteY26-172" fmla="*/ 741879 h 1653659"/>
                      <a:gd name="connsiteX27-173" fmla="*/ 17353 w 2019354"/>
                      <a:gd name="connsiteY27-174" fmla="*/ 457399 h 1653659"/>
                      <a:gd name="connsiteX28-175" fmla="*/ 281513 w 2019354"/>
                      <a:gd name="connsiteY28-176" fmla="*/ 355799 h 1653659"/>
                      <a:gd name="connsiteX29-177" fmla="*/ 489793 w 2019354"/>
                      <a:gd name="connsiteY29-178" fmla="*/ 406599 h 1653659"/>
                      <a:gd name="connsiteX30" fmla="*/ 708233 w 2019354"/>
                      <a:gd name="connsiteY30" fmla="*/ 498039 h 1653659"/>
                      <a:gd name="connsiteX0-179" fmla="*/ 708233 w 2019200"/>
                      <a:gd name="connsiteY0-180" fmla="*/ 498039 h 1653659"/>
                      <a:gd name="connsiteX1-181" fmla="*/ 850473 w 2019200"/>
                      <a:gd name="connsiteY1-182" fmla="*/ 183079 h 1653659"/>
                      <a:gd name="connsiteX2-183" fmla="*/ 1195913 w 2019200"/>
                      <a:gd name="connsiteY2-184" fmla="*/ 199 h 1653659"/>
                      <a:gd name="connsiteX3-185" fmla="*/ 1439753 w 2019200"/>
                      <a:gd name="connsiteY3-186" fmla="*/ 152599 h 1653659"/>
                      <a:gd name="connsiteX4-187" fmla="*/ 1500713 w 2019200"/>
                      <a:gd name="connsiteY4-188" fmla="*/ 386279 h 1653659"/>
                      <a:gd name="connsiteX5-189" fmla="*/ 1388953 w 2019200"/>
                      <a:gd name="connsiteY5-190" fmla="*/ 548839 h 1653659"/>
                      <a:gd name="connsiteX6-191" fmla="*/ 1541353 w 2019200"/>
                      <a:gd name="connsiteY6-192" fmla="*/ 518359 h 1653659"/>
                      <a:gd name="connsiteX7-193" fmla="*/ 1927433 w 2019200"/>
                      <a:gd name="connsiteY7-194" fmla="*/ 640279 h 1653659"/>
                      <a:gd name="connsiteX8-195" fmla="*/ 2018873 w 2019200"/>
                      <a:gd name="connsiteY8-196" fmla="*/ 823159 h 1653659"/>
                      <a:gd name="connsiteX9-197" fmla="*/ 1947753 w 2019200"/>
                      <a:gd name="connsiteY9-198" fmla="*/ 995879 h 1653659"/>
                      <a:gd name="connsiteX10-199" fmla="*/ 1708993 w 2019200"/>
                      <a:gd name="connsiteY10-200" fmla="*/ 1087319 h 1653659"/>
                      <a:gd name="connsiteX11-201" fmla="*/ 1449913 w 2019200"/>
                      <a:gd name="connsiteY11-202" fmla="*/ 1066999 h 1653659"/>
                      <a:gd name="connsiteX12-203" fmla="*/ 1571833 w 2019200"/>
                      <a:gd name="connsiteY12-204" fmla="*/ 1300679 h 1653659"/>
                      <a:gd name="connsiteX13-205" fmla="*/ 1581993 w 2019200"/>
                      <a:gd name="connsiteY13-206" fmla="*/ 1290519 h 1653659"/>
                      <a:gd name="connsiteX14-207" fmla="*/ 1581993 w 2019200"/>
                      <a:gd name="connsiteY14-208" fmla="*/ 1463239 h 1653659"/>
                      <a:gd name="connsiteX15-209" fmla="*/ 1429593 w 2019200"/>
                      <a:gd name="connsiteY15-210" fmla="*/ 1635959 h 1653659"/>
                      <a:gd name="connsiteX16-211" fmla="*/ 1145113 w 2019200"/>
                      <a:gd name="connsiteY16-212" fmla="*/ 1635959 h 1653659"/>
                      <a:gd name="connsiteX17-213" fmla="*/ 1013033 w 2019200"/>
                      <a:gd name="connsiteY17-214" fmla="*/ 1529279 h 1653659"/>
                      <a:gd name="connsiteX18-215" fmla="*/ 921593 w 2019200"/>
                      <a:gd name="connsiteY18-216" fmla="*/ 1351479 h 1653659"/>
                      <a:gd name="connsiteX19-217" fmla="*/ 921593 w 2019200"/>
                      <a:gd name="connsiteY19-218" fmla="*/ 1361639 h 1653659"/>
                      <a:gd name="connsiteX20-219" fmla="*/ 789513 w 2019200"/>
                      <a:gd name="connsiteY20-220" fmla="*/ 1503879 h 1653659"/>
                      <a:gd name="connsiteX21-221" fmla="*/ 423753 w 2019200"/>
                      <a:gd name="connsiteY21-222" fmla="*/ 1554679 h 1653659"/>
                      <a:gd name="connsiteX22-223" fmla="*/ 271353 w 2019200"/>
                      <a:gd name="connsiteY22-224" fmla="*/ 1320999 h 1653659"/>
                      <a:gd name="connsiteX23-225" fmla="*/ 400893 w 2019200"/>
                      <a:gd name="connsiteY23-226" fmla="*/ 1072079 h 1653659"/>
                      <a:gd name="connsiteX24-227" fmla="*/ 474553 w 2019200"/>
                      <a:gd name="connsiteY24-228" fmla="*/ 985719 h 1653659"/>
                      <a:gd name="connsiteX25-229" fmla="*/ 230713 w 2019200"/>
                      <a:gd name="connsiteY25-230" fmla="*/ 894279 h 1653659"/>
                      <a:gd name="connsiteX26-231" fmla="*/ 47833 w 2019200"/>
                      <a:gd name="connsiteY26-232" fmla="*/ 741879 h 1653659"/>
                      <a:gd name="connsiteX27-233" fmla="*/ 17353 w 2019200"/>
                      <a:gd name="connsiteY27-234" fmla="*/ 457399 h 1653659"/>
                      <a:gd name="connsiteX28-235" fmla="*/ 281513 w 2019200"/>
                      <a:gd name="connsiteY28-236" fmla="*/ 355799 h 1653659"/>
                      <a:gd name="connsiteX29-237" fmla="*/ 489793 w 2019200"/>
                      <a:gd name="connsiteY29-238" fmla="*/ 406599 h 1653659"/>
                      <a:gd name="connsiteX30-239" fmla="*/ 708233 w 2019200"/>
                      <a:gd name="connsiteY30-240" fmla="*/ 498039 h 1653659"/>
                      <a:gd name="connsiteX0-241" fmla="*/ 708233 w 2019200"/>
                      <a:gd name="connsiteY0-242" fmla="*/ 498039 h 1653659"/>
                      <a:gd name="connsiteX1-243" fmla="*/ 850473 w 2019200"/>
                      <a:gd name="connsiteY1-244" fmla="*/ 183079 h 1653659"/>
                      <a:gd name="connsiteX2-245" fmla="*/ 1195913 w 2019200"/>
                      <a:gd name="connsiteY2-246" fmla="*/ 199 h 1653659"/>
                      <a:gd name="connsiteX3-247" fmla="*/ 1439753 w 2019200"/>
                      <a:gd name="connsiteY3-248" fmla="*/ 152599 h 1653659"/>
                      <a:gd name="connsiteX4-249" fmla="*/ 1500713 w 2019200"/>
                      <a:gd name="connsiteY4-250" fmla="*/ 386279 h 1653659"/>
                      <a:gd name="connsiteX5-251" fmla="*/ 1388953 w 2019200"/>
                      <a:gd name="connsiteY5-252" fmla="*/ 548839 h 1653659"/>
                      <a:gd name="connsiteX6-253" fmla="*/ 1576913 w 2019200"/>
                      <a:gd name="connsiteY6-254" fmla="*/ 536139 h 1653659"/>
                      <a:gd name="connsiteX7-255" fmla="*/ 1927433 w 2019200"/>
                      <a:gd name="connsiteY7-256" fmla="*/ 640279 h 1653659"/>
                      <a:gd name="connsiteX8-257" fmla="*/ 2018873 w 2019200"/>
                      <a:gd name="connsiteY8-258" fmla="*/ 823159 h 1653659"/>
                      <a:gd name="connsiteX9-259" fmla="*/ 1947753 w 2019200"/>
                      <a:gd name="connsiteY9-260" fmla="*/ 995879 h 1653659"/>
                      <a:gd name="connsiteX10-261" fmla="*/ 1708993 w 2019200"/>
                      <a:gd name="connsiteY10-262" fmla="*/ 1087319 h 1653659"/>
                      <a:gd name="connsiteX11-263" fmla="*/ 1449913 w 2019200"/>
                      <a:gd name="connsiteY11-264" fmla="*/ 1066999 h 1653659"/>
                      <a:gd name="connsiteX12-265" fmla="*/ 1571833 w 2019200"/>
                      <a:gd name="connsiteY12-266" fmla="*/ 1300679 h 1653659"/>
                      <a:gd name="connsiteX13-267" fmla="*/ 1581993 w 2019200"/>
                      <a:gd name="connsiteY13-268" fmla="*/ 1290519 h 1653659"/>
                      <a:gd name="connsiteX14-269" fmla="*/ 1581993 w 2019200"/>
                      <a:gd name="connsiteY14-270" fmla="*/ 1463239 h 1653659"/>
                      <a:gd name="connsiteX15-271" fmla="*/ 1429593 w 2019200"/>
                      <a:gd name="connsiteY15-272" fmla="*/ 1635959 h 1653659"/>
                      <a:gd name="connsiteX16-273" fmla="*/ 1145113 w 2019200"/>
                      <a:gd name="connsiteY16-274" fmla="*/ 1635959 h 1653659"/>
                      <a:gd name="connsiteX17-275" fmla="*/ 1013033 w 2019200"/>
                      <a:gd name="connsiteY17-276" fmla="*/ 1529279 h 1653659"/>
                      <a:gd name="connsiteX18-277" fmla="*/ 921593 w 2019200"/>
                      <a:gd name="connsiteY18-278" fmla="*/ 1351479 h 1653659"/>
                      <a:gd name="connsiteX19-279" fmla="*/ 921593 w 2019200"/>
                      <a:gd name="connsiteY19-280" fmla="*/ 1361639 h 1653659"/>
                      <a:gd name="connsiteX20-281" fmla="*/ 789513 w 2019200"/>
                      <a:gd name="connsiteY20-282" fmla="*/ 1503879 h 1653659"/>
                      <a:gd name="connsiteX21-283" fmla="*/ 423753 w 2019200"/>
                      <a:gd name="connsiteY21-284" fmla="*/ 1554679 h 1653659"/>
                      <a:gd name="connsiteX22-285" fmla="*/ 271353 w 2019200"/>
                      <a:gd name="connsiteY22-286" fmla="*/ 1320999 h 1653659"/>
                      <a:gd name="connsiteX23-287" fmla="*/ 400893 w 2019200"/>
                      <a:gd name="connsiteY23-288" fmla="*/ 1072079 h 1653659"/>
                      <a:gd name="connsiteX24-289" fmla="*/ 474553 w 2019200"/>
                      <a:gd name="connsiteY24-290" fmla="*/ 985719 h 1653659"/>
                      <a:gd name="connsiteX25-291" fmla="*/ 230713 w 2019200"/>
                      <a:gd name="connsiteY25-292" fmla="*/ 894279 h 1653659"/>
                      <a:gd name="connsiteX26-293" fmla="*/ 47833 w 2019200"/>
                      <a:gd name="connsiteY26-294" fmla="*/ 741879 h 1653659"/>
                      <a:gd name="connsiteX27-295" fmla="*/ 17353 w 2019200"/>
                      <a:gd name="connsiteY27-296" fmla="*/ 457399 h 1653659"/>
                      <a:gd name="connsiteX28-297" fmla="*/ 281513 w 2019200"/>
                      <a:gd name="connsiteY28-298" fmla="*/ 355799 h 1653659"/>
                      <a:gd name="connsiteX29-299" fmla="*/ 489793 w 2019200"/>
                      <a:gd name="connsiteY29-300" fmla="*/ 406599 h 1653659"/>
                      <a:gd name="connsiteX30-301" fmla="*/ 708233 w 2019200"/>
                      <a:gd name="connsiteY30-302" fmla="*/ 498039 h 1653659"/>
                      <a:gd name="connsiteX0-303" fmla="*/ 708233 w 2019200"/>
                      <a:gd name="connsiteY0-304" fmla="*/ 498023 h 1653643"/>
                      <a:gd name="connsiteX1-305" fmla="*/ 850473 w 2019200"/>
                      <a:gd name="connsiteY1-306" fmla="*/ 183063 h 1653643"/>
                      <a:gd name="connsiteX2-307" fmla="*/ 1195913 w 2019200"/>
                      <a:gd name="connsiteY2-308" fmla="*/ 183 h 1653643"/>
                      <a:gd name="connsiteX3-309" fmla="*/ 1439753 w 2019200"/>
                      <a:gd name="connsiteY3-310" fmla="*/ 152583 h 1653643"/>
                      <a:gd name="connsiteX4-311" fmla="*/ 1477853 w 2019200"/>
                      <a:gd name="connsiteY4-312" fmla="*/ 332923 h 1653643"/>
                      <a:gd name="connsiteX5-313" fmla="*/ 1388953 w 2019200"/>
                      <a:gd name="connsiteY5-314" fmla="*/ 548823 h 1653643"/>
                      <a:gd name="connsiteX6-315" fmla="*/ 1576913 w 2019200"/>
                      <a:gd name="connsiteY6-316" fmla="*/ 536123 h 1653643"/>
                      <a:gd name="connsiteX7-317" fmla="*/ 1927433 w 2019200"/>
                      <a:gd name="connsiteY7-318" fmla="*/ 640263 h 1653643"/>
                      <a:gd name="connsiteX8-319" fmla="*/ 2018873 w 2019200"/>
                      <a:gd name="connsiteY8-320" fmla="*/ 823143 h 1653643"/>
                      <a:gd name="connsiteX9-321" fmla="*/ 1947753 w 2019200"/>
                      <a:gd name="connsiteY9-322" fmla="*/ 995863 h 1653643"/>
                      <a:gd name="connsiteX10-323" fmla="*/ 1708993 w 2019200"/>
                      <a:gd name="connsiteY10-324" fmla="*/ 1087303 h 1653643"/>
                      <a:gd name="connsiteX11-325" fmla="*/ 1449913 w 2019200"/>
                      <a:gd name="connsiteY11-326" fmla="*/ 1066983 h 1653643"/>
                      <a:gd name="connsiteX12-327" fmla="*/ 1571833 w 2019200"/>
                      <a:gd name="connsiteY12-328" fmla="*/ 1300663 h 1653643"/>
                      <a:gd name="connsiteX13-329" fmla="*/ 1581993 w 2019200"/>
                      <a:gd name="connsiteY13-330" fmla="*/ 1290503 h 1653643"/>
                      <a:gd name="connsiteX14-331" fmla="*/ 1581993 w 2019200"/>
                      <a:gd name="connsiteY14-332" fmla="*/ 1463223 h 1653643"/>
                      <a:gd name="connsiteX15-333" fmla="*/ 1429593 w 2019200"/>
                      <a:gd name="connsiteY15-334" fmla="*/ 1635943 h 1653643"/>
                      <a:gd name="connsiteX16-335" fmla="*/ 1145113 w 2019200"/>
                      <a:gd name="connsiteY16-336" fmla="*/ 1635943 h 1653643"/>
                      <a:gd name="connsiteX17-337" fmla="*/ 1013033 w 2019200"/>
                      <a:gd name="connsiteY17-338" fmla="*/ 1529263 h 1653643"/>
                      <a:gd name="connsiteX18-339" fmla="*/ 921593 w 2019200"/>
                      <a:gd name="connsiteY18-340" fmla="*/ 1351463 h 1653643"/>
                      <a:gd name="connsiteX19-341" fmla="*/ 921593 w 2019200"/>
                      <a:gd name="connsiteY19-342" fmla="*/ 1361623 h 1653643"/>
                      <a:gd name="connsiteX20-343" fmla="*/ 789513 w 2019200"/>
                      <a:gd name="connsiteY20-344" fmla="*/ 1503863 h 1653643"/>
                      <a:gd name="connsiteX21-345" fmla="*/ 423753 w 2019200"/>
                      <a:gd name="connsiteY21-346" fmla="*/ 1554663 h 1653643"/>
                      <a:gd name="connsiteX22-347" fmla="*/ 271353 w 2019200"/>
                      <a:gd name="connsiteY22-348" fmla="*/ 1320983 h 1653643"/>
                      <a:gd name="connsiteX23-349" fmla="*/ 400893 w 2019200"/>
                      <a:gd name="connsiteY23-350" fmla="*/ 1072063 h 1653643"/>
                      <a:gd name="connsiteX24-351" fmla="*/ 474553 w 2019200"/>
                      <a:gd name="connsiteY24-352" fmla="*/ 985703 h 1653643"/>
                      <a:gd name="connsiteX25-353" fmla="*/ 230713 w 2019200"/>
                      <a:gd name="connsiteY25-354" fmla="*/ 894263 h 1653643"/>
                      <a:gd name="connsiteX26-355" fmla="*/ 47833 w 2019200"/>
                      <a:gd name="connsiteY26-356" fmla="*/ 741863 h 1653643"/>
                      <a:gd name="connsiteX27-357" fmla="*/ 17353 w 2019200"/>
                      <a:gd name="connsiteY27-358" fmla="*/ 457383 h 1653643"/>
                      <a:gd name="connsiteX28-359" fmla="*/ 281513 w 2019200"/>
                      <a:gd name="connsiteY28-360" fmla="*/ 355783 h 1653643"/>
                      <a:gd name="connsiteX29-361" fmla="*/ 489793 w 2019200"/>
                      <a:gd name="connsiteY29-362" fmla="*/ 406583 h 1653643"/>
                      <a:gd name="connsiteX30-363" fmla="*/ 708233 w 2019200"/>
                      <a:gd name="connsiteY30-364" fmla="*/ 498023 h 1653643"/>
                      <a:gd name="connsiteX0-365" fmla="*/ 708233 w 2019200"/>
                      <a:gd name="connsiteY0-366" fmla="*/ 498023 h 1653643"/>
                      <a:gd name="connsiteX1-367" fmla="*/ 850473 w 2019200"/>
                      <a:gd name="connsiteY1-368" fmla="*/ 183063 h 1653643"/>
                      <a:gd name="connsiteX2-369" fmla="*/ 1195913 w 2019200"/>
                      <a:gd name="connsiteY2-370" fmla="*/ 183 h 1653643"/>
                      <a:gd name="connsiteX3-371" fmla="*/ 1439753 w 2019200"/>
                      <a:gd name="connsiteY3-372" fmla="*/ 152583 h 1653643"/>
                      <a:gd name="connsiteX4-373" fmla="*/ 1477853 w 2019200"/>
                      <a:gd name="connsiteY4-374" fmla="*/ 332923 h 1653643"/>
                      <a:gd name="connsiteX5-375" fmla="*/ 1427053 w 2019200"/>
                      <a:gd name="connsiteY5-376" fmla="*/ 546283 h 1653643"/>
                      <a:gd name="connsiteX6-377" fmla="*/ 1576913 w 2019200"/>
                      <a:gd name="connsiteY6-378" fmla="*/ 536123 h 1653643"/>
                      <a:gd name="connsiteX7-379" fmla="*/ 1927433 w 2019200"/>
                      <a:gd name="connsiteY7-380" fmla="*/ 640263 h 1653643"/>
                      <a:gd name="connsiteX8-381" fmla="*/ 2018873 w 2019200"/>
                      <a:gd name="connsiteY8-382" fmla="*/ 823143 h 1653643"/>
                      <a:gd name="connsiteX9-383" fmla="*/ 1947753 w 2019200"/>
                      <a:gd name="connsiteY9-384" fmla="*/ 995863 h 1653643"/>
                      <a:gd name="connsiteX10-385" fmla="*/ 1708993 w 2019200"/>
                      <a:gd name="connsiteY10-386" fmla="*/ 1087303 h 1653643"/>
                      <a:gd name="connsiteX11-387" fmla="*/ 1449913 w 2019200"/>
                      <a:gd name="connsiteY11-388" fmla="*/ 1066983 h 1653643"/>
                      <a:gd name="connsiteX12-389" fmla="*/ 1571833 w 2019200"/>
                      <a:gd name="connsiteY12-390" fmla="*/ 1300663 h 1653643"/>
                      <a:gd name="connsiteX13-391" fmla="*/ 1581993 w 2019200"/>
                      <a:gd name="connsiteY13-392" fmla="*/ 1290503 h 1653643"/>
                      <a:gd name="connsiteX14-393" fmla="*/ 1581993 w 2019200"/>
                      <a:gd name="connsiteY14-394" fmla="*/ 1463223 h 1653643"/>
                      <a:gd name="connsiteX15-395" fmla="*/ 1429593 w 2019200"/>
                      <a:gd name="connsiteY15-396" fmla="*/ 1635943 h 1653643"/>
                      <a:gd name="connsiteX16-397" fmla="*/ 1145113 w 2019200"/>
                      <a:gd name="connsiteY16-398" fmla="*/ 1635943 h 1653643"/>
                      <a:gd name="connsiteX17-399" fmla="*/ 1013033 w 2019200"/>
                      <a:gd name="connsiteY17-400" fmla="*/ 1529263 h 1653643"/>
                      <a:gd name="connsiteX18-401" fmla="*/ 921593 w 2019200"/>
                      <a:gd name="connsiteY18-402" fmla="*/ 1351463 h 1653643"/>
                      <a:gd name="connsiteX19-403" fmla="*/ 921593 w 2019200"/>
                      <a:gd name="connsiteY19-404" fmla="*/ 1361623 h 1653643"/>
                      <a:gd name="connsiteX20-405" fmla="*/ 789513 w 2019200"/>
                      <a:gd name="connsiteY20-406" fmla="*/ 1503863 h 1653643"/>
                      <a:gd name="connsiteX21-407" fmla="*/ 423753 w 2019200"/>
                      <a:gd name="connsiteY21-408" fmla="*/ 1554663 h 1653643"/>
                      <a:gd name="connsiteX22-409" fmla="*/ 271353 w 2019200"/>
                      <a:gd name="connsiteY22-410" fmla="*/ 1320983 h 1653643"/>
                      <a:gd name="connsiteX23-411" fmla="*/ 400893 w 2019200"/>
                      <a:gd name="connsiteY23-412" fmla="*/ 1072063 h 1653643"/>
                      <a:gd name="connsiteX24-413" fmla="*/ 474553 w 2019200"/>
                      <a:gd name="connsiteY24-414" fmla="*/ 985703 h 1653643"/>
                      <a:gd name="connsiteX25-415" fmla="*/ 230713 w 2019200"/>
                      <a:gd name="connsiteY25-416" fmla="*/ 894263 h 1653643"/>
                      <a:gd name="connsiteX26-417" fmla="*/ 47833 w 2019200"/>
                      <a:gd name="connsiteY26-418" fmla="*/ 741863 h 1653643"/>
                      <a:gd name="connsiteX27-419" fmla="*/ 17353 w 2019200"/>
                      <a:gd name="connsiteY27-420" fmla="*/ 457383 h 1653643"/>
                      <a:gd name="connsiteX28-421" fmla="*/ 281513 w 2019200"/>
                      <a:gd name="connsiteY28-422" fmla="*/ 355783 h 1653643"/>
                      <a:gd name="connsiteX29-423" fmla="*/ 489793 w 2019200"/>
                      <a:gd name="connsiteY29-424" fmla="*/ 406583 h 1653643"/>
                      <a:gd name="connsiteX30-425" fmla="*/ 708233 w 2019200"/>
                      <a:gd name="connsiteY30-426" fmla="*/ 498023 h 1653643"/>
                      <a:gd name="connsiteX0-427" fmla="*/ 708233 w 2019200"/>
                      <a:gd name="connsiteY0-428" fmla="*/ 498023 h 1653643"/>
                      <a:gd name="connsiteX1-429" fmla="*/ 850473 w 2019200"/>
                      <a:gd name="connsiteY1-430" fmla="*/ 183063 h 1653643"/>
                      <a:gd name="connsiteX2-431" fmla="*/ 1195913 w 2019200"/>
                      <a:gd name="connsiteY2-432" fmla="*/ 183 h 1653643"/>
                      <a:gd name="connsiteX3-433" fmla="*/ 1439753 w 2019200"/>
                      <a:gd name="connsiteY3-434" fmla="*/ 152583 h 1653643"/>
                      <a:gd name="connsiteX4-435" fmla="*/ 1477853 w 2019200"/>
                      <a:gd name="connsiteY4-436" fmla="*/ 332923 h 1653643"/>
                      <a:gd name="connsiteX5-437" fmla="*/ 1427053 w 2019200"/>
                      <a:gd name="connsiteY5-438" fmla="*/ 546283 h 1653643"/>
                      <a:gd name="connsiteX6-439" fmla="*/ 1622633 w 2019200"/>
                      <a:gd name="connsiteY6-440" fmla="*/ 558983 h 1653643"/>
                      <a:gd name="connsiteX7-441" fmla="*/ 1927433 w 2019200"/>
                      <a:gd name="connsiteY7-442" fmla="*/ 640263 h 1653643"/>
                      <a:gd name="connsiteX8-443" fmla="*/ 2018873 w 2019200"/>
                      <a:gd name="connsiteY8-444" fmla="*/ 823143 h 1653643"/>
                      <a:gd name="connsiteX9-445" fmla="*/ 1947753 w 2019200"/>
                      <a:gd name="connsiteY9-446" fmla="*/ 995863 h 1653643"/>
                      <a:gd name="connsiteX10-447" fmla="*/ 1708993 w 2019200"/>
                      <a:gd name="connsiteY10-448" fmla="*/ 1087303 h 1653643"/>
                      <a:gd name="connsiteX11-449" fmla="*/ 1449913 w 2019200"/>
                      <a:gd name="connsiteY11-450" fmla="*/ 1066983 h 1653643"/>
                      <a:gd name="connsiteX12-451" fmla="*/ 1571833 w 2019200"/>
                      <a:gd name="connsiteY12-452" fmla="*/ 1300663 h 1653643"/>
                      <a:gd name="connsiteX13-453" fmla="*/ 1581993 w 2019200"/>
                      <a:gd name="connsiteY13-454" fmla="*/ 1290503 h 1653643"/>
                      <a:gd name="connsiteX14-455" fmla="*/ 1581993 w 2019200"/>
                      <a:gd name="connsiteY14-456" fmla="*/ 1463223 h 1653643"/>
                      <a:gd name="connsiteX15-457" fmla="*/ 1429593 w 2019200"/>
                      <a:gd name="connsiteY15-458" fmla="*/ 1635943 h 1653643"/>
                      <a:gd name="connsiteX16-459" fmla="*/ 1145113 w 2019200"/>
                      <a:gd name="connsiteY16-460" fmla="*/ 1635943 h 1653643"/>
                      <a:gd name="connsiteX17-461" fmla="*/ 1013033 w 2019200"/>
                      <a:gd name="connsiteY17-462" fmla="*/ 1529263 h 1653643"/>
                      <a:gd name="connsiteX18-463" fmla="*/ 921593 w 2019200"/>
                      <a:gd name="connsiteY18-464" fmla="*/ 1351463 h 1653643"/>
                      <a:gd name="connsiteX19-465" fmla="*/ 921593 w 2019200"/>
                      <a:gd name="connsiteY19-466" fmla="*/ 1361623 h 1653643"/>
                      <a:gd name="connsiteX20-467" fmla="*/ 789513 w 2019200"/>
                      <a:gd name="connsiteY20-468" fmla="*/ 1503863 h 1653643"/>
                      <a:gd name="connsiteX21-469" fmla="*/ 423753 w 2019200"/>
                      <a:gd name="connsiteY21-470" fmla="*/ 1554663 h 1653643"/>
                      <a:gd name="connsiteX22-471" fmla="*/ 271353 w 2019200"/>
                      <a:gd name="connsiteY22-472" fmla="*/ 1320983 h 1653643"/>
                      <a:gd name="connsiteX23-473" fmla="*/ 400893 w 2019200"/>
                      <a:gd name="connsiteY23-474" fmla="*/ 1072063 h 1653643"/>
                      <a:gd name="connsiteX24-475" fmla="*/ 474553 w 2019200"/>
                      <a:gd name="connsiteY24-476" fmla="*/ 985703 h 1653643"/>
                      <a:gd name="connsiteX25-477" fmla="*/ 230713 w 2019200"/>
                      <a:gd name="connsiteY25-478" fmla="*/ 894263 h 1653643"/>
                      <a:gd name="connsiteX26-479" fmla="*/ 47833 w 2019200"/>
                      <a:gd name="connsiteY26-480" fmla="*/ 741863 h 1653643"/>
                      <a:gd name="connsiteX27-481" fmla="*/ 17353 w 2019200"/>
                      <a:gd name="connsiteY27-482" fmla="*/ 457383 h 1653643"/>
                      <a:gd name="connsiteX28-483" fmla="*/ 281513 w 2019200"/>
                      <a:gd name="connsiteY28-484" fmla="*/ 355783 h 1653643"/>
                      <a:gd name="connsiteX29-485" fmla="*/ 489793 w 2019200"/>
                      <a:gd name="connsiteY29-486" fmla="*/ 406583 h 1653643"/>
                      <a:gd name="connsiteX30-487" fmla="*/ 708233 w 2019200"/>
                      <a:gd name="connsiteY30-488" fmla="*/ 498023 h 1653643"/>
                      <a:gd name="connsiteX0-489" fmla="*/ 708233 w 2019200"/>
                      <a:gd name="connsiteY0-490" fmla="*/ 498156 h 1653776"/>
                      <a:gd name="connsiteX1-491" fmla="*/ 878413 w 2019200"/>
                      <a:gd name="connsiteY1-492" fmla="*/ 193356 h 1653776"/>
                      <a:gd name="connsiteX2-493" fmla="*/ 1195913 w 2019200"/>
                      <a:gd name="connsiteY2-494" fmla="*/ 316 h 1653776"/>
                      <a:gd name="connsiteX3-495" fmla="*/ 1439753 w 2019200"/>
                      <a:gd name="connsiteY3-496" fmla="*/ 152716 h 1653776"/>
                      <a:gd name="connsiteX4-497" fmla="*/ 1477853 w 2019200"/>
                      <a:gd name="connsiteY4-498" fmla="*/ 333056 h 1653776"/>
                      <a:gd name="connsiteX5-499" fmla="*/ 1427053 w 2019200"/>
                      <a:gd name="connsiteY5-500" fmla="*/ 546416 h 1653776"/>
                      <a:gd name="connsiteX6-501" fmla="*/ 1622633 w 2019200"/>
                      <a:gd name="connsiteY6-502" fmla="*/ 559116 h 1653776"/>
                      <a:gd name="connsiteX7-503" fmla="*/ 1927433 w 2019200"/>
                      <a:gd name="connsiteY7-504" fmla="*/ 640396 h 1653776"/>
                      <a:gd name="connsiteX8-505" fmla="*/ 2018873 w 2019200"/>
                      <a:gd name="connsiteY8-506" fmla="*/ 823276 h 1653776"/>
                      <a:gd name="connsiteX9-507" fmla="*/ 1947753 w 2019200"/>
                      <a:gd name="connsiteY9-508" fmla="*/ 995996 h 1653776"/>
                      <a:gd name="connsiteX10-509" fmla="*/ 1708993 w 2019200"/>
                      <a:gd name="connsiteY10-510" fmla="*/ 1087436 h 1653776"/>
                      <a:gd name="connsiteX11-511" fmla="*/ 1449913 w 2019200"/>
                      <a:gd name="connsiteY11-512" fmla="*/ 1067116 h 1653776"/>
                      <a:gd name="connsiteX12-513" fmla="*/ 1571833 w 2019200"/>
                      <a:gd name="connsiteY12-514" fmla="*/ 1300796 h 1653776"/>
                      <a:gd name="connsiteX13-515" fmla="*/ 1581993 w 2019200"/>
                      <a:gd name="connsiteY13-516" fmla="*/ 1290636 h 1653776"/>
                      <a:gd name="connsiteX14-517" fmla="*/ 1581993 w 2019200"/>
                      <a:gd name="connsiteY14-518" fmla="*/ 1463356 h 1653776"/>
                      <a:gd name="connsiteX15-519" fmla="*/ 1429593 w 2019200"/>
                      <a:gd name="connsiteY15-520" fmla="*/ 1636076 h 1653776"/>
                      <a:gd name="connsiteX16-521" fmla="*/ 1145113 w 2019200"/>
                      <a:gd name="connsiteY16-522" fmla="*/ 1636076 h 1653776"/>
                      <a:gd name="connsiteX17-523" fmla="*/ 1013033 w 2019200"/>
                      <a:gd name="connsiteY17-524" fmla="*/ 1529396 h 1653776"/>
                      <a:gd name="connsiteX18-525" fmla="*/ 921593 w 2019200"/>
                      <a:gd name="connsiteY18-526" fmla="*/ 1351596 h 1653776"/>
                      <a:gd name="connsiteX19-527" fmla="*/ 921593 w 2019200"/>
                      <a:gd name="connsiteY19-528" fmla="*/ 1361756 h 1653776"/>
                      <a:gd name="connsiteX20-529" fmla="*/ 789513 w 2019200"/>
                      <a:gd name="connsiteY20-530" fmla="*/ 1503996 h 1653776"/>
                      <a:gd name="connsiteX21-531" fmla="*/ 423753 w 2019200"/>
                      <a:gd name="connsiteY21-532" fmla="*/ 1554796 h 1653776"/>
                      <a:gd name="connsiteX22-533" fmla="*/ 271353 w 2019200"/>
                      <a:gd name="connsiteY22-534" fmla="*/ 1321116 h 1653776"/>
                      <a:gd name="connsiteX23-535" fmla="*/ 400893 w 2019200"/>
                      <a:gd name="connsiteY23-536" fmla="*/ 1072196 h 1653776"/>
                      <a:gd name="connsiteX24-537" fmla="*/ 474553 w 2019200"/>
                      <a:gd name="connsiteY24-538" fmla="*/ 985836 h 1653776"/>
                      <a:gd name="connsiteX25-539" fmla="*/ 230713 w 2019200"/>
                      <a:gd name="connsiteY25-540" fmla="*/ 894396 h 1653776"/>
                      <a:gd name="connsiteX26-541" fmla="*/ 47833 w 2019200"/>
                      <a:gd name="connsiteY26-542" fmla="*/ 741996 h 1653776"/>
                      <a:gd name="connsiteX27-543" fmla="*/ 17353 w 2019200"/>
                      <a:gd name="connsiteY27-544" fmla="*/ 457516 h 1653776"/>
                      <a:gd name="connsiteX28-545" fmla="*/ 281513 w 2019200"/>
                      <a:gd name="connsiteY28-546" fmla="*/ 355916 h 1653776"/>
                      <a:gd name="connsiteX29-547" fmla="*/ 489793 w 2019200"/>
                      <a:gd name="connsiteY29-548" fmla="*/ 406716 h 1653776"/>
                      <a:gd name="connsiteX30-549" fmla="*/ 708233 w 2019200"/>
                      <a:gd name="connsiteY30-550" fmla="*/ 498156 h 1653776"/>
                      <a:gd name="connsiteX0-551" fmla="*/ 708233 w 2019200"/>
                      <a:gd name="connsiteY0-552" fmla="*/ 498156 h 1653776"/>
                      <a:gd name="connsiteX1-553" fmla="*/ 878413 w 2019200"/>
                      <a:gd name="connsiteY1-554" fmla="*/ 193356 h 1653776"/>
                      <a:gd name="connsiteX2-555" fmla="*/ 1195913 w 2019200"/>
                      <a:gd name="connsiteY2-556" fmla="*/ 316 h 1653776"/>
                      <a:gd name="connsiteX3-557" fmla="*/ 1439753 w 2019200"/>
                      <a:gd name="connsiteY3-558" fmla="*/ 152716 h 1653776"/>
                      <a:gd name="connsiteX4-559" fmla="*/ 1477853 w 2019200"/>
                      <a:gd name="connsiteY4-560" fmla="*/ 333056 h 1653776"/>
                      <a:gd name="connsiteX5-561" fmla="*/ 1427053 w 2019200"/>
                      <a:gd name="connsiteY5-562" fmla="*/ 546416 h 1653776"/>
                      <a:gd name="connsiteX6-563" fmla="*/ 1622633 w 2019200"/>
                      <a:gd name="connsiteY6-564" fmla="*/ 559116 h 1653776"/>
                      <a:gd name="connsiteX7-565" fmla="*/ 1927433 w 2019200"/>
                      <a:gd name="connsiteY7-566" fmla="*/ 640396 h 1653776"/>
                      <a:gd name="connsiteX8-567" fmla="*/ 2018873 w 2019200"/>
                      <a:gd name="connsiteY8-568" fmla="*/ 823276 h 1653776"/>
                      <a:gd name="connsiteX9-569" fmla="*/ 1947753 w 2019200"/>
                      <a:gd name="connsiteY9-570" fmla="*/ 995996 h 1653776"/>
                      <a:gd name="connsiteX10-571" fmla="*/ 1708993 w 2019200"/>
                      <a:gd name="connsiteY10-572" fmla="*/ 1087436 h 1653776"/>
                      <a:gd name="connsiteX11-573" fmla="*/ 1449913 w 2019200"/>
                      <a:gd name="connsiteY11-574" fmla="*/ 1067116 h 1653776"/>
                      <a:gd name="connsiteX12-575" fmla="*/ 1571833 w 2019200"/>
                      <a:gd name="connsiteY12-576" fmla="*/ 1300796 h 1653776"/>
                      <a:gd name="connsiteX13-577" fmla="*/ 1581993 w 2019200"/>
                      <a:gd name="connsiteY13-578" fmla="*/ 1290636 h 1653776"/>
                      <a:gd name="connsiteX14-579" fmla="*/ 1581993 w 2019200"/>
                      <a:gd name="connsiteY14-580" fmla="*/ 1463356 h 1653776"/>
                      <a:gd name="connsiteX15-581" fmla="*/ 1429593 w 2019200"/>
                      <a:gd name="connsiteY15-582" fmla="*/ 1636076 h 1653776"/>
                      <a:gd name="connsiteX16-583" fmla="*/ 1145113 w 2019200"/>
                      <a:gd name="connsiteY16-584" fmla="*/ 1636076 h 1653776"/>
                      <a:gd name="connsiteX17-585" fmla="*/ 1013033 w 2019200"/>
                      <a:gd name="connsiteY17-586" fmla="*/ 1529396 h 1653776"/>
                      <a:gd name="connsiteX18-587" fmla="*/ 921593 w 2019200"/>
                      <a:gd name="connsiteY18-588" fmla="*/ 1351596 h 1653776"/>
                      <a:gd name="connsiteX19-589" fmla="*/ 921593 w 2019200"/>
                      <a:gd name="connsiteY19-590" fmla="*/ 1361756 h 1653776"/>
                      <a:gd name="connsiteX20-591" fmla="*/ 789513 w 2019200"/>
                      <a:gd name="connsiteY20-592" fmla="*/ 1503996 h 1653776"/>
                      <a:gd name="connsiteX21-593" fmla="*/ 423753 w 2019200"/>
                      <a:gd name="connsiteY21-594" fmla="*/ 1554796 h 1653776"/>
                      <a:gd name="connsiteX22-595" fmla="*/ 271353 w 2019200"/>
                      <a:gd name="connsiteY22-596" fmla="*/ 1321116 h 1653776"/>
                      <a:gd name="connsiteX23-597" fmla="*/ 400893 w 2019200"/>
                      <a:gd name="connsiteY23-598" fmla="*/ 1072196 h 1653776"/>
                      <a:gd name="connsiteX24-599" fmla="*/ 474553 w 2019200"/>
                      <a:gd name="connsiteY24-600" fmla="*/ 985836 h 1653776"/>
                      <a:gd name="connsiteX25-601" fmla="*/ 230713 w 2019200"/>
                      <a:gd name="connsiteY25-602" fmla="*/ 894396 h 1653776"/>
                      <a:gd name="connsiteX26-603" fmla="*/ 47833 w 2019200"/>
                      <a:gd name="connsiteY26-604" fmla="*/ 741996 h 1653776"/>
                      <a:gd name="connsiteX27-605" fmla="*/ 17353 w 2019200"/>
                      <a:gd name="connsiteY27-606" fmla="*/ 457516 h 1653776"/>
                      <a:gd name="connsiteX28-607" fmla="*/ 281513 w 2019200"/>
                      <a:gd name="connsiteY28-608" fmla="*/ 355916 h 1653776"/>
                      <a:gd name="connsiteX29-609" fmla="*/ 489793 w 2019200"/>
                      <a:gd name="connsiteY29-610" fmla="*/ 406716 h 1653776"/>
                      <a:gd name="connsiteX30-611" fmla="*/ 708233 w 2019200"/>
                      <a:gd name="connsiteY30-612" fmla="*/ 498156 h 1653776"/>
                      <a:gd name="connsiteX0-613" fmla="*/ 710773 w 2019200"/>
                      <a:gd name="connsiteY0-614" fmla="*/ 477836 h 1653776"/>
                      <a:gd name="connsiteX1-615" fmla="*/ 878413 w 2019200"/>
                      <a:gd name="connsiteY1-616" fmla="*/ 193356 h 1653776"/>
                      <a:gd name="connsiteX2-617" fmla="*/ 1195913 w 2019200"/>
                      <a:gd name="connsiteY2-618" fmla="*/ 316 h 1653776"/>
                      <a:gd name="connsiteX3-619" fmla="*/ 1439753 w 2019200"/>
                      <a:gd name="connsiteY3-620" fmla="*/ 152716 h 1653776"/>
                      <a:gd name="connsiteX4-621" fmla="*/ 1477853 w 2019200"/>
                      <a:gd name="connsiteY4-622" fmla="*/ 333056 h 1653776"/>
                      <a:gd name="connsiteX5-623" fmla="*/ 1427053 w 2019200"/>
                      <a:gd name="connsiteY5-624" fmla="*/ 546416 h 1653776"/>
                      <a:gd name="connsiteX6-625" fmla="*/ 1622633 w 2019200"/>
                      <a:gd name="connsiteY6-626" fmla="*/ 559116 h 1653776"/>
                      <a:gd name="connsiteX7-627" fmla="*/ 1927433 w 2019200"/>
                      <a:gd name="connsiteY7-628" fmla="*/ 640396 h 1653776"/>
                      <a:gd name="connsiteX8-629" fmla="*/ 2018873 w 2019200"/>
                      <a:gd name="connsiteY8-630" fmla="*/ 823276 h 1653776"/>
                      <a:gd name="connsiteX9-631" fmla="*/ 1947753 w 2019200"/>
                      <a:gd name="connsiteY9-632" fmla="*/ 995996 h 1653776"/>
                      <a:gd name="connsiteX10-633" fmla="*/ 1708993 w 2019200"/>
                      <a:gd name="connsiteY10-634" fmla="*/ 1087436 h 1653776"/>
                      <a:gd name="connsiteX11-635" fmla="*/ 1449913 w 2019200"/>
                      <a:gd name="connsiteY11-636" fmla="*/ 1067116 h 1653776"/>
                      <a:gd name="connsiteX12-637" fmla="*/ 1571833 w 2019200"/>
                      <a:gd name="connsiteY12-638" fmla="*/ 1300796 h 1653776"/>
                      <a:gd name="connsiteX13-639" fmla="*/ 1581993 w 2019200"/>
                      <a:gd name="connsiteY13-640" fmla="*/ 1290636 h 1653776"/>
                      <a:gd name="connsiteX14-641" fmla="*/ 1581993 w 2019200"/>
                      <a:gd name="connsiteY14-642" fmla="*/ 1463356 h 1653776"/>
                      <a:gd name="connsiteX15-643" fmla="*/ 1429593 w 2019200"/>
                      <a:gd name="connsiteY15-644" fmla="*/ 1636076 h 1653776"/>
                      <a:gd name="connsiteX16-645" fmla="*/ 1145113 w 2019200"/>
                      <a:gd name="connsiteY16-646" fmla="*/ 1636076 h 1653776"/>
                      <a:gd name="connsiteX17-647" fmla="*/ 1013033 w 2019200"/>
                      <a:gd name="connsiteY17-648" fmla="*/ 1529396 h 1653776"/>
                      <a:gd name="connsiteX18-649" fmla="*/ 921593 w 2019200"/>
                      <a:gd name="connsiteY18-650" fmla="*/ 1351596 h 1653776"/>
                      <a:gd name="connsiteX19-651" fmla="*/ 921593 w 2019200"/>
                      <a:gd name="connsiteY19-652" fmla="*/ 1361756 h 1653776"/>
                      <a:gd name="connsiteX20-653" fmla="*/ 789513 w 2019200"/>
                      <a:gd name="connsiteY20-654" fmla="*/ 1503996 h 1653776"/>
                      <a:gd name="connsiteX21-655" fmla="*/ 423753 w 2019200"/>
                      <a:gd name="connsiteY21-656" fmla="*/ 1554796 h 1653776"/>
                      <a:gd name="connsiteX22-657" fmla="*/ 271353 w 2019200"/>
                      <a:gd name="connsiteY22-658" fmla="*/ 1321116 h 1653776"/>
                      <a:gd name="connsiteX23-659" fmla="*/ 400893 w 2019200"/>
                      <a:gd name="connsiteY23-660" fmla="*/ 1072196 h 1653776"/>
                      <a:gd name="connsiteX24-661" fmla="*/ 474553 w 2019200"/>
                      <a:gd name="connsiteY24-662" fmla="*/ 985836 h 1653776"/>
                      <a:gd name="connsiteX25-663" fmla="*/ 230713 w 2019200"/>
                      <a:gd name="connsiteY25-664" fmla="*/ 894396 h 1653776"/>
                      <a:gd name="connsiteX26-665" fmla="*/ 47833 w 2019200"/>
                      <a:gd name="connsiteY26-666" fmla="*/ 741996 h 1653776"/>
                      <a:gd name="connsiteX27-667" fmla="*/ 17353 w 2019200"/>
                      <a:gd name="connsiteY27-668" fmla="*/ 457516 h 1653776"/>
                      <a:gd name="connsiteX28-669" fmla="*/ 281513 w 2019200"/>
                      <a:gd name="connsiteY28-670" fmla="*/ 355916 h 1653776"/>
                      <a:gd name="connsiteX29-671" fmla="*/ 489793 w 2019200"/>
                      <a:gd name="connsiteY29-672" fmla="*/ 406716 h 1653776"/>
                      <a:gd name="connsiteX30-673" fmla="*/ 710773 w 2019200"/>
                      <a:gd name="connsiteY30-674" fmla="*/ 477836 h 1653776"/>
                      <a:gd name="connsiteX0-675" fmla="*/ 710773 w 2019200"/>
                      <a:gd name="connsiteY0-676" fmla="*/ 449982 h 1625922"/>
                      <a:gd name="connsiteX1-677" fmla="*/ 878413 w 2019200"/>
                      <a:gd name="connsiteY1-678" fmla="*/ 165502 h 1625922"/>
                      <a:gd name="connsiteX2-679" fmla="*/ 1198453 w 2019200"/>
                      <a:gd name="connsiteY2-680" fmla="*/ 402 h 1625922"/>
                      <a:gd name="connsiteX3-681" fmla="*/ 1439753 w 2019200"/>
                      <a:gd name="connsiteY3-682" fmla="*/ 124862 h 1625922"/>
                      <a:gd name="connsiteX4-683" fmla="*/ 1477853 w 2019200"/>
                      <a:gd name="connsiteY4-684" fmla="*/ 305202 h 1625922"/>
                      <a:gd name="connsiteX5-685" fmla="*/ 1427053 w 2019200"/>
                      <a:gd name="connsiteY5-686" fmla="*/ 518562 h 1625922"/>
                      <a:gd name="connsiteX6-687" fmla="*/ 1622633 w 2019200"/>
                      <a:gd name="connsiteY6-688" fmla="*/ 531262 h 1625922"/>
                      <a:gd name="connsiteX7-689" fmla="*/ 1927433 w 2019200"/>
                      <a:gd name="connsiteY7-690" fmla="*/ 612542 h 1625922"/>
                      <a:gd name="connsiteX8-691" fmla="*/ 2018873 w 2019200"/>
                      <a:gd name="connsiteY8-692" fmla="*/ 795422 h 1625922"/>
                      <a:gd name="connsiteX9-693" fmla="*/ 1947753 w 2019200"/>
                      <a:gd name="connsiteY9-694" fmla="*/ 968142 h 1625922"/>
                      <a:gd name="connsiteX10-695" fmla="*/ 1708993 w 2019200"/>
                      <a:gd name="connsiteY10-696" fmla="*/ 1059582 h 1625922"/>
                      <a:gd name="connsiteX11-697" fmla="*/ 1449913 w 2019200"/>
                      <a:gd name="connsiteY11-698" fmla="*/ 1039262 h 1625922"/>
                      <a:gd name="connsiteX12-699" fmla="*/ 1571833 w 2019200"/>
                      <a:gd name="connsiteY12-700" fmla="*/ 1272942 h 1625922"/>
                      <a:gd name="connsiteX13-701" fmla="*/ 1581993 w 2019200"/>
                      <a:gd name="connsiteY13-702" fmla="*/ 1262782 h 1625922"/>
                      <a:gd name="connsiteX14-703" fmla="*/ 1581993 w 2019200"/>
                      <a:gd name="connsiteY14-704" fmla="*/ 1435502 h 1625922"/>
                      <a:gd name="connsiteX15-705" fmla="*/ 1429593 w 2019200"/>
                      <a:gd name="connsiteY15-706" fmla="*/ 1608222 h 1625922"/>
                      <a:gd name="connsiteX16-707" fmla="*/ 1145113 w 2019200"/>
                      <a:gd name="connsiteY16-708" fmla="*/ 1608222 h 1625922"/>
                      <a:gd name="connsiteX17-709" fmla="*/ 1013033 w 2019200"/>
                      <a:gd name="connsiteY17-710" fmla="*/ 1501542 h 1625922"/>
                      <a:gd name="connsiteX18-711" fmla="*/ 921593 w 2019200"/>
                      <a:gd name="connsiteY18-712" fmla="*/ 1323742 h 1625922"/>
                      <a:gd name="connsiteX19-713" fmla="*/ 921593 w 2019200"/>
                      <a:gd name="connsiteY19-714" fmla="*/ 1333902 h 1625922"/>
                      <a:gd name="connsiteX20-715" fmla="*/ 789513 w 2019200"/>
                      <a:gd name="connsiteY20-716" fmla="*/ 1476142 h 1625922"/>
                      <a:gd name="connsiteX21-717" fmla="*/ 423753 w 2019200"/>
                      <a:gd name="connsiteY21-718" fmla="*/ 1526942 h 1625922"/>
                      <a:gd name="connsiteX22-719" fmla="*/ 271353 w 2019200"/>
                      <a:gd name="connsiteY22-720" fmla="*/ 1293262 h 1625922"/>
                      <a:gd name="connsiteX23-721" fmla="*/ 400893 w 2019200"/>
                      <a:gd name="connsiteY23-722" fmla="*/ 1044342 h 1625922"/>
                      <a:gd name="connsiteX24-723" fmla="*/ 474553 w 2019200"/>
                      <a:gd name="connsiteY24-724" fmla="*/ 957982 h 1625922"/>
                      <a:gd name="connsiteX25-725" fmla="*/ 230713 w 2019200"/>
                      <a:gd name="connsiteY25-726" fmla="*/ 866542 h 1625922"/>
                      <a:gd name="connsiteX26-727" fmla="*/ 47833 w 2019200"/>
                      <a:gd name="connsiteY26-728" fmla="*/ 714142 h 1625922"/>
                      <a:gd name="connsiteX27-729" fmla="*/ 17353 w 2019200"/>
                      <a:gd name="connsiteY27-730" fmla="*/ 429662 h 1625922"/>
                      <a:gd name="connsiteX28-731" fmla="*/ 281513 w 2019200"/>
                      <a:gd name="connsiteY28-732" fmla="*/ 328062 h 1625922"/>
                      <a:gd name="connsiteX29-733" fmla="*/ 489793 w 2019200"/>
                      <a:gd name="connsiteY29-734" fmla="*/ 378862 h 1625922"/>
                      <a:gd name="connsiteX30-735" fmla="*/ 710773 w 2019200"/>
                      <a:gd name="connsiteY30-736" fmla="*/ 449982 h 1625922"/>
                      <a:gd name="connsiteX0-737" fmla="*/ 710773 w 2019200"/>
                      <a:gd name="connsiteY0-738" fmla="*/ 462637 h 1638577"/>
                      <a:gd name="connsiteX1-739" fmla="*/ 878413 w 2019200"/>
                      <a:gd name="connsiteY1-740" fmla="*/ 178157 h 1638577"/>
                      <a:gd name="connsiteX2-741" fmla="*/ 1190833 w 2019200"/>
                      <a:gd name="connsiteY2-742" fmla="*/ 357 h 1638577"/>
                      <a:gd name="connsiteX3-743" fmla="*/ 1439753 w 2019200"/>
                      <a:gd name="connsiteY3-744" fmla="*/ 137517 h 1638577"/>
                      <a:gd name="connsiteX4-745" fmla="*/ 1477853 w 2019200"/>
                      <a:gd name="connsiteY4-746" fmla="*/ 317857 h 1638577"/>
                      <a:gd name="connsiteX5-747" fmla="*/ 1427053 w 2019200"/>
                      <a:gd name="connsiteY5-748" fmla="*/ 531217 h 1638577"/>
                      <a:gd name="connsiteX6-749" fmla="*/ 1622633 w 2019200"/>
                      <a:gd name="connsiteY6-750" fmla="*/ 543917 h 1638577"/>
                      <a:gd name="connsiteX7-751" fmla="*/ 1927433 w 2019200"/>
                      <a:gd name="connsiteY7-752" fmla="*/ 625197 h 1638577"/>
                      <a:gd name="connsiteX8-753" fmla="*/ 2018873 w 2019200"/>
                      <a:gd name="connsiteY8-754" fmla="*/ 808077 h 1638577"/>
                      <a:gd name="connsiteX9-755" fmla="*/ 1947753 w 2019200"/>
                      <a:gd name="connsiteY9-756" fmla="*/ 980797 h 1638577"/>
                      <a:gd name="connsiteX10-757" fmla="*/ 1708993 w 2019200"/>
                      <a:gd name="connsiteY10-758" fmla="*/ 1072237 h 1638577"/>
                      <a:gd name="connsiteX11-759" fmla="*/ 1449913 w 2019200"/>
                      <a:gd name="connsiteY11-760" fmla="*/ 1051917 h 1638577"/>
                      <a:gd name="connsiteX12-761" fmla="*/ 1571833 w 2019200"/>
                      <a:gd name="connsiteY12-762" fmla="*/ 1285597 h 1638577"/>
                      <a:gd name="connsiteX13-763" fmla="*/ 1581993 w 2019200"/>
                      <a:gd name="connsiteY13-764" fmla="*/ 1275437 h 1638577"/>
                      <a:gd name="connsiteX14-765" fmla="*/ 1581993 w 2019200"/>
                      <a:gd name="connsiteY14-766" fmla="*/ 1448157 h 1638577"/>
                      <a:gd name="connsiteX15-767" fmla="*/ 1429593 w 2019200"/>
                      <a:gd name="connsiteY15-768" fmla="*/ 1620877 h 1638577"/>
                      <a:gd name="connsiteX16-769" fmla="*/ 1145113 w 2019200"/>
                      <a:gd name="connsiteY16-770" fmla="*/ 1620877 h 1638577"/>
                      <a:gd name="connsiteX17-771" fmla="*/ 1013033 w 2019200"/>
                      <a:gd name="connsiteY17-772" fmla="*/ 1514197 h 1638577"/>
                      <a:gd name="connsiteX18-773" fmla="*/ 921593 w 2019200"/>
                      <a:gd name="connsiteY18-774" fmla="*/ 1336397 h 1638577"/>
                      <a:gd name="connsiteX19-775" fmla="*/ 921593 w 2019200"/>
                      <a:gd name="connsiteY19-776" fmla="*/ 1346557 h 1638577"/>
                      <a:gd name="connsiteX20-777" fmla="*/ 789513 w 2019200"/>
                      <a:gd name="connsiteY20-778" fmla="*/ 1488797 h 1638577"/>
                      <a:gd name="connsiteX21-779" fmla="*/ 423753 w 2019200"/>
                      <a:gd name="connsiteY21-780" fmla="*/ 1539597 h 1638577"/>
                      <a:gd name="connsiteX22-781" fmla="*/ 271353 w 2019200"/>
                      <a:gd name="connsiteY22-782" fmla="*/ 1305917 h 1638577"/>
                      <a:gd name="connsiteX23-783" fmla="*/ 400893 w 2019200"/>
                      <a:gd name="connsiteY23-784" fmla="*/ 1056997 h 1638577"/>
                      <a:gd name="connsiteX24-785" fmla="*/ 474553 w 2019200"/>
                      <a:gd name="connsiteY24-786" fmla="*/ 970637 h 1638577"/>
                      <a:gd name="connsiteX25-787" fmla="*/ 230713 w 2019200"/>
                      <a:gd name="connsiteY25-788" fmla="*/ 879197 h 1638577"/>
                      <a:gd name="connsiteX26-789" fmla="*/ 47833 w 2019200"/>
                      <a:gd name="connsiteY26-790" fmla="*/ 726797 h 1638577"/>
                      <a:gd name="connsiteX27-791" fmla="*/ 17353 w 2019200"/>
                      <a:gd name="connsiteY27-792" fmla="*/ 442317 h 1638577"/>
                      <a:gd name="connsiteX28-793" fmla="*/ 281513 w 2019200"/>
                      <a:gd name="connsiteY28-794" fmla="*/ 340717 h 1638577"/>
                      <a:gd name="connsiteX29-795" fmla="*/ 489793 w 2019200"/>
                      <a:gd name="connsiteY29-796" fmla="*/ 391517 h 1638577"/>
                      <a:gd name="connsiteX30-797" fmla="*/ 710773 w 2019200"/>
                      <a:gd name="connsiteY30-798" fmla="*/ 462637 h 1638577"/>
                      <a:gd name="connsiteX0-799" fmla="*/ 710773 w 2019200"/>
                      <a:gd name="connsiteY0-800" fmla="*/ 462339 h 1638279"/>
                      <a:gd name="connsiteX1-801" fmla="*/ 878413 w 2019200"/>
                      <a:gd name="connsiteY1-802" fmla="*/ 177859 h 1638279"/>
                      <a:gd name="connsiteX2-803" fmla="*/ 1190833 w 2019200"/>
                      <a:gd name="connsiteY2-804" fmla="*/ 59 h 1638279"/>
                      <a:gd name="connsiteX3-805" fmla="*/ 1406733 w 2019200"/>
                      <a:gd name="connsiteY3-806" fmla="*/ 160079 h 1638279"/>
                      <a:gd name="connsiteX4-807" fmla="*/ 1477853 w 2019200"/>
                      <a:gd name="connsiteY4-808" fmla="*/ 317559 h 1638279"/>
                      <a:gd name="connsiteX5-809" fmla="*/ 1427053 w 2019200"/>
                      <a:gd name="connsiteY5-810" fmla="*/ 530919 h 1638279"/>
                      <a:gd name="connsiteX6-811" fmla="*/ 1622633 w 2019200"/>
                      <a:gd name="connsiteY6-812" fmla="*/ 543619 h 1638279"/>
                      <a:gd name="connsiteX7-813" fmla="*/ 1927433 w 2019200"/>
                      <a:gd name="connsiteY7-814" fmla="*/ 624899 h 1638279"/>
                      <a:gd name="connsiteX8-815" fmla="*/ 2018873 w 2019200"/>
                      <a:gd name="connsiteY8-816" fmla="*/ 807779 h 1638279"/>
                      <a:gd name="connsiteX9-817" fmla="*/ 1947753 w 2019200"/>
                      <a:gd name="connsiteY9-818" fmla="*/ 980499 h 1638279"/>
                      <a:gd name="connsiteX10-819" fmla="*/ 1708993 w 2019200"/>
                      <a:gd name="connsiteY10-820" fmla="*/ 1071939 h 1638279"/>
                      <a:gd name="connsiteX11-821" fmla="*/ 1449913 w 2019200"/>
                      <a:gd name="connsiteY11-822" fmla="*/ 1051619 h 1638279"/>
                      <a:gd name="connsiteX12-823" fmla="*/ 1571833 w 2019200"/>
                      <a:gd name="connsiteY12-824" fmla="*/ 1285299 h 1638279"/>
                      <a:gd name="connsiteX13-825" fmla="*/ 1581993 w 2019200"/>
                      <a:gd name="connsiteY13-826" fmla="*/ 1275139 h 1638279"/>
                      <a:gd name="connsiteX14-827" fmla="*/ 1581993 w 2019200"/>
                      <a:gd name="connsiteY14-828" fmla="*/ 1447859 h 1638279"/>
                      <a:gd name="connsiteX15-829" fmla="*/ 1429593 w 2019200"/>
                      <a:gd name="connsiteY15-830" fmla="*/ 1620579 h 1638279"/>
                      <a:gd name="connsiteX16-831" fmla="*/ 1145113 w 2019200"/>
                      <a:gd name="connsiteY16-832" fmla="*/ 1620579 h 1638279"/>
                      <a:gd name="connsiteX17-833" fmla="*/ 1013033 w 2019200"/>
                      <a:gd name="connsiteY17-834" fmla="*/ 1513899 h 1638279"/>
                      <a:gd name="connsiteX18-835" fmla="*/ 921593 w 2019200"/>
                      <a:gd name="connsiteY18-836" fmla="*/ 1336099 h 1638279"/>
                      <a:gd name="connsiteX19-837" fmla="*/ 921593 w 2019200"/>
                      <a:gd name="connsiteY19-838" fmla="*/ 1346259 h 1638279"/>
                      <a:gd name="connsiteX20-839" fmla="*/ 789513 w 2019200"/>
                      <a:gd name="connsiteY20-840" fmla="*/ 1488499 h 1638279"/>
                      <a:gd name="connsiteX21-841" fmla="*/ 423753 w 2019200"/>
                      <a:gd name="connsiteY21-842" fmla="*/ 1539299 h 1638279"/>
                      <a:gd name="connsiteX22-843" fmla="*/ 271353 w 2019200"/>
                      <a:gd name="connsiteY22-844" fmla="*/ 1305619 h 1638279"/>
                      <a:gd name="connsiteX23-845" fmla="*/ 400893 w 2019200"/>
                      <a:gd name="connsiteY23-846" fmla="*/ 1056699 h 1638279"/>
                      <a:gd name="connsiteX24-847" fmla="*/ 474553 w 2019200"/>
                      <a:gd name="connsiteY24-848" fmla="*/ 970339 h 1638279"/>
                      <a:gd name="connsiteX25-849" fmla="*/ 230713 w 2019200"/>
                      <a:gd name="connsiteY25-850" fmla="*/ 878899 h 1638279"/>
                      <a:gd name="connsiteX26-851" fmla="*/ 47833 w 2019200"/>
                      <a:gd name="connsiteY26-852" fmla="*/ 726499 h 1638279"/>
                      <a:gd name="connsiteX27-853" fmla="*/ 17353 w 2019200"/>
                      <a:gd name="connsiteY27-854" fmla="*/ 442019 h 1638279"/>
                      <a:gd name="connsiteX28-855" fmla="*/ 281513 w 2019200"/>
                      <a:gd name="connsiteY28-856" fmla="*/ 340419 h 1638279"/>
                      <a:gd name="connsiteX29-857" fmla="*/ 489793 w 2019200"/>
                      <a:gd name="connsiteY29-858" fmla="*/ 391219 h 1638279"/>
                      <a:gd name="connsiteX30-859" fmla="*/ 710773 w 2019200"/>
                      <a:gd name="connsiteY30-860" fmla="*/ 462339 h 1638279"/>
                      <a:gd name="connsiteX0-861" fmla="*/ 710773 w 2019200"/>
                      <a:gd name="connsiteY0-862" fmla="*/ 462467 h 1638407"/>
                      <a:gd name="connsiteX1-863" fmla="*/ 878413 w 2019200"/>
                      <a:gd name="connsiteY1-864" fmla="*/ 177987 h 1638407"/>
                      <a:gd name="connsiteX2-865" fmla="*/ 1190833 w 2019200"/>
                      <a:gd name="connsiteY2-866" fmla="*/ 187 h 1638407"/>
                      <a:gd name="connsiteX3-867" fmla="*/ 1414353 w 2019200"/>
                      <a:gd name="connsiteY3-868" fmla="*/ 147507 h 1638407"/>
                      <a:gd name="connsiteX4-869" fmla="*/ 1477853 w 2019200"/>
                      <a:gd name="connsiteY4-870" fmla="*/ 317687 h 1638407"/>
                      <a:gd name="connsiteX5-871" fmla="*/ 1427053 w 2019200"/>
                      <a:gd name="connsiteY5-872" fmla="*/ 531047 h 1638407"/>
                      <a:gd name="connsiteX6-873" fmla="*/ 1622633 w 2019200"/>
                      <a:gd name="connsiteY6-874" fmla="*/ 543747 h 1638407"/>
                      <a:gd name="connsiteX7-875" fmla="*/ 1927433 w 2019200"/>
                      <a:gd name="connsiteY7-876" fmla="*/ 625027 h 1638407"/>
                      <a:gd name="connsiteX8-877" fmla="*/ 2018873 w 2019200"/>
                      <a:gd name="connsiteY8-878" fmla="*/ 807907 h 1638407"/>
                      <a:gd name="connsiteX9-879" fmla="*/ 1947753 w 2019200"/>
                      <a:gd name="connsiteY9-880" fmla="*/ 980627 h 1638407"/>
                      <a:gd name="connsiteX10-881" fmla="*/ 1708993 w 2019200"/>
                      <a:gd name="connsiteY10-882" fmla="*/ 1072067 h 1638407"/>
                      <a:gd name="connsiteX11-883" fmla="*/ 1449913 w 2019200"/>
                      <a:gd name="connsiteY11-884" fmla="*/ 1051747 h 1638407"/>
                      <a:gd name="connsiteX12-885" fmla="*/ 1571833 w 2019200"/>
                      <a:gd name="connsiteY12-886" fmla="*/ 1285427 h 1638407"/>
                      <a:gd name="connsiteX13-887" fmla="*/ 1581993 w 2019200"/>
                      <a:gd name="connsiteY13-888" fmla="*/ 1275267 h 1638407"/>
                      <a:gd name="connsiteX14-889" fmla="*/ 1581993 w 2019200"/>
                      <a:gd name="connsiteY14-890" fmla="*/ 1447987 h 1638407"/>
                      <a:gd name="connsiteX15-891" fmla="*/ 1429593 w 2019200"/>
                      <a:gd name="connsiteY15-892" fmla="*/ 1620707 h 1638407"/>
                      <a:gd name="connsiteX16-893" fmla="*/ 1145113 w 2019200"/>
                      <a:gd name="connsiteY16-894" fmla="*/ 1620707 h 1638407"/>
                      <a:gd name="connsiteX17-895" fmla="*/ 1013033 w 2019200"/>
                      <a:gd name="connsiteY17-896" fmla="*/ 1514027 h 1638407"/>
                      <a:gd name="connsiteX18-897" fmla="*/ 921593 w 2019200"/>
                      <a:gd name="connsiteY18-898" fmla="*/ 1336227 h 1638407"/>
                      <a:gd name="connsiteX19-899" fmla="*/ 921593 w 2019200"/>
                      <a:gd name="connsiteY19-900" fmla="*/ 1346387 h 1638407"/>
                      <a:gd name="connsiteX20-901" fmla="*/ 789513 w 2019200"/>
                      <a:gd name="connsiteY20-902" fmla="*/ 1488627 h 1638407"/>
                      <a:gd name="connsiteX21-903" fmla="*/ 423753 w 2019200"/>
                      <a:gd name="connsiteY21-904" fmla="*/ 1539427 h 1638407"/>
                      <a:gd name="connsiteX22-905" fmla="*/ 271353 w 2019200"/>
                      <a:gd name="connsiteY22-906" fmla="*/ 1305747 h 1638407"/>
                      <a:gd name="connsiteX23-907" fmla="*/ 400893 w 2019200"/>
                      <a:gd name="connsiteY23-908" fmla="*/ 1056827 h 1638407"/>
                      <a:gd name="connsiteX24-909" fmla="*/ 474553 w 2019200"/>
                      <a:gd name="connsiteY24-910" fmla="*/ 970467 h 1638407"/>
                      <a:gd name="connsiteX25-911" fmla="*/ 230713 w 2019200"/>
                      <a:gd name="connsiteY25-912" fmla="*/ 879027 h 1638407"/>
                      <a:gd name="connsiteX26-913" fmla="*/ 47833 w 2019200"/>
                      <a:gd name="connsiteY26-914" fmla="*/ 726627 h 1638407"/>
                      <a:gd name="connsiteX27-915" fmla="*/ 17353 w 2019200"/>
                      <a:gd name="connsiteY27-916" fmla="*/ 442147 h 1638407"/>
                      <a:gd name="connsiteX28-917" fmla="*/ 281513 w 2019200"/>
                      <a:gd name="connsiteY28-918" fmla="*/ 340547 h 1638407"/>
                      <a:gd name="connsiteX29-919" fmla="*/ 489793 w 2019200"/>
                      <a:gd name="connsiteY29-920" fmla="*/ 391347 h 1638407"/>
                      <a:gd name="connsiteX30-921" fmla="*/ 710773 w 2019200"/>
                      <a:gd name="connsiteY30-922" fmla="*/ 462467 h 1638407"/>
                      <a:gd name="connsiteX0-923" fmla="*/ 710773 w 2019200"/>
                      <a:gd name="connsiteY0-924" fmla="*/ 462478 h 1638418"/>
                      <a:gd name="connsiteX1-925" fmla="*/ 878413 w 2019200"/>
                      <a:gd name="connsiteY1-926" fmla="*/ 177998 h 1638418"/>
                      <a:gd name="connsiteX2-927" fmla="*/ 1190833 w 2019200"/>
                      <a:gd name="connsiteY2-928" fmla="*/ 198 h 1638418"/>
                      <a:gd name="connsiteX3-929" fmla="*/ 1414353 w 2019200"/>
                      <a:gd name="connsiteY3-930" fmla="*/ 147518 h 1638418"/>
                      <a:gd name="connsiteX4-931" fmla="*/ 1462613 w 2019200"/>
                      <a:gd name="connsiteY4-932" fmla="*/ 353258 h 1638418"/>
                      <a:gd name="connsiteX5-933" fmla="*/ 1427053 w 2019200"/>
                      <a:gd name="connsiteY5-934" fmla="*/ 531058 h 1638418"/>
                      <a:gd name="connsiteX6-935" fmla="*/ 1622633 w 2019200"/>
                      <a:gd name="connsiteY6-936" fmla="*/ 543758 h 1638418"/>
                      <a:gd name="connsiteX7-937" fmla="*/ 1927433 w 2019200"/>
                      <a:gd name="connsiteY7-938" fmla="*/ 625038 h 1638418"/>
                      <a:gd name="connsiteX8-939" fmla="*/ 2018873 w 2019200"/>
                      <a:gd name="connsiteY8-940" fmla="*/ 807918 h 1638418"/>
                      <a:gd name="connsiteX9-941" fmla="*/ 1947753 w 2019200"/>
                      <a:gd name="connsiteY9-942" fmla="*/ 980638 h 1638418"/>
                      <a:gd name="connsiteX10-943" fmla="*/ 1708993 w 2019200"/>
                      <a:gd name="connsiteY10-944" fmla="*/ 1072078 h 1638418"/>
                      <a:gd name="connsiteX11-945" fmla="*/ 1449913 w 2019200"/>
                      <a:gd name="connsiteY11-946" fmla="*/ 1051758 h 1638418"/>
                      <a:gd name="connsiteX12-947" fmla="*/ 1571833 w 2019200"/>
                      <a:gd name="connsiteY12-948" fmla="*/ 1285438 h 1638418"/>
                      <a:gd name="connsiteX13-949" fmla="*/ 1581993 w 2019200"/>
                      <a:gd name="connsiteY13-950" fmla="*/ 1275278 h 1638418"/>
                      <a:gd name="connsiteX14-951" fmla="*/ 1581993 w 2019200"/>
                      <a:gd name="connsiteY14-952" fmla="*/ 1447998 h 1638418"/>
                      <a:gd name="connsiteX15-953" fmla="*/ 1429593 w 2019200"/>
                      <a:gd name="connsiteY15-954" fmla="*/ 1620718 h 1638418"/>
                      <a:gd name="connsiteX16-955" fmla="*/ 1145113 w 2019200"/>
                      <a:gd name="connsiteY16-956" fmla="*/ 1620718 h 1638418"/>
                      <a:gd name="connsiteX17-957" fmla="*/ 1013033 w 2019200"/>
                      <a:gd name="connsiteY17-958" fmla="*/ 1514038 h 1638418"/>
                      <a:gd name="connsiteX18-959" fmla="*/ 921593 w 2019200"/>
                      <a:gd name="connsiteY18-960" fmla="*/ 1336238 h 1638418"/>
                      <a:gd name="connsiteX19-961" fmla="*/ 921593 w 2019200"/>
                      <a:gd name="connsiteY19-962" fmla="*/ 1346398 h 1638418"/>
                      <a:gd name="connsiteX20-963" fmla="*/ 789513 w 2019200"/>
                      <a:gd name="connsiteY20-964" fmla="*/ 1488638 h 1638418"/>
                      <a:gd name="connsiteX21-965" fmla="*/ 423753 w 2019200"/>
                      <a:gd name="connsiteY21-966" fmla="*/ 1539438 h 1638418"/>
                      <a:gd name="connsiteX22-967" fmla="*/ 271353 w 2019200"/>
                      <a:gd name="connsiteY22-968" fmla="*/ 1305758 h 1638418"/>
                      <a:gd name="connsiteX23-969" fmla="*/ 400893 w 2019200"/>
                      <a:gd name="connsiteY23-970" fmla="*/ 1056838 h 1638418"/>
                      <a:gd name="connsiteX24-971" fmla="*/ 474553 w 2019200"/>
                      <a:gd name="connsiteY24-972" fmla="*/ 970478 h 1638418"/>
                      <a:gd name="connsiteX25-973" fmla="*/ 230713 w 2019200"/>
                      <a:gd name="connsiteY25-974" fmla="*/ 879038 h 1638418"/>
                      <a:gd name="connsiteX26-975" fmla="*/ 47833 w 2019200"/>
                      <a:gd name="connsiteY26-976" fmla="*/ 726638 h 1638418"/>
                      <a:gd name="connsiteX27-977" fmla="*/ 17353 w 2019200"/>
                      <a:gd name="connsiteY27-978" fmla="*/ 442158 h 1638418"/>
                      <a:gd name="connsiteX28-979" fmla="*/ 281513 w 2019200"/>
                      <a:gd name="connsiteY28-980" fmla="*/ 340558 h 1638418"/>
                      <a:gd name="connsiteX29-981" fmla="*/ 489793 w 2019200"/>
                      <a:gd name="connsiteY29-982" fmla="*/ 391358 h 1638418"/>
                      <a:gd name="connsiteX30-983" fmla="*/ 710773 w 2019200"/>
                      <a:gd name="connsiteY30-984" fmla="*/ 462478 h 1638418"/>
                      <a:gd name="connsiteX0-985" fmla="*/ 710773 w 2019200"/>
                      <a:gd name="connsiteY0-986" fmla="*/ 462478 h 1638418"/>
                      <a:gd name="connsiteX1-987" fmla="*/ 878413 w 2019200"/>
                      <a:gd name="connsiteY1-988" fmla="*/ 177998 h 1638418"/>
                      <a:gd name="connsiteX2-989" fmla="*/ 1190833 w 2019200"/>
                      <a:gd name="connsiteY2-990" fmla="*/ 198 h 1638418"/>
                      <a:gd name="connsiteX3-991" fmla="*/ 1414353 w 2019200"/>
                      <a:gd name="connsiteY3-992" fmla="*/ 147518 h 1638418"/>
                      <a:gd name="connsiteX4-993" fmla="*/ 1462613 w 2019200"/>
                      <a:gd name="connsiteY4-994" fmla="*/ 353258 h 1638418"/>
                      <a:gd name="connsiteX5-995" fmla="*/ 1427053 w 2019200"/>
                      <a:gd name="connsiteY5-996" fmla="*/ 531058 h 1638418"/>
                      <a:gd name="connsiteX6-997" fmla="*/ 1625173 w 2019200"/>
                      <a:gd name="connsiteY6-998" fmla="*/ 566618 h 1638418"/>
                      <a:gd name="connsiteX7-999" fmla="*/ 1927433 w 2019200"/>
                      <a:gd name="connsiteY7-1000" fmla="*/ 625038 h 1638418"/>
                      <a:gd name="connsiteX8-1001" fmla="*/ 2018873 w 2019200"/>
                      <a:gd name="connsiteY8-1002" fmla="*/ 807918 h 1638418"/>
                      <a:gd name="connsiteX9-1003" fmla="*/ 1947753 w 2019200"/>
                      <a:gd name="connsiteY9-1004" fmla="*/ 980638 h 1638418"/>
                      <a:gd name="connsiteX10-1005" fmla="*/ 1708993 w 2019200"/>
                      <a:gd name="connsiteY10-1006" fmla="*/ 1072078 h 1638418"/>
                      <a:gd name="connsiteX11-1007" fmla="*/ 1449913 w 2019200"/>
                      <a:gd name="connsiteY11-1008" fmla="*/ 1051758 h 1638418"/>
                      <a:gd name="connsiteX12-1009" fmla="*/ 1571833 w 2019200"/>
                      <a:gd name="connsiteY12-1010" fmla="*/ 1285438 h 1638418"/>
                      <a:gd name="connsiteX13-1011" fmla="*/ 1581993 w 2019200"/>
                      <a:gd name="connsiteY13-1012" fmla="*/ 1275278 h 1638418"/>
                      <a:gd name="connsiteX14-1013" fmla="*/ 1581993 w 2019200"/>
                      <a:gd name="connsiteY14-1014" fmla="*/ 1447998 h 1638418"/>
                      <a:gd name="connsiteX15-1015" fmla="*/ 1429593 w 2019200"/>
                      <a:gd name="connsiteY15-1016" fmla="*/ 1620718 h 1638418"/>
                      <a:gd name="connsiteX16-1017" fmla="*/ 1145113 w 2019200"/>
                      <a:gd name="connsiteY16-1018" fmla="*/ 1620718 h 1638418"/>
                      <a:gd name="connsiteX17-1019" fmla="*/ 1013033 w 2019200"/>
                      <a:gd name="connsiteY17-1020" fmla="*/ 1514038 h 1638418"/>
                      <a:gd name="connsiteX18-1021" fmla="*/ 921593 w 2019200"/>
                      <a:gd name="connsiteY18-1022" fmla="*/ 1336238 h 1638418"/>
                      <a:gd name="connsiteX19-1023" fmla="*/ 921593 w 2019200"/>
                      <a:gd name="connsiteY19-1024" fmla="*/ 1346398 h 1638418"/>
                      <a:gd name="connsiteX20-1025" fmla="*/ 789513 w 2019200"/>
                      <a:gd name="connsiteY20-1026" fmla="*/ 1488638 h 1638418"/>
                      <a:gd name="connsiteX21-1027" fmla="*/ 423753 w 2019200"/>
                      <a:gd name="connsiteY21-1028" fmla="*/ 1539438 h 1638418"/>
                      <a:gd name="connsiteX22-1029" fmla="*/ 271353 w 2019200"/>
                      <a:gd name="connsiteY22-1030" fmla="*/ 1305758 h 1638418"/>
                      <a:gd name="connsiteX23-1031" fmla="*/ 400893 w 2019200"/>
                      <a:gd name="connsiteY23-1032" fmla="*/ 1056838 h 1638418"/>
                      <a:gd name="connsiteX24-1033" fmla="*/ 474553 w 2019200"/>
                      <a:gd name="connsiteY24-1034" fmla="*/ 970478 h 1638418"/>
                      <a:gd name="connsiteX25-1035" fmla="*/ 230713 w 2019200"/>
                      <a:gd name="connsiteY25-1036" fmla="*/ 879038 h 1638418"/>
                      <a:gd name="connsiteX26-1037" fmla="*/ 47833 w 2019200"/>
                      <a:gd name="connsiteY26-1038" fmla="*/ 726638 h 1638418"/>
                      <a:gd name="connsiteX27-1039" fmla="*/ 17353 w 2019200"/>
                      <a:gd name="connsiteY27-1040" fmla="*/ 442158 h 1638418"/>
                      <a:gd name="connsiteX28-1041" fmla="*/ 281513 w 2019200"/>
                      <a:gd name="connsiteY28-1042" fmla="*/ 340558 h 1638418"/>
                      <a:gd name="connsiteX29-1043" fmla="*/ 489793 w 2019200"/>
                      <a:gd name="connsiteY29-1044" fmla="*/ 391358 h 1638418"/>
                      <a:gd name="connsiteX30-1045" fmla="*/ 710773 w 2019200"/>
                      <a:gd name="connsiteY30-1046" fmla="*/ 462478 h 1638418"/>
                      <a:gd name="connsiteX0-1047" fmla="*/ 710773 w 2019200"/>
                      <a:gd name="connsiteY0-1048" fmla="*/ 462478 h 1638418"/>
                      <a:gd name="connsiteX1-1049" fmla="*/ 878413 w 2019200"/>
                      <a:gd name="connsiteY1-1050" fmla="*/ 177998 h 1638418"/>
                      <a:gd name="connsiteX2-1051" fmla="*/ 1190833 w 2019200"/>
                      <a:gd name="connsiteY2-1052" fmla="*/ 198 h 1638418"/>
                      <a:gd name="connsiteX3-1053" fmla="*/ 1414353 w 2019200"/>
                      <a:gd name="connsiteY3-1054" fmla="*/ 147518 h 1638418"/>
                      <a:gd name="connsiteX4-1055" fmla="*/ 1462613 w 2019200"/>
                      <a:gd name="connsiteY4-1056" fmla="*/ 353258 h 1638418"/>
                      <a:gd name="connsiteX5-1057" fmla="*/ 1427053 w 2019200"/>
                      <a:gd name="connsiteY5-1058" fmla="*/ 531058 h 1638418"/>
                      <a:gd name="connsiteX6-1059" fmla="*/ 1625173 w 2019200"/>
                      <a:gd name="connsiteY6-1060" fmla="*/ 556458 h 1638418"/>
                      <a:gd name="connsiteX7-1061" fmla="*/ 1927433 w 2019200"/>
                      <a:gd name="connsiteY7-1062" fmla="*/ 625038 h 1638418"/>
                      <a:gd name="connsiteX8-1063" fmla="*/ 2018873 w 2019200"/>
                      <a:gd name="connsiteY8-1064" fmla="*/ 807918 h 1638418"/>
                      <a:gd name="connsiteX9-1065" fmla="*/ 1947753 w 2019200"/>
                      <a:gd name="connsiteY9-1066" fmla="*/ 980638 h 1638418"/>
                      <a:gd name="connsiteX10-1067" fmla="*/ 1708993 w 2019200"/>
                      <a:gd name="connsiteY10-1068" fmla="*/ 1072078 h 1638418"/>
                      <a:gd name="connsiteX11-1069" fmla="*/ 1449913 w 2019200"/>
                      <a:gd name="connsiteY11-1070" fmla="*/ 1051758 h 1638418"/>
                      <a:gd name="connsiteX12-1071" fmla="*/ 1571833 w 2019200"/>
                      <a:gd name="connsiteY12-1072" fmla="*/ 1285438 h 1638418"/>
                      <a:gd name="connsiteX13-1073" fmla="*/ 1581993 w 2019200"/>
                      <a:gd name="connsiteY13-1074" fmla="*/ 1275278 h 1638418"/>
                      <a:gd name="connsiteX14-1075" fmla="*/ 1581993 w 2019200"/>
                      <a:gd name="connsiteY14-1076" fmla="*/ 1447998 h 1638418"/>
                      <a:gd name="connsiteX15-1077" fmla="*/ 1429593 w 2019200"/>
                      <a:gd name="connsiteY15-1078" fmla="*/ 1620718 h 1638418"/>
                      <a:gd name="connsiteX16-1079" fmla="*/ 1145113 w 2019200"/>
                      <a:gd name="connsiteY16-1080" fmla="*/ 1620718 h 1638418"/>
                      <a:gd name="connsiteX17-1081" fmla="*/ 1013033 w 2019200"/>
                      <a:gd name="connsiteY17-1082" fmla="*/ 1514038 h 1638418"/>
                      <a:gd name="connsiteX18-1083" fmla="*/ 921593 w 2019200"/>
                      <a:gd name="connsiteY18-1084" fmla="*/ 1336238 h 1638418"/>
                      <a:gd name="connsiteX19-1085" fmla="*/ 921593 w 2019200"/>
                      <a:gd name="connsiteY19-1086" fmla="*/ 1346398 h 1638418"/>
                      <a:gd name="connsiteX20-1087" fmla="*/ 789513 w 2019200"/>
                      <a:gd name="connsiteY20-1088" fmla="*/ 1488638 h 1638418"/>
                      <a:gd name="connsiteX21-1089" fmla="*/ 423753 w 2019200"/>
                      <a:gd name="connsiteY21-1090" fmla="*/ 1539438 h 1638418"/>
                      <a:gd name="connsiteX22-1091" fmla="*/ 271353 w 2019200"/>
                      <a:gd name="connsiteY22-1092" fmla="*/ 1305758 h 1638418"/>
                      <a:gd name="connsiteX23-1093" fmla="*/ 400893 w 2019200"/>
                      <a:gd name="connsiteY23-1094" fmla="*/ 1056838 h 1638418"/>
                      <a:gd name="connsiteX24-1095" fmla="*/ 474553 w 2019200"/>
                      <a:gd name="connsiteY24-1096" fmla="*/ 970478 h 1638418"/>
                      <a:gd name="connsiteX25-1097" fmla="*/ 230713 w 2019200"/>
                      <a:gd name="connsiteY25-1098" fmla="*/ 879038 h 1638418"/>
                      <a:gd name="connsiteX26-1099" fmla="*/ 47833 w 2019200"/>
                      <a:gd name="connsiteY26-1100" fmla="*/ 726638 h 1638418"/>
                      <a:gd name="connsiteX27-1101" fmla="*/ 17353 w 2019200"/>
                      <a:gd name="connsiteY27-1102" fmla="*/ 442158 h 1638418"/>
                      <a:gd name="connsiteX28-1103" fmla="*/ 281513 w 2019200"/>
                      <a:gd name="connsiteY28-1104" fmla="*/ 340558 h 1638418"/>
                      <a:gd name="connsiteX29-1105" fmla="*/ 489793 w 2019200"/>
                      <a:gd name="connsiteY29-1106" fmla="*/ 391358 h 1638418"/>
                      <a:gd name="connsiteX30-1107" fmla="*/ 710773 w 2019200"/>
                      <a:gd name="connsiteY30-1108" fmla="*/ 462478 h 1638418"/>
                      <a:gd name="connsiteX0-1109" fmla="*/ 710773 w 2019438"/>
                      <a:gd name="connsiteY0-1110" fmla="*/ 462478 h 1638418"/>
                      <a:gd name="connsiteX1-1111" fmla="*/ 878413 w 2019438"/>
                      <a:gd name="connsiteY1-1112" fmla="*/ 177998 h 1638418"/>
                      <a:gd name="connsiteX2-1113" fmla="*/ 1190833 w 2019438"/>
                      <a:gd name="connsiteY2-1114" fmla="*/ 198 h 1638418"/>
                      <a:gd name="connsiteX3-1115" fmla="*/ 1414353 w 2019438"/>
                      <a:gd name="connsiteY3-1116" fmla="*/ 147518 h 1638418"/>
                      <a:gd name="connsiteX4-1117" fmla="*/ 1462613 w 2019438"/>
                      <a:gd name="connsiteY4-1118" fmla="*/ 353258 h 1638418"/>
                      <a:gd name="connsiteX5-1119" fmla="*/ 1427053 w 2019438"/>
                      <a:gd name="connsiteY5-1120" fmla="*/ 531058 h 1638418"/>
                      <a:gd name="connsiteX6-1121" fmla="*/ 1625173 w 2019438"/>
                      <a:gd name="connsiteY6-1122" fmla="*/ 556458 h 1638418"/>
                      <a:gd name="connsiteX7-1123" fmla="*/ 1919813 w 2019438"/>
                      <a:gd name="connsiteY7-1124" fmla="*/ 673298 h 1638418"/>
                      <a:gd name="connsiteX8-1125" fmla="*/ 2018873 w 2019438"/>
                      <a:gd name="connsiteY8-1126" fmla="*/ 807918 h 1638418"/>
                      <a:gd name="connsiteX9-1127" fmla="*/ 1947753 w 2019438"/>
                      <a:gd name="connsiteY9-1128" fmla="*/ 980638 h 1638418"/>
                      <a:gd name="connsiteX10-1129" fmla="*/ 1708993 w 2019438"/>
                      <a:gd name="connsiteY10-1130" fmla="*/ 1072078 h 1638418"/>
                      <a:gd name="connsiteX11-1131" fmla="*/ 1449913 w 2019438"/>
                      <a:gd name="connsiteY11-1132" fmla="*/ 1051758 h 1638418"/>
                      <a:gd name="connsiteX12-1133" fmla="*/ 1571833 w 2019438"/>
                      <a:gd name="connsiteY12-1134" fmla="*/ 1285438 h 1638418"/>
                      <a:gd name="connsiteX13-1135" fmla="*/ 1581993 w 2019438"/>
                      <a:gd name="connsiteY13-1136" fmla="*/ 1275278 h 1638418"/>
                      <a:gd name="connsiteX14-1137" fmla="*/ 1581993 w 2019438"/>
                      <a:gd name="connsiteY14-1138" fmla="*/ 1447998 h 1638418"/>
                      <a:gd name="connsiteX15-1139" fmla="*/ 1429593 w 2019438"/>
                      <a:gd name="connsiteY15-1140" fmla="*/ 1620718 h 1638418"/>
                      <a:gd name="connsiteX16-1141" fmla="*/ 1145113 w 2019438"/>
                      <a:gd name="connsiteY16-1142" fmla="*/ 1620718 h 1638418"/>
                      <a:gd name="connsiteX17-1143" fmla="*/ 1013033 w 2019438"/>
                      <a:gd name="connsiteY17-1144" fmla="*/ 1514038 h 1638418"/>
                      <a:gd name="connsiteX18-1145" fmla="*/ 921593 w 2019438"/>
                      <a:gd name="connsiteY18-1146" fmla="*/ 1336238 h 1638418"/>
                      <a:gd name="connsiteX19-1147" fmla="*/ 921593 w 2019438"/>
                      <a:gd name="connsiteY19-1148" fmla="*/ 1346398 h 1638418"/>
                      <a:gd name="connsiteX20-1149" fmla="*/ 789513 w 2019438"/>
                      <a:gd name="connsiteY20-1150" fmla="*/ 1488638 h 1638418"/>
                      <a:gd name="connsiteX21-1151" fmla="*/ 423753 w 2019438"/>
                      <a:gd name="connsiteY21-1152" fmla="*/ 1539438 h 1638418"/>
                      <a:gd name="connsiteX22-1153" fmla="*/ 271353 w 2019438"/>
                      <a:gd name="connsiteY22-1154" fmla="*/ 1305758 h 1638418"/>
                      <a:gd name="connsiteX23-1155" fmla="*/ 400893 w 2019438"/>
                      <a:gd name="connsiteY23-1156" fmla="*/ 1056838 h 1638418"/>
                      <a:gd name="connsiteX24-1157" fmla="*/ 474553 w 2019438"/>
                      <a:gd name="connsiteY24-1158" fmla="*/ 970478 h 1638418"/>
                      <a:gd name="connsiteX25-1159" fmla="*/ 230713 w 2019438"/>
                      <a:gd name="connsiteY25-1160" fmla="*/ 879038 h 1638418"/>
                      <a:gd name="connsiteX26-1161" fmla="*/ 47833 w 2019438"/>
                      <a:gd name="connsiteY26-1162" fmla="*/ 726638 h 1638418"/>
                      <a:gd name="connsiteX27-1163" fmla="*/ 17353 w 2019438"/>
                      <a:gd name="connsiteY27-1164" fmla="*/ 442158 h 1638418"/>
                      <a:gd name="connsiteX28-1165" fmla="*/ 281513 w 2019438"/>
                      <a:gd name="connsiteY28-1166" fmla="*/ 340558 h 1638418"/>
                      <a:gd name="connsiteX29-1167" fmla="*/ 489793 w 2019438"/>
                      <a:gd name="connsiteY29-1168" fmla="*/ 391358 h 1638418"/>
                      <a:gd name="connsiteX30-1169" fmla="*/ 710773 w 2019438"/>
                      <a:gd name="connsiteY30-1170" fmla="*/ 462478 h 1638418"/>
                      <a:gd name="connsiteX0-1171" fmla="*/ 710773 w 2022201"/>
                      <a:gd name="connsiteY0-1172" fmla="*/ 462478 h 1638418"/>
                      <a:gd name="connsiteX1-1173" fmla="*/ 878413 w 2022201"/>
                      <a:gd name="connsiteY1-1174" fmla="*/ 177998 h 1638418"/>
                      <a:gd name="connsiteX2-1175" fmla="*/ 1190833 w 2022201"/>
                      <a:gd name="connsiteY2-1176" fmla="*/ 198 h 1638418"/>
                      <a:gd name="connsiteX3-1177" fmla="*/ 1414353 w 2022201"/>
                      <a:gd name="connsiteY3-1178" fmla="*/ 147518 h 1638418"/>
                      <a:gd name="connsiteX4-1179" fmla="*/ 1462613 w 2022201"/>
                      <a:gd name="connsiteY4-1180" fmla="*/ 353258 h 1638418"/>
                      <a:gd name="connsiteX5-1181" fmla="*/ 1427053 w 2022201"/>
                      <a:gd name="connsiteY5-1182" fmla="*/ 531058 h 1638418"/>
                      <a:gd name="connsiteX6-1183" fmla="*/ 1625173 w 2022201"/>
                      <a:gd name="connsiteY6-1184" fmla="*/ 556458 h 1638418"/>
                      <a:gd name="connsiteX7-1185" fmla="*/ 1861393 w 2022201"/>
                      <a:gd name="connsiteY7-1186" fmla="*/ 625038 h 1638418"/>
                      <a:gd name="connsiteX8-1187" fmla="*/ 2018873 w 2022201"/>
                      <a:gd name="connsiteY8-1188" fmla="*/ 807918 h 1638418"/>
                      <a:gd name="connsiteX9-1189" fmla="*/ 1947753 w 2022201"/>
                      <a:gd name="connsiteY9-1190" fmla="*/ 980638 h 1638418"/>
                      <a:gd name="connsiteX10-1191" fmla="*/ 1708993 w 2022201"/>
                      <a:gd name="connsiteY10-1192" fmla="*/ 1072078 h 1638418"/>
                      <a:gd name="connsiteX11-1193" fmla="*/ 1449913 w 2022201"/>
                      <a:gd name="connsiteY11-1194" fmla="*/ 1051758 h 1638418"/>
                      <a:gd name="connsiteX12-1195" fmla="*/ 1571833 w 2022201"/>
                      <a:gd name="connsiteY12-1196" fmla="*/ 1285438 h 1638418"/>
                      <a:gd name="connsiteX13-1197" fmla="*/ 1581993 w 2022201"/>
                      <a:gd name="connsiteY13-1198" fmla="*/ 1275278 h 1638418"/>
                      <a:gd name="connsiteX14-1199" fmla="*/ 1581993 w 2022201"/>
                      <a:gd name="connsiteY14-1200" fmla="*/ 1447998 h 1638418"/>
                      <a:gd name="connsiteX15-1201" fmla="*/ 1429593 w 2022201"/>
                      <a:gd name="connsiteY15-1202" fmla="*/ 1620718 h 1638418"/>
                      <a:gd name="connsiteX16-1203" fmla="*/ 1145113 w 2022201"/>
                      <a:gd name="connsiteY16-1204" fmla="*/ 1620718 h 1638418"/>
                      <a:gd name="connsiteX17-1205" fmla="*/ 1013033 w 2022201"/>
                      <a:gd name="connsiteY17-1206" fmla="*/ 1514038 h 1638418"/>
                      <a:gd name="connsiteX18-1207" fmla="*/ 921593 w 2022201"/>
                      <a:gd name="connsiteY18-1208" fmla="*/ 1336238 h 1638418"/>
                      <a:gd name="connsiteX19-1209" fmla="*/ 921593 w 2022201"/>
                      <a:gd name="connsiteY19-1210" fmla="*/ 1346398 h 1638418"/>
                      <a:gd name="connsiteX20-1211" fmla="*/ 789513 w 2022201"/>
                      <a:gd name="connsiteY20-1212" fmla="*/ 1488638 h 1638418"/>
                      <a:gd name="connsiteX21-1213" fmla="*/ 423753 w 2022201"/>
                      <a:gd name="connsiteY21-1214" fmla="*/ 1539438 h 1638418"/>
                      <a:gd name="connsiteX22-1215" fmla="*/ 271353 w 2022201"/>
                      <a:gd name="connsiteY22-1216" fmla="*/ 1305758 h 1638418"/>
                      <a:gd name="connsiteX23-1217" fmla="*/ 400893 w 2022201"/>
                      <a:gd name="connsiteY23-1218" fmla="*/ 1056838 h 1638418"/>
                      <a:gd name="connsiteX24-1219" fmla="*/ 474553 w 2022201"/>
                      <a:gd name="connsiteY24-1220" fmla="*/ 970478 h 1638418"/>
                      <a:gd name="connsiteX25-1221" fmla="*/ 230713 w 2022201"/>
                      <a:gd name="connsiteY25-1222" fmla="*/ 879038 h 1638418"/>
                      <a:gd name="connsiteX26-1223" fmla="*/ 47833 w 2022201"/>
                      <a:gd name="connsiteY26-1224" fmla="*/ 726638 h 1638418"/>
                      <a:gd name="connsiteX27-1225" fmla="*/ 17353 w 2022201"/>
                      <a:gd name="connsiteY27-1226" fmla="*/ 442158 h 1638418"/>
                      <a:gd name="connsiteX28-1227" fmla="*/ 281513 w 2022201"/>
                      <a:gd name="connsiteY28-1228" fmla="*/ 340558 h 1638418"/>
                      <a:gd name="connsiteX29-1229" fmla="*/ 489793 w 2022201"/>
                      <a:gd name="connsiteY29-1230" fmla="*/ 391358 h 1638418"/>
                      <a:gd name="connsiteX30-1231" fmla="*/ 710773 w 2022201"/>
                      <a:gd name="connsiteY30-1232" fmla="*/ 462478 h 1638418"/>
                      <a:gd name="connsiteX0-1233" fmla="*/ 710773 w 1988680"/>
                      <a:gd name="connsiteY0-1234" fmla="*/ 462478 h 1638418"/>
                      <a:gd name="connsiteX1-1235" fmla="*/ 878413 w 1988680"/>
                      <a:gd name="connsiteY1-1236" fmla="*/ 177998 h 1638418"/>
                      <a:gd name="connsiteX2-1237" fmla="*/ 1190833 w 1988680"/>
                      <a:gd name="connsiteY2-1238" fmla="*/ 198 h 1638418"/>
                      <a:gd name="connsiteX3-1239" fmla="*/ 1414353 w 1988680"/>
                      <a:gd name="connsiteY3-1240" fmla="*/ 147518 h 1638418"/>
                      <a:gd name="connsiteX4-1241" fmla="*/ 1462613 w 1988680"/>
                      <a:gd name="connsiteY4-1242" fmla="*/ 353258 h 1638418"/>
                      <a:gd name="connsiteX5-1243" fmla="*/ 1427053 w 1988680"/>
                      <a:gd name="connsiteY5-1244" fmla="*/ 531058 h 1638418"/>
                      <a:gd name="connsiteX6-1245" fmla="*/ 1625173 w 1988680"/>
                      <a:gd name="connsiteY6-1246" fmla="*/ 556458 h 1638418"/>
                      <a:gd name="connsiteX7-1247" fmla="*/ 1861393 w 1988680"/>
                      <a:gd name="connsiteY7-1248" fmla="*/ 625038 h 1638418"/>
                      <a:gd name="connsiteX8-1249" fmla="*/ 1980773 w 1988680"/>
                      <a:gd name="connsiteY8-1250" fmla="*/ 820618 h 1638418"/>
                      <a:gd name="connsiteX9-1251" fmla="*/ 1947753 w 1988680"/>
                      <a:gd name="connsiteY9-1252" fmla="*/ 980638 h 1638418"/>
                      <a:gd name="connsiteX10-1253" fmla="*/ 1708993 w 1988680"/>
                      <a:gd name="connsiteY10-1254" fmla="*/ 1072078 h 1638418"/>
                      <a:gd name="connsiteX11-1255" fmla="*/ 1449913 w 1988680"/>
                      <a:gd name="connsiteY11-1256" fmla="*/ 1051758 h 1638418"/>
                      <a:gd name="connsiteX12-1257" fmla="*/ 1571833 w 1988680"/>
                      <a:gd name="connsiteY12-1258" fmla="*/ 1285438 h 1638418"/>
                      <a:gd name="connsiteX13-1259" fmla="*/ 1581993 w 1988680"/>
                      <a:gd name="connsiteY13-1260" fmla="*/ 1275278 h 1638418"/>
                      <a:gd name="connsiteX14-1261" fmla="*/ 1581993 w 1988680"/>
                      <a:gd name="connsiteY14-1262" fmla="*/ 1447998 h 1638418"/>
                      <a:gd name="connsiteX15-1263" fmla="*/ 1429593 w 1988680"/>
                      <a:gd name="connsiteY15-1264" fmla="*/ 1620718 h 1638418"/>
                      <a:gd name="connsiteX16-1265" fmla="*/ 1145113 w 1988680"/>
                      <a:gd name="connsiteY16-1266" fmla="*/ 1620718 h 1638418"/>
                      <a:gd name="connsiteX17-1267" fmla="*/ 1013033 w 1988680"/>
                      <a:gd name="connsiteY17-1268" fmla="*/ 1514038 h 1638418"/>
                      <a:gd name="connsiteX18-1269" fmla="*/ 921593 w 1988680"/>
                      <a:gd name="connsiteY18-1270" fmla="*/ 1336238 h 1638418"/>
                      <a:gd name="connsiteX19-1271" fmla="*/ 921593 w 1988680"/>
                      <a:gd name="connsiteY19-1272" fmla="*/ 1346398 h 1638418"/>
                      <a:gd name="connsiteX20-1273" fmla="*/ 789513 w 1988680"/>
                      <a:gd name="connsiteY20-1274" fmla="*/ 1488638 h 1638418"/>
                      <a:gd name="connsiteX21-1275" fmla="*/ 423753 w 1988680"/>
                      <a:gd name="connsiteY21-1276" fmla="*/ 1539438 h 1638418"/>
                      <a:gd name="connsiteX22-1277" fmla="*/ 271353 w 1988680"/>
                      <a:gd name="connsiteY22-1278" fmla="*/ 1305758 h 1638418"/>
                      <a:gd name="connsiteX23-1279" fmla="*/ 400893 w 1988680"/>
                      <a:gd name="connsiteY23-1280" fmla="*/ 1056838 h 1638418"/>
                      <a:gd name="connsiteX24-1281" fmla="*/ 474553 w 1988680"/>
                      <a:gd name="connsiteY24-1282" fmla="*/ 970478 h 1638418"/>
                      <a:gd name="connsiteX25-1283" fmla="*/ 230713 w 1988680"/>
                      <a:gd name="connsiteY25-1284" fmla="*/ 879038 h 1638418"/>
                      <a:gd name="connsiteX26-1285" fmla="*/ 47833 w 1988680"/>
                      <a:gd name="connsiteY26-1286" fmla="*/ 726638 h 1638418"/>
                      <a:gd name="connsiteX27-1287" fmla="*/ 17353 w 1988680"/>
                      <a:gd name="connsiteY27-1288" fmla="*/ 442158 h 1638418"/>
                      <a:gd name="connsiteX28-1289" fmla="*/ 281513 w 1988680"/>
                      <a:gd name="connsiteY28-1290" fmla="*/ 340558 h 1638418"/>
                      <a:gd name="connsiteX29-1291" fmla="*/ 489793 w 1988680"/>
                      <a:gd name="connsiteY29-1292" fmla="*/ 391358 h 1638418"/>
                      <a:gd name="connsiteX30-1293" fmla="*/ 710773 w 1988680"/>
                      <a:gd name="connsiteY30-1294" fmla="*/ 462478 h 1638418"/>
                      <a:gd name="connsiteX0-1295" fmla="*/ 710773 w 1985295"/>
                      <a:gd name="connsiteY0-1296" fmla="*/ 462478 h 1638418"/>
                      <a:gd name="connsiteX1-1297" fmla="*/ 878413 w 1985295"/>
                      <a:gd name="connsiteY1-1298" fmla="*/ 177998 h 1638418"/>
                      <a:gd name="connsiteX2-1299" fmla="*/ 1190833 w 1985295"/>
                      <a:gd name="connsiteY2-1300" fmla="*/ 198 h 1638418"/>
                      <a:gd name="connsiteX3-1301" fmla="*/ 1414353 w 1985295"/>
                      <a:gd name="connsiteY3-1302" fmla="*/ 147518 h 1638418"/>
                      <a:gd name="connsiteX4-1303" fmla="*/ 1462613 w 1985295"/>
                      <a:gd name="connsiteY4-1304" fmla="*/ 353258 h 1638418"/>
                      <a:gd name="connsiteX5-1305" fmla="*/ 1427053 w 1985295"/>
                      <a:gd name="connsiteY5-1306" fmla="*/ 531058 h 1638418"/>
                      <a:gd name="connsiteX6-1307" fmla="*/ 1625173 w 1985295"/>
                      <a:gd name="connsiteY6-1308" fmla="*/ 556458 h 1638418"/>
                      <a:gd name="connsiteX7-1309" fmla="*/ 1861393 w 1985295"/>
                      <a:gd name="connsiteY7-1310" fmla="*/ 625038 h 1638418"/>
                      <a:gd name="connsiteX8-1311" fmla="*/ 1980773 w 1985295"/>
                      <a:gd name="connsiteY8-1312" fmla="*/ 820618 h 1638418"/>
                      <a:gd name="connsiteX9-1313" fmla="*/ 1947753 w 1985295"/>
                      <a:gd name="connsiteY9-1314" fmla="*/ 980638 h 1638418"/>
                      <a:gd name="connsiteX10-1315" fmla="*/ 1708993 w 1985295"/>
                      <a:gd name="connsiteY10-1316" fmla="*/ 1072078 h 1638418"/>
                      <a:gd name="connsiteX11-1317" fmla="*/ 1449913 w 1985295"/>
                      <a:gd name="connsiteY11-1318" fmla="*/ 1051758 h 1638418"/>
                      <a:gd name="connsiteX12-1319" fmla="*/ 1571833 w 1985295"/>
                      <a:gd name="connsiteY12-1320" fmla="*/ 1285438 h 1638418"/>
                      <a:gd name="connsiteX13-1321" fmla="*/ 1581993 w 1985295"/>
                      <a:gd name="connsiteY13-1322" fmla="*/ 1275278 h 1638418"/>
                      <a:gd name="connsiteX14-1323" fmla="*/ 1581993 w 1985295"/>
                      <a:gd name="connsiteY14-1324" fmla="*/ 1447998 h 1638418"/>
                      <a:gd name="connsiteX15-1325" fmla="*/ 1429593 w 1985295"/>
                      <a:gd name="connsiteY15-1326" fmla="*/ 1620718 h 1638418"/>
                      <a:gd name="connsiteX16-1327" fmla="*/ 1145113 w 1985295"/>
                      <a:gd name="connsiteY16-1328" fmla="*/ 1620718 h 1638418"/>
                      <a:gd name="connsiteX17-1329" fmla="*/ 1013033 w 1985295"/>
                      <a:gd name="connsiteY17-1330" fmla="*/ 1514038 h 1638418"/>
                      <a:gd name="connsiteX18-1331" fmla="*/ 921593 w 1985295"/>
                      <a:gd name="connsiteY18-1332" fmla="*/ 1336238 h 1638418"/>
                      <a:gd name="connsiteX19-1333" fmla="*/ 921593 w 1985295"/>
                      <a:gd name="connsiteY19-1334" fmla="*/ 1346398 h 1638418"/>
                      <a:gd name="connsiteX20-1335" fmla="*/ 789513 w 1985295"/>
                      <a:gd name="connsiteY20-1336" fmla="*/ 1488638 h 1638418"/>
                      <a:gd name="connsiteX21-1337" fmla="*/ 423753 w 1985295"/>
                      <a:gd name="connsiteY21-1338" fmla="*/ 1539438 h 1638418"/>
                      <a:gd name="connsiteX22-1339" fmla="*/ 271353 w 1985295"/>
                      <a:gd name="connsiteY22-1340" fmla="*/ 1305758 h 1638418"/>
                      <a:gd name="connsiteX23-1341" fmla="*/ 400893 w 1985295"/>
                      <a:gd name="connsiteY23-1342" fmla="*/ 1056838 h 1638418"/>
                      <a:gd name="connsiteX24-1343" fmla="*/ 474553 w 1985295"/>
                      <a:gd name="connsiteY24-1344" fmla="*/ 970478 h 1638418"/>
                      <a:gd name="connsiteX25-1345" fmla="*/ 230713 w 1985295"/>
                      <a:gd name="connsiteY25-1346" fmla="*/ 879038 h 1638418"/>
                      <a:gd name="connsiteX26-1347" fmla="*/ 47833 w 1985295"/>
                      <a:gd name="connsiteY26-1348" fmla="*/ 726638 h 1638418"/>
                      <a:gd name="connsiteX27-1349" fmla="*/ 17353 w 1985295"/>
                      <a:gd name="connsiteY27-1350" fmla="*/ 442158 h 1638418"/>
                      <a:gd name="connsiteX28-1351" fmla="*/ 281513 w 1985295"/>
                      <a:gd name="connsiteY28-1352" fmla="*/ 340558 h 1638418"/>
                      <a:gd name="connsiteX29-1353" fmla="*/ 489793 w 1985295"/>
                      <a:gd name="connsiteY29-1354" fmla="*/ 391358 h 1638418"/>
                      <a:gd name="connsiteX30-1355" fmla="*/ 710773 w 1985295"/>
                      <a:gd name="connsiteY30-1356" fmla="*/ 462478 h 1638418"/>
                      <a:gd name="connsiteX0-1357" fmla="*/ 710773 w 1993653"/>
                      <a:gd name="connsiteY0-1358" fmla="*/ 462478 h 1638418"/>
                      <a:gd name="connsiteX1-1359" fmla="*/ 878413 w 1993653"/>
                      <a:gd name="connsiteY1-1360" fmla="*/ 177998 h 1638418"/>
                      <a:gd name="connsiteX2-1361" fmla="*/ 1190833 w 1993653"/>
                      <a:gd name="connsiteY2-1362" fmla="*/ 198 h 1638418"/>
                      <a:gd name="connsiteX3-1363" fmla="*/ 1414353 w 1993653"/>
                      <a:gd name="connsiteY3-1364" fmla="*/ 147518 h 1638418"/>
                      <a:gd name="connsiteX4-1365" fmla="*/ 1462613 w 1993653"/>
                      <a:gd name="connsiteY4-1366" fmla="*/ 353258 h 1638418"/>
                      <a:gd name="connsiteX5-1367" fmla="*/ 1427053 w 1993653"/>
                      <a:gd name="connsiteY5-1368" fmla="*/ 531058 h 1638418"/>
                      <a:gd name="connsiteX6-1369" fmla="*/ 1625173 w 1993653"/>
                      <a:gd name="connsiteY6-1370" fmla="*/ 556458 h 1638418"/>
                      <a:gd name="connsiteX7-1371" fmla="*/ 1861393 w 1993653"/>
                      <a:gd name="connsiteY7-1372" fmla="*/ 625038 h 1638418"/>
                      <a:gd name="connsiteX8-1373" fmla="*/ 1990933 w 1993653"/>
                      <a:gd name="connsiteY8-1374" fmla="*/ 790138 h 1638418"/>
                      <a:gd name="connsiteX9-1375" fmla="*/ 1947753 w 1993653"/>
                      <a:gd name="connsiteY9-1376" fmla="*/ 980638 h 1638418"/>
                      <a:gd name="connsiteX10-1377" fmla="*/ 1708993 w 1993653"/>
                      <a:gd name="connsiteY10-1378" fmla="*/ 1072078 h 1638418"/>
                      <a:gd name="connsiteX11-1379" fmla="*/ 1449913 w 1993653"/>
                      <a:gd name="connsiteY11-1380" fmla="*/ 1051758 h 1638418"/>
                      <a:gd name="connsiteX12-1381" fmla="*/ 1571833 w 1993653"/>
                      <a:gd name="connsiteY12-1382" fmla="*/ 1285438 h 1638418"/>
                      <a:gd name="connsiteX13-1383" fmla="*/ 1581993 w 1993653"/>
                      <a:gd name="connsiteY13-1384" fmla="*/ 1275278 h 1638418"/>
                      <a:gd name="connsiteX14-1385" fmla="*/ 1581993 w 1993653"/>
                      <a:gd name="connsiteY14-1386" fmla="*/ 1447998 h 1638418"/>
                      <a:gd name="connsiteX15-1387" fmla="*/ 1429593 w 1993653"/>
                      <a:gd name="connsiteY15-1388" fmla="*/ 1620718 h 1638418"/>
                      <a:gd name="connsiteX16-1389" fmla="*/ 1145113 w 1993653"/>
                      <a:gd name="connsiteY16-1390" fmla="*/ 1620718 h 1638418"/>
                      <a:gd name="connsiteX17-1391" fmla="*/ 1013033 w 1993653"/>
                      <a:gd name="connsiteY17-1392" fmla="*/ 1514038 h 1638418"/>
                      <a:gd name="connsiteX18-1393" fmla="*/ 921593 w 1993653"/>
                      <a:gd name="connsiteY18-1394" fmla="*/ 1336238 h 1638418"/>
                      <a:gd name="connsiteX19-1395" fmla="*/ 921593 w 1993653"/>
                      <a:gd name="connsiteY19-1396" fmla="*/ 1346398 h 1638418"/>
                      <a:gd name="connsiteX20-1397" fmla="*/ 789513 w 1993653"/>
                      <a:gd name="connsiteY20-1398" fmla="*/ 1488638 h 1638418"/>
                      <a:gd name="connsiteX21-1399" fmla="*/ 423753 w 1993653"/>
                      <a:gd name="connsiteY21-1400" fmla="*/ 1539438 h 1638418"/>
                      <a:gd name="connsiteX22-1401" fmla="*/ 271353 w 1993653"/>
                      <a:gd name="connsiteY22-1402" fmla="*/ 1305758 h 1638418"/>
                      <a:gd name="connsiteX23-1403" fmla="*/ 400893 w 1993653"/>
                      <a:gd name="connsiteY23-1404" fmla="*/ 1056838 h 1638418"/>
                      <a:gd name="connsiteX24-1405" fmla="*/ 474553 w 1993653"/>
                      <a:gd name="connsiteY24-1406" fmla="*/ 970478 h 1638418"/>
                      <a:gd name="connsiteX25-1407" fmla="*/ 230713 w 1993653"/>
                      <a:gd name="connsiteY25-1408" fmla="*/ 879038 h 1638418"/>
                      <a:gd name="connsiteX26-1409" fmla="*/ 47833 w 1993653"/>
                      <a:gd name="connsiteY26-1410" fmla="*/ 726638 h 1638418"/>
                      <a:gd name="connsiteX27-1411" fmla="*/ 17353 w 1993653"/>
                      <a:gd name="connsiteY27-1412" fmla="*/ 442158 h 1638418"/>
                      <a:gd name="connsiteX28-1413" fmla="*/ 281513 w 1993653"/>
                      <a:gd name="connsiteY28-1414" fmla="*/ 340558 h 1638418"/>
                      <a:gd name="connsiteX29-1415" fmla="*/ 489793 w 1993653"/>
                      <a:gd name="connsiteY29-1416" fmla="*/ 391358 h 1638418"/>
                      <a:gd name="connsiteX30-1417" fmla="*/ 710773 w 1993653"/>
                      <a:gd name="connsiteY30-1418" fmla="*/ 462478 h 1638418"/>
                      <a:gd name="connsiteX0-1419" fmla="*/ 710773 w 1993076"/>
                      <a:gd name="connsiteY0-1420" fmla="*/ 462478 h 1638418"/>
                      <a:gd name="connsiteX1-1421" fmla="*/ 878413 w 1993076"/>
                      <a:gd name="connsiteY1-1422" fmla="*/ 177998 h 1638418"/>
                      <a:gd name="connsiteX2-1423" fmla="*/ 1190833 w 1993076"/>
                      <a:gd name="connsiteY2-1424" fmla="*/ 198 h 1638418"/>
                      <a:gd name="connsiteX3-1425" fmla="*/ 1414353 w 1993076"/>
                      <a:gd name="connsiteY3-1426" fmla="*/ 147518 h 1638418"/>
                      <a:gd name="connsiteX4-1427" fmla="*/ 1462613 w 1993076"/>
                      <a:gd name="connsiteY4-1428" fmla="*/ 353258 h 1638418"/>
                      <a:gd name="connsiteX5-1429" fmla="*/ 1427053 w 1993076"/>
                      <a:gd name="connsiteY5-1430" fmla="*/ 531058 h 1638418"/>
                      <a:gd name="connsiteX6-1431" fmla="*/ 1625173 w 1993076"/>
                      <a:gd name="connsiteY6-1432" fmla="*/ 556458 h 1638418"/>
                      <a:gd name="connsiteX7-1433" fmla="*/ 1861393 w 1993076"/>
                      <a:gd name="connsiteY7-1434" fmla="*/ 625038 h 1638418"/>
                      <a:gd name="connsiteX8-1435" fmla="*/ 1990933 w 1993076"/>
                      <a:gd name="connsiteY8-1436" fmla="*/ 790138 h 1638418"/>
                      <a:gd name="connsiteX9-1437" fmla="*/ 1924893 w 1993076"/>
                      <a:gd name="connsiteY9-1438" fmla="*/ 990798 h 1638418"/>
                      <a:gd name="connsiteX10-1439" fmla="*/ 1708993 w 1993076"/>
                      <a:gd name="connsiteY10-1440" fmla="*/ 1072078 h 1638418"/>
                      <a:gd name="connsiteX11-1441" fmla="*/ 1449913 w 1993076"/>
                      <a:gd name="connsiteY11-1442" fmla="*/ 1051758 h 1638418"/>
                      <a:gd name="connsiteX12-1443" fmla="*/ 1571833 w 1993076"/>
                      <a:gd name="connsiteY12-1444" fmla="*/ 1285438 h 1638418"/>
                      <a:gd name="connsiteX13-1445" fmla="*/ 1581993 w 1993076"/>
                      <a:gd name="connsiteY13-1446" fmla="*/ 1275278 h 1638418"/>
                      <a:gd name="connsiteX14-1447" fmla="*/ 1581993 w 1993076"/>
                      <a:gd name="connsiteY14-1448" fmla="*/ 1447998 h 1638418"/>
                      <a:gd name="connsiteX15-1449" fmla="*/ 1429593 w 1993076"/>
                      <a:gd name="connsiteY15-1450" fmla="*/ 1620718 h 1638418"/>
                      <a:gd name="connsiteX16-1451" fmla="*/ 1145113 w 1993076"/>
                      <a:gd name="connsiteY16-1452" fmla="*/ 1620718 h 1638418"/>
                      <a:gd name="connsiteX17-1453" fmla="*/ 1013033 w 1993076"/>
                      <a:gd name="connsiteY17-1454" fmla="*/ 1514038 h 1638418"/>
                      <a:gd name="connsiteX18-1455" fmla="*/ 921593 w 1993076"/>
                      <a:gd name="connsiteY18-1456" fmla="*/ 1336238 h 1638418"/>
                      <a:gd name="connsiteX19-1457" fmla="*/ 921593 w 1993076"/>
                      <a:gd name="connsiteY19-1458" fmla="*/ 1346398 h 1638418"/>
                      <a:gd name="connsiteX20-1459" fmla="*/ 789513 w 1993076"/>
                      <a:gd name="connsiteY20-1460" fmla="*/ 1488638 h 1638418"/>
                      <a:gd name="connsiteX21-1461" fmla="*/ 423753 w 1993076"/>
                      <a:gd name="connsiteY21-1462" fmla="*/ 1539438 h 1638418"/>
                      <a:gd name="connsiteX22-1463" fmla="*/ 271353 w 1993076"/>
                      <a:gd name="connsiteY22-1464" fmla="*/ 1305758 h 1638418"/>
                      <a:gd name="connsiteX23-1465" fmla="*/ 400893 w 1993076"/>
                      <a:gd name="connsiteY23-1466" fmla="*/ 1056838 h 1638418"/>
                      <a:gd name="connsiteX24-1467" fmla="*/ 474553 w 1993076"/>
                      <a:gd name="connsiteY24-1468" fmla="*/ 970478 h 1638418"/>
                      <a:gd name="connsiteX25-1469" fmla="*/ 230713 w 1993076"/>
                      <a:gd name="connsiteY25-1470" fmla="*/ 879038 h 1638418"/>
                      <a:gd name="connsiteX26-1471" fmla="*/ 47833 w 1993076"/>
                      <a:gd name="connsiteY26-1472" fmla="*/ 726638 h 1638418"/>
                      <a:gd name="connsiteX27-1473" fmla="*/ 17353 w 1993076"/>
                      <a:gd name="connsiteY27-1474" fmla="*/ 442158 h 1638418"/>
                      <a:gd name="connsiteX28-1475" fmla="*/ 281513 w 1993076"/>
                      <a:gd name="connsiteY28-1476" fmla="*/ 340558 h 1638418"/>
                      <a:gd name="connsiteX29-1477" fmla="*/ 489793 w 1993076"/>
                      <a:gd name="connsiteY29-1478" fmla="*/ 391358 h 1638418"/>
                      <a:gd name="connsiteX30-1479" fmla="*/ 710773 w 1993076"/>
                      <a:gd name="connsiteY30-1480" fmla="*/ 462478 h 1638418"/>
                      <a:gd name="connsiteX0-1481" fmla="*/ 710773 w 1993076"/>
                      <a:gd name="connsiteY0-1482" fmla="*/ 462478 h 1638418"/>
                      <a:gd name="connsiteX1-1483" fmla="*/ 878413 w 1993076"/>
                      <a:gd name="connsiteY1-1484" fmla="*/ 177998 h 1638418"/>
                      <a:gd name="connsiteX2-1485" fmla="*/ 1190833 w 1993076"/>
                      <a:gd name="connsiteY2-1486" fmla="*/ 198 h 1638418"/>
                      <a:gd name="connsiteX3-1487" fmla="*/ 1414353 w 1993076"/>
                      <a:gd name="connsiteY3-1488" fmla="*/ 147518 h 1638418"/>
                      <a:gd name="connsiteX4-1489" fmla="*/ 1462613 w 1993076"/>
                      <a:gd name="connsiteY4-1490" fmla="*/ 353258 h 1638418"/>
                      <a:gd name="connsiteX5-1491" fmla="*/ 1427053 w 1993076"/>
                      <a:gd name="connsiteY5-1492" fmla="*/ 531058 h 1638418"/>
                      <a:gd name="connsiteX6-1493" fmla="*/ 1625173 w 1993076"/>
                      <a:gd name="connsiteY6-1494" fmla="*/ 556458 h 1638418"/>
                      <a:gd name="connsiteX7-1495" fmla="*/ 1861393 w 1993076"/>
                      <a:gd name="connsiteY7-1496" fmla="*/ 625038 h 1638418"/>
                      <a:gd name="connsiteX8-1497" fmla="*/ 1990933 w 1993076"/>
                      <a:gd name="connsiteY8-1498" fmla="*/ 790138 h 1638418"/>
                      <a:gd name="connsiteX9-1499" fmla="*/ 1924893 w 1993076"/>
                      <a:gd name="connsiteY9-1500" fmla="*/ 990798 h 1638418"/>
                      <a:gd name="connsiteX10-1501" fmla="*/ 1708993 w 1993076"/>
                      <a:gd name="connsiteY10-1502" fmla="*/ 1072078 h 1638418"/>
                      <a:gd name="connsiteX11-1503" fmla="*/ 1449913 w 1993076"/>
                      <a:gd name="connsiteY11-1504" fmla="*/ 1051758 h 1638418"/>
                      <a:gd name="connsiteX12-1505" fmla="*/ 1571833 w 1993076"/>
                      <a:gd name="connsiteY12-1506" fmla="*/ 1285438 h 1638418"/>
                      <a:gd name="connsiteX13-1507" fmla="*/ 1589613 w 1993076"/>
                      <a:gd name="connsiteY13-1508" fmla="*/ 1374338 h 1638418"/>
                      <a:gd name="connsiteX14-1509" fmla="*/ 1581993 w 1993076"/>
                      <a:gd name="connsiteY14-1510" fmla="*/ 1447998 h 1638418"/>
                      <a:gd name="connsiteX15-1511" fmla="*/ 1429593 w 1993076"/>
                      <a:gd name="connsiteY15-1512" fmla="*/ 1620718 h 1638418"/>
                      <a:gd name="connsiteX16-1513" fmla="*/ 1145113 w 1993076"/>
                      <a:gd name="connsiteY16-1514" fmla="*/ 1620718 h 1638418"/>
                      <a:gd name="connsiteX17-1515" fmla="*/ 1013033 w 1993076"/>
                      <a:gd name="connsiteY17-1516" fmla="*/ 1514038 h 1638418"/>
                      <a:gd name="connsiteX18-1517" fmla="*/ 921593 w 1993076"/>
                      <a:gd name="connsiteY18-1518" fmla="*/ 1336238 h 1638418"/>
                      <a:gd name="connsiteX19-1519" fmla="*/ 921593 w 1993076"/>
                      <a:gd name="connsiteY19-1520" fmla="*/ 1346398 h 1638418"/>
                      <a:gd name="connsiteX20-1521" fmla="*/ 789513 w 1993076"/>
                      <a:gd name="connsiteY20-1522" fmla="*/ 1488638 h 1638418"/>
                      <a:gd name="connsiteX21-1523" fmla="*/ 423753 w 1993076"/>
                      <a:gd name="connsiteY21-1524" fmla="*/ 1539438 h 1638418"/>
                      <a:gd name="connsiteX22-1525" fmla="*/ 271353 w 1993076"/>
                      <a:gd name="connsiteY22-1526" fmla="*/ 1305758 h 1638418"/>
                      <a:gd name="connsiteX23-1527" fmla="*/ 400893 w 1993076"/>
                      <a:gd name="connsiteY23-1528" fmla="*/ 1056838 h 1638418"/>
                      <a:gd name="connsiteX24-1529" fmla="*/ 474553 w 1993076"/>
                      <a:gd name="connsiteY24-1530" fmla="*/ 970478 h 1638418"/>
                      <a:gd name="connsiteX25-1531" fmla="*/ 230713 w 1993076"/>
                      <a:gd name="connsiteY25-1532" fmla="*/ 879038 h 1638418"/>
                      <a:gd name="connsiteX26-1533" fmla="*/ 47833 w 1993076"/>
                      <a:gd name="connsiteY26-1534" fmla="*/ 726638 h 1638418"/>
                      <a:gd name="connsiteX27-1535" fmla="*/ 17353 w 1993076"/>
                      <a:gd name="connsiteY27-1536" fmla="*/ 442158 h 1638418"/>
                      <a:gd name="connsiteX28-1537" fmla="*/ 281513 w 1993076"/>
                      <a:gd name="connsiteY28-1538" fmla="*/ 340558 h 1638418"/>
                      <a:gd name="connsiteX29-1539" fmla="*/ 489793 w 1993076"/>
                      <a:gd name="connsiteY29-1540" fmla="*/ 391358 h 1638418"/>
                      <a:gd name="connsiteX30-1541" fmla="*/ 710773 w 1993076"/>
                      <a:gd name="connsiteY30-1542" fmla="*/ 462478 h 1638418"/>
                      <a:gd name="connsiteX0-1543" fmla="*/ 710773 w 1993076"/>
                      <a:gd name="connsiteY0-1544" fmla="*/ 462478 h 1638418"/>
                      <a:gd name="connsiteX1-1545" fmla="*/ 878413 w 1993076"/>
                      <a:gd name="connsiteY1-1546" fmla="*/ 177998 h 1638418"/>
                      <a:gd name="connsiteX2-1547" fmla="*/ 1190833 w 1993076"/>
                      <a:gd name="connsiteY2-1548" fmla="*/ 198 h 1638418"/>
                      <a:gd name="connsiteX3-1549" fmla="*/ 1414353 w 1993076"/>
                      <a:gd name="connsiteY3-1550" fmla="*/ 147518 h 1638418"/>
                      <a:gd name="connsiteX4-1551" fmla="*/ 1462613 w 1993076"/>
                      <a:gd name="connsiteY4-1552" fmla="*/ 353258 h 1638418"/>
                      <a:gd name="connsiteX5-1553" fmla="*/ 1427053 w 1993076"/>
                      <a:gd name="connsiteY5-1554" fmla="*/ 531058 h 1638418"/>
                      <a:gd name="connsiteX6-1555" fmla="*/ 1625173 w 1993076"/>
                      <a:gd name="connsiteY6-1556" fmla="*/ 556458 h 1638418"/>
                      <a:gd name="connsiteX7-1557" fmla="*/ 1861393 w 1993076"/>
                      <a:gd name="connsiteY7-1558" fmla="*/ 625038 h 1638418"/>
                      <a:gd name="connsiteX8-1559" fmla="*/ 1990933 w 1993076"/>
                      <a:gd name="connsiteY8-1560" fmla="*/ 790138 h 1638418"/>
                      <a:gd name="connsiteX9-1561" fmla="*/ 1924893 w 1993076"/>
                      <a:gd name="connsiteY9-1562" fmla="*/ 990798 h 1638418"/>
                      <a:gd name="connsiteX10-1563" fmla="*/ 1708993 w 1993076"/>
                      <a:gd name="connsiteY10-1564" fmla="*/ 1072078 h 1638418"/>
                      <a:gd name="connsiteX11-1565" fmla="*/ 1449913 w 1993076"/>
                      <a:gd name="connsiteY11-1566" fmla="*/ 1051758 h 1638418"/>
                      <a:gd name="connsiteX12-1567" fmla="*/ 1564213 w 1993076"/>
                      <a:gd name="connsiteY12-1568" fmla="*/ 1267658 h 1638418"/>
                      <a:gd name="connsiteX13-1569" fmla="*/ 1589613 w 1993076"/>
                      <a:gd name="connsiteY13-1570" fmla="*/ 1374338 h 1638418"/>
                      <a:gd name="connsiteX14-1571" fmla="*/ 1581993 w 1993076"/>
                      <a:gd name="connsiteY14-1572" fmla="*/ 1447998 h 1638418"/>
                      <a:gd name="connsiteX15-1573" fmla="*/ 1429593 w 1993076"/>
                      <a:gd name="connsiteY15-1574" fmla="*/ 1620718 h 1638418"/>
                      <a:gd name="connsiteX16-1575" fmla="*/ 1145113 w 1993076"/>
                      <a:gd name="connsiteY16-1576" fmla="*/ 1620718 h 1638418"/>
                      <a:gd name="connsiteX17-1577" fmla="*/ 1013033 w 1993076"/>
                      <a:gd name="connsiteY17-1578" fmla="*/ 1514038 h 1638418"/>
                      <a:gd name="connsiteX18-1579" fmla="*/ 921593 w 1993076"/>
                      <a:gd name="connsiteY18-1580" fmla="*/ 1336238 h 1638418"/>
                      <a:gd name="connsiteX19-1581" fmla="*/ 921593 w 1993076"/>
                      <a:gd name="connsiteY19-1582" fmla="*/ 1346398 h 1638418"/>
                      <a:gd name="connsiteX20-1583" fmla="*/ 789513 w 1993076"/>
                      <a:gd name="connsiteY20-1584" fmla="*/ 1488638 h 1638418"/>
                      <a:gd name="connsiteX21-1585" fmla="*/ 423753 w 1993076"/>
                      <a:gd name="connsiteY21-1586" fmla="*/ 1539438 h 1638418"/>
                      <a:gd name="connsiteX22-1587" fmla="*/ 271353 w 1993076"/>
                      <a:gd name="connsiteY22-1588" fmla="*/ 1305758 h 1638418"/>
                      <a:gd name="connsiteX23-1589" fmla="*/ 400893 w 1993076"/>
                      <a:gd name="connsiteY23-1590" fmla="*/ 1056838 h 1638418"/>
                      <a:gd name="connsiteX24-1591" fmla="*/ 474553 w 1993076"/>
                      <a:gd name="connsiteY24-1592" fmla="*/ 970478 h 1638418"/>
                      <a:gd name="connsiteX25-1593" fmla="*/ 230713 w 1993076"/>
                      <a:gd name="connsiteY25-1594" fmla="*/ 879038 h 1638418"/>
                      <a:gd name="connsiteX26-1595" fmla="*/ 47833 w 1993076"/>
                      <a:gd name="connsiteY26-1596" fmla="*/ 726638 h 1638418"/>
                      <a:gd name="connsiteX27-1597" fmla="*/ 17353 w 1993076"/>
                      <a:gd name="connsiteY27-1598" fmla="*/ 442158 h 1638418"/>
                      <a:gd name="connsiteX28-1599" fmla="*/ 281513 w 1993076"/>
                      <a:gd name="connsiteY28-1600" fmla="*/ 340558 h 1638418"/>
                      <a:gd name="connsiteX29-1601" fmla="*/ 489793 w 1993076"/>
                      <a:gd name="connsiteY29-1602" fmla="*/ 391358 h 1638418"/>
                      <a:gd name="connsiteX30-1603" fmla="*/ 710773 w 1993076"/>
                      <a:gd name="connsiteY30-1604" fmla="*/ 462478 h 1638418"/>
                      <a:gd name="connsiteX0-1605" fmla="*/ 710773 w 1993076"/>
                      <a:gd name="connsiteY0-1606" fmla="*/ 462478 h 1634212"/>
                      <a:gd name="connsiteX1-1607" fmla="*/ 878413 w 1993076"/>
                      <a:gd name="connsiteY1-1608" fmla="*/ 177998 h 1634212"/>
                      <a:gd name="connsiteX2-1609" fmla="*/ 1190833 w 1993076"/>
                      <a:gd name="connsiteY2-1610" fmla="*/ 198 h 1634212"/>
                      <a:gd name="connsiteX3-1611" fmla="*/ 1414353 w 1993076"/>
                      <a:gd name="connsiteY3-1612" fmla="*/ 147518 h 1634212"/>
                      <a:gd name="connsiteX4-1613" fmla="*/ 1462613 w 1993076"/>
                      <a:gd name="connsiteY4-1614" fmla="*/ 353258 h 1634212"/>
                      <a:gd name="connsiteX5-1615" fmla="*/ 1427053 w 1993076"/>
                      <a:gd name="connsiteY5-1616" fmla="*/ 531058 h 1634212"/>
                      <a:gd name="connsiteX6-1617" fmla="*/ 1625173 w 1993076"/>
                      <a:gd name="connsiteY6-1618" fmla="*/ 556458 h 1634212"/>
                      <a:gd name="connsiteX7-1619" fmla="*/ 1861393 w 1993076"/>
                      <a:gd name="connsiteY7-1620" fmla="*/ 625038 h 1634212"/>
                      <a:gd name="connsiteX8-1621" fmla="*/ 1990933 w 1993076"/>
                      <a:gd name="connsiteY8-1622" fmla="*/ 790138 h 1634212"/>
                      <a:gd name="connsiteX9-1623" fmla="*/ 1924893 w 1993076"/>
                      <a:gd name="connsiteY9-1624" fmla="*/ 990798 h 1634212"/>
                      <a:gd name="connsiteX10-1625" fmla="*/ 1708993 w 1993076"/>
                      <a:gd name="connsiteY10-1626" fmla="*/ 1072078 h 1634212"/>
                      <a:gd name="connsiteX11-1627" fmla="*/ 1449913 w 1993076"/>
                      <a:gd name="connsiteY11-1628" fmla="*/ 1051758 h 1634212"/>
                      <a:gd name="connsiteX12-1629" fmla="*/ 1564213 w 1993076"/>
                      <a:gd name="connsiteY12-1630" fmla="*/ 1267658 h 1634212"/>
                      <a:gd name="connsiteX13-1631" fmla="*/ 1589613 w 1993076"/>
                      <a:gd name="connsiteY13-1632" fmla="*/ 1374338 h 1634212"/>
                      <a:gd name="connsiteX14-1633" fmla="*/ 1548973 w 1993076"/>
                      <a:gd name="connsiteY14-1634" fmla="*/ 1511498 h 1634212"/>
                      <a:gd name="connsiteX15-1635" fmla="*/ 1429593 w 1993076"/>
                      <a:gd name="connsiteY15-1636" fmla="*/ 1620718 h 1634212"/>
                      <a:gd name="connsiteX16-1637" fmla="*/ 1145113 w 1993076"/>
                      <a:gd name="connsiteY16-1638" fmla="*/ 1620718 h 1634212"/>
                      <a:gd name="connsiteX17-1639" fmla="*/ 1013033 w 1993076"/>
                      <a:gd name="connsiteY17-1640" fmla="*/ 1514038 h 1634212"/>
                      <a:gd name="connsiteX18-1641" fmla="*/ 921593 w 1993076"/>
                      <a:gd name="connsiteY18-1642" fmla="*/ 1336238 h 1634212"/>
                      <a:gd name="connsiteX19-1643" fmla="*/ 921593 w 1993076"/>
                      <a:gd name="connsiteY19-1644" fmla="*/ 1346398 h 1634212"/>
                      <a:gd name="connsiteX20-1645" fmla="*/ 789513 w 1993076"/>
                      <a:gd name="connsiteY20-1646" fmla="*/ 1488638 h 1634212"/>
                      <a:gd name="connsiteX21-1647" fmla="*/ 423753 w 1993076"/>
                      <a:gd name="connsiteY21-1648" fmla="*/ 1539438 h 1634212"/>
                      <a:gd name="connsiteX22-1649" fmla="*/ 271353 w 1993076"/>
                      <a:gd name="connsiteY22-1650" fmla="*/ 1305758 h 1634212"/>
                      <a:gd name="connsiteX23-1651" fmla="*/ 400893 w 1993076"/>
                      <a:gd name="connsiteY23-1652" fmla="*/ 1056838 h 1634212"/>
                      <a:gd name="connsiteX24-1653" fmla="*/ 474553 w 1993076"/>
                      <a:gd name="connsiteY24-1654" fmla="*/ 970478 h 1634212"/>
                      <a:gd name="connsiteX25-1655" fmla="*/ 230713 w 1993076"/>
                      <a:gd name="connsiteY25-1656" fmla="*/ 879038 h 1634212"/>
                      <a:gd name="connsiteX26-1657" fmla="*/ 47833 w 1993076"/>
                      <a:gd name="connsiteY26-1658" fmla="*/ 726638 h 1634212"/>
                      <a:gd name="connsiteX27-1659" fmla="*/ 17353 w 1993076"/>
                      <a:gd name="connsiteY27-1660" fmla="*/ 442158 h 1634212"/>
                      <a:gd name="connsiteX28-1661" fmla="*/ 281513 w 1993076"/>
                      <a:gd name="connsiteY28-1662" fmla="*/ 340558 h 1634212"/>
                      <a:gd name="connsiteX29-1663" fmla="*/ 489793 w 1993076"/>
                      <a:gd name="connsiteY29-1664" fmla="*/ 391358 h 1634212"/>
                      <a:gd name="connsiteX30-1665" fmla="*/ 710773 w 1993076"/>
                      <a:gd name="connsiteY30-1666" fmla="*/ 462478 h 1634212"/>
                      <a:gd name="connsiteX0-1667" fmla="*/ 710773 w 1993076"/>
                      <a:gd name="connsiteY0-1668" fmla="*/ 462478 h 1628438"/>
                      <a:gd name="connsiteX1-1669" fmla="*/ 878413 w 1993076"/>
                      <a:gd name="connsiteY1-1670" fmla="*/ 177998 h 1628438"/>
                      <a:gd name="connsiteX2-1671" fmla="*/ 1190833 w 1993076"/>
                      <a:gd name="connsiteY2-1672" fmla="*/ 198 h 1628438"/>
                      <a:gd name="connsiteX3-1673" fmla="*/ 1414353 w 1993076"/>
                      <a:gd name="connsiteY3-1674" fmla="*/ 147518 h 1628438"/>
                      <a:gd name="connsiteX4-1675" fmla="*/ 1462613 w 1993076"/>
                      <a:gd name="connsiteY4-1676" fmla="*/ 353258 h 1628438"/>
                      <a:gd name="connsiteX5-1677" fmla="*/ 1427053 w 1993076"/>
                      <a:gd name="connsiteY5-1678" fmla="*/ 531058 h 1628438"/>
                      <a:gd name="connsiteX6-1679" fmla="*/ 1625173 w 1993076"/>
                      <a:gd name="connsiteY6-1680" fmla="*/ 556458 h 1628438"/>
                      <a:gd name="connsiteX7-1681" fmla="*/ 1861393 w 1993076"/>
                      <a:gd name="connsiteY7-1682" fmla="*/ 625038 h 1628438"/>
                      <a:gd name="connsiteX8-1683" fmla="*/ 1990933 w 1993076"/>
                      <a:gd name="connsiteY8-1684" fmla="*/ 790138 h 1628438"/>
                      <a:gd name="connsiteX9-1685" fmla="*/ 1924893 w 1993076"/>
                      <a:gd name="connsiteY9-1686" fmla="*/ 990798 h 1628438"/>
                      <a:gd name="connsiteX10-1687" fmla="*/ 1708993 w 1993076"/>
                      <a:gd name="connsiteY10-1688" fmla="*/ 1072078 h 1628438"/>
                      <a:gd name="connsiteX11-1689" fmla="*/ 1449913 w 1993076"/>
                      <a:gd name="connsiteY11-1690" fmla="*/ 1051758 h 1628438"/>
                      <a:gd name="connsiteX12-1691" fmla="*/ 1564213 w 1993076"/>
                      <a:gd name="connsiteY12-1692" fmla="*/ 1267658 h 1628438"/>
                      <a:gd name="connsiteX13-1693" fmla="*/ 1589613 w 1993076"/>
                      <a:gd name="connsiteY13-1694" fmla="*/ 1374338 h 1628438"/>
                      <a:gd name="connsiteX14-1695" fmla="*/ 1548973 w 1993076"/>
                      <a:gd name="connsiteY14-1696" fmla="*/ 1511498 h 1628438"/>
                      <a:gd name="connsiteX15-1697" fmla="*/ 1419433 w 1993076"/>
                      <a:gd name="connsiteY15-1698" fmla="*/ 1608018 h 1628438"/>
                      <a:gd name="connsiteX16-1699" fmla="*/ 1145113 w 1993076"/>
                      <a:gd name="connsiteY16-1700" fmla="*/ 1620718 h 1628438"/>
                      <a:gd name="connsiteX17-1701" fmla="*/ 1013033 w 1993076"/>
                      <a:gd name="connsiteY17-1702" fmla="*/ 1514038 h 1628438"/>
                      <a:gd name="connsiteX18-1703" fmla="*/ 921593 w 1993076"/>
                      <a:gd name="connsiteY18-1704" fmla="*/ 1336238 h 1628438"/>
                      <a:gd name="connsiteX19-1705" fmla="*/ 921593 w 1993076"/>
                      <a:gd name="connsiteY19-1706" fmla="*/ 1346398 h 1628438"/>
                      <a:gd name="connsiteX20-1707" fmla="*/ 789513 w 1993076"/>
                      <a:gd name="connsiteY20-1708" fmla="*/ 1488638 h 1628438"/>
                      <a:gd name="connsiteX21-1709" fmla="*/ 423753 w 1993076"/>
                      <a:gd name="connsiteY21-1710" fmla="*/ 1539438 h 1628438"/>
                      <a:gd name="connsiteX22-1711" fmla="*/ 271353 w 1993076"/>
                      <a:gd name="connsiteY22-1712" fmla="*/ 1305758 h 1628438"/>
                      <a:gd name="connsiteX23-1713" fmla="*/ 400893 w 1993076"/>
                      <a:gd name="connsiteY23-1714" fmla="*/ 1056838 h 1628438"/>
                      <a:gd name="connsiteX24-1715" fmla="*/ 474553 w 1993076"/>
                      <a:gd name="connsiteY24-1716" fmla="*/ 970478 h 1628438"/>
                      <a:gd name="connsiteX25-1717" fmla="*/ 230713 w 1993076"/>
                      <a:gd name="connsiteY25-1718" fmla="*/ 879038 h 1628438"/>
                      <a:gd name="connsiteX26-1719" fmla="*/ 47833 w 1993076"/>
                      <a:gd name="connsiteY26-1720" fmla="*/ 726638 h 1628438"/>
                      <a:gd name="connsiteX27-1721" fmla="*/ 17353 w 1993076"/>
                      <a:gd name="connsiteY27-1722" fmla="*/ 442158 h 1628438"/>
                      <a:gd name="connsiteX28-1723" fmla="*/ 281513 w 1993076"/>
                      <a:gd name="connsiteY28-1724" fmla="*/ 340558 h 1628438"/>
                      <a:gd name="connsiteX29-1725" fmla="*/ 489793 w 1993076"/>
                      <a:gd name="connsiteY29-1726" fmla="*/ 391358 h 1628438"/>
                      <a:gd name="connsiteX30-1727" fmla="*/ 710773 w 1993076"/>
                      <a:gd name="connsiteY30-1728" fmla="*/ 462478 h 1628438"/>
                      <a:gd name="connsiteX0-1729" fmla="*/ 710773 w 1993076"/>
                      <a:gd name="connsiteY0-1730" fmla="*/ 462478 h 1624721"/>
                      <a:gd name="connsiteX1-1731" fmla="*/ 878413 w 1993076"/>
                      <a:gd name="connsiteY1-1732" fmla="*/ 177998 h 1624721"/>
                      <a:gd name="connsiteX2-1733" fmla="*/ 1190833 w 1993076"/>
                      <a:gd name="connsiteY2-1734" fmla="*/ 198 h 1624721"/>
                      <a:gd name="connsiteX3-1735" fmla="*/ 1414353 w 1993076"/>
                      <a:gd name="connsiteY3-1736" fmla="*/ 147518 h 1624721"/>
                      <a:gd name="connsiteX4-1737" fmla="*/ 1462613 w 1993076"/>
                      <a:gd name="connsiteY4-1738" fmla="*/ 353258 h 1624721"/>
                      <a:gd name="connsiteX5-1739" fmla="*/ 1427053 w 1993076"/>
                      <a:gd name="connsiteY5-1740" fmla="*/ 531058 h 1624721"/>
                      <a:gd name="connsiteX6-1741" fmla="*/ 1625173 w 1993076"/>
                      <a:gd name="connsiteY6-1742" fmla="*/ 556458 h 1624721"/>
                      <a:gd name="connsiteX7-1743" fmla="*/ 1861393 w 1993076"/>
                      <a:gd name="connsiteY7-1744" fmla="*/ 625038 h 1624721"/>
                      <a:gd name="connsiteX8-1745" fmla="*/ 1990933 w 1993076"/>
                      <a:gd name="connsiteY8-1746" fmla="*/ 790138 h 1624721"/>
                      <a:gd name="connsiteX9-1747" fmla="*/ 1924893 w 1993076"/>
                      <a:gd name="connsiteY9-1748" fmla="*/ 990798 h 1624721"/>
                      <a:gd name="connsiteX10-1749" fmla="*/ 1708993 w 1993076"/>
                      <a:gd name="connsiteY10-1750" fmla="*/ 1072078 h 1624721"/>
                      <a:gd name="connsiteX11-1751" fmla="*/ 1449913 w 1993076"/>
                      <a:gd name="connsiteY11-1752" fmla="*/ 1051758 h 1624721"/>
                      <a:gd name="connsiteX12-1753" fmla="*/ 1564213 w 1993076"/>
                      <a:gd name="connsiteY12-1754" fmla="*/ 1267658 h 1624721"/>
                      <a:gd name="connsiteX13-1755" fmla="*/ 1589613 w 1993076"/>
                      <a:gd name="connsiteY13-1756" fmla="*/ 1374338 h 1624721"/>
                      <a:gd name="connsiteX14-1757" fmla="*/ 1548973 w 1993076"/>
                      <a:gd name="connsiteY14-1758" fmla="*/ 1511498 h 1624721"/>
                      <a:gd name="connsiteX15-1759" fmla="*/ 1419433 w 1993076"/>
                      <a:gd name="connsiteY15-1760" fmla="*/ 1608018 h 1624721"/>
                      <a:gd name="connsiteX16-1761" fmla="*/ 1147653 w 1993076"/>
                      <a:gd name="connsiteY16-1762" fmla="*/ 1615638 h 1624721"/>
                      <a:gd name="connsiteX17-1763" fmla="*/ 1013033 w 1993076"/>
                      <a:gd name="connsiteY17-1764" fmla="*/ 1514038 h 1624721"/>
                      <a:gd name="connsiteX18-1765" fmla="*/ 921593 w 1993076"/>
                      <a:gd name="connsiteY18-1766" fmla="*/ 1336238 h 1624721"/>
                      <a:gd name="connsiteX19-1767" fmla="*/ 921593 w 1993076"/>
                      <a:gd name="connsiteY19-1768" fmla="*/ 1346398 h 1624721"/>
                      <a:gd name="connsiteX20-1769" fmla="*/ 789513 w 1993076"/>
                      <a:gd name="connsiteY20-1770" fmla="*/ 1488638 h 1624721"/>
                      <a:gd name="connsiteX21-1771" fmla="*/ 423753 w 1993076"/>
                      <a:gd name="connsiteY21-1772" fmla="*/ 1539438 h 1624721"/>
                      <a:gd name="connsiteX22-1773" fmla="*/ 271353 w 1993076"/>
                      <a:gd name="connsiteY22-1774" fmla="*/ 1305758 h 1624721"/>
                      <a:gd name="connsiteX23-1775" fmla="*/ 400893 w 1993076"/>
                      <a:gd name="connsiteY23-1776" fmla="*/ 1056838 h 1624721"/>
                      <a:gd name="connsiteX24-1777" fmla="*/ 474553 w 1993076"/>
                      <a:gd name="connsiteY24-1778" fmla="*/ 970478 h 1624721"/>
                      <a:gd name="connsiteX25-1779" fmla="*/ 230713 w 1993076"/>
                      <a:gd name="connsiteY25-1780" fmla="*/ 879038 h 1624721"/>
                      <a:gd name="connsiteX26-1781" fmla="*/ 47833 w 1993076"/>
                      <a:gd name="connsiteY26-1782" fmla="*/ 726638 h 1624721"/>
                      <a:gd name="connsiteX27-1783" fmla="*/ 17353 w 1993076"/>
                      <a:gd name="connsiteY27-1784" fmla="*/ 442158 h 1624721"/>
                      <a:gd name="connsiteX28-1785" fmla="*/ 281513 w 1993076"/>
                      <a:gd name="connsiteY28-1786" fmla="*/ 340558 h 1624721"/>
                      <a:gd name="connsiteX29-1787" fmla="*/ 489793 w 1993076"/>
                      <a:gd name="connsiteY29-1788" fmla="*/ 391358 h 1624721"/>
                      <a:gd name="connsiteX30-1789" fmla="*/ 710773 w 1993076"/>
                      <a:gd name="connsiteY30-1790" fmla="*/ 462478 h 1624721"/>
                      <a:gd name="connsiteX0-1791" fmla="*/ 710773 w 1993076"/>
                      <a:gd name="connsiteY0-1792" fmla="*/ 462478 h 1626743"/>
                      <a:gd name="connsiteX1-1793" fmla="*/ 878413 w 1993076"/>
                      <a:gd name="connsiteY1-1794" fmla="*/ 177998 h 1626743"/>
                      <a:gd name="connsiteX2-1795" fmla="*/ 1190833 w 1993076"/>
                      <a:gd name="connsiteY2-1796" fmla="*/ 198 h 1626743"/>
                      <a:gd name="connsiteX3-1797" fmla="*/ 1414353 w 1993076"/>
                      <a:gd name="connsiteY3-1798" fmla="*/ 147518 h 1626743"/>
                      <a:gd name="connsiteX4-1799" fmla="*/ 1462613 w 1993076"/>
                      <a:gd name="connsiteY4-1800" fmla="*/ 353258 h 1626743"/>
                      <a:gd name="connsiteX5-1801" fmla="*/ 1427053 w 1993076"/>
                      <a:gd name="connsiteY5-1802" fmla="*/ 531058 h 1626743"/>
                      <a:gd name="connsiteX6-1803" fmla="*/ 1625173 w 1993076"/>
                      <a:gd name="connsiteY6-1804" fmla="*/ 556458 h 1626743"/>
                      <a:gd name="connsiteX7-1805" fmla="*/ 1861393 w 1993076"/>
                      <a:gd name="connsiteY7-1806" fmla="*/ 625038 h 1626743"/>
                      <a:gd name="connsiteX8-1807" fmla="*/ 1990933 w 1993076"/>
                      <a:gd name="connsiteY8-1808" fmla="*/ 790138 h 1626743"/>
                      <a:gd name="connsiteX9-1809" fmla="*/ 1924893 w 1993076"/>
                      <a:gd name="connsiteY9-1810" fmla="*/ 990798 h 1626743"/>
                      <a:gd name="connsiteX10-1811" fmla="*/ 1708993 w 1993076"/>
                      <a:gd name="connsiteY10-1812" fmla="*/ 1072078 h 1626743"/>
                      <a:gd name="connsiteX11-1813" fmla="*/ 1449913 w 1993076"/>
                      <a:gd name="connsiteY11-1814" fmla="*/ 1051758 h 1626743"/>
                      <a:gd name="connsiteX12-1815" fmla="*/ 1564213 w 1993076"/>
                      <a:gd name="connsiteY12-1816" fmla="*/ 1267658 h 1626743"/>
                      <a:gd name="connsiteX13-1817" fmla="*/ 1589613 w 1993076"/>
                      <a:gd name="connsiteY13-1818" fmla="*/ 1374338 h 1626743"/>
                      <a:gd name="connsiteX14-1819" fmla="*/ 1548973 w 1993076"/>
                      <a:gd name="connsiteY14-1820" fmla="*/ 1511498 h 1626743"/>
                      <a:gd name="connsiteX15-1821" fmla="*/ 1419433 w 1993076"/>
                      <a:gd name="connsiteY15-1822" fmla="*/ 1608018 h 1626743"/>
                      <a:gd name="connsiteX16-1823" fmla="*/ 1147653 w 1993076"/>
                      <a:gd name="connsiteY16-1824" fmla="*/ 1615638 h 1626743"/>
                      <a:gd name="connsiteX17-1825" fmla="*/ 1015573 w 1993076"/>
                      <a:gd name="connsiteY17-1826" fmla="*/ 1486098 h 1626743"/>
                      <a:gd name="connsiteX18-1827" fmla="*/ 921593 w 1993076"/>
                      <a:gd name="connsiteY18-1828" fmla="*/ 1336238 h 1626743"/>
                      <a:gd name="connsiteX19-1829" fmla="*/ 921593 w 1993076"/>
                      <a:gd name="connsiteY19-1830" fmla="*/ 1346398 h 1626743"/>
                      <a:gd name="connsiteX20-1831" fmla="*/ 789513 w 1993076"/>
                      <a:gd name="connsiteY20-1832" fmla="*/ 1488638 h 1626743"/>
                      <a:gd name="connsiteX21-1833" fmla="*/ 423753 w 1993076"/>
                      <a:gd name="connsiteY21-1834" fmla="*/ 1539438 h 1626743"/>
                      <a:gd name="connsiteX22-1835" fmla="*/ 271353 w 1993076"/>
                      <a:gd name="connsiteY22-1836" fmla="*/ 1305758 h 1626743"/>
                      <a:gd name="connsiteX23-1837" fmla="*/ 400893 w 1993076"/>
                      <a:gd name="connsiteY23-1838" fmla="*/ 1056838 h 1626743"/>
                      <a:gd name="connsiteX24-1839" fmla="*/ 474553 w 1993076"/>
                      <a:gd name="connsiteY24-1840" fmla="*/ 970478 h 1626743"/>
                      <a:gd name="connsiteX25-1841" fmla="*/ 230713 w 1993076"/>
                      <a:gd name="connsiteY25-1842" fmla="*/ 879038 h 1626743"/>
                      <a:gd name="connsiteX26-1843" fmla="*/ 47833 w 1993076"/>
                      <a:gd name="connsiteY26-1844" fmla="*/ 726638 h 1626743"/>
                      <a:gd name="connsiteX27-1845" fmla="*/ 17353 w 1993076"/>
                      <a:gd name="connsiteY27-1846" fmla="*/ 442158 h 1626743"/>
                      <a:gd name="connsiteX28-1847" fmla="*/ 281513 w 1993076"/>
                      <a:gd name="connsiteY28-1848" fmla="*/ 340558 h 1626743"/>
                      <a:gd name="connsiteX29-1849" fmla="*/ 489793 w 1993076"/>
                      <a:gd name="connsiteY29-1850" fmla="*/ 391358 h 1626743"/>
                      <a:gd name="connsiteX30-1851" fmla="*/ 710773 w 1993076"/>
                      <a:gd name="connsiteY30-1852" fmla="*/ 462478 h 1626743"/>
                      <a:gd name="connsiteX0-1853" fmla="*/ 710773 w 1993076"/>
                      <a:gd name="connsiteY0-1854" fmla="*/ 462478 h 1625821"/>
                      <a:gd name="connsiteX1-1855" fmla="*/ 878413 w 1993076"/>
                      <a:gd name="connsiteY1-1856" fmla="*/ 177998 h 1625821"/>
                      <a:gd name="connsiteX2-1857" fmla="*/ 1190833 w 1993076"/>
                      <a:gd name="connsiteY2-1858" fmla="*/ 198 h 1625821"/>
                      <a:gd name="connsiteX3-1859" fmla="*/ 1414353 w 1993076"/>
                      <a:gd name="connsiteY3-1860" fmla="*/ 147518 h 1625821"/>
                      <a:gd name="connsiteX4-1861" fmla="*/ 1462613 w 1993076"/>
                      <a:gd name="connsiteY4-1862" fmla="*/ 353258 h 1625821"/>
                      <a:gd name="connsiteX5-1863" fmla="*/ 1427053 w 1993076"/>
                      <a:gd name="connsiteY5-1864" fmla="*/ 531058 h 1625821"/>
                      <a:gd name="connsiteX6-1865" fmla="*/ 1625173 w 1993076"/>
                      <a:gd name="connsiteY6-1866" fmla="*/ 556458 h 1625821"/>
                      <a:gd name="connsiteX7-1867" fmla="*/ 1861393 w 1993076"/>
                      <a:gd name="connsiteY7-1868" fmla="*/ 625038 h 1625821"/>
                      <a:gd name="connsiteX8-1869" fmla="*/ 1990933 w 1993076"/>
                      <a:gd name="connsiteY8-1870" fmla="*/ 790138 h 1625821"/>
                      <a:gd name="connsiteX9-1871" fmla="*/ 1924893 w 1993076"/>
                      <a:gd name="connsiteY9-1872" fmla="*/ 990798 h 1625821"/>
                      <a:gd name="connsiteX10-1873" fmla="*/ 1708993 w 1993076"/>
                      <a:gd name="connsiteY10-1874" fmla="*/ 1072078 h 1625821"/>
                      <a:gd name="connsiteX11-1875" fmla="*/ 1449913 w 1993076"/>
                      <a:gd name="connsiteY11-1876" fmla="*/ 1051758 h 1625821"/>
                      <a:gd name="connsiteX12-1877" fmla="*/ 1564213 w 1993076"/>
                      <a:gd name="connsiteY12-1878" fmla="*/ 1267658 h 1625821"/>
                      <a:gd name="connsiteX13-1879" fmla="*/ 1589613 w 1993076"/>
                      <a:gd name="connsiteY13-1880" fmla="*/ 1374338 h 1625821"/>
                      <a:gd name="connsiteX14-1881" fmla="*/ 1548973 w 1993076"/>
                      <a:gd name="connsiteY14-1882" fmla="*/ 1511498 h 1625821"/>
                      <a:gd name="connsiteX15-1883" fmla="*/ 1419433 w 1993076"/>
                      <a:gd name="connsiteY15-1884" fmla="*/ 1608018 h 1625821"/>
                      <a:gd name="connsiteX16-1885" fmla="*/ 1147653 w 1993076"/>
                      <a:gd name="connsiteY16-1886" fmla="*/ 1615638 h 1625821"/>
                      <a:gd name="connsiteX17-1887" fmla="*/ 1015573 w 1993076"/>
                      <a:gd name="connsiteY17-1888" fmla="*/ 1498798 h 1625821"/>
                      <a:gd name="connsiteX18-1889" fmla="*/ 921593 w 1993076"/>
                      <a:gd name="connsiteY18-1890" fmla="*/ 1336238 h 1625821"/>
                      <a:gd name="connsiteX19-1891" fmla="*/ 921593 w 1993076"/>
                      <a:gd name="connsiteY19-1892" fmla="*/ 1346398 h 1625821"/>
                      <a:gd name="connsiteX20-1893" fmla="*/ 789513 w 1993076"/>
                      <a:gd name="connsiteY20-1894" fmla="*/ 1488638 h 1625821"/>
                      <a:gd name="connsiteX21-1895" fmla="*/ 423753 w 1993076"/>
                      <a:gd name="connsiteY21-1896" fmla="*/ 1539438 h 1625821"/>
                      <a:gd name="connsiteX22-1897" fmla="*/ 271353 w 1993076"/>
                      <a:gd name="connsiteY22-1898" fmla="*/ 1305758 h 1625821"/>
                      <a:gd name="connsiteX23-1899" fmla="*/ 400893 w 1993076"/>
                      <a:gd name="connsiteY23-1900" fmla="*/ 1056838 h 1625821"/>
                      <a:gd name="connsiteX24-1901" fmla="*/ 474553 w 1993076"/>
                      <a:gd name="connsiteY24-1902" fmla="*/ 970478 h 1625821"/>
                      <a:gd name="connsiteX25-1903" fmla="*/ 230713 w 1993076"/>
                      <a:gd name="connsiteY25-1904" fmla="*/ 879038 h 1625821"/>
                      <a:gd name="connsiteX26-1905" fmla="*/ 47833 w 1993076"/>
                      <a:gd name="connsiteY26-1906" fmla="*/ 726638 h 1625821"/>
                      <a:gd name="connsiteX27-1907" fmla="*/ 17353 w 1993076"/>
                      <a:gd name="connsiteY27-1908" fmla="*/ 442158 h 1625821"/>
                      <a:gd name="connsiteX28-1909" fmla="*/ 281513 w 1993076"/>
                      <a:gd name="connsiteY28-1910" fmla="*/ 340558 h 1625821"/>
                      <a:gd name="connsiteX29-1911" fmla="*/ 489793 w 1993076"/>
                      <a:gd name="connsiteY29-1912" fmla="*/ 391358 h 1625821"/>
                      <a:gd name="connsiteX30-1913" fmla="*/ 710773 w 1993076"/>
                      <a:gd name="connsiteY30-1914" fmla="*/ 462478 h 1625821"/>
                      <a:gd name="connsiteX0-1915" fmla="*/ 710773 w 1993076"/>
                      <a:gd name="connsiteY0-1916" fmla="*/ 462478 h 1624075"/>
                      <a:gd name="connsiteX1-1917" fmla="*/ 878413 w 1993076"/>
                      <a:gd name="connsiteY1-1918" fmla="*/ 177998 h 1624075"/>
                      <a:gd name="connsiteX2-1919" fmla="*/ 1190833 w 1993076"/>
                      <a:gd name="connsiteY2-1920" fmla="*/ 198 h 1624075"/>
                      <a:gd name="connsiteX3-1921" fmla="*/ 1414353 w 1993076"/>
                      <a:gd name="connsiteY3-1922" fmla="*/ 147518 h 1624075"/>
                      <a:gd name="connsiteX4-1923" fmla="*/ 1462613 w 1993076"/>
                      <a:gd name="connsiteY4-1924" fmla="*/ 353258 h 1624075"/>
                      <a:gd name="connsiteX5-1925" fmla="*/ 1427053 w 1993076"/>
                      <a:gd name="connsiteY5-1926" fmla="*/ 531058 h 1624075"/>
                      <a:gd name="connsiteX6-1927" fmla="*/ 1625173 w 1993076"/>
                      <a:gd name="connsiteY6-1928" fmla="*/ 556458 h 1624075"/>
                      <a:gd name="connsiteX7-1929" fmla="*/ 1861393 w 1993076"/>
                      <a:gd name="connsiteY7-1930" fmla="*/ 625038 h 1624075"/>
                      <a:gd name="connsiteX8-1931" fmla="*/ 1990933 w 1993076"/>
                      <a:gd name="connsiteY8-1932" fmla="*/ 790138 h 1624075"/>
                      <a:gd name="connsiteX9-1933" fmla="*/ 1924893 w 1993076"/>
                      <a:gd name="connsiteY9-1934" fmla="*/ 990798 h 1624075"/>
                      <a:gd name="connsiteX10-1935" fmla="*/ 1708993 w 1993076"/>
                      <a:gd name="connsiteY10-1936" fmla="*/ 1072078 h 1624075"/>
                      <a:gd name="connsiteX11-1937" fmla="*/ 1449913 w 1993076"/>
                      <a:gd name="connsiteY11-1938" fmla="*/ 1051758 h 1624075"/>
                      <a:gd name="connsiteX12-1939" fmla="*/ 1564213 w 1993076"/>
                      <a:gd name="connsiteY12-1940" fmla="*/ 1267658 h 1624075"/>
                      <a:gd name="connsiteX13-1941" fmla="*/ 1589613 w 1993076"/>
                      <a:gd name="connsiteY13-1942" fmla="*/ 1374338 h 1624075"/>
                      <a:gd name="connsiteX14-1943" fmla="*/ 1548973 w 1993076"/>
                      <a:gd name="connsiteY14-1944" fmla="*/ 1511498 h 1624075"/>
                      <a:gd name="connsiteX15-1945" fmla="*/ 1419433 w 1993076"/>
                      <a:gd name="connsiteY15-1946" fmla="*/ 1608018 h 1624075"/>
                      <a:gd name="connsiteX16-1947" fmla="*/ 1167973 w 1993076"/>
                      <a:gd name="connsiteY16-1948" fmla="*/ 1613098 h 1624075"/>
                      <a:gd name="connsiteX17-1949" fmla="*/ 1015573 w 1993076"/>
                      <a:gd name="connsiteY17-1950" fmla="*/ 1498798 h 1624075"/>
                      <a:gd name="connsiteX18-1951" fmla="*/ 921593 w 1993076"/>
                      <a:gd name="connsiteY18-1952" fmla="*/ 1336238 h 1624075"/>
                      <a:gd name="connsiteX19-1953" fmla="*/ 921593 w 1993076"/>
                      <a:gd name="connsiteY19-1954" fmla="*/ 1346398 h 1624075"/>
                      <a:gd name="connsiteX20-1955" fmla="*/ 789513 w 1993076"/>
                      <a:gd name="connsiteY20-1956" fmla="*/ 1488638 h 1624075"/>
                      <a:gd name="connsiteX21-1957" fmla="*/ 423753 w 1993076"/>
                      <a:gd name="connsiteY21-1958" fmla="*/ 1539438 h 1624075"/>
                      <a:gd name="connsiteX22-1959" fmla="*/ 271353 w 1993076"/>
                      <a:gd name="connsiteY22-1960" fmla="*/ 1305758 h 1624075"/>
                      <a:gd name="connsiteX23-1961" fmla="*/ 400893 w 1993076"/>
                      <a:gd name="connsiteY23-1962" fmla="*/ 1056838 h 1624075"/>
                      <a:gd name="connsiteX24-1963" fmla="*/ 474553 w 1993076"/>
                      <a:gd name="connsiteY24-1964" fmla="*/ 970478 h 1624075"/>
                      <a:gd name="connsiteX25-1965" fmla="*/ 230713 w 1993076"/>
                      <a:gd name="connsiteY25-1966" fmla="*/ 879038 h 1624075"/>
                      <a:gd name="connsiteX26-1967" fmla="*/ 47833 w 1993076"/>
                      <a:gd name="connsiteY26-1968" fmla="*/ 726638 h 1624075"/>
                      <a:gd name="connsiteX27-1969" fmla="*/ 17353 w 1993076"/>
                      <a:gd name="connsiteY27-1970" fmla="*/ 442158 h 1624075"/>
                      <a:gd name="connsiteX28-1971" fmla="*/ 281513 w 1993076"/>
                      <a:gd name="connsiteY28-1972" fmla="*/ 340558 h 1624075"/>
                      <a:gd name="connsiteX29-1973" fmla="*/ 489793 w 1993076"/>
                      <a:gd name="connsiteY29-1974" fmla="*/ 391358 h 1624075"/>
                      <a:gd name="connsiteX30-1975" fmla="*/ 710773 w 1993076"/>
                      <a:gd name="connsiteY30-1976" fmla="*/ 462478 h 1624075"/>
                      <a:gd name="connsiteX0-1977" fmla="*/ 710773 w 1993076"/>
                      <a:gd name="connsiteY0-1978" fmla="*/ 462478 h 1624075"/>
                      <a:gd name="connsiteX1-1979" fmla="*/ 878413 w 1993076"/>
                      <a:gd name="connsiteY1-1980" fmla="*/ 177998 h 1624075"/>
                      <a:gd name="connsiteX2-1981" fmla="*/ 1190833 w 1993076"/>
                      <a:gd name="connsiteY2-1982" fmla="*/ 198 h 1624075"/>
                      <a:gd name="connsiteX3-1983" fmla="*/ 1414353 w 1993076"/>
                      <a:gd name="connsiteY3-1984" fmla="*/ 147518 h 1624075"/>
                      <a:gd name="connsiteX4-1985" fmla="*/ 1462613 w 1993076"/>
                      <a:gd name="connsiteY4-1986" fmla="*/ 353258 h 1624075"/>
                      <a:gd name="connsiteX5-1987" fmla="*/ 1427053 w 1993076"/>
                      <a:gd name="connsiteY5-1988" fmla="*/ 531058 h 1624075"/>
                      <a:gd name="connsiteX6-1989" fmla="*/ 1625173 w 1993076"/>
                      <a:gd name="connsiteY6-1990" fmla="*/ 556458 h 1624075"/>
                      <a:gd name="connsiteX7-1991" fmla="*/ 1861393 w 1993076"/>
                      <a:gd name="connsiteY7-1992" fmla="*/ 625038 h 1624075"/>
                      <a:gd name="connsiteX8-1993" fmla="*/ 1990933 w 1993076"/>
                      <a:gd name="connsiteY8-1994" fmla="*/ 790138 h 1624075"/>
                      <a:gd name="connsiteX9-1995" fmla="*/ 1924893 w 1993076"/>
                      <a:gd name="connsiteY9-1996" fmla="*/ 990798 h 1624075"/>
                      <a:gd name="connsiteX10-1997" fmla="*/ 1708993 w 1993076"/>
                      <a:gd name="connsiteY10-1998" fmla="*/ 1072078 h 1624075"/>
                      <a:gd name="connsiteX11-1999" fmla="*/ 1449913 w 1993076"/>
                      <a:gd name="connsiteY11-2000" fmla="*/ 1051758 h 1624075"/>
                      <a:gd name="connsiteX12-2001" fmla="*/ 1564213 w 1993076"/>
                      <a:gd name="connsiteY12-2002" fmla="*/ 1267658 h 1624075"/>
                      <a:gd name="connsiteX13-2003" fmla="*/ 1589613 w 1993076"/>
                      <a:gd name="connsiteY13-2004" fmla="*/ 1374338 h 1624075"/>
                      <a:gd name="connsiteX14-2005" fmla="*/ 1548973 w 1993076"/>
                      <a:gd name="connsiteY14-2006" fmla="*/ 1511498 h 1624075"/>
                      <a:gd name="connsiteX15-2007" fmla="*/ 1419433 w 1993076"/>
                      <a:gd name="connsiteY15-2008" fmla="*/ 1608018 h 1624075"/>
                      <a:gd name="connsiteX16-2009" fmla="*/ 1167973 w 1993076"/>
                      <a:gd name="connsiteY16-2010" fmla="*/ 1613098 h 1624075"/>
                      <a:gd name="connsiteX17-2011" fmla="*/ 1015573 w 1993076"/>
                      <a:gd name="connsiteY17-2012" fmla="*/ 1498798 h 1624075"/>
                      <a:gd name="connsiteX18-2013" fmla="*/ 921593 w 1993076"/>
                      <a:gd name="connsiteY18-2014" fmla="*/ 1336238 h 1624075"/>
                      <a:gd name="connsiteX19-2015" fmla="*/ 921593 w 1993076"/>
                      <a:gd name="connsiteY19-2016" fmla="*/ 1346398 h 1624075"/>
                      <a:gd name="connsiteX20-2017" fmla="*/ 771733 w 1993076"/>
                      <a:gd name="connsiteY20-2018" fmla="*/ 1473398 h 1624075"/>
                      <a:gd name="connsiteX21-2019" fmla="*/ 423753 w 1993076"/>
                      <a:gd name="connsiteY21-2020" fmla="*/ 1539438 h 1624075"/>
                      <a:gd name="connsiteX22-2021" fmla="*/ 271353 w 1993076"/>
                      <a:gd name="connsiteY22-2022" fmla="*/ 1305758 h 1624075"/>
                      <a:gd name="connsiteX23-2023" fmla="*/ 400893 w 1993076"/>
                      <a:gd name="connsiteY23-2024" fmla="*/ 1056838 h 1624075"/>
                      <a:gd name="connsiteX24-2025" fmla="*/ 474553 w 1993076"/>
                      <a:gd name="connsiteY24-2026" fmla="*/ 970478 h 1624075"/>
                      <a:gd name="connsiteX25-2027" fmla="*/ 230713 w 1993076"/>
                      <a:gd name="connsiteY25-2028" fmla="*/ 879038 h 1624075"/>
                      <a:gd name="connsiteX26-2029" fmla="*/ 47833 w 1993076"/>
                      <a:gd name="connsiteY26-2030" fmla="*/ 726638 h 1624075"/>
                      <a:gd name="connsiteX27-2031" fmla="*/ 17353 w 1993076"/>
                      <a:gd name="connsiteY27-2032" fmla="*/ 442158 h 1624075"/>
                      <a:gd name="connsiteX28-2033" fmla="*/ 281513 w 1993076"/>
                      <a:gd name="connsiteY28-2034" fmla="*/ 340558 h 1624075"/>
                      <a:gd name="connsiteX29-2035" fmla="*/ 489793 w 1993076"/>
                      <a:gd name="connsiteY29-2036" fmla="*/ 391358 h 1624075"/>
                      <a:gd name="connsiteX30-2037" fmla="*/ 710773 w 1993076"/>
                      <a:gd name="connsiteY30-2038" fmla="*/ 462478 h 1624075"/>
                      <a:gd name="connsiteX0-2039" fmla="*/ 710773 w 1993076"/>
                      <a:gd name="connsiteY0-2040" fmla="*/ 462478 h 1624075"/>
                      <a:gd name="connsiteX1-2041" fmla="*/ 878413 w 1993076"/>
                      <a:gd name="connsiteY1-2042" fmla="*/ 177998 h 1624075"/>
                      <a:gd name="connsiteX2-2043" fmla="*/ 1190833 w 1993076"/>
                      <a:gd name="connsiteY2-2044" fmla="*/ 198 h 1624075"/>
                      <a:gd name="connsiteX3-2045" fmla="*/ 1414353 w 1993076"/>
                      <a:gd name="connsiteY3-2046" fmla="*/ 147518 h 1624075"/>
                      <a:gd name="connsiteX4-2047" fmla="*/ 1462613 w 1993076"/>
                      <a:gd name="connsiteY4-2048" fmla="*/ 353258 h 1624075"/>
                      <a:gd name="connsiteX5-2049" fmla="*/ 1427053 w 1993076"/>
                      <a:gd name="connsiteY5-2050" fmla="*/ 531058 h 1624075"/>
                      <a:gd name="connsiteX6-2051" fmla="*/ 1625173 w 1993076"/>
                      <a:gd name="connsiteY6-2052" fmla="*/ 556458 h 1624075"/>
                      <a:gd name="connsiteX7-2053" fmla="*/ 1861393 w 1993076"/>
                      <a:gd name="connsiteY7-2054" fmla="*/ 625038 h 1624075"/>
                      <a:gd name="connsiteX8-2055" fmla="*/ 1990933 w 1993076"/>
                      <a:gd name="connsiteY8-2056" fmla="*/ 790138 h 1624075"/>
                      <a:gd name="connsiteX9-2057" fmla="*/ 1924893 w 1993076"/>
                      <a:gd name="connsiteY9-2058" fmla="*/ 990798 h 1624075"/>
                      <a:gd name="connsiteX10-2059" fmla="*/ 1708993 w 1993076"/>
                      <a:gd name="connsiteY10-2060" fmla="*/ 1072078 h 1624075"/>
                      <a:gd name="connsiteX11-2061" fmla="*/ 1449913 w 1993076"/>
                      <a:gd name="connsiteY11-2062" fmla="*/ 1051758 h 1624075"/>
                      <a:gd name="connsiteX12-2063" fmla="*/ 1564213 w 1993076"/>
                      <a:gd name="connsiteY12-2064" fmla="*/ 1267658 h 1624075"/>
                      <a:gd name="connsiteX13-2065" fmla="*/ 1589613 w 1993076"/>
                      <a:gd name="connsiteY13-2066" fmla="*/ 1374338 h 1624075"/>
                      <a:gd name="connsiteX14-2067" fmla="*/ 1548973 w 1993076"/>
                      <a:gd name="connsiteY14-2068" fmla="*/ 1511498 h 1624075"/>
                      <a:gd name="connsiteX15-2069" fmla="*/ 1419433 w 1993076"/>
                      <a:gd name="connsiteY15-2070" fmla="*/ 1608018 h 1624075"/>
                      <a:gd name="connsiteX16-2071" fmla="*/ 1167973 w 1993076"/>
                      <a:gd name="connsiteY16-2072" fmla="*/ 1613098 h 1624075"/>
                      <a:gd name="connsiteX17-2073" fmla="*/ 1015573 w 1993076"/>
                      <a:gd name="connsiteY17-2074" fmla="*/ 1498798 h 1624075"/>
                      <a:gd name="connsiteX18-2075" fmla="*/ 921593 w 1993076"/>
                      <a:gd name="connsiteY18-2076" fmla="*/ 1336238 h 1624075"/>
                      <a:gd name="connsiteX19-2077" fmla="*/ 921593 w 1993076"/>
                      <a:gd name="connsiteY19-2078" fmla="*/ 1346398 h 1624075"/>
                      <a:gd name="connsiteX20-2079" fmla="*/ 771733 w 1993076"/>
                      <a:gd name="connsiteY20-2080" fmla="*/ 1473398 h 1624075"/>
                      <a:gd name="connsiteX21-2081" fmla="*/ 423753 w 1993076"/>
                      <a:gd name="connsiteY21-2082" fmla="*/ 1539438 h 1624075"/>
                      <a:gd name="connsiteX22-2083" fmla="*/ 271353 w 1993076"/>
                      <a:gd name="connsiteY22-2084" fmla="*/ 1305758 h 1624075"/>
                      <a:gd name="connsiteX23-2085" fmla="*/ 400893 w 1993076"/>
                      <a:gd name="connsiteY23-2086" fmla="*/ 1056838 h 1624075"/>
                      <a:gd name="connsiteX24-2087" fmla="*/ 474553 w 1993076"/>
                      <a:gd name="connsiteY24-2088" fmla="*/ 970478 h 1624075"/>
                      <a:gd name="connsiteX25-2089" fmla="*/ 230713 w 1993076"/>
                      <a:gd name="connsiteY25-2090" fmla="*/ 879038 h 1624075"/>
                      <a:gd name="connsiteX26-2091" fmla="*/ 47833 w 1993076"/>
                      <a:gd name="connsiteY26-2092" fmla="*/ 726638 h 1624075"/>
                      <a:gd name="connsiteX27-2093" fmla="*/ 17353 w 1993076"/>
                      <a:gd name="connsiteY27-2094" fmla="*/ 442158 h 1624075"/>
                      <a:gd name="connsiteX28-2095" fmla="*/ 281513 w 1993076"/>
                      <a:gd name="connsiteY28-2096" fmla="*/ 340558 h 1624075"/>
                      <a:gd name="connsiteX29-2097" fmla="*/ 489793 w 1993076"/>
                      <a:gd name="connsiteY29-2098" fmla="*/ 391358 h 1624075"/>
                      <a:gd name="connsiteX30-2099" fmla="*/ 710773 w 1993076"/>
                      <a:gd name="connsiteY30-2100" fmla="*/ 462478 h 1624075"/>
                      <a:gd name="connsiteX0-2101" fmla="*/ 710773 w 1993076"/>
                      <a:gd name="connsiteY0-2102" fmla="*/ 462478 h 1624075"/>
                      <a:gd name="connsiteX1-2103" fmla="*/ 878413 w 1993076"/>
                      <a:gd name="connsiteY1-2104" fmla="*/ 177998 h 1624075"/>
                      <a:gd name="connsiteX2-2105" fmla="*/ 1190833 w 1993076"/>
                      <a:gd name="connsiteY2-2106" fmla="*/ 198 h 1624075"/>
                      <a:gd name="connsiteX3-2107" fmla="*/ 1414353 w 1993076"/>
                      <a:gd name="connsiteY3-2108" fmla="*/ 147518 h 1624075"/>
                      <a:gd name="connsiteX4-2109" fmla="*/ 1462613 w 1993076"/>
                      <a:gd name="connsiteY4-2110" fmla="*/ 353258 h 1624075"/>
                      <a:gd name="connsiteX5-2111" fmla="*/ 1427053 w 1993076"/>
                      <a:gd name="connsiteY5-2112" fmla="*/ 531058 h 1624075"/>
                      <a:gd name="connsiteX6-2113" fmla="*/ 1625173 w 1993076"/>
                      <a:gd name="connsiteY6-2114" fmla="*/ 556458 h 1624075"/>
                      <a:gd name="connsiteX7-2115" fmla="*/ 1861393 w 1993076"/>
                      <a:gd name="connsiteY7-2116" fmla="*/ 625038 h 1624075"/>
                      <a:gd name="connsiteX8-2117" fmla="*/ 1990933 w 1993076"/>
                      <a:gd name="connsiteY8-2118" fmla="*/ 790138 h 1624075"/>
                      <a:gd name="connsiteX9-2119" fmla="*/ 1924893 w 1993076"/>
                      <a:gd name="connsiteY9-2120" fmla="*/ 990798 h 1624075"/>
                      <a:gd name="connsiteX10-2121" fmla="*/ 1708993 w 1993076"/>
                      <a:gd name="connsiteY10-2122" fmla="*/ 1072078 h 1624075"/>
                      <a:gd name="connsiteX11-2123" fmla="*/ 1449913 w 1993076"/>
                      <a:gd name="connsiteY11-2124" fmla="*/ 1051758 h 1624075"/>
                      <a:gd name="connsiteX12-2125" fmla="*/ 1564213 w 1993076"/>
                      <a:gd name="connsiteY12-2126" fmla="*/ 1267658 h 1624075"/>
                      <a:gd name="connsiteX13-2127" fmla="*/ 1589613 w 1993076"/>
                      <a:gd name="connsiteY13-2128" fmla="*/ 1374338 h 1624075"/>
                      <a:gd name="connsiteX14-2129" fmla="*/ 1548973 w 1993076"/>
                      <a:gd name="connsiteY14-2130" fmla="*/ 1511498 h 1624075"/>
                      <a:gd name="connsiteX15-2131" fmla="*/ 1419433 w 1993076"/>
                      <a:gd name="connsiteY15-2132" fmla="*/ 1608018 h 1624075"/>
                      <a:gd name="connsiteX16-2133" fmla="*/ 1167973 w 1993076"/>
                      <a:gd name="connsiteY16-2134" fmla="*/ 1613098 h 1624075"/>
                      <a:gd name="connsiteX17-2135" fmla="*/ 1015573 w 1993076"/>
                      <a:gd name="connsiteY17-2136" fmla="*/ 1498798 h 1624075"/>
                      <a:gd name="connsiteX18-2137" fmla="*/ 921593 w 1993076"/>
                      <a:gd name="connsiteY18-2138" fmla="*/ 1336238 h 1624075"/>
                      <a:gd name="connsiteX19-2139" fmla="*/ 921593 w 1993076"/>
                      <a:gd name="connsiteY19-2140" fmla="*/ 1346398 h 1624075"/>
                      <a:gd name="connsiteX20-2141" fmla="*/ 771733 w 1993076"/>
                      <a:gd name="connsiteY20-2142" fmla="*/ 1473398 h 1624075"/>
                      <a:gd name="connsiteX21-2143" fmla="*/ 423753 w 1993076"/>
                      <a:gd name="connsiteY21-2144" fmla="*/ 1539438 h 1624075"/>
                      <a:gd name="connsiteX22-2145" fmla="*/ 271353 w 1993076"/>
                      <a:gd name="connsiteY22-2146" fmla="*/ 1305758 h 1624075"/>
                      <a:gd name="connsiteX23-2147" fmla="*/ 400893 w 1993076"/>
                      <a:gd name="connsiteY23-2148" fmla="*/ 1056838 h 1624075"/>
                      <a:gd name="connsiteX24-2149" fmla="*/ 474553 w 1993076"/>
                      <a:gd name="connsiteY24-2150" fmla="*/ 970478 h 1624075"/>
                      <a:gd name="connsiteX25-2151" fmla="*/ 230713 w 1993076"/>
                      <a:gd name="connsiteY25-2152" fmla="*/ 879038 h 1624075"/>
                      <a:gd name="connsiteX26-2153" fmla="*/ 47833 w 1993076"/>
                      <a:gd name="connsiteY26-2154" fmla="*/ 726638 h 1624075"/>
                      <a:gd name="connsiteX27-2155" fmla="*/ 17353 w 1993076"/>
                      <a:gd name="connsiteY27-2156" fmla="*/ 442158 h 1624075"/>
                      <a:gd name="connsiteX28-2157" fmla="*/ 281513 w 1993076"/>
                      <a:gd name="connsiteY28-2158" fmla="*/ 340558 h 1624075"/>
                      <a:gd name="connsiteX29-2159" fmla="*/ 489793 w 1993076"/>
                      <a:gd name="connsiteY29-2160" fmla="*/ 391358 h 1624075"/>
                      <a:gd name="connsiteX30-2161" fmla="*/ 710773 w 1993076"/>
                      <a:gd name="connsiteY30-2162" fmla="*/ 462478 h 1624075"/>
                      <a:gd name="connsiteX0-2163" fmla="*/ 710773 w 1993076"/>
                      <a:gd name="connsiteY0-2164" fmla="*/ 462478 h 1624075"/>
                      <a:gd name="connsiteX1-2165" fmla="*/ 878413 w 1993076"/>
                      <a:gd name="connsiteY1-2166" fmla="*/ 177998 h 1624075"/>
                      <a:gd name="connsiteX2-2167" fmla="*/ 1190833 w 1993076"/>
                      <a:gd name="connsiteY2-2168" fmla="*/ 198 h 1624075"/>
                      <a:gd name="connsiteX3-2169" fmla="*/ 1414353 w 1993076"/>
                      <a:gd name="connsiteY3-2170" fmla="*/ 147518 h 1624075"/>
                      <a:gd name="connsiteX4-2171" fmla="*/ 1462613 w 1993076"/>
                      <a:gd name="connsiteY4-2172" fmla="*/ 353258 h 1624075"/>
                      <a:gd name="connsiteX5-2173" fmla="*/ 1427053 w 1993076"/>
                      <a:gd name="connsiteY5-2174" fmla="*/ 531058 h 1624075"/>
                      <a:gd name="connsiteX6-2175" fmla="*/ 1625173 w 1993076"/>
                      <a:gd name="connsiteY6-2176" fmla="*/ 556458 h 1624075"/>
                      <a:gd name="connsiteX7-2177" fmla="*/ 1861393 w 1993076"/>
                      <a:gd name="connsiteY7-2178" fmla="*/ 625038 h 1624075"/>
                      <a:gd name="connsiteX8-2179" fmla="*/ 1990933 w 1993076"/>
                      <a:gd name="connsiteY8-2180" fmla="*/ 790138 h 1624075"/>
                      <a:gd name="connsiteX9-2181" fmla="*/ 1924893 w 1993076"/>
                      <a:gd name="connsiteY9-2182" fmla="*/ 990798 h 1624075"/>
                      <a:gd name="connsiteX10-2183" fmla="*/ 1708993 w 1993076"/>
                      <a:gd name="connsiteY10-2184" fmla="*/ 1072078 h 1624075"/>
                      <a:gd name="connsiteX11-2185" fmla="*/ 1449913 w 1993076"/>
                      <a:gd name="connsiteY11-2186" fmla="*/ 1051758 h 1624075"/>
                      <a:gd name="connsiteX12-2187" fmla="*/ 1564213 w 1993076"/>
                      <a:gd name="connsiteY12-2188" fmla="*/ 1267658 h 1624075"/>
                      <a:gd name="connsiteX13-2189" fmla="*/ 1589613 w 1993076"/>
                      <a:gd name="connsiteY13-2190" fmla="*/ 1374338 h 1624075"/>
                      <a:gd name="connsiteX14-2191" fmla="*/ 1548973 w 1993076"/>
                      <a:gd name="connsiteY14-2192" fmla="*/ 1511498 h 1624075"/>
                      <a:gd name="connsiteX15-2193" fmla="*/ 1419433 w 1993076"/>
                      <a:gd name="connsiteY15-2194" fmla="*/ 1608018 h 1624075"/>
                      <a:gd name="connsiteX16-2195" fmla="*/ 1167973 w 1993076"/>
                      <a:gd name="connsiteY16-2196" fmla="*/ 1613098 h 1624075"/>
                      <a:gd name="connsiteX17-2197" fmla="*/ 1015573 w 1993076"/>
                      <a:gd name="connsiteY17-2198" fmla="*/ 1498798 h 1624075"/>
                      <a:gd name="connsiteX18-2199" fmla="*/ 921593 w 1993076"/>
                      <a:gd name="connsiteY18-2200" fmla="*/ 1336238 h 1624075"/>
                      <a:gd name="connsiteX19-2201" fmla="*/ 921593 w 1993076"/>
                      <a:gd name="connsiteY19-2202" fmla="*/ 1346398 h 1624075"/>
                      <a:gd name="connsiteX20-2203" fmla="*/ 771733 w 1993076"/>
                      <a:gd name="connsiteY20-2204" fmla="*/ 1473398 h 1624075"/>
                      <a:gd name="connsiteX21-2205" fmla="*/ 423753 w 1993076"/>
                      <a:gd name="connsiteY21-2206" fmla="*/ 1539438 h 1624075"/>
                      <a:gd name="connsiteX22-2207" fmla="*/ 271353 w 1993076"/>
                      <a:gd name="connsiteY22-2208" fmla="*/ 1305758 h 1624075"/>
                      <a:gd name="connsiteX23-2209" fmla="*/ 393273 w 1993076"/>
                      <a:gd name="connsiteY23-2210" fmla="*/ 1056838 h 1624075"/>
                      <a:gd name="connsiteX24-2211" fmla="*/ 474553 w 1993076"/>
                      <a:gd name="connsiteY24-2212" fmla="*/ 970478 h 1624075"/>
                      <a:gd name="connsiteX25-2213" fmla="*/ 230713 w 1993076"/>
                      <a:gd name="connsiteY25-2214" fmla="*/ 879038 h 1624075"/>
                      <a:gd name="connsiteX26-2215" fmla="*/ 47833 w 1993076"/>
                      <a:gd name="connsiteY26-2216" fmla="*/ 726638 h 1624075"/>
                      <a:gd name="connsiteX27-2217" fmla="*/ 17353 w 1993076"/>
                      <a:gd name="connsiteY27-2218" fmla="*/ 442158 h 1624075"/>
                      <a:gd name="connsiteX28-2219" fmla="*/ 281513 w 1993076"/>
                      <a:gd name="connsiteY28-2220" fmla="*/ 340558 h 1624075"/>
                      <a:gd name="connsiteX29-2221" fmla="*/ 489793 w 1993076"/>
                      <a:gd name="connsiteY29-2222" fmla="*/ 391358 h 1624075"/>
                      <a:gd name="connsiteX30-2223" fmla="*/ 710773 w 1993076"/>
                      <a:gd name="connsiteY30-2224" fmla="*/ 462478 h 1624075"/>
                      <a:gd name="connsiteX0-2225" fmla="*/ 710773 w 1993076"/>
                      <a:gd name="connsiteY0-2226" fmla="*/ 462478 h 1624075"/>
                      <a:gd name="connsiteX1-2227" fmla="*/ 878413 w 1993076"/>
                      <a:gd name="connsiteY1-2228" fmla="*/ 177998 h 1624075"/>
                      <a:gd name="connsiteX2-2229" fmla="*/ 1190833 w 1993076"/>
                      <a:gd name="connsiteY2-2230" fmla="*/ 198 h 1624075"/>
                      <a:gd name="connsiteX3-2231" fmla="*/ 1414353 w 1993076"/>
                      <a:gd name="connsiteY3-2232" fmla="*/ 147518 h 1624075"/>
                      <a:gd name="connsiteX4-2233" fmla="*/ 1462613 w 1993076"/>
                      <a:gd name="connsiteY4-2234" fmla="*/ 353258 h 1624075"/>
                      <a:gd name="connsiteX5-2235" fmla="*/ 1427053 w 1993076"/>
                      <a:gd name="connsiteY5-2236" fmla="*/ 531058 h 1624075"/>
                      <a:gd name="connsiteX6-2237" fmla="*/ 1625173 w 1993076"/>
                      <a:gd name="connsiteY6-2238" fmla="*/ 556458 h 1624075"/>
                      <a:gd name="connsiteX7-2239" fmla="*/ 1861393 w 1993076"/>
                      <a:gd name="connsiteY7-2240" fmla="*/ 625038 h 1624075"/>
                      <a:gd name="connsiteX8-2241" fmla="*/ 1990933 w 1993076"/>
                      <a:gd name="connsiteY8-2242" fmla="*/ 790138 h 1624075"/>
                      <a:gd name="connsiteX9-2243" fmla="*/ 1924893 w 1993076"/>
                      <a:gd name="connsiteY9-2244" fmla="*/ 990798 h 1624075"/>
                      <a:gd name="connsiteX10-2245" fmla="*/ 1708993 w 1993076"/>
                      <a:gd name="connsiteY10-2246" fmla="*/ 1072078 h 1624075"/>
                      <a:gd name="connsiteX11-2247" fmla="*/ 1449913 w 1993076"/>
                      <a:gd name="connsiteY11-2248" fmla="*/ 1051758 h 1624075"/>
                      <a:gd name="connsiteX12-2249" fmla="*/ 1564213 w 1993076"/>
                      <a:gd name="connsiteY12-2250" fmla="*/ 1267658 h 1624075"/>
                      <a:gd name="connsiteX13-2251" fmla="*/ 1589613 w 1993076"/>
                      <a:gd name="connsiteY13-2252" fmla="*/ 1374338 h 1624075"/>
                      <a:gd name="connsiteX14-2253" fmla="*/ 1548973 w 1993076"/>
                      <a:gd name="connsiteY14-2254" fmla="*/ 1511498 h 1624075"/>
                      <a:gd name="connsiteX15-2255" fmla="*/ 1419433 w 1993076"/>
                      <a:gd name="connsiteY15-2256" fmla="*/ 1608018 h 1624075"/>
                      <a:gd name="connsiteX16-2257" fmla="*/ 1167973 w 1993076"/>
                      <a:gd name="connsiteY16-2258" fmla="*/ 1613098 h 1624075"/>
                      <a:gd name="connsiteX17-2259" fmla="*/ 1015573 w 1993076"/>
                      <a:gd name="connsiteY17-2260" fmla="*/ 1498798 h 1624075"/>
                      <a:gd name="connsiteX18-2261" fmla="*/ 921593 w 1993076"/>
                      <a:gd name="connsiteY18-2262" fmla="*/ 1336238 h 1624075"/>
                      <a:gd name="connsiteX19-2263" fmla="*/ 921593 w 1993076"/>
                      <a:gd name="connsiteY19-2264" fmla="*/ 1346398 h 1624075"/>
                      <a:gd name="connsiteX20-2265" fmla="*/ 771733 w 1993076"/>
                      <a:gd name="connsiteY20-2266" fmla="*/ 1473398 h 1624075"/>
                      <a:gd name="connsiteX21-2267" fmla="*/ 423753 w 1993076"/>
                      <a:gd name="connsiteY21-2268" fmla="*/ 1539438 h 1624075"/>
                      <a:gd name="connsiteX22-2269" fmla="*/ 271353 w 1993076"/>
                      <a:gd name="connsiteY22-2270" fmla="*/ 1305758 h 1624075"/>
                      <a:gd name="connsiteX23-2271" fmla="*/ 393273 w 1993076"/>
                      <a:gd name="connsiteY23-2272" fmla="*/ 1056838 h 1624075"/>
                      <a:gd name="connsiteX24-2273" fmla="*/ 461853 w 1993076"/>
                      <a:gd name="connsiteY24-2274" fmla="*/ 973018 h 1624075"/>
                      <a:gd name="connsiteX25-2275" fmla="*/ 230713 w 1993076"/>
                      <a:gd name="connsiteY25-2276" fmla="*/ 879038 h 1624075"/>
                      <a:gd name="connsiteX26-2277" fmla="*/ 47833 w 1993076"/>
                      <a:gd name="connsiteY26-2278" fmla="*/ 726638 h 1624075"/>
                      <a:gd name="connsiteX27-2279" fmla="*/ 17353 w 1993076"/>
                      <a:gd name="connsiteY27-2280" fmla="*/ 442158 h 1624075"/>
                      <a:gd name="connsiteX28-2281" fmla="*/ 281513 w 1993076"/>
                      <a:gd name="connsiteY28-2282" fmla="*/ 340558 h 1624075"/>
                      <a:gd name="connsiteX29-2283" fmla="*/ 489793 w 1993076"/>
                      <a:gd name="connsiteY29-2284" fmla="*/ 391358 h 1624075"/>
                      <a:gd name="connsiteX30-2285" fmla="*/ 710773 w 1993076"/>
                      <a:gd name="connsiteY30-2286" fmla="*/ 462478 h 162407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  <a:cxn ang="0">
                        <a:pos x="connsiteX22-45" y="connsiteY22-46"/>
                      </a:cxn>
                      <a:cxn ang="0">
                        <a:pos x="connsiteX23-47" y="connsiteY23-48"/>
                      </a:cxn>
                      <a:cxn ang="0">
                        <a:pos x="connsiteX24-49" y="connsiteY24-50"/>
                      </a:cxn>
                      <a:cxn ang="0">
                        <a:pos x="connsiteX25-51" y="connsiteY25-52"/>
                      </a:cxn>
                      <a:cxn ang="0">
                        <a:pos x="connsiteX26-53" y="connsiteY26-54"/>
                      </a:cxn>
                      <a:cxn ang="0">
                        <a:pos x="connsiteX27-55" y="connsiteY27-56"/>
                      </a:cxn>
                      <a:cxn ang="0">
                        <a:pos x="connsiteX28-57" y="connsiteY28-58"/>
                      </a:cxn>
                      <a:cxn ang="0">
                        <a:pos x="connsiteX29-117" y="connsiteY29-118"/>
                      </a:cxn>
                      <a:cxn ang="0">
                        <a:pos x="connsiteX30-239" y="connsiteY30-24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/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-1" fmla="*/ 8 w 290438"/>
                      <a:gd name="connsiteY0-2" fmla="*/ 144699 h 289398"/>
                      <a:gd name="connsiteX1-3" fmla="*/ 145223 w 290438"/>
                      <a:gd name="connsiteY1-4" fmla="*/ 0 h 289398"/>
                      <a:gd name="connsiteX2-5" fmla="*/ 290438 w 290438"/>
                      <a:gd name="connsiteY2-6" fmla="*/ 144699 h 289398"/>
                      <a:gd name="connsiteX3-7" fmla="*/ 140143 w 290438"/>
                      <a:gd name="connsiteY3-8" fmla="*/ 289398 h 289398"/>
                      <a:gd name="connsiteX4-9" fmla="*/ 8 w 290438"/>
                      <a:gd name="connsiteY4-10" fmla="*/ 144699 h 289398"/>
                      <a:gd name="connsiteX0-11" fmla="*/ 6 w 310756"/>
                      <a:gd name="connsiteY0-12" fmla="*/ 145377 h 292972"/>
                      <a:gd name="connsiteX1-13" fmla="*/ 145221 w 310756"/>
                      <a:gd name="connsiteY1-14" fmla="*/ 678 h 292972"/>
                      <a:gd name="connsiteX2-15" fmla="*/ 310756 w 310756"/>
                      <a:gd name="connsiteY2-16" fmla="*/ 206337 h 292972"/>
                      <a:gd name="connsiteX3-17" fmla="*/ 140141 w 310756"/>
                      <a:gd name="connsiteY3-18" fmla="*/ 290076 h 292972"/>
                      <a:gd name="connsiteX4-19" fmla="*/ 6 w 310756"/>
                      <a:gd name="connsiteY4-20" fmla="*/ 145377 h 292972"/>
                      <a:gd name="connsiteX0-21" fmla="*/ 5 w 313295"/>
                      <a:gd name="connsiteY0-22" fmla="*/ 190453 h 289862"/>
                      <a:gd name="connsiteX1-23" fmla="*/ 147760 w 313295"/>
                      <a:gd name="connsiteY1-24" fmla="*/ 34 h 289862"/>
                      <a:gd name="connsiteX2-25" fmla="*/ 313295 w 313295"/>
                      <a:gd name="connsiteY2-26" fmla="*/ 205693 h 289862"/>
                      <a:gd name="connsiteX3-27" fmla="*/ 142680 w 313295"/>
                      <a:gd name="connsiteY3-28" fmla="*/ 289432 h 289862"/>
                      <a:gd name="connsiteX4-29" fmla="*/ 5 w 313295"/>
                      <a:gd name="connsiteY4-30" fmla="*/ 190453 h 289862"/>
                      <a:gd name="connsiteX0-31" fmla="*/ 2796 w 316086"/>
                      <a:gd name="connsiteY0-32" fmla="*/ 175216 h 274625"/>
                      <a:gd name="connsiteX1-33" fmla="*/ 71811 w 316086"/>
                      <a:gd name="connsiteY1-34" fmla="*/ 37 h 274625"/>
                      <a:gd name="connsiteX2-35" fmla="*/ 316086 w 316086"/>
                      <a:gd name="connsiteY2-36" fmla="*/ 190456 h 274625"/>
                      <a:gd name="connsiteX3-37" fmla="*/ 145471 w 316086"/>
                      <a:gd name="connsiteY3-38" fmla="*/ 274195 h 274625"/>
                      <a:gd name="connsiteX4-39" fmla="*/ 2796 w 316086"/>
                      <a:gd name="connsiteY4-40" fmla="*/ 175216 h 274625"/>
                      <a:gd name="connsiteX0-41" fmla="*/ 2158 w 315952"/>
                      <a:gd name="connsiteY0-42" fmla="*/ 185068 h 284142"/>
                      <a:gd name="connsiteX1-43" fmla="*/ 71173 w 315952"/>
                      <a:gd name="connsiteY1-44" fmla="*/ 9889 h 284142"/>
                      <a:gd name="connsiteX2-45" fmla="*/ 235434 w 315952"/>
                      <a:gd name="connsiteY2-46" fmla="*/ 40983 h 284142"/>
                      <a:gd name="connsiteX3-47" fmla="*/ 315448 w 315952"/>
                      <a:gd name="connsiteY3-48" fmla="*/ 200308 h 284142"/>
                      <a:gd name="connsiteX4-49" fmla="*/ 144833 w 315952"/>
                      <a:gd name="connsiteY4-50" fmla="*/ 284047 h 284142"/>
                      <a:gd name="connsiteX5" fmla="*/ 2158 w 315952"/>
                      <a:gd name="connsiteY5" fmla="*/ 185068 h 284142"/>
                      <a:gd name="connsiteX0-51" fmla="*/ 2158 w 295962"/>
                      <a:gd name="connsiteY0-52" fmla="*/ 185068 h 284142"/>
                      <a:gd name="connsiteX1-53" fmla="*/ 71173 w 295962"/>
                      <a:gd name="connsiteY1-54" fmla="*/ 9889 h 284142"/>
                      <a:gd name="connsiteX2-55" fmla="*/ 235434 w 295962"/>
                      <a:gd name="connsiteY2-56" fmla="*/ 40983 h 284142"/>
                      <a:gd name="connsiteX3-57" fmla="*/ 295128 w 295962"/>
                      <a:gd name="connsiteY3-58" fmla="*/ 200308 h 284142"/>
                      <a:gd name="connsiteX4-59" fmla="*/ 144833 w 295962"/>
                      <a:gd name="connsiteY4-60" fmla="*/ 284047 h 284142"/>
                      <a:gd name="connsiteX5-61" fmla="*/ 2158 w 295962"/>
                      <a:gd name="connsiteY5-62" fmla="*/ 185068 h 28414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61" y="connsiteY5-62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/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/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-1" fmla="*/ 708233 w 2019354"/>
                      <a:gd name="connsiteY0-2" fmla="*/ 498039 h 1664948"/>
                      <a:gd name="connsiteX1-3" fmla="*/ 850473 w 2019354"/>
                      <a:gd name="connsiteY1-4" fmla="*/ 183079 h 1664948"/>
                      <a:gd name="connsiteX2-5" fmla="*/ 1195913 w 2019354"/>
                      <a:gd name="connsiteY2-6" fmla="*/ 199 h 1664948"/>
                      <a:gd name="connsiteX3-7" fmla="*/ 1439753 w 2019354"/>
                      <a:gd name="connsiteY3-8" fmla="*/ 152599 h 1664948"/>
                      <a:gd name="connsiteX4-9" fmla="*/ 1500713 w 2019354"/>
                      <a:gd name="connsiteY4-10" fmla="*/ 386279 h 1664948"/>
                      <a:gd name="connsiteX5-11" fmla="*/ 1388953 w 2019354"/>
                      <a:gd name="connsiteY5-12" fmla="*/ 548839 h 1664948"/>
                      <a:gd name="connsiteX6-13" fmla="*/ 1541353 w 2019354"/>
                      <a:gd name="connsiteY6-14" fmla="*/ 518359 h 1664948"/>
                      <a:gd name="connsiteX7-15" fmla="*/ 1927433 w 2019354"/>
                      <a:gd name="connsiteY7-16" fmla="*/ 640279 h 1664948"/>
                      <a:gd name="connsiteX8-17" fmla="*/ 2018873 w 2019354"/>
                      <a:gd name="connsiteY8-18" fmla="*/ 823159 h 1664948"/>
                      <a:gd name="connsiteX9-19" fmla="*/ 1947753 w 2019354"/>
                      <a:gd name="connsiteY9-20" fmla="*/ 995879 h 1664948"/>
                      <a:gd name="connsiteX10-21" fmla="*/ 1653113 w 2019354"/>
                      <a:gd name="connsiteY10-22" fmla="*/ 1087319 h 1664948"/>
                      <a:gd name="connsiteX11-23" fmla="*/ 1449913 w 2019354"/>
                      <a:gd name="connsiteY11-24" fmla="*/ 1066999 h 1664948"/>
                      <a:gd name="connsiteX12-25" fmla="*/ 1571833 w 2019354"/>
                      <a:gd name="connsiteY12-26" fmla="*/ 1300679 h 1664948"/>
                      <a:gd name="connsiteX13-27" fmla="*/ 1581993 w 2019354"/>
                      <a:gd name="connsiteY13-28" fmla="*/ 1290519 h 1664948"/>
                      <a:gd name="connsiteX14-29" fmla="*/ 1581993 w 2019354"/>
                      <a:gd name="connsiteY14-30" fmla="*/ 1463239 h 1664948"/>
                      <a:gd name="connsiteX15-31" fmla="*/ 1429593 w 2019354"/>
                      <a:gd name="connsiteY15-32" fmla="*/ 1635959 h 1664948"/>
                      <a:gd name="connsiteX16-33" fmla="*/ 1145113 w 2019354"/>
                      <a:gd name="connsiteY16-34" fmla="*/ 1635959 h 1664948"/>
                      <a:gd name="connsiteX17-35" fmla="*/ 921593 w 2019354"/>
                      <a:gd name="connsiteY17-36" fmla="*/ 1351479 h 1664948"/>
                      <a:gd name="connsiteX18-37" fmla="*/ 921593 w 2019354"/>
                      <a:gd name="connsiteY18-38" fmla="*/ 1361639 h 1664948"/>
                      <a:gd name="connsiteX19-39" fmla="*/ 789513 w 2019354"/>
                      <a:gd name="connsiteY19-40" fmla="*/ 1503879 h 1664948"/>
                      <a:gd name="connsiteX20-41" fmla="*/ 423753 w 2019354"/>
                      <a:gd name="connsiteY20-42" fmla="*/ 1554679 h 1664948"/>
                      <a:gd name="connsiteX21-43" fmla="*/ 271353 w 2019354"/>
                      <a:gd name="connsiteY21-44" fmla="*/ 1320999 h 1664948"/>
                      <a:gd name="connsiteX22-45" fmla="*/ 403433 w 2019354"/>
                      <a:gd name="connsiteY22-46" fmla="*/ 1046679 h 1664948"/>
                      <a:gd name="connsiteX23-47" fmla="*/ 474553 w 2019354"/>
                      <a:gd name="connsiteY23-48" fmla="*/ 985719 h 1664948"/>
                      <a:gd name="connsiteX24-49" fmla="*/ 230713 w 2019354"/>
                      <a:gd name="connsiteY24-50" fmla="*/ 894279 h 1664948"/>
                      <a:gd name="connsiteX25-51" fmla="*/ 47833 w 2019354"/>
                      <a:gd name="connsiteY25-52" fmla="*/ 741879 h 1664948"/>
                      <a:gd name="connsiteX26-53" fmla="*/ 17353 w 2019354"/>
                      <a:gd name="connsiteY26-54" fmla="*/ 457399 h 1664948"/>
                      <a:gd name="connsiteX27-55" fmla="*/ 281513 w 2019354"/>
                      <a:gd name="connsiteY27-56" fmla="*/ 355799 h 1664948"/>
                      <a:gd name="connsiteX28-57" fmla="*/ 489793 w 2019354"/>
                      <a:gd name="connsiteY28-58" fmla="*/ 406599 h 1664948"/>
                      <a:gd name="connsiteX29" fmla="*/ 708233 w 2019354"/>
                      <a:gd name="connsiteY29" fmla="*/ 498039 h 1664948"/>
                      <a:gd name="connsiteX0-59" fmla="*/ 708233 w 2019354"/>
                      <a:gd name="connsiteY0-60" fmla="*/ 498039 h 1664948"/>
                      <a:gd name="connsiteX1-61" fmla="*/ 850473 w 2019354"/>
                      <a:gd name="connsiteY1-62" fmla="*/ 183079 h 1664948"/>
                      <a:gd name="connsiteX2-63" fmla="*/ 1195913 w 2019354"/>
                      <a:gd name="connsiteY2-64" fmla="*/ 199 h 1664948"/>
                      <a:gd name="connsiteX3-65" fmla="*/ 1439753 w 2019354"/>
                      <a:gd name="connsiteY3-66" fmla="*/ 152599 h 1664948"/>
                      <a:gd name="connsiteX4-67" fmla="*/ 1500713 w 2019354"/>
                      <a:gd name="connsiteY4-68" fmla="*/ 386279 h 1664948"/>
                      <a:gd name="connsiteX5-69" fmla="*/ 1388953 w 2019354"/>
                      <a:gd name="connsiteY5-70" fmla="*/ 548839 h 1664948"/>
                      <a:gd name="connsiteX6-71" fmla="*/ 1541353 w 2019354"/>
                      <a:gd name="connsiteY6-72" fmla="*/ 518359 h 1664948"/>
                      <a:gd name="connsiteX7-73" fmla="*/ 1927433 w 2019354"/>
                      <a:gd name="connsiteY7-74" fmla="*/ 640279 h 1664948"/>
                      <a:gd name="connsiteX8-75" fmla="*/ 2018873 w 2019354"/>
                      <a:gd name="connsiteY8-76" fmla="*/ 823159 h 1664948"/>
                      <a:gd name="connsiteX9-77" fmla="*/ 1947753 w 2019354"/>
                      <a:gd name="connsiteY9-78" fmla="*/ 995879 h 1664948"/>
                      <a:gd name="connsiteX10-79" fmla="*/ 1653113 w 2019354"/>
                      <a:gd name="connsiteY10-80" fmla="*/ 1087319 h 1664948"/>
                      <a:gd name="connsiteX11-81" fmla="*/ 1449913 w 2019354"/>
                      <a:gd name="connsiteY11-82" fmla="*/ 1066999 h 1664948"/>
                      <a:gd name="connsiteX12-83" fmla="*/ 1571833 w 2019354"/>
                      <a:gd name="connsiteY12-84" fmla="*/ 1300679 h 1664948"/>
                      <a:gd name="connsiteX13-85" fmla="*/ 1581993 w 2019354"/>
                      <a:gd name="connsiteY13-86" fmla="*/ 1290519 h 1664948"/>
                      <a:gd name="connsiteX14-87" fmla="*/ 1581993 w 2019354"/>
                      <a:gd name="connsiteY14-88" fmla="*/ 1463239 h 1664948"/>
                      <a:gd name="connsiteX15-89" fmla="*/ 1429593 w 2019354"/>
                      <a:gd name="connsiteY15-90" fmla="*/ 1635959 h 1664948"/>
                      <a:gd name="connsiteX16-91" fmla="*/ 1145113 w 2019354"/>
                      <a:gd name="connsiteY16-92" fmla="*/ 1635959 h 1664948"/>
                      <a:gd name="connsiteX17-93" fmla="*/ 921593 w 2019354"/>
                      <a:gd name="connsiteY17-94" fmla="*/ 1351479 h 1664948"/>
                      <a:gd name="connsiteX18-95" fmla="*/ 921593 w 2019354"/>
                      <a:gd name="connsiteY18-96" fmla="*/ 1361639 h 1664948"/>
                      <a:gd name="connsiteX19-97" fmla="*/ 789513 w 2019354"/>
                      <a:gd name="connsiteY19-98" fmla="*/ 1503879 h 1664948"/>
                      <a:gd name="connsiteX20-99" fmla="*/ 423753 w 2019354"/>
                      <a:gd name="connsiteY20-100" fmla="*/ 1554679 h 1664948"/>
                      <a:gd name="connsiteX21-101" fmla="*/ 271353 w 2019354"/>
                      <a:gd name="connsiteY21-102" fmla="*/ 1320999 h 1664948"/>
                      <a:gd name="connsiteX22-103" fmla="*/ 400893 w 2019354"/>
                      <a:gd name="connsiteY22-104" fmla="*/ 1072079 h 1664948"/>
                      <a:gd name="connsiteX23-105" fmla="*/ 474553 w 2019354"/>
                      <a:gd name="connsiteY23-106" fmla="*/ 985719 h 1664948"/>
                      <a:gd name="connsiteX24-107" fmla="*/ 230713 w 2019354"/>
                      <a:gd name="connsiteY24-108" fmla="*/ 894279 h 1664948"/>
                      <a:gd name="connsiteX25-109" fmla="*/ 47833 w 2019354"/>
                      <a:gd name="connsiteY25-110" fmla="*/ 741879 h 1664948"/>
                      <a:gd name="connsiteX26-111" fmla="*/ 17353 w 2019354"/>
                      <a:gd name="connsiteY26-112" fmla="*/ 457399 h 1664948"/>
                      <a:gd name="connsiteX27-113" fmla="*/ 281513 w 2019354"/>
                      <a:gd name="connsiteY27-114" fmla="*/ 355799 h 1664948"/>
                      <a:gd name="connsiteX28-115" fmla="*/ 489793 w 2019354"/>
                      <a:gd name="connsiteY28-116" fmla="*/ 406599 h 1664948"/>
                      <a:gd name="connsiteX29-117" fmla="*/ 708233 w 2019354"/>
                      <a:gd name="connsiteY29-118" fmla="*/ 498039 h 1664948"/>
                      <a:gd name="connsiteX0-119" fmla="*/ 708233 w 2019354"/>
                      <a:gd name="connsiteY0-120" fmla="*/ 498039 h 1653659"/>
                      <a:gd name="connsiteX1-121" fmla="*/ 850473 w 2019354"/>
                      <a:gd name="connsiteY1-122" fmla="*/ 183079 h 1653659"/>
                      <a:gd name="connsiteX2-123" fmla="*/ 1195913 w 2019354"/>
                      <a:gd name="connsiteY2-124" fmla="*/ 199 h 1653659"/>
                      <a:gd name="connsiteX3-125" fmla="*/ 1439753 w 2019354"/>
                      <a:gd name="connsiteY3-126" fmla="*/ 152599 h 1653659"/>
                      <a:gd name="connsiteX4-127" fmla="*/ 1500713 w 2019354"/>
                      <a:gd name="connsiteY4-128" fmla="*/ 386279 h 1653659"/>
                      <a:gd name="connsiteX5-129" fmla="*/ 1388953 w 2019354"/>
                      <a:gd name="connsiteY5-130" fmla="*/ 548839 h 1653659"/>
                      <a:gd name="connsiteX6-131" fmla="*/ 1541353 w 2019354"/>
                      <a:gd name="connsiteY6-132" fmla="*/ 518359 h 1653659"/>
                      <a:gd name="connsiteX7-133" fmla="*/ 1927433 w 2019354"/>
                      <a:gd name="connsiteY7-134" fmla="*/ 640279 h 1653659"/>
                      <a:gd name="connsiteX8-135" fmla="*/ 2018873 w 2019354"/>
                      <a:gd name="connsiteY8-136" fmla="*/ 823159 h 1653659"/>
                      <a:gd name="connsiteX9-137" fmla="*/ 1947753 w 2019354"/>
                      <a:gd name="connsiteY9-138" fmla="*/ 995879 h 1653659"/>
                      <a:gd name="connsiteX10-139" fmla="*/ 1653113 w 2019354"/>
                      <a:gd name="connsiteY10-140" fmla="*/ 1087319 h 1653659"/>
                      <a:gd name="connsiteX11-141" fmla="*/ 1449913 w 2019354"/>
                      <a:gd name="connsiteY11-142" fmla="*/ 1066999 h 1653659"/>
                      <a:gd name="connsiteX12-143" fmla="*/ 1571833 w 2019354"/>
                      <a:gd name="connsiteY12-144" fmla="*/ 1300679 h 1653659"/>
                      <a:gd name="connsiteX13-145" fmla="*/ 1581993 w 2019354"/>
                      <a:gd name="connsiteY13-146" fmla="*/ 1290519 h 1653659"/>
                      <a:gd name="connsiteX14-147" fmla="*/ 1581993 w 2019354"/>
                      <a:gd name="connsiteY14-148" fmla="*/ 1463239 h 1653659"/>
                      <a:gd name="connsiteX15-149" fmla="*/ 1429593 w 2019354"/>
                      <a:gd name="connsiteY15-150" fmla="*/ 1635959 h 1653659"/>
                      <a:gd name="connsiteX16-151" fmla="*/ 1145113 w 2019354"/>
                      <a:gd name="connsiteY16-152" fmla="*/ 1635959 h 1653659"/>
                      <a:gd name="connsiteX17-153" fmla="*/ 1013033 w 2019354"/>
                      <a:gd name="connsiteY17-154" fmla="*/ 1529279 h 1653659"/>
                      <a:gd name="connsiteX18-155" fmla="*/ 921593 w 2019354"/>
                      <a:gd name="connsiteY18-156" fmla="*/ 1351479 h 1653659"/>
                      <a:gd name="connsiteX19-157" fmla="*/ 921593 w 2019354"/>
                      <a:gd name="connsiteY19-158" fmla="*/ 1361639 h 1653659"/>
                      <a:gd name="connsiteX20-159" fmla="*/ 789513 w 2019354"/>
                      <a:gd name="connsiteY20-160" fmla="*/ 1503879 h 1653659"/>
                      <a:gd name="connsiteX21-161" fmla="*/ 423753 w 2019354"/>
                      <a:gd name="connsiteY21-162" fmla="*/ 1554679 h 1653659"/>
                      <a:gd name="connsiteX22-163" fmla="*/ 271353 w 2019354"/>
                      <a:gd name="connsiteY22-164" fmla="*/ 1320999 h 1653659"/>
                      <a:gd name="connsiteX23-165" fmla="*/ 400893 w 2019354"/>
                      <a:gd name="connsiteY23-166" fmla="*/ 1072079 h 1653659"/>
                      <a:gd name="connsiteX24-167" fmla="*/ 474553 w 2019354"/>
                      <a:gd name="connsiteY24-168" fmla="*/ 985719 h 1653659"/>
                      <a:gd name="connsiteX25-169" fmla="*/ 230713 w 2019354"/>
                      <a:gd name="connsiteY25-170" fmla="*/ 894279 h 1653659"/>
                      <a:gd name="connsiteX26-171" fmla="*/ 47833 w 2019354"/>
                      <a:gd name="connsiteY26-172" fmla="*/ 741879 h 1653659"/>
                      <a:gd name="connsiteX27-173" fmla="*/ 17353 w 2019354"/>
                      <a:gd name="connsiteY27-174" fmla="*/ 457399 h 1653659"/>
                      <a:gd name="connsiteX28-175" fmla="*/ 281513 w 2019354"/>
                      <a:gd name="connsiteY28-176" fmla="*/ 355799 h 1653659"/>
                      <a:gd name="connsiteX29-177" fmla="*/ 489793 w 2019354"/>
                      <a:gd name="connsiteY29-178" fmla="*/ 406599 h 1653659"/>
                      <a:gd name="connsiteX30" fmla="*/ 708233 w 2019354"/>
                      <a:gd name="connsiteY30" fmla="*/ 498039 h 1653659"/>
                      <a:gd name="connsiteX0-179" fmla="*/ 708233 w 2019200"/>
                      <a:gd name="connsiteY0-180" fmla="*/ 498039 h 1653659"/>
                      <a:gd name="connsiteX1-181" fmla="*/ 850473 w 2019200"/>
                      <a:gd name="connsiteY1-182" fmla="*/ 183079 h 1653659"/>
                      <a:gd name="connsiteX2-183" fmla="*/ 1195913 w 2019200"/>
                      <a:gd name="connsiteY2-184" fmla="*/ 199 h 1653659"/>
                      <a:gd name="connsiteX3-185" fmla="*/ 1439753 w 2019200"/>
                      <a:gd name="connsiteY3-186" fmla="*/ 152599 h 1653659"/>
                      <a:gd name="connsiteX4-187" fmla="*/ 1500713 w 2019200"/>
                      <a:gd name="connsiteY4-188" fmla="*/ 386279 h 1653659"/>
                      <a:gd name="connsiteX5-189" fmla="*/ 1388953 w 2019200"/>
                      <a:gd name="connsiteY5-190" fmla="*/ 548839 h 1653659"/>
                      <a:gd name="connsiteX6-191" fmla="*/ 1541353 w 2019200"/>
                      <a:gd name="connsiteY6-192" fmla="*/ 518359 h 1653659"/>
                      <a:gd name="connsiteX7-193" fmla="*/ 1927433 w 2019200"/>
                      <a:gd name="connsiteY7-194" fmla="*/ 640279 h 1653659"/>
                      <a:gd name="connsiteX8-195" fmla="*/ 2018873 w 2019200"/>
                      <a:gd name="connsiteY8-196" fmla="*/ 823159 h 1653659"/>
                      <a:gd name="connsiteX9-197" fmla="*/ 1947753 w 2019200"/>
                      <a:gd name="connsiteY9-198" fmla="*/ 995879 h 1653659"/>
                      <a:gd name="connsiteX10-199" fmla="*/ 1708993 w 2019200"/>
                      <a:gd name="connsiteY10-200" fmla="*/ 1087319 h 1653659"/>
                      <a:gd name="connsiteX11-201" fmla="*/ 1449913 w 2019200"/>
                      <a:gd name="connsiteY11-202" fmla="*/ 1066999 h 1653659"/>
                      <a:gd name="connsiteX12-203" fmla="*/ 1571833 w 2019200"/>
                      <a:gd name="connsiteY12-204" fmla="*/ 1300679 h 1653659"/>
                      <a:gd name="connsiteX13-205" fmla="*/ 1581993 w 2019200"/>
                      <a:gd name="connsiteY13-206" fmla="*/ 1290519 h 1653659"/>
                      <a:gd name="connsiteX14-207" fmla="*/ 1581993 w 2019200"/>
                      <a:gd name="connsiteY14-208" fmla="*/ 1463239 h 1653659"/>
                      <a:gd name="connsiteX15-209" fmla="*/ 1429593 w 2019200"/>
                      <a:gd name="connsiteY15-210" fmla="*/ 1635959 h 1653659"/>
                      <a:gd name="connsiteX16-211" fmla="*/ 1145113 w 2019200"/>
                      <a:gd name="connsiteY16-212" fmla="*/ 1635959 h 1653659"/>
                      <a:gd name="connsiteX17-213" fmla="*/ 1013033 w 2019200"/>
                      <a:gd name="connsiteY17-214" fmla="*/ 1529279 h 1653659"/>
                      <a:gd name="connsiteX18-215" fmla="*/ 921593 w 2019200"/>
                      <a:gd name="connsiteY18-216" fmla="*/ 1351479 h 1653659"/>
                      <a:gd name="connsiteX19-217" fmla="*/ 921593 w 2019200"/>
                      <a:gd name="connsiteY19-218" fmla="*/ 1361639 h 1653659"/>
                      <a:gd name="connsiteX20-219" fmla="*/ 789513 w 2019200"/>
                      <a:gd name="connsiteY20-220" fmla="*/ 1503879 h 1653659"/>
                      <a:gd name="connsiteX21-221" fmla="*/ 423753 w 2019200"/>
                      <a:gd name="connsiteY21-222" fmla="*/ 1554679 h 1653659"/>
                      <a:gd name="connsiteX22-223" fmla="*/ 271353 w 2019200"/>
                      <a:gd name="connsiteY22-224" fmla="*/ 1320999 h 1653659"/>
                      <a:gd name="connsiteX23-225" fmla="*/ 400893 w 2019200"/>
                      <a:gd name="connsiteY23-226" fmla="*/ 1072079 h 1653659"/>
                      <a:gd name="connsiteX24-227" fmla="*/ 474553 w 2019200"/>
                      <a:gd name="connsiteY24-228" fmla="*/ 985719 h 1653659"/>
                      <a:gd name="connsiteX25-229" fmla="*/ 230713 w 2019200"/>
                      <a:gd name="connsiteY25-230" fmla="*/ 894279 h 1653659"/>
                      <a:gd name="connsiteX26-231" fmla="*/ 47833 w 2019200"/>
                      <a:gd name="connsiteY26-232" fmla="*/ 741879 h 1653659"/>
                      <a:gd name="connsiteX27-233" fmla="*/ 17353 w 2019200"/>
                      <a:gd name="connsiteY27-234" fmla="*/ 457399 h 1653659"/>
                      <a:gd name="connsiteX28-235" fmla="*/ 281513 w 2019200"/>
                      <a:gd name="connsiteY28-236" fmla="*/ 355799 h 1653659"/>
                      <a:gd name="connsiteX29-237" fmla="*/ 489793 w 2019200"/>
                      <a:gd name="connsiteY29-238" fmla="*/ 406599 h 1653659"/>
                      <a:gd name="connsiteX30-239" fmla="*/ 708233 w 2019200"/>
                      <a:gd name="connsiteY30-240" fmla="*/ 498039 h 1653659"/>
                      <a:gd name="connsiteX0-241" fmla="*/ 708233 w 2019200"/>
                      <a:gd name="connsiteY0-242" fmla="*/ 498039 h 1653659"/>
                      <a:gd name="connsiteX1-243" fmla="*/ 850473 w 2019200"/>
                      <a:gd name="connsiteY1-244" fmla="*/ 183079 h 1653659"/>
                      <a:gd name="connsiteX2-245" fmla="*/ 1195913 w 2019200"/>
                      <a:gd name="connsiteY2-246" fmla="*/ 199 h 1653659"/>
                      <a:gd name="connsiteX3-247" fmla="*/ 1439753 w 2019200"/>
                      <a:gd name="connsiteY3-248" fmla="*/ 152599 h 1653659"/>
                      <a:gd name="connsiteX4-249" fmla="*/ 1500713 w 2019200"/>
                      <a:gd name="connsiteY4-250" fmla="*/ 386279 h 1653659"/>
                      <a:gd name="connsiteX5-251" fmla="*/ 1388953 w 2019200"/>
                      <a:gd name="connsiteY5-252" fmla="*/ 548839 h 1653659"/>
                      <a:gd name="connsiteX6-253" fmla="*/ 1576913 w 2019200"/>
                      <a:gd name="connsiteY6-254" fmla="*/ 536139 h 1653659"/>
                      <a:gd name="connsiteX7-255" fmla="*/ 1927433 w 2019200"/>
                      <a:gd name="connsiteY7-256" fmla="*/ 640279 h 1653659"/>
                      <a:gd name="connsiteX8-257" fmla="*/ 2018873 w 2019200"/>
                      <a:gd name="connsiteY8-258" fmla="*/ 823159 h 1653659"/>
                      <a:gd name="connsiteX9-259" fmla="*/ 1947753 w 2019200"/>
                      <a:gd name="connsiteY9-260" fmla="*/ 995879 h 1653659"/>
                      <a:gd name="connsiteX10-261" fmla="*/ 1708993 w 2019200"/>
                      <a:gd name="connsiteY10-262" fmla="*/ 1087319 h 1653659"/>
                      <a:gd name="connsiteX11-263" fmla="*/ 1449913 w 2019200"/>
                      <a:gd name="connsiteY11-264" fmla="*/ 1066999 h 1653659"/>
                      <a:gd name="connsiteX12-265" fmla="*/ 1571833 w 2019200"/>
                      <a:gd name="connsiteY12-266" fmla="*/ 1300679 h 1653659"/>
                      <a:gd name="connsiteX13-267" fmla="*/ 1581993 w 2019200"/>
                      <a:gd name="connsiteY13-268" fmla="*/ 1290519 h 1653659"/>
                      <a:gd name="connsiteX14-269" fmla="*/ 1581993 w 2019200"/>
                      <a:gd name="connsiteY14-270" fmla="*/ 1463239 h 1653659"/>
                      <a:gd name="connsiteX15-271" fmla="*/ 1429593 w 2019200"/>
                      <a:gd name="connsiteY15-272" fmla="*/ 1635959 h 1653659"/>
                      <a:gd name="connsiteX16-273" fmla="*/ 1145113 w 2019200"/>
                      <a:gd name="connsiteY16-274" fmla="*/ 1635959 h 1653659"/>
                      <a:gd name="connsiteX17-275" fmla="*/ 1013033 w 2019200"/>
                      <a:gd name="connsiteY17-276" fmla="*/ 1529279 h 1653659"/>
                      <a:gd name="connsiteX18-277" fmla="*/ 921593 w 2019200"/>
                      <a:gd name="connsiteY18-278" fmla="*/ 1351479 h 1653659"/>
                      <a:gd name="connsiteX19-279" fmla="*/ 921593 w 2019200"/>
                      <a:gd name="connsiteY19-280" fmla="*/ 1361639 h 1653659"/>
                      <a:gd name="connsiteX20-281" fmla="*/ 789513 w 2019200"/>
                      <a:gd name="connsiteY20-282" fmla="*/ 1503879 h 1653659"/>
                      <a:gd name="connsiteX21-283" fmla="*/ 423753 w 2019200"/>
                      <a:gd name="connsiteY21-284" fmla="*/ 1554679 h 1653659"/>
                      <a:gd name="connsiteX22-285" fmla="*/ 271353 w 2019200"/>
                      <a:gd name="connsiteY22-286" fmla="*/ 1320999 h 1653659"/>
                      <a:gd name="connsiteX23-287" fmla="*/ 400893 w 2019200"/>
                      <a:gd name="connsiteY23-288" fmla="*/ 1072079 h 1653659"/>
                      <a:gd name="connsiteX24-289" fmla="*/ 474553 w 2019200"/>
                      <a:gd name="connsiteY24-290" fmla="*/ 985719 h 1653659"/>
                      <a:gd name="connsiteX25-291" fmla="*/ 230713 w 2019200"/>
                      <a:gd name="connsiteY25-292" fmla="*/ 894279 h 1653659"/>
                      <a:gd name="connsiteX26-293" fmla="*/ 47833 w 2019200"/>
                      <a:gd name="connsiteY26-294" fmla="*/ 741879 h 1653659"/>
                      <a:gd name="connsiteX27-295" fmla="*/ 17353 w 2019200"/>
                      <a:gd name="connsiteY27-296" fmla="*/ 457399 h 1653659"/>
                      <a:gd name="connsiteX28-297" fmla="*/ 281513 w 2019200"/>
                      <a:gd name="connsiteY28-298" fmla="*/ 355799 h 1653659"/>
                      <a:gd name="connsiteX29-299" fmla="*/ 489793 w 2019200"/>
                      <a:gd name="connsiteY29-300" fmla="*/ 406599 h 1653659"/>
                      <a:gd name="connsiteX30-301" fmla="*/ 708233 w 2019200"/>
                      <a:gd name="connsiteY30-302" fmla="*/ 498039 h 1653659"/>
                      <a:gd name="connsiteX0-303" fmla="*/ 708233 w 2019200"/>
                      <a:gd name="connsiteY0-304" fmla="*/ 498023 h 1653643"/>
                      <a:gd name="connsiteX1-305" fmla="*/ 850473 w 2019200"/>
                      <a:gd name="connsiteY1-306" fmla="*/ 183063 h 1653643"/>
                      <a:gd name="connsiteX2-307" fmla="*/ 1195913 w 2019200"/>
                      <a:gd name="connsiteY2-308" fmla="*/ 183 h 1653643"/>
                      <a:gd name="connsiteX3-309" fmla="*/ 1439753 w 2019200"/>
                      <a:gd name="connsiteY3-310" fmla="*/ 152583 h 1653643"/>
                      <a:gd name="connsiteX4-311" fmla="*/ 1477853 w 2019200"/>
                      <a:gd name="connsiteY4-312" fmla="*/ 332923 h 1653643"/>
                      <a:gd name="connsiteX5-313" fmla="*/ 1388953 w 2019200"/>
                      <a:gd name="connsiteY5-314" fmla="*/ 548823 h 1653643"/>
                      <a:gd name="connsiteX6-315" fmla="*/ 1576913 w 2019200"/>
                      <a:gd name="connsiteY6-316" fmla="*/ 536123 h 1653643"/>
                      <a:gd name="connsiteX7-317" fmla="*/ 1927433 w 2019200"/>
                      <a:gd name="connsiteY7-318" fmla="*/ 640263 h 1653643"/>
                      <a:gd name="connsiteX8-319" fmla="*/ 2018873 w 2019200"/>
                      <a:gd name="connsiteY8-320" fmla="*/ 823143 h 1653643"/>
                      <a:gd name="connsiteX9-321" fmla="*/ 1947753 w 2019200"/>
                      <a:gd name="connsiteY9-322" fmla="*/ 995863 h 1653643"/>
                      <a:gd name="connsiteX10-323" fmla="*/ 1708993 w 2019200"/>
                      <a:gd name="connsiteY10-324" fmla="*/ 1087303 h 1653643"/>
                      <a:gd name="connsiteX11-325" fmla="*/ 1449913 w 2019200"/>
                      <a:gd name="connsiteY11-326" fmla="*/ 1066983 h 1653643"/>
                      <a:gd name="connsiteX12-327" fmla="*/ 1571833 w 2019200"/>
                      <a:gd name="connsiteY12-328" fmla="*/ 1300663 h 1653643"/>
                      <a:gd name="connsiteX13-329" fmla="*/ 1581993 w 2019200"/>
                      <a:gd name="connsiteY13-330" fmla="*/ 1290503 h 1653643"/>
                      <a:gd name="connsiteX14-331" fmla="*/ 1581993 w 2019200"/>
                      <a:gd name="connsiteY14-332" fmla="*/ 1463223 h 1653643"/>
                      <a:gd name="connsiteX15-333" fmla="*/ 1429593 w 2019200"/>
                      <a:gd name="connsiteY15-334" fmla="*/ 1635943 h 1653643"/>
                      <a:gd name="connsiteX16-335" fmla="*/ 1145113 w 2019200"/>
                      <a:gd name="connsiteY16-336" fmla="*/ 1635943 h 1653643"/>
                      <a:gd name="connsiteX17-337" fmla="*/ 1013033 w 2019200"/>
                      <a:gd name="connsiteY17-338" fmla="*/ 1529263 h 1653643"/>
                      <a:gd name="connsiteX18-339" fmla="*/ 921593 w 2019200"/>
                      <a:gd name="connsiteY18-340" fmla="*/ 1351463 h 1653643"/>
                      <a:gd name="connsiteX19-341" fmla="*/ 921593 w 2019200"/>
                      <a:gd name="connsiteY19-342" fmla="*/ 1361623 h 1653643"/>
                      <a:gd name="connsiteX20-343" fmla="*/ 789513 w 2019200"/>
                      <a:gd name="connsiteY20-344" fmla="*/ 1503863 h 1653643"/>
                      <a:gd name="connsiteX21-345" fmla="*/ 423753 w 2019200"/>
                      <a:gd name="connsiteY21-346" fmla="*/ 1554663 h 1653643"/>
                      <a:gd name="connsiteX22-347" fmla="*/ 271353 w 2019200"/>
                      <a:gd name="connsiteY22-348" fmla="*/ 1320983 h 1653643"/>
                      <a:gd name="connsiteX23-349" fmla="*/ 400893 w 2019200"/>
                      <a:gd name="connsiteY23-350" fmla="*/ 1072063 h 1653643"/>
                      <a:gd name="connsiteX24-351" fmla="*/ 474553 w 2019200"/>
                      <a:gd name="connsiteY24-352" fmla="*/ 985703 h 1653643"/>
                      <a:gd name="connsiteX25-353" fmla="*/ 230713 w 2019200"/>
                      <a:gd name="connsiteY25-354" fmla="*/ 894263 h 1653643"/>
                      <a:gd name="connsiteX26-355" fmla="*/ 47833 w 2019200"/>
                      <a:gd name="connsiteY26-356" fmla="*/ 741863 h 1653643"/>
                      <a:gd name="connsiteX27-357" fmla="*/ 17353 w 2019200"/>
                      <a:gd name="connsiteY27-358" fmla="*/ 457383 h 1653643"/>
                      <a:gd name="connsiteX28-359" fmla="*/ 281513 w 2019200"/>
                      <a:gd name="connsiteY28-360" fmla="*/ 355783 h 1653643"/>
                      <a:gd name="connsiteX29-361" fmla="*/ 489793 w 2019200"/>
                      <a:gd name="connsiteY29-362" fmla="*/ 406583 h 1653643"/>
                      <a:gd name="connsiteX30-363" fmla="*/ 708233 w 2019200"/>
                      <a:gd name="connsiteY30-364" fmla="*/ 498023 h 1653643"/>
                      <a:gd name="connsiteX0-365" fmla="*/ 708233 w 2019200"/>
                      <a:gd name="connsiteY0-366" fmla="*/ 498023 h 1653643"/>
                      <a:gd name="connsiteX1-367" fmla="*/ 850473 w 2019200"/>
                      <a:gd name="connsiteY1-368" fmla="*/ 183063 h 1653643"/>
                      <a:gd name="connsiteX2-369" fmla="*/ 1195913 w 2019200"/>
                      <a:gd name="connsiteY2-370" fmla="*/ 183 h 1653643"/>
                      <a:gd name="connsiteX3-371" fmla="*/ 1439753 w 2019200"/>
                      <a:gd name="connsiteY3-372" fmla="*/ 152583 h 1653643"/>
                      <a:gd name="connsiteX4-373" fmla="*/ 1477853 w 2019200"/>
                      <a:gd name="connsiteY4-374" fmla="*/ 332923 h 1653643"/>
                      <a:gd name="connsiteX5-375" fmla="*/ 1427053 w 2019200"/>
                      <a:gd name="connsiteY5-376" fmla="*/ 546283 h 1653643"/>
                      <a:gd name="connsiteX6-377" fmla="*/ 1576913 w 2019200"/>
                      <a:gd name="connsiteY6-378" fmla="*/ 536123 h 1653643"/>
                      <a:gd name="connsiteX7-379" fmla="*/ 1927433 w 2019200"/>
                      <a:gd name="connsiteY7-380" fmla="*/ 640263 h 1653643"/>
                      <a:gd name="connsiteX8-381" fmla="*/ 2018873 w 2019200"/>
                      <a:gd name="connsiteY8-382" fmla="*/ 823143 h 1653643"/>
                      <a:gd name="connsiteX9-383" fmla="*/ 1947753 w 2019200"/>
                      <a:gd name="connsiteY9-384" fmla="*/ 995863 h 1653643"/>
                      <a:gd name="connsiteX10-385" fmla="*/ 1708993 w 2019200"/>
                      <a:gd name="connsiteY10-386" fmla="*/ 1087303 h 1653643"/>
                      <a:gd name="connsiteX11-387" fmla="*/ 1449913 w 2019200"/>
                      <a:gd name="connsiteY11-388" fmla="*/ 1066983 h 1653643"/>
                      <a:gd name="connsiteX12-389" fmla="*/ 1571833 w 2019200"/>
                      <a:gd name="connsiteY12-390" fmla="*/ 1300663 h 1653643"/>
                      <a:gd name="connsiteX13-391" fmla="*/ 1581993 w 2019200"/>
                      <a:gd name="connsiteY13-392" fmla="*/ 1290503 h 1653643"/>
                      <a:gd name="connsiteX14-393" fmla="*/ 1581993 w 2019200"/>
                      <a:gd name="connsiteY14-394" fmla="*/ 1463223 h 1653643"/>
                      <a:gd name="connsiteX15-395" fmla="*/ 1429593 w 2019200"/>
                      <a:gd name="connsiteY15-396" fmla="*/ 1635943 h 1653643"/>
                      <a:gd name="connsiteX16-397" fmla="*/ 1145113 w 2019200"/>
                      <a:gd name="connsiteY16-398" fmla="*/ 1635943 h 1653643"/>
                      <a:gd name="connsiteX17-399" fmla="*/ 1013033 w 2019200"/>
                      <a:gd name="connsiteY17-400" fmla="*/ 1529263 h 1653643"/>
                      <a:gd name="connsiteX18-401" fmla="*/ 921593 w 2019200"/>
                      <a:gd name="connsiteY18-402" fmla="*/ 1351463 h 1653643"/>
                      <a:gd name="connsiteX19-403" fmla="*/ 921593 w 2019200"/>
                      <a:gd name="connsiteY19-404" fmla="*/ 1361623 h 1653643"/>
                      <a:gd name="connsiteX20-405" fmla="*/ 789513 w 2019200"/>
                      <a:gd name="connsiteY20-406" fmla="*/ 1503863 h 1653643"/>
                      <a:gd name="connsiteX21-407" fmla="*/ 423753 w 2019200"/>
                      <a:gd name="connsiteY21-408" fmla="*/ 1554663 h 1653643"/>
                      <a:gd name="connsiteX22-409" fmla="*/ 271353 w 2019200"/>
                      <a:gd name="connsiteY22-410" fmla="*/ 1320983 h 1653643"/>
                      <a:gd name="connsiteX23-411" fmla="*/ 400893 w 2019200"/>
                      <a:gd name="connsiteY23-412" fmla="*/ 1072063 h 1653643"/>
                      <a:gd name="connsiteX24-413" fmla="*/ 474553 w 2019200"/>
                      <a:gd name="connsiteY24-414" fmla="*/ 985703 h 1653643"/>
                      <a:gd name="connsiteX25-415" fmla="*/ 230713 w 2019200"/>
                      <a:gd name="connsiteY25-416" fmla="*/ 894263 h 1653643"/>
                      <a:gd name="connsiteX26-417" fmla="*/ 47833 w 2019200"/>
                      <a:gd name="connsiteY26-418" fmla="*/ 741863 h 1653643"/>
                      <a:gd name="connsiteX27-419" fmla="*/ 17353 w 2019200"/>
                      <a:gd name="connsiteY27-420" fmla="*/ 457383 h 1653643"/>
                      <a:gd name="connsiteX28-421" fmla="*/ 281513 w 2019200"/>
                      <a:gd name="connsiteY28-422" fmla="*/ 355783 h 1653643"/>
                      <a:gd name="connsiteX29-423" fmla="*/ 489793 w 2019200"/>
                      <a:gd name="connsiteY29-424" fmla="*/ 406583 h 1653643"/>
                      <a:gd name="connsiteX30-425" fmla="*/ 708233 w 2019200"/>
                      <a:gd name="connsiteY30-426" fmla="*/ 498023 h 1653643"/>
                      <a:gd name="connsiteX0-427" fmla="*/ 708233 w 2019200"/>
                      <a:gd name="connsiteY0-428" fmla="*/ 498023 h 1653643"/>
                      <a:gd name="connsiteX1-429" fmla="*/ 850473 w 2019200"/>
                      <a:gd name="connsiteY1-430" fmla="*/ 183063 h 1653643"/>
                      <a:gd name="connsiteX2-431" fmla="*/ 1195913 w 2019200"/>
                      <a:gd name="connsiteY2-432" fmla="*/ 183 h 1653643"/>
                      <a:gd name="connsiteX3-433" fmla="*/ 1439753 w 2019200"/>
                      <a:gd name="connsiteY3-434" fmla="*/ 152583 h 1653643"/>
                      <a:gd name="connsiteX4-435" fmla="*/ 1477853 w 2019200"/>
                      <a:gd name="connsiteY4-436" fmla="*/ 332923 h 1653643"/>
                      <a:gd name="connsiteX5-437" fmla="*/ 1427053 w 2019200"/>
                      <a:gd name="connsiteY5-438" fmla="*/ 546283 h 1653643"/>
                      <a:gd name="connsiteX6-439" fmla="*/ 1622633 w 2019200"/>
                      <a:gd name="connsiteY6-440" fmla="*/ 558983 h 1653643"/>
                      <a:gd name="connsiteX7-441" fmla="*/ 1927433 w 2019200"/>
                      <a:gd name="connsiteY7-442" fmla="*/ 640263 h 1653643"/>
                      <a:gd name="connsiteX8-443" fmla="*/ 2018873 w 2019200"/>
                      <a:gd name="connsiteY8-444" fmla="*/ 823143 h 1653643"/>
                      <a:gd name="connsiteX9-445" fmla="*/ 1947753 w 2019200"/>
                      <a:gd name="connsiteY9-446" fmla="*/ 995863 h 1653643"/>
                      <a:gd name="connsiteX10-447" fmla="*/ 1708993 w 2019200"/>
                      <a:gd name="connsiteY10-448" fmla="*/ 1087303 h 1653643"/>
                      <a:gd name="connsiteX11-449" fmla="*/ 1449913 w 2019200"/>
                      <a:gd name="connsiteY11-450" fmla="*/ 1066983 h 1653643"/>
                      <a:gd name="connsiteX12-451" fmla="*/ 1571833 w 2019200"/>
                      <a:gd name="connsiteY12-452" fmla="*/ 1300663 h 1653643"/>
                      <a:gd name="connsiteX13-453" fmla="*/ 1581993 w 2019200"/>
                      <a:gd name="connsiteY13-454" fmla="*/ 1290503 h 1653643"/>
                      <a:gd name="connsiteX14-455" fmla="*/ 1581993 w 2019200"/>
                      <a:gd name="connsiteY14-456" fmla="*/ 1463223 h 1653643"/>
                      <a:gd name="connsiteX15-457" fmla="*/ 1429593 w 2019200"/>
                      <a:gd name="connsiteY15-458" fmla="*/ 1635943 h 1653643"/>
                      <a:gd name="connsiteX16-459" fmla="*/ 1145113 w 2019200"/>
                      <a:gd name="connsiteY16-460" fmla="*/ 1635943 h 1653643"/>
                      <a:gd name="connsiteX17-461" fmla="*/ 1013033 w 2019200"/>
                      <a:gd name="connsiteY17-462" fmla="*/ 1529263 h 1653643"/>
                      <a:gd name="connsiteX18-463" fmla="*/ 921593 w 2019200"/>
                      <a:gd name="connsiteY18-464" fmla="*/ 1351463 h 1653643"/>
                      <a:gd name="connsiteX19-465" fmla="*/ 921593 w 2019200"/>
                      <a:gd name="connsiteY19-466" fmla="*/ 1361623 h 1653643"/>
                      <a:gd name="connsiteX20-467" fmla="*/ 789513 w 2019200"/>
                      <a:gd name="connsiteY20-468" fmla="*/ 1503863 h 1653643"/>
                      <a:gd name="connsiteX21-469" fmla="*/ 423753 w 2019200"/>
                      <a:gd name="connsiteY21-470" fmla="*/ 1554663 h 1653643"/>
                      <a:gd name="connsiteX22-471" fmla="*/ 271353 w 2019200"/>
                      <a:gd name="connsiteY22-472" fmla="*/ 1320983 h 1653643"/>
                      <a:gd name="connsiteX23-473" fmla="*/ 400893 w 2019200"/>
                      <a:gd name="connsiteY23-474" fmla="*/ 1072063 h 1653643"/>
                      <a:gd name="connsiteX24-475" fmla="*/ 474553 w 2019200"/>
                      <a:gd name="connsiteY24-476" fmla="*/ 985703 h 1653643"/>
                      <a:gd name="connsiteX25-477" fmla="*/ 230713 w 2019200"/>
                      <a:gd name="connsiteY25-478" fmla="*/ 894263 h 1653643"/>
                      <a:gd name="connsiteX26-479" fmla="*/ 47833 w 2019200"/>
                      <a:gd name="connsiteY26-480" fmla="*/ 741863 h 1653643"/>
                      <a:gd name="connsiteX27-481" fmla="*/ 17353 w 2019200"/>
                      <a:gd name="connsiteY27-482" fmla="*/ 457383 h 1653643"/>
                      <a:gd name="connsiteX28-483" fmla="*/ 281513 w 2019200"/>
                      <a:gd name="connsiteY28-484" fmla="*/ 355783 h 1653643"/>
                      <a:gd name="connsiteX29-485" fmla="*/ 489793 w 2019200"/>
                      <a:gd name="connsiteY29-486" fmla="*/ 406583 h 1653643"/>
                      <a:gd name="connsiteX30-487" fmla="*/ 708233 w 2019200"/>
                      <a:gd name="connsiteY30-488" fmla="*/ 498023 h 1653643"/>
                      <a:gd name="connsiteX0-489" fmla="*/ 708233 w 2019200"/>
                      <a:gd name="connsiteY0-490" fmla="*/ 498156 h 1653776"/>
                      <a:gd name="connsiteX1-491" fmla="*/ 878413 w 2019200"/>
                      <a:gd name="connsiteY1-492" fmla="*/ 193356 h 1653776"/>
                      <a:gd name="connsiteX2-493" fmla="*/ 1195913 w 2019200"/>
                      <a:gd name="connsiteY2-494" fmla="*/ 316 h 1653776"/>
                      <a:gd name="connsiteX3-495" fmla="*/ 1439753 w 2019200"/>
                      <a:gd name="connsiteY3-496" fmla="*/ 152716 h 1653776"/>
                      <a:gd name="connsiteX4-497" fmla="*/ 1477853 w 2019200"/>
                      <a:gd name="connsiteY4-498" fmla="*/ 333056 h 1653776"/>
                      <a:gd name="connsiteX5-499" fmla="*/ 1427053 w 2019200"/>
                      <a:gd name="connsiteY5-500" fmla="*/ 546416 h 1653776"/>
                      <a:gd name="connsiteX6-501" fmla="*/ 1622633 w 2019200"/>
                      <a:gd name="connsiteY6-502" fmla="*/ 559116 h 1653776"/>
                      <a:gd name="connsiteX7-503" fmla="*/ 1927433 w 2019200"/>
                      <a:gd name="connsiteY7-504" fmla="*/ 640396 h 1653776"/>
                      <a:gd name="connsiteX8-505" fmla="*/ 2018873 w 2019200"/>
                      <a:gd name="connsiteY8-506" fmla="*/ 823276 h 1653776"/>
                      <a:gd name="connsiteX9-507" fmla="*/ 1947753 w 2019200"/>
                      <a:gd name="connsiteY9-508" fmla="*/ 995996 h 1653776"/>
                      <a:gd name="connsiteX10-509" fmla="*/ 1708993 w 2019200"/>
                      <a:gd name="connsiteY10-510" fmla="*/ 1087436 h 1653776"/>
                      <a:gd name="connsiteX11-511" fmla="*/ 1449913 w 2019200"/>
                      <a:gd name="connsiteY11-512" fmla="*/ 1067116 h 1653776"/>
                      <a:gd name="connsiteX12-513" fmla="*/ 1571833 w 2019200"/>
                      <a:gd name="connsiteY12-514" fmla="*/ 1300796 h 1653776"/>
                      <a:gd name="connsiteX13-515" fmla="*/ 1581993 w 2019200"/>
                      <a:gd name="connsiteY13-516" fmla="*/ 1290636 h 1653776"/>
                      <a:gd name="connsiteX14-517" fmla="*/ 1581993 w 2019200"/>
                      <a:gd name="connsiteY14-518" fmla="*/ 1463356 h 1653776"/>
                      <a:gd name="connsiteX15-519" fmla="*/ 1429593 w 2019200"/>
                      <a:gd name="connsiteY15-520" fmla="*/ 1636076 h 1653776"/>
                      <a:gd name="connsiteX16-521" fmla="*/ 1145113 w 2019200"/>
                      <a:gd name="connsiteY16-522" fmla="*/ 1636076 h 1653776"/>
                      <a:gd name="connsiteX17-523" fmla="*/ 1013033 w 2019200"/>
                      <a:gd name="connsiteY17-524" fmla="*/ 1529396 h 1653776"/>
                      <a:gd name="connsiteX18-525" fmla="*/ 921593 w 2019200"/>
                      <a:gd name="connsiteY18-526" fmla="*/ 1351596 h 1653776"/>
                      <a:gd name="connsiteX19-527" fmla="*/ 921593 w 2019200"/>
                      <a:gd name="connsiteY19-528" fmla="*/ 1361756 h 1653776"/>
                      <a:gd name="connsiteX20-529" fmla="*/ 789513 w 2019200"/>
                      <a:gd name="connsiteY20-530" fmla="*/ 1503996 h 1653776"/>
                      <a:gd name="connsiteX21-531" fmla="*/ 423753 w 2019200"/>
                      <a:gd name="connsiteY21-532" fmla="*/ 1554796 h 1653776"/>
                      <a:gd name="connsiteX22-533" fmla="*/ 271353 w 2019200"/>
                      <a:gd name="connsiteY22-534" fmla="*/ 1321116 h 1653776"/>
                      <a:gd name="connsiteX23-535" fmla="*/ 400893 w 2019200"/>
                      <a:gd name="connsiteY23-536" fmla="*/ 1072196 h 1653776"/>
                      <a:gd name="connsiteX24-537" fmla="*/ 474553 w 2019200"/>
                      <a:gd name="connsiteY24-538" fmla="*/ 985836 h 1653776"/>
                      <a:gd name="connsiteX25-539" fmla="*/ 230713 w 2019200"/>
                      <a:gd name="connsiteY25-540" fmla="*/ 894396 h 1653776"/>
                      <a:gd name="connsiteX26-541" fmla="*/ 47833 w 2019200"/>
                      <a:gd name="connsiteY26-542" fmla="*/ 741996 h 1653776"/>
                      <a:gd name="connsiteX27-543" fmla="*/ 17353 w 2019200"/>
                      <a:gd name="connsiteY27-544" fmla="*/ 457516 h 1653776"/>
                      <a:gd name="connsiteX28-545" fmla="*/ 281513 w 2019200"/>
                      <a:gd name="connsiteY28-546" fmla="*/ 355916 h 1653776"/>
                      <a:gd name="connsiteX29-547" fmla="*/ 489793 w 2019200"/>
                      <a:gd name="connsiteY29-548" fmla="*/ 406716 h 1653776"/>
                      <a:gd name="connsiteX30-549" fmla="*/ 708233 w 2019200"/>
                      <a:gd name="connsiteY30-550" fmla="*/ 498156 h 1653776"/>
                      <a:gd name="connsiteX0-551" fmla="*/ 708233 w 2019200"/>
                      <a:gd name="connsiteY0-552" fmla="*/ 498156 h 1653776"/>
                      <a:gd name="connsiteX1-553" fmla="*/ 878413 w 2019200"/>
                      <a:gd name="connsiteY1-554" fmla="*/ 193356 h 1653776"/>
                      <a:gd name="connsiteX2-555" fmla="*/ 1195913 w 2019200"/>
                      <a:gd name="connsiteY2-556" fmla="*/ 316 h 1653776"/>
                      <a:gd name="connsiteX3-557" fmla="*/ 1439753 w 2019200"/>
                      <a:gd name="connsiteY3-558" fmla="*/ 152716 h 1653776"/>
                      <a:gd name="connsiteX4-559" fmla="*/ 1477853 w 2019200"/>
                      <a:gd name="connsiteY4-560" fmla="*/ 333056 h 1653776"/>
                      <a:gd name="connsiteX5-561" fmla="*/ 1427053 w 2019200"/>
                      <a:gd name="connsiteY5-562" fmla="*/ 546416 h 1653776"/>
                      <a:gd name="connsiteX6-563" fmla="*/ 1622633 w 2019200"/>
                      <a:gd name="connsiteY6-564" fmla="*/ 559116 h 1653776"/>
                      <a:gd name="connsiteX7-565" fmla="*/ 1927433 w 2019200"/>
                      <a:gd name="connsiteY7-566" fmla="*/ 640396 h 1653776"/>
                      <a:gd name="connsiteX8-567" fmla="*/ 2018873 w 2019200"/>
                      <a:gd name="connsiteY8-568" fmla="*/ 823276 h 1653776"/>
                      <a:gd name="connsiteX9-569" fmla="*/ 1947753 w 2019200"/>
                      <a:gd name="connsiteY9-570" fmla="*/ 995996 h 1653776"/>
                      <a:gd name="connsiteX10-571" fmla="*/ 1708993 w 2019200"/>
                      <a:gd name="connsiteY10-572" fmla="*/ 1087436 h 1653776"/>
                      <a:gd name="connsiteX11-573" fmla="*/ 1449913 w 2019200"/>
                      <a:gd name="connsiteY11-574" fmla="*/ 1067116 h 1653776"/>
                      <a:gd name="connsiteX12-575" fmla="*/ 1571833 w 2019200"/>
                      <a:gd name="connsiteY12-576" fmla="*/ 1300796 h 1653776"/>
                      <a:gd name="connsiteX13-577" fmla="*/ 1581993 w 2019200"/>
                      <a:gd name="connsiteY13-578" fmla="*/ 1290636 h 1653776"/>
                      <a:gd name="connsiteX14-579" fmla="*/ 1581993 w 2019200"/>
                      <a:gd name="connsiteY14-580" fmla="*/ 1463356 h 1653776"/>
                      <a:gd name="connsiteX15-581" fmla="*/ 1429593 w 2019200"/>
                      <a:gd name="connsiteY15-582" fmla="*/ 1636076 h 1653776"/>
                      <a:gd name="connsiteX16-583" fmla="*/ 1145113 w 2019200"/>
                      <a:gd name="connsiteY16-584" fmla="*/ 1636076 h 1653776"/>
                      <a:gd name="connsiteX17-585" fmla="*/ 1013033 w 2019200"/>
                      <a:gd name="connsiteY17-586" fmla="*/ 1529396 h 1653776"/>
                      <a:gd name="connsiteX18-587" fmla="*/ 921593 w 2019200"/>
                      <a:gd name="connsiteY18-588" fmla="*/ 1351596 h 1653776"/>
                      <a:gd name="connsiteX19-589" fmla="*/ 921593 w 2019200"/>
                      <a:gd name="connsiteY19-590" fmla="*/ 1361756 h 1653776"/>
                      <a:gd name="connsiteX20-591" fmla="*/ 789513 w 2019200"/>
                      <a:gd name="connsiteY20-592" fmla="*/ 1503996 h 1653776"/>
                      <a:gd name="connsiteX21-593" fmla="*/ 423753 w 2019200"/>
                      <a:gd name="connsiteY21-594" fmla="*/ 1554796 h 1653776"/>
                      <a:gd name="connsiteX22-595" fmla="*/ 271353 w 2019200"/>
                      <a:gd name="connsiteY22-596" fmla="*/ 1321116 h 1653776"/>
                      <a:gd name="connsiteX23-597" fmla="*/ 400893 w 2019200"/>
                      <a:gd name="connsiteY23-598" fmla="*/ 1072196 h 1653776"/>
                      <a:gd name="connsiteX24-599" fmla="*/ 474553 w 2019200"/>
                      <a:gd name="connsiteY24-600" fmla="*/ 985836 h 1653776"/>
                      <a:gd name="connsiteX25-601" fmla="*/ 230713 w 2019200"/>
                      <a:gd name="connsiteY25-602" fmla="*/ 894396 h 1653776"/>
                      <a:gd name="connsiteX26-603" fmla="*/ 47833 w 2019200"/>
                      <a:gd name="connsiteY26-604" fmla="*/ 741996 h 1653776"/>
                      <a:gd name="connsiteX27-605" fmla="*/ 17353 w 2019200"/>
                      <a:gd name="connsiteY27-606" fmla="*/ 457516 h 1653776"/>
                      <a:gd name="connsiteX28-607" fmla="*/ 281513 w 2019200"/>
                      <a:gd name="connsiteY28-608" fmla="*/ 355916 h 1653776"/>
                      <a:gd name="connsiteX29-609" fmla="*/ 489793 w 2019200"/>
                      <a:gd name="connsiteY29-610" fmla="*/ 406716 h 1653776"/>
                      <a:gd name="connsiteX30-611" fmla="*/ 708233 w 2019200"/>
                      <a:gd name="connsiteY30-612" fmla="*/ 498156 h 1653776"/>
                      <a:gd name="connsiteX0-613" fmla="*/ 710773 w 2019200"/>
                      <a:gd name="connsiteY0-614" fmla="*/ 477836 h 1653776"/>
                      <a:gd name="connsiteX1-615" fmla="*/ 878413 w 2019200"/>
                      <a:gd name="connsiteY1-616" fmla="*/ 193356 h 1653776"/>
                      <a:gd name="connsiteX2-617" fmla="*/ 1195913 w 2019200"/>
                      <a:gd name="connsiteY2-618" fmla="*/ 316 h 1653776"/>
                      <a:gd name="connsiteX3-619" fmla="*/ 1439753 w 2019200"/>
                      <a:gd name="connsiteY3-620" fmla="*/ 152716 h 1653776"/>
                      <a:gd name="connsiteX4-621" fmla="*/ 1477853 w 2019200"/>
                      <a:gd name="connsiteY4-622" fmla="*/ 333056 h 1653776"/>
                      <a:gd name="connsiteX5-623" fmla="*/ 1427053 w 2019200"/>
                      <a:gd name="connsiteY5-624" fmla="*/ 546416 h 1653776"/>
                      <a:gd name="connsiteX6-625" fmla="*/ 1622633 w 2019200"/>
                      <a:gd name="connsiteY6-626" fmla="*/ 559116 h 1653776"/>
                      <a:gd name="connsiteX7-627" fmla="*/ 1927433 w 2019200"/>
                      <a:gd name="connsiteY7-628" fmla="*/ 640396 h 1653776"/>
                      <a:gd name="connsiteX8-629" fmla="*/ 2018873 w 2019200"/>
                      <a:gd name="connsiteY8-630" fmla="*/ 823276 h 1653776"/>
                      <a:gd name="connsiteX9-631" fmla="*/ 1947753 w 2019200"/>
                      <a:gd name="connsiteY9-632" fmla="*/ 995996 h 1653776"/>
                      <a:gd name="connsiteX10-633" fmla="*/ 1708993 w 2019200"/>
                      <a:gd name="connsiteY10-634" fmla="*/ 1087436 h 1653776"/>
                      <a:gd name="connsiteX11-635" fmla="*/ 1449913 w 2019200"/>
                      <a:gd name="connsiteY11-636" fmla="*/ 1067116 h 1653776"/>
                      <a:gd name="connsiteX12-637" fmla="*/ 1571833 w 2019200"/>
                      <a:gd name="connsiteY12-638" fmla="*/ 1300796 h 1653776"/>
                      <a:gd name="connsiteX13-639" fmla="*/ 1581993 w 2019200"/>
                      <a:gd name="connsiteY13-640" fmla="*/ 1290636 h 1653776"/>
                      <a:gd name="connsiteX14-641" fmla="*/ 1581993 w 2019200"/>
                      <a:gd name="connsiteY14-642" fmla="*/ 1463356 h 1653776"/>
                      <a:gd name="connsiteX15-643" fmla="*/ 1429593 w 2019200"/>
                      <a:gd name="connsiteY15-644" fmla="*/ 1636076 h 1653776"/>
                      <a:gd name="connsiteX16-645" fmla="*/ 1145113 w 2019200"/>
                      <a:gd name="connsiteY16-646" fmla="*/ 1636076 h 1653776"/>
                      <a:gd name="connsiteX17-647" fmla="*/ 1013033 w 2019200"/>
                      <a:gd name="connsiteY17-648" fmla="*/ 1529396 h 1653776"/>
                      <a:gd name="connsiteX18-649" fmla="*/ 921593 w 2019200"/>
                      <a:gd name="connsiteY18-650" fmla="*/ 1351596 h 1653776"/>
                      <a:gd name="connsiteX19-651" fmla="*/ 921593 w 2019200"/>
                      <a:gd name="connsiteY19-652" fmla="*/ 1361756 h 1653776"/>
                      <a:gd name="connsiteX20-653" fmla="*/ 789513 w 2019200"/>
                      <a:gd name="connsiteY20-654" fmla="*/ 1503996 h 1653776"/>
                      <a:gd name="connsiteX21-655" fmla="*/ 423753 w 2019200"/>
                      <a:gd name="connsiteY21-656" fmla="*/ 1554796 h 1653776"/>
                      <a:gd name="connsiteX22-657" fmla="*/ 271353 w 2019200"/>
                      <a:gd name="connsiteY22-658" fmla="*/ 1321116 h 1653776"/>
                      <a:gd name="connsiteX23-659" fmla="*/ 400893 w 2019200"/>
                      <a:gd name="connsiteY23-660" fmla="*/ 1072196 h 1653776"/>
                      <a:gd name="connsiteX24-661" fmla="*/ 474553 w 2019200"/>
                      <a:gd name="connsiteY24-662" fmla="*/ 985836 h 1653776"/>
                      <a:gd name="connsiteX25-663" fmla="*/ 230713 w 2019200"/>
                      <a:gd name="connsiteY25-664" fmla="*/ 894396 h 1653776"/>
                      <a:gd name="connsiteX26-665" fmla="*/ 47833 w 2019200"/>
                      <a:gd name="connsiteY26-666" fmla="*/ 741996 h 1653776"/>
                      <a:gd name="connsiteX27-667" fmla="*/ 17353 w 2019200"/>
                      <a:gd name="connsiteY27-668" fmla="*/ 457516 h 1653776"/>
                      <a:gd name="connsiteX28-669" fmla="*/ 281513 w 2019200"/>
                      <a:gd name="connsiteY28-670" fmla="*/ 355916 h 1653776"/>
                      <a:gd name="connsiteX29-671" fmla="*/ 489793 w 2019200"/>
                      <a:gd name="connsiteY29-672" fmla="*/ 406716 h 1653776"/>
                      <a:gd name="connsiteX30-673" fmla="*/ 710773 w 2019200"/>
                      <a:gd name="connsiteY30-674" fmla="*/ 477836 h 1653776"/>
                      <a:gd name="connsiteX0-675" fmla="*/ 710773 w 2019200"/>
                      <a:gd name="connsiteY0-676" fmla="*/ 449982 h 1625922"/>
                      <a:gd name="connsiteX1-677" fmla="*/ 878413 w 2019200"/>
                      <a:gd name="connsiteY1-678" fmla="*/ 165502 h 1625922"/>
                      <a:gd name="connsiteX2-679" fmla="*/ 1198453 w 2019200"/>
                      <a:gd name="connsiteY2-680" fmla="*/ 402 h 1625922"/>
                      <a:gd name="connsiteX3-681" fmla="*/ 1439753 w 2019200"/>
                      <a:gd name="connsiteY3-682" fmla="*/ 124862 h 1625922"/>
                      <a:gd name="connsiteX4-683" fmla="*/ 1477853 w 2019200"/>
                      <a:gd name="connsiteY4-684" fmla="*/ 305202 h 1625922"/>
                      <a:gd name="connsiteX5-685" fmla="*/ 1427053 w 2019200"/>
                      <a:gd name="connsiteY5-686" fmla="*/ 518562 h 1625922"/>
                      <a:gd name="connsiteX6-687" fmla="*/ 1622633 w 2019200"/>
                      <a:gd name="connsiteY6-688" fmla="*/ 531262 h 1625922"/>
                      <a:gd name="connsiteX7-689" fmla="*/ 1927433 w 2019200"/>
                      <a:gd name="connsiteY7-690" fmla="*/ 612542 h 1625922"/>
                      <a:gd name="connsiteX8-691" fmla="*/ 2018873 w 2019200"/>
                      <a:gd name="connsiteY8-692" fmla="*/ 795422 h 1625922"/>
                      <a:gd name="connsiteX9-693" fmla="*/ 1947753 w 2019200"/>
                      <a:gd name="connsiteY9-694" fmla="*/ 968142 h 1625922"/>
                      <a:gd name="connsiteX10-695" fmla="*/ 1708993 w 2019200"/>
                      <a:gd name="connsiteY10-696" fmla="*/ 1059582 h 1625922"/>
                      <a:gd name="connsiteX11-697" fmla="*/ 1449913 w 2019200"/>
                      <a:gd name="connsiteY11-698" fmla="*/ 1039262 h 1625922"/>
                      <a:gd name="connsiteX12-699" fmla="*/ 1571833 w 2019200"/>
                      <a:gd name="connsiteY12-700" fmla="*/ 1272942 h 1625922"/>
                      <a:gd name="connsiteX13-701" fmla="*/ 1581993 w 2019200"/>
                      <a:gd name="connsiteY13-702" fmla="*/ 1262782 h 1625922"/>
                      <a:gd name="connsiteX14-703" fmla="*/ 1581993 w 2019200"/>
                      <a:gd name="connsiteY14-704" fmla="*/ 1435502 h 1625922"/>
                      <a:gd name="connsiteX15-705" fmla="*/ 1429593 w 2019200"/>
                      <a:gd name="connsiteY15-706" fmla="*/ 1608222 h 1625922"/>
                      <a:gd name="connsiteX16-707" fmla="*/ 1145113 w 2019200"/>
                      <a:gd name="connsiteY16-708" fmla="*/ 1608222 h 1625922"/>
                      <a:gd name="connsiteX17-709" fmla="*/ 1013033 w 2019200"/>
                      <a:gd name="connsiteY17-710" fmla="*/ 1501542 h 1625922"/>
                      <a:gd name="connsiteX18-711" fmla="*/ 921593 w 2019200"/>
                      <a:gd name="connsiteY18-712" fmla="*/ 1323742 h 1625922"/>
                      <a:gd name="connsiteX19-713" fmla="*/ 921593 w 2019200"/>
                      <a:gd name="connsiteY19-714" fmla="*/ 1333902 h 1625922"/>
                      <a:gd name="connsiteX20-715" fmla="*/ 789513 w 2019200"/>
                      <a:gd name="connsiteY20-716" fmla="*/ 1476142 h 1625922"/>
                      <a:gd name="connsiteX21-717" fmla="*/ 423753 w 2019200"/>
                      <a:gd name="connsiteY21-718" fmla="*/ 1526942 h 1625922"/>
                      <a:gd name="connsiteX22-719" fmla="*/ 271353 w 2019200"/>
                      <a:gd name="connsiteY22-720" fmla="*/ 1293262 h 1625922"/>
                      <a:gd name="connsiteX23-721" fmla="*/ 400893 w 2019200"/>
                      <a:gd name="connsiteY23-722" fmla="*/ 1044342 h 1625922"/>
                      <a:gd name="connsiteX24-723" fmla="*/ 474553 w 2019200"/>
                      <a:gd name="connsiteY24-724" fmla="*/ 957982 h 1625922"/>
                      <a:gd name="connsiteX25-725" fmla="*/ 230713 w 2019200"/>
                      <a:gd name="connsiteY25-726" fmla="*/ 866542 h 1625922"/>
                      <a:gd name="connsiteX26-727" fmla="*/ 47833 w 2019200"/>
                      <a:gd name="connsiteY26-728" fmla="*/ 714142 h 1625922"/>
                      <a:gd name="connsiteX27-729" fmla="*/ 17353 w 2019200"/>
                      <a:gd name="connsiteY27-730" fmla="*/ 429662 h 1625922"/>
                      <a:gd name="connsiteX28-731" fmla="*/ 281513 w 2019200"/>
                      <a:gd name="connsiteY28-732" fmla="*/ 328062 h 1625922"/>
                      <a:gd name="connsiteX29-733" fmla="*/ 489793 w 2019200"/>
                      <a:gd name="connsiteY29-734" fmla="*/ 378862 h 1625922"/>
                      <a:gd name="connsiteX30-735" fmla="*/ 710773 w 2019200"/>
                      <a:gd name="connsiteY30-736" fmla="*/ 449982 h 1625922"/>
                      <a:gd name="connsiteX0-737" fmla="*/ 710773 w 2019200"/>
                      <a:gd name="connsiteY0-738" fmla="*/ 462637 h 1638577"/>
                      <a:gd name="connsiteX1-739" fmla="*/ 878413 w 2019200"/>
                      <a:gd name="connsiteY1-740" fmla="*/ 178157 h 1638577"/>
                      <a:gd name="connsiteX2-741" fmla="*/ 1190833 w 2019200"/>
                      <a:gd name="connsiteY2-742" fmla="*/ 357 h 1638577"/>
                      <a:gd name="connsiteX3-743" fmla="*/ 1439753 w 2019200"/>
                      <a:gd name="connsiteY3-744" fmla="*/ 137517 h 1638577"/>
                      <a:gd name="connsiteX4-745" fmla="*/ 1477853 w 2019200"/>
                      <a:gd name="connsiteY4-746" fmla="*/ 317857 h 1638577"/>
                      <a:gd name="connsiteX5-747" fmla="*/ 1427053 w 2019200"/>
                      <a:gd name="connsiteY5-748" fmla="*/ 531217 h 1638577"/>
                      <a:gd name="connsiteX6-749" fmla="*/ 1622633 w 2019200"/>
                      <a:gd name="connsiteY6-750" fmla="*/ 543917 h 1638577"/>
                      <a:gd name="connsiteX7-751" fmla="*/ 1927433 w 2019200"/>
                      <a:gd name="connsiteY7-752" fmla="*/ 625197 h 1638577"/>
                      <a:gd name="connsiteX8-753" fmla="*/ 2018873 w 2019200"/>
                      <a:gd name="connsiteY8-754" fmla="*/ 808077 h 1638577"/>
                      <a:gd name="connsiteX9-755" fmla="*/ 1947753 w 2019200"/>
                      <a:gd name="connsiteY9-756" fmla="*/ 980797 h 1638577"/>
                      <a:gd name="connsiteX10-757" fmla="*/ 1708993 w 2019200"/>
                      <a:gd name="connsiteY10-758" fmla="*/ 1072237 h 1638577"/>
                      <a:gd name="connsiteX11-759" fmla="*/ 1449913 w 2019200"/>
                      <a:gd name="connsiteY11-760" fmla="*/ 1051917 h 1638577"/>
                      <a:gd name="connsiteX12-761" fmla="*/ 1571833 w 2019200"/>
                      <a:gd name="connsiteY12-762" fmla="*/ 1285597 h 1638577"/>
                      <a:gd name="connsiteX13-763" fmla="*/ 1581993 w 2019200"/>
                      <a:gd name="connsiteY13-764" fmla="*/ 1275437 h 1638577"/>
                      <a:gd name="connsiteX14-765" fmla="*/ 1581993 w 2019200"/>
                      <a:gd name="connsiteY14-766" fmla="*/ 1448157 h 1638577"/>
                      <a:gd name="connsiteX15-767" fmla="*/ 1429593 w 2019200"/>
                      <a:gd name="connsiteY15-768" fmla="*/ 1620877 h 1638577"/>
                      <a:gd name="connsiteX16-769" fmla="*/ 1145113 w 2019200"/>
                      <a:gd name="connsiteY16-770" fmla="*/ 1620877 h 1638577"/>
                      <a:gd name="connsiteX17-771" fmla="*/ 1013033 w 2019200"/>
                      <a:gd name="connsiteY17-772" fmla="*/ 1514197 h 1638577"/>
                      <a:gd name="connsiteX18-773" fmla="*/ 921593 w 2019200"/>
                      <a:gd name="connsiteY18-774" fmla="*/ 1336397 h 1638577"/>
                      <a:gd name="connsiteX19-775" fmla="*/ 921593 w 2019200"/>
                      <a:gd name="connsiteY19-776" fmla="*/ 1346557 h 1638577"/>
                      <a:gd name="connsiteX20-777" fmla="*/ 789513 w 2019200"/>
                      <a:gd name="connsiteY20-778" fmla="*/ 1488797 h 1638577"/>
                      <a:gd name="connsiteX21-779" fmla="*/ 423753 w 2019200"/>
                      <a:gd name="connsiteY21-780" fmla="*/ 1539597 h 1638577"/>
                      <a:gd name="connsiteX22-781" fmla="*/ 271353 w 2019200"/>
                      <a:gd name="connsiteY22-782" fmla="*/ 1305917 h 1638577"/>
                      <a:gd name="connsiteX23-783" fmla="*/ 400893 w 2019200"/>
                      <a:gd name="connsiteY23-784" fmla="*/ 1056997 h 1638577"/>
                      <a:gd name="connsiteX24-785" fmla="*/ 474553 w 2019200"/>
                      <a:gd name="connsiteY24-786" fmla="*/ 970637 h 1638577"/>
                      <a:gd name="connsiteX25-787" fmla="*/ 230713 w 2019200"/>
                      <a:gd name="connsiteY25-788" fmla="*/ 879197 h 1638577"/>
                      <a:gd name="connsiteX26-789" fmla="*/ 47833 w 2019200"/>
                      <a:gd name="connsiteY26-790" fmla="*/ 726797 h 1638577"/>
                      <a:gd name="connsiteX27-791" fmla="*/ 17353 w 2019200"/>
                      <a:gd name="connsiteY27-792" fmla="*/ 442317 h 1638577"/>
                      <a:gd name="connsiteX28-793" fmla="*/ 281513 w 2019200"/>
                      <a:gd name="connsiteY28-794" fmla="*/ 340717 h 1638577"/>
                      <a:gd name="connsiteX29-795" fmla="*/ 489793 w 2019200"/>
                      <a:gd name="connsiteY29-796" fmla="*/ 391517 h 1638577"/>
                      <a:gd name="connsiteX30-797" fmla="*/ 710773 w 2019200"/>
                      <a:gd name="connsiteY30-798" fmla="*/ 462637 h 1638577"/>
                      <a:gd name="connsiteX0-799" fmla="*/ 710773 w 2019200"/>
                      <a:gd name="connsiteY0-800" fmla="*/ 462339 h 1638279"/>
                      <a:gd name="connsiteX1-801" fmla="*/ 878413 w 2019200"/>
                      <a:gd name="connsiteY1-802" fmla="*/ 177859 h 1638279"/>
                      <a:gd name="connsiteX2-803" fmla="*/ 1190833 w 2019200"/>
                      <a:gd name="connsiteY2-804" fmla="*/ 59 h 1638279"/>
                      <a:gd name="connsiteX3-805" fmla="*/ 1406733 w 2019200"/>
                      <a:gd name="connsiteY3-806" fmla="*/ 160079 h 1638279"/>
                      <a:gd name="connsiteX4-807" fmla="*/ 1477853 w 2019200"/>
                      <a:gd name="connsiteY4-808" fmla="*/ 317559 h 1638279"/>
                      <a:gd name="connsiteX5-809" fmla="*/ 1427053 w 2019200"/>
                      <a:gd name="connsiteY5-810" fmla="*/ 530919 h 1638279"/>
                      <a:gd name="connsiteX6-811" fmla="*/ 1622633 w 2019200"/>
                      <a:gd name="connsiteY6-812" fmla="*/ 543619 h 1638279"/>
                      <a:gd name="connsiteX7-813" fmla="*/ 1927433 w 2019200"/>
                      <a:gd name="connsiteY7-814" fmla="*/ 624899 h 1638279"/>
                      <a:gd name="connsiteX8-815" fmla="*/ 2018873 w 2019200"/>
                      <a:gd name="connsiteY8-816" fmla="*/ 807779 h 1638279"/>
                      <a:gd name="connsiteX9-817" fmla="*/ 1947753 w 2019200"/>
                      <a:gd name="connsiteY9-818" fmla="*/ 980499 h 1638279"/>
                      <a:gd name="connsiteX10-819" fmla="*/ 1708993 w 2019200"/>
                      <a:gd name="connsiteY10-820" fmla="*/ 1071939 h 1638279"/>
                      <a:gd name="connsiteX11-821" fmla="*/ 1449913 w 2019200"/>
                      <a:gd name="connsiteY11-822" fmla="*/ 1051619 h 1638279"/>
                      <a:gd name="connsiteX12-823" fmla="*/ 1571833 w 2019200"/>
                      <a:gd name="connsiteY12-824" fmla="*/ 1285299 h 1638279"/>
                      <a:gd name="connsiteX13-825" fmla="*/ 1581993 w 2019200"/>
                      <a:gd name="connsiteY13-826" fmla="*/ 1275139 h 1638279"/>
                      <a:gd name="connsiteX14-827" fmla="*/ 1581993 w 2019200"/>
                      <a:gd name="connsiteY14-828" fmla="*/ 1447859 h 1638279"/>
                      <a:gd name="connsiteX15-829" fmla="*/ 1429593 w 2019200"/>
                      <a:gd name="connsiteY15-830" fmla="*/ 1620579 h 1638279"/>
                      <a:gd name="connsiteX16-831" fmla="*/ 1145113 w 2019200"/>
                      <a:gd name="connsiteY16-832" fmla="*/ 1620579 h 1638279"/>
                      <a:gd name="connsiteX17-833" fmla="*/ 1013033 w 2019200"/>
                      <a:gd name="connsiteY17-834" fmla="*/ 1513899 h 1638279"/>
                      <a:gd name="connsiteX18-835" fmla="*/ 921593 w 2019200"/>
                      <a:gd name="connsiteY18-836" fmla="*/ 1336099 h 1638279"/>
                      <a:gd name="connsiteX19-837" fmla="*/ 921593 w 2019200"/>
                      <a:gd name="connsiteY19-838" fmla="*/ 1346259 h 1638279"/>
                      <a:gd name="connsiteX20-839" fmla="*/ 789513 w 2019200"/>
                      <a:gd name="connsiteY20-840" fmla="*/ 1488499 h 1638279"/>
                      <a:gd name="connsiteX21-841" fmla="*/ 423753 w 2019200"/>
                      <a:gd name="connsiteY21-842" fmla="*/ 1539299 h 1638279"/>
                      <a:gd name="connsiteX22-843" fmla="*/ 271353 w 2019200"/>
                      <a:gd name="connsiteY22-844" fmla="*/ 1305619 h 1638279"/>
                      <a:gd name="connsiteX23-845" fmla="*/ 400893 w 2019200"/>
                      <a:gd name="connsiteY23-846" fmla="*/ 1056699 h 1638279"/>
                      <a:gd name="connsiteX24-847" fmla="*/ 474553 w 2019200"/>
                      <a:gd name="connsiteY24-848" fmla="*/ 970339 h 1638279"/>
                      <a:gd name="connsiteX25-849" fmla="*/ 230713 w 2019200"/>
                      <a:gd name="connsiteY25-850" fmla="*/ 878899 h 1638279"/>
                      <a:gd name="connsiteX26-851" fmla="*/ 47833 w 2019200"/>
                      <a:gd name="connsiteY26-852" fmla="*/ 726499 h 1638279"/>
                      <a:gd name="connsiteX27-853" fmla="*/ 17353 w 2019200"/>
                      <a:gd name="connsiteY27-854" fmla="*/ 442019 h 1638279"/>
                      <a:gd name="connsiteX28-855" fmla="*/ 281513 w 2019200"/>
                      <a:gd name="connsiteY28-856" fmla="*/ 340419 h 1638279"/>
                      <a:gd name="connsiteX29-857" fmla="*/ 489793 w 2019200"/>
                      <a:gd name="connsiteY29-858" fmla="*/ 391219 h 1638279"/>
                      <a:gd name="connsiteX30-859" fmla="*/ 710773 w 2019200"/>
                      <a:gd name="connsiteY30-860" fmla="*/ 462339 h 1638279"/>
                      <a:gd name="connsiteX0-861" fmla="*/ 710773 w 2019200"/>
                      <a:gd name="connsiteY0-862" fmla="*/ 462467 h 1638407"/>
                      <a:gd name="connsiteX1-863" fmla="*/ 878413 w 2019200"/>
                      <a:gd name="connsiteY1-864" fmla="*/ 177987 h 1638407"/>
                      <a:gd name="connsiteX2-865" fmla="*/ 1190833 w 2019200"/>
                      <a:gd name="connsiteY2-866" fmla="*/ 187 h 1638407"/>
                      <a:gd name="connsiteX3-867" fmla="*/ 1414353 w 2019200"/>
                      <a:gd name="connsiteY3-868" fmla="*/ 147507 h 1638407"/>
                      <a:gd name="connsiteX4-869" fmla="*/ 1477853 w 2019200"/>
                      <a:gd name="connsiteY4-870" fmla="*/ 317687 h 1638407"/>
                      <a:gd name="connsiteX5-871" fmla="*/ 1427053 w 2019200"/>
                      <a:gd name="connsiteY5-872" fmla="*/ 531047 h 1638407"/>
                      <a:gd name="connsiteX6-873" fmla="*/ 1622633 w 2019200"/>
                      <a:gd name="connsiteY6-874" fmla="*/ 543747 h 1638407"/>
                      <a:gd name="connsiteX7-875" fmla="*/ 1927433 w 2019200"/>
                      <a:gd name="connsiteY7-876" fmla="*/ 625027 h 1638407"/>
                      <a:gd name="connsiteX8-877" fmla="*/ 2018873 w 2019200"/>
                      <a:gd name="connsiteY8-878" fmla="*/ 807907 h 1638407"/>
                      <a:gd name="connsiteX9-879" fmla="*/ 1947753 w 2019200"/>
                      <a:gd name="connsiteY9-880" fmla="*/ 980627 h 1638407"/>
                      <a:gd name="connsiteX10-881" fmla="*/ 1708993 w 2019200"/>
                      <a:gd name="connsiteY10-882" fmla="*/ 1072067 h 1638407"/>
                      <a:gd name="connsiteX11-883" fmla="*/ 1449913 w 2019200"/>
                      <a:gd name="connsiteY11-884" fmla="*/ 1051747 h 1638407"/>
                      <a:gd name="connsiteX12-885" fmla="*/ 1571833 w 2019200"/>
                      <a:gd name="connsiteY12-886" fmla="*/ 1285427 h 1638407"/>
                      <a:gd name="connsiteX13-887" fmla="*/ 1581993 w 2019200"/>
                      <a:gd name="connsiteY13-888" fmla="*/ 1275267 h 1638407"/>
                      <a:gd name="connsiteX14-889" fmla="*/ 1581993 w 2019200"/>
                      <a:gd name="connsiteY14-890" fmla="*/ 1447987 h 1638407"/>
                      <a:gd name="connsiteX15-891" fmla="*/ 1429593 w 2019200"/>
                      <a:gd name="connsiteY15-892" fmla="*/ 1620707 h 1638407"/>
                      <a:gd name="connsiteX16-893" fmla="*/ 1145113 w 2019200"/>
                      <a:gd name="connsiteY16-894" fmla="*/ 1620707 h 1638407"/>
                      <a:gd name="connsiteX17-895" fmla="*/ 1013033 w 2019200"/>
                      <a:gd name="connsiteY17-896" fmla="*/ 1514027 h 1638407"/>
                      <a:gd name="connsiteX18-897" fmla="*/ 921593 w 2019200"/>
                      <a:gd name="connsiteY18-898" fmla="*/ 1336227 h 1638407"/>
                      <a:gd name="connsiteX19-899" fmla="*/ 921593 w 2019200"/>
                      <a:gd name="connsiteY19-900" fmla="*/ 1346387 h 1638407"/>
                      <a:gd name="connsiteX20-901" fmla="*/ 789513 w 2019200"/>
                      <a:gd name="connsiteY20-902" fmla="*/ 1488627 h 1638407"/>
                      <a:gd name="connsiteX21-903" fmla="*/ 423753 w 2019200"/>
                      <a:gd name="connsiteY21-904" fmla="*/ 1539427 h 1638407"/>
                      <a:gd name="connsiteX22-905" fmla="*/ 271353 w 2019200"/>
                      <a:gd name="connsiteY22-906" fmla="*/ 1305747 h 1638407"/>
                      <a:gd name="connsiteX23-907" fmla="*/ 400893 w 2019200"/>
                      <a:gd name="connsiteY23-908" fmla="*/ 1056827 h 1638407"/>
                      <a:gd name="connsiteX24-909" fmla="*/ 474553 w 2019200"/>
                      <a:gd name="connsiteY24-910" fmla="*/ 970467 h 1638407"/>
                      <a:gd name="connsiteX25-911" fmla="*/ 230713 w 2019200"/>
                      <a:gd name="connsiteY25-912" fmla="*/ 879027 h 1638407"/>
                      <a:gd name="connsiteX26-913" fmla="*/ 47833 w 2019200"/>
                      <a:gd name="connsiteY26-914" fmla="*/ 726627 h 1638407"/>
                      <a:gd name="connsiteX27-915" fmla="*/ 17353 w 2019200"/>
                      <a:gd name="connsiteY27-916" fmla="*/ 442147 h 1638407"/>
                      <a:gd name="connsiteX28-917" fmla="*/ 281513 w 2019200"/>
                      <a:gd name="connsiteY28-918" fmla="*/ 340547 h 1638407"/>
                      <a:gd name="connsiteX29-919" fmla="*/ 489793 w 2019200"/>
                      <a:gd name="connsiteY29-920" fmla="*/ 391347 h 1638407"/>
                      <a:gd name="connsiteX30-921" fmla="*/ 710773 w 2019200"/>
                      <a:gd name="connsiteY30-922" fmla="*/ 462467 h 1638407"/>
                      <a:gd name="connsiteX0-923" fmla="*/ 710773 w 2019200"/>
                      <a:gd name="connsiteY0-924" fmla="*/ 462478 h 1638418"/>
                      <a:gd name="connsiteX1-925" fmla="*/ 878413 w 2019200"/>
                      <a:gd name="connsiteY1-926" fmla="*/ 177998 h 1638418"/>
                      <a:gd name="connsiteX2-927" fmla="*/ 1190833 w 2019200"/>
                      <a:gd name="connsiteY2-928" fmla="*/ 198 h 1638418"/>
                      <a:gd name="connsiteX3-929" fmla="*/ 1414353 w 2019200"/>
                      <a:gd name="connsiteY3-930" fmla="*/ 147518 h 1638418"/>
                      <a:gd name="connsiteX4-931" fmla="*/ 1462613 w 2019200"/>
                      <a:gd name="connsiteY4-932" fmla="*/ 353258 h 1638418"/>
                      <a:gd name="connsiteX5-933" fmla="*/ 1427053 w 2019200"/>
                      <a:gd name="connsiteY5-934" fmla="*/ 531058 h 1638418"/>
                      <a:gd name="connsiteX6-935" fmla="*/ 1622633 w 2019200"/>
                      <a:gd name="connsiteY6-936" fmla="*/ 543758 h 1638418"/>
                      <a:gd name="connsiteX7-937" fmla="*/ 1927433 w 2019200"/>
                      <a:gd name="connsiteY7-938" fmla="*/ 625038 h 1638418"/>
                      <a:gd name="connsiteX8-939" fmla="*/ 2018873 w 2019200"/>
                      <a:gd name="connsiteY8-940" fmla="*/ 807918 h 1638418"/>
                      <a:gd name="connsiteX9-941" fmla="*/ 1947753 w 2019200"/>
                      <a:gd name="connsiteY9-942" fmla="*/ 980638 h 1638418"/>
                      <a:gd name="connsiteX10-943" fmla="*/ 1708993 w 2019200"/>
                      <a:gd name="connsiteY10-944" fmla="*/ 1072078 h 1638418"/>
                      <a:gd name="connsiteX11-945" fmla="*/ 1449913 w 2019200"/>
                      <a:gd name="connsiteY11-946" fmla="*/ 1051758 h 1638418"/>
                      <a:gd name="connsiteX12-947" fmla="*/ 1571833 w 2019200"/>
                      <a:gd name="connsiteY12-948" fmla="*/ 1285438 h 1638418"/>
                      <a:gd name="connsiteX13-949" fmla="*/ 1581993 w 2019200"/>
                      <a:gd name="connsiteY13-950" fmla="*/ 1275278 h 1638418"/>
                      <a:gd name="connsiteX14-951" fmla="*/ 1581993 w 2019200"/>
                      <a:gd name="connsiteY14-952" fmla="*/ 1447998 h 1638418"/>
                      <a:gd name="connsiteX15-953" fmla="*/ 1429593 w 2019200"/>
                      <a:gd name="connsiteY15-954" fmla="*/ 1620718 h 1638418"/>
                      <a:gd name="connsiteX16-955" fmla="*/ 1145113 w 2019200"/>
                      <a:gd name="connsiteY16-956" fmla="*/ 1620718 h 1638418"/>
                      <a:gd name="connsiteX17-957" fmla="*/ 1013033 w 2019200"/>
                      <a:gd name="connsiteY17-958" fmla="*/ 1514038 h 1638418"/>
                      <a:gd name="connsiteX18-959" fmla="*/ 921593 w 2019200"/>
                      <a:gd name="connsiteY18-960" fmla="*/ 1336238 h 1638418"/>
                      <a:gd name="connsiteX19-961" fmla="*/ 921593 w 2019200"/>
                      <a:gd name="connsiteY19-962" fmla="*/ 1346398 h 1638418"/>
                      <a:gd name="connsiteX20-963" fmla="*/ 789513 w 2019200"/>
                      <a:gd name="connsiteY20-964" fmla="*/ 1488638 h 1638418"/>
                      <a:gd name="connsiteX21-965" fmla="*/ 423753 w 2019200"/>
                      <a:gd name="connsiteY21-966" fmla="*/ 1539438 h 1638418"/>
                      <a:gd name="connsiteX22-967" fmla="*/ 271353 w 2019200"/>
                      <a:gd name="connsiteY22-968" fmla="*/ 1305758 h 1638418"/>
                      <a:gd name="connsiteX23-969" fmla="*/ 400893 w 2019200"/>
                      <a:gd name="connsiteY23-970" fmla="*/ 1056838 h 1638418"/>
                      <a:gd name="connsiteX24-971" fmla="*/ 474553 w 2019200"/>
                      <a:gd name="connsiteY24-972" fmla="*/ 970478 h 1638418"/>
                      <a:gd name="connsiteX25-973" fmla="*/ 230713 w 2019200"/>
                      <a:gd name="connsiteY25-974" fmla="*/ 879038 h 1638418"/>
                      <a:gd name="connsiteX26-975" fmla="*/ 47833 w 2019200"/>
                      <a:gd name="connsiteY26-976" fmla="*/ 726638 h 1638418"/>
                      <a:gd name="connsiteX27-977" fmla="*/ 17353 w 2019200"/>
                      <a:gd name="connsiteY27-978" fmla="*/ 442158 h 1638418"/>
                      <a:gd name="connsiteX28-979" fmla="*/ 281513 w 2019200"/>
                      <a:gd name="connsiteY28-980" fmla="*/ 340558 h 1638418"/>
                      <a:gd name="connsiteX29-981" fmla="*/ 489793 w 2019200"/>
                      <a:gd name="connsiteY29-982" fmla="*/ 391358 h 1638418"/>
                      <a:gd name="connsiteX30-983" fmla="*/ 710773 w 2019200"/>
                      <a:gd name="connsiteY30-984" fmla="*/ 462478 h 1638418"/>
                      <a:gd name="connsiteX0-985" fmla="*/ 710773 w 2019200"/>
                      <a:gd name="connsiteY0-986" fmla="*/ 462478 h 1638418"/>
                      <a:gd name="connsiteX1-987" fmla="*/ 878413 w 2019200"/>
                      <a:gd name="connsiteY1-988" fmla="*/ 177998 h 1638418"/>
                      <a:gd name="connsiteX2-989" fmla="*/ 1190833 w 2019200"/>
                      <a:gd name="connsiteY2-990" fmla="*/ 198 h 1638418"/>
                      <a:gd name="connsiteX3-991" fmla="*/ 1414353 w 2019200"/>
                      <a:gd name="connsiteY3-992" fmla="*/ 147518 h 1638418"/>
                      <a:gd name="connsiteX4-993" fmla="*/ 1462613 w 2019200"/>
                      <a:gd name="connsiteY4-994" fmla="*/ 353258 h 1638418"/>
                      <a:gd name="connsiteX5-995" fmla="*/ 1427053 w 2019200"/>
                      <a:gd name="connsiteY5-996" fmla="*/ 531058 h 1638418"/>
                      <a:gd name="connsiteX6-997" fmla="*/ 1625173 w 2019200"/>
                      <a:gd name="connsiteY6-998" fmla="*/ 566618 h 1638418"/>
                      <a:gd name="connsiteX7-999" fmla="*/ 1927433 w 2019200"/>
                      <a:gd name="connsiteY7-1000" fmla="*/ 625038 h 1638418"/>
                      <a:gd name="connsiteX8-1001" fmla="*/ 2018873 w 2019200"/>
                      <a:gd name="connsiteY8-1002" fmla="*/ 807918 h 1638418"/>
                      <a:gd name="connsiteX9-1003" fmla="*/ 1947753 w 2019200"/>
                      <a:gd name="connsiteY9-1004" fmla="*/ 980638 h 1638418"/>
                      <a:gd name="connsiteX10-1005" fmla="*/ 1708993 w 2019200"/>
                      <a:gd name="connsiteY10-1006" fmla="*/ 1072078 h 1638418"/>
                      <a:gd name="connsiteX11-1007" fmla="*/ 1449913 w 2019200"/>
                      <a:gd name="connsiteY11-1008" fmla="*/ 1051758 h 1638418"/>
                      <a:gd name="connsiteX12-1009" fmla="*/ 1571833 w 2019200"/>
                      <a:gd name="connsiteY12-1010" fmla="*/ 1285438 h 1638418"/>
                      <a:gd name="connsiteX13-1011" fmla="*/ 1581993 w 2019200"/>
                      <a:gd name="connsiteY13-1012" fmla="*/ 1275278 h 1638418"/>
                      <a:gd name="connsiteX14-1013" fmla="*/ 1581993 w 2019200"/>
                      <a:gd name="connsiteY14-1014" fmla="*/ 1447998 h 1638418"/>
                      <a:gd name="connsiteX15-1015" fmla="*/ 1429593 w 2019200"/>
                      <a:gd name="connsiteY15-1016" fmla="*/ 1620718 h 1638418"/>
                      <a:gd name="connsiteX16-1017" fmla="*/ 1145113 w 2019200"/>
                      <a:gd name="connsiteY16-1018" fmla="*/ 1620718 h 1638418"/>
                      <a:gd name="connsiteX17-1019" fmla="*/ 1013033 w 2019200"/>
                      <a:gd name="connsiteY17-1020" fmla="*/ 1514038 h 1638418"/>
                      <a:gd name="connsiteX18-1021" fmla="*/ 921593 w 2019200"/>
                      <a:gd name="connsiteY18-1022" fmla="*/ 1336238 h 1638418"/>
                      <a:gd name="connsiteX19-1023" fmla="*/ 921593 w 2019200"/>
                      <a:gd name="connsiteY19-1024" fmla="*/ 1346398 h 1638418"/>
                      <a:gd name="connsiteX20-1025" fmla="*/ 789513 w 2019200"/>
                      <a:gd name="connsiteY20-1026" fmla="*/ 1488638 h 1638418"/>
                      <a:gd name="connsiteX21-1027" fmla="*/ 423753 w 2019200"/>
                      <a:gd name="connsiteY21-1028" fmla="*/ 1539438 h 1638418"/>
                      <a:gd name="connsiteX22-1029" fmla="*/ 271353 w 2019200"/>
                      <a:gd name="connsiteY22-1030" fmla="*/ 1305758 h 1638418"/>
                      <a:gd name="connsiteX23-1031" fmla="*/ 400893 w 2019200"/>
                      <a:gd name="connsiteY23-1032" fmla="*/ 1056838 h 1638418"/>
                      <a:gd name="connsiteX24-1033" fmla="*/ 474553 w 2019200"/>
                      <a:gd name="connsiteY24-1034" fmla="*/ 970478 h 1638418"/>
                      <a:gd name="connsiteX25-1035" fmla="*/ 230713 w 2019200"/>
                      <a:gd name="connsiteY25-1036" fmla="*/ 879038 h 1638418"/>
                      <a:gd name="connsiteX26-1037" fmla="*/ 47833 w 2019200"/>
                      <a:gd name="connsiteY26-1038" fmla="*/ 726638 h 1638418"/>
                      <a:gd name="connsiteX27-1039" fmla="*/ 17353 w 2019200"/>
                      <a:gd name="connsiteY27-1040" fmla="*/ 442158 h 1638418"/>
                      <a:gd name="connsiteX28-1041" fmla="*/ 281513 w 2019200"/>
                      <a:gd name="connsiteY28-1042" fmla="*/ 340558 h 1638418"/>
                      <a:gd name="connsiteX29-1043" fmla="*/ 489793 w 2019200"/>
                      <a:gd name="connsiteY29-1044" fmla="*/ 391358 h 1638418"/>
                      <a:gd name="connsiteX30-1045" fmla="*/ 710773 w 2019200"/>
                      <a:gd name="connsiteY30-1046" fmla="*/ 462478 h 1638418"/>
                      <a:gd name="connsiteX0-1047" fmla="*/ 710773 w 2019200"/>
                      <a:gd name="connsiteY0-1048" fmla="*/ 462478 h 1638418"/>
                      <a:gd name="connsiteX1-1049" fmla="*/ 878413 w 2019200"/>
                      <a:gd name="connsiteY1-1050" fmla="*/ 177998 h 1638418"/>
                      <a:gd name="connsiteX2-1051" fmla="*/ 1190833 w 2019200"/>
                      <a:gd name="connsiteY2-1052" fmla="*/ 198 h 1638418"/>
                      <a:gd name="connsiteX3-1053" fmla="*/ 1414353 w 2019200"/>
                      <a:gd name="connsiteY3-1054" fmla="*/ 147518 h 1638418"/>
                      <a:gd name="connsiteX4-1055" fmla="*/ 1462613 w 2019200"/>
                      <a:gd name="connsiteY4-1056" fmla="*/ 353258 h 1638418"/>
                      <a:gd name="connsiteX5-1057" fmla="*/ 1427053 w 2019200"/>
                      <a:gd name="connsiteY5-1058" fmla="*/ 531058 h 1638418"/>
                      <a:gd name="connsiteX6-1059" fmla="*/ 1625173 w 2019200"/>
                      <a:gd name="connsiteY6-1060" fmla="*/ 556458 h 1638418"/>
                      <a:gd name="connsiteX7-1061" fmla="*/ 1927433 w 2019200"/>
                      <a:gd name="connsiteY7-1062" fmla="*/ 625038 h 1638418"/>
                      <a:gd name="connsiteX8-1063" fmla="*/ 2018873 w 2019200"/>
                      <a:gd name="connsiteY8-1064" fmla="*/ 807918 h 1638418"/>
                      <a:gd name="connsiteX9-1065" fmla="*/ 1947753 w 2019200"/>
                      <a:gd name="connsiteY9-1066" fmla="*/ 980638 h 1638418"/>
                      <a:gd name="connsiteX10-1067" fmla="*/ 1708993 w 2019200"/>
                      <a:gd name="connsiteY10-1068" fmla="*/ 1072078 h 1638418"/>
                      <a:gd name="connsiteX11-1069" fmla="*/ 1449913 w 2019200"/>
                      <a:gd name="connsiteY11-1070" fmla="*/ 1051758 h 1638418"/>
                      <a:gd name="connsiteX12-1071" fmla="*/ 1571833 w 2019200"/>
                      <a:gd name="connsiteY12-1072" fmla="*/ 1285438 h 1638418"/>
                      <a:gd name="connsiteX13-1073" fmla="*/ 1581993 w 2019200"/>
                      <a:gd name="connsiteY13-1074" fmla="*/ 1275278 h 1638418"/>
                      <a:gd name="connsiteX14-1075" fmla="*/ 1581993 w 2019200"/>
                      <a:gd name="connsiteY14-1076" fmla="*/ 1447998 h 1638418"/>
                      <a:gd name="connsiteX15-1077" fmla="*/ 1429593 w 2019200"/>
                      <a:gd name="connsiteY15-1078" fmla="*/ 1620718 h 1638418"/>
                      <a:gd name="connsiteX16-1079" fmla="*/ 1145113 w 2019200"/>
                      <a:gd name="connsiteY16-1080" fmla="*/ 1620718 h 1638418"/>
                      <a:gd name="connsiteX17-1081" fmla="*/ 1013033 w 2019200"/>
                      <a:gd name="connsiteY17-1082" fmla="*/ 1514038 h 1638418"/>
                      <a:gd name="connsiteX18-1083" fmla="*/ 921593 w 2019200"/>
                      <a:gd name="connsiteY18-1084" fmla="*/ 1336238 h 1638418"/>
                      <a:gd name="connsiteX19-1085" fmla="*/ 921593 w 2019200"/>
                      <a:gd name="connsiteY19-1086" fmla="*/ 1346398 h 1638418"/>
                      <a:gd name="connsiteX20-1087" fmla="*/ 789513 w 2019200"/>
                      <a:gd name="connsiteY20-1088" fmla="*/ 1488638 h 1638418"/>
                      <a:gd name="connsiteX21-1089" fmla="*/ 423753 w 2019200"/>
                      <a:gd name="connsiteY21-1090" fmla="*/ 1539438 h 1638418"/>
                      <a:gd name="connsiteX22-1091" fmla="*/ 271353 w 2019200"/>
                      <a:gd name="connsiteY22-1092" fmla="*/ 1305758 h 1638418"/>
                      <a:gd name="connsiteX23-1093" fmla="*/ 400893 w 2019200"/>
                      <a:gd name="connsiteY23-1094" fmla="*/ 1056838 h 1638418"/>
                      <a:gd name="connsiteX24-1095" fmla="*/ 474553 w 2019200"/>
                      <a:gd name="connsiteY24-1096" fmla="*/ 970478 h 1638418"/>
                      <a:gd name="connsiteX25-1097" fmla="*/ 230713 w 2019200"/>
                      <a:gd name="connsiteY25-1098" fmla="*/ 879038 h 1638418"/>
                      <a:gd name="connsiteX26-1099" fmla="*/ 47833 w 2019200"/>
                      <a:gd name="connsiteY26-1100" fmla="*/ 726638 h 1638418"/>
                      <a:gd name="connsiteX27-1101" fmla="*/ 17353 w 2019200"/>
                      <a:gd name="connsiteY27-1102" fmla="*/ 442158 h 1638418"/>
                      <a:gd name="connsiteX28-1103" fmla="*/ 281513 w 2019200"/>
                      <a:gd name="connsiteY28-1104" fmla="*/ 340558 h 1638418"/>
                      <a:gd name="connsiteX29-1105" fmla="*/ 489793 w 2019200"/>
                      <a:gd name="connsiteY29-1106" fmla="*/ 391358 h 1638418"/>
                      <a:gd name="connsiteX30-1107" fmla="*/ 710773 w 2019200"/>
                      <a:gd name="connsiteY30-1108" fmla="*/ 462478 h 1638418"/>
                      <a:gd name="connsiteX0-1109" fmla="*/ 710773 w 2019438"/>
                      <a:gd name="connsiteY0-1110" fmla="*/ 462478 h 1638418"/>
                      <a:gd name="connsiteX1-1111" fmla="*/ 878413 w 2019438"/>
                      <a:gd name="connsiteY1-1112" fmla="*/ 177998 h 1638418"/>
                      <a:gd name="connsiteX2-1113" fmla="*/ 1190833 w 2019438"/>
                      <a:gd name="connsiteY2-1114" fmla="*/ 198 h 1638418"/>
                      <a:gd name="connsiteX3-1115" fmla="*/ 1414353 w 2019438"/>
                      <a:gd name="connsiteY3-1116" fmla="*/ 147518 h 1638418"/>
                      <a:gd name="connsiteX4-1117" fmla="*/ 1462613 w 2019438"/>
                      <a:gd name="connsiteY4-1118" fmla="*/ 353258 h 1638418"/>
                      <a:gd name="connsiteX5-1119" fmla="*/ 1427053 w 2019438"/>
                      <a:gd name="connsiteY5-1120" fmla="*/ 531058 h 1638418"/>
                      <a:gd name="connsiteX6-1121" fmla="*/ 1625173 w 2019438"/>
                      <a:gd name="connsiteY6-1122" fmla="*/ 556458 h 1638418"/>
                      <a:gd name="connsiteX7-1123" fmla="*/ 1919813 w 2019438"/>
                      <a:gd name="connsiteY7-1124" fmla="*/ 673298 h 1638418"/>
                      <a:gd name="connsiteX8-1125" fmla="*/ 2018873 w 2019438"/>
                      <a:gd name="connsiteY8-1126" fmla="*/ 807918 h 1638418"/>
                      <a:gd name="connsiteX9-1127" fmla="*/ 1947753 w 2019438"/>
                      <a:gd name="connsiteY9-1128" fmla="*/ 980638 h 1638418"/>
                      <a:gd name="connsiteX10-1129" fmla="*/ 1708993 w 2019438"/>
                      <a:gd name="connsiteY10-1130" fmla="*/ 1072078 h 1638418"/>
                      <a:gd name="connsiteX11-1131" fmla="*/ 1449913 w 2019438"/>
                      <a:gd name="connsiteY11-1132" fmla="*/ 1051758 h 1638418"/>
                      <a:gd name="connsiteX12-1133" fmla="*/ 1571833 w 2019438"/>
                      <a:gd name="connsiteY12-1134" fmla="*/ 1285438 h 1638418"/>
                      <a:gd name="connsiteX13-1135" fmla="*/ 1581993 w 2019438"/>
                      <a:gd name="connsiteY13-1136" fmla="*/ 1275278 h 1638418"/>
                      <a:gd name="connsiteX14-1137" fmla="*/ 1581993 w 2019438"/>
                      <a:gd name="connsiteY14-1138" fmla="*/ 1447998 h 1638418"/>
                      <a:gd name="connsiteX15-1139" fmla="*/ 1429593 w 2019438"/>
                      <a:gd name="connsiteY15-1140" fmla="*/ 1620718 h 1638418"/>
                      <a:gd name="connsiteX16-1141" fmla="*/ 1145113 w 2019438"/>
                      <a:gd name="connsiteY16-1142" fmla="*/ 1620718 h 1638418"/>
                      <a:gd name="connsiteX17-1143" fmla="*/ 1013033 w 2019438"/>
                      <a:gd name="connsiteY17-1144" fmla="*/ 1514038 h 1638418"/>
                      <a:gd name="connsiteX18-1145" fmla="*/ 921593 w 2019438"/>
                      <a:gd name="connsiteY18-1146" fmla="*/ 1336238 h 1638418"/>
                      <a:gd name="connsiteX19-1147" fmla="*/ 921593 w 2019438"/>
                      <a:gd name="connsiteY19-1148" fmla="*/ 1346398 h 1638418"/>
                      <a:gd name="connsiteX20-1149" fmla="*/ 789513 w 2019438"/>
                      <a:gd name="connsiteY20-1150" fmla="*/ 1488638 h 1638418"/>
                      <a:gd name="connsiteX21-1151" fmla="*/ 423753 w 2019438"/>
                      <a:gd name="connsiteY21-1152" fmla="*/ 1539438 h 1638418"/>
                      <a:gd name="connsiteX22-1153" fmla="*/ 271353 w 2019438"/>
                      <a:gd name="connsiteY22-1154" fmla="*/ 1305758 h 1638418"/>
                      <a:gd name="connsiteX23-1155" fmla="*/ 400893 w 2019438"/>
                      <a:gd name="connsiteY23-1156" fmla="*/ 1056838 h 1638418"/>
                      <a:gd name="connsiteX24-1157" fmla="*/ 474553 w 2019438"/>
                      <a:gd name="connsiteY24-1158" fmla="*/ 970478 h 1638418"/>
                      <a:gd name="connsiteX25-1159" fmla="*/ 230713 w 2019438"/>
                      <a:gd name="connsiteY25-1160" fmla="*/ 879038 h 1638418"/>
                      <a:gd name="connsiteX26-1161" fmla="*/ 47833 w 2019438"/>
                      <a:gd name="connsiteY26-1162" fmla="*/ 726638 h 1638418"/>
                      <a:gd name="connsiteX27-1163" fmla="*/ 17353 w 2019438"/>
                      <a:gd name="connsiteY27-1164" fmla="*/ 442158 h 1638418"/>
                      <a:gd name="connsiteX28-1165" fmla="*/ 281513 w 2019438"/>
                      <a:gd name="connsiteY28-1166" fmla="*/ 340558 h 1638418"/>
                      <a:gd name="connsiteX29-1167" fmla="*/ 489793 w 2019438"/>
                      <a:gd name="connsiteY29-1168" fmla="*/ 391358 h 1638418"/>
                      <a:gd name="connsiteX30-1169" fmla="*/ 710773 w 2019438"/>
                      <a:gd name="connsiteY30-1170" fmla="*/ 462478 h 1638418"/>
                      <a:gd name="connsiteX0-1171" fmla="*/ 710773 w 2022201"/>
                      <a:gd name="connsiteY0-1172" fmla="*/ 462478 h 1638418"/>
                      <a:gd name="connsiteX1-1173" fmla="*/ 878413 w 2022201"/>
                      <a:gd name="connsiteY1-1174" fmla="*/ 177998 h 1638418"/>
                      <a:gd name="connsiteX2-1175" fmla="*/ 1190833 w 2022201"/>
                      <a:gd name="connsiteY2-1176" fmla="*/ 198 h 1638418"/>
                      <a:gd name="connsiteX3-1177" fmla="*/ 1414353 w 2022201"/>
                      <a:gd name="connsiteY3-1178" fmla="*/ 147518 h 1638418"/>
                      <a:gd name="connsiteX4-1179" fmla="*/ 1462613 w 2022201"/>
                      <a:gd name="connsiteY4-1180" fmla="*/ 353258 h 1638418"/>
                      <a:gd name="connsiteX5-1181" fmla="*/ 1427053 w 2022201"/>
                      <a:gd name="connsiteY5-1182" fmla="*/ 531058 h 1638418"/>
                      <a:gd name="connsiteX6-1183" fmla="*/ 1625173 w 2022201"/>
                      <a:gd name="connsiteY6-1184" fmla="*/ 556458 h 1638418"/>
                      <a:gd name="connsiteX7-1185" fmla="*/ 1861393 w 2022201"/>
                      <a:gd name="connsiteY7-1186" fmla="*/ 625038 h 1638418"/>
                      <a:gd name="connsiteX8-1187" fmla="*/ 2018873 w 2022201"/>
                      <a:gd name="connsiteY8-1188" fmla="*/ 807918 h 1638418"/>
                      <a:gd name="connsiteX9-1189" fmla="*/ 1947753 w 2022201"/>
                      <a:gd name="connsiteY9-1190" fmla="*/ 980638 h 1638418"/>
                      <a:gd name="connsiteX10-1191" fmla="*/ 1708993 w 2022201"/>
                      <a:gd name="connsiteY10-1192" fmla="*/ 1072078 h 1638418"/>
                      <a:gd name="connsiteX11-1193" fmla="*/ 1449913 w 2022201"/>
                      <a:gd name="connsiteY11-1194" fmla="*/ 1051758 h 1638418"/>
                      <a:gd name="connsiteX12-1195" fmla="*/ 1571833 w 2022201"/>
                      <a:gd name="connsiteY12-1196" fmla="*/ 1285438 h 1638418"/>
                      <a:gd name="connsiteX13-1197" fmla="*/ 1581993 w 2022201"/>
                      <a:gd name="connsiteY13-1198" fmla="*/ 1275278 h 1638418"/>
                      <a:gd name="connsiteX14-1199" fmla="*/ 1581993 w 2022201"/>
                      <a:gd name="connsiteY14-1200" fmla="*/ 1447998 h 1638418"/>
                      <a:gd name="connsiteX15-1201" fmla="*/ 1429593 w 2022201"/>
                      <a:gd name="connsiteY15-1202" fmla="*/ 1620718 h 1638418"/>
                      <a:gd name="connsiteX16-1203" fmla="*/ 1145113 w 2022201"/>
                      <a:gd name="connsiteY16-1204" fmla="*/ 1620718 h 1638418"/>
                      <a:gd name="connsiteX17-1205" fmla="*/ 1013033 w 2022201"/>
                      <a:gd name="connsiteY17-1206" fmla="*/ 1514038 h 1638418"/>
                      <a:gd name="connsiteX18-1207" fmla="*/ 921593 w 2022201"/>
                      <a:gd name="connsiteY18-1208" fmla="*/ 1336238 h 1638418"/>
                      <a:gd name="connsiteX19-1209" fmla="*/ 921593 w 2022201"/>
                      <a:gd name="connsiteY19-1210" fmla="*/ 1346398 h 1638418"/>
                      <a:gd name="connsiteX20-1211" fmla="*/ 789513 w 2022201"/>
                      <a:gd name="connsiteY20-1212" fmla="*/ 1488638 h 1638418"/>
                      <a:gd name="connsiteX21-1213" fmla="*/ 423753 w 2022201"/>
                      <a:gd name="connsiteY21-1214" fmla="*/ 1539438 h 1638418"/>
                      <a:gd name="connsiteX22-1215" fmla="*/ 271353 w 2022201"/>
                      <a:gd name="connsiteY22-1216" fmla="*/ 1305758 h 1638418"/>
                      <a:gd name="connsiteX23-1217" fmla="*/ 400893 w 2022201"/>
                      <a:gd name="connsiteY23-1218" fmla="*/ 1056838 h 1638418"/>
                      <a:gd name="connsiteX24-1219" fmla="*/ 474553 w 2022201"/>
                      <a:gd name="connsiteY24-1220" fmla="*/ 970478 h 1638418"/>
                      <a:gd name="connsiteX25-1221" fmla="*/ 230713 w 2022201"/>
                      <a:gd name="connsiteY25-1222" fmla="*/ 879038 h 1638418"/>
                      <a:gd name="connsiteX26-1223" fmla="*/ 47833 w 2022201"/>
                      <a:gd name="connsiteY26-1224" fmla="*/ 726638 h 1638418"/>
                      <a:gd name="connsiteX27-1225" fmla="*/ 17353 w 2022201"/>
                      <a:gd name="connsiteY27-1226" fmla="*/ 442158 h 1638418"/>
                      <a:gd name="connsiteX28-1227" fmla="*/ 281513 w 2022201"/>
                      <a:gd name="connsiteY28-1228" fmla="*/ 340558 h 1638418"/>
                      <a:gd name="connsiteX29-1229" fmla="*/ 489793 w 2022201"/>
                      <a:gd name="connsiteY29-1230" fmla="*/ 391358 h 1638418"/>
                      <a:gd name="connsiteX30-1231" fmla="*/ 710773 w 2022201"/>
                      <a:gd name="connsiteY30-1232" fmla="*/ 462478 h 1638418"/>
                      <a:gd name="connsiteX0-1233" fmla="*/ 710773 w 1988680"/>
                      <a:gd name="connsiteY0-1234" fmla="*/ 462478 h 1638418"/>
                      <a:gd name="connsiteX1-1235" fmla="*/ 878413 w 1988680"/>
                      <a:gd name="connsiteY1-1236" fmla="*/ 177998 h 1638418"/>
                      <a:gd name="connsiteX2-1237" fmla="*/ 1190833 w 1988680"/>
                      <a:gd name="connsiteY2-1238" fmla="*/ 198 h 1638418"/>
                      <a:gd name="connsiteX3-1239" fmla="*/ 1414353 w 1988680"/>
                      <a:gd name="connsiteY3-1240" fmla="*/ 147518 h 1638418"/>
                      <a:gd name="connsiteX4-1241" fmla="*/ 1462613 w 1988680"/>
                      <a:gd name="connsiteY4-1242" fmla="*/ 353258 h 1638418"/>
                      <a:gd name="connsiteX5-1243" fmla="*/ 1427053 w 1988680"/>
                      <a:gd name="connsiteY5-1244" fmla="*/ 531058 h 1638418"/>
                      <a:gd name="connsiteX6-1245" fmla="*/ 1625173 w 1988680"/>
                      <a:gd name="connsiteY6-1246" fmla="*/ 556458 h 1638418"/>
                      <a:gd name="connsiteX7-1247" fmla="*/ 1861393 w 1988680"/>
                      <a:gd name="connsiteY7-1248" fmla="*/ 625038 h 1638418"/>
                      <a:gd name="connsiteX8-1249" fmla="*/ 1980773 w 1988680"/>
                      <a:gd name="connsiteY8-1250" fmla="*/ 820618 h 1638418"/>
                      <a:gd name="connsiteX9-1251" fmla="*/ 1947753 w 1988680"/>
                      <a:gd name="connsiteY9-1252" fmla="*/ 980638 h 1638418"/>
                      <a:gd name="connsiteX10-1253" fmla="*/ 1708993 w 1988680"/>
                      <a:gd name="connsiteY10-1254" fmla="*/ 1072078 h 1638418"/>
                      <a:gd name="connsiteX11-1255" fmla="*/ 1449913 w 1988680"/>
                      <a:gd name="connsiteY11-1256" fmla="*/ 1051758 h 1638418"/>
                      <a:gd name="connsiteX12-1257" fmla="*/ 1571833 w 1988680"/>
                      <a:gd name="connsiteY12-1258" fmla="*/ 1285438 h 1638418"/>
                      <a:gd name="connsiteX13-1259" fmla="*/ 1581993 w 1988680"/>
                      <a:gd name="connsiteY13-1260" fmla="*/ 1275278 h 1638418"/>
                      <a:gd name="connsiteX14-1261" fmla="*/ 1581993 w 1988680"/>
                      <a:gd name="connsiteY14-1262" fmla="*/ 1447998 h 1638418"/>
                      <a:gd name="connsiteX15-1263" fmla="*/ 1429593 w 1988680"/>
                      <a:gd name="connsiteY15-1264" fmla="*/ 1620718 h 1638418"/>
                      <a:gd name="connsiteX16-1265" fmla="*/ 1145113 w 1988680"/>
                      <a:gd name="connsiteY16-1266" fmla="*/ 1620718 h 1638418"/>
                      <a:gd name="connsiteX17-1267" fmla="*/ 1013033 w 1988680"/>
                      <a:gd name="connsiteY17-1268" fmla="*/ 1514038 h 1638418"/>
                      <a:gd name="connsiteX18-1269" fmla="*/ 921593 w 1988680"/>
                      <a:gd name="connsiteY18-1270" fmla="*/ 1336238 h 1638418"/>
                      <a:gd name="connsiteX19-1271" fmla="*/ 921593 w 1988680"/>
                      <a:gd name="connsiteY19-1272" fmla="*/ 1346398 h 1638418"/>
                      <a:gd name="connsiteX20-1273" fmla="*/ 789513 w 1988680"/>
                      <a:gd name="connsiteY20-1274" fmla="*/ 1488638 h 1638418"/>
                      <a:gd name="connsiteX21-1275" fmla="*/ 423753 w 1988680"/>
                      <a:gd name="connsiteY21-1276" fmla="*/ 1539438 h 1638418"/>
                      <a:gd name="connsiteX22-1277" fmla="*/ 271353 w 1988680"/>
                      <a:gd name="connsiteY22-1278" fmla="*/ 1305758 h 1638418"/>
                      <a:gd name="connsiteX23-1279" fmla="*/ 400893 w 1988680"/>
                      <a:gd name="connsiteY23-1280" fmla="*/ 1056838 h 1638418"/>
                      <a:gd name="connsiteX24-1281" fmla="*/ 474553 w 1988680"/>
                      <a:gd name="connsiteY24-1282" fmla="*/ 970478 h 1638418"/>
                      <a:gd name="connsiteX25-1283" fmla="*/ 230713 w 1988680"/>
                      <a:gd name="connsiteY25-1284" fmla="*/ 879038 h 1638418"/>
                      <a:gd name="connsiteX26-1285" fmla="*/ 47833 w 1988680"/>
                      <a:gd name="connsiteY26-1286" fmla="*/ 726638 h 1638418"/>
                      <a:gd name="connsiteX27-1287" fmla="*/ 17353 w 1988680"/>
                      <a:gd name="connsiteY27-1288" fmla="*/ 442158 h 1638418"/>
                      <a:gd name="connsiteX28-1289" fmla="*/ 281513 w 1988680"/>
                      <a:gd name="connsiteY28-1290" fmla="*/ 340558 h 1638418"/>
                      <a:gd name="connsiteX29-1291" fmla="*/ 489793 w 1988680"/>
                      <a:gd name="connsiteY29-1292" fmla="*/ 391358 h 1638418"/>
                      <a:gd name="connsiteX30-1293" fmla="*/ 710773 w 1988680"/>
                      <a:gd name="connsiteY30-1294" fmla="*/ 462478 h 1638418"/>
                      <a:gd name="connsiteX0-1295" fmla="*/ 710773 w 1985295"/>
                      <a:gd name="connsiteY0-1296" fmla="*/ 462478 h 1638418"/>
                      <a:gd name="connsiteX1-1297" fmla="*/ 878413 w 1985295"/>
                      <a:gd name="connsiteY1-1298" fmla="*/ 177998 h 1638418"/>
                      <a:gd name="connsiteX2-1299" fmla="*/ 1190833 w 1985295"/>
                      <a:gd name="connsiteY2-1300" fmla="*/ 198 h 1638418"/>
                      <a:gd name="connsiteX3-1301" fmla="*/ 1414353 w 1985295"/>
                      <a:gd name="connsiteY3-1302" fmla="*/ 147518 h 1638418"/>
                      <a:gd name="connsiteX4-1303" fmla="*/ 1462613 w 1985295"/>
                      <a:gd name="connsiteY4-1304" fmla="*/ 353258 h 1638418"/>
                      <a:gd name="connsiteX5-1305" fmla="*/ 1427053 w 1985295"/>
                      <a:gd name="connsiteY5-1306" fmla="*/ 531058 h 1638418"/>
                      <a:gd name="connsiteX6-1307" fmla="*/ 1625173 w 1985295"/>
                      <a:gd name="connsiteY6-1308" fmla="*/ 556458 h 1638418"/>
                      <a:gd name="connsiteX7-1309" fmla="*/ 1861393 w 1985295"/>
                      <a:gd name="connsiteY7-1310" fmla="*/ 625038 h 1638418"/>
                      <a:gd name="connsiteX8-1311" fmla="*/ 1980773 w 1985295"/>
                      <a:gd name="connsiteY8-1312" fmla="*/ 820618 h 1638418"/>
                      <a:gd name="connsiteX9-1313" fmla="*/ 1947753 w 1985295"/>
                      <a:gd name="connsiteY9-1314" fmla="*/ 980638 h 1638418"/>
                      <a:gd name="connsiteX10-1315" fmla="*/ 1708993 w 1985295"/>
                      <a:gd name="connsiteY10-1316" fmla="*/ 1072078 h 1638418"/>
                      <a:gd name="connsiteX11-1317" fmla="*/ 1449913 w 1985295"/>
                      <a:gd name="connsiteY11-1318" fmla="*/ 1051758 h 1638418"/>
                      <a:gd name="connsiteX12-1319" fmla="*/ 1571833 w 1985295"/>
                      <a:gd name="connsiteY12-1320" fmla="*/ 1285438 h 1638418"/>
                      <a:gd name="connsiteX13-1321" fmla="*/ 1581993 w 1985295"/>
                      <a:gd name="connsiteY13-1322" fmla="*/ 1275278 h 1638418"/>
                      <a:gd name="connsiteX14-1323" fmla="*/ 1581993 w 1985295"/>
                      <a:gd name="connsiteY14-1324" fmla="*/ 1447998 h 1638418"/>
                      <a:gd name="connsiteX15-1325" fmla="*/ 1429593 w 1985295"/>
                      <a:gd name="connsiteY15-1326" fmla="*/ 1620718 h 1638418"/>
                      <a:gd name="connsiteX16-1327" fmla="*/ 1145113 w 1985295"/>
                      <a:gd name="connsiteY16-1328" fmla="*/ 1620718 h 1638418"/>
                      <a:gd name="connsiteX17-1329" fmla="*/ 1013033 w 1985295"/>
                      <a:gd name="connsiteY17-1330" fmla="*/ 1514038 h 1638418"/>
                      <a:gd name="connsiteX18-1331" fmla="*/ 921593 w 1985295"/>
                      <a:gd name="connsiteY18-1332" fmla="*/ 1336238 h 1638418"/>
                      <a:gd name="connsiteX19-1333" fmla="*/ 921593 w 1985295"/>
                      <a:gd name="connsiteY19-1334" fmla="*/ 1346398 h 1638418"/>
                      <a:gd name="connsiteX20-1335" fmla="*/ 789513 w 1985295"/>
                      <a:gd name="connsiteY20-1336" fmla="*/ 1488638 h 1638418"/>
                      <a:gd name="connsiteX21-1337" fmla="*/ 423753 w 1985295"/>
                      <a:gd name="connsiteY21-1338" fmla="*/ 1539438 h 1638418"/>
                      <a:gd name="connsiteX22-1339" fmla="*/ 271353 w 1985295"/>
                      <a:gd name="connsiteY22-1340" fmla="*/ 1305758 h 1638418"/>
                      <a:gd name="connsiteX23-1341" fmla="*/ 400893 w 1985295"/>
                      <a:gd name="connsiteY23-1342" fmla="*/ 1056838 h 1638418"/>
                      <a:gd name="connsiteX24-1343" fmla="*/ 474553 w 1985295"/>
                      <a:gd name="connsiteY24-1344" fmla="*/ 970478 h 1638418"/>
                      <a:gd name="connsiteX25-1345" fmla="*/ 230713 w 1985295"/>
                      <a:gd name="connsiteY25-1346" fmla="*/ 879038 h 1638418"/>
                      <a:gd name="connsiteX26-1347" fmla="*/ 47833 w 1985295"/>
                      <a:gd name="connsiteY26-1348" fmla="*/ 726638 h 1638418"/>
                      <a:gd name="connsiteX27-1349" fmla="*/ 17353 w 1985295"/>
                      <a:gd name="connsiteY27-1350" fmla="*/ 442158 h 1638418"/>
                      <a:gd name="connsiteX28-1351" fmla="*/ 281513 w 1985295"/>
                      <a:gd name="connsiteY28-1352" fmla="*/ 340558 h 1638418"/>
                      <a:gd name="connsiteX29-1353" fmla="*/ 489793 w 1985295"/>
                      <a:gd name="connsiteY29-1354" fmla="*/ 391358 h 1638418"/>
                      <a:gd name="connsiteX30-1355" fmla="*/ 710773 w 1985295"/>
                      <a:gd name="connsiteY30-1356" fmla="*/ 462478 h 1638418"/>
                      <a:gd name="connsiteX0-1357" fmla="*/ 710773 w 1993653"/>
                      <a:gd name="connsiteY0-1358" fmla="*/ 462478 h 1638418"/>
                      <a:gd name="connsiteX1-1359" fmla="*/ 878413 w 1993653"/>
                      <a:gd name="connsiteY1-1360" fmla="*/ 177998 h 1638418"/>
                      <a:gd name="connsiteX2-1361" fmla="*/ 1190833 w 1993653"/>
                      <a:gd name="connsiteY2-1362" fmla="*/ 198 h 1638418"/>
                      <a:gd name="connsiteX3-1363" fmla="*/ 1414353 w 1993653"/>
                      <a:gd name="connsiteY3-1364" fmla="*/ 147518 h 1638418"/>
                      <a:gd name="connsiteX4-1365" fmla="*/ 1462613 w 1993653"/>
                      <a:gd name="connsiteY4-1366" fmla="*/ 353258 h 1638418"/>
                      <a:gd name="connsiteX5-1367" fmla="*/ 1427053 w 1993653"/>
                      <a:gd name="connsiteY5-1368" fmla="*/ 531058 h 1638418"/>
                      <a:gd name="connsiteX6-1369" fmla="*/ 1625173 w 1993653"/>
                      <a:gd name="connsiteY6-1370" fmla="*/ 556458 h 1638418"/>
                      <a:gd name="connsiteX7-1371" fmla="*/ 1861393 w 1993653"/>
                      <a:gd name="connsiteY7-1372" fmla="*/ 625038 h 1638418"/>
                      <a:gd name="connsiteX8-1373" fmla="*/ 1990933 w 1993653"/>
                      <a:gd name="connsiteY8-1374" fmla="*/ 790138 h 1638418"/>
                      <a:gd name="connsiteX9-1375" fmla="*/ 1947753 w 1993653"/>
                      <a:gd name="connsiteY9-1376" fmla="*/ 980638 h 1638418"/>
                      <a:gd name="connsiteX10-1377" fmla="*/ 1708993 w 1993653"/>
                      <a:gd name="connsiteY10-1378" fmla="*/ 1072078 h 1638418"/>
                      <a:gd name="connsiteX11-1379" fmla="*/ 1449913 w 1993653"/>
                      <a:gd name="connsiteY11-1380" fmla="*/ 1051758 h 1638418"/>
                      <a:gd name="connsiteX12-1381" fmla="*/ 1571833 w 1993653"/>
                      <a:gd name="connsiteY12-1382" fmla="*/ 1285438 h 1638418"/>
                      <a:gd name="connsiteX13-1383" fmla="*/ 1581993 w 1993653"/>
                      <a:gd name="connsiteY13-1384" fmla="*/ 1275278 h 1638418"/>
                      <a:gd name="connsiteX14-1385" fmla="*/ 1581993 w 1993653"/>
                      <a:gd name="connsiteY14-1386" fmla="*/ 1447998 h 1638418"/>
                      <a:gd name="connsiteX15-1387" fmla="*/ 1429593 w 1993653"/>
                      <a:gd name="connsiteY15-1388" fmla="*/ 1620718 h 1638418"/>
                      <a:gd name="connsiteX16-1389" fmla="*/ 1145113 w 1993653"/>
                      <a:gd name="connsiteY16-1390" fmla="*/ 1620718 h 1638418"/>
                      <a:gd name="connsiteX17-1391" fmla="*/ 1013033 w 1993653"/>
                      <a:gd name="connsiteY17-1392" fmla="*/ 1514038 h 1638418"/>
                      <a:gd name="connsiteX18-1393" fmla="*/ 921593 w 1993653"/>
                      <a:gd name="connsiteY18-1394" fmla="*/ 1336238 h 1638418"/>
                      <a:gd name="connsiteX19-1395" fmla="*/ 921593 w 1993653"/>
                      <a:gd name="connsiteY19-1396" fmla="*/ 1346398 h 1638418"/>
                      <a:gd name="connsiteX20-1397" fmla="*/ 789513 w 1993653"/>
                      <a:gd name="connsiteY20-1398" fmla="*/ 1488638 h 1638418"/>
                      <a:gd name="connsiteX21-1399" fmla="*/ 423753 w 1993653"/>
                      <a:gd name="connsiteY21-1400" fmla="*/ 1539438 h 1638418"/>
                      <a:gd name="connsiteX22-1401" fmla="*/ 271353 w 1993653"/>
                      <a:gd name="connsiteY22-1402" fmla="*/ 1305758 h 1638418"/>
                      <a:gd name="connsiteX23-1403" fmla="*/ 400893 w 1993653"/>
                      <a:gd name="connsiteY23-1404" fmla="*/ 1056838 h 1638418"/>
                      <a:gd name="connsiteX24-1405" fmla="*/ 474553 w 1993653"/>
                      <a:gd name="connsiteY24-1406" fmla="*/ 970478 h 1638418"/>
                      <a:gd name="connsiteX25-1407" fmla="*/ 230713 w 1993653"/>
                      <a:gd name="connsiteY25-1408" fmla="*/ 879038 h 1638418"/>
                      <a:gd name="connsiteX26-1409" fmla="*/ 47833 w 1993653"/>
                      <a:gd name="connsiteY26-1410" fmla="*/ 726638 h 1638418"/>
                      <a:gd name="connsiteX27-1411" fmla="*/ 17353 w 1993653"/>
                      <a:gd name="connsiteY27-1412" fmla="*/ 442158 h 1638418"/>
                      <a:gd name="connsiteX28-1413" fmla="*/ 281513 w 1993653"/>
                      <a:gd name="connsiteY28-1414" fmla="*/ 340558 h 1638418"/>
                      <a:gd name="connsiteX29-1415" fmla="*/ 489793 w 1993653"/>
                      <a:gd name="connsiteY29-1416" fmla="*/ 391358 h 1638418"/>
                      <a:gd name="connsiteX30-1417" fmla="*/ 710773 w 1993653"/>
                      <a:gd name="connsiteY30-1418" fmla="*/ 462478 h 1638418"/>
                      <a:gd name="connsiteX0-1419" fmla="*/ 710773 w 1993076"/>
                      <a:gd name="connsiteY0-1420" fmla="*/ 462478 h 1638418"/>
                      <a:gd name="connsiteX1-1421" fmla="*/ 878413 w 1993076"/>
                      <a:gd name="connsiteY1-1422" fmla="*/ 177998 h 1638418"/>
                      <a:gd name="connsiteX2-1423" fmla="*/ 1190833 w 1993076"/>
                      <a:gd name="connsiteY2-1424" fmla="*/ 198 h 1638418"/>
                      <a:gd name="connsiteX3-1425" fmla="*/ 1414353 w 1993076"/>
                      <a:gd name="connsiteY3-1426" fmla="*/ 147518 h 1638418"/>
                      <a:gd name="connsiteX4-1427" fmla="*/ 1462613 w 1993076"/>
                      <a:gd name="connsiteY4-1428" fmla="*/ 353258 h 1638418"/>
                      <a:gd name="connsiteX5-1429" fmla="*/ 1427053 w 1993076"/>
                      <a:gd name="connsiteY5-1430" fmla="*/ 531058 h 1638418"/>
                      <a:gd name="connsiteX6-1431" fmla="*/ 1625173 w 1993076"/>
                      <a:gd name="connsiteY6-1432" fmla="*/ 556458 h 1638418"/>
                      <a:gd name="connsiteX7-1433" fmla="*/ 1861393 w 1993076"/>
                      <a:gd name="connsiteY7-1434" fmla="*/ 625038 h 1638418"/>
                      <a:gd name="connsiteX8-1435" fmla="*/ 1990933 w 1993076"/>
                      <a:gd name="connsiteY8-1436" fmla="*/ 790138 h 1638418"/>
                      <a:gd name="connsiteX9-1437" fmla="*/ 1924893 w 1993076"/>
                      <a:gd name="connsiteY9-1438" fmla="*/ 990798 h 1638418"/>
                      <a:gd name="connsiteX10-1439" fmla="*/ 1708993 w 1993076"/>
                      <a:gd name="connsiteY10-1440" fmla="*/ 1072078 h 1638418"/>
                      <a:gd name="connsiteX11-1441" fmla="*/ 1449913 w 1993076"/>
                      <a:gd name="connsiteY11-1442" fmla="*/ 1051758 h 1638418"/>
                      <a:gd name="connsiteX12-1443" fmla="*/ 1571833 w 1993076"/>
                      <a:gd name="connsiteY12-1444" fmla="*/ 1285438 h 1638418"/>
                      <a:gd name="connsiteX13-1445" fmla="*/ 1581993 w 1993076"/>
                      <a:gd name="connsiteY13-1446" fmla="*/ 1275278 h 1638418"/>
                      <a:gd name="connsiteX14-1447" fmla="*/ 1581993 w 1993076"/>
                      <a:gd name="connsiteY14-1448" fmla="*/ 1447998 h 1638418"/>
                      <a:gd name="connsiteX15-1449" fmla="*/ 1429593 w 1993076"/>
                      <a:gd name="connsiteY15-1450" fmla="*/ 1620718 h 1638418"/>
                      <a:gd name="connsiteX16-1451" fmla="*/ 1145113 w 1993076"/>
                      <a:gd name="connsiteY16-1452" fmla="*/ 1620718 h 1638418"/>
                      <a:gd name="connsiteX17-1453" fmla="*/ 1013033 w 1993076"/>
                      <a:gd name="connsiteY17-1454" fmla="*/ 1514038 h 1638418"/>
                      <a:gd name="connsiteX18-1455" fmla="*/ 921593 w 1993076"/>
                      <a:gd name="connsiteY18-1456" fmla="*/ 1336238 h 1638418"/>
                      <a:gd name="connsiteX19-1457" fmla="*/ 921593 w 1993076"/>
                      <a:gd name="connsiteY19-1458" fmla="*/ 1346398 h 1638418"/>
                      <a:gd name="connsiteX20-1459" fmla="*/ 789513 w 1993076"/>
                      <a:gd name="connsiteY20-1460" fmla="*/ 1488638 h 1638418"/>
                      <a:gd name="connsiteX21-1461" fmla="*/ 423753 w 1993076"/>
                      <a:gd name="connsiteY21-1462" fmla="*/ 1539438 h 1638418"/>
                      <a:gd name="connsiteX22-1463" fmla="*/ 271353 w 1993076"/>
                      <a:gd name="connsiteY22-1464" fmla="*/ 1305758 h 1638418"/>
                      <a:gd name="connsiteX23-1465" fmla="*/ 400893 w 1993076"/>
                      <a:gd name="connsiteY23-1466" fmla="*/ 1056838 h 1638418"/>
                      <a:gd name="connsiteX24-1467" fmla="*/ 474553 w 1993076"/>
                      <a:gd name="connsiteY24-1468" fmla="*/ 970478 h 1638418"/>
                      <a:gd name="connsiteX25-1469" fmla="*/ 230713 w 1993076"/>
                      <a:gd name="connsiteY25-1470" fmla="*/ 879038 h 1638418"/>
                      <a:gd name="connsiteX26-1471" fmla="*/ 47833 w 1993076"/>
                      <a:gd name="connsiteY26-1472" fmla="*/ 726638 h 1638418"/>
                      <a:gd name="connsiteX27-1473" fmla="*/ 17353 w 1993076"/>
                      <a:gd name="connsiteY27-1474" fmla="*/ 442158 h 1638418"/>
                      <a:gd name="connsiteX28-1475" fmla="*/ 281513 w 1993076"/>
                      <a:gd name="connsiteY28-1476" fmla="*/ 340558 h 1638418"/>
                      <a:gd name="connsiteX29-1477" fmla="*/ 489793 w 1993076"/>
                      <a:gd name="connsiteY29-1478" fmla="*/ 391358 h 1638418"/>
                      <a:gd name="connsiteX30-1479" fmla="*/ 710773 w 1993076"/>
                      <a:gd name="connsiteY30-1480" fmla="*/ 462478 h 1638418"/>
                      <a:gd name="connsiteX0-1481" fmla="*/ 710773 w 1993076"/>
                      <a:gd name="connsiteY0-1482" fmla="*/ 462478 h 1638418"/>
                      <a:gd name="connsiteX1-1483" fmla="*/ 878413 w 1993076"/>
                      <a:gd name="connsiteY1-1484" fmla="*/ 177998 h 1638418"/>
                      <a:gd name="connsiteX2-1485" fmla="*/ 1190833 w 1993076"/>
                      <a:gd name="connsiteY2-1486" fmla="*/ 198 h 1638418"/>
                      <a:gd name="connsiteX3-1487" fmla="*/ 1414353 w 1993076"/>
                      <a:gd name="connsiteY3-1488" fmla="*/ 147518 h 1638418"/>
                      <a:gd name="connsiteX4-1489" fmla="*/ 1462613 w 1993076"/>
                      <a:gd name="connsiteY4-1490" fmla="*/ 353258 h 1638418"/>
                      <a:gd name="connsiteX5-1491" fmla="*/ 1427053 w 1993076"/>
                      <a:gd name="connsiteY5-1492" fmla="*/ 531058 h 1638418"/>
                      <a:gd name="connsiteX6-1493" fmla="*/ 1625173 w 1993076"/>
                      <a:gd name="connsiteY6-1494" fmla="*/ 556458 h 1638418"/>
                      <a:gd name="connsiteX7-1495" fmla="*/ 1861393 w 1993076"/>
                      <a:gd name="connsiteY7-1496" fmla="*/ 625038 h 1638418"/>
                      <a:gd name="connsiteX8-1497" fmla="*/ 1990933 w 1993076"/>
                      <a:gd name="connsiteY8-1498" fmla="*/ 790138 h 1638418"/>
                      <a:gd name="connsiteX9-1499" fmla="*/ 1924893 w 1993076"/>
                      <a:gd name="connsiteY9-1500" fmla="*/ 990798 h 1638418"/>
                      <a:gd name="connsiteX10-1501" fmla="*/ 1708993 w 1993076"/>
                      <a:gd name="connsiteY10-1502" fmla="*/ 1072078 h 1638418"/>
                      <a:gd name="connsiteX11-1503" fmla="*/ 1449913 w 1993076"/>
                      <a:gd name="connsiteY11-1504" fmla="*/ 1051758 h 1638418"/>
                      <a:gd name="connsiteX12-1505" fmla="*/ 1571833 w 1993076"/>
                      <a:gd name="connsiteY12-1506" fmla="*/ 1285438 h 1638418"/>
                      <a:gd name="connsiteX13-1507" fmla="*/ 1589613 w 1993076"/>
                      <a:gd name="connsiteY13-1508" fmla="*/ 1374338 h 1638418"/>
                      <a:gd name="connsiteX14-1509" fmla="*/ 1581993 w 1993076"/>
                      <a:gd name="connsiteY14-1510" fmla="*/ 1447998 h 1638418"/>
                      <a:gd name="connsiteX15-1511" fmla="*/ 1429593 w 1993076"/>
                      <a:gd name="connsiteY15-1512" fmla="*/ 1620718 h 1638418"/>
                      <a:gd name="connsiteX16-1513" fmla="*/ 1145113 w 1993076"/>
                      <a:gd name="connsiteY16-1514" fmla="*/ 1620718 h 1638418"/>
                      <a:gd name="connsiteX17-1515" fmla="*/ 1013033 w 1993076"/>
                      <a:gd name="connsiteY17-1516" fmla="*/ 1514038 h 1638418"/>
                      <a:gd name="connsiteX18-1517" fmla="*/ 921593 w 1993076"/>
                      <a:gd name="connsiteY18-1518" fmla="*/ 1336238 h 1638418"/>
                      <a:gd name="connsiteX19-1519" fmla="*/ 921593 w 1993076"/>
                      <a:gd name="connsiteY19-1520" fmla="*/ 1346398 h 1638418"/>
                      <a:gd name="connsiteX20-1521" fmla="*/ 789513 w 1993076"/>
                      <a:gd name="connsiteY20-1522" fmla="*/ 1488638 h 1638418"/>
                      <a:gd name="connsiteX21-1523" fmla="*/ 423753 w 1993076"/>
                      <a:gd name="connsiteY21-1524" fmla="*/ 1539438 h 1638418"/>
                      <a:gd name="connsiteX22-1525" fmla="*/ 271353 w 1993076"/>
                      <a:gd name="connsiteY22-1526" fmla="*/ 1305758 h 1638418"/>
                      <a:gd name="connsiteX23-1527" fmla="*/ 400893 w 1993076"/>
                      <a:gd name="connsiteY23-1528" fmla="*/ 1056838 h 1638418"/>
                      <a:gd name="connsiteX24-1529" fmla="*/ 474553 w 1993076"/>
                      <a:gd name="connsiteY24-1530" fmla="*/ 970478 h 1638418"/>
                      <a:gd name="connsiteX25-1531" fmla="*/ 230713 w 1993076"/>
                      <a:gd name="connsiteY25-1532" fmla="*/ 879038 h 1638418"/>
                      <a:gd name="connsiteX26-1533" fmla="*/ 47833 w 1993076"/>
                      <a:gd name="connsiteY26-1534" fmla="*/ 726638 h 1638418"/>
                      <a:gd name="connsiteX27-1535" fmla="*/ 17353 w 1993076"/>
                      <a:gd name="connsiteY27-1536" fmla="*/ 442158 h 1638418"/>
                      <a:gd name="connsiteX28-1537" fmla="*/ 281513 w 1993076"/>
                      <a:gd name="connsiteY28-1538" fmla="*/ 340558 h 1638418"/>
                      <a:gd name="connsiteX29-1539" fmla="*/ 489793 w 1993076"/>
                      <a:gd name="connsiteY29-1540" fmla="*/ 391358 h 1638418"/>
                      <a:gd name="connsiteX30-1541" fmla="*/ 710773 w 1993076"/>
                      <a:gd name="connsiteY30-1542" fmla="*/ 462478 h 1638418"/>
                      <a:gd name="connsiteX0-1543" fmla="*/ 710773 w 1993076"/>
                      <a:gd name="connsiteY0-1544" fmla="*/ 462478 h 1638418"/>
                      <a:gd name="connsiteX1-1545" fmla="*/ 878413 w 1993076"/>
                      <a:gd name="connsiteY1-1546" fmla="*/ 177998 h 1638418"/>
                      <a:gd name="connsiteX2-1547" fmla="*/ 1190833 w 1993076"/>
                      <a:gd name="connsiteY2-1548" fmla="*/ 198 h 1638418"/>
                      <a:gd name="connsiteX3-1549" fmla="*/ 1414353 w 1993076"/>
                      <a:gd name="connsiteY3-1550" fmla="*/ 147518 h 1638418"/>
                      <a:gd name="connsiteX4-1551" fmla="*/ 1462613 w 1993076"/>
                      <a:gd name="connsiteY4-1552" fmla="*/ 353258 h 1638418"/>
                      <a:gd name="connsiteX5-1553" fmla="*/ 1427053 w 1993076"/>
                      <a:gd name="connsiteY5-1554" fmla="*/ 531058 h 1638418"/>
                      <a:gd name="connsiteX6-1555" fmla="*/ 1625173 w 1993076"/>
                      <a:gd name="connsiteY6-1556" fmla="*/ 556458 h 1638418"/>
                      <a:gd name="connsiteX7-1557" fmla="*/ 1861393 w 1993076"/>
                      <a:gd name="connsiteY7-1558" fmla="*/ 625038 h 1638418"/>
                      <a:gd name="connsiteX8-1559" fmla="*/ 1990933 w 1993076"/>
                      <a:gd name="connsiteY8-1560" fmla="*/ 790138 h 1638418"/>
                      <a:gd name="connsiteX9-1561" fmla="*/ 1924893 w 1993076"/>
                      <a:gd name="connsiteY9-1562" fmla="*/ 990798 h 1638418"/>
                      <a:gd name="connsiteX10-1563" fmla="*/ 1708993 w 1993076"/>
                      <a:gd name="connsiteY10-1564" fmla="*/ 1072078 h 1638418"/>
                      <a:gd name="connsiteX11-1565" fmla="*/ 1449913 w 1993076"/>
                      <a:gd name="connsiteY11-1566" fmla="*/ 1051758 h 1638418"/>
                      <a:gd name="connsiteX12-1567" fmla="*/ 1564213 w 1993076"/>
                      <a:gd name="connsiteY12-1568" fmla="*/ 1267658 h 1638418"/>
                      <a:gd name="connsiteX13-1569" fmla="*/ 1589613 w 1993076"/>
                      <a:gd name="connsiteY13-1570" fmla="*/ 1374338 h 1638418"/>
                      <a:gd name="connsiteX14-1571" fmla="*/ 1581993 w 1993076"/>
                      <a:gd name="connsiteY14-1572" fmla="*/ 1447998 h 1638418"/>
                      <a:gd name="connsiteX15-1573" fmla="*/ 1429593 w 1993076"/>
                      <a:gd name="connsiteY15-1574" fmla="*/ 1620718 h 1638418"/>
                      <a:gd name="connsiteX16-1575" fmla="*/ 1145113 w 1993076"/>
                      <a:gd name="connsiteY16-1576" fmla="*/ 1620718 h 1638418"/>
                      <a:gd name="connsiteX17-1577" fmla="*/ 1013033 w 1993076"/>
                      <a:gd name="connsiteY17-1578" fmla="*/ 1514038 h 1638418"/>
                      <a:gd name="connsiteX18-1579" fmla="*/ 921593 w 1993076"/>
                      <a:gd name="connsiteY18-1580" fmla="*/ 1336238 h 1638418"/>
                      <a:gd name="connsiteX19-1581" fmla="*/ 921593 w 1993076"/>
                      <a:gd name="connsiteY19-1582" fmla="*/ 1346398 h 1638418"/>
                      <a:gd name="connsiteX20-1583" fmla="*/ 789513 w 1993076"/>
                      <a:gd name="connsiteY20-1584" fmla="*/ 1488638 h 1638418"/>
                      <a:gd name="connsiteX21-1585" fmla="*/ 423753 w 1993076"/>
                      <a:gd name="connsiteY21-1586" fmla="*/ 1539438 h 1638418"/>
                      <a:gd name="connsiteX22-1587" fmla="*/ 271353 w 1993076"/>
                      <a:gd name="connsiteY22-1588" fmla="*/ 1305758 h 1638418"/>
                      <a:gd name="connsiteX23-1589" fmla="*/ 400893 w 1993076"/>
                      <a:gd name="connsiteY23-1590" fmla="*/ 1056838 h 1638418"/>
                      <a:gd name="connsiteX24-1591" fmla="*/ 474553 w 1993076"/>
                      <a:gd name="connsiteY24-1592" fmla="*/ 970478 h 1638418"/>
                      <a:gd name="connsiteX25-1593" fmla="*/ 230713 w 1993076"/>
                      <a:gd name="connsiteY25-1594" fmla="*/ 879038 h 1638418"/>
                      <a:gd name="connsiteX26-1595" fmla="*/ 47833 w 1993076"/>
                      <a:gd name="connsiteY26-1596" fmla="*/ 726638 h 1638418"/>
                      <a:gd name="connsiteX27-1597" fmla="*/ 17353 w 1993076"/>
                      <a:gd name="connsiteY27-1598" fmla="*/ 442158 h 1638418"/>
                      <a:gd name="connsiteX28-1599" fmla="*/ 281513 w 1993076"/>
                      <a:gd name="connsiteY28-1600" fmla="*/ 340558 h 1638418"/>
                      <a:gd name="connsiteX29-1601" fmla="*/ 489793 w 1993076"/>
                      <a:gd name="connsiteY29-1602" fmla="*/ 391358 h 1638418"/>
                      <a:gd name="connsiteX30-1603" fmla="*/ 710773 w 1993076"/>
                      <a:gd name="connsiteY30-1604" fmla="*/ 462478 h 1638418"/>
                      <a:gd name="connsiteX0-1605" fmla="*/ 710773 w 1993076"/>
                      <a:gd name="connsiteY0-1606" fmla="*/ 462478 h 1634212"/>
                      <a:gd name="connsiteX1-1607" fmla="*/ 878413 w 1993076"/>
                      <a:gd name="connsiteY1-1608" fmla="*/ 177998 h 1634212"/>
                      <a:gd name="connsiteX2-1609" fmla="*/ 1190833 w 1993076"/>
                      <a:gd name="connsiteY2-1610" fmla="*/ 198 h 1634212"/>
                      <a:gd name="connsiteX3-1611" fmla="*/ 1414353 w 1993076"/>
                      <a:gd name="connsiteY3-1612" fmla="*/ 147518 h 1634212"/>
                      <a:gd name="connsiteX4-1613" fmla="*/ 1462613 w 1993076"/>
                      <a:gd name="connsiteY4-1614" fmla="*/ 353258 h 1634212"/>
                      <a:gd name="connsiteX5-1615" fmla="*/ 1427053 w 1993076"/>
                      <a:gd name="connsiteY5-1616" fmla="*/ 531058 h 1634212"/>
                      <a:gd name="connsiteX6-1617" fmla="*/ 1625173 w 1993076"/>
                      <a:gd name="connsiteY6-1618" fmla="*/ 556458 h 1634212"/>
                      <a:gd name="connsiteX7-1619" fmla="*/ 1861393 w 1993076"/>
                      <a:gd name="connsiteY7-1620" fmla="*/ 625038 h 1634212"/>
                      <a:gd name="connsiteX8-1621" fmla="*/ 1990933 w 1993076"/>
                      <a:gd name="connsiteY8-1622" fmla="*/ 790138 h 1634212"/>
                      <a:gd name="connsiteX9-1623" fmla="*/ 1924893 w 1993076"/>
                      <a:gd name="connsiteY9-1624" fmla="*/ 990798 h 1634212"/>
                      <a:gd name="connsiteX10-1625" fmla="*/ 1708993 w 1993076"/>
                      <a:gd name="connsiteY10-1626" fmla="*/ 1072078 h 1634212"/>
                      <a:gd name="connsiteX11-1627" fmla="*/ 1449913 w 1993076"/>
                      <a:gd name="connsiteY11-1628" fmla="*/ 1051758 h 1634212"/>
                      <a:gd name="connsiteX12-1629" fmla="*/ 1564213 w 1993076"/>
                      <a:gd name="connsiteY12-1630" fmla="*/ 1267658 h 1634212"/>
                      <a:gd name="connsiteX13-1631" fmla="*/ 1589613 w 1993076"/>
                      <a:gd name="connsiteY13-1632" fmla="*/ 1374338 h 1634212"/>
                      <a:gd name="connsiteX14-1633" fmla="*/ 1548973 w 1993076"/>
                      <a:gd name="connsiteY14-1634" fmla="*/ 1511498 h 1634212"/>
                      <a:gd name="connsiteX15-1635" fmla="*/ 1429593 w 1993076"/>
                      <a:gd name="connsiteY15-1636" fmla="*/ 1620718 h 1634212"/>
                      <a:gd name="connsiteX16-1637" fmla="*/ 1145113 w 1993076"/>
                      <a:gd name="connsiteY16-1638" fmla="*/ 1620718 h 1634212"/>
                      <a:gd name="connsiteX17-1639" fmla="*/ 1013033 w 1993076"/>
                      <a:gd name="connsiteY17-1640" fmla="*/ 1514038 h 1634212"/>
                      <a:gd name="connsiteX18-1641" fmla="*/ 921593 w 1993076"/>
                      <a:gd name="connsiteY18-1642" fmla="*/ 1336238 h 1634212"/>
                      <a:gd name="connsiteX19-1643" fmla="*/ 921593 w 1993076"/>
                      <a:gd name="connsiteY19-1644" fmla="*/ 1346398 h 1634212"/>
                      <a:gd name="connsiteX20-1645" fmla="*/ 789513 w 1993076"/>
                      <a:gd name="connsiteY20-1646" fmla="*/ 1488638 h 1634212"/>
                      <a:gd name="connsiteX21-1647" fmla="*/ 423753 w 1993076"/>
                      <a:gd name="connsiteY21-1648" fmla="*/ 1539438 h 1634212"/>
                      <a:gd name="connsiteX22-1649" fmla="*/ 271353 w 1993076"/>
                      <a:gd name="connsiteY22-1650" fmla="*/ 1305758 h 1634212"/>
                      <a:gd name="connsiteX23-1651" fmla="*/ 400893 w 1993076"/>
                      <a:gd name="connsiteY23-1652" fmla="*/ 1056838 h 1634212"/>
                      <a:gd name="connsiteX24-1653" fmla="*/ 474553 w 1993076"/>
                      <a:gd name="connsiteY24-1654" fmla="*/ 970478 h 1634212"/>
                      <a:gd name="connsiteX25-1655" fmla="*/ 230713 w 1993076"/>
                      <a:gd name="connsiteY25-1656" fmla="*/ 879038 h 1634212"/>
                      <a:gd name="connsiteX26-1657" fmla="*/ 47833 w 1993076"/>
                      <a:gd name="connsiteY26-1658" fmla="*/ 726638 h 1634212"/>
                      <a:gd name="connsiteX27-1659" fmla="*/ 17353 w 1993076"/>
                      <a:gd name="connsiteY27-1660" fmla="*/ 442158 h 1634212"/>
                      <a:gd name="connsiteX28-1661" fmla="*/ 281513 w 1993076"/>
                      <a:gd name="connsiteY28-1662" fmla="*/ 340558 h 1634212"/>
                      <a:gd name="connsiteX29-1663" fmla="*/ 489793 w 1993076"/>
                      <a:gd name="connsiteY29-1664" fmla="*/ 391358 h 1634212"/>
                      <a:gd name="connsiteX30-1665" fmla="*/ 710773 w 1993076"/>
                      <a:gd name="connsiteY30-1666" fmla="*/ 462478 h 1634212"/>
                      <a:gd name="connsiteX0-1667" fmla="*/ 710773 w 1993076"/>
                      <a:gd name="connsiteY0-1668" fmla="*/ 462478 h 1628438"/>
                      <a:gd name="connsiteX1-1669" fmla="*/ 878413 w 1993076"/>
                      <a:gd name="connsiteY1-1670" fmla="*/ 177998 h 1628438"/>
                      <a:gd name="connsiteX2-1671" fmla="*/ 1190833 w 1993076"/>
                      <a:gd name="connsiteY2-1672" fmla="*/ 198 h 1628438"/>
                      <a:gd name="connsiteX3-1673" fmla="*/ 1414353 w 1993076"/>
                      <a:gd name="connsiteY3-1674" fmla="*/ 147518 h 1628438"/>
                      <a:gd name="connsiteX4-1675" fmla="*/ 1462613 w 1993076"/>
                      <a:gd name="connsiteY4-1676" fmla="*/ 353258 h 1628438"/>
                      <a:gd name="connsiteX5-1677" fmla="*/ 1427053 w 1993076"/>
                      <a:gd name="connsiteY5-1678" fmla="*/ 531058 h 1628438"/>
                      <a:gd name="connsiteX6-1679" fmla="*/ 1625173 w 1993076"/>
                      <a:gd name="connsiteY6-1680" fmla="*/ 556458 h 1628438"/>
                      <a:gd name="connsiteX7-1681" fmla="*/ 1861393 w 1993076"/>
                      <a:gd name="connsiteY7-1682" fmla="*/ 625038 h 1628438"/>
                      <a:gd name="connsiteX8-1683" fmla="*/ 1990933 w 1993076"/>
                      <a:gd name="connsiteY8-1684" fmla="*/ 790138 h 1628438"/>
                      <a:gd name="connsiteX9-1685" fmla="*/ 1924893 w 1993076"/>
                      <a:gd name="connsiteY9-1686" fmla="*/ 990798 h 1628438"/>
                      <a:gd name="connsiteX10-1687" fmla="*/ 1708993 w 1993076"/>
                      <a:gd name="connsiteY10-1688" fmla="*/ 1072078 h 1628438"/>
                      <a:gd name="connsiteX11-1689" fmla="*/ 1449913 w 1993076"/>
                      <a:gd name="connsiteY11-1690" fmla="*/ 1051758 h 1628438"/>
                      <a:gd name="connsiteX12-1691" fmla="*/ 1564213 w 1993076"/>
                      <a:gd name="connsiteY12-1692" fmla="*/ 1267658 h 1628438"/>
                      <a:gd name="connsiteX13-1693" fmla="*/ 1589613 w 1993076"/>
                      <a:gd name="connsiteY13-1694" fmla="*/ 1374338 h 1628438"/>
                      <a:gd name="connsiteX14-1695" fmla="*/ 1548973 w 1993076"/>
                      <a:gd name="connsiteY14-1696" fmla="*/ 1511498 h 1628438"/>
                      <a:gd name="connsiteX15-1697" fmla="*/ 1419433 w 1993076"/>
                      <a:gd name="connsiteY15-1698" fmla="*/ 1608018 h 1628438"/>
                      <a:gd name="connsiteX16-1699" fmla="*/ 1145113 w 1993076"/>
                      <a:gd name="connsiteY16-1700" fmla="*/ 1620718 h 1628438"/>
                      <a:gd name="connsiteX17-1701" fmla="*/ 1013033 w 1993076"/>
                      <a:gd name="connsiteY17-1702" fmla="*/ 1514038 h 1628438"/>
                      <a:gd name="connsiteX18-1703" fmla="*/ 921593 w 1993076"/>
                      <a:gd name="connsiteY18-1704" fmla="*/ 1336238 h 1628438"/>
                      <a:gd name="connsiteX19-1705" fmla="*/ 921593 w 1993076"/>
                      <a:gd name="connsiteY19-1706" fmla="*/ 1346398 h 1628438"/>
                      <a:gd name="connsiteX20-1707" fmla="*/ 789513 w 1993076"/>
                      <a:gd name="connsiteY20-1708" fmla="*/ 1488638 h 1628438"/>
                      <a:gd name="connsiteX21-1709" fmla="*/ 423753 w 1993076"/>
                      <a:gd name="connsiteY21-1710" fmla="*/ 1539438 h 1628438"/>
                      <a:gd name="connsiteX22-1711" fmla="*/ 271353 w 1993076"/>
                      <a:gd name="connsiteY22-1712" fmla="*/ 1305758 h 1628438"/>
                      <a:gd name="connsiteX23-1713" fmla="*/ 400893 w 1993076"/>
                      <a:gd name="connsiteY23-1714" fmla="*/ 1056838 h 1628438"/>
                      <a:gd name="connsiteX24-1715" fmla="*/ 474553 w 1993076"/>
                      <a:gd name="connsiteY24-1716" fmla="*/ 970478 h 1628438"/>
                      <a:gd name="connsiteX25-1717" fmla="*/ 230713 w 1993076"/>
                      <a:gd name="connsiteY25-1718" fmla="*/ 879038 h 1628438"/>
                      <a:gd name="connsiteX26-1719" fmla="*/ 47833 w 1993076"/>
                      <a:gd name="connsiteY26-1720" fmla="*/ 726638 h 1628438"/>
                      <a:gd name="connsiteX27-1721" fmla="*/ 17353 w 1993076"/>
                      <a:gd name="connsiteY27-1722" fmla="*/ 442158 h 1628438"/>
                      <a:gd name="connsiteX28-1723" fmla="*/ 281513 w 1993076"/>
                      <a:gd name="connsiteY28-1724" fmla="*/ 340558 h 1628438"/>
                      <a:gd name="connsiteX29-1725" fmla="*/ 489793 w 1993076"/>
                      <a:gd name="connsiteY29-1726" fmla="*/ 391358 h 1628438"/>
                      <a:gd name="connsiteX30-1727" fmla="*/ 710773 w 1993076"/>
                      <a:gd name="connsiteY30-1728" fmla="*/ 462478 h 1628438"/>
                      <a:gd name="connsiteX0-1729" fmla="*/ 710773 w 1993076"/>
                      <a:gd name="connsiteY0-1730" fmla="*/ 462478 h 1624721"/>
                      <a:gd name="connsiteX1-1731" fmla="*/ 878413 w 1993076"/>
                      <a:gd name="connsiteY1-1732" fmla="*/ 177998 h 1624721"/>
                      <a:gd name="connsiteX2-1733" fmla="*/ 1190833 w 1993076"/>
                      <a:gd name="connsiteY2-1734" fmla="*/ 198 h 1624721"/>
                      <a:gd name="connsiteX3-1735" fmla="*/ 1414353 w 1993076"/>
                      <a:gd name="connsiteY3-1736" fmla="*/ 147518 h 1624721"/>
                      <a:gd name="connsiteX4-1737" fmla="*/ 1462613 w 1993076"/>
                      <a:gd name="connsiteY4-1738" fmla="*/ 353258 h 1624721"/>
                      <a:gd name="connsiteX5-1739" fmla="*/ 1427053 w 1993076"/>
                      <a:gd name="connsiteY5-1740" fmla="*/ 531058 h 1624721"/>
                      <a:gd name="connsiteX6-1741" fmla="*/ 1625173 w 1993076"/>
                      <a:gd name="connsiteY6-1742" fmla="*/ 556458 h 1624721"/>
                      <a:gd name="connsiteX7-1743" fmla="*/ 1861393 w 1993076"/>
                      <a:gd name="connsiteY7-1744" fmla="*/ 625038 h 1624721"/>
                      <a:gd name="connsiteX8-1745" fmla="*/ 1990933 w 1993076"/>
                      <a:gd name="connsiteY8-1746" fmla="*/ 790138 h 1624721"/>
                      <a:gd name="connsiteX9-1747" fmla="*/ 1924893 w 1993076"/>
                      <a:gd name="connsiteY9-1748" fmla="*/ 990798 h 1624721"/>
                      <a:gd name="connsiteX10-1749" fmla="*/ 1708993 w 1993076"/>
                      <a:gd name="connsiteY10-1750" fmla="*/ 1072078 h 1624721"/>
                      <a:gd name="connsiteX11-1751" fmla="*/ 1449913 w 1993076"/>
                      <a:gd name="connsiteY11-1752" fmla="*/ 1051758 h 1624721"/>
                      <a:gd name="connsiteX12-1753" fmla="*/ 1564213 w 1993076"/>
                      <a:gd name="connsiteY12-1754" fmla="*/ 1267658 h 1624721"/>
                      <a:gd name="connsiteX13-1755" fmla="*/ 1589613 w 1993076"/>
                      <a:gd name="connsiteY13-1756" fmla="*/ 1374338 h 1624721"/>
                      <a:gd name="connsiteX14-1757" fmla="*/ 1548973 w 1993076"/>
                      <a:gd name="connsiteY14-1758" fmla="*/ 1511498 h 1624721"/>
                      <a:gd name="connsiteX15-1759" fmla="*/ 1419433 w 1993076"/>
                      <a:gd name="connsiteY15-1760" fmla="*/ 1608018 h 1624721"/>
                      <a:gd name="connsiteX16-1761" fmla="*/ 1147653 w 1993076"/>
                      <a:gd name="connsiteY16-1762" fmla="*/ 1615638 h 1624721"/>
                      <a:gd name="connsiteX17-1763" fmla="*/ 1013033 w 1993076"/>
                      <a:gd name="connsiteY17-1764" fmla="*/ 1514038 h 1624721"/>
                      <a:gd name="connsiteX18-1765" fmla="*/ 921593 w 1993076"/>
                      <a:gd name="connsiteY18-1766" fmla="*/ 1336238 h 1624721"/>
                      <a:gd name="connsiteX19-1767" fmla="*/ 921593 w 1993076"/>
                      <a:gd name="connsiteY19-1768" fmla="*/ 1346398 h 1624721"/>
                      <a:gd name="connsiteX20-1769" fmla="*/ 789513 w 1993076"/>
                      <a:gd name="connsiteY20-1770" fmla="*/ 1488638 h 1624721"/>
                      <a:gd name="connsiteX21-1771" fmla="*/ 423753 w 1993076"/>
                      <a:gd name="connsiteY21-1772" fmla="*/ 1539438 h 1624721"/>
                      <a:gd name="connsiteX22-1773" fmla="*/ 271353 w 1993076"/>
                      <a:gd name="connsiteY22-1774" fmla="*/ 1305758 h 1624721"/>
                      <a:gd name="connsiteX23-1775" fmla="*/ 400893 w 1993076"/>
                      <a:gd name="connsiteY23-1776" fmla="*/ 1056838 h 1624721"/>
                      <a:gd name="connsiteX24-1777" fmla="*/ 474553 w 1993076"/>
                      <a:gd name="connsiteY24-1778" fmla="*/ 970478 h 1624721"/>
                      <a:gd name="connsiteX25-1779" fmla="*/ 230713 w 1993076"/>
                      <a:gd name="connsiteY25-1780" fmla="*/ 879038 h 1624721"/>
                      <a:gd name="connsiteX26-1781" fmla="*/ 47833 w 1993076"/>
                      <a:gd name="connsiteY26-1782" fmla="*/ 726638 h 1624721"/>
                      <a:gd name="connsiteX27-1783" fmla="*/ 17353 w 1993076"/>
                      <a:gd name="connsiteY27-1784" fmla="*/ 442158 h 1624721"/>
                      <a:gd name="connsiteX28-1785" fmla="*/ 281513 w 1993076"/>
                      <a:gd name="connsiteY28-1786" fmla="*/ 340558 h 1624721"/>
                      <a:gd name="connsiteX29-1787" fmla="*/ 489793 w 1993076"/>
                      <a:gd name="connsiteY29-1788" fmla="*/ 391358 h 1624721"/>
                      <a:gd name="connsiteX30-1789" fmla="*/ 710773 w 1993076"/>
                      <a:gd name="connsiteY30-1790" fmla="*/ 462478 h 1624721"/>
                      <a:gd name="connsiteX0-1791" fmla="*/ 710773 w 1993076"/>
                      <a:gd name="connsiteY0-1792" fmla="*/ 462478 h 1626743"/>
                      <a:gd name="connsiteX1-1793" fmla="*/ 878413 w 1993076"/>
                      <a:gd name="connsiteY1-1794" fmla="*/ 177998 h 1626743"/>
                      <a:gd name="connsiteX2-1795" fmla="*/ 1190833 w 1993076"/>
                      <a:gd name="connsiteY2-1796" fmla="*/ 198 h 1626743"/>
                      <a:gd name="connsiteX3-1797" fmla="*/ 1414353 w 1993076"/>
                      <a:gd name="connsiteY3-1798" fmla="*/ 147518 h 1626743"/>
                      <a:gd name="connsiteX4-1799" fmla="*/ 1462613 w 1993076"/>
                      <a:gd name="connsiteY4-1800" fmla="*/ 353258 h 1626743"/>
                      <a:gd name="connsiteX5-1801" fmla="*/ 1427053 w 1993076"/>
                      <a:gd name="connsiteY5-1802" fmla="*/ 531058 h 1626743"/>
                      <a:gd name="connsiteX6-1803" fmla="*/ 1625173 w 1993076"/>
                      <a:gd name="connsiteY6-1804" fmla="*/ 556458 h 1626743"/>
                      <a:gd name="connsiteX7-1805" fmla="*/ 1861393 w 1993076"/>
                      <a:gd name="connsiteY7-1806" fmla="*/ 625038 h 1626743"/>
                      <a:gd name="connsiteX8-1807" fmla="*/ 1990933 w 1993076"/>
                      <a:gd name="connsiteY8-1808" fmla="*/ 790138 h 1626743"/>
                      <a:gd name="connsiteX9-1809" fmla="*/ 1924893 w 1993076"/>
                      <a:gd name="connsiteY9-1810" fmla="*/ 990798 h 1626743"/>
                      <a:gd name="connsiteX10-1811" fmla="*/ 1708993 w 1993076"/>
                      <a:gd name="connsiteY10-1812" fmla="*/ 1072078 h 1626743"/>
                      <a:gd name="connsiteX11-1813" fmla="*/ 1449913 w 1993076"/>
                      <a:gd name="connsiteY11-1814" fmla="*/ 1051758 h 1626743"/>
                      <a:gd name="connsiteX12-1815" fmla="*/ 1564213 w 1993076"/>
                      <a:gd name="connsiteY12-1816" fmla="*/ 1267658 h 1626743"/>
                      <a:gd name="connsiteX13-1817" fmla="*/ 1589613 w 1993076"/>
                      <a:gd name="connsiteY13-1818" fmla="*/ 1374338 h 1626743"/>
                      <a:gd name="connsiteX14-1819" fmla="*/ 1548973 w 1993076"/>
                      <a:gd name="connsiteY14-1820" fmla="*/ 1511498 h 1626743"/>
                      <a:gd name="connsiteX15-1821" fmla="*/ 1419433 w 1993076"/>
                      <a:gd name="connsiteY15-1822" fmla="*/ 1608018 h 1626743"/>
                      <a:gd name="connsiteX16-1823" fmla="*/ 1147653 w 1993076"/>
                      <a:gd name="connsiteY16-1824" fmla="*/ 1615638 h 1626743"/>
                      <a:gd name="connsiteX17-1825" fmla="*/ 1015573 w 1993076"/>
                      <a:gd name="connsiteY17-1826" fmla="*/ 1486098 h 1626743"/>
                      <a:gd name="connsiteX18-1827" fmla="*/ 921593 w 1993076"/>
                      <a:gd name="connsiteY18-1828" fmla="*/ 1336238 h 1626743"/>
                      <a:gd name="connsiteX19-1829" fmla="*/ 921593 w 1993076"/>
                      <a:gd name="connsiteY19-1830" fmla="*/ 1346398 h 1626743"/>
                      <a:gd name="connsiteX20-1831" fmla="*/ 789513 w 1993076"/>
                      <a:gd name="connsiteY20-1832" fmla="*/ 1488638 h 1626743"/>
                      <a:gd name="connsiteX21-1833" fmla="*/ 423753 w 1993076"/>
                      <a:gd name="connsiteY21-1834" fmla="*/ 1539438 h 1626743"/>
                      <a:gd name="connsiteX22-1835" fmla="*/ 271353 w 1993076"/>
                      <a:gd name="connsiteY22-1836" fmla="*/ 1305758 h 1626743"/>
                      <a:gd name="connsiteX23-1837" fmla="*/ 400893 w 1993076"/>
                      <a:gd name="connsiteY23-1838" fmla="*/ 1056838 h 1626743"/>
                      <a:gd name="connsiteX24-1839" fmla="*/ 474553 w 1993076"/>
                      <a:gd name="connsiteY24-1840" fmla="*/ 970478 h 1626743"/>
                      <a:gd name="connsiteX25-1841" fmla="*/ 230713 w 1993076"/>
                      <a:gd name="connsiteY25-1842" fmla="*/ 879038 h 1626743"/>
                      <a:gd name="connsiteX26-1843" fmla="*/ 47833 w 1993076"/>
                      <a:gd name="connsiteY26-1844" fmla="*/ 726638 h 1626743"/>
                      <a:gd name="connsiteX27-1845" fmla="*/ 17353 w 1993076"/>
                      <a:gd name="connsiteY27-1846" fmla="*/ 442158 h 1626743"/>
                      <a:gd name="connsiteX28-1847" fmla="*/ 281513 w 1993076"/>
                      <a:gd name="connsiteY28-1848" fmla="*/ 340558 h 1626743"/>
                      <a:gd name="connsiteX29-1849" fmla="*/ 489793 w 1993076"/>
                      <a:gd name="connsiteY29-1850" fmla="*/ 391358 h 1626743"/>
                      <a:gd name="connsiteX30-1851" fmla="*/ 710773 w 1993076"/>
                      <a:gd name="connsiteY30-1852" fmla="*/ 462478 h 1626743"/>
                      <a:gd name="connsiteX0-1853" fmla="*/ 710773 w 1993076"/>
                      <a:gd name="connsiteY0-1854" fmla="*/ 462478 h 1625821"/>
                      <a:gd name="connsiteX1-1855" fmla="*/ 878413 w 1993076"/>
                      <a:gd name="connsiteY1-1856" fmla="*/ 177998 h 1625821"/>
                      <a:gd name="connsiteX2-1857" fmla="*/ 1190833 w 1993076"/>
                      <a:gd name="connsiteY2-1858" fmla="*/ 198 h 1625821"/>
                      <a:gd name="connsiteX3-1859" fmla="*/ 1414353 w 1993076"/>
                      <a:gd name="connsiteY3-1860" fmla="*/ 147518 h 1625821"/>
                      <a:gd name="connsiteX4-1861" fmla="*/ 1462613 w 1993076"/>
                      <a:gd name="connsiteY4-1862" fmla="*/ 353258 h 1625821"/>
                      <a:gd name="connsiteX5-1863" fmla="*/ 1427053 w 1993076"/>
                      <a:gd name="connsiteY5-1864" fmla="*/ 531058 h 1625821"/>
                      <a:gd name="connsiteX6-1865" fmla="*/ 1625173 w 1993076"/>
                      <a:gd name="connsiteY6-1866" fmla="*/ 556458 h 1625821"/>
                      <a:gd name="connsiteX7-1867" fmla="*/ 1861393 w 1993076"/>
                      <a:gd name="connsiteY7-1868" fmla="*/ 625038 h 1625821"/>
                      <a:gd name="connsiteX8-1869" fmla="*/ 1990933 w 1993076"/>
                      <a:gd name="connsiteY8-1870" fmla="*/ 790138 h 1625821"/>
                      <a:gd name="connsiteX9-1871" fmla="*/ 1924893 w 1993076"/>
                      <a:gd name="connsiteY9-1872" fmla="*/ 990798 h 1625821"/>
                      <a:gd name="connsiteX10-1873" fmla="*/ 1708993 w 1993076"/>
                      <a:gd name="connsiteY10-1874" fmla="*/ 1072078 h 1625821"/>
                      <a:gd name="connsiteX11-1875" fmla="*/ 1449913 w 1993076"/>
                      <a:gd name="connsiteY11-1876" fmla="*/ 1051758 h 1625821"/>
                      <a:gd name="connsiteX12-1877" fmla="*/ 1564213 w 1993076"/>
                      <a:gd name="connsiteY12-1878" fmla="*/ 1267658 h 1625821"/>
                      <a:gd name="connsiteX13-1879" fmla="*/ 1589613 w 1993076"/>
                      <a:gd name="connsiteY13-1880" fmla="*/ 1374338 h 1625821"/>
                      <a:gd name="connsiteX14-1881" fmla="*/ 1548973 w 1993076"/>
                      <a:gd name="connsiteY14-1882" fmla="*/ 1511498 h 1625821"/>
                      <a:gd name="connsiteX15-1883" fmla="*/ 1419433 w 1993076"/>
                      <a:gd name="connsiteY15-1884" fmla="*/ 1608018 h 1625821"/>
                      <a:gd name="connsiteX16-1885" fmla="*/ 1147653 w 1993076"/>
                      <a:gd name="connsiteY16-1886" fmla="*/ 1615638 h 1625821"/>
                      <a:gd name="connsiteX17-1887" fmla="*/ 1015573 w 1993076"/>
                      <a:gd name="connsiteY17-1888" fmla="*/ 1498798 h 1625821"/>
                      <a:gd name="connsiteX18-1889" fmla="*/ 921593 w 1993076"/>
                      <a:gd name="connsiteY18-1890" fmla="*/ 1336238 h 1625821"/>
                      <a:gd name="connsiteX19-1891" fmla="*/ 921593 w 1993076"/>
                      <a:gd name="connsiteY19-1892" fmla="*/ 1346398 h 1625821"/>
                      <a:gd name="connsiteX20-1893" fmla="*/ 789513 w 1993076"/>
                      <a:gd name="connsiteY20-1894" fmla="*/ 1488638 h 1625821"/>
                      <a:gd name="connsiteX21-1895" fmla="*/ 423753 w 1993076"/>
                      <a:gd name="connsiteY21-1896" fmla="*/ 1539438 h 1625821"/>
                      <a:gd name="connsiteX22-1897" fmla="*/ 271353 w 1993076"/>
                      <a:gd name="connsiteY22-1898" fmla="*/ 1305758 h 1625821"/>
                      <a:gd name="connsiteX23-1899" fmla="*/ 400893 w 1993076"/>
                      <a:gd name="connsiteY23-1900" fmla="*/ 1056838 h 1625821"/>
                      <a:gd name="connsiteX24-1901" fmla="*/ 474553 w 1993076"/>
                      <a:gd name="connsiteY24-1902" fmla="*/ 970478 h 1625821"/>
                      <a:gd name="connsiteX25-1903" fmla="*/ 230713 w 1993076"/>
                      <a:gd name="connsiteY25-1904" fmla="*/ 879038 h 1625821"/>
                      <a:gd name="connsiteX26-1905" fmla="*/ 47833 w 1993076"/>
                      <a:gd name="connsiteY26-1906" fmla="*/ 726638 h 1625821"/>
                      <a:gd name="connsiteX27-1907" fmla="*/ 17353 w 1993076"/>
                      <a:gd name="connsiteY27-1908" fmla="*/ 442158 h 1625821"/>
                      <a:gd name="connsiteX28-1909" fmla="*/ 281513 w 1993076"/>
                      <a:gd name="connsiteY28-1910" fmla="*/ 340558 h 1625821"/>
                      <a:gd name="connsiteX29-1911" fmla="*/ 489793 w 1993076"/>
                      <a:gd name="connsiteY29-1912" fmla="*/ 391358 h 1625821"/>
                      <a:gd name="connsiteX30-1913" fmla="*/ 710773 w 1993076"/>
                      <a:gd name="connsiteY30-1914" fmla="*/ 462478 h 1625821"/>
                      <a:gd name="connsiteX0-1915" fmla="*/ 710773 w 1993076"/>
                      <a:gd name="connsiteY0-1916" fmla="*/ 462478 h 1624075"/>
                      <a:gd name="connsiteX1-1917" fmla="*/ 878413 w 1993076"/>
                      <a:gd name="connsiteY1-1918" fmla="*/ 177998 h 1624075"/>
                      <a:gd name="connsiteX2-1919" fmla="*/ 1190833 w 1993076"/>
                      <a:gd name="connsiteY2-1920" fmla="*/ 198 h 1624075"/>
                      <a:gd name="connsiteX3-1921" fmla="*/ 1414353 w 1993076"/>
                      <a:gd name="connsiteY3-1922" fmla="*/ 147518 h 1624075"/>
                      <a:gd name="connsiteX4-1923" fmla="*/ 1462613 w 1993076"/>
                      <a:gd name="connsiteY4-1924" fmla="*/ 353258 h 1624075"/>
                      <a:gd name="connsiteX5-1925" fmla="*/ 1427053 w 1993076"/>
                      <a:gd name="connsiteY5-1926" fmla="*/ 531058 h 1624075"/>
                      <a:gd name="connsiteX6-1927" fmla="*/ 1625173 w 1993076"/>
                      <a:gd name="connsiteY6-1928" fmla="*/ 556458 h 1624075"/>
                      <a:gd name="connsiteX7-1929" fmla="*/ 1861393 w 1993076"/>
                      <a:gd name="connsiteY7-1930" fmla="*/ 625038 h 1624075"/>
                      <a:gd name="connsiteX8-1931" fmla="*/ 1990933 w 1993076"/>
                      <a:gd name="connsiteY8-1932" fmla="*/ 790138 h 1624075"/>
                      <a:gd name="connsiteX9-1933" fmla="*/ 1924893 w 1993076"/>
                      <a:gd name="connsiteY9-1934" fmla="*/ 990798 h 1624075"/>
                      <a:gd name="connsiteX10-1935" fmla="*/ 1708993 w 1993076"/>
                      <a:gd name="connsiteY10-1936" fmla="*/ 1072078 h 1624075"/>
                      <a:gd name="connsiteX11-1937" fmla="*/ 1449913 w 1993076"/>
                      <a:gd name="connsiteY11-1938" fmla="*/ 1051758 h 1624075"/>
                      <a:gd name="connsiteX12-1939" fmla="*/ 1564213 w 1993076"/>
                      <a:gd name="connsiteY12-1940" fmla="*/ 1267658 h 1624075"/>
                      <a:gd name="connsiteX13-1941" fmla="*/ 1589613 w 1993076"/>
                      <a:gd name="connsiteY13-1942" fmla="*/ 1374338 h 1624075"/>
                      <a:gd name="connsiteX14-1943" fmla="*/ 1548973 w 1993076"/>
                      <a:gd name="connsiteY14-1944" fmla="*/ 1511498 h 1624075"/>
                      <a:gd name="connsiteX15-1945" fmla="*/ 1419433 w 1993076"/>
                      <a:gd name="connsiteY15-1946" fmla="*/ 1608018 h 1624075"/>
                      <a:gd name="connsiteX16-1947" fmla="*/ 1167973 w 1993076"/>
                      <a:gd name="connsiteY16-1948" fmla="*/ 1613098 h 1624075"/>
                      <a:gd name="connsiteX17-1949" fmla="*/ 1015573 w 1993076"/>
                      <a:gd name="connsiteY17-1950" fmla="*/ 1498798 h 1624075"/>
                      <a:gd name="connsiteX18-1951" fmla="*/ 921593 w 1993076"/>
                      <a:gd name="connsiteY18-1952" fmla="*/ 1336238 h 1624075"/>
                      <a:gd name="connsiteX19-1953" fmla="*/ 921593 w 1993076"/>
                      <a:gd name="connsiteY19-1954" fmla="*/ 1346398 h 1624075"/>
                      <a:gd name="connsiteX20-1955" fmla="*/ 789513 w 1993076"/>
                      <a:gd name="connsiteY20-1956" fmla="*/ 1488638 h 1624075"/>
                      <a:gd name="connsiteX21-1957" fmla="*/ 423753 w 1993076"/>
                      <a:gd name="connsiteY21-1958" fmla="*/ 1539438 h 1624075"/>
                      <a:gd name="connsiteX22-1959" fmla="*/ 271353 w 1993076"/>
                      <a:gd name="connsiteY22-1960" fmla="*/ 1305758 h 1624075"/>
                      <a:gd name="connsiteX23-1961" fmla="*/ 400893 w 1993076"/>
                      <a:gd name="connsiteY23-1962" fmla="*/ 1056838 h 1624075"/>
                      <a:gd name="connsiteX24-1963" fmla="*/ 474553 w 1993076"/>
                      <a:gd name="connsiteY24-1964" fmla="*/ 970478 h 1624075"/>
                      <a:gd name="connsiteX25-1965" fmla="*/ 230713 w 1993076"/>
                      <a:gd name="connsiteY25-1966" fmla="*/ 879038 h 1624075"/>
                      <a:gd name="connsiteX26-1967" fmla="*/ 47833 w 1993076"/>
                      <a:gd name="connsiteY26-1968" fmla="*/ 726638 h 1624075"/>
                      <a:gd name="connsiteX27-1969" fmla="*/ 17353 w 1993076"/>
                      <a:gd name="connsiteY27-1970" fmla="*/ 442158 h 1624075"/>
                      <a:gd name="connsiteX28-1971" fmla="*/ 281513 w 1993076"/>
                      <a:gd name="connsiteY28-1972" fmla="*/ 340558 h 1624075"/>
                      <a:gd name="connsiteX29-1973" fmla="*/ 489793 w 1993076"/>
                      <a:gd name="connsiteY29-1974" fmla="*/ 391358 h 1624075"/>
                      <a:gd name="connsiteX30-1975" fmla="*/ 710773 w 1993076"/>
                      <a:gd name="connsiteY30-1976" fmla="*/ 462478 h 1624075"/>
                      <a:gd name="connsiteX0-1977" fmla="*/ 710773 w 1993076"/>
                      <a:gd name="connsiteY0-1978" fmla="*/ 462478 h 1624075"/>
                      <a:gd name="connsiteX1-1979" fmla="*/ 878413 w 1993076"/>
                      <a:gd name="connsiteY1-1980" fmla="*/ 177998 h 1624075"/>
                      <a:gd name="connsiteX2-1981" fmla="*/ 1190833 w 1993076"/>
                      <a:gd name="connsiteY2-1982" fmla="*/ 198 h 1624075"/>
                      <a:gd name="connsiteX3-1983" fmla="*/ 1414353 w 1993076"/>
                      <a:gd name="connsiteY3-1984" fmla="*/ 147518 h 1624075"/>
                      <a:gd name="connsiteX4-1985" fmla="*/ 1462613 w 1993076"/>
                      <a:gd name="connsiteY4-1986" fmla="*/ 353258 h 1624075"/>
                      <a:gd name="connsiteX5-1987" fmla="*/ 1427053 w 1993076"/>
                      <a:gd name="connsiteY5-1988" fmla="*/ 531058 h 1624075"/>
                      <a:gd name="connsiteX6-1989" fmla="*/ 1625173 w 1993076"/>
                      <a:gd name="connsiteY6-1990" fmla="*/ 556458 h 1624075"/>
                      <a:gd name="connsiteX7-1991" fmla="*/ 1861393 w 1993076"/>
                      <a:gd name="connsiteY7-1992" fmla="*/ 625038 h 1624075"/>
                      <a:gd name="connsiteX8-1993" fmla="*/ 1990933 w 1993076"/>
                      <a:gd name="connsiteY8-1994" fmla="*/ 790138 h 1624075"/>
                      <a:gd name="connsiteX9-1995" fmla="*/ 1924893 w 1993076"/>
                      <a:gd name="connsiteY9-1996" fmla="*/ 990798 h 1624075"/>
                      <a:gd name="connsiteX10-1997" fmla="*/ 1708993 w 1993076"/>
                      <a:gd name="connsiteY10-1998" fmla="*/ 1072078 h 1624075"/>
                      <a:gd name="connsiteX11-1999" fmla="*/ 1449913 w 1993076"/>
                      <a:gd name="connsiteY11-2000" fmla="*/ 1051758 h 1624075"/>
                      <a:gd name="connsiteX12-2001" fmla="*/ 1564213 w 1993076"/>
                      <a:gd name="connsiteY12-2002" fmla="*/ 1267658 h 1624075"/>
                      <a:gd name="connsiteX13-2003" fmla="*/ 1589613 w 1993076"/>
                      <a:gd name="connsiteY13-2004" fmla="*/ 1374338 h 1624075"/>
                      <a:gd name="connsiteX14-2005" fmla="*/ 1548973 w 1993076"/>
                      <a:gd name="connsiteY14-2006" fmla="*/ 1511498 h 1624075"/>
                      <a:gd name="connsiteX15-2007" fmla="*/ 1419433 w 1993076"/>
                      <a:gd name="connsiteY15-2008" fmla="*/ 1608018 h 1624075"/>
                      <a:gd name="connsiteX16-2009" fmla="*/ 1167973 w 1993076"/>
                      <a:gd name="connsiteY16-2010" fmla="*/ 1613098 h 1624075"/>
                      <a:gd name="connsiteX17-2011" fmla="*/ 1015573 w 1993076"/>
                      <a:gd name="connsiteY17-2012" fmla="*/ 1498798 h 1624075"/>
                      <a:gd name="connsiteX18-2013" fmla="*/ 921593 w 1993076"/>
                      <a:gd name="connsiteY18-2014" fmla="*/ 1336238 h 1624075"/>
                      <a:gd name="connsiteX19-2015" fmla="*/ 921593 w 1993076"/>
                      <a:gd name="connsiteY19-2016" fmla="*/ 1346398 h 1624075"/>
                      <a:gd name="connsiteX20-2017" fmla="*/ 771733 w 1993076"/>
                      <a:gd name="connsiteY20-2018" fmla="*/ 1473398 h 1624075"/>
                      <a:gd name="connsiteX21-2019" fmla="*/ 423753 w 1993076"/>
                      <a:gd name="connsiteY21-2020" fmla="*/ 1539438 h 1624075"/>
                      <a:gd name="connsiteX22-2021" fmla="*/ 271353 w 1993076"/>
                      <a:gd name="connsiteY22-2022" fmla="*/ 1305758 h 1624075"/>
                      <a:gd name="connsiteX23-2023" fmla="*/ 400893 w 1993076"/>
                      <a:gd name="connsiteY23-2024" fmla="*/ 1056838 h 1624075"/>
                      <a:gd name="connsiteX24-2025" fmla="*/ 474553 w 1993076"/>
                      <a:gd name="connsiteY24-2026" fmla="*/ 970478 h 1624075"/>
                      <a:gd name="connsiteX25-2027" fmla="*/ 230713 w 1993076"/>
                      <a:gd name="connsiteY25-2028" fmla="*/ 879038 h 1624075"/>
                      <a:gd name="connsiteX26-2029" fmla="*/ 47833 w 1993076"/>
                      <a:gd name="connsiteY26-2030" fmla="*/ 726638 h 1624075"/>
                      <a:gd name="connsiteX27-2031" fmla="*/ 17353 w 1993076"/>
                      <a:gd name="connsiteY27-2032" fmla="*/ 442158 h 1624075"/>
                      <a:gd name="connsiteX28-2033" fmla="*/ 281513 w 1993076"/>
                      <a:gd name="connsiteY28-2034" fmla="*/ 340558 h 1624075"/>
                      <a:gd name="connsiteX29-2035" fmla="*/ 489793 w 1993076"/>
                      <a:gd name="connsiteY29-2036" fmla="*/ 391358 h 1624075"/>
                      <a:gd name="connsiteX30-2037" fmla="*/ 710773 w 1993076"/>
                      <a:gd name="connsiteY30-2038" fmla="*/ 462478 h 1624075"/>
                      <a:gd name="connsiteX0-2039" fmla="*/ 710773 w 1993076"/>
                      <a:gd name="connsiteY0-2040" fmla="*/ 462478 h 1624075"/>
                      <a:gd name="connsiteX1-2041" fmla="*/ 878413 w 1993076"/>
                      <a:gd name="connsiteY1-2042" fmla="*/ 177998 h 1624075"/>
                      <a:gd name="connsiteX2-2043" fmla="*/ 1190833 w 1993076"/>
                      <a:gd name="connsiteY2-2044" fmla="*/ 198 h 1624075"/>
                      <a:gd name="connsiteX3-2045" fmla="*/ 1414353 w 1993076"/>
                      <a:gd name="connsiteY3-2046" fmla="*/ 147518 h 1624075"/>
                      <a:gd name="connsiteX4-2047" fmla="*/ 1462613 w 1993076"/>
                      <a:gd name="connsiteY4-2048" fmla="*/ 353258 h 1624075"/>
                      <a:gd name="connsiteX5-2049" fmla="*/ 1427053 w 1993076"/>
                      <a:gd name="connsiteY5-2050" fmla="*/ 531058 h 1624075"/>
                      <a:gd name="connsiteX6-2051" fmla="*/ 1625173 w 1993076"/>
                      <a:gd name="connsiteY6-2052" fmla="*/ 556458 h 1624075"/>
                      <a:gd name="connsiteX7-2053" fmla="*/ 1861393 w 1993076"/>
                      <a:gd name="connsiteY7-2054" fmla="*/ 625038 h 1624075"/>
                      <a:gd name="connsiteX8-2055" fmla="*/ 1990933 w 1993076"/>
                      <a:gd name="connsiteY8-2056" fmla="*/ 790138 h 1624075"/>
                      <a:gd name="connsiteX9-2057" fmla="*/ 1924893 w 1993076"/>
                      <a:gd name="connsiteY9-2058" fmla="*/ 990798 h 1624075"/>
                      <a:gd name="connsiteX10-2059" fmla="*/ 1708993 w 1993076"/>
                      <a:gd name="connsiteY10-2060" fmla="*/ 1072078 h 1624075"/>
                      <a:gd name="connsiteX11-2061" fmla="*/ 1449913 w 1993076"/>
                      <a:gd name="connsiteY11-2062" fmla="*/ 1051758 h 1624075"/>
                      <a:gd name="connsiteX12-2063" fmla="*/ 1564213 w 1993076"/>
                      <a:gd name="connsiteY12-2064" fmla="*/ 1267658 h 1624075"/>
                      <a:gd name="connsiteX13-2065" fmla="*/ 1589613 w 1993076"/>
                      <a:gd name="connsiteY13-2066" fmla="*/ 1374338 h 1624075"/>
                      <a:gd name="connsiteX14-2067" fmla="*/ 1548973 w 1993076"/>
                      <a:gd name="connsiteY14-2068" fmla="*/ 1511498 h 1624075"/>
                      <a:gd name="connsiteX15-2069" fmla="*/ 1419433 w 1993076"/>
                      <a:gd name="connsiteY15-2070" fmla="*/ 1608018 h 1624075"/>
                      <a:gd name="connsiteX16-2071" fmla="*/ 1167973 w 1993076"/>
                      <a:gd name="connsiteY16-2072" fmla="*/ 1613098 h 1624075"/>
                      <a:gd name="connsiteX17-2073" fmla="*/ 1015573 w 1993076"/>
                      <a:gd name="connsiteY17-2074" fmla="*/ 1498798 h 1624075"/>
                      <a:gd name="connsiteX18-2075" fmla="*/ 921593 w 1993076"/>
                      <a:gd name="connsiteY18-2076" fmla="*/ 1336238 h 1624075"/>
                      <a:gd name="connsiteX19-2077" fmla="*/ 921593 w 1993076"/>
                      <a:gd name="connsiteY19-2078" fmla="*/ 1346398 h 1624075"/>
                      <a:gd name="connsiteX20-2079" fmla="*/ 771733 w 1993076"/>
                      <a:gd name="connsiteY20-2080" fmla="*/ 1473398 h 1624075"/>
                      <a:gd name="connsiteX21-2081" fmla="*/ 423753 w 1993076"/>
                      <a:gd name="connsiteY21-2082" fmla="*/ 1539438 h 1624075"/>
                      <a:gd name="connsiteX22-2083" fmla="*/ 271353 w 1993076"/>
                      <a:gd name="connsiteY22-2084" fmla="*/ 1305758 h 1624075"/>
                      <a:gd name="connsiteX23-2085" fmla="*/ 400893 w 1993076"/>
                      <a:gd name="connsiteY23-2086" fmla="*/ 1056838 h 1624075"/>
                      <a:gd name="connsiteX24-2087" fmla="*/ 474553 w 1993076"/>
                      <a:gd name="connsiteY24-2088" fmla="*/ 970478 h 1624075"/>
                      <a:gd name="connsiteX25-2089" fmla="*/ 230713 w 1993076"/>
                      <a:gd name="connsiteY25-2090" fmla="*/ 879038 h 1624075"/>
                      <a:gd name="connsiteX26-2091" fmla="*/ 47833 w 1993076"/>
                      <a:gd name="connsiteY26-2092" fmla="*/ 726638 h 1624075"/>
                      <a:gd name="connsiteX27-2093" fmla="*/ 17353 w 1993076"/>
                      <a:gd name="connsiteY27-2094" fmla="*/ 442158 h 1624075"/>
                      <a:gd name="connsiteX28-2095" fmla="*/ 281513 w 1993076"/>
                      <a:gd name="connsiteY28-2096" fmla="*/ 340558 h 1624075"/>
                      <a:gd name="connsiteX29-2097" fmla="*/ 489793 w 1993076"/>
                      <a:gd name="connsiteY29-2098" fmla="*/ 391358 h 1624075"/>
                      <a:gd name="connsiteX30-2099" fmla="*/ 710773 w 1993076"/>
                      <a:gd name="connsiteY30-2100" fmla="*/ 462478 h 1624075"/>
                      <a:gd name="connsiteX0-2101" fmla="*/ 710773 w 1993076"/>
                      <a:gd name="connsiteY0-2102" fmla="*/ 462478 h 1624075"/>
                      <a:gd name="connsiteX1-2103" fmla="*/ 878413 w 1993076"/>
                      <a:gd name="connsiteY1-2104" fmla="*/ 177998 h 1624075"/>
                      <a:gd name="connsiteX2-2105" fmla="*/ 1190833 w 1993076"/>
                      <a:gd name="connsiteY2-2106" fmla="*/ 198 h 1624075"/>
                      <a:gd name="connsiteX3-2107" fmla="*/ 1414353 w 1993076"/>
                      <a:gd name="connsiteY3-2108" fmla="*/ 147518 h 1624075"/>
                      <a:gd name="connsiteX4-2109" fmla="*/ 1462613 w 1993076"/>
                      <a:gd name="connsiteY4-2110" fmla="*/ 353258 h 1624075"/>
                      <a:gd name="connsiteX5-2111" fmla="*/ 1427053 w 1993076"/>
                      <a:gd name="connsiteY5-2112" fmla="*/ 531058 h 1624075"/>
                      <a:gd name="connsiteX6-2113" fmla="*/ 1625173 w 1993076"/>
                      <a:gd name="connsiteY6-2114" fmla="*/ 556458 h 1624075"/>
                      <a:gd name="connsiteX7-2115" fmla="*/ 1861393 w 1993076"/>
                      <a:gd name="connsiteY7-2116" fmla="*/ 625038 h 1624075"/>
                      <a:gd name="connsiteX8-2117" fmla="*/ 1990933 w 1993076"/>
                      <a:gd name="connsiteY8-2118" fmla="*/ 790138 h 1624075"/>
                      <a:gd name="connsiteX9-2119" fmla="*/ 1924893 w 1993076"/>
                      <a:gd name="connsiteY9-2120" fmla="*/ 990798 h 1624075"/>
                      <a:gd name="connsiteX10-2121" fmla="*/ 1708993 w 1993076"/>
                      <a:gd name="connsiteY10-2122" fmla="*/ 1072078 h 1624075"/>
                      <a:gd name="connsiteX11-2123" fmla="*/ 1449913 w 1993076"/>
                      <a:gd name="connsiteY11-2124" fmla="*/ 1051758 h 1624075"/>
                      <a:gd name="connsiteX12-2125" fmla="*/ 1564213 w 1993076"/>
                      <a:gd name="connsiteY12-2126" fmla="*/ 1267658 h 1624075"/>
                      <a:gd name="connsiteX13-2127" fmla="*/ 1589613 w 1993076"/>
                      <a:gd name="connsiteY13-2128" fmla="*/ 1374338 h 1624075"/>
                      <a:gd name="connsiteX14-2129" fmla="*/ 1548973 w 1993076"/>
                      <a:gd name="connsiteY14-2130" fmla="*/ 1511498 h 1624075"/>
                      <a:gd name="connsiteX15-2131" fmla="*/ 1419433 w 1993076"/>
                      <a:gd name="connsiteY15-2132" fmla="*/ 1608018 h 1624075"/>
                      <a:gd name="connsiteX16-2133" fmla="*/ 1167973 w 1993076"/>
                      <a:gd name="connsiteY16-2134" fmla="*/ 1613098 h 1624075"/>
                      <a:gd name="connsiteX17-2135" fmla="*/ 1015573 w 1993076"/>
                      <a:gd name="connsiteY17-2136" fmla="*/ 1498798 h 1624075"/>
                      <a:gd name="connsiteX18-2137" fmla="*/ 921593 w 1993076"/>
                      <a:gd name="connsiteY18-2138" fmla="*/ 1336238 h 1624075"/>
                      <a:gd name="connsiteX19-2139" fmla="*/ 921593 w 1993076"/>
                      <a:gd name="connsiteY19-2140" fmla="*/ 1346398 h 1624075"/>
                      <a:gd name="connsiteX20-2141" fmla="*/ 771733 w 1993076"/>
                      <a:gd name="connsiteY20-2142" fmla="*/ 1473398 h 1624075"/>
                      <a:gd name="connsiteX21-2143" fmla="*/ 423753 w 1993076"/>
                      <a:gd name="connsiteY21-2144" fmla="*/ 1539438 h 1624075"/>
                      <a:gd name="connsiteX22-2145" fmla="*/ 271353 w 1993076"/>
                      <a:gd name="connsiteY22-2146" fmla="*/ 1305758 h 1624075"/>
                      <a:gd name="connsiteX23-2147" fmla="*/ 400893 w 1993076"/>
                      <a:gd name="connsiteY23-2148" fmla="*/ 1056838 h 1624075"/>
                      <a:gd name="connsiteX24-2149" fmla="*/ 474553 w 1993076"/>
                      <a:gd name="connsiteY24-2150" fmla="*/ 970478 h 1624075"/>
                      <a:gd name="connsiteX25-2151" fmla="*/ 230713 w 1993076"/>
                      <a:gd name="connsiteY25-2152" fmla="*/ 879038 h 1624075"/>
                      <a:gd name="connsiteX26-2153" fmla="*/ 47833 w 1993076"/>
                      <a:gd name="connsiteY26-2154" fmla="*/ 726638 h 1624075"/>
                      <a:gd name="connsiteX27-2155" fmla="*/ 17353 w 1993076"/>
                      <a:gd name="connsiteY27-2156" fmla="*/ 442158 h 1624075"/>
                      <a:gd name="connsiteX28-2157" fmla="*/ 281513 w 1993076"/>
                      <a:gd name="connsiteY28-2158" fmla="*/ 340558 h 1624075"/>
                      <a:gd name="connsiteX29-2159" fmla="*/ 489793 w 1993076"/>
                      <a:gd name="connsiteY29-2160" fmla="*/ 391358 h 1624075"/>
                      <a:gd name="connsiteX30-2161" fmla="*/ 710773 w 1993076"/>
                      <a:gd name="connsiteY30-2162" fmla="*/ 462478 h 1624075"/>
                      <a:gd name="connsiteX0-2163" fmla="*/ 710773 w 1993076"/>
                      <a:gd name="connsiteY0-2164" fmla="*/ 462478 h 1624075"/>
                      <a:gd name="connsiteX1-2165" fmla="*/ 878413 w 1993076"/>
                      <a:gd name="connsiteY1-2166" fmla="*/ 177998 h 1624075"/>
                      <a:gd name="connsiteX2-2167" fmla="*/ 1190833 w 1993076"/>
                      <a:gd name="connsiteY2-2168" fmla="*/ 198 h 1624075"/>
                      <a:gd name="connsiteX3-2169" fmla="*/ 1414353 w 1993076"/>
                      <a:gd name="connsiteY3-2170" fmla="*/ 147518 h 1624075"/>
                      <a:gd name="connsiteX4-2171" fmla="*/ 1462613 w 1993076"/>
                      <a:gd name="connsiteY4-2172" fmla="*/ 353258 h 1624075"/>
                      <a:gd name="connsiteX5-2173" fmla="*/ 1427053 w 1993076"/>
                      <a:gd name="connsiteY5-2174" fmla="*/ 531058 h 1624075"/>
                      <a:gd name="connsiteX6-2175" fmla="*/ 1625173 w 1993076"/>
                      <a:gd name="connsiteY6-2176" fmla="*/ 556458 h 1624075"/>
                      <a:gd name="connsiteX7-2177" fmla="*/ 1861393 w 1993076"/>
                      <a:gd name="connsiteY7-2178" fmla="*/ 625038 h 1624075"/>
                      <a:gd name="connsiteX8-2179" fmla="*/ 1990933 w 1993076"/>
                      <a:gd name="connsiteY8-2180" fmla="*/ 790138 h 1624075"/>
                      <a:gd name="connsiteX9-2181" fmla="*/ 1924893 w 1993076"/>
                      <a:gd name="connsiteY9-2182" fmla="*/ 990798 h 1624075"/>
                      <a:gd name="connsiteX10-2183" fmla="*/ 1708993 w 1993076"/>
                      <a:gd name="connsiteY10-2184" fmla="*/ 1072078 h 1624075"/>
                      <a:gd name="connsiteX11-2185" fmla="*/ 1449913 w 1993076"/>
                      <a:gd name="connsiteY11-2186" fmla="*/ 1051758 h 1624075"/>
                      <a:gd name="connsiteX12-2187" fmla="*/ 1564213 w 1993076"/>
                      <a:gd name="connsiteY12-2188" fmla="*/ 1267658 h 1624075"/>
                      <a:gd name="connsiteX13-2189" fmla="*/ 1589613 w 1993076"/>
                      <a:gd name="connsiteY13-2190" fmla="*/ 1374338 h 1624075"/>
                      <a:gd name="connsiteX14-2191" fmla="*/ 1548973 w 1993076"/>
                      <a:gd name="connsiteY14-2192" fmla="*/ 1511498 h 1624075"/>
                      <a:gd name="connsiteX15-2193" fmla="*/ 1419433 w 1993076"/>
                      <a:gd name="connsiteY15-2194" fmla="*/ 1608018 h 1624075"/>
                      <a:gd name="connsiteX16-2195" fmla="*/ 1167973 w 1993076"/>
                      <a:gd name="connsiteY16-2196" fmla="*/ 1613098 h 1624075"/>
                      <a:gd name="connsiteX17-2197" fmla="*/ 1015573 w 1993076"/>
                      <a:gd name="connsiteY17-2198" fmla="*/ 1498798 h 1624075"/>
                      <a:gd name="connsiteX18-2199" fmla="*/ 921593 w 1993076"/>
                      <a:gd name="connsiteY18-2200" fmla="*/ 1336238 h 1624075"/>
                      <a:gd name="connsiteX19-2201" fmla="*/ 921593 w 1993076"/>
                      <a:gd name="connsiteY19-2202" fmla="*/ 1346398 h 1624075"/>
                      <a:gd name="connsiteX20-2203" fmla="*/ 771733 w 1993076"/>
                      <a:gd name="connsiteY20-2204" fmla="*/ 1473398 h 1624075"/>
                      <a:gd name="connsiteX21-2205" fmla="*/ 423753 w 1993076"/>
                      <a:gd name="connsiteY21-2206" fmla="*/ 1539438 h 1624075"/>
                      <a:gd name="connsiteX22-2207" fmla="*/ 271353 w 1993076"/>
                      <a:gd name="connsiteY22-2208" fmla="*/ 1305758 h 1624075"/>
                      <a:gd name="connsiteX23-2209" fmla="*/ 393273 w 1993076"/>
                      <a:gd name="connsiteY23-2210" fmla="*/ 1056838 h 1624075"/>
                      <a:gd name="connsiteX24-2211" fmla="*/ 474553 w 1993076"/>
                      <a:gd name="connsiteY24-2212" fmla="*/ 970478 h 1624075"/>
                      <a:gd name="connsiteX25-2213" fmla="*/ 230713 w 1993076"/>
                      <a:gd name="connsiteY25-2214" fmla="*/ 879038 h 1624075"/>
                      <a:gd name="connsiteX26-2215" fmla="*/ 47833 w 1993076"/>
                      <a:gd name="connsiteY26-2216" fmla="*/ 726638 h 1624075"/>
                      <a:gd name="connsiteX27-2217" fmla="*/ 17353 w 1993076"/>
                      <a:gd name="connsiteY27-2218" fmla="*/ 442158 h 1624075"/>
                      <a:gd name="connsiteX28-2219" fmla="*/ 281513 w 1993076"/>
                      <a:gd name="connsiteY28-2220" fmla="*/ 340558 h 1624075"/>
                      <a:gd name="connsiteX29-2221" fmla="*/ 489793 w 1993076"/>
                      <a:gd name="connsiteY29-2222" fmla="*/ 391358 h 1624075"/>
                      <a:gd name="connsiteX30-2223" fmla="*/ 710773 w 1993076"/>
                      <a:gd name="connsiteY30-2224" fmla="*/ 462478 h 1624075"/>
                      <a:gd name="connsiteX0-2225" fmla="*/ 710773 w 1993076"/>
                      <a:gd name="connsiteY0-2226" fmla="*/ 462478 h 1624075"/>
                      <a:gd name="connsiteX1-2227" fmla="*/ 878413 w 1993076"/>
                      <a:gd name="connsiteY1-2228" fmla="*/ 177998 h 1624075"/>
                      <a:gd name="connsiteX2-2229" fmla="*/ 1190833 w 1993076"/>
                      <a:gd name="connsiteY2-2230" fmla="*/ 198 h 1624075"/>
                      <a:gd name="connsiteX3-2231" fmla="*/ 1414353 w 1993076"/>
                      <a:gd name="connsiteY3-2232" fmla="*/ 147518 h 1624075"/>
                      <a:gd name="connsiteX4-2233" fmla="*/ 1462613 w 1993076"/>
                      <a:gd name="connsiteY4-2234" fmla="*/ 353258 h 1624075"/>
                      <a:gd name="connsiteX5-2235" fmla="*/ 1427053 w 1993076"/>
                      <a:gd name="connsiteY5-2236" fmla="*/ 531058 h 1624075"/>
                      <a:gd name="connsiteX6-2237" fmla="*/ 1625173 w 1993076"/>
                      <a:gd name="connsiteY6-2238" fmla="*/ 556458 h 1624075"/>
                      <a:gd name="connsiteX7-2239" fmla="*/ 1861393 w 1993076"/>
                      <a:gd name="connsiteY7-2240" fmla="*/ 625038 h 1624075"/>
                      <a:gd name="connsiteX8-2241" fmla="*/ 1990933 w 1993076"/>
                      <a:gd name="connsiteY8-2242" fmla="*/ 790138 h 1624075"/>
                      <a:gd name="connsiteX9-2243" fmla="*/ 1924893 w 1993076"/>
                      <a:gd name="connsiteY9-2244" fmla="*/ 990798 h 1624075"/>
                      <a:gd name="connsiteX10-2245" fmla="*/ 1708993 w 1993076"/>
                      <a:gd name="connsiteY10-2246" fmla="*/ 1072078 h 1624075"/>
                      <a:gd name="connsiteX11-2247" fmla="*/ 1449913 w 1993076"/>
                      <a:gd name="connsiteY11-2248" fmla="*/ 1051758 h 1624075"/>
                      <a:gd name="connsiteX12-2249" fmla="*/ 1564213 w 1993076"/>
                      <a:gd name="connsiteY12-2250" fmla="*/ 1267658 h 1624075"/>
                      <a:gd name="connsiteX13-2251" fmla="*/ 1589613 w 1993076"/>
                      <a:gd name="connsiteY13-2252" fmla="*/ 1374338 h 1624075"/>
                      <a:gd name="connsiteX14-2253" fmla="*/ 1548973 w 1993076"/>
                      <a:gd name="connsiteY14-2254" fmla="*/ 1511498 h 1624075"/>
                      <a:gd name="connsiteX15-2255" fmla="*/ 1419433 w 1993076"/>
                      <a:gd name="connsiteY15-2256" fmla="*/ 1608018 h 1624075"/>
                      <a:gd name="connsiteX16-2257" fmla="*/ 1167973 w 1993076"/>
                      <a:gd name="connsiteY16-2258" fmla="*/ 1613098 h 1624075"/>
                      <a:gd name="connsiteX17-2259" fmla="*/ 1015573 w 1993076"/>
                      <a:gd name="connsiteY17-2260" fmla="*/ 1498798 h 1624075"/>
                      <a:gd name="connsiteX18-2261" fmla="*/ 921593 w 1993076"/>
                      <a:gd name="connsiteY18-2262" fmla="*/ 1336238 h 1624075"/>
                      <a:gd name="connsiteX19-2263" fmla="*/ 921593 w 1993076"/>
                      <a:gd name="connsiteY19-2264" fmla="*/ 1346398 h 1624075"/>
                      <a:gd name="connsiteX20-2265" fmla="*/ 771733 w 1993076"/>
                      <a:gd name="connsiteY20-2266" fmla="*/ 1473398 h 1624075"/>
                      <a:gd name="connsiteX21-2267" fmla="*/ 423753 w 1993076"/>
                      <a:gd name="connsiteY21-2268" fmla="*/ 1539438 h 1624075"/>
                      <a:gd name="connsiteX22-2269" fmla="*/ 271353 w 1993076"/>
                      <a:gd name="connsiteY22-2270" fmla="*/ 1305758 h 1624075"/>
                      <a:gd name="connsiteX23-2271" fmla="*/ 393273 w 1993076"/>
                      <a:gd name="connsiteY23-2272" fmla="*/ 1056838 h 1624075"/>
                      <a:gd name="connsiteX24-2273" fmla="*/ 461853 w 1993076"/>
                      <a:gd name="connsiteY24-2274" fmla="*/ 973018 h 1624075"/>
                      <a:gd name="connsiteX25-2275" fmla="*/ 230713 w 1993076"/>
                      <a:gd name="connsiteY25-2276" fmla="*/ 879038 h 1624075"/>
                      <a:gd name="connsiteX26-2277" fmla="*/ 47833 w 1993076"/>
                      <a:gd name="connsiteY26-2278" fmla="*/ 726638 h 1624075"/>
                      <a:gd name="connsiteX27-2279" fmla="*/ 17353 w 1993076"/>
                      <a:gd name="connsiteY27-2280" fmla="*/ 442158 h 1624075"/>
                      <a:gd name="connsiteX28-2281" fmla="*/ 281513 w 1993076"/>
                      <a:gd name="connsiteY28-2282" fmla="*/ 340558 h 1624075"/>
                      <a:gd name="connsiteX29-2283" fmla="*/ 489793 w 1993076"/>
                      <a:gd name="connsiteY29-2284" fmla="*/ 391358 h 1624075"/>
                      <a:gd name="connsiteX30-2285" fmla="*/ 710773 w 1993076"/>
                      <a:gd name="connsiteY30-2286" fmla="*/ 462478 h 162407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  <a:cxn ang="0">
                        <a:pos x="connsiteX17-35" y="connsiteY17-36"/>
                      </a:cxn>
                      <a:cxn ang="0">
                        <a:pos x="connsiteX18-37" y="connsiteY18-38"/>
                      </a:cxn>
                      <a:cxn ang="0">
                        <a:pos x="connsiteX19-39" y="connsiteY19-40"/>
                      </a:cxn>
                      <a:cxn ang="0">
                        <a:pos x="connsiteX20-41" y="connsiteY20-42"/>
                      </a:cxn>
                      <a:cxn ang="0">
                        <a:pos x="connsiteX21-43" y="connsiteY21-44"/>
                      </a:cxn>
                      <a:cxn ang="0">
                        <a:pos x="connsiteX22-45" y="connsiteY22-46"/>
                      </a:cxn>
                      <a:cxn ang="0">
                        <a:pos x="connsiteX23-47" y="connsiteY23-48"/>
                      </a:cxn>
                      <a:cxn ang="0">
                        <a:pos x="connsiteX24-49" y="connsiteY24-50"/>
                      </a:cxn>
                      <a:cxn ang="0">
                        <a:pos x="connsiteX25-51" y="connsiteY25-52"/>
                      </a:cxn>
                      <a:cxn ang="0">
                        <a:pos x="connsiteX26-53" y="connsiteY26-54"/>
                      </a:cxn>
                      <a:cxn ang="0">
                        <a:pos x="connsiteX27-55" y="connsiteY27-56"/>
                      </a:cxn>
                      <a:cxn ang="0">
                        <a:pos x="connsiteX28-57" y="connsiteY28-58"/>
                      </a:cxn>
                      <a:cxn ang="0">
                        <a:pos x="connsiteX29-117" y="connsiteY29-118"/>
                      </a:cxn>
                      <a:cxn ang="0">
                        <a:pos x="connsiteX30-239" y="connsiteY30-24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/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-1" fmla="*/ 8 w 290438"/>
                      <a:gd name="connsiteY0-2" fmla="*/ 144699 h 289398"/>
                      <a:gd name="connsiteX1-3" fmla="*/ 145223 w 290438"/>
                      <a:gd name="connsiteY1-4" fmla="*/ 0 h 289398"/>
                      <a:gd name="connsiteX2-5" fmla="*/ 290438 w 290438"/>
                      <a:gd name="connsiteY2-6" fmla="*/ 144699 h 289398"/>
                      <a:gd name="connsiteX3-7" fmla="*/ 140143 w 290438"/>
                      <a:gd name="connsiteY3-8" fmla="*/ 289398 h 289398"/>
                      <a:gd name="connsiteX4-9" fmla="*/ 8 w 290438"/>
                      <a:gd name="connsiteY4-10" fmla="*/ 144699 h 289398"/>
                      <a:gd name="connsiteX0-11" fmla="*/ 6 w 310756"/>
                      <a:gd name="connsiteY0-12" fmla="*/ 145377 h 292972"/>
                      <a:gd name="connsiteX1-13" fmla="*/ 145221 w 310756"/>
                      <a:gd name="connsiteY1-14" fmla="*/ 678 h 292972"/>
                      <a:gd name="connsiteX2-15" fmla="*/ 310756 w 310756"/>
                      <a:gd name="connsiteY2-16" fmla="*/ 206337 h 292972"/>
                      <a:gd name="connsiteX3-17" fmla="*/ 140141 w 310756"/>
                      <a:gd name="connsiteY3-18" fmla="*/ 290076 h 292972"/>
                      <a:gd name="connsiteX4-19" fmla="*/ 6 w 310756"/>
                      <a:gd name="connsiteY4-20" fmla="*/ 145377 h 292972"/>
                      <a:gd name="connsiteX0-21" fmla="*/ 5 w 313295"/>
                      <a:gd name="connsiteY0-22" fmla="*/ 190453 h 289862"/>
                      <a:gd name="connsiteX1-23" fmla="*/ 147760 w 313295"/>
                      <a:gd name="connsiteY1-24" fmla="*/ 34 h 289862"/>
                      <a:gd name="connsiteX2-25" fmla="*/ 313295 w 313295"/>
                      <a:gd name="connsiteY2-26" fmla="*/ 205693 h 289862"/>
                      <a:gd name="connsiteX3-27" fmla="*/ 142680 w 313295"/>
                      <a:gd name="connsiteY3-28" fmla="*/ 289432 h 289862"/>
                      <a:gd name="connsiteX4-29" fmla="*/ 5 w 313295"/>
                      <a:gd name="connsiteY4-30" fmla="*/ 190453 h 289862"/>
                      <a:gd name="connsiteX0-31" fmla="*/ 2796 w 316086"/>
                      <a:gd name="connsiteY0-32" fmla="*/ 175216 h 274625"/>
                      <a:gd name="connsiteX1-33" fmla="*/ 71811 w 316086"/>
                      <a:gd name="connsiteY1-34" fmla="*/ 37 h 274625"/>
                      <a:gd name="connsiteX2-35" fmla="*/ 316086 w 316086"/>
                      <a:gd name="connsiteY2-36" fmla="*/ 190456 h 274625"/>
                      <a:gd name="connsiteX3-37" fmla="*/ 145471 w 316086"/>
                      <a:gd name="connsiteY3-38" fmla="*/ 274195 h 274625"/>
                      <a:gd name="connsiteX4-39" fmla="*/ 2796 w 316086"/>
                      <a:gd name="connsiteY4-40" fmla="*/ 175216 h 274625"/>
                      <a:gd name="connsiteX0-41" fmla="*/ 2158 w 315952"/>
                      <a:gd name="connsiteY0-42" fmla="*/ 185068 h 284142"/>
                      <a:gd name="connsiteX1-43" fmla="*/ 71173 w 315952"/>
                      <a:gd name="connsiteY1-44" fmla="*/ 9889 h 284142"/>
                      <a:gd name="connsiteX2-45" fmla="*/ 235434 w 315952"/>
                      <a:gd name="connsiteY2-46" fmla="*/ 40983 h 284142"/>
                      <a:gd name="connsiteX3-47" fmla="*/ 315448 w 315952"/>
                      <a:gd name="connsiteY3-48" fmla="*/ 200308 h 284142"/>
                      <a:gd name="connsiteX4-49" fmla="*/ 144833 w 315952"/>
                      <a:gd name="connsiteY4-50" fmla="*/ 284047 h 284142"/>
                      <a:gd name="connsiteX5" fmla="*/ 2158 w 315952"/>
                      <a:gd name="connsiteY5" fmla="*/ 185068 h 284142"/>
                      <a:gd name="connsiteX0-51" fmla="*/ 2158 w 295962"/>
                      <a:gd name="connsiteY0-52" fmla="*/ 185068 h 284142"/>
                      <a:gd name="connsiteX1-53" fmla="*/ 71173 w 295962"/>
                      <a:gd name="connsiteY1-54" fmla="*/ 9889 h 284142"/>
                      <a:gd name="connsiteX2-55" fmla="*/ 235434 w 295962"/>
                      <a:gd name="connsiteY2-56" fmla="*/ 40983 h 284142"/>
                      <a:gd name="connsiteX3-57" fmla="*/ 295128 w 295962"/>
                      <a:gd name="connsiteY3-58" fmla="*/ 200308 h 284142"/>
                      <a:gd name="connsiteX4-59" fmla="*/ 144833 w 295962"/>
                      <a:gd name="connsiteY4-60" fmla="*/ 284047 h 284142"/>
                      <a:gd name="connsiteX5-61" fmla="*/ 2158 w 295962"/>
                      <a:gd name="connsiteY5-62" fmla="*/ 185068 h 28414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61" y="connsiteY5-62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/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/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/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/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/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/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/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/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/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/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/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/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/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/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/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/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/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/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/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/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/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/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/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/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/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/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/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/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/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/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-1" fmla="*/ 23501 w 164471"/>
              <a:gd name="connsiteY0-2" fmla="*/ 0 h 281305"/>
              <a:gd name="connsiteX1-3" fmla="*/ 12071 w 164471"/>
              <a:gd name="connsiteY1-4" fmla="*/ 179705 h 281305"/>
              <a:gd name="connsiteX2-5" fmla="*/ 164471 w 164471"/>
              <a:gd name="connsiteY2-6" fmla="*/ 281305 h 281305"/>
              <a:gd name="connsiteX0-7" fmla="*/ 23501 w 162566"/>
              <a:gd name="connsiteY0-8" fmla="*/ 0 h 300355"/>
              <a:gd name="connsiteX1-9" fmla="*/ 12071 w 162566"/>
              <a:gd name="connsiteY1-10" fmla="*/ 179705 h 300355"/>
              <a:gd name="connsiteX2-11" fmla="*/ 162566 w 162566"/>
              <a:gd name="connsiteY2-12" fmla="*/ 300355 h 300355"/>
              <a:gd name="connsiteX0-13" fmla="*/ 16353 w 155418"/>
              <a:gd name="connsiteY0-14" fmla="*/ 0 h 300355"/>
              <a:gd name="connsiteX1-15" fmla="*/ 18258 w 155418"/>
              <a:gd name="connsiteY1-16" fmla="*/ 172085 h 300355"/>
              <a:gd name="connsiteX2-17" fmla="*/ 155418 w 155418"/>
              <a:gd name="connsiteY2-18" fmla="*/ 300355 h 30035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/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-1" fmla="*/ 23501 w 164471"/>
              <a:gd name="connsiteY0-2" fmla="*/ 0 h 281305"/>
              <a:gd name="connsiteX1-3" fmla="*/ 12071 w 164471"/>
              <a:gd name="connsiteY1-4" fmla="*/ 179705 h 281305"/>
              <a:gd name="connsiteX2-5" fmla="*/ 164471 w 164471"/>
              <a:gd name="connsiteY2-6" fmla="*/ 281305 h 281305"/>
              <a:gd name="connsiteX0-7" fmla="*/ 23501 w 162566"/>
              <a:gd name="connsiteY0-8" fmla="*/ 0 h 300355"/>
              <a:gd name="connsiteX1-9" fmla="*/ 12071 w 162566"/>
              <a:gd name="connsiteY1-10" fmla="*/ 179705 h 300355"/>
              <a:gd name="connsiteX2-11" fmla="*/ 162566 w 162566"/>
              <a:gd name="connsiteY2-12" fmla="*/ 300355 h 300355"/>
              <a:gd name="connsiteX0-13" fmla="*/ 16353 w 155418"/>
              <a:gd name="connsiteY0-14" fmla="*/ 0 h 300355"/>
              <a:gd name="connsiteX1-15" fmla="*/ 18258 w 155418"/>
              <a:gd name="connsiteY1-16" fmla="*/ 172085 h 300355"/>
              <a:gd name="connsiteX2-17" fmla="*/ 155418 w 155418"/>
              <a:gd name="connsiteY2-18" fmla="*/ 300355 h 30035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/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/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/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/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-1" fmla="*/ 55568 w 885355"/>
                    <a:gd name="connsiteY0-2" fmla="*/ 1518638 h 1665384"/>
                    <a:gd name="connsiteX1-3" fmla="*/ 355805 w 885355"/>
                    <a:gd name="connsiteY1-4" fmla="*/ 1179236 h 1665384"/>
                    <a:gd name="connsiteX2-5" fmla="*/ 492448 w 885355"/>
                    <a:gd name="connsiteY2-6" fmla="*/ 614398 h 1665384"/>
                    <a:gd name="connsiteX3-7" fmla="*/ 451808 w 885355"/>
                    <a:gd name="connsiteY3-8" fmla="*/ 157198 h 1665384"/>
                    <a:gd name="connsiteX4-9" fmla="*/ 776928 w 885355"/>
                    <a:gd name="connsiteY4-10" fmla="*/ 14958 h 1665384"/>
                    <a:gd name="connsiteX5-11" fmla="*/ 878528 w 885355"/>
                    <a:gd name="connsiteY5-12" fmla="*/ 472158 h 1665384"/>
                    <a:gd name="connsiteX6-13" fmla="*/ 614368 w 885355"/>
                    <a:gd name="connsiteY6-14" fmla="*/ 1213838 h 1665384"/>
                    <a:gd name="connsiteX7-15" fmla="*/ 55568 w 885355"/>
                    <a:gd name="connsiteY7-16" fmla="*/ 1650718 h 1665384"/>
                    <a:gd name="connsiteX8-17" fmla="*/ 55568 w 885355"/>
                    <a:gd name="connsiteY8-18" fmla="*/ 1518638 h 16653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/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/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/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-1" fmla="*/ 55229 w 606091"/>
                        <a:gd name="connsiteY0-2" fmla="*/ 691793 h 823633"/>
                        <a:gd name="connsiteX1-3" fmla="*/ 111109 w 606091"/>
                        <a:gd name="connsiteY1-4" fmla="*/ 216813 h 823633"/>
                        <a:gd name="connsiteX2-5" fmla="*/ 78089 w 606091"/>
                        <a:gd name="connsiteY2-6" fmla="*/ 23773 h 823633"/>
                        <a:gd name="connsiteX3-7" fmla="*/ 217789 w 606091"/>
                        <a:gd name="connsiteY3-8" fmla="*/ 74573 h 823633"/>
                        <a:gd name="connsiteX4-9" fmla="*/ 263509 w 606091"/>
                        <a:gd name="connsiteY4-10" fmla="*/ 60603 h 823633"/>
                        <a:gd name="connsiteX5-11" fmla="*/ 360029 w 606091"/>
                        <a:gd name="connsiteY5-12" fmla="*/ 49173 h 823633"/>
                        <a:gd name="connsiteX6-13" fmla="*/ 451469 w 606091"/>
                        <a:gd name="connsiteY6-14" fmla="*/ 69493 h 823633"/>
                        <a:gd name="connsiteX7-15" fmla="*/ 563229 w 606091"/>
                        <a:gd name="connsiteY7-16" fmla="*/ 3453 h 823633"/>
                        <a:gd name="connsiteX8-17" fmla="*/ 537829 w 606091"/>
                        <a:gd name="connsiteY8-18" fmla="*/ 193953 h 823633"/>
                        <a:gd name="connsiteX9-19" fmla="*/ 593709 w 606091"/>
                        <a:gd name="connsiteY9-20" fmla="*/ 681633 h 823633"/>
                        <a:gd name="connsiteX10-21" fmla="*/ 588629 w 606091"/>
                        <a:gd name="connsiteY10-22" fmla="*/ 803553 h 823633"/>
                        <a:gd name="connsiteX11-23" fmla="*/ 410829 w 606091"/>
                        <a:gd name="connsiteY11-24" fmla="*/ 821333 h 823633"/>
                        <a:gd name="connsiteX12-25" fmla="*/ 22209 w 606091"/>
                        <a:gd name="connsiteY12-26" fmla="*/ 808633 h 823633"/>
                        <a:gd name="connsiteX13-27" fmla="*/ 55229 w 606091"/>
                        <a:gd name="connsiteY13-28" fmla="*/ 691793 h 823633"/>
                        <a:gd name="connsiteX0-29" fmla="*/ 19655 w 570517"/>
                        <a:gd name="connsiteY0-30" fmla="*/ 691793 h 826605"/>
                        <a:gd name="connsiteX1-31" fmla="*/ 75535 w 570517"/>
                        <a:gd name="connsiteY1-32" fmla="*/ 216813 h 826605"/>
                        <a:gd name="connsiteX2-33" fmla="*/ 42515 w 570517"/>
                        <a:gd name="connsiteY2-34" fmla="*/ 23773 h 826605"/>
                        <a:gd name="connsiteX3-35" fmla="*/ 182215 w 570517"/>
                        <a:gd name="connsiteY3-36" fmla="*/ 74573 h 826605"/>
                        <a:gd name="connsiteX4-37" fmla="*/ 227935 w 570517"/>
                        <a:gd name="connsiteY4-38" fmla="*/ 60603 h 826605"/>
                        <a:gd name="connsiteX5-39" fmla="*/ 324455 w 570517"/>
                        <a:gd name="connsiteY5-40" fmla="*/ 49173 h 826605"/>
                        <a:gd name="connsiteX6-41" fmla="*/ 415895 w 570517"/>
                        <a:gd name="connsiteY6-42" fmla="*/ 69493 h 826605"/>
                        <a:gd name="connsiteX7-43" fmla="*/ 527655 w 570517"/>
                        <a:gd name="connsiteY7-44" fmla="*/ 3453 h 826605"/>
                        <a:gd name="connsiteX8-45" fmla="*/ 502255 w 570517"/>
                        <a:gd name="connsiteY8-46" fmla="*/ 193953 h 826605"/>
                        <a:gd name="connsiteX9-47" fmla="*/ 558135 w 570517"/>
                        <a:gd name="connsiteY9-48" fmla="*/ 681633 h 826605"/>
                        <a:gd name="connsiteX10-49" fmla="*/ 553055 w 570517"/>
                        <a:gd name="connsiteY10-50" fmla="*/ 803553 h 826605"/>
                        <a:gd name="connsiteX11-51" fmla="*/ 375255 w 570517"/>
                        <a:gd name="connsiteY11-52" fmla="*/ 821333 h 826605"/>
                        <a:gd name="connsiteX12-53" fmla="*/ 32355 w 570517"/>
                        <a:gd name="connsiteY12-54" fmla="*/ 814348 h 826605"/>
                        <a:gd name="connsiteX13-55" fmla="*/ 19655 w 570517"/>
                        <a:gd name="connsiteY13-56" fmla="*/ 691793 h 826605"/>
                        <a:gd name="connsiteX0-57" fmla="*/ 27872 w 578734"/>
                        <a:gd name="connsiteY0-58" fmla="*/ 691793 h 821583"/>
                        <a:gd name="connsiteX1-59" fmla="*/ 83752 w 578734"/>
                        <a:gd name="connsiteY1-60" fmla="*/ 216813 h 821583"/>
                        <a:gd name="connsiteX2-61" fmla="*/ 50732 w 578734"/>
                        <a:gd name="connsiteY2-62" fmla="*/ 23773 h 821583"/>
                        <a:gd name="connsiteX3-63" fmla="*/ 190432 w 578734"/>
                        <a:gd name="connsiteY3-64" fmla="*/ 74573 h 821583"/>
                        <a:gd name="connsiteX4-65" fmla="*/ 236152 w 578734"/>
                        <a:gd name="connsiteY4-66" fmla="*/ 60603 h 821583"/>
                        <a:gd name="connsiteX5-67" fmla="*/ 332672 w 578734"/>
                        <a:gd name="connsiteY5-68" fmla="*/ 49173 h 821583"/>
                        <a:gd name="connsiteX6-69" fmla="*/ 424112 w 578734"/>
                        <a:gd name="connsiteY6-70" fmla="*/ 69493 h 821583"/>
                        <a:gd name="connsiteX7-71" fmla="*/ 535872 w 578734"/>
                        <a:gd name="connsiteY7-72" fmla="*/ 3453 h 821583"/>
                        <a:gd name="connsiteX8-73" fmla="*/ 510472 w 578734"/>
                        <a:gd name="connsiteY8-74" fmla="*/ 193953 h 821583"/>
                        <a:gd name="connsiteX9-75" fmla="*/ 566352 w 578734"/>
                        <a:gd name="connsiteY9-76" fmla="*/ 681633 h 821583"/>
                        <a:gd name="connsiteX10-77" fmla="*/ 561272 w 578734"/>
                        <a:gd name="connsiteY10-78" fmla="*/ 803553 h 821583"/>
                        <a:gd name="connsiteX11-79" fmla="*/ 383472 w 578734"/>
                        <a:gd name="connsiteY11-80" fmla="*/ 821333 h 821583"/>
                        <a:gd name="connsiteX12-81" fmla="*/ 40572 w 578734"/>
                        <a:gd name="connsiteY12-82" fmla="*/ 814348 h 821583"/>
                        <a:gd name="connsiteX13-83" fmla="*/ 27872 w 578734"/>
                        <a:gd name="connsiteY13-84" fmla="*/ 691793 h 821583"/>
                        <a:gd name="connsiteX0-85" fmla="*/ 11104 w 579111"/>
                        <a:gd name="connsiteY0-86" fmla="*/ 701318 h 825770"/>
                        <a:gd name="connsiteX1-87" fmla="*/ 84129 w 579111"/>
                        <a:gd name="connsiteY1-88" fmla="*/ 216813 h 825770"/>
                        <a:gd name="connsiteX2-89" fmla="*/ 51109 w 579111"/>
                        <a:gd name="connsiteY2-90" fmla="*/ 23773 h 825770"/>
                        <a:gd name="connsiteX3-91" fmla="*/ 190809 w 579111"/>
                        <a:gd name="connsiteY3-92" fmla="*/ 74573 h 825770"/>
                        <a:gd name="connsiteX4-93" fmla="*/ 236529 w 579111"/>
                        <a:gd name="connsiteY4-94" fmla="*/ 60603 h 825770"/>
                        <a:gd name="connsiteX5-95" fmla="*/ 333049 w 579111"/>
                        <a:gd name="connsiteY5-96" fmla="*/ 49173 h 825770"/>
                        <a:gd name="connsiteX6-97" fmla="*/ 424489 w 579111"/>
                        <a:gd name="connsiteY6-98" fmla="*/ 69493 h 825770"/>
                        <a:gd name="connsiteX7-99" fmla="*/ 536249 w 579111"/>
                        <a:gd name="connsiteY7-100" fmla="*/ 3453 h 825770"/>
                        <a:gd name="connsiteX8-101" fmla="*/ 510849 w 579111"/>
                        <a:gd name="connsiteY8-102" fmla="*/ 193953 h 825770"/>
                        <a:gd name="connsiteX9-103" fmla="*/ 566729 w 579111"/>
                        <a:gd name="connsiteY9-104" fmla="*/ 681633 h 825770"/>
                        <a:gd name="connsiteX10-105" fmla="*/ 561649 w 579111"/>
                        <a:gd name="connsiteY10-106" fmla="*/ 803553 h 825770"/>
                        <a:gd name="connsiteX11-107" fmla="*/ 383849 w 579111"/>
                        <a:gd name="connsiteY11-108" fmla="*/ 821333 h 825770"/>
                        <a:gd name="connsiteX12-109" fmla="*/ 40949 w 579111"/>
                        <a:gd name="connsiteY12-110" fmla="*/ 814348 h 825770"/>
                        <a:gd name="connsiteX13-111" fmla="*/ 11104 w 579111"/>
                        <a:gd name="connsiteY13-112" fmla="*/ 701318 h 825770"/>
                        <a:gd name="connsiteX0-113" fmla="*/ 12598 w 580605"/>
                        <a:gd name="connsiteY0-114" fmla="*/ 701318 h 825770"/>
                        <a:gd name="connsiteX1-115" fmla="*/ 85623 w 580605"/>
                        <a:gd name="connsiteY1-116" fmla="*/ 216813 h 825770"/>
                        <a:gd name="connsiteX2-117" fmla="*/ 52603 w 580605"/>
                        <a:gd name="connsiteY2-118" fmla="*/ 23773 h 825770"/>
                        <a:gd name="connsiteX3-119" fmla="*/ 192303 w 580605"/>
                        <a:gd name="connsiteY3-120" fmla="*/ 74573 h 825770"/>
                        <a:gd name="connsiteX4-121" fmla="*/ 238023 w 580605"/>
                        <a:gd name="connsiteY4-122" fmla="*/ 60603 h 825770"/>
                        <a:gd name="connsiteX5-123" fmla="*/ 334543 w 580605"/>
                        <a:gd name="connsiteY5-124" fmla="*/ 49173 h 825770"/>
                        <a:gd name="connsiteX6-125" fmla="*/ 425983 w 580605"/>
                        <a:gd name="connsiteY6-126" fmla="*/ 69493 h 825770"/>
                        <a:gd name="connsiteX7-127" fmla="*/ 537743 w 580605"/>
                        <a:gd name="connsiteY7-128" fmla="*/ 3453 h 825770"/>
                        <a:gd name="connsiteX8-129" fmla="*/ 512343 w 580605"/>
                        <a:gd name="connsiteY8-130" fmla="*/ 193953 h 825770"/>
                        <a:gd name="connsiteX9-131" fmla="*/ 568223 w 580605"/>
                        <a:gd name="connsiteY9-132" fmla="*/ 681633 h 825770"/>
                        <a:gd name="connsiteX10-133" fmla="*/ 563143 w 580605"/>
                        <a:gd name="connsiteY10-134" fmla="*/ 803553 h 825770"/>
                        <a:gd name="connsiteX11-135" fmla="*/ 385343 w 580605"/>
                        <a:gd name="connsiteY11-136" fmla="*/ 821333 h 825770"/>
                        <a:gd name="connsiteX12-137" fmla="*/ 42443 w 580605"/>
                        <a:gd name="connsiteY12-138" fmla="*/ 814348 h 825770"/>
                        <a:gd name="connsiteX13-139" fmla="*/ 12598 w 580605"/>
                        <a:gd name="connsiteY13-140" fmla="*/ 701318 h 825770"/>
                        <a:gd name="connsiteX0-141" fmla="*/ 12598 w 585924"/>
                        <a:gd name="connsiteY0-142" fmla="*/ 701318 h 825770"/>
                        <a:gd name="connsiteX1-143" fmla="*/ 85623 w 585924"/>
                        <a:gd name="connsiteY1-144" fmla="*/ 216813 h 825770"/>
                        <a:gd name="connsiteX2-145" fmla="*/ 52603 w 585924"/>
                        <a:gd name="connsiteY2-146" fmla="*/ 23773 h 825770"/>
                        <a:gd name="connsiteX3-147" fmla="*/ 192303 w 585924"/>
                        <a:gd name="connsiteY3-148" fmla="*/ 74573 h 825770"/>
                        <a:gd name="connsiteX4-149" fmla="*/ 238023 w 585924"/>
                        <a:gd name="connsiteY4-150" fmla="*/ 60603 h 825770"/>
                        <a:gd name="connsiteX5-151" fmla="*/ 334543 w 585924"/>
                        <a:gd name="connsiteY5-152" fmla="*/ 49173 h 825770"/>
                        <a:gd name="connsiteX6-153" fmla="*/ 425983 w 585924"/>
                        <a:gd name="connsiteY6-154" fmla="*/ 69493 h 825770"/>
                        <a:gd name="connsiteX7-155" fmla="*/ 537743 w 585924"/>
                        <a:gd name="connsiteY7-156" fmla="*/ 3453 h 825770"/>
                        <a:gd name="connsiteX8-157" fmla="*/ 512343 w 585924"/>
                        <a:gd name="connsiteY8-158" fmla="*/ 193953 h 825770"/>
                        <a:gd name="connsiteX9-159" fmla="*/ 568223 w 585924"/>
                        <a:gd name="connsiteY9-160" fmla="*/ 681633 h 825770"/>
                        <a:gd name="connsiteX10-161" fmla="*/ 570763 w 585924"/>
                        <a:gd name="connsiteY10-162" fmla="*/ 809268 h 825770"/>
                        <a:gd name="connsiteX11-163" fmla="*/ 385343 w 585924"/>
                        <a:gd name="connsiteY11-164" fmla="*/ 821333 h 825770"/>
                        <a:gd name="connsiteX12-165" fmla="*/ 42443 w 585924"/>
                        <a:gd name="connsiteY12-166" fmla="*/ 814348 h 825770"/>
                        <a:gd name="connsiteX13-167" fmla="*/ 12598 w 585924"/>
                        <a:gd name="connsiteY13-168" fmla="*/ 701318 h 825770"/>
                        <a:gd name="connsiteX0-169" fmla="*/ 12710 w 585897"/>
                        <a:gd name="connsiteY0-170" fmla="*/ 701318 h 830313"/>
                        <a:gd name="connsiteX1-171" fmla="*/ 85735 w 585897"/>
                        <a:gd name="connsiteY1-172" fmla="*/ 216813 h 830313"/>
                        <a:gd name="connsiteX2-173" fmla="*/ 52715 w 585897"/>
                        <a:gd name="connsiteY2-174" fmla="*/ 23773 h 830313"/>
                        <a:gd name="connsiteX3-175" fmla="*/ 192415 w 585897"/>
                        <a:gd name="connsiteY3-176" fmla="*/ 74573 h 830313"/>
                        <a:gd name="connsiteX4-177" fmla="*/ 238135 w 585897"/>
                        <a:gd name="connsiteY4-178" fmla="*/ 60603 h 830313"/>
                        <a:gd name="connsiteX5-179" fmla="*/ 334655 w 585897"/>
                        <a:gd name="connsiteY5-180" fmla="*/ 49173 h 830313"/>
                        <a:gd name="connsiteX6-181" fmla="*/ 426095 w 585897"/>
                        <a:gd name="connsiteY6-182" fmla="*/ 69493 h 830313"/>
                        <a:gd name="connsiteX7-183" fmla="*/ 537855 w 585897"/>
                        <a:gd name="connsiteY7-184" fmla="*/ 3453 h 830313"/>
                        <a:gd name="connsiteX8-185" fmla="*/ 512455 w 585897"/>
                        <a:gd name="connsiteY8-186" fmla="*/ 193953 h 830313"/>
                        <a:gd name="connsiteX9-187" fmla="*/ 568335 w 585897"/>
                        <a:gd name="connsiteY9-188" fmla="*/ 681633 h 830313"/>
                        <a:gd name="connsiteX10-189" fmla="*/ 570875 w 585897"/>
                        <a:gd name="connsiteY10-190" fmla="*/ 809268 h 830313"/>
                        <a:gd name="connsiteX11-191" fmla="*/ 387360 w 585897"/>
                        <a:gd name="connsiteY11-192" fmla="*/ 828953 h 830313"/>
                        <a:gd name="connsiteX12-193" fmla="*/ 42555 w 585897"/>
                        <a:gd name="connsiteY12-194" fmla="*/ 814348 h 830313"/>
                        <a:gd name="connsiteX13-195" fmla="*/ 12710 w 585897"/>
                        <a:gd name="connsiteY13-196" fmla="*/ 701318 h 830313"/>
                        <a:gd name="connsiteX0-197" fmla="*/ 12710 w 591041"/>
                        <a:gd name="connsiteY0-198" fmla="*/ 701318 h 830313"/>
                        <a:gd name="connsiteX1-199" fmla="*/ 85735 w 591041"/>
                        <a:gd name="connsiteY1-200" fmla="*/ 216813 h 830313"/>
                        <a:gd name="connsiteX2-201" fmla="*/ 52715 w 591041"/>
                        <a:gd name="connsiteY2-202" fmla="*/ 23773 h 830313"/>
                        <a:gd name="connsiteX3-203" fmla="*/ 192415 w 591041"/>
                        <a:gd name="connsiteY3-204" fmla="*/ 74573 h 830313"/>
                        <a:gd name="connsiteX4-205" fmla="*/ 238135 w 591041"/>
                        <a:gd name="connsiteY4-206" fmla="*/ 60603 h 830313"/>
                        <a:gd name="connsiteX5-207" fmla="*/ 334655 w 591041"/>
                        <a:gd name="connsiteY5-208" fmla="*/ 49173 h 830313"/>
                        <a:gd name="connsiteX6-209" fmla="*/ 426095 w 591041"/>
                        <a:gd name="connsiteY6-210" fmla="*/ 69493 h 830313"/>
                        <a:gd name="connsiteX7-211" fmla="*/ 537855 w 591041"/>
                        <a:gd name="connsiteY7-212" fmla="*/ 3453 h 830313"/>
                        <a:gd name="connsiteX8-213" fmla="*/ 512455 w 591041"/>
                        <a:gd name="connsiteY8-214" fmla="*/ 193953 h 830313"/>
                        <a:gd name="connsiteX9-215" fmla="*/ 579765 w 591041"/>
                        <a:gd name="connsiteY9-216" fmla="*/ 681633 h 830313"/>
                        <a:gd name="connsiteX10-217" fmla="*/ 570875 w 591041"/>
                        <a:gd name="connsiteY10-218" fmla="*/ 809268 h 830313"/>
                        <a:gd name="connsiteX11-219" fmla="*/ 387360 w 591041"/>
                        <a:gd name="connsiteY11-220" fmla="*/ 828953 h 830313"/>
                        <a:gd name="connsiteX12-221" fmla="*/ 42555 w 591041"/>
                        <a:gd name="connsiteY12-222" fmla="*/ 814348 h 830313"/>
                        <a:gd name="connsiteX13-223" fmla="*/ 12710 w 591041"/>
                        <a:gd name="connsiteY13-224" fmla="*/ 701318 h 830313"/>
                        <a:gd name="connsiteX0-225" fmla="*/ 12710 w 591041"/>
                        <a:gd name="connsiteY0-226" fmla="*/ 701318 h 830313"/>
                        <a:gd name="connsiteX1-227" fmla="*/ 85735 w 591041"/>
                        <a:gd name="connsiteY1-228" fmla="*/ 216813 h 830313"/>
                        <a:gd name="connsiteX2-229" fmla="*/ 52715 w 591041"/>
                        <a:gd name="connsiteY2-230" fmla="*/ 23773 h 830313"/>
                        <a:gd name="connsiteX3-231" fmla="*/ 192415 w 591041"/>
                        <a:gd name="connsiteY3-232" fmla="*/ 74573 h 830313"/>
                        <a:gd name="connsiteX4-233" fmla="*/ 192415 w 591041"/>
                        <a:gd name="connsiteY4-234" fmla="*/ 73938 h 830313"/>
                        <a:gd name="connsiteX5-235" fmla="*/ 334655 w 591041"/>
                        <a:gd name="connsiteY5-236" fmla="*/ 49173 h 830313"/>
                        <a:gd name="connsiteX6-237" fmla="*/ 426095 w 591041"/>
                        <a:gd name="connsiteY6-238" fmla="*/ 69493 h 830313"/>
                        <a:gd name="connsiteX7-239" fmla="*/ 537855 w 591041"/>
                        <a:gd name="connsiteY7-240" fmla="*/ 3453 h 830313"/>
                        <a:gd name="connsiteX8-241" fmla="*/ 512455 w 591041"/>
                        <a:gd name="connsiteY8-242" fmla="*/ 193953 h 830313"/>
                        <a:gd name="connsiteX9-243" fmla="*/ 579765 w 591041"/>
                        <a:gd name="connsiteY9-244" fmla="*/ 681633 h 830313"/>
                        <a:gd name="connsiteX10-245" fmla="*/ 570875 w 591041"/>
                        <a:gd name="connsiteY10-246" fmla="*/ 809268 h 830313"/>
                        <a:gd name="connsiteX11-247" fmla="*/ 387360 w 591041"/>
                        <a:gd name="connsiteY11-248" fmla="*/ 828953 h 830313"/>
                        <a:gd name="connsiteX12-249" fmla="*/ 42555 w 591041"/>
                        <a:gd name="connsiteY12-250" fmla="*/ 814348 h 830313"/>
                        <a:gd name="connsiteX13-251" fmla="*/ 12710 w 591041"/>
                        <a:gd name="connsiteY13-252" fmla="*/ 701318 h 830313"/>
                        <a:gd name="connsiteX0-253" fmla="*/ 12710 w 591041"/>
                        <a:gd name="connsiteY0-254" fmla="*/ 701340 h 830335"/>
                        <a:gd name="connsiteX1-255" fmla="*/ 85735 w 591041"/>
                        <a:gd name="connsiteY1-256" fmla="*/ 216835 h 830335"/>
                        <a:gd name="connsiteX2-257" fmla="*/ 52715 w 591041"/>
                        <a:gd name="connsiteY2-258" fmla="*/ 23795 h 830335"/>
                        <a:gd name="connsiteX3-259" fmla="*/ 192415 w 591041"/>
                        <a:gd name="connsiteY3-260" fmla="*/ 74595 h 830335"/>
                        <a:gd name="connsiteX4-261" fmla="*/ 192415 w 591041"/>
                        <a:gd name="connsiteY4-262" fmla="*/ 73960 h 830335"/>
                        <a:gd name="connsiteX5-263" fmla="*/ 319415 w 591041"/>
                        <a:gd name="connsiteY5-264" fmla="*/ 53005 h 830335"/>
                        <a:gd name="connsiteX6-265" fmla="*/ 426095 w 591041"/>
                        <a:gd name="connsiteY6-266" fmla="*/ 69515 h 830335"/>
                        <a:gd name="connsiteX7-267" fmla="*/ 537855 w 591041"/>
                        <a:gd name="connsiteY7-268" fmla="*/ 3475 h 830335"/>
                        <a:gd name="connsiteX8-269" fmla="*/ 512455 w 591041"/>
                        <a:gd name="connsiteY8-270" fmla="*/ 193975 h 830335"/>
                        <a:gd name="connsiteX9-271" fmla="*/ 579765 w 591041"/>
                        <a:gd name="connsiteY9-272" fmla="*/ 681655 h 830335"/>
                        <a:gd name="connsiteX10-273" fmla="*/ 570875 w 591041"/>
                        <a:gd name="connsiteY10-274" fmla="*/ 809290 h 830335"/>
                        <a:gd name="connsiteX11-275" fmla="*/ 387360 w 591041"/>
                        <a:gd name="connsiteY11-276" fmla="*/ 828975 h 830335"/>
                        <a:gd name="connsiteX12-277" fmla="*/ 42555 w 591041"/>
                        <a:gd name="connsiteY12-278" fmla="*/ 814370 h 830335"/>
                        <a:gd name="connsiteX13-279" fmla="*/ 12710 w 591041"/>
                        <a:gd name="connsiteY13-280" fmla="*/ 701340 h 830335"/>
                        <a:gd name="connsiteX0-281" fmla="*/ 12710 w 591041"/>
                        <a:gd name="connsiteY0-282" fmla="*/ 701340 h 830335"/>
                        <a:gd name="connsiteX1-283" fmla="*/ 85735 w 591041"/>
                        <a:gd name="connsiteY1-284" fmla="*/ 216835 h 830335"/>
                        <a:gd name="connsiteX2-285" fmla="*/ 52715 w 591041"/>
                        <a:gd name="connsiteY2-286" fmla="*/ 23795 h 830335"/>
                        <a:gd name="connsiteX3-287" fmla="*/ 192415 w 591041"/>
                        <a:gd name="connsiteY3-288" fmla="*/ 74595 h 830335"/>
                        <a:gd name="connsiteX4-289" fmla="*/ 234325 w 591041"/>
                        <a:gd name="connsiteY4-290" fmla="*/ 64435 h 830335"/>
                        <a:gd name="connsiteX5-291" fmla="*/ 319415 w 591041"/>
                        <a:gd name="connsiteY5-292" fmla="*/ 53005 h 830335"/>
                        <a:gd name="connsiteX6-293" fmla="*/ 426095 w 591041"/>
                        <a:gd name="connsiteY6-294" fmla="*/ 69515 h 830335"/>
                        <a:gd name="connsiteX7-295" fmla="*/ 537855 w 591041"/>
                        <a:gd name="connsiteY7-296" fmla="*/ 3475 h 830335"/>
                        <a:gd name="connsiteX8-297" fmla="*/ 512455 w 591041"/>
                        <a:gd name="connsiteY8-298" fmla="*/ 193975 h 830335"/>
                        <a:gd name="connsiteX9-299" fmla="*/ 579765 w 591041"/>
                        <a:gd name="connsiteY9-300" fmla="*/ 681655 h 830335"/>
                        <a:gd name="connsiteX10-301" fmla="*/ 570875 w 591041"/>
                        <a:gd name="connsiteY10-302" fmla="*/ 809290 h 830335"/>
                        <a:gd name="connsiteX11-303" fmla="*/ 387360 w 591041"/>
                        <a:gd name="connsiteY11-304" fmla="*/ 828975 h 830335"/>
                        <a:gd name="connsiteX12-305" fmla="*/ 42555 w 591041"/>
                        <a:gd name="connsiteY12-306" fmla="*/ 814370 h 830335"/>
                        <a:gd name="connsiteX13-307" fmla="*/ 12710 w 591041"/>
                        <a:gd name="connsiteY13-308" fmla="*/ 701340 h 830335"/>
                        <a:gd name="connsiteX0-309" fmla="*/ 12710 w 591041"/>
                        <a:gd name="connsiteY0-310" fmla="*/ 701340 h 830335"/>
                        <a:gd name="connsiteX1-311" fmla="*/ 85735 w 591041"/>
                        <a:gd name="connsiteY1-312" fmla="*/ 216835 h 830335"/>
                        <a:gd name="connsiteX2-313" fmla="*/ 52715 w 591041"/>
                        <a:gd name="connsiteY2-314" fmla="*/ 23795 h 830335"/>
                        <a:gd name="connsiteX3-315" fmla="*/ 192415 w 591041"/>
                        <a:gd name="connsiteY3-316" fmla="*/ 74595 h 830335"/>
                        <a:gd name="connsiteX4-317" fmla="*/ 243850 w 591041"/>
                        <a:gd name="connsiteY4-318" fmla="*/ 64435 h 830335"/>
                        <a:gd name="connsiteX5-319" fmla="*/ 319415 w 591041"/>
                        <a:gd name="connsiteY5-320" fmla="*/ 53005 h 830335"/>
                        <a:gd name="connsiteX6-321" fmla="*/ 426095 w 591041"/>
                        <a:gd name="connsiteY6-322" fmla="*/ 69515 h 830335"/>
                        <a:gd name="connsiteX7-323" fmla="*/ 537855 w 591041"/>
                        <a:gd name="connsiteY7-324" fmla="*/ 3475 h 830335"/>
                        <a:gd name="connsiteX8-325" fmla="*/ 512455 w 591041"/>
                        <a:gd name="connsiteY8-326" fmla="*/ 193975 h 830335"/>
                        <a:gd name="connsiteX9-327" fmla="*/ 579765 w 591041"/>
                        <a:gd name="connsiteY9-328" fmla="*/ 681655 h 830335"/>
                        <a:gd name="connsiteX10-329" fmla="*/ 570875 w 591041"/>
                        <a:gd name="connsiteY10-330" fmla="*/ 809290 h 830335"/>
                        <a:gd name="connsiteX11-331" fmla="*/ 387360 w 591041"/>
                        <a:gd name="connsiteY11-332" fmla="*/ 828975 h 830335"/>
                        <a:gd name="connsiteX12-333" fmla="*/ 42555 w 591041"/>
                        <a:gd name="connsiteY12-334" fmla="*/ 814370 h 830335"/>
                        <a:gd name="connsiteX13-335" fmla="*/ 12710 w 591041"/>
                        <a:gd name="connsiteY13-336" fmla="*/ 701340 h 830335"/>
                        <a:gd name="connsiteX0-337" fmla="*/ 12710 w 591041"/>
                        <a:gd name="connsiteY0-338" fmla="*/ 701340 h 830335"/>
                        <a:gd name="connsiteX1-339" fmla="*/ 85735 w 591041"/>
                        <a:gd name="connsiteY1-340" fmla="*/ 216835 h 830335"/>
                        <a:gd name="connsiteX2-341" fmla="*/ 52715 w 591041"/>
                        <a:gd name="connsiteY2-342" fmla="*/ 23795 h 830335"/>
                        <a:gd name="connsiteX3-343" fmla="*/ 192415 w 591041"/>
                        <a:gd name="connsiteY3-344" fmla="*/ 74595 h 830335"/>
                        <a:gd name="connsiteX4-345" fmla="*/ 243850 w 591041"/>
                        <a:gd name="connsiteY4-346" fmla="*/ 64435 h 830335"/>
                        <a:gd name="connsiteX5-347" fmla="*/ 313700 w 591041"/>
                        <a:gd name="connsiteY5-348" fmla="*/ 53005 h 830335"/>
                        <a:gd name="connsiteX6-349" fmla="*/ 426095 w 591041"/>
                        <a:gd name="connsiteY6-350" fmla="*/ 69515 h 830335"/>
                        <a:gd name="connsiteX7-351" fmla="*/ 537855 w 591041"/>
                        <a:gd name="connsiteY7-352" fmla="*/ 3475 h 830335"/>
                        <a:gd name="connsiteX8-353" fmla="*/ 512455 w 591041"/>
                        <a:gd name="connsiteY8-354" fmla="*/ 193975 h 830335"/>
                        <a:gd name="connsiteX9-355" fmla="*/ 579765 w 591041"/>
                        <a:gd name="connsiteY9-356" fmla="*/ 681655 h 830335"/>
                        <a:gd name="connsiteX10-357" fmla="*/ 570875 w 591041"/>
                        <a:gd name="connsiteY10-358" fmla="*/ 809290 h 830335"/>
                        <a:gd name="connsiteX11-359" fmla="*/ 387360 w 591041"/>
                        <a:gd name="connsiteY11-360" fmla="*/ 828975 h 830335"/>
                        <a:gd name="connsiteX12-361" fmla="*/ 42555 w 591041"/>
                        <a:gd name="connsiteY12-362" fmla="*/ 814370 h 830335"/>
                        <a:gd name="connsiteX13-363" fmla="*/ 12710 w 591041"/>
                        <a:gd name="connsiteY13-364" fmla="*/ 701340 h 830335"/>
                        <a:gd name="connsiteX0-365" fmla="*/ 12710 w 591041"/>
                        <a:gd name="connsiteY0-366" fmla="*/ 701340 h 830335"/>
                        <a:gd name="connsiteX1-367" fmla="*/ 85735 w 591041"/>
                        <a:gd name="connsiteY1-368" fmla="*/ 216835 h 830335"/>
                        <a:gd name="connsiteX2-369" fmla="*/ 52715 w 591041"/>
                        <a:gd name="connsiteY2-370" fmla="*/ 23795 h 830335"/>
                        <a:gd name="connsiteX3-371" fmla="*/ 192415 w 591041"/>
                        <a:gd name="connsiteY3-372" fmla="*/ 74595 h 830335"/>
                        <a:gd name="connsiteX4-373" fmla="*/ 243850 w 591041"/>
                        <a:gd name="connsiteY4-374" fmla="*/ 64435 h 830335"/>
                        <a:gd name="connsiteX5-375" fmla="*/ 313700 w 591041"/>
                        <a:gd name="connsiteY5-376" fmla="*/ 53005 h 830335"/>
                        <a:gd name="connsiteX6-377" fmla="*/ 426095 w 591041"/>
                        <a:gd name="connsiteY6-378" fmla="*/ 69515 h 830335"/>
                        <a:gd name="connsiteX7-379" fmla="*/ 537855 w 591041"/>
                        <a:gd name="connsiteY7-380" fmla="*/ 3475 h 830335"/>
                        <a:gd name="connsiteX8-381" fmla="*/ 512455 w 591041"/>
                        <a:gd name="connsiteY8-382" fmla="*/ 193975 h 830335"/>
                        <a:gd name="connsiteX9-383" fmla="*/ 579765 w 591041"/>
                        <a:gd name="connsiteY9-384" fmla="*/ 681655 h 830335"/>
                        <a:gd name="connsiteX10-385" fmla="*/ 570875 w 591041"/>
                        <a:gd name="connsiteY10-386" fmla="*/ 809290 h 830335"/>
                        <a:gd name="connsiteX11-387" fmla="*/ 387360 w 591041"/>
                        <a:gd name="connsiteY11-388" fmla="*/ 828975 h 830335"/>
                        <a:gd name="connsiteX12-389" fmla="*/ 42555 w 591041"/>
                        <a:gd name="connsiteY12-390" fmla="*/ 814370 h 830335"/>
                        <a:gd name="connsiteX13-391" fmla="*/ 12710 w 591041"/>
                        <a:gd name="connsiteY13-392" fmla="*/ 701340 h 830335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  <a:cxn ang="0">
                          <a:pos x="connsiteX9-19" y="connsiteY9-20"/>
                        </a:cxn>
                        <a:cxn ang="0">
                          <a:pos x="connsiteX10-21" y="connsiteY10-22"/>
                        </a:cxn>
                        <a:cxn ang="0">
                          <a:pos x="connsiteX11-23" y="connsiteY11-24"/>
                        </a:cxn>
                        <a:cxn ang="0">
                          <a:pos x="connsiteX12-25" y="connsiteY12-26"/>
                        </a:cxn>
                        <a:cxn ang="0">
                          <a:pos x="connsiteX13-27" y="connsiteY13-28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/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-1" fmla="*/ 16160 w 239574"/>
                        <a:gd name="connsiteY0-2" fmla="*/ 1830 h 499368"/>
                        <a:gd name="connsiteX1-3" fmla="*/ 170465 w 239574"/>
                        <a:gd name="connsiteY1-4" fmla="*/ 163755 h 499368"/>
                        <a:gd name="connsiteX2-5" fmla="*/ 239045 w 239574"/>
                        <a:gd name="connsiteY2-6" fmla="*/ 422835 h 499368"/>
                        <a:gd name="connsiteX3-7" fmla="*/ 138080 w 239574"/>
                        <a:gd name="connsiteY3-8" fmla="*/ 499035 h 499368"/>
                        <a:gd name="connsiteX4-9" fmla="*/ 111410 w 239574"/>
                        <a:gd name="connsiteY4-10" fmla="*/ 401880 h 499368"/>
                        <a:gd name="connsiteX5-11" fmla="*/ 71405 w 239574"/>
                        <a:gd name="connsiteY5-12" fmla="*/ 257100 h 499368"/>
                        <a:gd name="connsiteX6-13" fmla="*/ 33305 w 239574"/>
                        <a:gd name="connsiteY6-14" fmla="*/ 165660 h 499368"/>
                        <a:gd name="connsiteX7-15" fmla="*/ 6635 w 239574"/>
                        <a:gd name="connsiteY7-16" fmla="*/ 81840 h 499368"/>
                        <a:gd name="connsiteX8-17" fmla="*/ 16160 w 239574"/>
                        <a:gd name="connsiteY8-18" fmla="*/ 1830 h 499368"/>
                        <a:gd name="connsiteX0-19" fmla="*/ 24936 w 248350"/>
                        <a:gd name="connsiteY0-20" fmla="*/ 6204 h 503742"/>
                        <a:gd name="connsiteX1-21" fmla="*/ 179241 w 248350"/>
                        <a:gd name="connsiteY1-22" fmla="*/ 168129 h 503742"/>
                        <a:gd name="connsiteX2-23" fmla="*/ 247821 w 248350"/>
                        <a:gd name="connsiteY2-24" fmla="*/ 427209 h 503742"/>
                        <a:gd name="connsiteX3-25" fmla="*/ 146856 w 248350"/>
                        <a:gd name="connsiteY3-26" fmla="*/ 503409 h 503742"/>
                        <a:gd name="connsiteX4-27" fmla="*/ 120186 w 248350"/>
                        <a:gd name="connsiteY4-28" fmla="*/ 406254 h 503742"/>
                        <a:gd name="connsiteX5-29" fmla="*/ 80181 w 248350"/>
                        <a:gd name="connsiteY5-30" fmla="*/ 261474 h 503742"/>
                        <a:gd name="connsiteX6-31" fmla="*/ 42081 w 248350"/>
                        <a:gd name="connsiteY6-32" fmla="*/ 170034 h 503742"/>
                        <a:gd name="connsiteX7-33" fmla="*/ 15411 w 248350"/>
                        <a:gd name="connsiteY7-34" fmla="*/ 86214 h 503742"/>
                        <a:gd name="connsiteX8-35" fmla="*/ 170 w 248350"/>
                        <a:gd name="connsiteY8-36" fmla="*/ 38588 h 503742"/>
                        <a:gd name="connsiteX9" fmla="*/ 24936 w 248350"/>
                        <a:gd name="connsiteY9" fmla="*/ 6204 h 503742"/>
                        <a:gd name="connsiteX0-37" fmla="*/ 24936 w 248585"/>
                        <a:gd name="connsiteY0-38" fmla="*/ 6204 h 509409"/>
                        <a:gd name="connsiteX1-39" fmla="*/ 179241 w 248585"/>
                        <a:gd name="connsiteY1-40" fmla="*/ 168129 h 509409"/>
                        <a:gd name="connsiteX2-41" fmla="*/ 247821 w 248585"/>
                        <a:gd name="connsiteY2-42" fmla="*/ 427209 h 509409"/>
                        <a:gd name="connsiteX3-43" fmla="*/ 139236 w 248585"/>
                        <a:gd name="connsiteY3-44" fmla="*/ 509124 h 509409"/>
                        <a:gd name="connsiteX4-45" fmla="*/ 120186 w 248585"/>
                        <a:gd name="connsiteY4-46" fmla="*/ 406254 h 509409"/>
                        <a:gd name="connsiteX5-47" fmla="*/ 80181 w 248585"/>
                        <a:gd name="connsiteY5-48" fmla="*/ 261474 h 509409"/>
                        <a:gd name="connsiteX6-49" fmla="*/ 42081 w 248585"/>
                        <a:gd name="connsiteY6-50" fmla="*/ 170034 h 509409"/>
                        <a:gd name="connsiteX7-51" fmla="*/ 15411 w 248585"/>
                        <a:gd name="connsiteY7-52" fmla="*/ 86214 h 509409"/>
                        <a:gd name="connsiteX8-53" fmla="*/ 170 w 248585"/>
                        <a:gd name="connsiteY8-54" fmla="*/ 38588 h 509409"/>
                        <a:gd name="connsiteX9-55" fmla="*/ 24936 w 248585"/>
                        <a:gd name="connsiteY9-56" fmla="*/ 6204 h 509409"/>
                        <a:gd name="connsiteX0-57" fmla="*/ 24936 w 248585"/>
                        <a:gd name="connsiteY0-58" fmla="*/ 6204 h 513448"/>
                        <a:gd name="connsiteX1-59" fmla="*/ 179241 w 248585"/>
                        <a:gd name="connsiteY1-60" fmla="*/ 168129 h 513448"/>
                        <a:gd name="connsiteX2-61" fmla="*/ 247821 w 248585"/>
                        <a:gd name="connsiteY2-62" fmla="*/ 427209 h 513448"/>
                        <a:gd name="connsiteX3-63" fmla="*/ 139236 w 248585"/>
                        <a:gd name="connsiteY3-64" fmla="*/ 509124 h 513448"/>
                        <a:gd name="connsiteX4-65" fmla="*/ 131615 w 248585"/>
                        <a:gd name="connsiteY4-66" fmla="*/ 491978 h 513448"/>
                        <a:gd name="connsiteX5-67" fmla="*/ 120186 w 248585"/>
                        <a:gd name="connsiteY5-68" fmla="*/ 406254 h 513448"/>
                        <a:gd name="connsiteX6-69" fmla="*/ 80181 w 248585"/>
                        <a:gd name="connsiteY6-70" fmla="*/ 261474 h 513448"/>
                        <a:gd name="connsiteX7-71" fmla="*/ 42081 w 248585"/>
                        <a:gd name="connsiteY7-72" fmla="*/ 170034 h 513448"/>
                        <a:gd name="connsiteX8-73" fmla="*/ 15411 w 248585"/>
                        <a:gd name="connsiteY8-74" fmla="*/ 86214 h 513448"/>
                        <a:gd name="connsiteX9-75" fmla="*/ 170 w 248585"/>
                        <a:gd name="connsiteY9-76" fmla="*/ 38588 h 513448"/>
                        <a:gd name="connsiteX10" fmla="*/ 24936 w 248585"/>
                        <a:gd name="connsiteY10" fmla="*/ 6204 h 513448"/>
                        <a:gd name="connsiteX0-77" fmla="*/ 24936 w 248244"/>
                        <a:gd name="connsiteY0-78" fmla="*/ 6204 h 513448"/>
                        <a:gd name="connsiteX1-79" fmla="*/ 179241 w 248244"/>
                        <a:gd name="connsiteY1-80" fmla="*/ 168129 h 513448"/>
                        <a:gd name="connsiteX2-81" fmla="*/ 247821 w 248244"/>
                        <a:gd name="connsiteY2-82" fmla="*/ 427209 h 513448"/>
                        <a:gd name="connsiteX3-83" fmla="*/ 150666 w 248244"/>
                        <a:gd name="connsiteY3-84" fmla="*/ 509124 h 513448"/>
                        <a:gd name="connsiteX4-85" fmla="*/ 131615 w 248244"/>
                        <a:gd name="connsiteY4-86" fmla="*/ 491978 h 513448"/>
                        <a:gd name="connsiteX5-87" fmla="*/ 120186 w 248244"/>
                        <a:gd name="connsiteY5-88" fmla="*/ 406254 h 513448"/>
                        <a:gd name="connsiteX6-89" fmla="*/ 80181 w 248244"/>
                        <a:gd name="connsiteY6-90" fmla="*/ 261474 h 513448"/>
                        <a:gd name="connsiteX7-91" fmla="*/ 42081 w 248244"/>
                        <a:gd name="connsiteY7-92" fmla="*/ 170034 h 513448"/>
                        <a:gd name="connsiteX8-93" fmla="*/ 15411 w 248244"/>
                        <a:gd name="connsiteY8-94" fmla="*/ 86214 h 513448"/>
                        <a:gd name="connsiteX9-95" fmla="*/ 170 w 248244"/>
                        <a:gd name="connsiteY9-96" fmla="*/ 38588 h 513448"/>
                        <a:gd name="connsiteX10-97" fmla="*/ 24936 w 248244"/>
                        <a:gd name="connsiteY10-98" fmla="*/ 6204 h 513448"/>
                        <a:gd name="connsiteX0-99" fmla="*/ 25104 w 248412"/>
                        <a:gd name="connsiteY0-100" fmla="*/ 6204 h 513448"/>
                        <a:gd name="connsiteX1-101" fmla="*/ 179409 w 248412"/>
                        <a:gd name="connsiteY1-102" fmla="*/ 168129 h 513448"/>
                        <a:gd name="connsiteX2-103" fmla="*/ 247989 w 248412"/>
                        <a:gd name="connsiteY2-104" fmla="*/ 427209 h 513448"/>
                        <a:gd name="connsiteX3-105" fmla="*/ 150834 w 248412"/>
                        <a:gd name="connsiteY3-106" fmla="*/ 509124 h 513448"/>
                        <a:gd name="connsiteX4-107" fmla="*/ 131783 w 248412"/>
                        <a:gd name="connsiteY4-108" fmla="*/ 491978 h 513448"/>
                        <a:gd name="connsiteX5-109" fmla="*/ 120354 w 248412"/>
                        <a:gd name="connsiteY5-110" fmla="*/ 406254 h 513448"/>
                        <a:gd name="connsiteX6-111" fmla="*/ 80349 w 248412"/>
                        <a:gd name="connsiteY6-112" fmla="*/ 261474 h 513448"/>
                        <a:gd name="connsiteX7-113" fmla="*/ 42249 w 248412"/>
                        <a:gd name="connsiteY7-114" fmla="*/ 170034 h 513448"/>
                        <a:gd name="connsiteX8-115" fmla="*/ 9864 w 248412"/>
                        <a:gd name="connsiteY8-116" fmla="*/ 84309 h 513448"/>
                        <a:gd name="connsiteX9-117" fmla="*/ 338 w 248412"/>
                        <a:gd name="connsiteY9-118" fmla="*/ 38588 h 513448"/>
                        <a:gd name="connsiteX10-119" fmla="*/ 25104 w 248412"/>
                        <a:gd name="connsiteY10-120" fmla="*/ 6204 h 513448"/>
                        <a:gd name="connsiteX0-121" fmla="*/ 32952 w 256260"/>
                        <a:gd name="connsiteY0-122" fmla="*/ 7572 h 514816"/>
                        <a:gd name="connsiteX1-123" fmla="*/ 187257 w 256260"/>
                        <a:gd name="connsiteY1-124" fmla="*/ 169497 h 514816"/>
                        <a:gd name="connsiteX2-125" fmla="*/ 255837 w 256260"/>
                        <a:gd name="connsiteY2-126" fmla="*/ 428577 h 514816"/>
                        <a:gd name="connsiteX3-127" fmla="*/ 158682 w 256260"/>
                        <a:gd name="connsiteY3-128" fmla="*/ 510492 h 514816"/>
                        <a:gd name="connsiteX4-129" fmla="*/ 139631 w 256260"/>
                        <a:gd name="connsiteY4-130" fmla="*/ 493346 h 514816"/>
                        <a:gd name="connsiteX5-131" fmla="*/ 128202 w 256260"/>
                        <a:gd name="connsiteY5-132" fmla="*/ 407622 h 514816"/>
                        <a:gd name="connsiteX6-133" fmla="*/ 88197 w 256260"/>
                        <a:gd name="connsiteY6-134" fmla="*/ 262842 h 514816"/>
                        <a:gd name="connsiteX7-135" fmla="*/ 50097 w 256260"/>
                        <a:gd name="connsiteY7-136" fmla="*/ 171402 h 514816"/>
                        <a:gd name="connsiteX8-137" fmla="*/ 17712 w 256260"/>
                        <a:gd name="connsiteY8-138" fmla="*/ 85677 h 514816"/>
                        <a:gd name="connsiteX9-139" fmla="*/ 156 w 256260"/>
                        <a:gd name="connsiteY9-140" fmla="*/ 32768 h 514816"/>
                        <a:gd name="connsiteX10-141" fmla="*/ 32952 w 256260"/>
                        <a:gd name="connsiteY10-142" fmla="*/ 7572 h 514816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  <a:cxn ang="0">
                          <a:pos x="connsiteX9-55" y="connsiteY9-56"/>
                        </a:cxn>
                        <a:cxn ang="0">
                          <a:pos x="connsiteX10-97" y="connsiteY10-98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/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-1" fmla="*/ 116550 w 878744"/>
                        <a:gd name="connsiteY0-2" fmla="*/ 913496 h 956006"/>
                        <a:gd name="connsiteX1-3" fmla="*/ 520410 w 878744"/>
                        <a:gd name="connsiteY1-4" fmla="*/ 946516 h 956006"/>
                        <a:gd name="connsiteX2-5" fmla="*/ 830290 w 878744"/>
                        <a:gd name="connsiteY2-6" fmla="*/ 778876 h 956006"/>
                        <a:gd name="connsiteX3-7" fmla="*/ 873470 w 878744"/>
                        <a:gd name="connsiteY3-8" fmla="*/ 430896 h 956006"/>
                        <a:gd name="connsiteX4-9" fmla="*/ 784570 w 878744"/>
                        <a:gd name="connsiteY4-10" fmla="*/ 166736 h 956006"/>
                        <a:gd name="connsiteX5-11" fmla="*/ 583910 w 878744"/>
                        <a:gd name="connsiteY5-12" fmla="*/ 202296 h 956006"/>
                        <a:gd name="connsiteX6-13" fmla="*/ 324830 w 878744"/>
                        <a:gd name="connsiteY6-14" fmla="*/ 110856 h 956006"/>
                        <a:gd name="connsiteX7-15" fmla="*/ 131790 w 878744"/>
                        <a:gd name="connsiteY7-16" fmla="*/ 27036 h 956006"/>
                        <a:gd name="connsiteX8-17" fmla="*/ 12410 w 878744"/>
                        <a:gd name="connsiteY8-18" fmla="*/ 9256 h 956006"/>
                        <a:gd name="connsiteX9-19" fmla="*/ 17490 w 878744"/>
                        <a:gd name="connsiteY9-20" fmla="*/ 161656 h 956006"/>
                        <a:gd name="connsiteX10-21" fmla="*/ 134330 w 878744"/>
                        <a:gd name="connsiteY10-22" fmla="*/ 489316 h 956006"/>
                        <a:gd name="connsiteX11-23" fmla="*/ 131790 w 878744"/>
                        <a:gd name="connsiteY11-24" fmla="*/ 733156 h 956006"/>
                        <a:gd name="connsiteX12" fmla="*/ 116550 w 878744"/>
                        <a:gd name="connsiteY12" fmla="*/ 913496 h 956006"/>
                        <a:gd name="connsiteX0-25" fmla="*/ 121630 w 878744"/>
                        <a:gd name="connsiteY0-26" fmla="*/ 918576 h 957529"/>
                        <a:gd name="connsiteX1-27" fmla="*/ 520410 w 878744"/>
                        <a:gd name="connsiteY1-28" fmla="*/ 946516 h 957529"/>
                        <a:gd name="connsiteX2-29" fmla="*/ 830290 w 878744"/>
                        <a:gd name="connsiteY2-30" fmla="*/ 778876 h 957529"/>
                        <a:gd name="connsiteX3-31" fmla="*/ 873470 w 878744"/>
                        <a:gd name="connsiteY3-32" fmla="*/ 430896 h 957529"/>
                        <a:gd name="connsiteX4-33" fmla="*/ 784570 w 878744"/>
                        <a:gd name="connsiteY4-34" fmla="*/ 166736 h 957529"/>
                        <a:gd name="connsiteX5-35" fmla="*/ 583910 w 878744"/>
                        <a:gd name="connsiteY5-36" fmla="*/ 202296 h 957529"/>
                        <a:gd name="connsiteX6-37" fmla="*/ 324830 w 878744"/>
                        <a:gd name="connsiteY6-38" fmla="*/ 110856 h 957529"/>
                        <a:gd name="connsiteX7-39" fmla="*/ 131790 w 878744"/>
                        <a:gd name="connsiteY7-40" fmla="*/ 27036 h 957529"/>
                        <a:gd name="connsiteX8-41" fmla="*/ 12410 w 878744"/>
                        <a:gd name="connsiteY8-42" fmla="*/ 9256 h 957529"/>
                        <a:gd name="connsiteX9-43" fmla="*/ 17490 w 878744"/>
                        <a:gd name="connsiteY9-44" fmla="*/ 161656 h 957529"/>
                        <a:gd name="connsiteX10-45" fmla="*/ 134330 w 878744"/>
                        <a:gd name="connsiteY10-46" fmla="*/ 489316 h 957529"/>
                        <a:gd name="connsiteX11-47" fmla="*/ 131790 w 878744"/>
                        <a:gd name="connsiteY11-48" fmla="*/ 733156 h 957529"/>
                        <a:gd name="connsiteX12-49" fmla="*/ 121630 w 878744"/>
                        <a:gd name="connsiteY12-50" fmla="*/ 918576 h 957529"/>
                        <a:gd name="connsiteX0-51" fmla="*/ 121630 w 878744"/>
                        <a:gd name="connsiteY0-52" fmla="*/ 918576 h 968012"/>
                        <a:gd name="connsiteX1-53" fmla="*/ 520410 w 878744"/>
                        <a:gd name="connsiteY1-54" fmla="*/ 946516 h 968012"/>
                        <a:gd name="connsiteX2-55" fmla="*/ 830290 w 878744"/>
                        <a:gd name="connsiteY2-56" fmla="*/ 778876 h 968012"/>
                        <a:gd name="connsiteX3-57" fmla="*/ 873470 w 878744"/>
                        <a:gd name="connsiteY3-58" fmla="*/ 430896 h 968012"/>
                        <a:gd name="connsiteX4-59" fmla="*/ 784570 w 878744"/>
                        <a:gd name="connsiteY4-60" fmla="*/ 166736 h 968012"/>
                        <a:gd name="connsiteX5-61" fmla="*/ 583910 w 878744"/>
                        <a:gd name="connsiteY5-62" fmla="*/ 202296 h 968012"/>
                        <a:gd name="connsiteX6-63" fmla="*/ 324830 w 878744"/>
                        <a:gd name="connsiteY6-64" fmla="*/ 110856 h 968012"/>
                        <a:gd name="connsiteX7-65" fmla="*/ 131790 w 878744"/>
                        <a:gd name="connsiteY7-66" fmla="*/ 27036 h 968012"/>
                        <a:gd name="connsiteX8-67" fmla="*/ 12410 w 878744"/>
                        <a:gd name="connsiteY8-68" fmla="*/ 9256 h 968012"/>
                        <a:gd name="connsiteX9-69" fmla="*/ 17490 w 878744"/>
                        <a:gd name="connsiteY9-70" fmla="*/ 161656 h 968012"/>
                        <a:gd name="connsiteX10-71" fmla="*/ 134330 w 878744"/>
                        <a:gd name="connsiteY10-72" fmla="*/ 489316 h 968012"/>
                        <a:gd name="connsiteX11-73" fmla="*/ 131790 w 878744"/>
                        <a:gd name="connsiteY11-74" fmla="*/ 733156 h 968012"/>
                        <a:gd name="connsiteX12-75" fmla="*/ 121630 w 878744"/>
                        <a:gd name="connsiteY12-76" fmla="*/ 918576 h 968012"/>
                        <a:gd name="connsiteX0-77" fmla="*/ 108930 w 878744"/>
                        <a:gd name="connsiteY0-78" fmla="*/ 916036 h 966682"/>
                        <a:gd name="connsiteX1-79" fmla="*/ 520410 w 878744"/>
                        <a:gd name="connsiteY1-80" fmla="*/ 946516 h 966682"/>
                        <a:gd name="connsiteX2-81" fmla="*/ 830290 w 878744"/>
                        <a:gd name="connsiteY2-82" fmla="*/ 778876 h 966682"/>
                        <a:gd name="connsiteX3-83" fmla="*/ 873470 w 878744"/>
                        <a:gd name="connsiteY3-84" fmla="*/ 430896 h 966682"/>
                        <a:gd name="connsiteX4-85" fmla="*/ 784570 w 878744"/>
                        <a:gd name="connsiteY4-86" fmla="*/ 166736 h 966682"/>
                        <a:gd name="connsiteX5-87" fmla="*/ 583910 w 878744"/>
                        <a:gd name="connsiteY5-88" fmla="*/ 202296 h 966682"/>
                        <a:gd name="connsiteX6-89" fmla="*/ 324830 w 878744"/>
                        <a:gd name="connsiteY6-90" fmla="*/ 110856 h 966682"/>
                        <a:gd name="connsiteX7-91" fmla="*/ 131790 w 878744"/>
                        <a:gd name="connsiteY7-92" fmla="*/ 27036 h 966682"/>
                        <a:gd name="connsiteX8-93" fmla="*/ 12410 w 878744"/>
                        <a:gd name="connsiteY8-94" fmla="*/ 9256 h 966682"/>
                        <a:gd name="connsiteX9-95" fmla="*/ 17490 w 878744"/>
                        <a:gd name="connsiteY9-96" fmla="*/ 161656 h 966682"/>
                        <a:gd name="connsiteX10-97" fmla="*/ 134330 w 878744"/>
                        <a:gd name="connsiteY10-98" fmla="*/ 489316 h 966682"/>
                        <a:gd name="connsiteX11-99" fmla="*/ 131790 w 878744"/>
                        <a:gd name="connsiteY11-100" fmla="*/ 733156 h 966682"/>
                        <a:gd name="connsiteX12-101" fmla="*/ 108930 w 878744"/>
                        <a:gd name="connsiteY12-102" fmla="*/ 916036 h 966682"/>
                        <a:gd name="connsiteX0-103" fmla="*/ 108930 w 878744"/>
                        <a:gd name="connsiteY0-104" fmla="*/ 916036 h 956909"/>
                        <a:gd name="connsiteX1-105" fmla="*/ 520410 w 878744"/>
                        <a:gd name="connsiteY1-106" fmla="*/ 946516 h 956909"/>
                        <a:gd name="connsiteX2-107" fmla="*/ 830290 w 878744"/>
                        <a:gd name="connsiteY2-108" fmla="*/ 778876 h 956909"/>
                        <a:gd name="connsiteX3-109" fmla="*/ 873470 w 878744"/>
                        <a:gd name="connsiteY3-110" fmla="*/ 430896 h 956909"/>
                        <a:gd name="connsiteX4-111" fmla="*/ 784570 w 878744"/>
                        <a:gd name="connsiteY4-112" fmla="*/ 166736 h 956909"/>
                        <a:gd name="connsiteX5-113" fmla="*/ 583910 w 878744"/>
                        <a:gd name="connsiteY5-114" fmla="*/ 202296 h 956909"/>
                        <a:gd name="connsiteX6-115" fmla="*/ 324830 w 878744"/>
                        <a:gd name="connsiteY6-116" fmla="*/ 110856 h 956909"/>
                        <a:gd name="connsiteX7-117" fmla="*/ 131790 w 878744"/>
                        <a:gd name="connsiteY7-118" fmla="*/ 27036 h 956909"/>
                        <a:gd name="connsiteX8-119" fmla="*/ 12410 w 878744"/>
                        <a:gd name="connsiteY8-120" fmla="*/ 9256 h 956909"/>
                        <a:gd name="connsiteX9-121" fmla="*/ 17490 w 878744"/>
                        <a:gd name="connsiteY9-122" fmla="*/ 161656 h 956909"/>
                        <a:gd name="connsiteX10-123" fmla="*/ 134330 w 878744"/>
                        <a:gd name="connsiteY10-124" fmla="*/ 489316 h 956909"/>
                        <a:gd name="connsiteX11-125" fmla="*/ 124170 w 878744"/>
                        <a:gd name="connsiteY11-126" fmla="*/ 728076 h 956909"/>
                        <a:gd name="connsiteX12-127" fmla="*/ 108930 w 878744"/>
                        <a:gd name="connsiteY12-128" fmla="*/ 916036 h 956909"/>
                        <a:gd name="connsiteX0-129" fmla="*/ 111470 w 878744"/>
                        <a:gd name="connsiteY0-130" fmla="*/ 976996 h 992714"/>
                        <a:gd name="connsiteX1-131" fmla="*/ 520410 w 878744"/>
                        <a:gd name="connsiteY1-132" fmla="*/ 946516 h 992714"/>
                        <a:gd name="connsiteX2-133" fmla="*/ 830290 w 878744"/>
                        <a:gd name="connsiteY2-134" fmla="*/ 778876 h 992714"/>
                        <a:gd name="connsiteX3-135" fmla="*/ 873470 w 878744"/>
                        <a:gd name="connsiteY3-136" fmla="*/ 430896 h 992714"/>
                        <a:gd name="connsiteX4-137" fmla="*/ 784570 w 878744"/>
                        <a:gd name="connsiteY4-138" fmla="*/ 166736 h 992714"/>
                        <a:gd name="connsiteX5-139" fmla="*/ 583910 w 878744"/>
                        <a:gd name="connsiteY5-140" fmla="*/ 202296 h 992714"/>
                        <a:gd name="connsiteX6-141" fmla="*/ 324830 w 878744"/>
                        <a:gd name="connsiteY6-142" fmla="*/ 110856 h 992714"/>
                        <a:gd name="connsiteX7-143" fmla="*/ 131790 w 878744"/>
                        <a:gd name="connsiteY7-144" fmla="*/ 27036 h 992714"/>
                        <a:gd name="connsiteX8-145" fmla="*/ 12410 w 878744"/>
                        <a:gd name="connsiteY8-146" fmla="*/ 9256 h 992714"/>
                        <a:gd name="connsiteX9-147" fmla="*/ 17490 w 878744"/>
                        <a:gd name="connsiteY9-148" fmla="*/ 161656 h 992714"/>
                        <a:gd name="connsiteX10-149" fmla="*/ 134330 w 878744"/>
                        <a:gd name="connsiteY10-150" fmla="*/ 489316 h 992714"/>
                        <a:gd name="connsiteX11-151" fmla="*/ 124170 w 878744"/>
                        <a:gd name="connsiteY11-152" fmla="*/ 728076 h 992714"/>
                        <a:gd name="connsiteX12-153" fmla="*/ 111470 w 878744"/>
                        <a:gd name="connsiteY12-154" fmla="*/ 976996 h 992714"/>
                        <a:gd name="connsiteX0-155" fmla="*/ 111470 w 878744"/>
                        <a:gd name="connsiteY0-156" fmla="*/ 976996 h 992714"/>
                        <a:gd name="connsiteX1-157" fmla="*/ 520410 w 878744"/>
                        <a:gd name="connsiteY1-158" fmla="*/ 946516 h 992714"/>
                        <a:gd name="connsiteX2-159" fmla="*/ 830290 w 878744"/>
                        <a:gd name="connsiteY2-160" fmla="*/ 778876 h 992714"/>
                        <a:gd name="connsiteX3-161" fmla="*/ 873470 w 878744"/>
                        <a:gd name="connsiteY3-162" fmla="*/ 430896 h 992714"/>
                        <a:gd name="connsiteX4-163" fmla="*/ 784570 w 878744"/>
                        <a:gd name="connsiteY4-164" fmla="*/ 166736 h 992714"/>
                        <a:gd name="connsiteX5-165" fmla="*/ 583910 w 878744"/>
                        <a:gd name="connsiteY5-166" fmla="*/ 202296 h 992714"/>
                        <a:gd name="connsiteX6-167" fmla="*/ 324830 w 878744"/>
                        <a:gd name="connsiteY6-168" fmla="*/ 110856 h 992714"/>
                        <a:gd name="connsiteX7-169" fmla="*/ 131790 w 878744"/>
                        <a:gd name="connsiteY7-170" fmla="*/ 27036 h 992714"/>
                        <a:gd name="connsiteX8-171" fmla="*/ 12410 w 878744"/>
                        <a:gd name="connsiteY8-172" fmla="*/ 9256 h 992714"/>
                        <a:gd name="connsiteX9-173" fmla="*/ 17490 w 878744"/>
                        <a:gd name="connsiteY9-174" fmla="*/ 161656 h 992714"/>
                        <a:gd name="connsiteX10-175" fmla="*/ 111470 w 878744"/>
                        <a:gd name="connsiteY10-176" fmla="*/ 494396 h 992714"/>
                        <a:gd name="connsiteX11-177" fmla="*/ 124170 w 878744"/>
                        <a:gd name="connsiteY11-178" fmla="*/ 728076 h 992714"/>
                        <a:gd name="connsiteX12-179" fmla="*/ 111470 w 878744"/>
                        <a:gd name="connsiteY12-180" fmla="*/ 976996 h 992714"/>
                        <a:gd name="connsiteX0-181" fmla="*/ 136870 w 878744"/>
                        <a:gd name="connsiteY0-182" fmla="*/ 979536 h 994781"/>
                        <a:gd name="connsiteX1-183" fmla="*/ 520410 w 878744"/>
                        <a:gd name="connsiteY1-184" fmla="*/ 946516 h 994781"/>
                        <a:gd name="connsiteX2-185" fmla="*/ 830290 w 878744"/>
                        <a:gd name="connsiteY2-186" fmla="*/ 778876 h 994781"/>
                        <a:gd name="connsiteX3-187" fmla="*/ 873470 w 878744"/>
                        <a:gd name="connsiteY3-188" fmla="*/ 430896 h 994781"/>
                        <a:gd name="connsiteX4-189" fmla="*/ 784570 w 878744"/>
                        <a:gd name="connsiteY4-190" fmla="*/ 166736 h 994781"/>
                        <a:gd name="connsiteX5-191" fmla="*/ 583910 w 878744"/>
                        <a:gd name="connsiteY5-192" fmla="*/ 202296 h 994781"/>
                        <a:gd name="connsiteX6-193" fmla="*/ 324830 w 878744"/>
                        <a:gd name="connsiteY6-194" fmla="*/ 110856 h 994781"/>
                        <a:gd name="connsiteX7-195" fmla="*/ 131790 w 878744"/>
                        <a:gd name="connsiteY7-196" fmla="*/ 27036 h 994781"/>
                        <a:gd name="connsiteX8-197" fmla="*/ 12410 w 878744"/>
                        <a:gd name="connsiteY8-198" fmla="*/ 9256 h 994781"/>
                        <a:gd name="connsiteX9-199" fmla="*/ 17490 w 878744"/>
                        <a:gd name="connsiteY9-200" fmla="*/ 161656 h 994781"/>
                        <a:gd name="connsiteX10-201" fmla="*/ 111470 w 878744"/>
                        <a:gd name="connsiteY10-202" fmla="*/ 494396 h 994781"/>
                        <a:gd name="connsiteX11-203" fmla="*/ 124170 w 878744"/>
                        <a:gd name="connsiteY11-204" fmla="*/ 728076 h 994781"/>
                        <a:gd name="connsiteX12-205" fmla="*/ 136870 w 878744"/>
                        <a:gd name="connsiteY12-206" fmla="*/ 979536 h 994781"/>
                        <a:gd name="connsiteX0-207" fmla="*/ 162270 w 878744"/>
                        <a:gd name="connsiteY0-208" fmla="*/ 979536 h 994781"/>
                        <a:gd name="connsiteX1-209" fmla="*/ 520410 w 878744"/>
                        <a:gd name="connsiteY1-210" fmla="*/ 946516 h 994781"/>
                        <a:gd name="connsiteX2-211" fmla="*/ 830290 w 878744"/>
                        <a:gd name="connsiteY2-212" fmla="*/ 778876 h 994781"/>
                        <a:gd name="connsiteX3-213" fmla="*/ 873470 w 878744"/>
                        <a:gd name="connsiteY3-214" fmla="*/ 430896 h 994781"/>
                        <a:gd name="connsiteX4-215" fmla="*/ 784570 w 878744"/>
                        <a:gd name="connsiteY4-216" fmla="*/ 166736 h 994781"/>
                        <a:gd name="connsiteX5-217" fmla="*/ 583910 w 878744"/>
                        <a:gd name="connsiteY5-218" fmla="*/ 202296 h 994781"/>
                        <a:gd name="connsiteX6-219" fmla="*/ 324830 w 878744"/>
                        <a:gd name="connsiteY6-220" fmla="*/ 110856 h 994781"/>
                        <a:gd name="connsiteX7-221" fmla="*/ 131790 w 878744"/>
                        <a:gd name="connsiteY7-222" fmla="*/ 27036 h 994781"/>
                        <a:gd name="connsiteX8-223" fmla="*/ 12410 w 878744"/>
                        <a:gd name="connsiteY8-224" fmla="*/ 9256 h 994781"/>
                        <a:gd name="connsiteX9-225" fmla="*/ 17490 w 878744"/>
                        <a:gd name="connsiteY9-226" fmla="*/ 161656 h 994781"/>
                        <a:gd name="connsiteX10-227" fmla="*/ 111470 w 878744"/>
                        <a:gd name="connsiteY10-228" fmla="*/ 494396 h 994781"/>
                        <a:gd name="connsiteX11-229" fmla="*/ 124170 w 878744"/>
                        <a:gd name="connsiteY11-230" fmla="*/ 728076 h 994781"/>
                        <a:gd name="connsiteX12-231" fmla="*/ 162270 w 878744"/>
                        <a:gd name="connsiteY12-232" fmla="*/ 979536 h 994781"/>
                        <a:gd name="connsiteX0-233" fmla="*/ 131790 w 878744"/>
                        <a:gd name="connsiteY0-234" fmla="*/ 979536 h 994781"/>
                        <a:gd name="connsiteX1-235" fmla="*/ 520410 w 878744"/>
                        <a:gd name="connsiteY1-236" fmla="*/ 946516 h 994781"/>
                        <a:gd name="connsiteX2-237" fmla="*/ 830290 w 878744"/>
                        <a:gd name="connsiteY2-238" fmla="*/ 778876 h 994781"/>
                        <a:gd name="connsiteX3-239" fmla="*/ 873470 w 878744"/>
                        <a:gd name="connsiteY3-240" fmla="*/ 430896 h 994781"/>
                        <a:gd name="connsiteX4-241" fmla="*/ 784570 w 878744"/>
                        <a:gd name="connsiteY4-242" fmla="*/ 166736 h 994781"/>
                        <a:gd name="connsiteX5-243" fmla="*/ 583910 w 878744"/>
                        <a:gd name="connsiteY5-244" fmla="*/ 202296 h 994781"/>
                        <a:gd name="connsiteX6-245" fmla="*/ 324830 w 878744"/>
                        <a:gd name="connsiteY6-246" fmla="*/ 110856 h 994781"/>
                        <a:gd name="connsiteX7-247" fmla="*/ 131790 w 878744"/>
                        <a:gd name="connsiteY7-248" fmla="*/ 27036 h 994781"/>
                        <a:gd name="connsiteX8-249" fmla="*/ 12410 w 878744"/>
                        <a:gd name="connsiteY8-250" fmla="*/ 9256 h 994781"/>
                        <a:gd name="connsiteX9-251" fmla="*/ 17490 w 878744"/>
                        <a:gd name="connsiteY9-252" fmla="*/ 161656 h 994781"/>
                        <a:gd name="connsiteX10-253" fmla="*/ 111470 w 878744"/>
                        <a:gd name="connsiteY10-254" fmla="*/ 494396 h 994781"/>
                        <a:gd name="connsiteX11-255" fmla="*/ 124170 w 878744"/>
                        <a:gd name="connsiteY11-256" fmla="*/ 728076 h 994781"/>
                        <a:gd name="connsiteX12-257" fmla="*/ 131790 w 878744"/>
                        <a:gd name="connsiteY12-258" fmla="*/ 979536 h 994781"/>
                        <a:gd name="connsiteX0-259" fmla="*/ 131790 w 878462"/>
                        <a:gd name="connsiteY0-260" fmla="*/ 979536 h 994781"/>
                        <a:gd name="connsiteX1-261" fmla="*/ 520410 w 878462"/>
                        <a:gd name="connsiteY1-262" fmla="*/ 946516 h 994781"/>
                        <a:gd name="connsiteX2-263" fmla="*/ 830290 w 878462"/>
                        <a:gd name="connsiteY2-264" fmla="*/ 778876 h 994781"/>
                        <a:gd name="connsiteX3-265" fmla="*/ 873470 w 878462"/>
                        <a:gd name="connsiteY3-266" fmla="*/ 430896 h 994781"/>
                        <a:gd name="connsiteX4-267" fmla="*/ 788380 w 878462"/>
                        <a:gd name="connsiteY4-268" fmla="*/ 193406 h 994781"/>
                        <a:gd name="connsiteX5-269" fmla="*/ 583910 w 878462"/>
                        <a:gd name="connsiteY5-270" fmla="*/ 202296 h 994781"/>
                        <a:gd name="connsiteX6-271" fmla="*/ 324830 w 878462"/>
                        <a:gd name="connsiteY6-272" fmla="*/ 110856 h 994781"/>
                        <a:gd name="connsiteX7-273" fmla="*/ 131790 w 878462"/>
                        <a:gd name="connsiteY7-274" fmla="*/ 27036 h 994781"/>
                        <a:gd name="connsiteX8-275" fmla="*/ 12410 w 878462"/>
                        <a:gd name="connsiteY8-276" fmla="*/ 9256 h 994781"/>
                        <a:gd name="connsiteX9-277" fmla="*/ 17490 w 878462"/>
                        <a:gd name="connsiteY9-278" fmla="*/ 161656 h 994781"/>
                        <a:gd name="connsiteX10-279" fmla="*/ 111470 w 878462"/>
                        <a:gd name="connsiteY10-280" fmla="*/ 494396 h 994781"/>
                        <a:gd name="connsiteX11-281" fmla="*/ 124170 w 878462"/>
                        <a:gd name="connsiteY11-282" fmla="*/ 728076 h 994781"/>
                        <a:gd name="connsiteX12-283" fmla="*/ 131790 w 878462"/>
                        <a:gd name="connsiteY12-284" fmla="*/ 979536 h 994781"/>
                        <a:gd name="connsiteX0-285" fmla="*/ 131790 w 878180"/>
                        <a:gd name="connsiteY0-286" fmla="*/ 979536 h 994781"/>
                        <a:gd name="connsiteX1-287" fmla="*/ 520410 w 878180"/>
                        <a:gd name="connsiteY1-288" fmla="*/ 946516 h 994781"/>
                        <a:gd name="connsiteX2-289" fmla="*/ 830290 w 878180"/>
                        <a:gd name="connsiteY2-290" fmla="*/ 778876 h 994781"/>
                        <a:gd name="connsiteX3-291" fmla="*/ 873470 w 878180"/>
                        <a:gd name="connsiteY3-292" fmla="*/ 430896 h 994781"/>
                        <a:gd name="connsiteX4-293" fmla="*/ 792190 w 878180"/>
                        <a:gd name="connsiteY4-294" fmla="*/ 185786 h 994781"/>
                        <a:gd name="connsiteX5-295" fmla="*/ 583910 w 878180"/>
                        <a:gd name="connsiteY5-296" fmla="*/ 202296 h 994781"/>
                        <a:gd name="connsiteX6-297" fmla="*/ 324830 w 878180"/>
                        <a:gd name="connsiteY6-298" fmla="*/ 110856 h 994781"/>
                        <a:gd name="connsiteX7-299" fmla="*/ 131790 w 878180"/>
                        <a:gd name="connsiteY7-300" fmla="*/ 27036 h 994781"/>
                        <a:gd name="connsiteX8-301" fmla="*/ 12410 w 878180"/>
                        <a:gd name="connsiteY8-302" fmla="*/ 9256 h 994781"/>
                        <a:gd name="connsiteX9-303" fmla="*/ 17490 w 878180"/>
                        <a:gd name="connsiteY9-304" fmla="*/ 161656 h 994781"/>
                        <a:gd name="connsiteX10-305" fmla="*/ 111470 w 878180"/>
                        <a:gd name="connsiteY10-306" fmla="*/ 494396 h 994781"/>
                        <a:gd name="connsiteX11-307" fmla="*/ 124170 w 878180"/>
                        <a:gd name="connsiteY11-308" fmla="*/ 728076 h 994781"/>
                        <a:gd name="connsiteX12-309" fmla="*/ 131790 w 878180"/>
                        <a:gd name="connsiteY12-310" fmla="*/ 979536 h 994781"/>
                        <a:gd name="connsiteX0-311" fmla="*/ 131790 w 878180"/>
                        <a:gd name="connsiteY0-312" fmla="*/ 979536 h 994781"/>
                        <a:gd name="connsiteX1-313" fmla="*/ 520410 w 878180"/>
                        <a:gd name="connsiteY1-314" fmla="*/ 946516 h 994781"/>
                        <a:gd name="connsiteX2-315" fmla="*/ 830290 w 878180"/>
                        <a:gd name="connsiteY2-316" fmla="*/ 778876 h 994781"/>
                        <a:gd name="connsiteX3-317" fmla="*/ 873470 w 878180"/>
                        <a:gd name="connsiteY3-318" fmla="*/ 430896 h 994781"/>
                        <a:gd name="connsiteX4-319" fmla="*/ 792190 w 878180"/>
                        <a:gd name="connsiteY4-320" fmla="*/ 185786 h 994781"/>
                        <a:gd name="connsiteX5-321" fmla="*/ 576290 w 878180"/>
                        <a:gd name="connsiteY5-322" fmla="*/ 221346 h 994781"/>
                        <a:gd name="connsiteX6-323" fmla="*/ 324830 w 878180"/>
                        <a:gd name="connsiteY6-324" fmla="*/ 110856 h 994781"/>
                        <a:gd name="connsiteX7-325" fmla="*/ 131790 w 878180"/>
                        <a:gd name="connsiteY7-326" fmla="*/ 27036 h 994781"/>
                        <a:gd name="connsiteX8-327" fmla="*/ 12410 w 878180"/>
                        <a:gd name="connsiteY8-328" fmla="*/ 9256 h 994781"/>
                        <a:gd name="connsiteX9-329" fmla="*/ 17490 w 878180"/>
                        <a:gd name="connsiteY9-330" fmla="*/ 161656 h 994781"/>
                        <a:gd name="connsiteX10-331" fmla="*/ 111470 w 878180"/>
                        <a:gd name="connsiteY10-332" fmla="*/ 494396 h 994781"/>
                        <a:gd name="connsiteX11-333" fmla="*/ 124170 w 878180"/>
                        <a:gd name="connsiteY11-334" fmla="*/ 728076 h 994781"/>
                        <a:gd name="connsiteX12-335" fmla="*/ 131790 w 878180"/>
                        <a:gd name="connsiteY12-336" fmla="*/ 979536 h 994781"/>
                        <a:gd name="connsiteX0-337" fmla="*/ 131790 w 878180"/>
                        <a:gd name="connsiteY0-338" fmla="*/ 980277 h 995522"/>
                        <a:gd name="connsiteX1-339" fmla="*/ 520410 w 878180"/>
                        <a:gd name="connsiteY1-340" fmla="*/ 947257 h 995522"/>
                        <a:gd name="connsiteX2-341" fmla="*/ 830290 w 878180"/>
                        <a:gd name="connsiteY2-342" fmla="*/ 779617 h 995522"/>
                        <a:gd name="connsiteX3-343" fmla="*/ 873470 w 878180"/>
                        <a:gd name="connsiteY3-344" fmla="*/ 431637 h 995522"/>
                        <a:gd name="connsiteX4-345" fmla="*/ 792190 w 878180"/>
                        <a:gd name="connsiteY4-346" fmla="*/ 186527 h 995522"/>
                        <a:gd name="connsiteX5-347" fmla="*/ 576290 w 878180"/>
                        <a:gd name="connsiteY5-348" fmla="*/ 222087 h 995522"/>
                        <a:gd name="connsiteX6-349" fmla="*/ 340070 w 878180"/>
                        <a:gd name="connsiteY6-350" fmla="*/ 134457 h 995522"/>
                        <a:gd name="connsiteX7-351" fmla="*/ 131790 w 878180"/>
                        <a:gd name="connsiteY7-352" fmla="*/ 27777 h 995522"/>
                        <a:gd name="connsiteX8-353" fmla="*/ 12410 w 878180"/>
                        <a:gd name="connsiteY8-354" fmla="*/ 9997 h 995522"/>
                        <a:gd name="connsiteX9-355" fmla="*/ 17490 w 878180"/>
                        <a:gd name="connsiteY9-356" fmla="*/ 162397 h 995522"/>
                        <a:gd name="connsiteX10-357" fmla="*/ 111470 w 878180"/>
                        <a:gd name="connsiteY10-358" fmla="*/ 495137 h 995522"/>
                        <a:gd name="connsiteX11-359" fmla="*/ 124170 w 878180"/>
                        <a:gd name="connsiteY11-360" fmla="*/ 728817 h 995522"/>
                        <a:gd name="connsiteX12-361" fmla="*/ 131790 w 878180"/>
                        <a:gd name="connsiteY12-362" fmla="*/ 980277 h 995522"/>
                        <a:gd name="connsiteX0-363" fmla="*/ 131790 w 878180"/>
                        <a:gd name="connsiteY0-364" fmla="*/ 980277 h 994404"/>
                        <a:gd name="connsiteX1-365" fmla="*/ 520410 w 878180"/>
                        <a:gd name="connsiteY1-366" fmla="*/ 947257 h 994404"/>
                        <a:gd name="connsiteX2-367" fmla="*/ 830290 w 878180"/>
                        <a:gd name="connsiteY2-368" fmla="*/ 779617 h 994404"/>
                        <a:gd name="connsiteX3-369" fmla="*/ 873470 w 878180"/>
                        <a:gd name="connsiteY3-370" fmla="*/ 431637 h 994404"/>
                        <a:gd name="connsiteX4-371" fmla="*/ 792190 w 878180"/>
                        <a:gd name="connsiteY4-372" fmla="*/ 186527 h 994404"/>
                        <a:gd name="connsiteX5-373" fmla="*/ 576290 w 878180"/>
                        <a:gd name="connsiteY5-374" fmla="*/ 222087 h 994404"/>
                        <a:gd name="connsiteX6-375" fmla="*/ 340070 w 878180"/>
                        <a:gd name="connsiteY6-376" fmla="*/ 134457 h 994404"/>
                        <a:gd name="connsiteX7-377" fmla="*/ 131790 w 878180"/>
                        <a:gd name="connsiteY7-378" fmla="*/ 27777 h 994404"/>
                        <a:gd name="connsiteX8-379" fmla="*/ 12410 w 878180"/>
                        <a:gd name="connsiteY8-380" fmla="*/ 9997 h 994404"/>
                        <a:gd name="connsiteX9-381" fmla="*/ 17490 w 878180"/>
                        <a:gd name="connsiteY9-382" fmla="*/ 162397 h 994404"/>
                        <a:gd name="connsiteX10-383" fmla="*/ 111470 w 878180"/>
                        <a:gd name="connsiteY10-384" fmla="*/ 495137 h 994404"/>
                        <a:gd name="connsiteX11-385" fmla="*/ 147030 w 878180"/>
                        <a:gd name="connsiteY11-386" fmla="*/ 744057 h 994404"/>
                        <a:gd name="connsiteX12-387" fmla="*/ 131790 w 878180"/>
                        <a:gd name="connsiteY12-388" fmla="*/ 980277 h 994404"/>
                        <a:gd name="connsiteX0-389" fmla="*/ 131790 w 878180"/>
                        <a:gd name="connsiteY0-390" fmla="*/ 980277 h 993845"/>
                        <a:gd name="connsiteX1-391" fmla="*/ 520410 w 878180"/>
                        <a:gd name="connsiteY1-392" fmla="*/ 947257 h 993845"/>
                        <a:gd name="connsiteX2-393" fmla="*/ 830290 w 878180"/>
                        <a:gd name="connsiteY2-394" fmla="*/ 779617 h 993845"/>
                        <a:gd name="connsiteX3-395" fmla="*/ 873470 w 878180"/>
                        <a:gd name="connsiteY3-396" fmla="*/ 431637 h 993845"/>
                        <a:gd name="connsiteX4-397" fmla="*/ 792190 w 878180"/>
                        <a:gd name="connsiteY4-398" fmla="*/ 186527 h 993845"/>
                        <a:gd name="connsiteX5-399" fmla="*/ 576290 w 878180"/>
                        <a:gd name="connsiteY5-400" fmla="*/ 222087 h 993845"/>
                        <a:gd name="connsiteX6-401" fmla="*/ 340070 w 878180"/>
                        <a:gd name="connsiteY6-402" fmla="*/ 134457 h 993845"/>
                        <a:gd name="connsiteX7-403" fmla="*/ 131790 w 878180"/>
                        <a:gd name="connsiteY7-404" fmla="*/ 27777 h 993845"/>
                        <a:gd name="connsiteX8-405" fmla="*/ 12410 w 878180"/>
                        <a:gd name="connsiteY8-406" fmla="*/ 9997 h 993845"/>
                        <a:gd name="connsiteX9-407" fmla="*/ 17490 w 878180"/>
                        <a:gd name="connsiteY9-408" fmla="*/ 162397 h 993845"/>
                        <a:gd name="connsiteX10-409" fmla="*/ 111470 w 878180"/>
                        <a:gd name="connsiteY10-410" fmla="*/ 495137 h 993845"/>
                        <a:gd name="connsiteX11-411" fmla="*/ 135600 w 878180"/>
                        <a:gd name="connsiteY11-412" fmla="*/ 751677 h 993845"/>
                        <a:gd name="connsiteX12-413" fmla="*/ 131790 w 878180"/>
                        <a:gd name="connsiteY12-414" fmla="*/ 980277 h 993845"/>
                        <a:gd name="connsiteX0-415" fmla="*/ 154650 w 878180"/>
                        <a:gd name="connsiteY0-416" fmla="*/ 987897 h 1000223"/>
                        <a:gd name="connsiteX1-417" fmla="*/ 520410 w 878180"/>
                        <a:gd name="connsiteY1-418" fmla="*/ 947257 h 1000223"/>
                        <a:gd name="connsiteX2-419" fmla="*/ 830290 w 878180"/>
                        <a:gd name="connsiteY2-420" fmla="*/ 779617 h 1000223"/>
                        <a:gd name="connsiteX3-421" fmla="*/ 873470 w 878180"/>
                        <a:gd name="connsiteY3-422" fmla="*/ 431637 h 1000223"/>
                        <a:gd name="connsiteX4-423" fmla="*/ 792190 w 878180"/>
                        <a:gd name="connsiteY4-424" fmla="*/ 186527 h 1000223"/>
                        <a:gd name="connsiteX5-425" fmla="*/ 576290 w 878180"/>
                        <a:gd name="connsiteY5-426" fmla="*/ 222087 h 1000223"/>
                        <a:gd name="connsiteX6-427" fmla="*/ 340070 w 878180"/>
                        <a:gd name="connsiteY6-428" fmla="*/ 134457 h 1000223"/>
                        <a:gd name="connsiteX7-429" fmla="*/ 131790 w 878180"/>
                        <a:gd name="connsiteY7-430" fmla="*/ 27777 h 1000223"/>
                        <a:gd name="connsiteX8-431" fmla="*/ 12410 w 878180"/>
                        <a:gd name="connsiteY8-432" fmla="*/ 9997 h 1000223"/>
                        <a:gd name="connsiteX9-433" fmla="*/ 17490 w 878180"/>
                        <a:gd name="connsiteY9-434" fmla="*/ 162397 h 1000223"/>
                        <a:gd name="connsiteX10-435" fmla="*/ 111470 w 878180"/>
                        <a:gd name="connsiteY10-436" fmla="*/ 495137 h 1000223"/>
                        <a:gd name="connsiteX11-437" fmla="*/ 135600 w 878180"/>
                        <a:gd name="connsiteY11-438" fmla="*/ 751677 h 1000223"/>
                        <a:gd name="connsiteX12-439" fmla="*/ 154650 w 878180"/>
                        <a:gd name="connsiteY12-440" fmla="*/ 987897 h 1000223"/>
                        <a:gd name="connsiteX0-441" fmla="*/ 154650 w 878180"/>
                        <a:gd name="connsiteY0-442" fmla="*/ 984087 h 997007"/>
                        <a:gd name="connsiteX1-443" fmla="*/ 520410 w 878180"/>
                        <a:gd name="connsiteY1-444" fmla="*/ 947257 h 997007"/>
                        <a:gd name="connsiteX2-445" fmla="*/ 830290 w 878180"/>
                        <a:gd name="connsiteY2-446" fmla="*/ 779617 h 997007"/>
                        <a:gd name="connsiteX3-447" fmla="*/ 873470 w 878180"/>
                        <a:gd name="connsiteY3-448" fmla="*/ 431637 h 997007"/>
                        <a:gd name="connsiteX4-449" fmla="*/ 792190 w 878180"/>
                        <a:gd name="connsiteY4-450" fmla="*/ 186527 h 997007"/>
                        <a:gd name="connsiteX5-451" fmla="*/ 576290 w 878180"/>
                        <a:gd name="connsiteY5-452" fmla="*/ 222087 h 997007"/>
                        <a:gd name="connsiteX6-453" fmla="*/ 340070 w 878180"/>
                        <a:gd name="connsiteY6-454" fmla="*/ 134457 h 997007"/>
                        <a:gd name="connsiteX7-455" fmla="*/ 131790 w 878180"/>
                        <a:gd name="connsiteY7-456" fmla="*/ 27777 h 997007"/>
                        <a:gd name="connsiteX8-457" fmla="*/ 12410 w 878180"/>
                        <a:gd name="connsiteY8-458" fmla="*/ 9997 h 997007"/>
                        <a:gd name="connsiteX9-459" fmla="*/ 17490 w 878180"/>
                        <a:gd name="connsiteY9-460" fmla="*/ 162397 h 997007"/>
                        <a:gd name="connsiteX10-461" fmla="*/ 111470 w 878180"/>
                        <a:gd name="connsiteY10-462" fmla="*/ 495137 h 997007"/>
                        <a:gd name="connsiteX11-463" fmla="*/ 135600 w 878180"/>
                        <a:gd name="connsiteY11-464" fmla="*/ 751677 h 997007"/>
                        <a:gd name="connsiteX12-465" fmla="*/ 154650 w 878180"/>
                        <a:gd name="connsiteY12-466" fmla="*/ 984087 h 997007"/>
                        <a:gd name="connsiteX0-467" fmla="*/ 154650 w 879308"/>
                        <a:gd name="connsiteY0-468" fmla="*/ 984087 h 997007"/>
                        <a:gd name="connsiteX1-469" fmla="*/ 520410 w 879308"/>
                        <a:gd name="connsiteY1-470" fmla="*/ 947257 h 997007"/>
                        <a:gd name="connsiteX2-471" fmla="*/ 830290 w 879308"/>
                        <a:gd name="connsiteY2-472" fmla="*/ 779617 h 997007"/>
                        <a:gd name="connsiteX3-473" fmla="*/ 873470 w 879308"/>
                        <a:gd name="connsiteY3-474" fmla="*/ 431637 h 997007"/>
                        <a:gd name="connsiteX4-475" fmla="*/ 776950 w 879308"/>
                        <a:gd name="connsiteY4-476" fmla="*/ 182717 h 997007"/>
                        <a:gd name="connsiteX5-477" fmla="*/ 576290 w 879308"/>
                        <a:gd name="connsiteY5-478" fmla="*/ 222087 h 997007"/>
                        <a:gd name="connsiteX6-479" fmla="*/ 340070 w 879308"/>
                        <a:gd name="connsiteY6-480" fmla="*/ 134457 h 997007"/>
                        <a:gd name="connsiteX7-481" fmla="*/ 131790 w 879308"/>
                        <a:gd name="connsiteY7-482" fmla="*/ 27777 h 997007"/>
                        <a:gd name="connsiteX8-483" fmla="*/ 12410 w 879308"/>
                        <a:gd name="connsiteY8-484" fmla="*/ 9997 h 997007"/>
                        <a:gd name="connsiteX9-485" fmla="*/ 17490 w 879308"/>
                        <a:gd name="connsiteY9-486" fmla="*/ 162397 h 997007"/>
                        <a:gd name="connsiteX10-487" fmla="*/ 111470 w 879308"/>
                        <a:gd name="connsiteY10-488" fmla="*/ 495137 h 997007"/>
                        <a:gd name="connsiteX11-489" fmla="*/ 135600 w 879308"/>
                        <a:gd name="connsiteY11-490" fmla="*/ 751677 h 997007"/>
                        <a:gd name="connsiteX12-491" fmla="*/ 154650 w 879308"/>
                        <a:gd name="connsiteY12-492" fmla="*/ 984087 h 997007"/>
                        <a:gd name="connsiteX0-493" fmla="*/ 154650 w 879308"/>
                        <a:gd name="connsiteY0-494" fmla="*/ 983749 h 996669"/>
                        <a:gd name="connsiteX1-495" fmla="*/ 520410 w 879308"/>
                        <a:gd name="connsiteY1-496" fmla="*/ 946919 h 996669"/>
                        <a:gd name="connsiteX2-497" fmla="*/ 830290 w 879308"/>
                        <a:gd name="connsiteY2-498" fmla="*/ 779279 h 996669"/>
                        <a:gd name="connsiteX3-499" fmla="*/ 873470 w 879308"/>
                        <a:gd name="connsiteY3-500" fmla="*/ 431299 h 996669"/>
                        <a:gd name="connsiteX4-501" fmla="*/ 776950 w 879308"/>
                        <a:gd name="connsiteY4-502" fmla="*/ 182379 h 996669"/>
                        <a:gd name="connsiteX5-503" fmla="*/ 576290 w 879308"/>
                        <a:gd name="connsiteY5-504" fmla="*/ 221749 h 996669"/>
                        <a:gd name="connsiteX6-505" fmla="*/ 340070 w 879308"/>
                        <a:gd name="connsiteY6-506" fmla="*/ 123959 h 996669"/>
                        <a:gd name="connsiteX7-507" fmla="*/ 131790 w 879308"/>
                        <a:gd name="connsiteY7-508" fmla="*/ 27439 h 996669"/>
                        <a:gd name="connsiteX8-509" fmla="*/ 12410 w 879308"/>
                        <a:gd name="connsiteY8-510" fmla="*/ 9659 h 996669"/>
                        <a:gd name="connsiteX9-511" fmla="*/ 17490 w 879308"/>
                        <a:gd name="connsiteY9-512" fmla="*/ 162059 h 996669"/>
                        <a:gd name="connsiteX10-513" fmla="*/ 111470 w 879308"/>
                        <a:gd name="connsiteY10-514" fmla="*/ 494799 h 996669"/>
                        <a:gd name="connsiteX11-515" fmla="*/ 135600 w 879308"/>
                        <a:gd name="connsiteY11-516" fmla="*/ 751339 h 996669"/>
                        <a:gd name="connsiteX12-517" fmla="*/ 154650 w 879308"/>
                        <a:gd name="connsiteY12-518" fmla="*/ 983749 h 996669"/>
                        <a:gd name="connsiteX0-519" fmla="*/ 154650 w 879308"/>
                        <a:gd name="connsiteY0-520" fmla="*/ 983749 h 996669"/>
                        <a:gd name="connsiteX1-521" fmla="*/ 520410 w 879308"/>
                        <a:gd name="connsiteY1-522" fmla="*/ 946919 h 996669"/>
                        <a:gd name="connsiteX2-523" fmla="*/ 830290 w 879308"/>
                        <a:gd name="connsiteY2-524" fmla="*/ 779279 h 996669"/>
                        <a:gd name="connsiteX3-525" fmla="*/ 873470 w 879308"/>
                        <a:gd name="connsiteY3-526" fmla="*/ 431299 h 996669"/>
                        <a:gd name="connsiteX4-527" fmla="*/ 776950 w 879308"/>
                        <a:gd name="connsiteY4-528" fmla="*/ 182379 h 996669"/>
                        <a:gd name="connsiteX5-529" fmla="*/ 578830 w 879308"/>
                        <a:gd name="connsiteY5-530" fmla="*/ 203969 h 996669"/>
                        <a:gd name="connsiteX6-531" fmla="*/ 340070 w 879308"/>
                        <a:gd name="connsiteY6-532" fmla="*/ 123959 h 996669"/>
                        <a:gd name="connsiteX7-533" fmla="*/ 131790 w 879308"/>
                        <a:gd name="connsiteY7-534" fmla="*/ 27439 h 996669"/>
                        <a:gd name="connsiteX8-535" fmla="*/ 12410 w 879308"/>
                        <a:gd name="connsiteY8-536" fmla="*/ 9659 h 996669"/>
                        <a:gd name="connsiteX9-537" fmla="*/ 17490 w 879308"/>
                        <a:gd name="connsiteY9-538" fmla="*/ 162059 h 996669"/>
                        <a:gd name="connsiteX10-539" fmla="*/ 111470 w 879308"/>
                        <a:gd name="connsiteY10-540" fmla="*/ 494799 h 996669"/>
                        <a:gd name="connsiteX11-541" fmla="*/ 135600 w 879308"/>
                        <a:gd name="connsiteY11-542" fmla="*/ 751339 h 996669"/>
                        <a:gd name="connsiteX12-543" fmla="*/ 154650 w 879308"/>
                        <a:gd name="connsiteY12-544" fmla="*/ 983749 h 99666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  <a:cxn ang="0">
                          <a:pos x="connsiteX9-19" y="connsiteY9-20"/>
                        </a:cxn>
                        <a:cxn ang="0">
                          <a:pos x="connsiteX10-21" y="connsiteY10-22"/>
                        </a:cxn>
                        <a:cxn ang="0">
                          <a:pos x="connsiteX11-23" y="connsiteY11-24"/>
                        </a:cxn>
                        <a:cxn ang="0">
                          <a:pos x="connsiteX12-49" y="connsiteY12-50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/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-1" fmla="*/ 16160 w 239574"/>
                        <a:gd name="connsiteY0-2" fmla="*/ 1830 h 499368"/>
                        <a:gd name="connsiteX1-3" fmla="*/ 170465 w 239574"/>
                        <a:gd name="connsiteY1-4" fmla="*/ 163755 h 499368"/>
                        <a:gd name="connsiteX2-5" fmla="*/ 239045 w 239574"/>
                        <a:gd name="connsiteY2-6" fmla="*/ 422835 h 499368"/>
                        <a:gd name="connsiteX3-7" fmla="*/ 138080 w 239574"/>
                        <a:gd name="connsiteY3-8" fmla="*/ 499035 h 499368"/>
                        <a:gd name="connsiteX4-9" fmla="*/ 111410 w 239574"/>
                        <a:gd name="connsiteY4-10" fmla="*/ 401880 h 499368"/>
                        <a:gd name="connsiteX5-11" fmla="*/ 71405 w 239574"/>
                        <a:gd name="connsiteY5-12" fmla="*/ 257100 h 499368"/>
                        <a:gd name="connsiteX6-13" fmla="*/ 33305 w 239574"/>
                        <a:gd name="connsiteY6-14" fmla="*/ 165660 h 499368"/>
                        <a:gd name="connsiteX7-15" fmla="*/ 6635 w 239574"/>
                        <a:gd name="connsiteY7-16" fmla="*/ 81840 h 499368"/>
                        <a:gd name="connsiteX8-17" fmla="*/ 16160 w 239574"/>
                        <a:gd name="connsiteY8-18" fmla="*/ 1830 h 499368"/>
                        <a:gd name="connsiteX0-19" fmla="*/ 24936 w 248350"/>
                        <a:gd name="connsiteY0-20" fmla="*/ 6204 h 503742"/>
                        <a:gd name="connsiteX1-21" fmla="*/ 179241 w 248350"/>
                        <a:gd name="connsiteY1-22" fmla="*/ 168129 h 503742"/>
                        <a:gd name="connsiteX2-23" fmla="*/ 247821 w 248350"/>
                        <a:gd name="connsiteY2-24" fmla="*/ 427209 h 503742"/>
                        <a:gd name="connsiteX3-25" fmla="*/ 146856 w 248350"/>
                        <a:gd name="connsiteY3-26" fmla="*/ 503409 h 503742"/>
                        <a:gd name="connsiteX4-27" fmla="*/ 120186 w 248350"/>
                        <a:gd name="connsiteY4-28" fmla="*/ 406254 h 503742"/>
                        <a:gd name="connsiteX5-29" fmla="*/ 80181 w 248350"/>
                        <a:gd name="connsiteY5-30" fmla="*/ 261474 h 503742"/>
                        <a:gd name="connsiteX6-31" fmla="*/ 42081 w 248350"/>
                        <a:gd name="connsiteY6-32" fmla="*/ 170034 h 503742"/>
                        <a:gd name="connsiteX7-33" fmla="*/ 15411 w 248350"/>
                        <a:gd name="connsiteY7-34" fmla="*/ 86214 h 503742"/>
                        <a:gd name="connsiteX8-35" fmla="*/ 170 w 248350"/>
                        <a:gd name="connsiteY8-36" fmla="*/ 38588 h 503742"/>
                        <a:gd name="connsiteX9" fmla="*/ 24936 w 248350"/>
                        <a:gd name="connsiteY9" fmla="*/ 6204 h 503742"/>
                        <a:gd name="connsiteX0-37" fmla="*/ 24936 w 248585"/>
                        <a:gd name="connsiteY0-38" fmla="*/ 6204 h 509409"/>
                        <a:gd name="connsiteX1-39" fmla="*/ 179241 w 248585"/>
                        <a:gd name="connsiteY1-40" fmla="*/ 168129 h 509409"/>
                        <a:gd name="connsiteX2-41" fmla="*/ 247821 w 248585"/>
                        <a:gd name="connsiteY2-42" fmla="*/ 427209 h 509409"/>
                        <a:gd name="connsiteX3-43" fmla="*/ 139236 w 248585"/>
                        <a:gd name="connsiteY3-44" fmla="*/ 509124 h 509409"/>
                        <a:gd name="connsiteX4-45" fmla="*/ 120186 w 248585"/>
                        <a:gd name="connsiteY4-46" fmla="*/ 406254 h 509409"/>
                        <a:gd name="connsiteX5-47" fmla="*/ 80181 w 248585"/>
                        <a:gd name="connsiteY5-48" fmla="*/ 261474 h 509409"/>
                        <a:gd name="connsiteX6-49" fmla="*/ 42081 w 248585"/>
                        <a:gd name="connsiteY6-50" fmla="*/ 170034 h 509409"/>
                        <a:gd name="connsiteX7-51" fmla="*/ 15411 w 248585"/>
                        <a:gd name="connsiteY7-52" fmla="*/ 86214 h 509409"/>
                        <a:gd name="connsiteX8-53" fmla="*/ 170 w 248585"/>
                        <a:gd name="connsiteY8-54" fmla="*/ 38588 h 509409"/>
                        <a:gd name="connsiteX9-55" fmla="*/ 24936 w 248585"/>
                        <a:gd name="connsiteY9-56" fmla="*/ 6204 h 509409"/>
                        <a:gd name="connsiteX0-57" fmla="*/ 24936 w 248585"/>
                        <a:gd name="connsiteY0-58" fmla="*/ 6204 h 513448"/>
                        <a:gd name="connsiteX1-59" fmla="*/ 179241 w 248585"/>
                        <a:gd name="connsiteY1-60" fmla="*/ 168129 h 513448"/>
                        <a:gd name="connsiteX2-61" fmla="*/ 247821 w 248585"/>
                        <a:gd name="connsiteY2-62" fmla="*/ 427209 h 513448"/>
                        <a:gd name="connsiteX3-63" fmla="*/ 139236 w 248585"/>
                        <a:gd name="connsiteY3-64" fmla="*/ 509124 h 513448"/>
                        <a:gd name="connsiteX4-65" fmla="*/ 131615 w 248585"/>
                        <a:gd name="connsiteY4-66" fmla="*/ 491978 h 513448"/>
                        <a:gd name="connsiteX5-67" fmla="*/ 120186 w 248585"/>
                        <a:gd name="connsiteY5-68" fmla="*/ 406254 h 513448"/>
                        <a:gd name="connsiteX6-69" fmla="*/ 80181 w 248585"/>
                        <a:gd name="connsiteY6-70" fmla="*/ 261474 h 513448"/>
                        <a:gd name="connsiteX7-71" fmla="*/ 42081 w 248585"/>
                        <a:gd name="connsiteY7-72" fmla="*/ 170034 h 513448"/>
                        <a:gd name="connsiteX8-73" fmla="*/ 15411 w 248585"/>
                        <a:gd name="connsiteY8-74" fmla="*/ 86214 h 513448"/>
                        <a:gd name="connsiteX9-75" fmla="*/ 170 w 248585"/>
                        <a:gd name="connsiteY9-76" fmla="*/ 38588 h 513448"/>
                        <a:gd name="connsiteX10" fmla="*/ 24936 w 248585"/>
                        <a:gd name="connsiteY10" fmla="*/ 6204 h 513448"/>
                        <a:gd name="connsiteX0-77" fmla="*/ 24936 w 248244"/>
                        <a:gd name="connsiteY0-78" fmla="*/ 6204 h 513448"/>
                        <a:gd name="connsiteX1-79" fmla="*/ 179241 w 248244"/>
                        <a:gd name="connsiteY1-80" fmla="*/ 168129 h 513448"/>
                        <a:gd name="connsiteX2-81" fmla="*/ 247821 w 248244"/>
                        <a:gd name="connsiteY2-82" fmla="*/ 427209 h 513448"/>
                        <a:gd name="connsiteX3-83" fmla="*/ 150666 w 248244"/>
                        <a:gd name="connsiteY3-84" fmla="*/ 509124 h 513448"/>
                        <a:gd name="connsiteX4-85" fmla="*/ 131615 w 248244"/>
                        <a:gd name="connsiteY4-86" fmla="*/ 491978 h 513448"/>
                        <a:gd name="connsiteX5-87" fmla="*/ 120186 w 248244"/>
                        <a:gd name="connsiteY5-88" fmla="*/ 406254 h 513448"/>
                        <a:gd name="connsiteX6-89" fmla="*/ 80181 w 248244"/>
                        <a:gd name="connsiteY6-90" fmla="*/ 261474 h 513448"/>
                        <a:gd name="connsiteX7-91" fmla="*/ 42081 w 248244"/>
                        <a:gd name="connsiteY7-92" fmla="*/ 170034 h 513448"/>
                        <a:gd name="connsiteX8-93" fmla="*/ 15411 w 248244"/>
                        <a:gd name="connsiteY8-94" fmla="*/ 86214 h 513448"/>
                        <a:gd name="connsiteX9-95" fmla="*/ 170 w 248244"/>
                        <a:gd name="connsiteY9-96" fmla="*/ 38588 h 513448"/>
                        <a:gd name="connsiteX10-97" fmla="*/ 24936 w 248244"/>
                        <a:gd name="connsiteY10-98" fmla="*/ 6204 h 513448"/>
                        <a:gd name="connsiteX0-99" fmla="*/ 25104 w 248412"/>
                        <a:gd name="connsiteY0-100" fmla="*/ 6204 h 513448"/>
                        <a:gd name="connsiteX1-101" fmla="*/ 179409 w 248412"/>
                        <a:gd name="connsiteY1-102" fmla="*/ 168129 h 513448"/>
                        <a:gd name="connsiteX2-103" fmla="*/ 247989 w 248412"/>
                        <a:gd name="connsiteY2-104" fmla="*/ 427209 h 513448"/>
                        <a:gd name="connsiteX3-105" fmla="*/ 150834 w 248412"/>
                        <a:gd name="connsiteY3-106" fmla="*/ 509124 h 513448"/>
                        <a:gd name="connsiteX4-107" fmla="*/ 131783 w 248412"/>
                        <a:gd name="connsiteY4-108" fmla="*/ 491978 h 513448"/>
                        <a:gd name="connsiteX5-109" fmla="*/ 120354 w 248412"/>
                        <a:gd name="connsiteY5-110" fmla="*/ 406254 h 513448"/>
                        <a:gd name="connsiteX6-111" fmla="*/ 80349 w 248412"/>
                        <a:gd name="connsiteY6-112" fmla="*/ 261474 h 513448"/>
                        <a:gd name="connsiteX7-113" fmla="*/ 42249 w 248412"/>
                        <a:gd name="connsiteY7-114" fmla="*/ 170034 h 513448"/>
                        <a:gd name="connsiteX8-115" fmla="*/ 9864 w 248412"/>
                        <a:gd name="connsiteY8-116" fmla="*/ 84309 h 513448"/>
                        <a:gd name="connsiteX9-117" fmla="*/ 338 w 248412"/>
                        <a:gd name="connsiteY9-118" fmla="*/ 38588 h 513448"/>
                        <a:gd name="connsiteX10-119" fmla="*/ 25104 w 248412"/>
                        <a:gd name="connsiteY10-120" fmla="*/ 6204 h 513448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  <a:cxn ang="0">
                          <a:pos x="connsiteX9-55" y="connsiteY9-56"/>
                        </a:cxn>
                        <a:cxn ang="0">
                          <a:pos x="connsiteX10-97" y="connsiteY10-98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/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/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/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-1" fmla="*/ 25979 w 512796"/>
                            <a:gd name="connsiteY0-2" fmla="*/ 45738 h 183163"/>
                            <a:gd name="connsiteX1-3" fmla="*/ 3119 w 512796"/>
                            <a:gd name="connsiteY1-4" fmla="*/ 99078 h 183163"/>
                            <a:gd name="connsiteX2-5" fmla="*/ 86939 w 512796"/>
                            <a:gd name="connsiteY2-6" fmla="*/ 167658 h 183163"/>
                            <a:gd name="connsiteX3-7" fmla="*/ 239339 w 512796"/>
                            <a:gd name="connsiteY3-8" fmla="*/ 99078 h 183163"/>
                            <a:gd name="connsiteX4-9" fmla="*/ 262199 w 512796"/>
                            <a:gd name="connsiteY4-10" fmla="*/ 18 h 183163"/>
                            <a:gd name="connsiteX5-11" fmla="*/ 262188 w 512796"/>
                            <a:gd name="connsiteY5-12" fmla="*/ 107103 h 183163"/>
                            <a:gd name="connsiteX6-13" fmla="*/ 361259 w 512796"/>
                            <a:gd name="connsiteY6-14" fmla="*/ 182898 h 183163"/>
                            <a:gd name="connsiteX7-15" fmla="*/ 506039 w 512796"/>
                            <a:gd name="connsiteY7-16" fmla="*/ 129558 h 183163"/>
                            <a:gd name="connsiteX8-17" fmla="*/ 475559 w 512796"/>
                            <a:gd name="connsiteY8-18" fmla="*/ 60978 h 183163"/>
                            <a:gd name="connsiteX0-19" fmla="*/ 25979 w 505781"/>
                            <a:gd name="connsiteY0-20" fmla="*/ 45738 h 184207"/>
                            <a:gd name="connsiteX1-21" fmla="*/ 3119 w 505781"/>
                            <a:gd name="connsiteY1-22" fmla="*/ 99078 h 184207"/>
                            <a:gd name="connsiteX2-23" fmla="*/ 86939 w 505781"/>
                            <a:gd name="connsiteY2-24" fmla="*/ 167658 h 184207"/>
                            <a:gd name="connsiteX3-25" fmla="*/ 239339 w 505781"/>
                            <a:gd name="connsiteY3-26" fmla="*/ 99078 h 184207"/>
                            <a:gd name="connsiteX4-27" fmla="*/ 262199 w 505781"/>
                            <a:gd name="connsiteY4-28" fmla="*/ 18 h 184207"/>
                            <a:gd name="connsiteX5-29" fmla="*/ 262188 w 505781"/>
                            <a:gd name="connsiteY5-30" fmla="*/ 107103 h 184207"/>
                            <a:gd name="connsiteX6-31" fmla="*/ 361259 w 505781"/>
                            <a:gd name="connsiteY6-32" fmla="*/ 182898 h 184207"/>
                            <a:gd name="connsiteX7-33" fmla="*/ 497419 w 505781"/>
                            <a:gd name="connsiteY7-34" fmla="*/ 148177 h 184207"/>
                            <a:gd name="connsiteX8-35" fmla="*/ 475559 w 505781"/>
                            <a:gd name="connsiteY8-36" fmla="*/ 60978 h 184207"/>
                            <a:gd name="connsiteX0-37" fmla="*/ 27273 w 507075"/>
                            <a:gd name="connsiteY0-38" fmla="*/ 45738 h 184207"/>
                            <a:gd name="connsiteX1-39" fmla="*/ 4413 w 507075"/>
                            <a:gd name="connsiteY1-40" fmla="*/ 99078 h 184207"/>
                            <a:gd name="connsiteX2-41" fmla="*/ 107458 w 507075"/>
                            <a:gd name="connsiteY2-42" fmla="*/ 164864 h 184207"/>
                            <a:gd name="connsiteX3-43" fmla="*/ 240633 w 507075"/>
                            <a:gd name="connsiteY3-44" fmla="*/ 99078 h 184207"/>
                            <a:gd name="connsiteX4-45" fmla="*/ 263493 w 507075"/>
                            <a:gd name="connsiteY4-46" fmla="*/ 18 h 184207"/>
                            <a:gd name="connsiteX5-47" fmla="*/ 263482 w 507075"/>
                            <a:gd name="connsiteY5-48" fmla="*/ 107103 h 184207"/>
                            <a:gd name="connsiteX6-49" fmla="*/ 362553 w 507075"/>
                            <a:gd name="connsiteY6-50" fmla="*/ 182898 h 184207"/>
                            <a:gd name="connsiteX7-51" fmla="*/ 498713 w 507075"/>
                            <a:gd name="connsiteY7-52" fmla="*/ 148177 h 184207"/>
                            <a:gd name="connsiteX8-53" fmla="*/ 476853 w 507075"/>
                            <a:gd name="connsiteY8-54" fmla="*/ 60978 h 184207"/>
                            <a:gd name="connsiteX0-55" fmla="*/ 18837 w 498639"/>
                            <a:gd name="connsiteY0-56" fmla="*/ 45738 h 184207"/>
                            <a:gd name="connsiteX1-57" fmla="*/ 6379 w 498639"/>
                            <a:gd name="connsiteY1-58" fmla="*/ 118708 h 184207"/>
                            <a:gd name="connsiteX2-59" fmla="*/ 99022 w 498639"/>
                            <a:gd name="connsiteY2-60" fmla="*/ 164864 h 184207"/>
                            <a:gd name="connsiteX3-61" fmla="*/ 232197 w 498639"/>
                            <a:gd name="connsiteY3-62" fmla="*/ 99078 h 184207"/>
                            <a:gd name="connsiteX4-63" fmla="*/ 255057 w 498639"/>
                            <a:gd name="connsiteY4-64" fmla="*/ 18 h 184207"/>
                            <a:gd name="connsiteX5-65" fmla="*/ 255046 w 498639"/>
                            <a:gd name="connsiteY5-66" fmla="*/ 107103 h 184207"/>
                            <a:gd name="connsiteX6-67" fmla="*/ 354117 w 498639"/>
                            <a:gd name="connsiteY6-68" fmla="*/ 182898 h 184207"/>
                            <a:gd name="connsiteX7-69" fmla="*/ 490277 w 498639"/>
                            <a:gd name="connsiteY7-70" fmla="*/ 148177 h 184207"/>
                            <a:gd name="connsiteX8-71" fmla="*/ 468417 w 498639"/>
                            <a:gd name="connsiteY8-72" fmla="*/ 60978 h 184207"/>
                            <a:gd name="connsiteX0-73" fmla="*/ 18837 w 490561"/>
                            <a:gd name="connsiteY0-74" fmla="*/ 45738 h 184149"/>
                            <a:gd name="connsiteX1-75" fmla="*/ 6379 w 490561"/>
                            <a:gd name="connsiteY1-76" fmla="*/ 118708 h 184149"/>
                            <a:gd name="connsiteX2-77" fmla="*/ 99022 w 490561"/>
                            <a:gd name="connsiteY2-78" fmla="*/ 164864 h 184149"/>
                            <a:gd name="connsiteX3-79" fmla="*/ 232197 w 490561"/>
                            <a:gd name="connsiteY3-80" fmla="*/ 99078 h 184149"/>
                            <a:gd name="connsiteX4-81" fmla="*/ 255057 w 490561"/>
                            <a:gd name="connsiteY4-82" fmla="*/ 18 h 184149"/>
                            <a:gd name="connsiteX5-83" fmla="*/ 255046 w 490561"/>
                            <a:gd name="connsiteY5-84" fmla="*/ 107103 h 184149"/>
                            <a:gd name="connsiteX6-85" fmla="*/ 354117 w 490561"/>
                            <a:gd name="connsiteY6-86" fmla="*/ 182898 h 184149"/>
                            <a:gd name="connsiteX7-87" fmla="*/ 478863 w 490561"/>
                            <a:gd name="connsiteY7-88" fmla="*/ 147570 h 184149"/>
                            <a:gd name="connsiteX8-89" fmla="*/ 468417 w 490561"/>
                            <a:gd name="connsiteY8-90" fmla="*/ 60978 h 184149"/>
                          </a:gdLst>
                          <a:ahLst/>
                          <a:cxnLst>
                            <a:cxn ang="0">
                              <a:pos x="connsiteX0-1" y="connsiteY0-2"/>
                            </a:cxn>
                            <a:cxn ang="0">
                              <a:pos x="connsiteX1-3" y="connsiteY1-4"/>
                            </a:cxn>
                            <a:cxn ang="0">
                              <a:pos x="connsiteX2-5" y="connsiteY2-6"/>
                            </a:cxn>
                            <a:cxn ang="0">
                              <a:pos x="connsiteX3-7" y="connsiteY3-8"/>
                            </a:cxn>
                            <a:cxn ang="0">
                              <a:pos x="connsiteX4-9" y="connsiteY4-10"/>
                            </a:cxn>
                            <a:cxn ang="0">
                              <a:pos x="connsiteX5-11" y="connsiteY5-12"/>
                            </a:cxn>
                            <a:cxn ang="0">
                              <a:pos x="connsiteX6-13" y="connsiteY6-14"/>
                            </a:cxn>
                            <a:cxn ang="0">
                              <a:pos x="connsiteX7-15" y="connsiteY7-16"/>
                            </a:cxn>
                            <a:cxn ang="0">
                              <a:pos x="connsiteX8-17" y="connsiteY8-1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/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/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/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/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/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/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/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/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/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/>
                        <p:cNvCxnSpPr/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/>
                        <p:cNvCxnSpPr/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/>
                        <p:cNvCxnSpPr/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/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/>
                        <p:cNvCxnSpPr/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/>
                        <p:cNvCxnSpPr/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/>
                        <p:cNvCxnSpPr/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/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/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-1" fmla="*/ 607973 w 607973"/>
                        <a:gd name="connsiteY0-2" fmla="*/ 618550 h 710118"/>
                        <a:gd name="connsiteX1-3" fmla="*/ 169132 w 607973"/>
                        <a:gd name="connsiteY1-4" fmla="*/ 667477 h 710118"/>
                        <a:gd name="connsiteX2-5" fmla="*/ 8833 w 607973"/>
                        <a:gd name="connsiteY2-6" fmla="*/ 268044 h 710118"/>
                        <a:gd name="connsiteX3-7" fmla="*/ 347372 w 607973"/>
                        <a:gd name="connsiteY3-8" fmla="*/ 0 h 710118"/>
                        <a:gd name="connsiteX4-9" fmla="*/ 607973 w 607973"/>
                        <a:gd name="connsiteY4-10" fmla="*/ 618550 h 710118"/>
                        <a:gd name="connsiteX0-11" fmla="*/ 611711 w 611711"/>
                        <a:gd name="connsiteY0-12" fmla="*/ 617648 h 709680"/>
                        <a:gd name="connsiteX1-13" fmla="*/ 169168 w 611711"/>
                        <a:gd name="connsiteY1-14" fmla="*/ 667477 h 709680"/>
                        <a:gd name="connsiteX2-15" fmla="*/ 8869 w 611711"/>
                        <a:gd name="connsiteY2-16" fmla="*/ 268044 h 709680"/>
                        <a:gd name="connsiteX3-17" fmla="*/ 347408 w 611711"/>
                        <a:gd name="connsiteY3-18" fmla="*/ 0 h 709680"/>
                        <a:gd name="connsiteX4-19" fmla="*/ 611711 w 611711"/>
                        <a:gd name="connsiteY4-20" fmla="*/ 617648 h 709680"/>
                        <a:gd name="connsiteX0-21" fmla="*/ 598454 w 598454"/>
                        <a:gd name="connsiteY0-22" fmla="*/ 626687 h 714203"/>
                        <a:gd name="connsiteX1-23" fmla="*/ 169039 w 598454"/>
                        <a:gd name="connsiteY1-24" fmla="*/ 667477 h 714203"/>
                        <a:gd name="connsiteX2-25" fmla="*/ 8740 w 598454"/>
                        <a:gd name="connsiteY2-26" fmla="*/ 268044 h 714203"/>
                        <a:gd name="connsiteX3-27" fmla="*/ 347279 w 598454"/>
                        <a:gd name="connsiteY3-28" fmla="*/ 0 h 714203"/>
                        <a:gd name="connsiteX4-29" fmla="*/ 598454 w 598454"/>
                        <a:gd name="connsiteY4-30" fmla="*/ 626687 h 714203"/>
                        <a:gd name="connsiteX0-31" fmla="*/ 605585 w 605585"/>
                        <a:gd name="connsiteY0-32" fmla="*/ 627777 h 714770"/>
                        <a:gd name="connsiteX1-33" fmla="*/ 169107 w 605585"/>
                        <a:gd name="connsiteY1-34" fmla="*/ 667477 h 714770"/>
                        <a:gd name="connsiteX2-35" fmla="*/ 8808 w 605585"/>
                        <a:gd name="connsiteY2-36" fmla="*/ 268044 h 714770"/>
                        <a:gd name="connsiteX3-37" fmla="*/ 347347 w 605585"/>
                        <a:gd name="connsiteY3-38" fmla="*/ 0 h 714770"/>
                        <a:gd name="connsiteX4-39" fmla="*/ 605585 w 605585"/>
                        <a:gd name="connsiteY4-40" fmla="*/ 627777 h 71477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/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/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/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-1" fmla="*/ 26860 w 411079"/>
                    <a:gd name="connsiteY0-2" fmla="*/ 468739 h 517478"/>
                    <a:gd name="connsiteX1-3" fmla="*/ 350710 w 411079"/>
                    <a:gd name="connsiteY1-4" fmla="*/ 514459 h 517478"/>
                    <a:gd name="connsiteX2-5" fmla="*/ 369760 w 411079"/>
                    <a:gd name="connsiteY2-6" fmla="*/ 388729 h 517478"/>
                    <a:gd name="connsiteX3-7" fmla="*/ 404050 w 411079"/>
                    <a:gd name="connsiteY3-8" fmla="*/ 205849 h 517478"/>
                    <a:gd name="connsiteX4-9" fmla="*/ 400240 w 411079"/>
                    <a:gd name="connsiteY4-10" fmla="*/ 125839 h 517478"/>
                    <a:gd name="connsiteX5-11" fmla="*/ 293560 w 411079"/>
                    <a:gd name="connsiteY5-12" fmla="*/ 53449 h 517478"/>
                    <a:gd name="connsiteX6-13" fmla="*/ 217360 w 411079"/>
                    <a:gd name="connsiteY6-14" fmla="*/ 15349 h 517478"/>
                    <a:gd name="connsiteX7-15" fmla="*/ 152590 w 411079"/>
                    <a:gd name="connsiteY7-16" fmla="*/ 109 h 517478"/>
                    <a:gd name="connsiteX8-17" fmla="*/ 114490 w 411079"/>
                    <a:gd name="connsiteY8-18" fmla="*/ 11539 h 517478"/>
                    <a:gd name="connsiteX9-19" fmla="*/ 64960 w 411079"/>
                    <a:gd name="connsiteY9-20" fmla="*/ 61069 h 517478"/>
                    <a:gd name="connsiteX10-21" fmla="*/ 26860 w 411079"/>
                    <a:gd name="connsiteY10-22" fmla="*/ 186799 h 517478"/>
                    <a:gd name="connsiteX11-23" fmla="*/ 11620 w 411079"/>
                    <a:gd name="connsiteY11-24" fmla="*/ 274429 h 517478"/>
                    <a:gd name="connsiteX12-25" fmla="*/ 19240 w 411079"/>
                    <a:gd name="connsiteY12-26" fmla="*/ 362059 h 517478"/>
                    <a:gd name="connsiteX13-27" fmla="*/ 26860 w 411079"/>
                    <a:gd name="connsiteY13-28" fmla="*/ 468739 h 517478"/>
                    <a:gd name="connsiteX0-29" fmla="*/ 31691 w 415910"/>
                    <a:gd name="connsiteY0-30" fmla="*/ 468739 h 517478"/>
                    <a:gd name="connsiteX1-31" fmla="*/ 355541 w 415910"/>
                    <a:gd name="connsiteY1-32" fmla="*/ 514459 h 517478"/>
                    <a:gd name="connsiteX2-33" fmla="*/ 374591 w 415910"/>
                    <a:gd name="connsiteY2-34" fmla="*/ 388729 h 517478"/>
                    <a:gd name="connsiteX3-35" fmla="*/ 408881 w 415910"/>
                    <a:gd name="connsiteY3-36" fmla="*/ 205849 h 517478"/>
                    <a:gd name="connsiteX4-37" fmla="*/ 405071 w 415910"/>
                    <a:gd name="connsiteY4-38" fmla="*/ 125839 h 517478"/>
                    <a:gd name="connsiteX5-39" fmla="*/ 298391 w 415910"/>
                    <a:gd name="connsiteY5-40" fmla="*/ 53449 h 517478"/>
                    <a:gd name="connsiteX6-41" fmla="*/ 222191 w 415910"/>
                    <a:gd name="connsiteY6-42" fmla="*/ 15349 h 517478"/>
                    <a:gd name="connsiteX7-43" fmla="*/ 157421 w 415910"/>
                    <a:gd name="connsiteY7-44" fmla="*/ 109 h 517478"/>
                    <a:gd name="connsiteX8-45" fmla="*/ 119321 w 415910"/>
                    <a:gd name="connsiteY8-46" fmla="*/ 11539 h 517478"/>
                    <a:gd name="connsiteX9-47" fmla="*/ 69791 w 415910"/>
                    <a:gd name="connsiteY9-48" fmla="*/ 61069 h 517478"/>
                    <a:gd name="connsiteX10-49" fmla="*/ 31691 w 415910"/>
                    <a:gd name="connsiteY10-50" fmla="*/ 186799 h 517478"/>
                    <a:gd name="connsiteX11-51" fmla="*/ 16451 w 415910"/>
                    <a:gd name="connsiteY11-52" fmla="*/ 274429 h 517478"/>
                    <a:gd name="connsiteX12-53" fmla="*/ 12641 w 415910"/>
                    <a:gd name="connsiteY12-54" fmla="*/ 362059 h 517478"/>
                    <a:gd name="connsiteX13-55" fmla="*/ 31691 w 415910"/>
                    <a:gd name="connsiteY13-56" fmla="*/ 468739 h 517478"/>
                    <a:gd name="connsiteX0-57" fmla="*/ 30633 w 414852"/>
                    <a:gd name="connsiteY0-58" fmla="*/ 468739 h 524727"/>
                    <a:gd name="connsiteX1-59" fmla="*/ 339243 w 414852"/>
                    <a:gd name="connsiteY1-60" fmla="*/ 522079 h 524727"/>
                    <a:gd name="connsiteX2-61" fmla="*/ 373533 w 414852"/>
                    <a:gd name="connsiteY2-62" fmla="*/ 388729 h 524727"/>
                    <a:gd name="connsiteX3-63" fmla="*/ 407823 w 414852"/>
                    <a:gd name="connsiteY3-64" fmla="*/ 205849 h 524727"/>
                    <a:gd name="connsiteX4-65" fmla="*/ 404013 w 414852"/>
                    <a:gd name="connsiteY4-66" fmla="*/ 125839 h 524727"/>
                    <a:gd name="connsiteX5-67" fmla="*/ 297333 w 414852"/>
                    <a:gd name="connsiteY5-68" fmla="*/ 53449 h 524727"/>
                    <a:gd name="connsiteX6-69" fmla="*/ 221133 w 414852"/>
                    <a:gd name="connsiteY6-70" fmla="*/ 15349 h 524727"/>
                    <a:gd name="connsiteX7-71" fmla="*/ 156363 w 414852"/>
                    <a:gd name="connsiteY7-72" fmla="*/ 109 h 524727"/>
                    <a:gd name="connsiteX8-73" fmla="*/ 118263 w 414852"/>
                    <a:gd name="connsiteY8-74" fmla="*/ 11539 h 524727"/>
                    <a:gd name="connsiteX9-75" fmla="*/ 68733 w 414852"/>
                    <a:gd name="connsiteY9-76" fmla="*/ 61069 h 524727"/>
                    <a:gd name="connsiteX10-77" fmla="*/ 30633 w 414852"/>
                    <a:gd name="connsiteY10-78" fmla="*/ 186799 h 524727"/>
                    <a:gd name="connsiteX11-79" fmla="*/ 15393 w 414852"/>
                    <a:gd name="connsiteY11-80" fmla="*/ 274429 h 524727"/>
                    <a:gd name="connsiteX12-81" fmla="*/ 11583 w 414852"/>
                    <a:gd name="connsiteY12-82" fmla="*/ 362059 h 524727"/>
                    <a:gd name="connsiteX13-83" fmla="*/ 30633 w 414852"/>
                    <a:gd name="connsiteY13-84" fmla="*/ 468739 h 524727"/>
                    <a:gd name="connsiteX0-85" fmla="*/ 30633 w 414852"/>
                    <a:gd name="connsiteY0-86" fmla="*/ 491504 h 547492"/>
                    <a:gd name="connsiteX1-87" fmla="*/ 339243 w 414852"/>
                    <a:gd name="connsiteY1-88" fmla="*/ 544844 h 547492"/>
                    <a:gd name="connsiteX2-89" fmla="*/ 373533 w 414852"/>
                    <a:gd name="connsiteY2-90" fmla="*/ 411494 h 547492"/>
                    <a:gd name="connsiteX3-91" fmla="*/ 407823 w 414852"/>
                    <a:gd name="connsiteY3-92" fmla="*/ 228614 h 547492"/>
                    <a:gd name="connsiteX4-93" fmla="*/ 404013 w 414852"/>
                    <a:gd name="connsiteY4-94" fmla="*/ 148604 h 547492"/>
                    <a:gd name="connsiteX5-95" fmla="*/ 297333 w 414852"/>
                    <a:gd name="connsiteY5-96" fmla="*/ 76214 h 547492"/>
                    <a:gd name="connsiteX6-97" fmla="*/ 221133 w 414852"/>
                    <a:gd name="connsiteY6-98" fmla="*/ 38114 h 547492"/>
                    <a:gd name="connsiteX7-99" fmla="*/ 152553 w 414852"/>
                    <a:gd name="connsiteY7-100" fmla="*/ 14 h 547492"/>
                    <a:gd name="connsiteX8-101" fmla="*/ 118263 w 414852"/>
                    <a:gd name="connsiteY8-102" fmla="*/ 34304 h 547492"/>
                    <a:gd name="connsiteX9-103" fmla="*/ 68733 w 414852"/>
                    <a:gd name="connsiteY9-104" fmla="*/ 83834 h 547492"/>
                    <a:gd name="connsiteX10-105" fmla="*/ 30633 w 414852"/>
                    <a:gd name="connsiteY10-106" fmla="*/ 209564 h 547492"/>
                    <a:gd name="connsiteX11-107" fmla="*/ 15393 w 414852"/>
                    <a:gd name="connsiteY11-108" fmla="*/ 297194 h 547492"/>
                    <a:gd name="connsiteX12-109" fmla="*/ 11583 w 414852"/>
                    <a:gd name="connsiteY12-110" fmla="*/ 384824 h 547492"/>
                    <a:gd name="connsiteX13-111" fmla="*/ 30633 w 414852"/>
                    <a:gd name="connsiteY13-112" fmla="*/ 491504 h 547492"/>
                    <a:gd name="connsiteX0-113" fmla="*/ 30633 w 414852"/>
                    <a:gd name="connsiteY0-114" fmla="*/ 491924 h 547912"/>
                    <a:gd name="connsiteX1-115" fmla="*/ 339243 w 414852"/>
                    <a:gd name="connsiteY1-116" fmla="*/ 545264 h 547912"/>
                    <a:gd name="connsiteX2-117" fmla="*/ 373533 w 414852"/>
                    <a:gd name="connsiteY2-118" fmla="*/ 411914 h 547912"/>
                    <a:gd name="connsiteX3-119" fmla="*/ 407823 w 414852"/>
                    <a:gd name="connsiteY3-120" fmla="*/ 229034 h 547912"/>
                    <a:gd name="connsiteX4-121" fmla="*/ 404013 w 414852"/>
                    <a:gd name="connsiteY4-122" fmla="*/ 149024 h 547912"/>
                    <a:gd name="connsiteX5-123" fmla="*/ 297333 w 414852"/>
                    <a:gd name="connsiteY5-124" fmla="*/ 76634 h 547912"/>
                    <a:gd name="connsiteX6-125" fmla="*/ 221133 w 414852"/>
                    <a:gd name="connsiteY6-126" fmla="*/ 19484 h 547912"/>
                    <a:gd name="connsiteX7-127" fmla="*/ 152553 w 414852"/>
                    <a:gd name="connsiteY7-128" fmla="*/ 434 h 547912"/>
                    <a:gd name="connsiteX8-129" fmla="*/ 118263 w 414852"/>
                    <a:gd name="connsiteY8-130" fmla="*/ 34724 h 547912"/>
                    <a:gd name="connsiteX9-131" fmla="*/ 68733 w 414852"/>
                    <a:gd name="connsiteY9-132" fmla="*/ 84254 h 547912"/>
                    <a:gd name="connsiteX10-133" fmla="*/ 30633 w 414852"/>
                    <a:gd name="connsiteY10-134" fmla="*/ 209984 h 547912"/>
                    <a:gd name="connsiteX11-135" fmla="*/ 15393 w 414852"/>
                    <a:gd name="connsiteY11-136" fmla="*/ 297614 h 547912"/>
                    <a:gd name="connsiteX12-137" fmla="*/ 11583 w 414852"/>
                    <a:gd name="connsiteY12-138" fmla="*/ 385244 h 547912"/>
                    <a:gd name="connsiteX13-139" fmla="*/ 30633 w 414852"/>
                    <a:gd name="connsiteY13-140" fmla="*/ 491924 h 547912"/>
                    <a:gd name="connsiteX0-141" fmla="*/ 29320 w 413539"/>
                    <a:gd name="connsiteY0-142" fmla="*/ 491924 h 555241"/>
                    <a:gd name="connsiteX1-143" fmla="*/ 318880 w 413539"/>
                    <a:gd name="connsiteY1-144" fmla="*/ 552884 h 555241"/>
                    <a:gd name="connsiteX2-145" fmla="*/ 372220 w 413539"/>
                    <a:gd name="connsiteY2-146" fmla="*/ 411914 h 555241"/>
                    <a:gd name="connsiteX3-147" fmla="*/ 406510 w 413539"/>
                    <a:gd name="connsiteY3-148" fmla="*/ 229034 h 555241"/>
                    <a:gd name="connsiteX4-149" fmla="*/ 402700 w 413539"/>
                    <a:gd name="connsiteY4-150" fmla="*/ 149024 h 555241"/>
                    <a:gd name="connsiteX5-151" fmla="*/ 296020 w 413539"/>
                    <a:gd name="connsiteY5-152" fmla="*/ 76634 h 555241"/>
                    <a:gd name="connsiteX6-153" fmla="*/ 219820 w 413539"/>
                    <a:gd name="connsiteY6-154" fmla="*/ 19484 h 555241"/>
                    <a:gd name="connsiteX7-155" fmla="*/ 151240 w 413539"/>
                    <a:gd name="connsiteY7-156" fmla="*/ 434 h 555241"/>
                    <a:gd name="connsiteX8-157" fmla="*/ 116950 w 413539"/>
                    <a:gd name="connsiteY8-158" fmla="*/ 34724 h 555241"/>
                    <a:gd name="connsiteX9-159" fmla="*/ 67420 w 413539"/>
                    <a:gd name="connsiteY9-160" fmla="*/ 84254 h 555241"/>
                    <a:gd name="connsiteX10-161" fmla="*/ 29320 w 413539"/>
                    <a:gd name="connsiteY10-162" fmla="*/ 209984 h 555241"/>
                    <a:gd name="connsiteX11-163" fmla="*/ 14080 w 413539"/>
                    <a:gd name="connsiteY11-164" fmla="*/ 297614 h 555241"/>
                    <a:gd name="connsiteX12-165" fmla="*/ 10270 w 413539"/>
                    <a:gd name="connsiteY12-166" fmla="*/ 385244 h 555241"/>
                    <a:gd name="connsiteX13-167" fmla="*/ 29320 w 413539"/>
                    <a:gd name="connsiteY13-168" fmla="*/ 491924 h 555241"/>
                    <a:gd name="connsiteX0-169" fmla="*/ 29060 w 413279"/>
                    <a:gd name="connsiteY0-170" fmla="*/ 491924 h 551568"/>
                    <a:gd name="connsiteX1-171" fmla="*/ 314810 w 413279"/>
                    <a:gd name="connsiteY1-172" fmla="*/ 549074 h 551568"/>
                    <a:gd name="connsiteX2-173" fmla="*/ 371960 w 413279"/>
                    <a:gd name="connsiteY2-174" fmla="*/ 411914 h 551568"/>
                    <a:gd name="connsiteX3-175" fmla="*/ 406250 w 413279"/>
                    <a:gd name="connsiteY3-176" fmla="*/ 229034 h 551568"/>
                    <a:gd name="connsiteX4-177" fmla="*/ 402440 w 413279"/>
                    <a:gd name="connsiteY4-178" fmla="*/ 149024 h 551568"/>
                    <a:gd name="connsiteX5-179" fmla="*/ 295760 w 413279"/>
                    <a:gd name="connsiteY5-180" fmla="*/ 76634 h 551568"/>
                    <a:gd name="connsiteX6-181" fmla="*/ 219560 w 413279"/>
                    <a:gd name="connsiteY6-182" fmla="*/ 19484 h 551568"/>
                    <a:gd name="connsiteX7-183" fmla="*/ 150980 w 413279"/>
                    <a:gd name="connsiteY7-184" fmla="*/ 434 h 551568"/>
                    <a:gd name="connsiteX8-185" fmla="*/ 116690 w 413279"/>
                    <a:gd name="connsiteY8-186" fmla="*/ 34724 h 551568"/>
                    <a:gd name="connsiteX9-187" fmla="*/ 67160 w 413279"/>
                    <a:gd name="connsiteY9-188" fmla="*/ 84254 h 551568"/>
                    <a:gd name="connsiteX10-189" fmla="*/ 29060 w 413279"/>
                    <a:gd name="connsiteY10-190" fmla="*/ 209984 h 551568"/>
                    <a:gd name="connsiteX11-191" fmla="*/ 13820 w 413279"/>
                    <a:gd name="connsiteY11-192" fmla="*/ 297614 h 551568"/>
                    <a:gd name="connsiteX12-193" fmla="*/ 10010 w 413279"/>
                    <a:gd name="connsiteY12-194" fmla="*/ 385244 h 551568"/>
                    <a:gd name="connsiteX13-195" fmla="*/ 29060 w 413279"/>
                    <a:gd name="connsiteY13-196" fmla="*/ 491924 h 551568"/>
                    <a:gd name="connsiteX0-197" fmla="*/ 48256 w 405805"/>
                    <a:gd name="connsiteY0-198" fmla="*/ 499544 h 552385"/>
                    <a:gd name="connsiteX1-199" fmla="*/ 307336 w 405805"/>
                    <a:gd name="connsiteY1-200" fmla="*/ 549074 h 552385"/>
                    <a:gd name="connsiteX2-201" fmla="*/ 364486 w 405805"/>
                    <a:gd name="connsiteY2-202" fmla="*/ 411914 h 552385"/>
                    <a:gd name="connsiteX3-203" fmla="*/ 398776 w 405805"/>
                    <a:gd name="connsiteY3-204" fmla="*/ 229034 h 552385"/>
                    <a:gd name="connsiteX4-205" fmla="*/ 394966 w 405805"/>
                    <a:gd name="connsiteY4-206" fmla="*/ 149024 h 552385"/>
                    <a:gd name="connsiteX5-207" fmla="*/ 288286 w 405805"/>
                    <a:gd name="connsiteY5-208" fmla="*/ 76634 h 552385"/>
                    <a:gd name="connsiteX6-209" fmla="*/ 212086 w 405805"/>
                    <a:gd name="connsiteY6-210" fmla="*/ 19484 h 552385"/>
                    <a:gd name="connsiteX7-211" fmla="*/ 143506 w 405805"/>
                    <a:gd name="connsiteY7-212" fmla="*/ 434 h 552385"/>
                    <a:gd name="connsiteX8-213" fmla="*/ 109216 w 405805"/>
                    <a:gd name="connsiteY8-214" fmla="*/ 34724 h 552385"/>
                    <a:gd name="connsiteX9-215" fmla="*/ 59686 w 405805"/>
                    <a:gd name="connsiteY9-216" fmla="*/ 84254 h 552385"/>
                    <a:gd name="connsiteX10-217" fmla="*/ 21586 w 405805"/>
                    <a:gd name="connsiteY10-218" fmla="*/ 209984 h 552385"/>
                    <a:gd name="connsiteX11-219" fmla="*/ 6346 w 405805"/>
                    <a:gd name="connsiteY11-220" fmla="*/ 297614 h 552385"/>
                    <a:gd name="connsiteX12-221" fmla="*/ 2536 w 405805"/>
                    <a:gd name="connsiteY12-222" fmla="*/ 385244 h 552385"/>
                    <a:gd name="connsiteX13-223" fmla="*/ 48256 w 405805"/>
                    <a:gd name="connsiteY13-224" fmla="*/ 499544 h 552385"/>
                    <a:gd name="connsiteX0-225" fmla="*/ 48256 w 405028"/>
                    <a:gd name="connsiteY0-226" fmla="*/ 499523 h 552364"/>
                    <a:gd name="connsiteX1-227" fmla="*/ 307336 w 405028"/>
                    <a:gd name="connsiteY1-228" fmla="*/ 549053 h 552364"/>
                    <a:gd name="connsiteX2-229" fmla="*/ 364486 w 405028"/>
                    <a:gd name="connsiteY2-230" fmla="*/ 411893 h 552364"/>
                    <a:gd name="connsiteX3-231" fmla="*/ 398776 w 405028"/>
                    <a:gd name="connsiteY3-232" fmla="*/ 229013 h 552364"/>
                    <a:gd name="connsiteX4-233" fmla="*/ 394966 w 405028"/>
                    <a:gd name="connsiteY4-234" fmla="*/ 149003 h 552364"/>
                    <a:gd name="connsiteX5-235" fmla="*/ 299716 w 405028"/>
                    <a:gd name="connsiteY5-236" fmla="*/ 72803 h 552364"/>
                    <a:gd name="connsiteX6-237" fmla="*/ 212086 w 405028"/>
                    <a:gd name="connsiteY6-238" fmla="*/ 19463 h 552364"/>
                    <a:gd name="connsiteX7-239" fmla="*/ 143506 w 405028"/>
                    <a:gd name="connsiteY7-240" fmla="*/ 413 h 552364"/>
                    <a:gd name="connsiteX8-241" fmla="*/ 109216 w 405028"/>
                    <a:gd name="connsiteY8-242" fmla="*/ 34703 h 552364"/>
                    <a:gd name="connsiteX9-243" fmla="*/ 59686 w 405028"/>
                    <a:gd name="connsiteY9-244" fmla="*/ 84233 h 552364"/>
                    <a:gd name="connsiteX10-245" fmla="*/ 21586 w 405028"/>
                    <a:gd name="connsiteY10-246" fmla="*/ 209963 h 552364"/>
                    <a:gd name="connsiteX11-247" fmla="*/ 6346 w 405028"/>
                    <a:gd name="connsiteY11-248" fmla="*/ 297593 h 552364"/>
                    <a:gd name="connsiteX12-249" fmla="*/ 2536 w 405028"/>
                    <a:gd name="connsiteY12-250" fmla="*/ 385223 h 552364"/>
                    <a:gd name="connsiteX13-251" fmla="*/ 48256 w 405028"/>
                    <a:gd name="connsiteY13-252" fmla="*/ 499523 h 552364"/>
                    <a:gd name="connsiteX0-253" fmla="*/ 48256 w 405028"/>
                    <a:gd name="connsiteY0-254" fmla="*/ 499239 h 552080"/>
                    <a:gd name="connsiteX1-255" fmla="*/ 307336 w 405028"/>
                    <a:gd name="connsiteY1-256" fmla="*/ 548769 h 552080"/>
                    <a:gd name="connsiteX2-257" fmla="*/ 364486 w 405028"/>
                    <a:gd name="connsiteY2-258" fmla="*/ 411609 h 552080"/>
                    <a:gd name="connsiteX3-259" fmla="*/ 398776 w 405028"/>
                    <a:gd name="connsiteY3-260" fmla="*/ 228729 h 552080"/>
                    <a:gd name="connsiteX4-261" fmla="*/ 394966 w 405028"/>
                    <a:gd name="connsiteY4-262" fmla="*/ 148719 h 552080"/>
                    <a:gd name="connsiteX5-263" fmla="*/ 299716 w 405028"/>
                    <a:gd name="connsiteY5-264" fmla="*/ 72519 h 552080"/>
                    <a:gd name="connsiteX6-265" fmla="*/ 212086 w 405028"/>
                    <a:gd name="connsiteY6-266" fmla="*/ 19179 h 552080"/>
                    <a:gd name="connsiteX7-267" fmla="*/ 143506 w 405028"/>
                    <a:gd name="connsiteY7-268" fmla="*/ 129 h 552080"/>
                    <a:gd name="connsiteX8-269" fmla="*/ 90166 w 405028"/>
                    <a:gd name="connsiteY8-270" fmla="*/ 26799 h 552080"/>
                    <a:gd name="connsiteX9-271" fmla="*/ 59686 w 405028"/>
                    <a:gd name="connsiteY9-272" fmla="*/ 83949 h 552080"/>
                    <a:gd name="connsiteX10-273" fmla="*/ 21586 w 405028"/>
                    <a:gd name="connsiteY10-274" fmla="*/ 209679 h 552080"/>
                    <a:gd name="connsiteX11-275" fmla="*/ 6346 w 405028"/>
                    <a:gd name="connsiteY11-276" fmla="*/ 297309 h 552080"/>
                    <a:gd name="connsiteX12-277" fmla="*/ 2536 w 405028"/>
                    <a:gd name="connsiteY12-278" fmla="*/ 384939 h 552080"/>
                    <a:gd name="connsiteX13-279" fmla="*/ 48256 w 405028"/>
                    <a:gd name="connsiteY13-280" fmla="*/ 499239 h 552080"/>
                    <a:gd name="connsiteX0-281" fmla="*/ 48256 w 405028"/>
                    <a:gd name="connsiteY0-282" fmla="*/ 499239 h 552080"/>
                    <a:gd name="connsiteX1-283" fmla="*/ 307336 w 405028"/>
                    <a:gd name="connsiteY1-284" fmla="*/ 548769 h 552080"/>
                    <a:gd name="connsiteX2-285" fmla="*/ 364486 w 405028"/>
                    <a:gd name="connsiteY2-286" fmla="*/ 411609 h 552080"/>
                    <a:gd name="connsiteX3-287" fmla="*/ 398776 w 405028"/>
                    <a:gd name="connsiteY3-288" fmla="*/ 228729 h 552080"/>
                    <a:gd name="connsiteX4-289" fmla="*/ 394966 w 405028"/>
                    <a:gd name="connsiteY4-290" fmla="*/ 148719 h 552080"/>
                    <a:gd name="connsiteX5-291" fmla="*/ 299716 w 405028"/>
                    <a:gd name="connsiteY5-292" fmla="*/ 72519 h 552080"/>
                    <a:gd name="connsiteX6-293" fmla="*/ 212086 w 405028"/>
                    <a:gd name="connsiteY6-294" fmla="*/ 19179 h 552080"/>
                    <a:gd name="connsiteX7-295" fmla="*/ 143506 w 405028"/>
                    <a:gd name="connsiteY7-296" fmla="*/ 129 h 552080"/>
                    <a:gd name="connsiteX8-297" fmla="*/ 90166 w 405028"/>
                    <a:gd name="connsiteY8-298" fmla="*/ 26799 h 552080"/>
                    <a:gd name="connsiteX9-299" fmla="*/ 52066 w 405028"/>
                    <a:gd name="connsiteY9-300" fmla="*/ 82044 h 552080"/>
                    <a:gd name="connsiteX10-301" fmla="*/ 21586 w 405028"/>
                    <a:gd name="connsiteY10-302" fmla="*/ 209679 h 552080"/>
                    <a:gd name="connsiteX11-303" fmla="*/ 6346 w 405028"/>
                    <a:gd name="connsiteY11-304" fmla="*/ 297309 h 552080"/>
                    <a:gd name="connsiteX12-305" fmla="*/ 2536 w 405028"/>
                    <a:gd name="connsiteY12-306" fmla="*/ 384939 h 552080"/>
                    <a:gd name="connsiteX13-307" fmla="*/ 48256 w 405028"/>
                    <a:gd name="connsiteY13-308" fmla="*/ 499239 h 552080"/>
                    <a:gd name="connsiteX0-309" fmla="*/ 48256 w 405028"/>
                    <a:gd name="connsiteY0-310" fmla="*/ 499239 h 552080"/>
                    <a:gd name="connsiteX1-311" fmla="*/ 307336 w 405028"/>
                    <a:gd name="connsiteY1-312" fmla="*/ 548769 h 552080"/>
                    <a:gd name="connsiteX2-313" fmla="*/ 364486 w 405028"/>
                    <a:gd name="connsiteY2-314" fmla="*/ 411609 h 552080"/>
                    <a:gd name="connsiteX3-315" fmla="*/ 398776 w 405028"/>
                    <a:gd name="connsiteY3-316" fmla="*/ 228729 h 552080"/>
                    <a:gd name="connsiteX4-317" fmla="*/ 394966 w 405028"/>
                    <a:gd name="connsiteY4-318" fmla="*/ 148719 h 552080"/>
                    <a:gd name="connsiteX5-319" fmla="*/ 299716 w 405028"/>
                    <a:gd name="connsiteY5-320" fmla="*/ 72519 h 552080"/>
                    <a:gd name="connsiteX6-321" fmla="*/ 212086 w 405028"/>
                    <a:gd name="connsiteY6-322" fmla="*/ 19179 h 552080"/>
                    <a:gd name="connsiteX7-323" fmla="*/ 143506 w 405028"/>
                    <a:gd name="connsiteY7-324" fmla="*/ 129 h 552080"/>
                    <a:gd name="connsiteX8-325" fmla="*/ 90166 w 405028"/>
                    <a:gd name="connsiteY8-326" fmla="*/ 26799 h 552080"/>
                    <a:gd name="connsiteX9-327" fmla="*/ 52066 w 405028"/>
                    <a:gd name="connsiteY9-328" fmla="*/ 82044 h 552080"/>
                    <a:gd name="connsiteX10-329" fmla="*/ 13966 w 405028"/>
                    <a:gd name="connsiteY10-330" fmla="*/ 211584 h 552080"/>
                    <a:gd name="connsiteX11-331" fmla="*/ 6346 w 405028"/>
                    <a:gd name="connsiteY11-332" fmla="*/ 297309 h 552080"/>
                    <a:gd name="connsiteX12-333" fmla="*/ 2536 w 405028"/>
                    <a:gd name="connsiteY12-334" fmla="*/ 384939 h 552080"/>
                    <a:gd name="connsiteX13-335" fmla="*/ 48256 w 405028"/>
                    <a:gd name="connsiteY13-336" fmla="*/ 499239 h 552080"/>
                    <a:gd name="connsiteX0-337" fmla="*/ 50201 w 406973"/>
                    <a:gd name="connsiteY0-338" fmla="*/ 499239 h 552080"/>
                    <a:gd name="connsiteX1-339" fmla="*/ 309281 w 406973"/>
                    <a:gd name="connsiteY1-340" fmla="*/ 548769 h 552080"/>
                    <a:gd name="connsiteX2-341" fmla="*/ 366431 w 406973"/>
                    <a:gd name="connsiteY2-342" fmla="*/ 411609 h 552080"/>
                    <a:gd name="connsiteX3-343" fmla="*/ 400721 w 406973"/>
                    <a:gd name="connsiteY3-344" fmla="*/ 228729 h 552080"/>
                    <a:gd name="connsiteX4-345" fmla="*/ 396911 w 406973"/>
                    <a:gd name="connsiteY4-346" fmla="*/ 148719 h 552080"/>
                    <a:gd name="connsiteX5-347" fmla="*/ 301661 w 406973"/>
                    <a:gd name="connsiteY5-348" fmla="*/ 72519 h 552080"/>
                    <a:gd name="connsiteX6-349" fmla="*/ 214031 w 406973"/>
                    <a:gd name="connsiteY6-350" fmla="*/ 19179 h 552080"/>
                    <a:gd name="connsiteX7-351" fmla="*/ 145451 w 406973"/>
                    <a:gd name="connsiteY7-352" fmla="*/ 129 h 552080"/>
                    <a:gd name="connsiteX8-353" fmla="*/ 92111 w 406973"/>
                    <a:gd name="connsiteY8-354" fmla="*/ 26799 h 552080"/>
                    <a:gd name="connsiteX9-355" fmla="*/ 54011 w 406973"/>
                    <a:gd name="connsiteY9-356" fmla="*/ 82044 h 552080"/>
                    <a:gd name="connsiteX10-357" fmla="*/ 15911 w 406973"/>
                    <a:gd name="connsiteY10-358" fmla="*/ 211584 h 552080"/>
                    <a:gd name="connsiteX11-359" fmla="*/ 2576 w 406973"/>
                    <a:gd name="connsiteY11-360" fmla="*/ 306834 h 552080"/>
                    <a:gd name="connsiteX12-361" fmla="*/ 4481 w 406973"/>
                    <a:gd name="connsiteY12-362" fmla="*/ 384939 h 552080"/>
                    <a:gd name="connsiteX13-363" fmla="*/ 50201 w 406973"/>
                    <a:gd name="connsiteY13-364" fmla="*/ 499239 h 552080"/>
                    <a:gd name="connsiteX0-365" fmla="*/ 52861 w 409633"/>
                    <a:gd name="connsiteY0-366" fmla="*/ 499239 h 552041"/>
                    <a:gd name="connsiteX1-367" fmla="*/ 311941 w 409633"/>
                    <a:gd name="connsiteY1-368" fmla="*/ 548769 h 552041"/>
                    <a:gd name="connsiteX2-369" fmla="*/ 369091 w 409633"/>
                    <a:gd name="connsiteY2-370" fmla="*/ 411609 h 552041"/>
                    <a:gd name="connsiteX3-371" fmla="*/ 403381 w 409633"/>
                    <a:gd name="connsiteY3-372" fmla="*/ 228729 h 552041"/>
                    <a:gd name="connsiteX4-373" fmla="*/ 399571 w 409633"/>
                    <a:gd name="connsiteY4-374" fmla="*/ 148719 h 552041"/>
                    <a:gd name="connsiteX5-375" fmla="*/ 304321 w 409633"/>
                    <a:gd name="connsiteY5-376" fmla="*/ 72519 h 552041"/>
                    <a:gd name="connsiteX6-377" fmla="*/ 216691 w 409633"/>
                    <a:gd name="connsiteY6-378" fmla="*/ 19179 h 552041"/>
                    <a:gd name="connsiteX7-379" fmla="*/ 148111 w 409633"/>
                    <a:gd name="connsiteY7-380" fmla="*/ 129 h 552041"/>
                    <a:gd name="connsiteX8-381" fmla="*/ 94771 w 409633"/>
                    <a:gd name="connsiteY8-382" fmla="*/ 26799 h 552041"/>
                    <a:gd name="connsiteX9-383" fmla="*/ 56671 w 409633"/>
                    <a:gd name="connsiteY9-384" fmla="*/ 82044 h 552041"/>
                    <a:gd name="connsiteX10-385" fmla="*/ 18571 w 409633"/>
                    <a:gd name="connsiteY10-386" fmla="*/ 211584 h 552041"/>
                    <a:gd name="connsiteX11-387" fmla="*/ 5236 w 409633"/>
                    <a:gd name="connsiteY11-388" fmla="*/ 306834 h 552041"/>
                    <a:gd name="connsiteX12-389" fmla="*/ 3331 w 409633"/>
                    <a:gd name="connsiteY12-390" fmla="*/ 388749 h 552041"/>
                    <a:gd name="connsiteX13-391" fmla="*/ 52861 w 409633"/>
                    <a:gd name="connsiteY13-392" fmla="*/ 499239 h 552041"/>
                    <a:gd name="connsiteX0-393" fmla="*/ 44680 w 409072"/>
                    <a:gd name="connsiteY0-394" fmla="*/ 504954 h 552796"/>
                    <a:gd name="connsiteX1-395" fmla="*/ 311380 w 409072"/>
                    <a:gd name="connsiteY1-396" fmla="*/ 548769 h 552796"/>
                    <a:gd name="connsiteX2-397" fmla="*/ 368530 w 409072"/>
                    <a:gd name="connsiteY2-398" fmla="*/ 411609 h 552796"/>
                    <a:gd name="connsiteX3-399" fmla="*/ 402820 w 409072"/>
                    <a:gd name="connsiteY3-400" fmla="*/ 228729 h 552796"/>
                    <a:gd name="connsiteX4-401" fmla="*/ 399010 w 409072"/>
                    <a:gd name="connsiteY4-402" fmla="*/ 148719 h 552796"/>
                    <a:gd name="connsiteX5-403" fmla="*/ 303760 w 409072"/>
                    <a:gd name="connsiteY5-404" fmla="*/ 72519 h 552796"/>
                    <a:gd name="connsiteX6-405" fmla="*/ 216130 w 409072"/>
                    <a:gd name="connsiteY6-406" fmla="*/ 19179 h 552796"/>
                    <a:gd name="connsiteX7-407" fmla="*/ 147550 w 409072"/>
                    <a:gd name="connsiteY7-408" fmla="*/ 129 h 552796"/>
                    <a:gd name="connsiteX8-409" fmla="*/ 94210 w 409072"/>
                    <a:gd name="connsiteY8-410" fmla="*/ 26799 h 552796"/>
                    <a:gd name="connsiteX9-411" fmla="*/ 56110 w 409072"/>
                    <a:gd name="connsiteY9-412" fmla="*/ 82044 h 552796"/>
                    <a:gd name="connsiteX10-413" fmla="*/ 18010 w 409072"/>
                    <a:gd name="connsiteY10-414" fmla="*/ 211584 h 552796"/>
                    <a:gd name="connsiteX11-415" fmla="*/ 4675 w 409072"/>
                    <a:gd name="connsiteY11-416" fmla="*/ 306834 h 552796"/>
                    <a:gd name="connsiteX12-417" fmla="*/ 2770 w 409072"/>
                    <a:gd name="connsiteY12-418" fmla="*/ 388749 h 552796"/>
                    <a:gd name="connsiteX13-419" fmla="*/ 44680 w 409072"/>
                    <a:gd name="connsiteY13-420" fmla="*/ 504954 h 552796"/>
                    <a:gd name="connsiteX0-421" fmla="*/ 44680 w 409072"/>
                    <a:gd name="connsiteY0-422" fmla="*/ 504954 h 554568"/>
                    <a:gd name="connsiteX1-423" fmla="*/ 313285 w 409072"/>
                    <a:gd name="connsiteY1-424" fmla="*/ 550674 h 554568"/>
                    <a:gd name="connsiteX2-425" fmla="*/ 368530 w 409072"/>
                    <a:gd name="connsiteY2-426" fmla="*/ 411609 h 554568"/>
                    <a:gd name="connsiteX3-427" fmla="*/ 402820 w 409072"/>
                    <a:gd name="connsiteY3-428" fmla="*/ 228729 h 554568"/>
                    <a:gd name="connsiteX4-429" fmla="*/ 399010 w 409072"/>
                    <a:gd name="connsiteY4-430" fmla="*/ 148719 h 554568"/>
                    <a:gd name="connsiteX5-431" fmla="*/ 303760 w 409072"/>
                    <a:gd name="connsiteY5-432" fmla="*/ 72519 h 554568"/>
                    <a:gd name="connsiteX6-433" fmla="*/ 216130 w 409072"/>
                    <a:gd name="connsiteY6-434" fmla="*/ 19179 h 554568"/>
                    <a:gd name="connsiteX7-435" fmla="*/ 147550 w 409072"/>
                    <a:gd name="connsiteY7-436" fmla="*/ 129 h 554568"/>
                    <a:gd name="connsiteX8-437" fmla="*/ 94210 w 409072"/>
                    <a:gd name="connsiteY8-438" fmla="*/ 26799 h 554568"/>
                    <a:gd name="connsiteX9-439" fmla="*/ 56110 w 409072"/>
                    <a:gd name="connsiteY9-440" fmla="*/ 82044 h 554568"/>
                    <a:gd name="connsiteX10-441" fmla="*/ 18010 w 409072"/>
                    <a:gd name="connsiteY10-442" fmla="*/ 211584 h 554568"/>
                    <a:gd name="connsiteX11-443" fmla="*/ 4675 w 409072"/>
                    <a:gd name="connsiteY11-444" fmla="*/ 306834 h 554568"/>
                    <a:gd name="connsiteX12-445" fmla="*/ 2770 w 409072"/>
                    <a:gd name="connsiteY12-446" fmla="*/ 388749 h 554568"/>
                    <a:gd name="connsiteX13-447" fmla="*/ 44680 w 409072"/>
                    <a:gd name="connsiteY13-448" fmla="*/ 504954 h 554568"/>
                    <a:gd name="connsiteX0-449" fmla="*/ 44680 w 409072"/>
                    <a:gd name="connsiteY0-450" fmla="*/ 504954 h 567170"/>
                    <a:gd name="connsiteX1-451" fmla="*/ 309475 w 409072"/>
                    <a:gd name="connsiteY1-452" fmla="*/ 564009 h 567170"/>
                    <a:gd name="connsiteX2-453" fmla="*/ 368530 w 409072"/>
                    <a:gd name="connsiteY2-454" fmla="*/ 411609 h 567170"/>
                    <a:gd name="connsiteX3-455" fmla="*/ 402820 w 409072"/>
                    <a:gd name="connsiteY3-456" fmla="*/ 228729 h 567170"/>
                    <a:gd name="connsiteX4-457" fmla="*/ 399010 w 409072"/>
                    <a:gd name="connsiteY4-458" fmla="*/ 148719 h 567170"/>
                    <a:gd name="connsiteX5-459" fmla="*/ 303760 w 409072"/>
                    <a:gd name="connsiteY5-460" fmla="*/ 72519 h 567170"/>
                    <a:gd name="connsiteX6-461" fmla="*/ 216130 w 409072"/>
                    <a:gd name="connsiteY6-462" fmla="*/ 19179 h 567170"/>
                    <a:gd name="connsiteX7-463" fmla="*/ 147550 w 409072"/>
                    <a:gd name="connsiteY7-464" fmla="*/ 129 h 567170"/>
                    <a:gd name="connsiteX8-465" fmla="*/ 94210 w 409072"/>
                    <a:gd name="connsiteY8-466" fmla="*/ 26799 h 567170"/>
                    <a:gd name="connsiteX9-467" fmla="*/ 56110 w 409072"/>
                    <a:gd name="connsiteY9-468" fmla="*/ 82044 h 567170"/>
                    <a:gd name="connsiteX10-469" fmla="*/ 18010 w 409072"/>
                    <a:gd name="connsiteY10-470" fmla="*/ 211584 h 567170"/>
                    <a:gd name="connsiteX11-471" fmla="*/ 4675 w 409072"/>
                    <a:gd name="connsiteY11-472" fmla="*/ 306834 h 567170"/>
                    <a:gd name="connsiteX12-473" fmla="*/ 2770 w 409072"/>
                    <a:gd name="connsiteY12-474" fmla="*/ 388749 h 567170"/>
                    <a:gd name="connsiteX13-475" fmla="*/ 44680 w 409072"/>
                    <a:gd name="connsiteY13-476" fmla="*/ 504954 h 567170"/>
                    <a:gd name="connsiteX0-477" fmla="*/ 44680 w 409072"/>
                    <a:gd name="connsiteY0-478" fmla="*/ 504954 h 563541"/>
                    <a:gd name="connsiteX1-479" fmla="*/ 311380 w 409072"/>
                    <a:gd name="connsiteY1-480" fmla="*/ 560199 h 563541"/>
                    <a:gd name="connsiteX2-481" fmla="*/ 368530 w 409072"/>
                    <a:gd name="connsiteY2-482" fmla="*/ 411609 h 563541"/>
                    <a:gd name="connsiteX3-483" fmla="*/ 402820 w 409072"/>
                    <a:gd name="connsiteY3-484" fmla="*/ 228729 h 563541"/>
                    <a:gd name="connsiteX4-485" fmla="*/ 399010 w 409072"/>
                    <a:gd name="connsiteY4-486" fmla="*/ 148719 h 563541"/>
                    <a:gd name="connsiteX5-487" fmla="*/ 303760 w 409072"/>
                    <a:gd name="connsiteY5-488" fmla="*/ 72519 h 563541"/>
                    <a:gd name="connsiteX6-489" fmla="*/ 216130 w 409072"/>
                    <a:gd name="connsiteY6-490" fmla="*/ 19179 h 563541"/>
                    <a:gd name="connsiteX7-491" fmla="*/ 147550 w 409072"/>
                    <a:gd name="connsiteY7-492" fmla="*/ 129 h 563541"/>
                    <a:gd name="connsiteX8-493" fmla="*/ 94210 w 409072"/>
                    <a:gd name="connsiteY8-494" fmla="*/ 26799 h 563541"/>
                    <a:gd name="connsiteX9-495" fmla="*/ 56110 w 409072"/>
                    <a:gd name="connsiteY9-496" fmla="*/ 82044 h 563541"/>
                    <a:gd name="connsiteX10-497" fmla="*/ 18010 w 409072"/>
                    <a:gd name="connsiteY10-498" fmla="*/ 211584 h 563541"/>
                    <a:gd name="connsiteX11-499" fmla="*/ 4675 w 409072"/>
                    <a:gd name="connsiteY11-500" fmla="*/ 306834 h 563541"/>
                    <a:gd name="connsiteX12-501" fmla="*/ 2770 w 409072"/>
                    <a:gd name="connsiteY12-502" fmla="*/ 388749 h 563541"/>
                    <a:gd name="connsiteX13-503" fmla="*/ 44680 w 409072"/>
                    <a:gd name="connsiteY13-504" fmla="*/ 504954 h 563541"/>
                    <a:gd name="connsiteX0-505" fmla="*/ 44680 w 409072"/>
                    <a:gd name="connsiteY0-506" fmla="*/ 504954 h 567591"/>
                    <a:gd name="connsiteX1-507" fmla="*/ 311380 w 409072"/>
                    <a:gd name="connsiteY1-508" fmla="*/ 560199 h 567591"/>
                    <a:gd name="connsiteX2-509" fmla="*/ 339955 w 409072"/>
                    <a:gd name="connsiteY2-510" fmla="*/ 550674 h 567591"/>
                    <a:gd name="connsiteX3-511" fmla="*/ 368530 w 409072"/>
                    <a:gd name="connsiteY3-512" fmla="*/ 411609 h 567591"/>
                    <a:gd name="connsiteX4-513" fmla="*/ 402820 w 409072"/>
                    <a:gd name="connsiteY4-514" fmla="*/ 228729 h 567591"/>
                    <a:gd name="connsiteX5-515" fmla="*/ 399010 w 409072"/>
                    <a:gd name="connsiteY5-516" fmla="*/ 148719 h 567591"/>
                    <a:gd name="connsiteX6-517" fmla="*/ 303760 w 409072"/>
                    <a:gd name="connsiteY6-518" fmla="*/ 72519 h 567591"/>
                    <a:gd name="connsiteX7-519" fmla="*/ 216130 w 409072"/>
                    <a:gd name="connsiteY7-520" fmla="*/ 19179 h 567591"/>
                    <a:gd name="connsiteX8-521" fmla="*/ 147550 w 409072"/>
                    <a:gd name="connsiteY8-522" fmla="*/ 129 h 567591"/>
                    <a:gd name="connsiteX9-523" fmla="*/ 94210 w 409072"/>
                    <a:gd name="connsiteY9-524" fmla="*/ 26799 h 567591"/>
                    <a:gd name="connsiteX10-525" fmla="*/ 56110 w 409072"/>
                    <a:gd name="connsiteY10-526" fmla="*/ 82044 h 567591"/>
                    <a:gd name="connsiteX11-527" fmla="*/ 18010 w 409072"/>
                    <a:gd name="connsiteY11-528" fmla="*/ 211584 h 567591"/>
                    <a:gd name="connsiteX12-529" fmla="*/ 4675 w 409072"/>
                    <a:gd name="connsiteY12-530" fmla="*/ 306834 h 567591"/>
                    <a:gd name="connsiteX13-531" fmla="*/ 2770 w 409072"/>
                    <a:gd name="connsiteY13-532" fmla="*/ 388749 h 567591"/>
                    <a:gd name="connsiteX14" fmla="*/ 44680 w 409072"/>
                    <a:gd name="connsiteY14" fmla="*/ 504954 h 567591"/>
                    <a:gd name="connsiteX0-533" fmla="*/ 44680 w 409072"/>
                    <a:gd name="connsiteY0-534" fmla="*/ 504954 h 568659"/>
                    <a:gd name="connsiteX1-535" fmla="*/ 311380 w 409072"/>
                    <a:gd name="connsiteY1-536" fmla="*/ 560199 h 568659"/>
                    <a:gd name="connsiteX2-537" fmla="*/ 349480 w 409072"/>
                    <a:gd name="connsiteY2-538" fmla="*/ 552579 h 568659"/>
                    <a:gd name="connsiteX3-539" fmla="*/ 368530 w 409072"/>
                    <a:gd name="connsiteY3-540" fmla="*/ 411609 h 568659"/>
                    <a:gd name="connsiteX4-541" fmla="*/ 402820 w 409072"/>
                    <a:gd name="connsiteY4-542" fmla="*/ 228729 h 568659"/>
                    <a:gd name="connsiteX5-543" fmla="*/ 399010 w 409072"/>
                    <a:gd name="connsiteY5-544" fmla="*/ 148719 h 568659"/>
                    <a:gd name="connsiteX6-545" fmla="*/ 303760 w 409072"/>
                    <a:gd name="connsiteY6-546" fmla="*/ 72519 h 568659"/>
                    <a:gd name="connsiteX7-547" fmla="*/ 216130 w 409072"/>
                    <a:gd name="connsiteY7-548" fmla="*/ 19179 h 568659"/>
                    <a:gd name="connsiteX8-549" fmla="*/ 147550 w 409072"/>
                    <a:gd name="connsiteY8-550" fmla="*/ 129 h 568659"/>
                    <a:gd name="connsiteX9-551" fmla="*/ 94210 w 409072"/>
                    <a:gd name="connsiteY9-552" fmla="*/ 26799 h 568659"/>
                    <a:gd name="connsiteX10-553" fmla="*/ 56110 w 409072"/>
                    <a:gd name="connsiteY10-554" fmla="*/ 82044 h 568659"/>
                    <a:gd name="connsiteX11-555" fmla="*/ 18010 w 409072"/>
                    <a:gd name="connsiteY11-556" fmla="*/ 211584 h 568659"/>
                    <a:gd name="connsiteX12-557" fmla="*/ 4675 w 409072"/>
                    <a:gd name="connsiteY12-558" fmla="*/ 306834 h 568659"/>
                    <a:gd name="connsiteX13-559" fmla="*/ 2770 w 409072"/>
                    <a:gd name="connsiteY13-560" fmla="*/ 388749 h 568659"/>
                    <a:gd name="connsiteX14-561" fmla="*/ 44680 w 409072"/>
                    <a:gd name="connsiteY14-562" fmla="*/ 504954 h 56865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561" y="connsiteY14-562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/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-1" fmla="*/ 0 w 297141"/>
                  <a:gd name="connsiteY0-2" fmla="*/ 227839 h 227839"/>
                  <a:gd name="connsiteX1-3" fmla="*/ 125541 w 297141"/>
                  <a:gd name="connsiteY1-4" fmla="*/ 0 h 227839"/>
                  <a:gd name="connsiteX2-5" fmla="*/ 297141 w 297141"/>
                  <a:gd name="connsiteY2-6" fmla="*/ 180512 h 227839"/>
                  <a:gd name="connsiteX3-7" fmla="*/ 0 w 297141"/>
                  <a:gd name="connsiteY3-8" fmla="*/ 227839 h 227839"/>
                  <a:gd name="connsiteX0-9" fmla="*/ 44777 w 171600"/>
                  <a:gd name="connsiteY0-10" fmla="*/ 377240 h 377240"/>
                  <a:gd name="connsiteX1-11" fmla="*/ 0 w 171600"/>
                  <a:gd name="connsiteY1-12" fmla="*/ 0 h 377240"/>
                  <a:gd name="connsiteX2-13" fmla="*/ 171600 w 171600"/>
                  <a:gd name="connsiteY2-14" fmla="*/ 180512 h 377240"/>
                  <a:gd name="connsiteX3-15" fmla="*/ 44777 w 171600"/>
                  <a:gd name="connsiteY3-16" fmla="*/ 377240 h 377240"/>
                  <a:gd name="connsiteX0-17" fmla="*/ 94672 w 221495"/>
                  <a:gd name="connsiteY0-18" fmla="*/ 347824 h 347824"/>
                  <a:gd name="connsiteX1-19" fmla="*/ 0 w 221495"/>
                  <a:gd name="connsiteY1-20" fmla="*/ 0 h 347824"/>
                  <a:gd name="connsiteX2-21" fmla="*/ 221495 w 221495"/>
                  <a:gd name="connsiteY2-22" fmla="*/ 151096 h 347824"/>
                  <a:gd name="connsiteX3-23" fmla="*/ 94672 w 221495"/>
                  <a:gd name="connsiteY3-24" fmla="*/ 347824 h 347824"/>
                  <a:gd name="connsiteX0-25" fmla="*/ 94672 w 208119"/>
                  <a:gd name="connsiteY0-26" fmla="*/ 347824 h 347824"/>
                  <a:gd name="connsiteX1-27" fmla="*/ 0 w 208119"/>
                  <a:gd name="connsiteY1-28" fmla="*/ 0 h 347824"/>
                  <a:gd name="connsiteX2-29" fmla="*/ 208119 w 208119"/>
                  <a:gd name="connsiteY2-30" fmla="*/ 102088 h 347824"/>
                  <a:gd name="connsiteX3-31" fmla="*/ 94672 w 208119"/>
                  <a:gd name="connsiteY3-32" fmla="*/ 347824 h 347824"/>
                  <a:gd name="connsiteX0-33" fmla="*/ 143774 w 257221"/>
                  <a:gd name="connsiteY0-34" fmla="*/ 361804 h 361804"/>
                  <a:gd name="connsiteX1-35" fmla="*/ 0 w 257221"/>
                  <a:gd name="connsiteY1-36" fmla="*/ 0 h 361804"/>
                  <a:gd name="connsiteX2-37" fmla="*/ 257221 w 257221"/>
                  <a:gd name="connsiteY2-38" fmla="*/ 116068 h 361804"/>
                  <a:gd name="connsiteX3-39" fmla="*/ 143774 w 257221"/>
                  <a:gd name="connsiteY3-40" fmla="*/ 361804 h 361804"/>
                  <a:gd name="connsiteX0-41" fmla="*/ 148856 w 262303"/>
                  <a:gd name="connsiteY0-42" fmla="*/ 380822 h 380822"/>
                  <a:gd name="connsiteX1-43" fmla="*/ 0 w 262303"/>
                  <a:gd name="connsiteY1-44" fmla="*/ 0 h 380822"/>
                  <a:gd name="connsiteX2-45" fmla="*/ 262303 w 262303"/>
                  <a:gd name="connsiteY2-46" fmla="*/ 135086 h 380822"/>
                  <a:gd name="connsiteX3-47" fmla="*/ 148856 w 262303"/>
                  <a:gd name="connsiteY3-48" fmla="*/ 380822 h 380822"/>
                  <a:gd name="connsiteX0-49" fmla="*/ 164338 w 262303"/>
                  <a:gd name="connsiteY0-50" fmla="*/ 362622 h 362622"/>
                  <a:gd name="connsiteX1-51" fmla="*/ 0 w 262303"/>
                  <a:gd name="connsiteY1-52" fmla="*/ 0 h 362622"/>
                  <a:gd name="connsiteX2-53" fmla="*/ 262303 w 262303"/>
                  <a:gd name="connsiteY2-54" fmla="*/ 135086 h 362622"/>
                  <a:gd name="connsiteX3-55" fmla="*/ 164338 w 262303"/>
                  <a:gd name="connsiteY3-56" fmla="*/ 362622 h 362622"/>
                  <a:gd name="connsiteX0-57" fmla="*/ 150969 w 248934"/>
                  <a:gd name="connsiteY0-58" fmla="*/ 335697 h 335697"/>
                  <a:gd name="connsiteX1-59" fmla="*/ 0 w 248934"/>
                  <a:gd name="connsiteY1-60" fmla="*/ 0 h 335697"/>
                  <a:gd name="connsiteX2-61" fmla="*/ 248934 w 248934"/>
                  <a:gd name="connsiteY2-62" fmla="*/ 108161 h 335697"/>
                  <a:gd name="connsiteX3-63" fmla="*/ 150969 w 248934"/>
                  <a:gd name="connsiteY3-64" fmla="*/ 335697 h 335697"/>
                  <a:gd name="connsiteX0-65" fmla="*/ 146454 w 244419"/>
                  <a:gd name="connsiteY0-66" fmla="*/ 347351 h 347351"/>
                  <a:gd name="connsiteX1-67" fmla="*/ 0 w 244419"/>
                  <a:gd name="connsiteY1-68" fmla="*/ 0 h 347351"/>
                  <a:gd name="connsiteX2-69" fmla="*/ 244419 w 244419"/>
                  <a:gd name="connsiteY2-70" fmla="*/ 119815 h 347351"/>
                  <a:gd name="connsiteX3-71" fmla="*/ 146454 w 244419"/>
                  <a:gd name="connsiteY3-72" fmla="*/ 347351 h 347351"/>
                  <a:gd name="connsiteX0-73" fmla="*/ 135979 w 244419"/>
                  <a:gd name="connsiteY0-74" fmla="*/ 353915 h 353915"/>
                  <a:gd name="connsiteX1-75" fmla="*/ 0 w 244419"/>
                  <a:gd name="connsiteY1-76" fmla="*/ 0 h 353915"/>
                  <a:gd name="connsiteX2-77" fmla="*/ 244419 w 244419"/>
                  <a:gd name="connsiteY2-78" fmla="*/ 119815 h 353915"/>
                  <a:gd name="connsiteX3-79" fmla="*/ 135979 w 244419"/>
                  <a:gd name="connsiteY3-80" fmla="*/ 353915 h 353915"/>
                  <a:gd name="connsiteX0-81" fmla="*/ 135979 w 243516"/>
                  <a:gd name="connsiteY0-82" fmla="*/ 353915 h 353915"/>
                  <a:gd name="connsiteX1-83" fmla="*/ 0 w 243516"/>
                  <a:gd name="connsiteY1-84" fmla="*/ 0 h 353915"/>
                  <a:gd name="connsiteX2-85" fmla="*/ 243516 w 243516"/>
                  <a:gd name="connsiteY2-86" fmla="*/ 122146 h 353915"/>
                  <a:gd name="connsiteX3-87" fmla="*/ 135979 w 243516"/>
                  <a:gd name="connsiteY3-88" fmla="*/ 353915 h 353915"/>
                  <a:gd name="connsiteX0-89" fmla="*/ 135979 w 252668"/>
                  <a:gd name="connsiteY0-90" fmla="*/ 353915 h 353915"/>
                  <a:gd name="connsiteX1-91" fmla="*/ 0 w 252668"/>
                  <a:gd name="connsiteY1-92" fmla="*/ 0 h 353915"/>
                  <a:gd name="connsiteX2-93" fmla="*/ 252668 w 252668"/>
                  <a:gd name="connsiteY2-94" fmla="*/ 125825 h 353915"/>
                  <a:gd name="connsiteX3-95" fmla="*/ 135979 w 252668"/>
                  <a:gd name="connsiteY3-96" fmla="*/ 353915 h 353915"/>
                  <a:gd name="connsiteX0-97" fmla="*/ 136400 w 253089"/>
                  <a:gd name="connsiteY0-98" fmla="*/ 346003 h 346003"/>
                  <a:gd name="connsiteX1-99" fmla="*/ 0 w 253089"/>
                  <a:gd name="connsiteY1-100" fmla="*/ 0 h 346003"/>
                  <a:gd name="connsiteX2-101" fmla="*/ 253089 w 253089"/>
                  <a:gd name="connsiteY2-102" fmla="*/ 117913 h 346003"/>
                  <a:gd name="connsiteX3-103" fmla="*/ 136400 w 253089"/>
                  <a:gd name="connsiteY3-104" fmla="*/ 346003 h 346003"/>
                  <a:gd name="connsiteX0-105" fmla="*/ 138268 w 254957"/>
                  <a:gd name="connsiteY0-106" fmla="*/ 354835 h 354835"/>
                  <a:gd name="connsiteX1-107" fmla="*/ 0 w 254957"/>
                  <a:gd name="connsiteY1-108" fmla="*/ 0 h 354835"/>
                  <a:gd name="connsiteX2-109" fmla="*/ 254957 w 254957"/>
                  <a:gd name="connsiteY2-110" fmla="*/ 126745 h 354835"/>
                  <a:gd name="connsiteX3-111" fmla="*/ 138268 w 254957"/>
                  <a:gd name="connsiteY3-112" fmla="*/ 354835 h 354835"/>
                  <a:gd name="connsiteX0-113" fmla="*/ 133272 w 249961"/>
                  <a:gd name="connsiteY0-114" fmla="*/ 360908 h 360908"/>
                  <a:gd name="connsiteX1-115" fmla="*/ 0 w 249961"/>
                  <a:gd name="connsiteY1-116" fmla="*/ 0 h 360908"/>
                  <a:gd name="connsiteX2-117" fmla="*/ 249961 w 249961"/>
                  <a:gd name="connsiteY2-118" fmla="*/ 132818 h 360908"/>
                  <a:gd name="connsiteX3-119" fmla="*/ 133272 w 249961"/>
                  <a:gd name="connsiteY3-120" fmla="*/ 360908 h 3609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/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-1" fmla="*/ 0 w 297141"/>
                  <a:gd name="connsiteY0-2" fmla="*/ 227839 h 227839"/>
                  <a:gd name="connsiteX1-3" fmla="*/ 125541 w 297141"/>
                  <a:gd name="connsiteY1-4" fmla="*/ 0 h 227839"/>
                  <a:gd name="connsiteX2-5" fmla="*/ 297141 w 297141"/>
                  <a:gd name="connsiteY2-6" fmla="*/ 180512 h 227839"/>
                  <a:gd name="connsiteX3-7" fmla="*/ 0 w 297141"/>
                  <a:gd name="connsiteY3-8" fmla="*/ 227839 h 227839"/>
                  <a:gd name="connsiteX0-9" fmla="*/ 44777 w 171600"/>
                  <a:gd name="connsiteY0-10" fmla="*/ 377240 h 377240"/>
                  <a:gd name="connsiteX1-11" fmla="*/ 0 w 171600"/>
                  <a:gd name="connsiteY1-12" fmla="*/ 0 h 377240"/>
                  <a:gd name="connsiteX2-13" fmla="*/ 171600 w 171600"/>
                  <a:gd name="connsiteY2-14" fmla="*/ 180512 h 377240"/>
                  <a:gd name="connsiteX3-15" fmla="*/ 44777 w 171600"/>
                  <a:gd name="connsiteY3-16" fmla="*/ 377240 h 377240"/>
                  <a:gd name="connsiteX0-17" fmla="*/ 94672 w 221495"/>
                  <a:gd name="connsiteY0-18" fmla="*/ 347824 h 347824"/>
                  <a:gd name="connsiteX1-19" fmla="*/ 0 w 221495"/>
                  <a:gd name="connsiteY1-20" fmla="*/ 0 h 347824"/>
                  <a:gd name="connsiteX2-21" fmla="*/ 221495 w 221495"/>
                  <a:gd name="connsiteY2-22" fmla="*/ 151096 h 347824"/>
                  <a:gd name="connsiteX3-23" fmla="*/ 94672 w 221495"/>
                  <a:gd name="connsiteY3-24" fmla="*/ 347824 h 347824"/>
                  <a:gd name="connsiteX0-25" fmla="*/ 94672 w 208119"/>
                  <a:gd name="connsiteY0-26" fmla="*/ 347824 h 347824"/>
                  <a:gd name="connsiteX1-27" fmla="*/ 0 w 208119"/>
                  <a:gd name="connsiteY1-28" fmla="*/ 0 h 347824"/>
                  <a:gd name="connsiteX2-29" fmla="*/ 208119 w 208119"/>
                  <a:gd name="connsiteY2-30" fmla="*/ 102088 h 347824"/>
                  <a:gd name="connsiteX3-31" fmla="*/ 94672 w 208119"/>
                  <a:gd name="connsiteY3-32" fmla="*/ 347824 h 347824"/>
                  <a:gd name="connsiteX0-33" fmla="*/ 143774 w 257221"/>
                  <a:gd name="connsiteY0-34" fmla="*/ 361804 h 361804"/>
                  <a:gd name="connsiteX1-35" fmla="*/ 0 w 257221"/>
                  <a:gd name="connsiteY1-36" fmla="*/ 0 h 361804"/>
                  <a:gd name="connsiteX2-37" fmla="*/ 257221 w 257221"/>
                  <a:gd name="connsiteY2-38" fmla="*/ 116068 h 361804"/>
                  <a:gd name="connsiteX3-39" fmla="*/ 143774 w 257221"/>
                  <a:gd name="connsiteY3-40" fmla="*/ 361804 h 361804"/>
                  <a:gd name="connsiteX0-41" fmla="*/ 148856 w 262303"/>
                  <a:gd name="connsiteY0-42" fmla="*/ 380822 h 380822"/>
                  <a:gd name="connsiteX1-43" fmla="*/ 0 w 262303"/>
                  <a:gd name="connsiteY1-44" fmla="*/ 0 h 380822"/>
                  <a:gd name="connsiteX2-45" fmla="*/ 262303 w 262303"/>
                  <a:gd name="connsiteY2-46" fmla="*/ 135086 h 380822"/>
                  <a:gd name="connsiteX3-47" fmla="*/ 148856 w 262303"/>
                  <a:gd name="connsiteY3-48" fmla="*/ 380822 h 380822"/>
                  <a:gd name="connsiteX0-49" fmla="*/ 164338 w 262303"/>
                  <a:gd name="connsiteY0-50" fmla="*/ 362622 h 362622"/>
                  <a:gd name="connsiteX1-51" fmla="*/ 0 w 262303"/>
                  <a:gd name="connsiteY1-52" fmla="*/ 0 h 362622"/>
                  <a:gd name="connsiteX2-53" fmla="*/ 262303 w 262303"/>
                  <a:gd name="connsiteY2-54" fmla="*/ 135086 h 362622"/>
                  <a:gd name="connsiteX3-55" fmla="*/ 164338 w 262303"/>
                  <a:gd name="connsiteY3-56" fmla="*/ 362622 h 362622"/>
                  <a:gd name="connsiteX0-57" fmla="*/ 150969 w 248934"/>
                  <a:gd name="connsiteY0-58" fmla="*/ 335697 h 335697"/>
                  <a:gd name="connsiteX1-59" fmla="*/ 0 w 248934"/>
                  <a:gd name="connsiteY1-60" fmla="*/ 0 h 335697"/>
                  <a:gd name="connsiteX2-61" fmla="*/ 248934 w 248934"/>
                  <a:gd name="connsiteY2-62" fmla="*/ 108161 h 335697"/>
                  <a:gd name="connsiteX3-63" fmla="*/ 150969 w 248934"/>
                  <a:gd name="connsiteY3-64" fmla="*/ 335697 h 335697"/>
                  <a:gd name="connsiteX0-65" fmla="*/ 146454 w 244419"/>
                  <a:gd name="connsiteY0-66" fmla="*/ 347351 h 347351"/>
                  <a:gd name="connsiteX1-67" fmla="*/ 0 w 244419"/>
                  <a:gd name="connsiteY1-68" fmla="*/ 0 h 347351"/>
                  <a:gd name="connsiteX2-69" fmla="*/ 244419 w 244419"/>
                  <a:gd name="connsiteY2-70" fmla="*/ 119815 h 347351"/>
                  <a:gd name="connsiteX3-71" fmla="*/ 146454 w 244419"/>
                  <a:gd name="connsiteY3-72" fmla="*/ 347351 h 347351"/>
                  <a:gd name="connsiteX0-73" fmla="*/ 135979 w 244419"/>
                  <a:gd name="connsiteY0-74" fmla="*/ 353915 h 353915"/>
                  <a:gd name="connsiteX1-75" fmla="*/ 0 w 244419"/>
                  <a:gd name="connsiteY1-76" fmla="*/ 0 h 353915"/>
                  <a:gd name="connsiteX2-77" fmla="*/ 244419 w 244419"/>
                  <a:gd name="connsiteY2-78" fmla="*/ 119815 h 353915"/>
                  <a:gd name="connsiteX3-79" fmla="*/ 135979 w 244419"/>
                  <a:gd name="connsiteY3-80" fmla="*/ 353915 h 353915"/>
                  <a:gd name="connsiteX0-81" fmla="*/ 135979 w 243516"/>
                  <a:gd name="connsiteY0-82" fmla="*/ 353915 h 353915"/>
                  <a:gd name="connsiteX1-83" fmla="*/ 0 w 243516"/>
                  <a:gd name="connsiteY1-84" fmla="*/ 0 h 353915"/>
                  <a:gd name="connsiteX2-85" fmla="*/ 243516 w 243516"/>
                  <a:gd name="connsiteY2-86" fmla="*/ 122146 h 353915"/>
                  <a:gd name="connsiteX3-87" fmla="*/ 135979 w 243516"/>
                  <a:gd name="connsiteY3-88" fmla="*/ 353915 h 353915"/>
                  <a:gd name="connsiteX0-89" fmla="*/ 135979 w 252668"/>
                  <a:gd name="connsiteY0-90" fmla="*/ 353915 h 353915"/>
                  <a:gd name="connsiteX1-91" fmla="*/ 0 w 252668"/>
                  <a:gd name="connsiteY1-92" fmla="*/ 0 h 353915"/>
                  <a:gd name="connsiteX2-93" fmla="*/ 252668 w 252668"/>
                  <a:gd name="connsiteY2-94" fmla="*/ 125825 h 353915"/>
                  <a:gd name="connsiteX3-95" fmla="*/ 135979 w 252668"/>
                  <a:gd name="connsiteY3-96" fmla="*/ 353915 h 353915"/>
                  <a:gd name="connsiteX0-97" fmla="*/ 136400 w 253089"/>
                  <a:gd name="connsiteY0-98" fmla="*/ 346003 h 346003"/>
                  <a:gd name="connsiteX1-99" fmla="*/ 0 w 253089"/>
                  <a:gd name="connsiteY1-100" fmla="*/ 0 h 346003"/>
                  <a:gd name="connsiteX2-101" fmla="*/ 253089 w 253089"/>
                  <a:gd name="connsiteY2-102" fmla="*/ 117913 h 346003"/>
                  <a:gd name="connsiteX3-103" fmla="*/ 136400 w 253089"/>
                  <a:gd name="connsiteY3-104" fmla="*/ 346003 h 346003"/>
                  <a:gd name="connsiteX0-105" fmla="*/ 138268 w 254957"/>
                  <a:gd name="connsiteY0-106" fmla="*/ 354835 h 354835"/>
                  <a:gd name="connsiteX1-107" fmla="*/ 0 w 254957"/>
                  <a:gd name="connsiteY1-108" fmla="*/ 0 h 354835"/>
                  <a:gd name="connsiteX2-109" fmla="*/ 254957 w 254957"/>
                  <a:gd name="connsiteY2-110" fmla="*/ 126745 h 354835"/>
                  <a:gd name="connsiteX3-111" fmla="*/ 138268 w 254957"/>
                  <a:gd name="connsiteY3-112" fmla="*/ 354835 h 354835"/>
                  <a:gd name="connsiteX0-113" fmla="*/ 133272 w 249961"/>
                  <a:gd name="connsiteY0-114" fmla="*/ 360908 h 360908"/>
                  <a:gd name="connsiteX1-115" fmla="*/ 0 w 249961"/>
                  <a:gd name="connsiteY1-116" fmla="*/ 0 h 360908"/>
                  <a:gd name="connsiteX2-117" fmla="*/ 249961 w 249961"/>
                  <a:gd name="connsiteY2-118" fmla="*/ 132818 h 360908"/>
                  <a:gd name="connsiteX3-119" fmla="*/ 133272 w 249961"/>
                  <a:gd name="connsiteY3-120" fmla="*/ 360908 h 3609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/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-1" fmla="*/ 12057 w 154005"/>
                <a:gd name="connsiteY0-2" fmla="*/ 37159 h 180573"/>
                <a:gd name="connsiteX1-3" fmla="*/ 627 w 154005"/>
                <a:gd name="connsiteY1-4" fmla="*/ 113359 h 180573"/>
                <a:gd name="connsiteX2-5" fmla="*/ 21582 w 154005"/>
                <a:gd name="connsiteY2-6" fmla="*/ 162889 h 180573"/>
                <a:gd name="connsiteX3-7" fmla="*/ 99687 w 154005"/>
                <a:gd name="connsiteY3-8" fmla="*/ 180034 h 180573"/>
                <a:gd name="connsiteX4-9" fmla="*/ 145407 w 154005"/>
                <a:gd name="connsiteY4-10" fmla="*/ 145744 h 180573"/>
                <a:gd name="connsiteX5-11" fmla="*/ 147312 w 154005"/>
                <a:gd name="connsiteY5-12" fmla="*/ 71449 h 180573"/>
                <a:gd name="connsiteX6-13" fmla="*/ 74922 w 154005"/>
                <a:gd name="connsiteY6-14" fmla="*/ 964 h 180573"/>
                <a:gd name="connsiteX7-15" fmla="*/ 12057 w 154005"/>
                <a:gd name="connsiteY7-16" fmla="*/ 37159 h 180573"/>
                <a:gd name="connsiteX0-17" fmla="*/ 12057 w 152349"/>
                <a:gd name="connsiteY0-18" fmla="*/ 37159 h 180868"/>
                <a:gd name="connsiteX1-19" fmla="*/ 627 w 152349"/>
                <a:gd name="connsiteY1-20" fmla="*/ 113359 h 180868"/>
                <a:gd name="connsiteX2-21" fmla="*/ 21582 w 152349"/>
                <a:gd name="connsiteY2-22" fmla="*/ 162889 h 180868"/>
                <a:gd name="connsiteX3-23" fmla="*/ 99687 w 152349"/>
                <a:gd name="connsiteY3-24" fmla="*/ 180034 h 180868"/>
                <a:gd name="connsiteX4-25" fmla="*/ 139692 w 152349"/>
                <a:gd name="connsiteY4-26" fmla="*/ 140029 h 180868"/>
                <a:gd name="connsiteX5-27" fmla="*/ 147312 w 152349"/>
                <a:gd name="connsiteY5-28" fmla="*/ 71449 h 180868"/>
                <a:gd name="connsiteX6-29" fmla="*/ 74922 w 152349"/>
                <a:gd name="connsiteY6-30" fmla="*/ 964 h 180868"/>
                <a:gd name="connsiteX7-31" fmla="*/ 12057 w 152349"/>
                <a:gd name="connsiteY7-32" fmla="*/ 37159 h 180868"/>
                <a:gd name="connsiteX0-33" fmla="*/ 12057 w 152608"/>
                <a:gd name="connsiteY0-34" fmla="*/ 37159 h 177307"/>
                <a:gd name="connsiteX1-35" fmla="*/ 627 w 152608"/>
                <a:gd name="connsiteY1-36" fmla="*/ 113359 h 177307"/>
                <a:gd name="connsiteX2-37" fmla="*/ 21582 w 152608"/>
                <a:gd name="connsiteY2-38" fmla="*/ 162889 h 177307"/>
                <a:gd name="connsiteX3-39" fmla="*/ 92067 w 152608"/>
                <a:gd name="connsiteY3-40" fmla="*/ 176224 h 177307"/>
                <a:gd name="connsiteX4-41" fmla="*/ 139692 w 152608"/>
                <a:gd name="connsiteY4-42" fmla="*/ 140029 h 177307"/>
                <a:gd name="connsiteX5-43" fmla="*/ 147312 w 152608"/>
                <a:gd name="connsiteY5-44" fmla="*/ 71449 h 177307"/>
                <a:gd name="connsiteX6-45" fmla="*/ 74922 w 152608"/>
                <a:gd name="connsiteY6-46" fmla="*/ 964 h 177307"/>
                <a:gd name="connsiteX7-47" fmla="*/ 12057 w 152608"/>
                <a:gd name="connsiteY7-48" fmla="*/ 37159 h 177307"/>
                <a:gd name="connsiteX0-49" fmla="*/ 12057 w 155717"/>
                <a:gd name="connsiteY0-50" fmla="*/ 36849 h 176997"/>
                <a:gd name="connsiteX1-51" fmla="*/ 627 w 155717"/>
                <a:gd name="connsiteY1-52" fmla="*/ 113049 h 176997"/>
                <a:gd name="connsiteX2-53" fmla="*/ 21582 w 155717"/>
                <a:gd name="connsiteY2-54" fmla="*/ 162579 h 176997"/>
                <a:gd name="connsiteX3-55" fmla="*/ 92067 w 155717"/>
                <a:gd name="connsiteY3-56" fmla="*/ 175914 h 176997"/>
                <a:gd name="connsiteX4-57" fmla="*/ 139692 w 155717"/>
                <a:gd name="connsiteY4-58" fmla="*/ 139719 h 176997"/>
                <a:gd name="connsiteX5-59" fmla="*/ 151122 w 155717"/>
                <a:gd name="connsiteY5-60" fmla="*/ 65424 h 176997"/>
                <a:gd name="connsiteX6-61" fmla="*/ 74922 w 155717"/>
                <a:gd name="connsiteY6-62" fmla="*/ 654 h 176997"/>
                <a:gd name="connsiteX7-63" fmla="*/ 12057 w 155717"/>
                <a:gd name="connsiteY7-64" fmla="*/ 36849 h 176997"/>
                <a:gd name="connsiteX0-65" fmla="*/ 12057 w 155717"/>
                <a:gd name="connsiteY0-66" fmla="*/ 36777 h 176925"/>
                <a:gd name="connsiteX1-67" fmla="*/ 627 w 155717"/>
                <a:gd name="connsiteY1-68" fmla="*/ 112977 h 176925"/>
                <a:gd name="connsiteX2-69" fmla="*/ 21582 w 155717"/>
                <a:gd name="connsiteY2-70" fmla="*/ 162507 h 176925"/>
                <a:gd name="connsiteX3-71" fmla="*/ 92067 w 155717"/>
                <a:gd name="connsiteY3-72" fmla="*/ 175842 h 176925"/>
                <a:gd name="connsiteX4-73" fmla="*/ 139692 w 155717"/>
                <a:gd name="connsiteY4-74" fmla="*/ 139647 h 176925"/>
                <a:gd name="connsiteX5-75" fmla="*/ 151122 w 155717"/>
                <a:gd name="connsiteY5-76" fmla="*/ 63447 h 176925"/>
                <a:gd name="connsiteX6-77" fmla="*/ 74922 w 155717"/>
                <a:gd name="connsiteY6-78" fmla="*/ 582 h 176925"/>
                <a:gd name="connsiteX7-79" fmla="*/ 12057 w 155717"/>
                <a:gd name="connsiteY7-80" fmla="*/ 36777 h 176925"/>
                <a:gd name="connsiteX0-81" fmla="*/ 12057 w 158982"/>
                <a:gd name="connsiteY0-82" fmla="*/ 36521 h 176669"/>
                <a:gd name="connsiteX1-83" fmla="*/ 627 w 158982"/>
                <a:gd name="connsiteY1-84" fmla="*/ 112721 h 176669"/>
                <a:gd name="connsiteX2-85" fmla="*/ 21582 w 158982"/>
                <a:gd name="connsiteY2-86" fmla="*/ 162251 h 176669"/>
                <a:gd name="connsiteX3-87" fmla="*/ 92067 w 158982"/>
                <a:gd name="connsiteY3-88" fmla="*/ 175586 h 176669"/>
                <a:gd name="connsiteX4-89" fmla="*/ 139692 w 158982"/>
                <a:gd name="connsiteY4-90" fmla="*/ 139391 h 176669"/>
                <a:gd name="connsiteX5-91" fmla="*/ 154932 w 158982"/>
                <a:gd name="connsiteY5-92" fmla="*/ 55571 h 176669"/>
                <a:gd name="connsiteX6-93" fmla="*/ 74922 w 158982"/>
                <a:gd name="connsiteY6-94" fmla="*/ 326 h 176669"/>
                <a:gd name="connsiteX7-95" fmla="*/ 12057 w 158982"/>
                <a:gd name="connsiteY7-96" fmla="*/ 36521 h 176669"/>
                <a:gd name="connsiteX0-97" fmla="*/ 12057 w 151131"/>
                <a:gd name="connsiteY0-98" fmla="*/ 36776 h 176924"/>
                <a:gd name="connsiteX1-99" fmla="*/ 627 w 151131"/>
                <a:gd name="connsiteY1-100" fmla="*/ 112976 h 176924"/>
                <a:gd name="connsiteX2-101" fmla="*/ 21582 w 151131"/>
                <a:gd name="connsiteY2-102" fmla="*/ 162506 h 176924"/>
                <a:gd name="connsiteX3-103" fmla="*/ 92067 w 151131"/>
                <a:gd name="connsiteY3-104" fmla="*/ 175841 h 176924"/>
                <a:gd name="connsiteX4-105" fmla="*/ 139692 w 151131"/>
                <a:gd name="connsiteY4-106" fmla="*/ 139646 h 176924"/>
                <a:gd name="connsiteX5-107" fmla="*/ 145407 w 151131"/>
                <a:gd name="connsiteY5-108" fmla="*/ 63446 h 176924"/>
                <a:gd name="connsiteX6-109" fmla="*/ 74922 w 151131"/>
                <a:gd name="connsiteY6-110" fmla="*/ 581 h 176924"/>
                <a:gd name="connsiteX7-111" fmla="*/ 12057 w 151131"/>
                <a:gd name="connsiteY7-112" fmla="*/ 36776 h 176924"/>
                <a:gd name="connsiteX0-113" fmla="*/ 12100 w 151174"/>
                <a:gd name="connsiteY0-114" fmla="*/ 49936 h 190084"/>
                <a:gd name="connsiteX1-115" fmla="*/ 670 w 151174"/>
                <a:gd name="connsiteY1-116" fmla="*/ 126136 h 190084"/>
                <a:gd name="connsiteX2-117" fmla="*/ 21625 w 151174"/>
                <a:gd name="connsiteY2-118" fmla="*/ 175666 h 190084"/>
                <a:gd name="connsiteX3-119" fmla="*/ 92110 w 151174"/>
                <a:gd name="connsiteY3-120" fmla="*/ 189001 h 190084"/>
                <a:gd name="connsiteX4-121" fmla="*/ 139735 w 151174"/>
                <a:gd name="connsiteY4-122" fmla="*/ 152806 h 190084"/>
                <a:gd name="connsiteX5-123" fmla="*/ 145450 w 151174"/>
                <a:gd name="connsiteY5-124" fmla="*/ 76606 h 190084"/>
                <a:gd name="connsiteX6-125" fmla="*/ 76870 w 151174"/>
                <a:gd name="connsiteY6-126" fmla="*/ 406 h 190084"/>
                <a:gd name="connsiteX7-127" fmla="*/ 12100 w 151174"/>
                <a:gd name="connsiteY7-128" fmla="*/ 49936 h 190084"/>
                <a:gd name="connsiteX0-129" fmla="*/ 12058 w 151132"/>
                <a:gd name="connsiteY0-130" fmla="*/ 46165 h 186313"/>
                <a:gd name="connsiteX1-131" fmla="*/ 628 w 151132"/>
                <a:gd name="connsiteY1-132" fmla="*/ 122365 h 186313"/>
                <a:gd name="connsiteX2-133" fmla="*/ 21583 w 151132"/>
                <a:gd name="connsiteY2-134" fmla="*/ 171895 h 186313"/>
                <a:gd name="connsiteX3-135" fmla="*/ 92068 w 151132"/>
                <a:gd name="connsiteY3-136" fmla="*/ 185230 h 186313"/>
                <a:gd name="connsiteX4-137" fmla="*/ 139693 w 151132"/>
                <a:gd name="connsiteY4-138" fmla="*/ 149035 h 186313"/>
                <a:gd name="connsiteX5-139" fmla="*/ 145408 w 151132"/>
                <a:gd name="connsiteY5-140" fmla="*/ 72835 h 186313"/>
                <a:gd name="connsiteX6-141" fmla="*/ 74923 w 151132"/>
                <a:gd name="connsiteY6-142" fmla="*/ 445 h 186313"/>
                <a:gd name="connsiteX7-143" fmla="*/ 12058 w 151132"/>
                <a:gd name="connsiteY7-144" fmla="*/ 46165 h 186313"/>
                <a:gd name="connsiteX0-145" fmla="*/ 12058 w 144971"/>
                <a:gd name="connsiteY0-146" fmla="*/ 45847 h 185995"/>
                <a:gd name="connsiteX1-147" fmla="*/ 628 w 144971"/>
                <a:gd name="connsiteY1-148" fmla="*/ 122047 h 185995"/>
                <a:gd name="connsiteX2-149" fmla="*/ 21583 w 144971"/>
                <a:gd name="connsiteY2-150" fmla="*/ 171577 h 185995"/>
                <a:gd name="connsiteX3-151" fmla="*/ 92068 w 144971"/>
                <a:gd name="connsiteY3-152" fmla="*/ 184912 h 185995"/>
                <a:gd name="connsiteX4-153" fmla="*/ 139693 w 144971"/>
                <a:gd name="connsiteY4-154" fmla="*/ 148717 h 185995"/>
                <a:gd name="connsiteX5-155" fmla="*/ 135862 w 144971"/>
                <a:gd name="connsiteY5-156" fmla="*/ 59182 h 185995"/>
                <a:gd name="connsiteX6-157" fmla="*/ 74923 w 144971"/>
                <a:gd name="connsiteY6-158" fmla="*/ 127 h 185995"/>
                <a:gd name="connsiteX7-159" fmla="*/ 12058 w 144971"/>
                <a:gd name="connsiteY7-160" fmla="*/ 45847 h 1859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/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-1" fmla="*/ 23501 w 164471"/>
              <a:gd name="connsiteY0-2" fmla="*/ 0 h 281305"/>
              <a:gd name="connsiteX1-3" fmla="*/ 12071 w 164471"/>
              <a:gd name="connsiteY1-4" fmla="*/ 179705 h 281305"/>
              <a:gd name="connsiteX2-5" fmla="*/ 164471 w 164471"/>
              <a:gd name="connsiteY2-6" fmla="*/ 281305 h 281305"/>
              <a:gd name="connsiteX0-7" fmla="*/ 23501 w 162566"/>
              <a:gd name="connsiteY0-8" fmla="*/ 0 h 300355"/>
              <a:gd name="connsiteX1-9" fmla="*/ 12071 w 162566"/>
              <a:gd name="connsiteY1-10" fmla="*/ 179705 h 300355"/>
              <a:gd name="connsiteX2-11" fmla="*/ 162566 w 162566"/>
              <a:gd name="connsiteY2-12" fmla="*/ 300355 h 300355"/>
              <a:gd name="connsiteX0-13" fmla="*/ 16353 w 155418"/>
              <a:gd name="connsiteY0-14" fmla="*/ 0 h 300355"/>
              <a:gd name="connsiteX1-15" fmla="*/ 18258 w 155418"/>
              <a:gd name="connsiteY1-16" fmla="*/ 172085 h 300355"/>
              <a:gd name="connsiteX2-17" fmla="*/ 155418 w 155418"/>
              <a:gd name="connsiteY2-18" fmla="*/ 300355 h 30035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/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-1" fmla="*/ 23501 w 164471"/>
              <a:gd name="connsiteY0-2" fmla="*/ 0 h 281305"/>
              <a:gd name="connsiteX1-3" fmla="*/ 12071 w 164471"/>
              <a:gd name="connsiteY1-4" fmla="*/ 179705 h 281305"/>
              <a:gd name="connsiteX2-5" fmla="*/ 164471 w 164471"/>
              <a:gd name="connsiteY2-6" fmla="*/ 281305 h 281305"/>
              <a:gd name="connsiteX0-7" fmla="*/ 23501 w 162566"/>
              <a:gd name="connsiteY0-8" fmla="*/ 0 h 300355"/>
              <a:gd name="connsiteX1-9" fmla="*/ 12071 w 162566"/>
              <a:gd name="connsiteY1-10" fmla="*/ 179705 h 300355"/>
              <a:gd name="connsiteX2-11" fmla="*/ 162566 w 162566"/>
              <a:gd name="connsiteY2-12" fmla="*/ 300355 h 300355"/>
              <a:gd name="connsiteX0-13" fmla="*/ 16353 w 155418"/>
              <a:gd name="connsiteY0-14" fmla="*/ 0 h 300355"/>
              <a:gd name="connsiteX1-15" fmla="*/ 18258 w 155418"/>
              <a:gd name="connsiteY1-16" fmla="*/ 172085 h 300355"/>
              <a:gd name="connsiteX2-17" fmla="*/ 155418 w 155418"/>
              <a:gd name="connsiteY2-18" fmla="*/ 300355 h 30035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/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/>
              <p:cNvCxnSpPr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/>
              <p:cNvCxnSpPr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/>
              <p:cNvCxnSpPr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/>
              <p:cNvCxnSpPr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/>
              <p:cNvCxnSpPr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/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/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/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/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/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/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/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/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1" action="ppaction://hlinksldjump"/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/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/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-1" fmla="*/ 116550 w 878744"/>
                      <a:gd name="connsiteY0-2" fmla="*/ 913496 h 956006"/>
                      <a:gd name="connsiteX1-3" fmla="*/ 520410 w 878744"/>
                      <a:gd name="connsiteY1-4" fmla="*/ 946516 h 956006"/>
                      <a:gd name="connsiteX2-5" fmla="*/ 830290 w 878744"/>
                      <a:gd name="connsiteY2-6" fmla="*/ 778876 h 956006"/>
                      <a:gd name="connsiteX3-7" fmla="*/ 873470 w 878744"/>
                      <a:gd name="connsiteY3-8" fmla="*/ 430896 h 956006"/>
                      <a:gd name="connsiteX4-9" fmla="*/ 784570 w 878744"/>
                      <a:gd name="connsiteY4-10" fmla="*/ 166736 h 956006"/>
                      <a:gd name="connsiteX5-11" fmla="*/ 583910 w 878744"/>
                      <a:gd name="connsiteY5-12" fmla="*/ 202296 h 956006"/>
                      <a:gd name="connsiteX6-13" fmla="*/ 324830 w 878744"/>
                      <a:gd name="connsiteY6-14" fmla="*/ 110856 h 956006"/>
                      <a:gd name="connsiteX7-15" fmla="*/ 131790 w 878744"/>
                      <a:gd name="connsiteY7-16" fmla="*/ 27036 h 956006"/>
                      <a:gd name="connsiteX8-17" fmla="*/ 12410 w 878744"/>
                      <a:gd name="connsiteY8-18" fmla="*/ 9256 h 956006"/>
                      <a:gd name="connsiteX9-19" fmla="*/ 17490 w 878744"/>
                      <a:gd name="connsiteY9-20" fmla="*/ 161656 h 956006"/>
                      <a:gd name="connsiteX10-21" fmla="*/ 134330 w 878744"/>
                      <a:gd name="connsiteY10-22" fmla="*/ 489316 h 956006"/>
                      <a:gd name="connsiteX11-23" fmla="*/ 131790 w 878744"/>
                      <a:gd name="connsiteY11-24" fmla="*/ 733156 h 956006"/>
                      <a:gd name="connsiteX12" fmla="*/ 116550 w 878744"/>
                      <a:gd name="connsiteY12" fmla="*/ 913496 h 956006"/>
                      <a:gd name="connsiteX0-25" fmla="*/ 121630 w 878744"/>
                      <a:gd name="connsiteY0-26" fmla="*/ 918576 h 957529"/>
                      <a:gd name="connsiteX1-27" fmla="*/ 520410 w 878744"/>
                      <a:gd name="connsiteY1-28" fmla="*/ 946516 h 957529"/>
                      <a:gd name="connsiteX2-29" fmla="*/ 830290 w 878744"/>
                      <a:gd name="connsiteY2-30" fmla="*/ 778876 h 957529"/>
                      <a:gd name="connsiteX3-31" fmla="*/ 873470 w 878744"/>
                      <a:gd name="connsiteY3-32" fmla="*/ 430896 h 957529"/>
                      <a:gd name="connsiteX4-33" fmla="*/ 784570 w 878744"/>
                      <a:gd name="connsiteY4-34" fmla="*/ 166736 h 957529"/>
                      <a:gd name="connsiteX5-35" fmla="*/ 583910 w 878744"/>
                      <a:gd name="connsiteY5-36" fmla="*/ 202296 h 957529"/>
                      <a:gd name="connsiteX6-37" fmla="*/ 324830 w 878744"/>
                      <a:gd name="connsiteY6-38" fmla="*/ 110856 h 957529"/>
                      <a:gd name="connsiteX7-39" fmla="*/ 131790 w 878744"/>
                      <a:gd name="connsiteY7-40" fmla="*/ 27036 h 957529"/>
                      <a:gd name="connsiteX8-41" fmla="*/ 12410 w 878744"/>
                      <a:gd name="connsiteY8-42" fmla="*/ 9256 h 957529"/>
                      <a:gd name="connsiteX9-43" fmla="*/ 17490 w 878744"/>
                      <a:gd name="connsiteY9-44" fmla="*/ 161656 h 957529"/>
                      <a:gd name="connsiteX10-45" fmla="*/ 134330 w 878744"/>
                      <a:gd name="connsiteY10-46" fmla="*/ 489316 h 957529"/>
                      <a:gd name="connsiteX11-47" fmla="*/ 131790 w 878744"/>
                      <a:gd name="connsiteY11-48" fmla="*/ 733156 h 957529"/>
                      <a:gd name="connsiteX12-49" fmla="*/ 121630 w 878744"/>
                      <a:gd name="connsiteY12-50" fmla="*/ 918576 h 957529"/>
                      <a:gd name="connsiteX0-51" fmla="*/ 121630 w 878744"/>
                      <a:gd name="connsiteY0-52" fmla="*/ 918576 h 968012"/>
                      <a:gd name="connsiteX1-53" fmla="*/ 520410 w 878744"/>
                      <a:gd name="connsiteY1-54" fmla="*/ 946516 h 968012"/>
                      <a:gd name="connsiteX2-55" fmla="*/ 830290 w 878744"/>
                      <a:gd name="connsiteY2-56" fmla="*/ 778876 h 968012"/>
                      <a:gd name="connsiteX3-57" fmla="*/ 873470 w 878744"/>
                      <a:gd name="connsiteY3-58" fmla="*/ 430896 h 968012"/>
                      <a:gd name="connsiteX4-59" fmla="*/ 784570 w 878744"/>
                      <a:gd name="connsiteY4-60" fmla="*/ 166736 h 968012"/>
                      <a:gd name="connsiteX5-61" fmla="*/ 583910 w 878744"/>
                      <a:gd name="connsiteY5-62" fmla="*/ 202296 h 968012"/>
                      <a:gd name="connsiteX6-63" fmla="*/ 324830 w 878744"/>
                      <a:gd name="connsiteY6-64" fmla="*/ 110856 h 968012"/>
                      <a:gd name="connsiteX7-65" fmla="*/ 131790 w 878744"/>
                      <a:gd name="connsiteY7-66" fmla="*/ 27036 h 968012"/>
                      <a:gd name="connsiteX8-67" fmla="*/ 12410 w 878744"/>
                      <a:gd name="connsiteY8-68" fmla="*/ 9256 h 968012"/>
                      <a:gd name="connsiteX9-69" fmla="*/ 17490 w 878744"/>
                      <a:gd name="connsiteY9-70" fmla="*/ 161656 h 968012"/>
                      <a:gd name="connsiteX10-71" fmla="*/ 134330 w 878744"/>
                      <a:gd name="connsiteY10-72" fmla="*/ 489316 h 968012"/>
                      <a:gd name="connsiteX11-73" fmla="*/ 131790 w 878744"/>
                      <a:gd name="connsiteY11-74" fmla="*/ 733156 h 968012"/>
                      <a:gd name="connsiteX12-75" fmla="*/ 121630 w 878744"/>
                      <a:gd name="connsiteY12-76" fmla="*/ 918576 h 968012"/>
                      <a:gd name="connsiteX0-77" fmla="*/ 108930 w 878744"/>
                      <a:gd name="connsiteY0-78" fmla="*/ 916036 h 966682"/>
                      <a:gd name="connsiteX1-79" fmla="*/ 520410 w 878744"/>
                      <a:gd name="connsiteY1-80" fmla="*/ 946516 h 966682"/>
                      <a:gd name="connsiteX2-81" fmla="*/ 830290 w 878744"/>
                      <a:gd name="connsiteY2-82" fmla="*/ 778876 h 966682"/>
                      <a:gd name="connsiteX3-83" fmla="*/ 873470 w 878744"/>
                      <a:gd name="connsiteY3-84" fmla="*/ 430896 h 966682"/>
                      <a:gd name="connsiteX4-85" fmla="*/ 784570 w 878744"/>
                      <a:gd name="connsiteY4-86" fmla="*/ 166736 h 966682"/>
                      <a:gd name="connsiteX5-87" fmla="*/ 583910 w 878744"/>
                      <a:gd name="connsiteY5-88" fmla="*/ 202296 h 966682"/>
                      <a:gd name="connsiteX6-89" fmla="*/ 324830 w 878744"/>
                      <a:gd name="connsiteY6-90" fmla="*/ 110856 h 966682"/>
                      <a:gd name="connsiteX7-91" fmla="*/ 131790 w 878744"/>
                      <a:gd name="connsiteY7-92" fmla="*/ 27036 h 966682"/>
                      <a:gd name="connsiteX8-93" fmla="*/ 12410 w 878744"/>
                      <a:gd name="connsiteY8-94" fmla="*/ 9256 h 966682"/>
                      <a:gd name="connsiteX9-95" fmla="*/ 17490 w 878744"/>
                      <a:gd name="connsiteY9-96" fmla="*/ 161656 h 966682"/>
                      <a:gd name="connsiteX10-97" fmla="*/ 134330 w 878744"/>
                      <a:gd name="connsiteY10-98" fmla="*/ 489316 h 966682"/>
                      <a:gd name="connsiteX11-99" fmla="*/ 131790 w 878744"/>
                      <a:gd name="connsiteY11-100" fmla="*/ 733156 h 966682"/>
                      <a:gd name="connsiteX12-101" fmla="*/ 108930 w 878744"/>
                      <a:gd name="connsiteY12-102" fmla="*/ 916036 h 966682"/>
                      <a:gd name="connsiteX0-103" fmla="*/ 108930 w 878744"/>
                      <a:gd name="connsiteY0-104" fmla="*/ 916036 h 956909"/>
                      <a:gd name="connsiteX1-105" fmla="*/ 520410 w 878744"/>
                      <a:gd name="connsiteY1-106" fmla="*/ 946516 h 956909"/>
                      <a:gd name="connsiteX2-107" fmla="*/ 830290 w 878744"/>
                      <a:gd name="connsiteY2-108" fmla="*/ 778876 h 956909"/>
                      <a:gd name="connsiteX3-109" fmla="*/ 873470 w 878744"/>
                      <a:gd name="connsiteY3-110" fmla="*/ 430896 h 956909"/>
                      <a:gd name="connsiteX4-111" fmla="*/ 784570 w 878744"/>
                      <a:gd name="connsiteY4-112" fmla="*/ 166736 h 956909"/>
                      <a:gd name="connsiteX5-113" fmla="*/ 583910 w 878744"/>
                      <a:gd name="connsiteY5-114" fmla="*/ 202296 h 956909"/>
                      <a:gd name="connsiteX6-115" fmla="*/ 324830 w 878744"/>
                      <a:gd name="connsiteY6-116" fmla="*/ 110856 h 956909"/>
                      <a:gd name="connsiteX7-117" fmla="*/ 131790 w 878744"/>
                      <a:gd name="connsiteY7-118" fmla="*/ 27036 h 956909"/>
                      <a:gd name="connsiteX8-119" fmla="*/ 12410 w 878744"/>
                      <a:gd name="connsiteY8-120" fmla="*/ 9256 h 956909"/>
                      <a:gd name="connsiteX9-121" fmla="*/ 17490 w 878744"/>
                      <a:gd name="connsiteY9-122" fmla="*/ 161656 h 956909"/>
                      <a:gd name="connsiteX10-123" fmla="*/ 134330 w 878744"/>
                      <a:gd name="connsiteY10-124" fmla="*/ 489316 h 956909"/>
                      <a:gd name="connsiteX11-125" fmla="*/ 124170 w 878744"/>
                      <a:gd name="connsiteY11-126" fmla="*/ 728076 h 956909"/>
                      <a:gd name="connsiteX12-127" fmla="*/ 108930 w 878744"/>
                      <a:gd name="connsiteY12-128" fmla="*/ 916036 h 956909"/>
                      <a:gd name="connsiteX0-129" fmla="*/ 111470 w 878744"/>
                      <a:gd name="connsiteY0-130" fmla="*/ 976996 h 992714"/>
                      <a:gd name="connsiteX1-131" fmla="*/ 520410 w 878744"/>
                      <a:gd name="connsiteY1-132" fmla="*/ 946516 h 992714"/>
                      <a:gd name="connsiteX2-133" fmla="*/ 830290 w 878744"/>
                      <a:gd name="connsiteY2-134" fmla="*/ 778876 h 992714"/>
                      <a:gd name="connsiteX3-135" fmla="*/ 873470 w 878744"/>
                      <a:gd name="connsiteY3-136" fmla="*/ 430896 h 992714"/>
                      <a:gd name="connsiteX4-137" fmla="*/ 784570 w 878744"/>
                      <a:gd name="connsiteY4-138" fmla="*/ 166736 h 992714"/>
                      <a:gd name="connsiteX5-139" fmla="*/ 583910 w 878744"/>
                      <a:gd name="connsiteY5-140" fmla="*/ 202296 h 992714"/>
                      <a:gd name="connsiteX6-141" fmla="*/ 324830 w 878744"/>
                      <a:gd name="connsiteY6-142" fmla="*/ 110856 h 992714"/>
                      <a:gd name="connsiteX7-143" fmla="*/ 131790 w 878744"/>
                      <a:gd name="connsiteY7-144" fmla="*/ 27036 h 992714"/>
                      <a:gd name="connsiteX8-145" fmla="*/ 12410 w 878744"/>
                      <a:gd name="connsiteY8-146" fmla="*/ 9256 h 992714"/>
                      <a:gd name="connsiteX9-147" fmla="*/ 17490 w 878744"/>
                      <a:gd name="connsiteY9-148" fmla="*/ 161656 h 992714"/>
                      <a:gd name="connsiteX10-149" fmla="*/ 134330 w 878744"/>
                      <a:gd name="connsiteY10-150" fmla="*/ 489316 h 992714"/>
                      <a:gd name="connsiteX11-151" fmla="*/ 124170 w 878744"/>
                      <a:gd name="connsiteY11-152" fmla="*/ 728076 h 992714"/>
                      <a:gd name="connsiteX12-153" fmla="*/ 111470 w 878744"/>
                      <a:gd name="connsiteY12-154" fmla="*/ 976996 h 992714"/>
                      <a:gd name="connsiteX0-155" fmla="*/ 111470 w 878744"/>
                      <a:gd name="connsiteY0-156" fmla="*/ 976996 h 992714"/>
                      <a:gd name="connsiteX1-157" fmla="*/ 520410 w 878744"/>
                      <a:gd name="connsiteY1-158" fmla="*/ 946516 h 992714"/>
                      <a:gd name="connsiteX2-159" fmla="*/ 830290 w 878744"/>
                      <a:gd name="connsiteY2-160" fmla="*/ 778876 h 992714"/>
                      <a:gd name="connsiteX3-161" fmla="*/ 873470 w 878744"/>
                      <a:gd name="connsiteY3-162" fmla="*/ 430896 h 992714"/>
                      <a:gd name="connsiteX4-163" fmla="*/ 784570 w 878744"/>
                      <a:gd name="connsiteY4-164" fmla="*/ 166736 h 992714"/>
                      <a:gd name="connsiteX5-165" fmla="*/ 583910 w 878744"/>
                      <a:gd name="connsiteY5-166" fmla="*/ 202296 h 992714"/>
                      <a:gd name="connsiteX6-167" fmla="*/ 324830 w 878744"/>
                      <a:gd name="connsiteY6-168" fmla="*/ 110856 h 992714"/>
                      <a:gd name="connsiteX7-169" fmla="*/ 131790 w 878744"/>
                      <a:gd name="connsiteY7-170" fmla="*/ 27036 h 992714"/>
                      <a:gd name="connsiteX8-171" fmla="*/ 12410 w 878744"/>
                      <a:gd name="connsiteY8-172" fmla="*/ 9256 h 992714"/>
                      <a:gd name="connsiteX9-173" fmla="*/ 17490 w 878744"/>
                      <a:gd name="connsiteY9-174" fmla="*/ 161656 h 992714"/>
                      <a:gd name="connsiteX10-175" fmla="*/ 111470 w 878744"/>
                      <a:gd name="connsiteY10-176" fmla="*/ 494396 h 992714"/>
                      <a:gd name="connsiteX11-177" fmla="*/ 124170 w 878744"/>
                      <a:gd name="connsiteY11-178" fmla="*/ 728076 h 992714"/>
                      <a:gd name="connsiteX12-179" fmla="*/ 111470 w 878744"/>
                      <a:gd name="connsiteY12-180" fmla="*/ 976996 h 992714"/>
                      <a:gd name="connsiteX0-181" fmla="*/ 136870 w 878744"/>
                      <a:gd name="connsiteY0-182" fmla="*/ 979536 h 994781"/>
                      <a:gd name="connsiteX1-183" fmla="*/ 520410 w 878744"/>
                      <a:gd name="connsiteY1-184" fmla="*/ 946516 h 994781"/>
                      <a:gd name="connsiteX2-185" fmla="*/ 830290 w 878744"/>
                      <a:gd name="connsiteY2-186" fmla="*/ 778876 h 994781"/>
                      <a:gd name="connsiteX3-187" fmla="*/ 873470 w 878744"/>
                      <a:gd name="connsiteY3-188" fmla="*/ 430896 h 994781"/>
                      <a:gd name="connsiteX4-189" fmla="*/ 784570 w 878744"/>
                      <a:gd name="connsiteY4-190" fmla="*/ 166736 h 994781"/>
                      <a:gd name="connsiteX5-191" fmla="*/ 583910 w 878744"/>
                      <a:gd name="connsiteY5-192" fmla="*/ 202296 h 994781"/>
                      <a:gd name="connsiteX6-193" fmla="*/ 324830 w 878744"/>
                      <a:gd name="connsiteY6-194" fmla="*/ 110856 h 994781"/>
                      <a:gd name="connsiteX7-195" fmla="*/ 131790 w 878744"/>
                      <a:gd name="connsiteY7-196" fmla="*/ 27036 h 994781"/>
                      <a:gd name="connsiteX8-197" fmla="*/ 12410 w 878744"/>
                      <a:gd name="connsiteY8-198" fmla="*/ 9256 h 994781"/>
                      <a:gd name="connsiteX9-199" fmla="*/ 17490 w 878744"/>
                      <a:gd name="connsiteY9-200" fmla="*/ 161656 h 994781"/>
                      <a:gd name="connsiteX10-201" fmla="*/ 111470 w 878744"/>
                      <a:gd name="connsiteY10-202" fmla="*/ 494396 h 994781"/>
                      <a:gd name="connsiteX11-203" fmla="*/ 124170 w 878744"/>
                      <a:gd name="connsiteY11-204" fmla="*/ 728076 h 994781"/>
                      <a:gd name="connsiteX12-205" fmla="*/ 136870 w 878744"/>
                      <a:gd name="connsiteY12-206" fmla="*/ 979536 h 994781"/>
                      <a:gd name="connsiteX0-207" fmla="*/ 162270 w 878744"/>
                      <a:gd name="connsiteY0-208" fmla="*/ 979536 h 994781"/>
                      <a:gd name="connsiteX1-209" fmla="*/ 520410 w 878744"/>
                      <a:gd name="connsiteY1-210" fmla="*/ 946516 h 994781"/>
                      <a:gd name="connsiteX2-211" fmla="*/ 830290 w 878744"/>
                      <a:gd name="connsiteY2-212" fmla="*/ 778876 h 994781"/>
                      <a:gd name="connsiteX3-213" fmla="*/ 873470 w 878744"/>
                      <a:gd name="connsiteY3-214" fmla="*/ 430896 h 994781"/>
                      <a:gd name="connsiteX4-215" fmla="*/ 784570 w 878744"/>
                      <a:gd name="connsiteY4-216" fmla="*/ 166736 h 994781"/>
                      <a:gd name="connsiteX5-217" fmla="*/ 583910 w 878744"/>
                      <a:gd name="connsiteY5-218" fmla="*/ 202296 h 994781"/>
                      <a:gd name="connsiteX6-219" fmla="*/ 324830 w 878744"/>
                      <a:gd name="connsiteY6-220" fmla="*/ 110856 h 994781"/>
                      <a:gd name="connsiteX7-221" fmla="*/ 131790 w 878744"/>
                      <a:gd name="connsiteY7-222" fmla="*/ 27036 h 994781"/>
                      <a:gd name="connsiteX8-223" fmla="*/ 12410 w 878744"/>
                      <a:gd name="connsiteY8-224" fmla="*/ 9256 h 994781"/>
                      <a:gd name="connsiteX9-225" fmla="*/ 17490 w 878744"/>
                      <a:gd name="connsiteY9-226" fmla="*/ 161656 h 994781"/>
                      <a:gd name="connsiteX10-227" fmla="*/ 111470 w 878744"/>
                      <a:gd name="connsiteY10-228" fmla="*/ 494396 h 994781"/>
                      <a:gd name="connsiteX11-229" fmla="*/ 124170 w 878744"/>
                      <a:gd name="connsiteY11-230" fmla="*/ 728076 h 994781"/>
                      <a:gd name="connsiteX12-231" fmla="*/ 162270 w 878744"/>
                      <a:gd name="connsiteY12-232" fmla="*/ 979536 h 994781"/>
                      <a:gd name="connsiteX0-233" fmla="*/ 131790 w 878744"/>
                      <a:gd name="connsiteY0-234" fmla="*/ 979536 h 994781"/>
                      <a:gd name="connsiteX1-235" fmla="*/ 520410 w 878744"/>
                      <a:gd name="connsiteY1-236" fmla="*/ 946516 h 994781"/>
                      <a:gd name="connsiteX2-237" fmla="*/ 830290 w 878744"/>
                      <a:gd name="connsiteY2-238" fmla="*/ 778876 h 994781"/>
                      <a:gd name="connsiteX3-239" fmla="*/ 873470 w 878744"/>
                      <a:gd name="connsiteY3-240" fmla="*/ 430896 h 994781"/>
                      <a:gd name="connsiteX4-241" fmla="*/ 784570 w 878744"/>
                      <a:gd name="connsiteY4-242" fmla="*/ 166736 h 994781"/>
                      <a:gd name="connsiteX5-243" fmla="*/ 583910 w 878744"/>
                      <a:gd name="connsiteY5-244" fmla="*/ 202296 h 994781"/>
                      <a:gd name="connsiteX6-245" fmla="*/ 324830 w 878744"/>
                      <a:gd name="connsiteY6-246" fmla="*/ 110856 h 994781"/>
                      <a:gd name="connsiteX7-247" fmla="*/ 131790 w 878744"/>
                      <a:gd name="connsiteY7-248" fmla="*/ 27036 h 994781"/>
                      <a:gd name="connsiteX8-249" fmla="*/ 12410 w 878744"/>
                      <a:gd name="connsiteY8-250" fmla="*/ 9256 h 994781"/>
                      <a:gd name="connsiteX9-251" fmla="*/ 17490 w 878744"/>
                      <a:gd name="connsiteY9-252" fmla="*/ 161656 h 994781"/>
                      <a:gd name="connsiteX10-253" fmla="*/ 111470 w 878744"/>
                      <a:gd name="connsiteY10-254" fmla="*/ 494396 h 994781"/>
                      <a:gd name="connsiteX11-255" fmla="*/ 124170 w 878744"/>
                      <a:gd name="connsiteY11-256" fmla="*/ 728076 h 994781"/>
                      <a:gd name="connsiteX12-257" fmla="*/ 131790 w 878744"/>
                      <a:gd name="connsiteY12-258" fmla="*/ 979536 h 994781"/>
                      <a:gd name="connsiteX0-259" fmla="*/ 131790 w 878462"/>
                      <a:gd name="connsiteY0-260" fmla="*/ 979536 h 994781"/>
                      <a:gd name="connsiteX1-261" fmla="*/ 520410 w 878462"/>
                      <a:gd name="connsiteY1-262" fmla="*/ 946516 h 994781"/>
                      <a:gd name="connsiteX2-263" fmla="*/ 830290 w 878462"/>
                      <a:gd name="connsiteY2-264" fmla="*/ 778876 h 994781"/>
                      <a:gd name="connsiteX3-265" fmla="*/ 873470 w 878462"/>
                      <a:gd name="connsiteY3-266" fmla="*/ 430896 h 994781"/>
                      <a:gd name="connsiteX4-267" fmla="*/ 788380 w 878462"/>
                      <a:gd name="connsiteY4-268" fmla="*/ 193406 h 994781"/>
                      <a:gd name="connsiteX5-269" fmla="*/ 583910 w 878462"/>
                      <a:gd name="connsiteY5-270" fmla="*/ 202296 h 994781"/>
                      <a:gd name="connsiteX6-271" fmla="*/ 324830 w 878462"/>
                      <a:gd name="connsiteY6-272" fmla="*/ 110856 h 994781"/>
                      <a:gd name="connsiteX7-273" fmla="*/ 131790 w 878462"/>
                      <a:gd name="connsiteY7-274" fmla="*/ 27036 h 994781"/>
                      <a:gd name="connsiteX8-275" fmla="*/ 12410 w 878462"/>
                      <a:gd name="connsiteY8-276" fmla="*/ 9256 h 994781"/>
                      <a:gd name="connsiteX9-277" fmla="*/ 17490 w 878462"/>
                      <a:gd name="connsiteY9-278" fmla="*/ 161656 h 994781"/>
                      <a:gd name="connsiteX10-279" fmla="*/ 111470 w 878462"/>
                      <a:gd name="connsiteY10-280" fmla="*/ 494396 h 994781"/>
                      <a:gd name="connsiteX11-281" fmla="*/ 124170 w 878462"/>
                      <a:gd name="connsiteY11-282" fmla="*/ 728076 h 994781"/>
                      <a:gd name="connsiteX12-283" fmla="*/ 131790 w 878462"/>
                      <a:gd name="connsiteY12-284" fmla="*/ 979536 h 994781"/>
                      <a:gd name="connsiteX0-285" fmla="*/ 131790 w 878180"/>
                      <a:gd name="connsiteY0-286" fmla="*/ 979536 h 994781"/>
                      <a:gd name="connsiteX1-287" fmla="*/ 520410 w 878180"/>
                      <a:gd name="connsiteY1-288" fmla="*/ 946516 h 994781"/>
                      <a:gd name="connsiteX2-289" fmla="*/ 830290 w 878180"/>
                      <a:gd name="connsiteY2-290" fmla="*/ 778876 h 994781"/>
                      <a:gd name="connsiteX3-291" fmla="*/ 873470 w 878180"/>
                      <a:gd name="connsiteY3-292" fmla="*/ 430896 h 994781"/>
                      <a:gd name="connsiteX4-293" fmla="*/ 792190 w 878180"/>
                      <a:gd name="connsiteY4-294" fmla="*/ 185786 h 994781"/>
                      <a:gd name="connsiteX5-295" fmla="*/ 583910 w 878180"/>
                      <a:gd name="connsiteY5-296" fmla="*/ 202296 h 994781"/>
                      <a:gd name="connsiteX6-297" fmla="*/ 324830 w 878180"/>
                      <a:gd name="connsiteY6-298" fmla="*/ 110856 h 994781"/>
                      <a:gd name="connsiteX7-299" fmla="*/ 131790 w 878180"/>
                      <a:gd name="connsiteY7-300" fmla="*/ 27036 h 994781"/>
                      <a:gd name="connsiteX8-301" fmla="*/ 12410 w 878180"/>
                      <a:gd name="connsiteY8-302" fmla="*/ 9256 h 994781"/>
                      <a:gd name="connsiteX9-303" fmla="*/ 17490 w 878180"/>
                      <a:gd name="connsiteY9-304" fmla="*/ 161656 h 994781"/>
                      <a:gd name="connsiteX10-305" fmla="*/ 111470 w 878180"/>
                      <a:gd name="connsiteY10-306" fmla="*/ 494396 h 994781"/>
                      <a:gd name="connsiteX11-307" fmla="*/ 124170 w 878180"/>
                      <a:gd name="connsiteY11-308" fmla="*/ 728076 h 994781"/>
                      <a:gd name="connsiteX12-309" fmla="*/ 131790 w 878180"/>
                      <a:gd name="connsiteY12-310" fmla="*/ 979536 h 994781"/>
                      <a:gd name="connsiteX0-311" fmla="*/ 131790 w 878180"/>
                      <a:gd name="connsiteY0-312" fmla="*/ 979536 h 994781"/>
                      <a:gd name="connsiteX1-313" fmla="*/ 520410 w 878180"/>
                      <a:gd name="connsiteY1-314" fmla="*/ 946516 h 994781"/>
                      <a:gd name="connsiteX2-315" fmla="*/ 830290 w 878180"/>
                      <a:gd name="connsiteY2-316" fmla="*/ 778876 h 994781"/>
                      <a:gd name="connsiteX3-317" fmla="*/ 873470 w 878180"/>
                      <a:gd name="connsiteY3-318" fmla="*/ 430896 h 994781"/>
                      <a:gd name="connsiteX4-319" fmla="*/ 792190 w 878180"/>
                      <a:gd name="connsiteY4-320" fmla="*/ 185786 h 994781"/>
                      <a:gd name="connsiteX5-321" fmla="*/ 576290 w 878180"/>
                      <a:gd name="connsiteY5-322" fmla="*/ 221346 h 994781"/>
                      <a:gd name="connsiteX6-323" fmla="*/ 324830 w 878180"/>
                      <a:gd name="connsiteY6-324" fmla="*/ 110856 h 994781"/>
                      <a:gd name="connsiteX7-325" fmla="*/ 131790 w 878180"/>
                      <a:gd name="connsiteY7-326" fmla="*/ 27036 h 994781"/>
                      <a:gd name="connsiteX8-327" fmla="*/ 12410 w 878180"/>
                      <a:gd name="connsiteY8-328" fmla="*/ 9256 h 994781"/>
                      <a:gd name="connsiteX9-329" fmla="*/ 17490 w 878180"/>
                      <a:gd name="connsiteY9-330" fmla="*/ 161656 h 994781"/>
                      <a:gd name="connsiteX10-331" fmla="*/ 111470 w 878180"/>
                      <a:gd name="connsiteY10-332" fmla="*/ 494396 h 994781"/>
                      <a:gd name="connsiteX11-333" fmla="*/ 124170 w 878180"/>
                      <a:gd name="connsiteY11-334" fmla="*/ 728076 h 994781"/>
                      <a:gd name="connsiteX12-335" fmla="*/ 131790 w 878180"/>
                      <a:gd name="connsiteY12-336" fmla="*/ 979536 h 994781"/>
                      <a:gd name="connsiteX0-337" fmla="*/ 131790 w 878180"/>
                      <a:gd name="connsiteY0-338" fmla="*/ 980277 h 995522"/>
                      <a:gd name="connsiteX1-339" fmla="*/ 520410 w 878180"/>
                      <a:gd name="connsiteY1-340" fmla="*/ 947257 h 995522"/>
                      <a:gd name="connsiteX2-341" fmla="*/ 830290 w 878180"/>
                      <a:gd name="connsiteY2-342" fmla="*/ 779617 h 995522"/>
                      <a:gd name="connsiteX3-343" fmla="*/ 873470 w 878180"/>
                      <a:gd name="connsiteY3-344" fmla="*/ 431637 h 995522"/>
                      <a:gd name="connsiteX4-345" fmla="*/ 792190 w 878180"/>
                      <a:gd name="connsiteY4-346" fmla="*/ 186527 h 995522"/>
                      <a:gd name="connsiteX5-347" fmla="*/ 576290 w 878180"/>
                      <a:gd name="connsiteY5-348" fmla="*/ 222087 h 995522"/>
                      <a:gd name="connsiteX6-349" fmla="*/ 340070 w 878180"/>
                      <a:gd name="connsiteY6-350" fmla="*/ 134457 h 995522"/>
                      <a:gd name="connsiteX7-351" fmla="*/ 131790 w 878180"/>
                      <a:gd name="connsiteY7-352" fmla="*/ 27777 h 995522"/>
                      <a:gd name="connsiteX8-353" fmla="*/ 12410 w 878180"/>
                      <a:gd name="connsiteY8-354" fmla="*/ 9997 h 995522"/>
                      <a:gd name="connsiteX9-355" fmla="*/ 17490 w 878180"/>
                      <a:gd name="connsiteY9-356" fmla="*/ 162397 h 995522"/>
                      <a:gd name="connsiteX10-357" fmla="*/ 111470 w 878180"/>
                      <a:gd name="connsiteY10-358" fmla="*/ 495137 h 995522"/>
                      <a:gd name="connsiteX11-359" fmla="*/ 124170 w 878180"/>
                      <a:gd name="connsiteY11-360" fmla="*/ 728817 h 995522"/>
                      <a:gd name="connsiteX12-361" fmla="*/ 131790 w 878180"/>
                      <a:gd name="connsiteY12-362" fmla="*/ 980277 h 995522"/>
                      <a:gd name="connsiteX0-363" fmla="*/ 131790 w 878180"/>
                      <a:gd name="connsiteY0-364" fmla="*/ 980277 h 994404"/>
                      <a:gd name="connsiteX1-365" fmla="*/ 520410 w 878180"/>
                      <a:gd name="connsiteY1-366" fmla="*/ 947257 h 994404"/>
                      <a:gd name="connsiteX2-367" fmla="*/ 830290 w 878180"/>
                      <a:gd name="connsiteY2-368" fmla="*/ 779617 h 994404"/>
                      <a:gd name="connsiteX3-369" fmla="*/ 873470 w 878180"/>
                      <a:gd name="connsiteY3-370" fmla="*/ 431637 h 994404"/>
                      <a:gd name="connsiteX4-371" fmla="*/ 792190 w 878180"/>
                      <a:gd name="connsiteY4-372" fmla="*/ 186527 h 994404"/>
                      <a:gd name="connsiteX5-373" fmla="*/ 576290 w 878180"/>
                      <a:gd name="connsiteY5-374" fmla="*/ 222087 h 994404"/>
                      <a:gd name="connsiteX6-375" fmla="*/ 340070 w 878180"/>
                      <a:gd name="connsiteY6-376" fmla="*/ 134457 h 994404"/>
                      <a:gd name="connsiteX7-377" fmla="*/ 131790 w 878180"/>
                      <a:gd name="connsiteY7-378" fmla="*/ 27777 h 994404"/>
                      <a:gd name="connsiteX8-379" fmla="*/ 12410 w 878180"/>
                      <a:gd name="connsiteY8-380" fmla="*/ 9997 h 994404"/>
                      <a:gd name="connsiteX9-381" fmla="*/ 17490 w 878180"/>
                      <a:gd name="connsiteY9-382" fmla="*/ 162397 h 994404"/>
                      <a:gd name="connsiteX10-383" fmla="*/ 111470 w 878180"/>
                      <a:gd name="connsiteY10-384" fmla="*/ 495137 h 994404"/>
                      <a:gd name="connsiteX11-385" fmla="*/ 147030 w 878180"/>
                      <a:gd name="connsiteY11-386" fmla="*/ 744057 h 994404"/>
                      <a:gd name="connsiteX12-387" fmla="*/ 131790 w 878180"/>
                      <a:gd name="connsiteY12-388" fmla="*/ 980277 h 994404"/>
                      <a:gd name="connsiteX0-389" fmla="*/ 131790 w 878180"/>
                      <a:gd name="connsiteY0-390" fmla="*/ 980277 h 993845"/>
                      <a:gd name="connsiteX1-391" fmla="*/ 520410 w 878180"/>
                      <a:gd name="connsiteY1-392" fmla="*/ 947257 h 993845"/>
                      <a:gd name="connsiteX2-393" fmla="*/ 830290 w 878180"/>
                      <a:gd name="connsiteY2-394" fmla="*/ 779617 h 993845"/>
                      <a:gd name="connsiteX3-395" fmla="*/ 873470 w 878180"/>
                      <a:gd name="connsiteY3-396" fmla="*/ 431637 h 993845"/>
                      <a:gd name="connsiteX4-397" fmla="*/ 792190 w 878180"/>
                      <a:gd name="connsiteY4-398" fmla="*/ 186527 h 993845"/>
                      <a:gd name="connsiteX5-399" fmla="*/ 576290 w 878180"/>
                      <a:gd name="connsiteY5-400" fmla="*/ 222087 h 993845"/>
                      <a:gd name="connsiteX6-401" fmla="*/ 340070 w 878180"/>
                      <a:gd name="connsiteY6-402" fmla="*/ 134457 h 993845"/>
                      <a:gd name="connsiteX7-403" fmla="*/ 131790 w 878180"/>
                      <a:gd name="connsiteY7-404" fmla="*/ 27777 h 993845"/>
                      <a:gd name="connsiteX8-405" fmla="*/ 12410 w 878180"/>
                      <a:gd name="connsiteY8-406" fmla="*/ 9997 h 993845"/>
                      <a:gd name="connsiteX9-407" fmla="*/ 17490 w 878180"/>
                      <a:gd name="connsiteY9-408" fmla="*/ 162397 h 993845"/>
                      <a:gd name="connsiteX10-409" fmla="*/ 111470 w 878180"/>
                      <a:gd name="connsiteY10-410" fmla="*/ 495137 h 993845"/>
                      <a:gd name="connsiteX11-411" fmla="*/ 135600 w 878180"/>
                      <a:gd name="connsiteY11-412" fmla="*/ 751677 h 993845"/>
                      <a:gd name="connsiteX12-413" fmla="*/ 131790 w 878180"/>
                      <a:gd name="connsiteY12-414" fmla="*/ 980277 h 993845"/>
                      <a:gd name="connsiteX0-415" fmla="*/ 154650 w 878180"/>
                      <a:gd name="connsiteY0-416" fmla="*/ 987897 h 1000223"/>
                      <a:gd name="connsiteX1-417" fmla="*/ 520410 w 878180"/>
                      <a:gd name="connsiteY1-418" fmla="*/ 947257 h 1000223"/>
                      <a:gd name="connsiteX2-419" fmla="*/ 830290 w 878180"/>
                      <a:gd name="connsiteY2-420" fmla="*/ 779617 h 1000223"/>
                      <a:gd name="connsiteX3-421" fmla="*/ 873470 w 878180"/>
                      <a:gd name="connsiteY3-422" fmla="*/ 431637 h 1000223"/>
                      <a:gd name="connsiteX4-423" fmla="*/ 792190 w 878180"/>
                      <a:gd name="connsiteY4-424" fmla="*/ 186527 h 1000223"/>
                      <a:gd name="connsiteX5-425" fmla="*/ 576290 w 878180"/>
                      <a:gd name="connsiteY5-426" fmla="*/ 222087 h 1000223"/>
                      <a:gd name="connsiteX6-427" fmla="*/ 340070 w 878180"/>
                      <a:gd name="connsiteY6-428" fmla="*/ 134457 h 1000223"/>
                      <a:gd name="connsiteX7-429" fmla="*/ 131790 w 878180"/>
                      <a:gd name="connsiteY7-430" fmla="*/ 27777 h 1000223"/>
                      <a:gd name="connsiteX8-431" fmla="*/ 12410 w 878180"/>
                      <a:gd name="connsiteY8-432" fmla="*/ 9997 h 1000223"/>
                      <a:gd name="connsiteX9-433" fmla="*/ 17490 w 878180"/>
                      <a:gd name="connsiteY9-434" fmla="*/ 162397 h 1000223"/>
                      <a:gd name="connsiteX10-435" fmla="*/ 111470 w 878180"/>
                      <a:gd name="connsiteY10-436" fmla="*/ 495137 h 1000223"/>
                      <a:gd name="connsiteX11-437" fmla="*/ 135600 w 878180"/>
                      <a:gd name="connsiteY11-438" fmla="*/ 751677 h 1000223"/>
                      <a:gd name="connsiteX12-439" fmla="*/ 154650 w 878180"/>
                      <a:gd name="connsiteY12-440" fmla="*/ 987897 h 1000223"/>
                      <a:gd name="connsiteX0-441" fmla="*/ 154650 w 878180"/>
                      <a:gd name="connsiteY0-442" fmla="*/ 984087 h 997007"/>
                      <a:gd name="connsiteX1-443" fmla="*/ 520410 w 878180"/>
                      <a:gd name="connsiteY1-444" fmla="*/ 947257 h 997007"/>
                      <a:gd name="connsiteX2-445" fmla="*/ 830290 w 878180"/>
                      <a:gd name="connsiteY2-446" fmla="*/ 779617 h 997007"/>
                      <a:gd name="connsiteX3-447" fmla="*/ 873470 w 878180"/>
                      <a:gd name="connsiteY3-448" fmla="*/ 431637 h 997007"/>
                      <a:gd name="connsiteX4-449" fmla="*/ 792190 w 878180"/>
                      <a:gd name="connsiteY4-450" fmla="*/ 186527 h 997007"/>
                      <a:gd name="connsiteX5-451" fmla="*/ 576290 w 878180"/>
                      <a:gd name="connsiteY5-452" fmla="*/ 222087 h 997007"/>
                      <a:gd name="connsiteX6-453" fmla="*/ 340070 w 878180"/>
                      <a:gd name="connsiteY6-454" fmla="*/ 134457 h 997007"/>
                      <a:gd name="connsiteX7-455" fmla="*/ 131790 w 878180"/>
                      <a:gd name="connsiteY7-456" fmla="*/ 27777 h 997007"/>
                      <a:gd name="connsiteX8-457" fmla="*/ 12410 w 878180"/>
                      <a:gd name="connsiteY8-458" fmla="*/ 9997 h 997007"/>
                      <a:gd name="connsiteX9-459" fmla="*/ 17490 w 878180"/>
                      <a:gd name="connsiteY9-460" fmla="*/ 162397 h 997007"/>
                      <a:gd name="connsiteX10-461" fmla="*/ 111470 w 878180"/>
                      <a:gd name="connsiteY10-462" fmla="*/ 495137 h 997007"/>
                      <a:gd name="connsiteX11-463" fmla="*/ 135600 w 878180"/>
                      <a:gd name="connsiteY11-464" fmla="*/ 751677 h 997007"/>
                      <a:gd name="connsiteX12-465" fmla="*/ 154650 w 878180"/>
                      <a:gd name="connsiteY12-466" fmla="*/ 984087 h 997007"/>
                      <a:gd name="connsiteX0-467" fmla="*/ 154650 w 879308"/>
                      <a:gd name="connsiteY0-468" fmla="*/ 984087 h 997007"/>
                      <a:gd name="connsiteX1-469" fmla="*/ 520410 w 879308"/>
                      <a:gd name="connsiteY1-470" fmla="*/ 947257 h 997007"/>
                      <a:gd name="connsiteX2-471" fmla="*/ 830290 w 879308"/>
                      <a:gd name="connsiteY2-472" fmla="*/ 779617 h 997007"/>
                      <a:gd name="connsiteX3-473" fmla="*/ 873470 w 879308"/>
                      <a:gd name="connsiteY3-474" fmla="*/ 431637 h 997007"/>
                      <a:gd name="connsiteX4-475" fmla="*/ 776950 w 879308"/>
                      <a:gd name="connsiteY4-476" fmla="*/ 182717 h 997007"/>
                      <a:gd name="connsiteX5-477" fmla="*/ 576290 w 879308"/>
                      <a:gd name="connsiteY5-478" fmla="*/ 222087 h 997007"/>
                      <a:gd name="connsiteX6-479" fmla="*/ 340070 w 879308"/>
                      <a:gd name="connsiteY6-480" fmla="*/ 134457 h 997007"/>
                      <a:gd name="connsiteX7-481" fmla="*/ 131790 w 879308"/>
                      <a:gd name="connsiteY7-482" fmla="*/ 27777 h 997007"/>
                      <a:gd name="connsiteX8-483" fmla="*/ 12410 w 879308"/>
                      <a:gd name="connsiteY8-484" fmla="*/ 9997 h 997007"/>
                      <a:gd name="connsiteX9-485" fmla="*/ 17490 w 879308"/>
                      <a:gd name="connsiteY9-486" fmla="*/ 162397 h 997007"/>
                      <a:gd name="connsiteX10-487" fmla="*/ 111470 w 879308"/>
                      <a:gd name="connsiteY10-488" fmla="*/ 495137 h 997007"/>
                      <a:gd name="connsiteX11-489" fmla="*/ 135600 w 879308"/>
                      <a:gd name="connsiteY11-490" fmla="*/ 751677 h 997007"/>
                      <a:gd name="connsiteX12-491" fmla="*/ 154650 w 879308"/>
                      <a:gd name="connsiteY12-492" fmla="*/ 984087 h 997007"/>
                      <a:gd name="connsiteX0-493" fmla="*/ 154650 w 879308"/>
                      <a:gd name="connsiteY0-494" fmla="*/ 983749 h 996669"/>
                      <a:gd name="connsiteX1-495" fmla="*/ 520410 w 879308"/>
                      <a:gd name="connsiteY1-496" fmla="*/ 946919 h 996669"/>
                      <a:gd name="connsiteX2-497" fmla="*/ 830290 w 879308"/>
                      <a:gd name="connsiteY2-498" fmla="*/ 779279 h 996669"/>
                      <a:gd name="connsiteX3-499" fmla="*/ 873470 w 879308"/>
                      <a:gd name="connsiteY3-500" fmla="*/ 431299 h 996669"/>
                      <a:gd name="connsiteX4-501" fmla="*/ 776950 w 879308"/>
                      <a:gd name="connsiteY4-502" fmla="*/ 182379 h 996669"/>
                      <a:gd name="connsiteX5-503" fmla="*/ 576290 w 879308"/>
                      <a:gd name="connsiteY5-504" fmla="*/ 221749 h 996669"/>
                      <a:gd name="connsiteX6-505" fmla="*/ 340070 w 879308"/>
                      <a:gd name="connsiteY6-506" fmla="*/ 123959 h 996669"/>
                      <a:gd name="connsiteX7-507" fmla="*/ 131790 w 879308"/>
                      <a:gd name="connsiteY7-508" fmla="*/ 27439 h 996669"/>
                      <a:gd name="connsiteX8-509" fmla="*/ 12410 w 879308"/>
                      <a:gd name="connsiteY8-510" fmla="*/ 9659 h 996669"/>
                      <a:gd name="connsiteX9-511" fmla="*/ 17490 w 879308"/>
                      <a:gd name="connsiteY9-512" fmla="*/ 162059 h 996669"/>
                      <a:gd name="connsiteX10-513" fmla="*/ 111470 w 879308"/>
                      <a:gd name="connsiteY10-514" fmla="*/ 494799 h 996669"/>
                      <a:gd name="connsiteX11-515" fmla="*/ 135600 w 879308"/>
                      <a:gd name="connsiteY11-516" fmla="*/ 751339 h 996669"/>
                      <a:gd name="connsiteX12-517" fmla="*/ 154650 w 879308"/>
                      <a:gd name="connsiteY12-518" fmla="*/ 983749 h 996669"/>
                      <a:gd name="connsiteX0-519" fmla="*/ 154650 w 879308"/>
                      <a:gd name="connsiteY0-520" fmla="*/ 983749 h 996669"/>
                      <a:gd name="connsiteX1-521" fmla="*/ 520410 w 879308"/>
                      <a:gd name="connsiteY1-522" fmla="*/ 946919 h 996669"/>
                      <a:gd name="connsiteX2-523" fmla="*/ 830290 w 879308"/>
                      <a:gd name="connsiteY2-524" fmla="*/ 779279 h 996669"/>
                      <a:gd name="connsiteX3-525" fmla="*/ 873470 w 879308"/>
                      <a:gd name="connsiteY3-526" fmla="*/ 431299 h 996669"/>
                      <a:gd name="connsiteX4-527" fmla="*/ 776950 w 879308"/>
                      <a:gd name="connsiteY4-528" fmla="*/ 182379 h 996669"/>
                      <a:gd name="connsiteX5-529" fmla="*/ 578830 w 879308"/>
                      <a:gd name="connsiteY5-530" fmla="*/ 203969 h 996669"/>
                      <a:gd name="connsiteX6-531" fmla="*/ 340070 w 879308"/>
                      <a:gd name="connsiteY6-532" fmla="*/ 123959 h 996669"/>
                      <a:gd name="connsiteX7-533" fmla="*/ 131790 w 879308"/>
                      <a:gd name="connsiteY7-534" fmla="*/ 27439 h 996669"/>
                      <a:gd name="connsiteX8-535" fmla="*/ 12410 w 879308"/>
                      <a:gd name="connsiteY8-536" fmla="*/ 9659 h 996669"/>
                      <a:gd name="connsiteX9-537" fmla="*/ 17490 w 879308"/>
                      <a:gd name="connsiteY9-538" fmla="*/ 162059 h 996669"/>
                      <a:gd name="connsiteX10-539" fmla="*/ 111470 w 879308"/>
                      <a:gd name="connsiteY10-540" fmla="*/ 494799 h 996669"/>
                      <a:gd name="connsiteX11-541" fmla="*/ 135600 w 879308"/>
                      <a:gd name="connsiteY11-542" fmla="*/ 751339 h 996669"/>
                      <a:gd name="connsiteX12-543" fmla="*/ 154650 w 879308"/>
                      <a:gd name="connsiteY12-544" fmla="*/ 983749 h 99666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49" y="connsiteY12-50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/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/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/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/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-1" fmla="*/ 25979 w 512796"/>
                          <a:gd name="connsiteY0-2" fmla="*/ 45738 h 183163"/>
                          <a:gd name="connsiteX1-3" fmla="*/ 3119 w 512796"/>
                          <a:gd name="connsiteY1-4" fmla="*/ 99078 h 183163"/>
                          <a:gd name="connsiteX2-5" fmla="*/ 86939 w 512796"/>
                          <a:gd name="connsiteY2-6" fmla="*/ 167658 h 183163"/>
                          <a:gd name="connsiteX3-7" fmla="*/ 239339 w 512796"/>
                          <a:gd name="connsiteY3-8" fmla="*/ 99078 h 183163"/>
                          <a:gd name="connsiteX4-9" fmla="*/ 262199 w 512796"/>
                          <a:gd name="connsiteY4-10" fmla="*/ 18 h 183163"/>
                          <a:gd name="connsiteX5-11" fmla="*/ 262188 w 512796"/>
                          <a:gd name="connsiteY5-12" fmla="*/ 107103 h 183163"/>
                          <a:gd name="connsiteX6-13" fmla="*/ 361259 w 512796"/>
                          <a:gd name="connsiteY6-14" fmla="*/ 182898 h 183163"/>
                          <a:gd name="connsiteX7-15" fmla="*/ 506039 w 512796"/>
                          <a:gd name="connsiteY7-16" fmla="*/ 129558 h 183163"/>
                          <a:gd name="connsiteX8-17" fmla="*/ 475559 w 512796"/>
                          <a:gd name="connsiteY8-18" fmla="*/ 60978 h 183163"/>
                          <a:gd name="connsiteX0-19" fmla="*/ 25979 w 505781"/>
                          <a:gd name="connsiteY0-20" fmla="*/ 45738 h 184207"/>
                          <a:gd name="connsiteX1-21" fmla="*/ 3119 w 505781"/>
                          <a:gd name="connsiteY1-22" fmla="*/ 99078 h 184207"/>
                          <a:gd name="connsiteX2-23" fmla="*/ 86939 w 505781"/>
                          <a:gd name="connsiteY2-24" fmla="*/ 167658 h 184207"/>
                          <a:gd name="connsiteX3-25" fmla="*/ 239339 w 505781"/>
                          <a:gd name="connsiteY3-26" fmla="*/ 99078 h 184207"/>
                          <a:gd name="connsiteX4-27" fmla="*/ 262199 w 505781"/>
                          <a:gd name="connsiteY4-28" fmla="*/ 18 h 184207"/>
                          <a:gd name="connsiteX5-29" fmla="*/ 262188 w 505781"/>
                          <a:gd name="connsiteY5-30" fmla="*/ 107103 h 184207"/>
                          <a:gd name="connsiteX6-31" fmla="*/ 361259 w 505781"/>
                          <a:gd name="connsiteY6-32" fmla="*/ 182898 h 184207"/>
                          <a:gd name="connsiteX7-33" fmla="*/ 497419 w 505781"/>
                          <a:gd name="connsiteY7-34" fmla="*/ 148177 h 184207"/>
                          <a:gd name="connsiteX8-35" fmla="*/ 475559 w 505781"/>
                          <a:gd name="connsiteY8-36" fmla="*/ 60978 h 184207"/>
                          <a:gd name="connsiteX0-37" fmla="*/ 27273 w 507075"/>
                          <a:gd name="connsiteY0-38" fmla="*/ 45738 h 184207"/>
                          <a:gd name="connsiteX1-39" fmla="*/ 4413 w 507075"/>
                          <a:gd name="connsiteY1-40" fmla="*/ 99078 h 184207"/>
                          <a:gd name="connsiteX2-41" fmla="*/ 107458 w 507075"/>
                          <a:gd name="connsiteY2-42" fmla="*/ 164864 h 184207"/>
                          <a:gd name="connsiteX3-43" fmla="*/ 240633 w 507075"/>
                          <a:gd name="connsiteY3-44" fmla="*/ 99078 h 184207"/>
                          <a:gd name="connsiteX4-45" fmla="*/ 263493 w 507075"/>
                          <a:gd name="connsiteY4-46" fmla="*/ 18 h 184207"/>
                          <a:gd name="connsiteX5-47" fmla="*/ 263482 w 507075"/>
                          <a:gd name="connsiteY5-48" fmla="*/ 107103 h 184207"/>
                          <a:gd name="connsiteX6-49" fmla="*/ 362553 w 507075"/>
                          <a:gd name="connsiteY6-50" fmla="*/ 182898 h 184207"/>
                          <a:gd name="connsiteX7-51" fmla="*/ 498713 w 507075"/>
                          <a:gd name="connsiteY7-52" fmla="*/ 148177 h 184207"/>
                          <a:gd name="connsiteX8-53" fmla="*/ 476853 w 507075"/>
                          <a:gd name="connsiteY8-54" fmla="*/ 60978 h 184207"/>
                          <a:gd name="connsiteX0-55" fmla="*/ 18837 w 498639"/>
                          <a:gd name="connsiteY0-56" fmla="*/ 45738 h 184207"/>
                          <a:gd name="connsiteX1-57" fmla="*/ 6379 w 498639"/>
                          <a:gd name="connsiteY1-58" fmla="*/ 118708 h 184207"/>
                          <a:gd name="connsiteX2-59" fmla="*/ 99022 w 498639"/>
                          <a:gd name="connsiteY2-60" fmla="*/ 164864 h 184207"/>
                          <a:gd name="connsiteX3-61" fmla="*/ 232197 w 498639"/>
                          <a:gd name="connsiteY3-62" fmla="*/ 99078 h 184207"/>
                          <a:gd name="connsiteX4-63" fmla="*/ 255057 w 498639"/>
                          <a:gd name="connsiteY4-64" fmla="*/ 18 h 184207"/>
                          <a:gd name="connsiteX5-65" fmla="*/ 255046 w 498639"/>
                          <a:gd name="connsiteY5-66" fmla="*/ 107103 h 184207"/>
                          <a:gd name="connsiteX6-67" fmla="*/ 354117 w 498639"/>
                          <a:gd name="connsiteY6-68" fmla="*/ 182898 h 184207"/>
                          <a:gd name="connsiteX7-69" fmla="*/ 490277 w 498639"/>
                          <a:gd name="connsiteY7-70" fmla="*/ 148177 h 184207"/>
                          <a:gd name="connsiteX8-71" fmla="*/ 468417 w 498639"/>
                          <a:gd name="connsiteY8-72" fmla="*/ 60978 h 184207"/>
                          <a:gd name="connsiteX0-73" fmla="*/ 18837 w 490561"/>
                          <a:gd name="connsiteY0-74" fmla="*/ 45738 h 184149"/>
                          <a:gd name="connsiteX1-75" fmla="*/ 6379 w 490561"/>
                          <a:gd name="connsiteY1-76" fmla="*/ 118708 h 184149"/>
                          <a:gd name="connsiteX2-77" fmla="*/ 99022 w 490561"/>
                          <a:gd name="connsiteY2-78" fmla="*/ 164864 h 184149"/>
                          <a:gd name="connsiteX3-79" fmla="*/ 232197 w 490561"/>
                          <a:gd name="connsiteY3-80" fmla="*/ 99078 h 184149"/>
                          <a:gd name="connsiteX4-81" fmla="*/ 255057 w 490561"/>
                          <a:gd name="connsiteY4-82" fmla="*/ 18 h 184149"/>
                          <a:gd name="connsiteX5-83" fmla="*/ 255046 w 490561"/>
                          <a:gd name="connsiteY5-84" fmla="*/ 107103 h 184149"/>
                          <a:gd name="connsiteX6-85" fmla="*/ 354117 w 490561"/>
                          <a:gd name="connsiteY6-86" fmla="*/ 182898 h 184149"/>
                          <a:gd name="connsiteX7-87" fmla="*/ 478863 w 490561"/>
                          <a:gd name="connsiteY7-88" fmla="*/ 147570 h 184149"/>
                          <a:gd name="connsiteX8-89" fmla="*/ 468417 w 490561"/>
                          <a:gd name="connsiteY8-90" fmla="*/ 60978 h 18414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11" y="connsiteY5-12"/>
                          </a:cxn>
                          <a:cxn ang="0">
                            <a:pos x="connsiteX6-13" y="connsiteY6-14"/>
                          </a:cxn>
                          <a:cxn ang="0">
                            <a:pos x="connsiteX7-15" y="connsiteY7-16"/>
                          </a:cxn>
                          <a:cxn ang="0">
                            <a:pos x="connsiteX8-17" y="connsiteY8-1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/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/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/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/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/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/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/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/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/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/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/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/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-1" fmla="*/ 607973 w 607973"/>
                      <a:gd name="connsiteY0-2" fmla="*/ 618550 h 710118"/>
                      <a:gd name="connsiteX1-3" fmla="*/ 169132 w 607973"/>
                      <a:gd name="connsiteY1-4" fmla="*/ 667477 h 710118"/>
                      <a:gd name="connsiteX2-5" fmla="*/ 8833 w 607973"/>
                      <a:gd name="connsiteY2-6" fmla="*/ 268044 h 710118"/>
                      <a:gd name="connsiteX3-7" fmla="*/ 347372 w 607973"/>
                      <a:gd name="connsiteY3-8" fmla="*/ 0 h 710118"/>
                      <a:gd name="connsiteX4-9" fmla="*/ 607973 w 607973"/>
                      <a:gd name="connsiteY4-10" fmla="*/ 618550 h 710118"/>
                      <a:gd name="connsiteX0-11" fmla="*/ 611711 w 611711"/>
                      <a:gd name="connsiteY0-12" fmla="*/ 617648 h 709680"/>
                      <a:gd name="connsiteX1-13" fmla="*/ 169168 w 611711"/>
                      <a:gd name="connsiteY1-14" fmla="*/ 667477 h 709680"/>
                      <a:gd name="connsiteX2-15" fmla="*/ 8869 w 611711"/>
                      <a:gd name="connsiteY2-16" fmla="*/ 268044 h 709680"/>
                      <a:gd name="connsiteX3-17" fmla="*/ 347408 w 611711"/>
                      <a:gd name="connsiteY3-18" fmla="*/ 0 h 709680"/>
                      <a:gd name="connsiteX4-19" fmla="*/ 611711 w 611711"/>
                      <a:gd name="connsiteY4-20" fmla="*/ 617648 h 709680"/>
                      <a:gd name="connsiteX0-21" fmla="*/ 598454 w 598454"/>
                      <a:gd name="connsiteY0-22" fmla="*/ 626687 h 714203"/>
                      <a:gd name="connsiteX1-23" fmla="*/ 169039 w 598454"/>
                      <a:gd name="connsiteY1-24" fmla="*/ 667477 h 714203"/>
                      <a:gd name="connsiteX2-25" fmla="*/ 8740 w 598454"/>
                      <a:gd name="connsiteY2-26" fmla="*/ 268044 h 714203"/>
                      <a:gd name="connsiteX3-27" fmla="*/ 347279 w 598454"/>
                      <a:gd name="connsiteY3-28" fmla="*/ 0 h 714203"/>
                      <a:gd name="connsiteX4-29" fmla="*/ 598454 w 598454"/>
                      <a:gd name="connsiteY4-30" fmla="*/ 626687 h 714203"/>
                      <a:gd name="connsiteX0-31" fmla="*/ 605585 w 605585"/>
                      <a:gd name="connsiteY0-32" fmla="*/ 627777 h 714770"/>
                      <a:gd name="connsiteX1-33" fmla="*/ 169107 w 605585"/>
                      <a:gd name="connsiteY1-34" fmla="*/ 667477 h 714770"/>
                      <a:gd name="connsiteX2-35" fmla="*/ 8808 w 605585"/>
                      <a:gd name="connsiteY2-36" fmla="*/ 268044 h 714770"/>
                      <a:gd name="connsiteX3-37" fmla="*/ 347347 w 605585"/>
                      <a:gd name="connsiteY3-38" fmla="*/ 0 h 714770"/>
                      <a:gd name="connsiteX4-39" fmla="*/ 605585 w 605585"/>
                      <a:gd name="connsiteY4-40" fmla="*/ 627777 h 7147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/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/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/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-1" fmla="*/ 26860 w 411079"/>
                  <a:gd name="connsiteY0-2" fmla="*/ 468739 h 517478"/>
                  <a:gd name="connsiteX1-3" fmla="*/ 350710 w 411079"/>
                  <a:gd name="connsiteY1-4" fmla="*/ 514459 h 517478"/>
                  <a:gd name="connsiteX2-5" fmla="*/ 369760 w 411079"/>
                  <a:gd name="connsiteY2-6" fmla="*/ 388729 h 517478"/>
                  <a:gd name="connsiteX3-7" fmla="*/ 404050 w 411079"/>
                  <a:gd name="connsiteY3-8" fmla="*/ 205849 h 517478"/>
                  <a:gd name="connsiteX4-9" fmla="*/ 400240 w 411079"/>
                  <a:gd name="connsiteY4-10" fmla="*/ 125839 h 517478"/>
                  <a:gd name="connsiteX5-11" fmla="*/ 293560 w 411079"/>
                  <a:gd name="connsiteY5-12" fmla="*/ 53449 h 517478"/>
                  <a:gd name="connsiteX6-13" fmla="*/ 217360 w 411079"/>
                  <a:gd name="connsiteY6-14" fmla="*/ 15349 h 517478"/>
                  <a:gd name="connsiteX7-15" fmla="*/ 152590 w 411079"/>
                  <a:gd name="connsiteY7-16" fmla="*/ 109 h 517478"/>
                  <a:gd name="connsiteX8-17" fmla="*/ 114490 w 411079"/>
                  <a:gd name="connsiteY8-18" fmla="*/ 11539 h 517478"/>
                  <a:gd name="connsiteX9-19" fmla="*/ 64960 w 411079"/>
                  <a:gd name="connsiteY9-20" fmla="*/ 61069 h 517478"/>
                  <a:gd name="connsiteX10-21" fmla="*/ 26860 w 411079"/>
                  <a:gd name="connsiteY10-22" fmla="*/ 186799 h 517478"/>
                  <a:gd name="connsiteX11-23" fmla="*/ 11620 w 411079"/>
                  <a:gd name="connsiteY11-24" fmla="*/ 274429 h 517478"/>
                  <a:gd name="connsiteX12-25" fmla="*/ 19240 w 411079"/>
                  <a:gd name="connsiteY12-26" fmla="*/ 362059 h 517478"/>
                  <a:gd name="connsiteX13-27" fmla="*/ 26860 w 411079"/>
                  <a:gd name="connsiteY13-28" fmla="*/ 468739 h 517478"/>
                  <a:gd name="connsiteX0-29" fmla="*/ 31691 w 415910"/>
                  <a:gd name="connsiteY0-30" fmla="*/ 468739 h 517478"/>
                  <a:gd name="connsiteX1-31" fmla="*/ 355541 w 415910"/>
                  <a:gd name="connsiteY1-32" fmla="*/ 514459 h 517478"/>
                  <a:gd name="connsiteX2-33" fmla="*/ 374591 w 415910"/>
                  <a:gd name="connsiteY2-34" fmla="*/ 388729 h 517478"/>
                  <a:gd name="connsiteX3-35" fmla="*/ 408881 w 415910"/>
                  <a:gd name="connsiteY3-36" fmla="*/ 205849 h 517478"/>
                  <a:gd name="connsiteX4-37" fmla="*/ 405071 w 415910"/>
                  <a:gd name="connsiteY4-38" fmla="*/ 125839 h 517478"/>
                  <a:gd name="connsiteX5-39" fmla="*/ 298391 w 415910"/>
                  <a:gd name="connsiteY5-40" fmla="*/ 53449 h 517478"/>
                  <a:gd name="connsiteX6-41" fmla="*/ 222191 w 415910"/>
                  <a:gd name="connsiteY6-42" fmla="*/ 15349 h 517478"/>
                  <a:gd name="connsiteX7-43" fmla="*/ 157421 w 415910"/>
                  <a:gd name="connsiteY7-44" fmla="*/ 109 h 517478"/>
                  <a:gd name="connsiteX8-45" fmla="*/ 119321 w 415910"/>
                  <a:gd name="connsiteY8-46" fmla="*/ 11539 h 517478"/>
                  <a:gd name="connsiteX9-47" fmla="*/ 69791 w 415910"/>
                  <a:gd name="connsiteY9-48" fmla="*/ 61069 h 517478"/>
                  <a:gd name="connsiteX10-49" fmla="*/ 31691 w 415910"/>
                  <a:gd name="connsiteY10-50" fmla="*/ 186799 h 517478"/>
                  <a:gd name="connsiteX11-51" fmla="*/ 16451 w 415910"/>
                  <a:gd name="connsiteY11-52" fmla="*/ 274429 h 517478"/>
                  <a:gd name="connsiteX12-53" fmla="*/ 12641 w 415910"/>
                  <a:gd name="connsiteY12-54" fmla="*/ 362059 h 517478"/>
                  <a:gd name="connsiteX13-55" fmla="*/ 31691 w 415910"/>
                  <a:gd name="connsiteY13-56" fmla="*/ 468739 h 517478"/>
                  <a:gd name="connsiteX0-57" fmla="*/ 30633 w 414852"/>
                  <a:gd name="connsiteY0-58" fmla="*/ 468739 h 524727"/>
                  <a:gd name="connsiteX1-59" fmla="*/ 339243 w 414852"/>
                  <a:gd name="connsiteY1-60" fmla="*/ 522079 h 524727"/>
                  <a:gd name="connsiteX2-61" fmla="*/ 373533 w 414852"/>
                  <a:gd name="connsiteY2-62" fmla="*/ 388729 h 524727"/>
                  <a:gd name="connsiteX3-63" fmla="*/ 407823 w 414852"/>
                  <a:gd name="connsiteY3-64" fmla="*/ 205849 h 524727"/>
                  <a:gd name="connsiteX4-65" fmla="*/ 404013 w 414852"/>
                  <a:gd name="connsiteY4-66" fmla="*/ 125839 h 524727"/>
                  <a:gd name="connsiteX5-67" fmla="*/ 297333 w 414852"/>
                  <a:gd name="connsiteY5-68" fmla="*/ 53449 h 524727"/>
                  <a:gd name="connsiteX6-69" fmla="*/ 221133 w 414852"/>
                  <a:gd name="connsiteY6-70" fmla="*/ 15349 h 524727"/>
                  <a:gd name="connsiteX7-71" fmla="*/ 156363 w 414852"/>
                  <a:gd name="connsiteY7-72" fmla="*/ 109 h 524727"/>
                  <a:gd name="connsiteX8-73" fmla="*/ 118263 w 414852"/>
                  <a:gd name="connsiteY8-74" fmla="*/ 11539 h 524727"/>
                  <a:gd name="connsiteX9-75" fmla="*/ 68733 w 414852"/>
                  <a:gd name="connsiteY9-76" fmla="*/ 61069 h 524727"/>
                  <a:gd name="connsiteX10-77" fmla="*/ 30633 w 414852"/>
                  <a:gd name="connsiteY10-78" fmla="*/ 186799 h 524727"/>
                  <a:gd name="connsiteX11-79" fmla="*/ 15393 w 414852"/>
                  <a:gd name="connsiteY11-80" fmla="*/ 274429 h 524727"/>
                  <a:gd name="connsiteX12-81" fmla="*/ 11583 w 414852"/>
                  <a:gd name="connsiteY12-82" fmla="*/ 362059 h 524727"/>
                  <a:gd name="connsiteX13-83" fmla="*/ 30633 w 414852"/>
                  <a:gd name="connsiteY13-84" fmla="*/ 468739 h 524727"/>
                  <a:gd name="connsiteX0-85" fmla="*/ 30633 w 414852"/>
                  <a:gd name="connsiteY0-86" fmla="*/ 491504 h 547492"/>
                  <a:gd name="connsiteX1-87" fmla="*/ 339243 w 414852"/>
                  <a:gd name="connsiteY1-88" fmla="*/ 544844 h 547492"/>
                  <a:gd name="connsiteX2-89" fmla="*/ 373533 w 414852"/>
                  <a:gd name="connsiteY2-90" fmla="*/ 411494 h 547492"/>
                  <a:gd name="connsiteX3-91" fmla="*/ 407823 w 414852"/>
                  <a:gd name="connsiteY3-92" fmla="*/ 228614 h 547492"/>
                  <a:gd name="connsiteX4-93" fmla="*/ 404013 w 414852"/>
                  <a:gd name="connsiteY4-94" fmla="*/ 148604 h 547492"/>
                  <a:gd name="connsiteX5-95" fmla="*/ 297333 w 414852"/>
                  <a:gd name="connsiteY5-96" fmla="*/ 76214 h 547492"/>
                  <a:gd name="connsiteX6-97" fmla="*/ 221133 w 414852"/>
                  <a:gd name="connsiteY6-98" fmla="*/ 38114 h 547492"/>
                  <a:gd name="connsiteX7-99" fmla="*/ 152553 w 414852"/>
                  <a:gd name="connsiteY7-100" fmla="*/ 14 h 547492"/>
                  <a:gd name="connsiteX8-101" fmla="*/ 118263 w 414852"/>
                  <a:gd name="connsiteY8-102" fmla="*/ 34304 h 547492"/>
                  <a:gd name="connsiteX9-103" fmla="*/ 68733 w 414852"/>
                  <a:gd name="connsiteY9-104" fmla="*/ 83834 h 547492"/>
                  <a:gd name="connsiteX10-105" fmla="*/ 30633 w 414852"/>
                  <a:gd name="connsiteY10-106" fmla="*/ 209564 h 547492"/>
                  <a:gd name="connsiteX11-107" fmla="*/ 15393 w 414852"/>
                  <a:gd name="connsiteY11-108" fmla="*/ 297194 h 547492"/>
                  <a:gd name="connsiteX12-109" fmla="*/ 11583 w 414852"/>
                  <a:gd name="connsiteY12-110" fmla="*/ 384824 h 547492"/>
                  <a:gd name="connsiteX13-111" fmla="*/ 30633 w 414852"/>
                  <a:gd name="connsiteY13-112" fmla="*/ 491504 h 547492"/>
                  <a:gd name="connsiteX0-113" fmla="*/ 30633 w 414852"/>
                  <a:gd name="connsiteY0-114" fmla="*/ 491924 h 547912"/>
                  <a:gd name="connsiteX1-115" fmla="*/ 339243 w 414852"/>
                  <a:gd name="connsiteY1-116" fmla="*/ 545264 h 547912"/>
                  <a:gd name="connsiteX2-117" fmla="*/ 373533 w 414852"/>
                  <a:gd name="connsiteY2-118" fmla="*/ 411914 h 547912"/>
                  <a:gd name="connsiteX3-119" fmla="*/ 407823 w 414852"/>
                  <a:gd name="connsiteY3-120" fmla="*/ 229034 h 547912"/>
                  <a:gd name="connsiteX4-121" fmla="*/ 404013 w 414852"/>
                  <a:gd name="connsiteY4-122" fmla="*/ 149024 h 547912"/>
                  <a:gd name="connsiteX5-123" fmla="*/ 297333 w 414852"/>
                  <a:gd name="connsiteY5-124" fmla="*/ 76634 h 547912"/>
                  <a:gd name="connsiteX6-125" fmla="*/ 221133 w 414852"/>
                  <a:gd name="connsiteY6-126" fmla="*/ 19484 h 547912"/>
                  <a:gd name="connsiteX7-127" fmla="*/ 152553 w 414852"/>
                  <a:gd name="connsiteY7-128" fmla="*/ 434 h 547912"/>
                  <a:gd name="connsiteX8-129" fmla="*/ 118263 w 414852"/>
                  <a:gd name="connsiteY8-130" fmla="*/ 34724 h 547912"/>
                  <a:gd name="connsiteX9-131" fmla="*/ 68733 w 414852"/>
                  <a:gd name="connsiteY9-132" fmla="*/ 84254 h 547912"/>
                  <a:gd name="connsiteX10-133" fmla="*/ 30633 w 414852"/>
                  <a:gd name="connsiteY10-134" fmla="*/ 209984 h 547912"/>
                  <a:gd name="connsiteX11-135" fmla="*/ 15393 w 414852"/>
                  <a:gd name="connsiteY11-136" fmla="*/ 297614 h 547912"/>
                  <a:gd name="connsiteX12-137" fmla="*/ 11583 w 414852"/>
                  <a:gd name="connsiteY12-138" fmla="*/ 385244 h 547912"/>
                  <a:gd name="connsiteX13-139" fmla="*/ 30633 w 414852"/>
                  <a:gd name="connsiteY13-140" fmla="*/ 491924 h 547912"/>
                  <a:gd name="connsiteX0-141" fmla="*/ 29320 w 413539"/>
                  <a:gd name="connsiteY0-142" fmla="*/ 491924 h 555241"/>
                  <a:gd name="connsiteX1-143" fmla="*/ 318880 w 413539"/>
                  <a:gd name="connsiteY1-144" fmla="*/ 552884 h 555241"/>
                  <a:gd name="connsiteX2-145" fmla="*/ 372220 w 413539"/>
                  <a:gd name="connsiteY2-146" fmla="*/ 411914 h 555241"/>
                  <a:gd name="connsiteX3-147" fmla="*/ 406510 w 413539"/>
                  <a:gd name="connsiteY3-148" fmla="*/ 229034 h 555241"/>
                  <a:gd name="connsiteX4-149" fmla="*/ 402700 w 413539"/>
                  <a:gd name="connsiteY4-150" fmla="*/ 149024 h 555241"/>
                  <a:gd name="connsiteX5-151" fmla="*/ 296020 w 413539"/>
                  <a:gd name="connsiteY5-152" fmla="*/ 76634 h 555241"/>
                  <a:gd name="connsiteX6-153" fmla="*/ 219820 w 413539"/>
                  <a:gd name="connsiteY6-154" fmla="*/ 19484 h 555241"/>
                  <a:gd name="connsiteX7-155" fmla="*/ 151240 w 413539"/>
                  <a:gd name="connsiteY7-156" fmla="*/ 434 h 555241"/>
                  <a:gd name="connsiteX8-157" fmla="*/ 116950 w 413539"/>
                  <a:gd name="connsiteY8-158" fmla="*/ 34724 h 555241"/>
                  <a:gd name="connsiteX9-159" fmla="*/ 67420 w 413539"/>
                  <a:gd name="connsiteY9-160" fmla="*/ 84254 h 555241"/>
                  <a:gd name="connsiteX10-161" fmla="*/ 29320 w 413539"/>
                  <a:gd name="connsiteY10-162" fmla="*/ 209984 h 555241"/>
                  <a:gd name="connsiteX11-163" fmla="*/ 14080 w 413539"/>
                  <a:gd name="connsiteY11-164" fmla="*/ 297614 h 555241"/>
                  <a:gd name="connsiteX12-165" fmla="*/ 10270 w 413539"/>
                  <a:gd name="connsiteY12-166" fmla="*/ 385244 h 555241"/>
                  <a:gd name="connsiteX13-167" fmla="*/ 29320 w 413539"/>
                  <a:gd name="connsiteY13-168" fmla="*/ 491924 h 555241"/>
                  <a:gd name="connsiteX0-169" fmla="*/ 29060 w 413279"/>
                  <a:gd name="connsiteY0-170" fmla="*/ 491924 h 551568"/>
                  <a:gd name="connsiteX1-171" fmla="*/ 314810 w 413279"/>
                  <a:gd name="connsiteY1-172" fmla="*/ 549074 h 551568"/>
                  <a:gd name="connsiteX2-173" fmla="*/ 371960 w 413279"/>
                  <a:gd name="connsiteY2-174" fmla="*/ 411914 h 551568"/>
                  <a:gd name="connsiteX3-175" fmla="*/ 406250 w 413279"/>
                  <a:gd name="connsiteY3-176" fmla="*/ 229034 h 551568"/>
                  <a:gd name="connsiteX4-177" fmla="*/ 402440 w 413279"/>
                  <a:gd name="connsiteY4-178" fmla="*/ 149024 h 551568"/>
                  <a:gd name="connsiteX5-179" fmla="*/ 295760 w 413279"/>
                  <a:gd name="connsiteY5-180" fmla="*/ 76634 h 551568"/>
                  <a:gd name="connsiteX6-181" fmla="*/ 219560 w 413279"/>
                  <a:gd name="connsiteY6-182" fmla="*/ 19484 h 551568"/>
                  <a:gd name="connsiteX7-183" fmla="*/ 150980 w 413279"/>
                  <a:gd name="connsiteY7-184" fmla="*/ 434 h 551568"/>
                  <a:gd name="connsiteX8-185" fmla="*/ 116690 w 413279"/>
                  <a:gd name="connsiteY8-186" fmla="*/ 34724 h 551568"/>
                  <a:gd name="connsiteX9-187" fmla="*/ 67160 w 413279"/>
                  <a:gd name="connsiteY9-188" fmla="*/ 84254 h 551568"/>
                  <a:gd name="connsiteX10-189" fmla="*/ 29060 w 413279"/>
                  <a:gd name="connsiteY10-190" fmla="*/ 209984 h 551568"/>
                  <a:gd name="connsiteX11-191" fmla="*/ 13820 w 413279"/>
                  <a:gd name="connsiteY11-192" fmla="*/ 297614 h 551568"/>
                  <a:gd name="connsiteX12-193" fmla="*/ 10010 w 413279"/>
                  <a:gd name="connsiteY12-194" fmla="*/ 385244 h 551568"/>
                  <a:gd name="connsiteX13-195" fmla="*/ 29060 w 413279"/>
                  <a:gd name="connsiteY13-196" fmla="*/ 491924 h 551568"/>
                  <a:gd name="connsiteX0-197" fmla="*/ 48256 w 405805"/>
                  <a:gd name="connsiteY0-198" fmla="*/ 499544 h 552385"/>
                  <a:gd name="connsiteX1-199" fmla="*/ 307336 w 405805"/>
                  <a:gd name="connsiteY1-200" fmla="*/ 549074 h 552385"/>
                  <a:gd name="connsiteX2-201" fmla="*/ 364486 w 405805"/>
                  <a:gd name="connsiteY2-202" fmla="*/ 411914 h 552385"/>
                  <a:gd name="connsiteX3-203" fmla="*/ 398776 w 405805"/>
                  <a:gd name="connsiteY3-204" fmla="*/ 229034 h 552385"/>
                  <a:gd name="connsiteX4-205" fmla="*/ 394966 w 405805"/>
                  <a:gd name="connsiteY4-206" fmla="*/ 149024 h 552385"/>
                  <a:gd name="connsiteX5-207" fmla="*/ 288286 w 405805"/>
                  <a:gd name="connsiteY5-208" fmla="*/ 76634 h 552385"/>
                  <a:gd name="connsiteX6-209" fmla="*/ 212086 w 405805"/>
                  <a:gd name="connsiteY6-210" fmla="*/ 19484 h 552385"/>
                  <a:gd name="connsiteX7-211" fmla="*/ 143506 w 405805"/>
                  <a:gd name="connsiteY7-212" fmla="*/ 434 h 552385"/>
                  <a:gd name="connsiteX8-213" fmla="*/ 109216 w 405805"/>
                  <a:gd name="connsiteY8-214" fmla="*/ 34724 h 552385"/>
                  <a:gd name="connsiteX9-215" fmla="*/ 59686 w 405805"/>
                  <a:gd name="connsiteY9-216" fmla="*/ 84254 h 552385"/>
                  <a:gd name="connsiteX10-217" fmla="*/ 21586 w 405805"/>
                  <a:gd name="connsiteY10-218" fmla="*/ 209984 h 552385"/>
                  <a:gd name="connsiteX11-219" fmla="*/ 6346 w 405805"/>
                  <a:gd name="connsiteY11-220" fmla="*/ 297614 h 552385"/>
                  <a:gd name="connsiteX12-221" fmla="*/ 2536 w 405805"/>
                  <a:gd name="connsiteY12-222" fmla="*/ 385244 h 552385"/>
                  <a:gd name="connsiteX13-223" fmla="*/ 48256 w 405805"/>
                  <a:gd name="connsiteY13-224" fmla="*/ 499544 h 552385"/>
                  <a:gd name="connsiteX0-225" fmla="*/ 48256 w 405028"/>
                  <a:gd name="connsiteY0-226" fmla="*/ 499523 h 552364"/>
                  <a:gd name="connsiteX1-227" fmla="*/ 307336 w 405028"/>
                  <a:gd name="connsiteY1-228" fmla="*/ 549053 h 552364"/>
                  <a:gd name="connsiteX2-229" fmla="*/ 364486 w 405028"/>
                  <a:gd name="connsiteY2-230" fmla="*/ 411893 h 552364"/>
                  <a:gd name="connsiteX3-231" fmla="*/ 398776 w 405028"/>
                  <a:gd name="connsiteY3-232" fmla="*/ 229013 h 552364"/>
                  <a:gd name="connsiteX4-233" fmla="*/ 394966 w 405028"/>
                  <a:gd name="connsiteY4-234" fmla="*/ 149003 h 552364"/>
                  <a:gd name="connsiteX5-235" fmla="*/ 299716 w 405028"/>
                  <a:gd name="connsiteY5-236" fmla="*/ 72803 h 552364"/>
                  <a:gd name="connsiteX6-237" fmla="*/ 212086 w 405028"/>
                  <a:gd name="connsiteY6-238" fmla="*/ 19463 h 552364"/>
                  <a:gd name="connsiteX7-239" fmla="*/ 143506 w 405028"/>
                  <a:gd name="connsiteY7-240" fmla="*/ 413 h 552364"/>
                  <a:gd name="connsiteX8-241" fmla="*/ 109216 w 405028"/>
                  <a:gd name="connsiteY8-242" fmla="*/ 34703 h 552364"/>
                  <a:gd name="connsiteX9-243" fmla="*/ 59686 w 405028"/>
                  <a:gd name="connsiteY9-244" fmla="*/ 84233 h 552364"/>
                  <a:gd name="connsiteX10-245" fmla="*/ 21586 w 405028"/>
                  <a:gd name="connsiteY10-246" fmla="*/ 209963 h 552364"/>
                  <a:gd name="connsiteX11-247" fmla="*/ 6346 w 405028"/>
                  <a:gd name="connsiteY11-248" fmla="*/ 297593 h 552364"/>
                  <a:gd name="connsiteX12-249" fmla="*/ 2536 w 405028"/>
                  <a:gd name="connsiteY12-250" fmla="*/ 385223 h 552364"/>
                  <a:gd name="connsiteX13-251" fmla="*/ 48256 w 405028"/>
                  <a:gd name="connsiteY13-252" fmla="*/ 499523 h 552364"/>
                  <a:gd name="connsiteX0-253" fmla="*/ 48256 w 405028"/>
                  <a:gd name="connsiteY0-254" fmla="*/ 499239 h 552080"/>
                  <a:gd name="connsiteX1-255" fmla="*/ 307336 w 405028"/>
                  <a:gd name="connsiteY1-256" fmla="*/ 548769 h 552080"/>
                  <a:gd name="connsiteX2-257" fmla="*/ 364486 w 405028"/>
                  <a:gd name="connsiteY2-258" fmla="*/ 411609 h 552080"/>
                  <a:gd name="connsiteX3-259" fmla="*/ 398776 w 405028"/>
                  <a:gd name="connsiteY3-260" fmla="*/ 228729 h 552080"/>
                  <a:gd name="connsiteX4-261" fmla="*/ 394966 w 405028"/>
                  <a:gd name="connsiteY4-262" fmla="*/ 148719 h 552080"/>
                  <a:gd name="connsiteX5-263" fmla="*/ 299716 w 405028"/>
                  <a:gd name="connsiteY5-264" fmla="*/ 72519 h 552080"/>
                  <a:gd name="connsiteX6-265" fmla="*/ 212086 w 405028"/>
                  <a:gd name="connsiteY6-266" fmla="*/ 19179 h 552080"/>
                  <a:gd name="connsiteX7-267" fmla="*/ 143506 w 405028"/>
                  <a:gd name="connsiteY7-268" fmla="*/ 129 h 552080"/>
                  <a:gd name="connsiteX8-269" fmla="*/ 90166 w 405028"/>
                  <a:gd name="connsiteY8-270" fmla="*/ 26799 h 552080"/>
                  <a:gd name="connsiteX9-271" fmla="*/ 59686 w 405028"/>
                  <a:gd name="connsiteY9-272" fmla="*/ 83949 h 552080"/>
                  <a:gd name="connsiteX10-273" fmla="*/ 21586 w 405028"/>
                  <a:gd name="connsiteY10-274" fmla="*/ 209679 h 552080"/>
                  <a:gd name="connsiteX11-275" fmla="*/ 6346 w 405028"/>
                  <a:gd name="connsiteY11-276" fmla="*/ 297309 h 552080"/>
                  <a:gd name="connsiteX12-277" fmla="*/ 2536 w 405028"/>
                  <a:gd name="connsiteY12-278" fmla="*/ 384939 h 552080"/>
                  <a:gd name="connsiteX13-279" fmla="*/ 48256 w 405028"/>
                  <a:gd name="connsiteY13-280" fmla="*/ 499239 h 552080"/>
                  <a:gd name="connsiteX0-281" fmla="*/ 48256 w 405028"/>
                  <a:gd name="connsiteY0-282" fmla="*/ 499239 h 552080"/>
                  <a:gd name="connsiteX1-283" fmla="*/ 307336 w 405028"/>
                  <a:gd name="connsiteY1-284" fmla="*/ 548769 h 552080"/>
                  <a:gd name="connsiteX2-285" fmla="*/ 364486 w 405028"/>
                  <a:gd name="connsiteY2-286" fmla="*/ 411609 h 552080"/>
                  <a:gd name="connsiteX3-287" fmla="*/ 398776 w 405028"/>
                  <a:gd name="connsiteY3-288" fmla="*/ 228729 h 552080"/>
                  <a:gd name="connsiteX4-289" fmla="*/ 394966 w 405028"/>
                  <a:gd name="connsiteY4-290" fmla="*/ 148719 h 552080"/>
                  <a:gd name="connsiteX5-291" fmla="*/ 299716 w 405028"/>
                  <a:gd name="connsiteY5-292" fmla="*/ 72519 h 552080"/>
                  <a:gd name="connsiteX6-293" fmla="*/ 212086 w 405028"/>
                  <a:gd name="connsiteY6-294" fmla="*/ 19179 h 552080"/>
                  <a:gd name="connsiteX7-295" fmla="*/ 143506 w 405028"/>
                  <a:gd name="connsiteY7-296" fmla="*/ 129 h 552080"/>
                  <a:gd name="connsiteX8-297" fmla="*/ 90166 w 405028"/>
                  <a:gd name="connsiteY8-298" fmla="*/ 26799 h 552080"/>
                  <a:gd name="connsiteX9-299" fmla="*/ 52066 w 405028"/>
                  <a:gd name="connsiteY9-300" fmla="*/ 82044 h 552080"/>
                  <a:gd name="connsiteX10-301" fmla="*/ 21586 w 405028"/>
                  <a:gd name="connsiteY10-302" fmla="*/ 209679 h 552080"/>
                  <a:gd name="connsiteX11-303" fmla="*/ 6346 w 405028"/>
                  <a:gd name="connsiteY11-304" fmla="*/ 297309 h 552080"/>
                  <a:gd name="connsiteX12-305" fmla="*/ 2536 w 405028"/>
                  <a:gd name="connsiteY12-306" fmla="*/ 384939 h 552080"/>
                  <a:gd name="connsiteX13-307" fmla="*/ 48256 w 405028"/>
                  <a:gd name="connsiteY13-308" fmla="*/ 499239 h 552080"/>
                  <a:gd name="connsiteX0-309" fmla="*/ 48256 w 405028"/>
                  <a:gd name="connsiteY0-310" fmla="*/ 499239 h 552080"/>
                  <a:gd name="connsiteX1-311" fmla="*/ 307336 w 405028"/>
                  <a:gd name="connsiteY1-312" fmla="*/ 548769 h 552080"/>
                  <a:gd name="connsiteX2-313" fmla="*/ 364486 w 405028"/>
                  <a:gd name="connsiteY2-314" fmla="*/ 411609 h 552080"/>
                  <a:gd name="connsiteX3-315" fmla="*/ 398776 w 405028"/>
                  <a:gd name="connsiteY3-316" fmla="*/ 228729 h 552080"/>
                  <a:gd name="connsiteX4-317" fmla="*/ 394966 w 405028"/>
                  <a:gd name="connsiteY4-318" fmla="*/ 148719 h 552080"/>
                  <a:gd name="connsiteX5-319" fmla="*/ 299716 w 405028"/>
                  <a:gd name="connsiteY5-320" fmla="*/ 72519 h 552080"/>
                  <a:gd name="connsiteX6-321" fmla="*/ 212086 w 405028"/>
                  <a:gd name="connsiteY6-322" fmla="*/ 19179 h 552080"/>
                  <a:gd name="connsiteX7-323" fmla="*/ 143506 w 405028"/>
                  <a:gd name="connsiteY7-324" fmla="*/ 129 h 552080"/>
                  <a:gd name="connsiteX8-325" fmla="*/ 90166 w 405028"/>
                  <a:gd name="connsiteY8-326" fmla="*/ 26799 h 552080"/>
                  <a:gd name="connsiteX9-327" fmla="*/ 52066 w 405028"/>
                  <a:gd name="connsiteY9-328" fmla="*/ 82044 h 552080"/>
                  <a:gd name="connsiteX10-329" fmla="*/ 13966 w 405028"/>
                  <a:gd name="connsiteY10-330" fmla="*/ 211584 h 552080"/>
                  <a:gd name="connsiteX11-331" fmla="*/ 6346 w 405028"/>
                  <a:gd name="connsiteY11-332" fmla="*/ 297309 h 552080"/>
                  <a:gd name="connsiteX12-333" fmla="*/ 2536 w 405028"/>
                  <a:gd name="connsiteY12-334" fmla="*/ 384939 h 552080"/>
                  <a:gd name="connsiteX13-335" fmla="*/ 48256 w 405028"/>
                  <a:gd name="connsiteY13-336" fmla="*/ 499239 h 552080"/>
                  <a:gd name="connsiteX0-337" fmla="*/ 50201 w 406973"/>
                  <a:gd name="connsiteY0-338" fmla="*/ 499239 h 552080"/>
                  <a:gd name="connsiteX1-339" fmla="*/ 309281 w 406973"/>
                  <a:gd name="connsiteY1-340" fmla="*/ 548769 h 552080"/>
                  <a:gd name="connsiteX2-341" fmla="*/ 366431 w 406973"/>
                  <a:gd name="connsiteY2-342" fmla="*/ 411609 h 552080"/>
                  <a:gd name="connsiteX3-343" fmla="*/ 400721 w 406973"/>
                  <a:gd name="connsiteY3-344" fmla="*/ 228729 h 552080"/>
                  <a:gd name="connsiteX4-345" fmla="*/ 396911 w 406973"/>
                  <a:gd name="connsiteY4-346" fmla="*/ 148719 h 552080"/>
                  <a:gd name="connsiteX5-347" fmla="*/ 301661 w 406973"/>
                  <a:gd name="connsiteY5-348" fmla="*/ 72519 h 552080"/>
                  <a:gd name="connsiteX6-349" fmla="*/ 214031 w 406973"/>
                  <a:gd name="connsiteY6-350" fmla="*/ 19179 h 552080"/>
                  <a:gd name="connsiteX7-351" fmla="*/ 145451 w 406973"/>
                  <a:gd name="connsiteY7-352" fmla="*/ 129 h 552080"/>
                  <a:gd name="connsiteX8-353" fmla="*/ 92111 w 406973"/>
                  <a:gd name="connsiteY8-354" fmla="*/ 26799 h 552080"/>
                  <a:gd name="connsiteX9-355" fmla="*/ 54011 w 406973"/>
                  <a:gd name="connsiteY9-356" fmla="*/ 82044 h 552080"/>
                  <a:gd name="connsiteX10-357" fmla="*/ 15911 w 406973"/>
                  <a:gd name="connsiteY10-358" fmla="*/ 211584 h 552080"/>
                  <a:gd name="connsiteX11-359" fmla="*/ 2576 w 406973"/>
                  <a:gd name="connsiteY11-360" fmla="*/ 306834 h 552080"/>
                  <a:gd name="connsiteX12-361" fmla="*/ 4481 w 406973"/>
                  <a:gd name="connsiteY12-362" fmla="*/ 384939 h 552080"/>
                  <a:gd name="connsiteX13-363" fmla="*/ 50201 w 406973"/>
                  <a:gd name="connsiteY13-364" fmla="*/ 499239 h 552080"/>
                  <a:gd name="connsiteX0-365" fmla="*/ 52861 w 409633"/>
                  <a:gd name="connsiteY0-366" fmla="*/ 499239 h 552041"/>
                  <a:gd name="connsiteX1-367" fmla="*/ 311941 w 409633"/>
                  <a:gd name="connsiteY1-368" fmla="*/ 548769 h 552041"/>
                  <a:gd name="connsiteX2-369" fmla="*/ 369091 w 409633"/>
                  <a:gd name="connsiteY2-370" fmla="*/ 411609 h 552041"/>
                  <a:gd name="connsiteX3-371" fmla="*/ 403381 w 409633"/>
                  <a:gd name="connsiteY3-372" fmla="*/ 228729 h 552041"/>
                  <a:gd name="connsiteX4-373" fmla="*/ 399571 w 409633"/>
                  <a:gd name="connsiteY4-374" fmla="*/ 148719 h 552041"/>
                  <a:gd name="connsiteX5-375" fmla="*/ 304321 w 409633"/>
                  <a:gd name="connsiteY5-376" fmla="*/ 72519 h 552041"/>
                  <a:gd name="connsiteX6-377" fmla="*/ 216691 w 409633"/>
                  <a:gd name="connsiteY6-378" fmla="*/ 19179 h 552041"/>
                  <a:gd name="connsiteX7-379" fmla="*/ 148111 w 409633"/>
                  <a:gd name="connsiteY7-380" fmla="*/ 129 h 552041"/>
                  <a:gd name="connsiteX8-381" fmla="*/ 94771 w 409633"/>
                  <a:gd name="connsiteY8-382" fmla="*/ 26799 h 552041"/>
                  <a:gd name="connsiteX9-383" fmla="*/ 56671 w 409633"/>
                  <a:gd name="connsiteY9-384" fmla="*/ 82044 h 552041"/>
                  <a:gd name="connsiteX10-385" fmla="*/ 18571 w 409633"/>
                  <a:gd name="connsiteY10-386" fmla="*/ 211584 h 552041"/>
                  <a:gd name="connsiteX11-387" fmla="*/ 5236 w 409633"/>
                  <a:gd name="connsiteY11-388" fmla="*/ 306834 h 552041"/>
                  <a:gd name="connsiteX12-389" fmla="*/ 3331 w 409633"/>
                  <a:gd name="connsiteY12-390" fmla="*/ 388749 h 552041"/>
                  <a:gd name="connsiteX13-391" fmla="*/ 52861 w 409633"/>
                  <a:gd name="connsiteY13-392" fmla="*/ 499239 h 552041"/>
                  <a:gd name="connsiteX0-393" fmla="*/ 44680 w 409072"/>
                  <a:gd name="connsiteY0-394" fmla="*/ 504954 h 552796"/>
                  <a:gd name="connsiteX1-395" fmla="*/ 311380 w 409072"/>
                  <a:gd name="connsiteY1-396" fmla="*/ 548769 h 552796"/>
                  <a:gd name="connsiteX2-397" fmla="*/ 368530 w 409072"/>
                  <a:gd name="connsiteY2-398" fmla="*/ 411609 h 552796"/>
                  <a:gd name="connsiteX3-399" fmla="*/ 402820 w 409072"/>
                  <a:gd name="connsiteY3-400" fmla="*/ 228729 h 552796"/>
                  <a:gd name="connsiteX4-401" fmla="*/ 399010 w 409072"/>
                  <a:gd name="connsiteY4-402" fmla="*/ 148719 h 552796"/>
                  <a:gd name="connsiteX5-403" fmla="*/ 303760 w 409072"/>
                  <a:gd name="connsiteY5-404" fmla="*/ 72519 h 552796"/>
                  <a:gd name="connsiteX6-405" fmla="*/ 216130 w 409072"/>
                  <a:gd name="connsiteY6-406" fmla="*/ 19179 h 552796"/>
                  <a:gd name="connsiteX7-407" fmla="*/ 147550 w 409072"/>
                  <a:gd name="connsiteY7-408" fmla="*/ 129 h 552796"/>
                  <a:gd name="connsiteX8-409" fmla="*/ 94210 w 409072"/>
                  <a:gd name="connsiteY8-410" fmla="*/ 26799 h 552796"/>
                  <a:gd name="connsiteX9-411" fmla="*/ 56110 w 409072"/>
                  <a:gd name="connsiteY9-412" fmla="*/ 82044 h 552796"/>
                  <a:gd name="connsiteX10-413" fmla="*/ 18010 w 409072"/>
                  <a:gd name="connsiteY10-414" fmla="*/ 211584 h 552796"/>
                  <a:gd name="connsiteX11-415" fmla="*/ 4675 w 409072"/>
                  <a:gd name="connsiteY11-416" fmla="*/ 306834 h 552796"/>
                  <a:gd name="connsiteX12-417" fmla="*/ 2770 w 409072"/>
                  <a:gd name="connsiteY12-418" fmla="*/ 388749 h 552796"/>
                  <a:gd name="connsiteX13-419" fmla="*/ 44680 w 409072"/>
                  <a:gd name="connsiteY13-420" fmla="*/ 504954 h 552796"/>
                  <a:gd name="connsiteX0-421" fmla="*/ 44680 w 409072"/>
                  <a:gd name="connsiteY0-422" fmla="*/ 504954 h 554568"/>
                  <a:gd name="connsiteX1-423" fmla="*/ 313285 w 409072"/>
                  <a:gd name="connsiteY1-424" fmla="*/ 550674 h 554568"/>
                  <a:gd name="connsiteX2-425" fmla="*/ 368530 w 409072"/>
                  <a:gd name="connsiteY2-426" fmla="*/ 411609 h 554568"/>
                  <a:gd name="connsiteX3-427" fmla="*/ 402820 w 409072"/>
                  <a:gd name="connsiteY3-428" fmla="*/ 228729 h 554568"/>
                  <a:gd name="connsiteX4-429" fmla="*/ 399010 w 409072"/>
                  <a:gd name="connsiteY4-430" fmla="*/ 148719 h 554568"/>
                  <a:gd name="connsiteX5-431" fmla="*/ 303760 w 409072"/>
                  <a:gd name="connsiteY5-432" fmla="*/ 72519 h 554568"/>
                  <a:gd name="connsiteX6-433" fmla="*/ 216130 w 409072"/>
                  <a:gd name="connsiteY6-434" fmla="*/ 19179 h 554568"/>
                  <a:gd name="connsiteX7-435" fmla="*/ 147550 w 409072"/>
                  <a:gd name="connsiteY7-436" fmla="*/ 129 h 554568"/>
                  <a:gd name="connsiteX8-437" fmla="*/ 94210 w 409072"/>
                  <a:gd name="connsiteY8-438" fmla="*/ 26799 h 554568"/>
                  <a:gd name="connsiteX9-439" fmla="*/ 56110 w 409072"/>
                  <a:gd name="connsiteY9-440" fmla="*/ 82044 h 554568"/>
                  <a:gd name="connsiteX10-441" fmla="*/ 18010 w 409072"/>
                  <a:gd name="connsiteY10-442" fmla="*/ 211584 h 554568"/>
                  <a:gd name="connsiteX11-443" fmla="*/ 4675 w 409072"/>
                  <a:gd name="connsiteY11-444" fmla="*/ 306834 h 554568"/>
                  <a:gd name="connsiteX12-445" fmla="*/ 2770 w 409072"/>
                  <a:gd name="connsiteY12-446" fmla="*/ 388749 h 554568"/>
                  <a:gd name="connsiteX13-447" fmla="*/ 44680 w 409072"/>
                  <a:gd name="connsiteY13-448" fmla="*/ 504954 h 554568"/>
                  <a:gd name="connsiteX0-449" fmla="*/ 44680 w 409072"/>
                  <a:gd name="connsiteY0-450" fmla="*/ 504954 h 567170"/>
                  <a:gd name="connsiteX1-451" fmla="*/ 309475 w 409072"/>
                  <a:gd name="connsiteY1-452" fmla="*/ 564009 h 567170"/>
                  <a:gd name="connsiteX2-453" fmla="*/ 368530 w 409072"/>
                  <a:gd name="connsiteY2-454" fmla="*/ 411609 h 567170"/>
                  <a:gd name="connsiteX3-455" fmla="*/ 402820 w 409072"/>
                  <a:gd name="connsiteY3-456" fmla="*/ 228729 h 567170"/>
                  <a:gd name="connsiteX4-457" fmla="*/ 399010 w 409072"/>
                  <a:gd name="connsiteY4-458" fmla="*/ 148719 h 567170"/>
                  <a:gd name="connsiteX5-459" fmla="*/ 303760 w 409072"/>
                  <a:gd name="connsiteY5-460" fmla="*/ 72519 h 567170"/>
                  <a:gd name="connsiteX6-461" fmla="*/ 216130 w 409072"/>
                  <a:gd name="connsiteY6-462" fmla="*/ 19179 h 567170"/>
                  <a:gd name="connsiteX7-463" fmla="*/ 147550 w 409072"/>
                  <a:gd name="connsiteY7-464" fmla="*/ 129 h 567170"/>
                  <a:gd name="connsiteX8-465" fmla="*/ 94210 w 409072"/>
                  <a:gd name="connsiteY8-466" fmla="*/ 26799 h 567170"/>
                  <a:gd name="connsiteX9-467" fmla="*/ 56110 w 409072"/>
                  <a:gd name="connsiteY9-468" fmla="*/ 82044 h 567170"/>
                  <a:gd name="connsiteX10-469" fmla="*/ 18010 w 409072"/>
                  <a:gd name="connsiteY10-470" fmla="*/ 211584 h 567170"/>
                  <a:gd name="connsiteX11-471" fmla="*/ 4675 w 409072"/>
                  <a:gd name="connsiteY11-472" fmla="*/ 306834 h 567170"/>
                  <a:gd name="connsiteX12-473" fmla="*/ 2770 w 409072"/>
                  <a:gd name="connsiteY12-474" fmla="*/ 388749 h 567170"/>
                  <a:gd name="connsiteX13-475" fmla="*/ 44680 w 409072"/>
                  <a:gd name="connsiteY13-476" fmla="*/ 504954 h 567170"/>
                  <a:gd name="connsiteX0-477" fmla="*/ 44680 w 409072"/>
                  <a:gd name="connsiteY0-478" fmla="*/ 504954 h 563541"/>
                  <a:gd name="connsiteX1-479" fmla="*/ 311380 w 409072"/>
                  <a:gd name="connsiteY1-480" fmla="*/ 560199 h 563541"/>
                  <a:gd name="connsiteX2-481" fmla="*/ 368530 w 409072"/>
                  <a:gd name="connsiteY2-482" fmla="*/ 411609 h 563541"/>
                  <a:gd name="connsiteX3-483" fmla="*/ 402820 w 409072"/>
                  <a:gd name="connsiteY3-484" fmla="*/ 228729 h 563541"/>
                  <a:gd name="connsiteX4-485" fmla="*/ 399010 w 409072"/>
                  <a:gd name="connsiteY4-486" fmla="*/ 148719 h 563541"/>
                  <a:gd name="connsiteX5-487" fmla="*/ 303760 w 409072"/>
                  <a:gd name="connsiteY5-488" fmla="*/ 72519 h 563541"/>
                  <a:gd name="connsiteX6-489" fmla="*/ 216130 w 409072"/>
                  <a:gd name="connsiteY6-490" fmla="*/ 19179 h 563541"/>
                  <a:gd name="connsiteX7-491" fmla="*/ 147550 w 409072"/>
                  <a:gd name="connsiteY7-492" fmla="*/ 129 h 563541"/>
                  <a:gd name="connsiteX8-493" fmla="*/ 94210 w 409072"/>
                  <a:gd name="connsiteY8-494" fmla="*/ 26799 h 563541"/>
                  <a:gd name="connsiteX9-495" fmla="*/ 56110 w 409072"/>
                  <a:gd name="connsiteY9-496" fmla="*/ 82044 h 563541"/>
                  <a:gd name="connsiteX10-497" fmla="*/ 18010 w 409072"/>
                  <a:gd name="connsiteY10-498" fmla="*/ 211584 h 563541"/>
                  <a:gd name="connsiteX11-499" fmla="*/ 4675 w 409072"/>
                  <a:gd name="connsiteY11-500" fmla="*/ 306834 h 563541"/>
                  <a:gd name="connsiteX12-501" fmla="*/ 2770 w 409072"/>
                  <a:gd name="connsiteY12-502" fmla="*/ 388749 h 563541"/>
                  <a:gd name="connsiteX13-503" fmla="*/ 44680 w 409072"/>
                  <a:gd name="connsiteY13-504" fmla="*/ 504954 h 563541"/>
                  <a:gd name="connsiteX0-505" fmla="*/ 44680 w 409072"/>
                  <a:gd name="connsiteY0-506" fmla="*/ 504954 h 567591"/>
                  <a:gd name="connsiteX1-507" fmla="*/ 311380 w 409072"/>
                  <a:gd name="connsiteY1-508" fmla="*/ 560199 h 567591"/>
                  <a:gd name="connsiteX2-509" fmla="*/ 339955 w 409072"/>
                  <a:gd name="connsiteY2-510" fmla="*/ 550674 h 567591"/>
                  <a:gd name="connsiteX3-511" fmla="*/ 368530 w 409072"/>
                  <a:gd name="connsiteY3-512" fmla="*/ 411609 h 567591"/>
                  <a:gd name="connsiteX4-513" fmla="*/ 402820 w 409072"/>
                  <a:gd name="connsiteY4-514" fmla="*/ 228729 h 567591"/>
                  <a:gd name="connsiteX5-515" fmla="*/ 399010 w 409072"/>
                  <a:gd name="connsiteY5-516" fmla="*/ 148719 h 567591"/>
                  <a:gd name="connsiteX6-517" fmla="*/ 303760 w 409072"/>
                  <a:gd name="connsiteY6-518" fmla="*/ 72519 h 567591"/>
                  <a:gd name="connsiteX7-519" fmla="*/ 216130 w 409072"/>
                  <a:gd name="connsiteY7-520" fmla="*/ 19179 h 567591"/>
                  <a:gd name="connsiteX8-521" fmla="*/ 147550 w 409072"/>
                  <a:gd name="connsiteY8-522" fmla="*/ 129 h 567591"/>
                  <a:gd name="connsiteX9-523" fmla="*/ 94210 w 409072"/>
                  <a:gd name="connsiteY9-524" fmla="*/ 26799 h 567591"/>
                  <a:gd name="connsiteX10-525" fmla="*/ 56110 w 409072"/>
                  <a:gd name="connsiteY10-526" fmla="*/ 82044 h 567591"/>
                  <a:gd name="connsiteX11-527" fmla="*/ 18010 w 409072"/>
                  <a:gd name="connsiteY11-528" fmla="*/ 211584 h 567591"/>
                  <a:gd name="connsiteX12-529" fmla="*/ 4675 w 409072"/>
                  <a:gd name="connsiteY12-530" fmla="*/ 306834 h 567591"/>
                  <a:gd name="connsiteX13-531" fmla="*/ 2770 w 409072"/>
                  <a:gd name="connsiteY13-532" fmla="*/ 388749 h 567591"/>
                  <a:gd name="connsiteX14" fmla="*/ 44680 w 409072"/>
                  <a:gd name="connsiteY14" fmla="*/ 504954 h 567591"/>
                  <a:gd name="connsiteX0-533" fmla="*/ 44680 w 409072"/>
                  <a:gd name="connsiteY0-534" fmla="*/ 504954 h 568659"/>
                  <a:gd name="connsiteX1-535" fmla="*/ 311380 w 409072"/>
                  <a:gd name="connsiteY1-536" fmla="*/ 560199 h 568659"/>
                  <a:gd name="connsiteX2-537" fmla="*/ 349480 w 409072"/>
                  <a:gd name="connsiteY2-538" fmla="*/ 552579 h 568659"/>
                  <a:gd name="connsiteX3-539" fmla="*/ 368530 w 409072"/>
                  <a:gd name="connsiteY3-540" fmla="*/ 411609 h 568659"/>
                  <a:gd name="connsiteX4-541" fmla="*/ 402820 w 409072"/>
                  <a:gd name="connsiteY4-542" fmla="*/ 228729 h 568659"/>
                  <a:gd name="connsiteX5-543" fmla="*/ 399010 w 409072"/>
                  <a:gd name="connsiteY5-544" fmla="*/ 148719 h 568659"/>
                  <a:gd name="connsiteX6-545" fmla="*/ 303760 w 409072"/>
                  <a:gd name="connsiteY6-546" fmla="*/ 72519 h 568659"/>
                  <a:gd name="connsiteX7-547" fmla="*/ 216130 w 409072"/>
                  <a:gd name="connsiteY7-548" fmla="*/ 19179 h 568659"/>
                  <a:gd name="connsiteX8-549" fmla="*/ 147550 w 409072"/>
                  <a:gd name="connsiteY8-550" fmla="*/ 129 h 568659"/>
                  <a:gd name="connsiteX9-551" fmla="*/ 94210 w 409072"/>
                  <a:gd name="connsiteY9-552" fmla="*/ 26799 h 568659"/>
                  <a:gd name="connsiteX10-553" fmla="*/ 56110 w 409072"/>
                  <a:gd name="connsiteY10-554" fmla="*/ 82044 h 568659"/>
                  <a:gd name="connsiteX11-555" fmla="*/ 18010 w 409072"/>
                  <a:gd name="connsiteY11-556" fmla="*/ 211584 h 568659"/>
                  <a:gd name="connsiteX12-557" fmla="*/ 4675 w 409072"/>
                  <a:gd name="connsiteY12-558" fmla="*/ 306834 h 568659"/>
                  <a:gd name="connsiteX13-559" fmla="*/ 2770 w 409072"/>
                  <a:gd name="connsiteY13-560" fmla="*/ 388749 h 568659"/>
                  <a:gd name="connsiteX14-561" fmla="*/ 44680 w 409072"/>
                  <a:gd name="connsiteY14-562" fmla="*/ 504954 h 5686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61" y="connsiteY14-562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/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/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/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/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/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/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/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/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/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2" action="ppaction://hlinksldjump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/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/>
              <p:cNvCxnSpPr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/>
              <p:cNvCxnSpPr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/>
              <p:cNvCxnSpPr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/>
              <p:cNvCxnSpPr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/>
              <p:cNvCxnSpPr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/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/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/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/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/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/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/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/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1" action="ppaction://hlinksldjump"/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/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/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-1" fmla="*/ 116550 w 878744"/>
                      <a:gd name="connsiteY0-2" fmla="*/ 913496 h 956006"/>
                      <a:gd name="connsiteX1-3" fmla="*/ 520410 w 878744"/>
                      <a:gd name="connsiteY1-4" fmla="*/ 946516 h 956006"/>
                      <a:gd name="connsiteX2-5" fmla="*/ 830290 w 878744"/>
                      <a:gd name="connsiteY2-6" fmla="*/ 778876 h 956006"/>
                      <a:gd name="connsiteX3-7" fmla="*/ 873470 w 878744"/>
                      <a:gd name="connsiteY3-8" fmla="*/ 430896 h 956006"/>
                      <a:gd name="connsiteX4-9" fmla="*/ 784570 w 878744"/>
                      <a:gd name="connsiteY4-10" fmla="*/ 166736 h 956006"/>
                      <a:gd name="connsiteX5-11" fmla="*/ 583910 w 878744"/>
                      <a:gd name="connsiteY5-12" fmla="*/ 202296 h 956006"/>
                      <a:gd name="connsiteX6-13" fmla="*/ 324830 w 878744"/>
                      <a:gd name="connsiteY6-14" fmla="*/ 110856 h 956006"/>
                      <a:gd name="connsiteX7-15" fmla="*/ 131790 w 878744"/>
                      <a:gd name="connsiteY7-16" fmla="*/ 27036 h 956006"/>
                      <a:gd name="connsiteX8-17" fmla="*/ 12410 w 878744"/>
                      <a:gd name="connsiteY8-18" fmla="*/ 9256 h 956006"/>
                      <a:gd name="connsiteX9-19" fmla="*/ 17490 w 878744"/>
                      <a:gd name="connsiteY9-20" fmla="*/ 161656 h 956006"/>
                      <a:gd name="connsiteX10-21" fmla="*/ 134330 w 878744"/>
                      <a:gd name="connsiteY10-22" fmla="*/ 489316 h 956006"/>
                      <a:gd name="connsiteX11-23" fmla="*/ 131790 w 878744"/>
                      <a:gd name="connsiteY11-24" fmla="*/ 733156 h 956006"/>
                      <a:gd name="connsiteX12" fmla="*/ 116550 w 878744"/>
                      <a:gd name="connsiteY12" fmla="*/ 913496 h 956006"/>
                      <a:gd name="connsiteX0-25" fmla="*/ 121630 w 878744"/>
                      <a:gd name="connsiteY0-26" fmla="*/ 918576 h 957529"/>
                      <a:gd name="connsiteX1-27" fmla="*/ 520410 w 878744"/>
                      <a:gd name="connsiteY1-28" fmla="*/ 946516 h 957529"/>
                      <a:gd name="connsiteX2-29" fmla="*/ 830290 w 878744"/>
                      <a:gd name="connsiteY2-30" fmla="*/ 778876 h 957529"/>
                      <a:gd name="connsiteX3-31" fmla="*/ 873470 w 878744"/>
                      <a:gd name="connsiteY3-32" fmla="*/ 430896 h 957529"/>
                      <a:gd name="connsiteX4-33" fmla="*/ 784570 w 878744"/>
                      <a:gd name="connsiteY4-34" fmla="*/ 166736 h 957529"/>
                      <a:gd name="connsiteX5-35" fmla="*/ 583910 w 878744"/>
                      <a:gd name="connsiteY5-36" fmla="*/ 202296 h 957529"/>
                      <a:gd name="connsiteX6-37" fmla="*/ 324830 w 878744"/>
                      <a:gd name="connsiteY6-38" fmla="*/ 110856 h 957529"/>
                      <a:gd name="connsiteX7-39" fmla="*/ 131790 w 878744"/>
                      <a:gd name="connsiteY7-40" fmla="*/ 27036 h 957529"/>
                      <a:gd name="connsiteX8-41" fmla="*/ 12410 w 878744"/>
                      <a:gd name="connsiteY8-42" fmla="*/ 9256 h 957529"/>
                      <a:gd name="connsiteX9-43" fmla="*/ 17490 w 878744"/>
                      <a:gd name="connsiteY9-44" fmla="*/ 161656 h 957529"/>
                      <a:gd name="connsiteX10-45" fmla="*/ 134330 w 878744"/>
                      <a:gd name="connsiteY10-46" fmla="*/ 489316 h 957529"/>
                      <a:gd name="connsiteX11-47" fmla="*/ 131790 w 878744"/>
                      <a:gd name="connsiteY11-48" fmla="*/ 733156 h 957529"/>
                      <a:gd name="connsiteX12-49" fmla="*/ 121630 w 878744"/>
                      <a:gd name="connsiteY12-50" fmla="*/ 918576 h 957529"/>
                      <a:gd name="connsiteX0-51" fmla="*/ 121630 w 878744"/>
                      <a:gd name="connsiteY0-52" fmla="*/ 918576 h 968012"/>
                      <a:gd name="connsiteX1-53" fmla="*/ 520410 w 878744"/>
                      <a:gd name="connsiteY1-54" fmla="*/ 946516 h 968012"/>
                      <a:gd name="connsiteX2-55" fmla="*/ 830290 w 878744"/>
                      <a:gd name="connsiteY2-56" fmla="*/ 778876 h 968012"/>
                      <a:gd name="connsiteX3-57" fmla="*/ 873470 w 878744"/>
                      <a:gd name="connsiteY3-58" fmla="*/ 430896 h 968012"/>
                      <a:gd name="connsiteX4-59" fmla="*/ 784570 w 878744"/>
                      <a:gd name="connsiteY4-60" fmla="*/ 166736 h 968012"/>
                      <a:gd name="connsiteX5-61" fmla="*/ 583910 w 878744"/>
                      <a:gd name="connsiteY5-62" fmla="*/ 202296 h 968012"/>
                      <a:gd name="connsiteX6-63" fmla="*/ 324830 w 878744"/>
                      <a:gd name="connsiteY6-64" fmla="*/ 110856 h 968012"/>
                      <a:gd name="connsiteX7-65" fmla="*/ 131790 w 878744"/>
                      <a:gd name="connsiteY7-66" fmla="*/ 27036 h 968012"/>
                      <a:gd name="connsiteX8-67" fmla="*/ 12410 w 878744"/>
                      <a:gd name="connsiteY8-68" fmla="*/ 9256 h 968012"/>
                      <a:gd name="connsiteX9-69" fmla="*/ 17490 w 878744"/>
                      <a:gd name="connsiteY9-70" fmla="*/ 161656 h 968012"/>
                      <a:gd name="connsiteX10-71" fmla="*/ 134330 w 878744"/>
                      <a:gd name="connsiteY10-72" fmla="*/ 489316 h 968012"/>
                      <a:gd name="connsiteX11-73" fmla="*/ 131790 w 878744"/>
                      <a:gd name="connsiteY11-74" fmla="*/ 733156 h 968012"/>
                      <a:gd name="connsiteX12-75" fmla="*/ 121630 w 878744"/>
                      <a:gd name="connsiteY12-76" fmla="*/ 918576 h 968012"/>
                      <a:gd name="connsiteX0-77" fmla="*/ 108930 w 878744"/>
                      <a:gd name="connsiteY0-78" fmla="*/ 916036 h 966682"/>
                      <a:gd name="connsiteX1-79" fmla="*/ 520410 w 878744"/>
                      <a:gd name="connsiteY1-80" fmla="*/ 946516 h 966682"/>
                      <a:gd name="connsiteX2-81" fmla="*/ 830290 w 878744"/>
                      <a:gd name="connsiteY2-82" fmla="*/ 778876 h 966682"/>
                      <a:gd name="connsiteX3-83" fmla="*/ 873470 w 878744"/>
                      <a:gd name="connsiteY3-84" fmla="*/ 430896 h 966682"/>
                      <a:gd name="connsiteX4-85" fmla="*/ 784570 w 878744"/>
                      <a:gd name="connsiteY4-86" fmla="*/ 166736 h 966682"/>
                      <a:gd name="connsiteX5-87" fmla="*/ 583910 w 878744"/>
                      <a:gd name="connsiteY5-88" fmla="*/ 202296 h 966682"/>
                      <a:gd name="connsiteX6-89" fmla="*/ 324830 w 878744"/>
                      <a:gd name="connsiteY6-90" fmla="*/ 110856 h 966682"/>
                      <a:gd name="connsiteX7-91" fmla="*/ 131790 w 878744"/>
                      <a:gd name="connsiteY7-92" fmla="*/ 27036 h 966682"/>
                      <a:gd name="connsiteX8-93" fmla="*/ 12410 w 878744"/>
                      <a:gd name="connsiteY8-94" fmla="*/ 9256 h 966682"/>
                      <a:gd name="connsiteX9-95" fmla="*/ 17490 w 878744"/>
                      <a:gd name="connsiteY9-96" fmla="*/ 161656 h 966682"/>
                      <a:gd name="connsiteX10-97" fmla="*/ 134330 w 878744"/>
                      <a:gd name="connsiteY10-98" fmla="*/ 489316 h 966682"/>
                      <a:gd name="connsiteX11-99" fmla="*/ 131790 w 878744"/>
                      <a:gd name="connsiteY11-100" fmla="*/ 733156 h 966682"/>
                      <a:gd name="connsiteX12-101" fmla="*/ 108930 w 878744"/>
                      <a:gd name="connsiteY12-102" fmla="*/ 916036 h 966682"/>
                      <a:gd name="connsiteX0-103" fmla="*/ 108930 w 878744"/>
                      <a:gd name="connsiteY0-104" fmla="*/ 916036 h 956909"/>
                      <a:gd name="connsiteX1-105" fmla="*/ 520410 w 878744"/>
                      <a:gd name="connsiteY1-106" fmla="*/ 946516 h 956909"/>
                      <a:gd name="connsiteX2-107" fmla="*/ 830290 w 878744"/>
                      <a:gd name="connsiteY2-108" fmla="*/ 778876 h 956909"/>
                      <a:gd name="connsiteX3-109" fmla="*/ 873470 w 878744"/>
                      <a:gd name="connsiteY3-110" fmla="*/ 430896 h 956909"/>
                      <a:gd name="connsiteX4-111" fmla="*/ 784570 w 878744"/>
                      <a:gd name="connsiteY4-112" fmla="*/ 166736 h 956909"/>
                      <a:gd name="connsiteX5-113" fmla="*/ 583910 w 878744"/>
                      <a:gd name="connsiteY5-114" fmla="*/ 202296 h 956909"/>
                      <a:gd name="connsiteX6-115" fmla="*/ 324830 w 878744"/>
                      <a:gd name="connsiteY6-116" fmla="*/ 110856 h 956909"/>
                      <a:gd name="connsiteX7-117" fmla="*/ 131790 w 878744"/>
                      <a:gd name="connsiteY7-118" fmla="*/ 27036 h 956909"/>
                      <a:gd name="connsiteX8-119" fmla="*/ 12410 w 878744"/>
                      <a:gd name="connsiteY8-120" fmla="*/ 9256 h 956909"/>
                      <a:gd name="connsiteX9-121" fmla="*/ 17490 w 878744"/>
                      <a:gd name="connsiteY9-122" fmla="*/ 161656 h 956909"/>
                      <a:gd name="connsiteX10-123" fmla="*/ 134330 w 878744"/>
                      <a:gd name="connsiteY10-124" fmla="*/ 489316 h 956909"/>
                      <a:gd name="connsiteX11-125" fmla="*/ 124170 w 878744"/>
                      <a:gd name="connsiteY11-126" fmla="*/ 728076 h 956909"/>
                      <a:gd name="connsiteX12-127" fmla="*/ 108930 w 878744"/>
                      <a:gd name="connsiteY12-128" fmla="*/ 916036 h 956909"/>
                      <a:gd name="connsiteX0-129" fmla="*/ 111470 w 878744"/>
                      <a:gd name="connsiteY0-130" fmla="*/ 976996 h 992714"/>
                      <a:gd name="connsiteX1-131" fmla="*/ 520410 w 878744"/>
                      <a:gd name="connsiteY1-132" fmla="*/ 946516 h 992714"/>
                      <a:gd name="connsiteX2-133" fmla="*/ 830290 w 878744"/>
                      <a:gd name="connsiteY2-134" fmla="*/ 778876 h 992714"/>
                      <a:gd name="connsiteX3-135" fmla="*/ 873470 w 878744"/>
                      <a:gd name="connsiteY3-136" fmla="*/ 430896 h 992714"/>
                      <a:gd name="connsiteX4-137" fmla="*/ 784570 w 878744"/>
                      <a:gd name="connsiteY4-138" fmla="*/ 166736 h 992714"/>
                      <a:gd name="connsiteX5-139" fmla="*/ 583910 w 878744"/>
                      <a:gd name="connsiteY5-140" fmla="*/ 202296 h 992714"/>
                      <a:gd name="connsiteX6-141" fmla="*/ 324830 w 878744"/>
                      <a:gd name="connsiteY6-142" fmla="*/ 110856 h 992714"/>
                      <a:gd name="connsiteX7-143" fmla="*/ 131790 w 878744"/>
                      <a:gd name="connsiteY7-144" fmla="*/ 27036 h 992714"/>
                      <a:gd name="connsiteX8-145" fmla="*/ 12410 w 878744"/>
                      <a:gd name="connsiteY8-146" fmla="*/ 9256 h 992714"/>
                      <a:gd name="connsiteX9-147" fmla="*/ 17490 w 878744"/>
                      <a:gd name="connsiteY9-148" fmla="*/ 161656 h 992714"/>
                      <a:gd name="connsiteX10-149" fmla="*/ 134330 w 878744"/>
                      <a:gd name="connsiteY10-150" fmla="*/ 489316 h 992714"/>
                      <a:gd name="connsiteX11-151" fmla="*/ 124170 w 878744"/>
                      <a:gd name="connsiteY11-152" fmla="*/ 728076 h 992714"/>
                      <a:gd name="connsiteX12-153" fmla="*/ 111470 w 878744"/>
                      <a:gd name="connsiteY12-154" fmla="*/ 976996 h 992714"/>
                      <a:gd name="connsiteX0-155" fmla="*/ 111470 w 878744"/>
                      <a:gd name="connsiteY0-156" fmla="*/ 976996 h 992714"/>
                      <a:gd name="connsiteX1-157" fmla="*/ 520410 w 878744"/>
                      <a:gd name="connsiteY1-158" fmla="*/ 946516 h 992714"/>
                      <a:gd name="connsiteX2-159" fmla="*/ 830290 w 878744"/>
                      <a:gd name="connsiteY2-160" fmla="*/ 778876 h 992714"/>
                      <a:gd name="connsiteX3-161" fmla="*/ 873470 w 878744"/>
                      <a:gd name="connsiteY3-162" fmla="*/ 430896 h 992714"/>
                      <a:gd name="connsiteX4-163" fmla="*/ 784570 w 878744"/>
                      <a:gd name="connsiteY4-164" fmla="*/ 166736 h 992714"/>
                      <a:gd name="connsiteX5-165" fmla="*/ 583910 w 878744"/>
                      <a:gd name="connsiteY5-166" fmla="*/ 202296 h 992714"/>
                      <a:gd name="connsiteX6-167" fmla="*/ 324830 w 878744"/>
                      <a:gd name="connsiteY6-168" fmla="*/ 110856 h 992714"/>
                      <a:gd name="connsiteX7-169" fmla="*/ 131790 w 878744"/>
                      <a:gd name="connsiteY7-170" fmla="*/ 27036 h 992714"/>
                      <a:gd name="connsiteX8-171" fmla="*/ 12410 w 878744"/>
                      <a:gd name="connsiteY8-172" fmla="*/ 9256 h 992714"/>
                      <a:gd name="connsiteX9-173" fmla="*/ 17490 w 878744"/>
                      <a:gd name="connsiteY9-174" fmla="*/ 161656 h 992714"/>
                      <a:gd name="connsiteX10-175" fmla="*/ 111470 w 878744"/>
                      <a:gd name="connsiteY10-176" fmla="*/ 494396 h 992714"/>
                      <a:gd name="connsiteX11-177" fmla="*/ 124170 w 878744"/>
                      <a:gd name="connsiteY11-178" fmla="*/ 728076 h 992714"/>
                      <a:gd name="connsiteX12-179" fmla="*/ 111470 w 878744"/>
                      <a:gd name="connsiteY12-180" fmla="*/ 976996 h 992714"/>
                      <a:gd name="connsiteX0-181" fmla="*/ 136870 w 878744"/>
                      <a:gd name="connsiteY0-182" fmla="*/ 979536 h 994781"/>
                      <a:gd name="connsiteX1-183" fmla="*/ 520410 w 878744"/>
                      <a:gd name="connsiteY1-184" fmla="*/ 946516 h 994781"/>
                      <a:gd name="connsiteX2-185" fmla="*/ 830290 w 878744"/>
                      <a:gd name="connsiteY2-186" fmla="*/ 778876 h 994781"/>
                      <a:gd name="connsiteX3-187" fmla="*/ 873470 w 878744"/>
                      <a:gd name="connsiteY3-188" fmla="*/ 430896 h 994781"/>
                      <a:gd name="connsiteX4-189" fmla="*/ 784570 w 878744"/>
                      <a:gd name="connsiteY4-190" fmla="*/ 166736 h 994781"/>
                      <a:gd name="connsiteX5-191" fmla="*/ 583910 w 878744"/>
                      <a:gd name="connsiteY5-192" fmla="*/ 202296 h 994781"/>
                      <a:gd name="connsiteX6-193" fmla="*/ 324830 w 878744"/>
                      <a:gd name="connsiteY6-194" fmla="*/ 110856 h 994781"/>
                      <a:gd name="connsiteX7-195" fmla="*/ 131790 w 878744"/>
                      <a:gd name="connsiteY7-196" fmla="*/ 27036 h 994781"/>
                      <a:gd name="connsiteX8-197" fmla="*/ 12410 w 878744"/>
                      <a:gd name="connsiteY8-198" fmla="*/ 9256 h 994781"/>
                      <a:gd name="connsiteX9-199" fmla="*/ 17490 w 878744"/>
                      <a:gd name="connsiteY9-200" fmla="*/ 161656 h 994781"/>
                      <a:gd name="connsiteX10-201" fmla="*/ 111470 w 878744"/>
                      <a:gd name="connsiteY10-202" fmla="*/ 494396 h 994781"/>
                      <a:gd name="connsiteX11-203" fmla="*/ 124170 w 878744"/>
                      <a:gd name="connsiteY11-204" fmla="*/ 728076 h 994781"/>
                      <a:gd name="connsiteX12-205" fmla="*/ 136870 w 878744"/>
                      <a:gd name="connsiteY12-206" fmla="*/ 979536 h 994781"/>
                      <a:gd name="connsiteX0-207" fmla="*/ 162270 w 878744"/>
                      <a:gd name="connsiteY0-208" fmla="*/ 979536 h 994781"/>
                      <a:gd name="connsiteX1-209" fmla="*/ 520410 w 878744"/>
                      <a:gd name="connsiteY1-210" fmla="*/ 946516 h 994781"/>
                      <a:gd name="connsiteX2-211" fmla="*/ 830290 w 878744"/>
                      <a:gd name="connsiteY2-212" fmla="*/ 778876 h 994781"/>
                      <a:gd name="connsiteX3-213" fmla="*/ 873470 w 878744"/>
                      <a:gd name="connsiteY3-214" fmla="*/ 430896 h 994781"/>
                      <a:gd name="connsiteX4-215" fmla="*/ 784570 w 878744"/>
                      <a:gd name="connsiteY4-216" fmla="*/ 166736 h 994781"/>
                      <a:gd name="connsiteX5-217" fmla="*/ 583910 w 878744"/>
                      <a:gd name="connsiteY5-218" fmla="*/ 202296 h 994781"/>
                      <a:gd name="connsiteX6-219" fmla="*/ 324830 w 878744"/>
                      <a:gd name="connsiteY6-220" fmla="*/ 110856 h 994781"/>
                      <a:gd name="connsiteX7-221" fmla="*/ 131790 w 878744"/>
                      <a:gd name="connsiteY7-222" fmla="*/ 27036 h 994781"/>
                      <a:gd name="connsiteX8-223" fmla="*/ 12410 w 878744"/>
                      <a:gd name="connsiteY8-224" fmla="*/ 9256 h 994781"/>
                      <a:gd name="connsiteX9-225" fmla="*/ 17490 w 878744"/>
                      <a:gd name="connsiteY9-226" fmla="*/ 161656 h 994781"/>
                      <a:gd name="connsiteX10-227" fmla="*/ 111470 w 878744"/>
                      <a:gd name="connsiteY10-228" fmla="*/ 494396 h 994781"/>
                      <a:gd name="connsiteX11-229" fmla="*/ 124170 w 878744"/>
                      <a:gd name="connsiteY11-230" fmla="*/ 728076 h 994781"/>
                      <a:gd name="connsiteX12-231" fmla="*/ 162270 w 878744"/>
                      <a:gd name="connsiteY12-232" fmla="*/ 979536 h 994781"/>
                      <a:gd name="connsiteX0-233" fmla="*/ 131790 w 878744"/>
                      <a:gd name="connsiteY0-234" fmla="*/ 979536 h 994781"/>
                      <a:gd name="connsiteX1-235" fmla="*/ 520410 w 878744"/>
                      <a:gd name="connsiteY1-236" fmla="*/ 946516 h 994781"/>
                      <a:gd name="connsiteX2-237" fmla="*/ 830290 w 878744"/>
                      <a:gd name="connsiteY2-238" fmla="*/ 778876 h 994781"/>
                      <a:gd name="connsiteX3-239" fmla="*/ 873470 w 878744"/>
                      <a:gd name="connsiteY3-240" fmla="*/ 430896 h 994781"/>
                      <a:gd name="connsiteX4-241" fmla="*/ 784570 w 878744"/>
                      <a:gd name="connsiteY4-242" fmla="*/ 166736 h 994781"/>
                      <a:gd name="connsiteX5-243" fmla="*/ 583910 w 878744"/>
                      <a:gd name="connsiteY5-244" fmla="*/ 202296 h 994781"/>
                      <a:gd name="connsiteX6-245" fmla="*/ 324830 w 878744"/>
                      <a:gd name="connsiteY6-246" fmla="*/ 110856 h 994781"/>
                      <a:gd name="connsiteX7-247" fmla="*/ 131790 w 878744"/>
                      <a:gd name="connsiteY7-248" fmla="*/ 27036 h 994781"/>
                      <a:gd name="connsiteX8-249" fmla="*/ 12410 w 878744"/>
                      <a:gd name="connsiteY8-250" fmla="*/ 9256 h 994781"/>
                      <a:gd name="connsiteX9-251" fmla="*/ 17490 w 878744"/>
                      <a:gd name="connsiteY9-252" fmla="*/ 161656 h 994781"/>
                      <a:gd name="connsiteX10-253" fmla="*/ 111470 w 878744"/>
                      <a:gd name="connsiteY10-254" fmla="*/ 494396 h 994781"/>
                      <a:gd name="connsiteX11-255" fmla="*/ 124170 w 878744"/>
                      <a:gd name="connsiteY11-256" fmla="*/ 728076 h 994781"/>
                      <a:gd name="connsiteX12-257" fmla="*/ 131790 w 878744"/>
                      <a:gd name="connsiteY12-258" fmla="*/ 979536 h 994781"/>
                      <a:gd name="connsiteX0-259" fmla="*/ 131790 w 878462"/>
                      <a:gd name="connsiteY0-260" fmla="*/ 979536 h 994781"/>
                      <a:gd name="connsiteX1-261" fmla="*/ 520410 w 878462"/>
                      <a:gd name="connsiteY1-262" fmla="*/ 946516 h 994781"/>
                      <a:gd name="connsiteX2-263" fmla="*/ 830290 w 878462"/>
                      <a:gd name="connsiteY2-264" fmla="*/ 778876 h 994781"/>
                      <a:gd name="connsiteX3-265" fmla="*/ 873470 w 878462"/>
                      <a:gd name="connsiteY3-266" fmla="*/ 430896 h 994781"/>
                      <a:gd name="connsiteX4-267" fmla="*/ 788380 w 878462"/>
                      <a:gd name="connsiteY4-268" fmla="*/ 193406 h 994781"/>
                      <a:gd name="connsiteX5-269" fmla="*/ 583910 w 878462"/>
                      <a:gd name="connsiteY5-270" fmla="*/ 202296 h 994781"/>
                      <a:gd name="connsiteX6-271" fmla="*/ 324830 w 878462"/>
                      <a:gd name="connsiteY6-272" fmla="*/ 110856 h 994781"/>
                      <a:gd name="connsiteX7-273" fmla="*/ 131790 w 878462"/>
                      <a:gd name="connsiteY7-274" fmla="*/ 27036 h 994781"/>
                      <a:gd name="connsiteX8-275" fmla="*/ 12410 w 878462"/>
                      <a:gd name="connsiteY8-276" fmla="*/ 9256 h 994781"/>
                      <a:gd name="connsiteX9-277" fmla="*/ 17490 w 878462"/>
                      <a:gd name="connsiteY9-278" fmla="*/ 161656 h 994781"/>
                      <a:gd name="connsiteX10-279" fmla="*/ 111470 w 878462"/>
                      <a:gd name="connsiteY10-280" fmla="*/ 494396 h 994781"/>
                      <a:gd name="connsiteX11-281" fmla="*/ 124170 w 878462"/>
                      <a:gd name="connsiteY11-282" fmla="*/ 728076 h 994781"/>
                      <a:gd name="connsiteX12-283" fmla="*/ 131790 w 878462"/>
                      <a:gd name="connsiteY12-284" fmla="*/ 979536 h 994781"/>
                      <a:gd name="connsiteX0-285" fmla="*/ 131790 w 878180"/>
                      <a:gd name="connsiteY0-286" fmla="*/ 979536 h 994781"/>
                      <a:gd name="connsiteX1-287" fmla="*/ 520410 w 878180"/>
                      <a:gd name="connsiteY1-288" fmla="*/ 946516 h 994781"/>
                      <a:gd name="connsiteX2-289" fmla="*/ 830290 w 878180"/>
                      <a:gd name="connsiteY2-290" fmla="*/ 778876 h 994781"/>
                      <a:gd name="connsiteX3-291" fmla="*/ 873470 w 878180"/>
                      <a:gd name="connsiteY3-292" fmla="*/ 430896 h 994781"/>
                      <a:gd name="connsiteX4-293" fmla="*/ 792190 w 878180"/>
                      <a:gd name="connsiteY4-294" fmla="*/ 185786 h 994781"/>
                      <a:gd name="connsiteX5-295" fmla="*/ 583910 w 878180"/>
                      <a:gd name="connsiteY5-296" fmla="*/ 202296 h 994781"/>
                      <a:gd name="connsiteX6-297" fmla="*/ 324830 w 878180"/>
                      <a:gd name="connsiteY6-298" fmla="*/ 110856 h 994781"/>
                      <a:gd name="connsiteX7-299" fmla="*/ 131790 w 878180"/>
                      <a:gd name="connsiteY7-300" fmla="*/ 27036 h 994781"/>
                      <a:gd name="connsiteX8-301" fmla="*/ 12410 w 878180"/>
                      <a:gd name="connsiteY8-302" fmla="*/ 9256 h 994781"/>
                      <a:gd name="connsiteX9-303" fmla="*/ 17490 w 878180"/>
                      <a:gd name="connsiteY9-304" fmla="*/ 161656 h 994781"/>
                      <a:gd name="connsiteX10-305" fmla="*/ 111470 w 878180"/>
                      <a:gd name="connsiteY10-306" fmla="*/ 494396 h 994781"/>
                      <a:gd name="connsiteX11-307" fmla="*/ 124170 w 878180"/>
                      <a:gd name="connsiteY11-308" fmla="*/ 728076 h 994781"/>
                      <a:gd name="connsiteX12-309" fmla="*/ 131790 w 878180"/>
                      <a:gd name="connsiteY12-310" fmla="*/ 979536 h 994781"/>
                      <a:gd name="connsiteX0-311" fmla="*/ 131790 w 878180"/>
                      <a:gd name="connsiteY0-312" fmla="*/ 979536 h 994781"/>
                      <a:gd name="connsiteX1-313" fmla="*/ 520410 w 878180"/>
                      <a:gd name="connsiteY1-314" fmla="*/ 946516 h 994781"/>
                      <a:gd name="connsiteX2-315" fmla="*/ 830290 w 878180"/>
                      <a:gd name="connsiteY2-316" fmla="*/ 778876 h 994781"/>
                      <a:gd name="connsiteX3-317" fmla="*/ 873470 w 878180"/>
                      <a:gd name="connsiteY3-318" fmla="*/ 430896 h 994781"/>
                      <a:gd name="connsiteX4-319" fmla="*/ 792190 w 878180"/>
                      <a:gd name="connsiteY4-320" fmla="*/ 185786 h 994781"/>
                      <a:gd name="connsiteX5-321" fmla="*/ 576290 w 878180"/>
                      <a:gd name="connsiteY5-322" fmla="*/ 221346 h 994781"/>
                      <a:gd name="connsiteX6-323" fmla="*/ 324830 w 878180"/>
                      <a:gd name="connsiteY6-324" fmla="*/ 110856 h 994781"/>
                      <a:gd name="connsiteX7-325" fmla="*/ 131790 w 878180"/>
                      <a:gd name="connsiteY7-326" fmla="*/ 27036 h 994781"/>
                      <a:gd name="connsiteX8-327" fmla="*/ 12410 w 878180"/>
                      <a:gd name="connsiteY8-328" fmla="*/ 9256 h 994781"/>
                      <a:gd name="connsiteX9-329" fmla="*/ 17490 w 878180"/>
                      <a:gd name="connsiteY9-330" fmla="*/ 161656 h 994781"/>
                      <a:gd name="connsiteX10-331" fmla="*/ 111470 w 878180"/>
                      <a:gd name="connsiteY10-332" fmla="*/ 494396 h 994781"/>
                      <a:gd name="connsiteX11-333" fmla="*/ 124170 w 878180"/>
                      <a:gd name="connsiteY11-334" fmla="*/ 728076 h 994781"/>
                      <a:gd name="connsiteX12-335" fmla="*/ 131790 w 878180"/>
                      <a:gd name="connsiteY12-336" fmla="*/ 979536 h 994781"/>
                      <a:gd name="connsiteX0-337" fmla="*/ 131790 w 878180"/>
                      <a:gd name="connsiteY0-338" fmla="*/ 980277 h 995522"/>
                      <a:gd name="connsiteX1-339" fmla="*/ 520410 w 878180"/>
                      <a:gd name="connsiteY1-340" fmla="*/ 947257 h 995522"/>
                      <a:gd name="connsiteX2-341" fmla="*/ 830290 w 878180"/>
                      <a:gd name="connsiteY2-342" fmla="*/ 779617 h 995522"/>
                      <a:gd name="connsiteX3-343" fmla="*/ 873470 w 878180"/>
                      <a:gd name="connsiteY3-344" fmla="*/ 431637 h 995522"/>
                      <a:gd name="connsiteX4-345" fmla="*/ 792190 w 878180"/>
                      <a:gd name="connsiteY4-346" fmla="*/ 186527 h 995522"/>
                      <a:gd name="connsiteX5-347" fmla="*/ 576290 w 878180"/>
                      <a:gd name="connsiteY5-348" fmla="*/ 222087 h 995522"/>
                      <a:gd name="connsiteX6-349" fmla="*/ 340070 w 878180"/>
                      <a:gd name="connsiteY6-350" fmla="*/ 134457 h 995522"/>
                      <a:gd name="connsiteX7-351" fmla="*/ 131790 w 878180"/>
                      <a:gd name="connsiteY7-352" fmla="*/ 27777 h 995522"/>
                      <a:gd name="connsiteX8-353" fmla="*/ 12410 w 878180"/>
                      <a:gd name="connsiteY8-354" fmla="*/ 9997 h 995522"/>
                      <a:gd name="connsiteX9-355" fmla="*/ 17490 w 878180"/>
                      <a:gd name="connsiteY9-356" fmla="*/ 162397 h 995522"/>
                      <a:gd name="connsiteX10-357" fmla="*/ 111470 w 878180"/>
                      <a:gd name="connsiteY10-358" fmla="*/ 495137 h 995522"/>
                      <a:gd name="connsiteX11-359" fmla="*/ 124170 w 878180"/>
                      <a:gd name="connsiteY11-360" fmla="*/ 728817 h 995522"/>
                      <a:gd name="connsiteX12-361" fmla="*/ 131790 w 878180"/>
                      <a:gd name="connsiteY12-362" fmla="*/ 980277 h 995522"/>
                      <a:gd name="connsiteX0-363" fmla="*/ 131790 w 878180"/>
                      <a:gd name="connsiteY0-364" fmla="*/ 980277 h 994404"/>
                      <a:gd name="connsiteX1-365" fmla="*/ 520410 w 878180"/>
                      <a:gd name="connsiteY1-366" fmla="*/ 947257 h 994404"/>
                      <a:gd name="connsiteX2-367" fmla="*/ 830290 w 878180"/>
                      <a:gd name="connsiteY2-368" fmla="*/ 779617 h 994404"/>
                      <a:gd name="connsiteX3-369" fmla="*/ 873470 w 878180"/>
                      <a:gd name="connsiteY3-370" fmla="*/ 431637 h 994404"/>
                      <a:gd name="connsiteX4-371" fmla="*/ 792190 w 878180"/>
                      <a:gd name="connsiteY4-372" fmla="*/ 186527 h 994404"/>
                      <a:gd name="connsiteX5-373" fmla="*/ 576290 w 878180"/>
                      <a:gd name="connsiteY5-374" fmla="*/ 222087 h 994404"/>
                      <a:gd name="connsiteX6-375" fmla="*/ 340070 w 878180"/>
                      <a:gd name="connsiteY6-376" fmla="*/ 134457 h 994404"/>
                      <a:gd name="connsiteX7-377" fmla="*/ 131790 w 878180"/>
                      <a:gd name="connsiteY7-378" fmla="*/ 27777 h 994404"/>
                      <a:gd name="connsiteX8-379" fmla="*/ 12410 w 878180"/>
                      <a:gd name="connsiteY8-380" fmla="*/ 9997 h 994404"/>
                      <a:gd name="connsiteX9-381" fmla="*/ 17490 w 878180"/>
                      <a:gd name="connsiteY9-382" fmla="*/ 162397 h 994404"/>
                      <a:gd name="connsiteX10-383" fmla="*/ 111470 w 878180"/>
                      <a:gd name="connsiteY10-384" fmla="*/ 495137 h 994404"/>
                      <a:gd name="connsiteX11-385" fmla="*/ 147030 w 878180"/>
                      <a:gd name="connsiteY11-386" fmla="*/ 744057 h 994404"/>
                      <a:gd name="connsiteX12-387" fmla="*/ 131790 w 878180"/>
                      <a:gd name="connsiteY12-388" fmla="*/ 980277 h 994404"/>
                      <a:gd name="connsiteX0-389" fmla="*/ 131790 w 878180"/>
                      <a:gd name="connsiteY0-390" fmla="*/ 980277 h 993845"/>
                      <a:gd name="connsiteX1-391" fmla="*/ 520410 w 878180"/>
                      <a:gd name="connsiteY1-392" fmla="*/ 947257 h 993845"/>
                      <a:gd name="connsiteX2-393" fmla="*/ 830290 w 878180"/>
                      <a:gd name="connsiteY2-394" fmla="*/ 779617 h 993845"/>
                      <a:gd name="connsiteX3-395" fmla="*/ 873470 w 878180"/>
                      <a:gd name="connsiteY3-396" fmla="*/ 431637 h 993845"/>
                      <a:gd name="connsiteX4-397" fmla="*/ 792190 w 878180"/>
                      <a:gd name="connsiteY4-398" fmla="*/ 186527 h 993845"/>
                      <a:gd name="connsiteX5-399" fmla="*/ 576290 w 878180"/>
                      <a:gd name="connsiteY5-400" fmla="*/ 222087 h 993845"/>
                      <a:gd name="connsiteX6-401" fmla="*/ 340070 w 878180"/>
                      <a:gd name="connsiteY6-402" fmla="*/ 134457 h 993845"/>
                      <a:gd name="connsiteX7-403" fmla="*/ 131790 w 878180"/>
                      <a:gd name="connsiteY7-404" fmla="*/ 27777 h 993845"/>
                      <a:gd name="connsiteX8-405" fmla="*/ 12410 w 878180"/>
                      <a:gd name="connsiteY8-406" fmla="*/ 9997 h 993845"/>
                      <a:gd name="connsiteX9-407" fmla="*/ 17490 w 878180"/>
                      <a:gd name="connsiteY9-408" fmla="*/ 162397 h 993845"/>
                      <a:gd name="connsiteX10-409" fmla="*/ 111470 w 878180"/>
                      <a:gd name="connsiteY10-410" fmla="*/ 495137 h 993845"/>
                      <a:gd name="connsiteX11-411" fmla="*/ 135600 w 878180"/>
                      <a:gd name="connsiteY11-412" fmla="*/ 751677 h 993845"/>
                      <a:gd name="connsiteX12-413" fmla="*/ 131790 w 878180"/>
                      <a:gd name="connsiteY12-414" fmla="*/ 980277 h 993845"/>
                      <a:gd name="connsiteX0-415" fmla="*/ 154650 w 878180"/>
                      <a:gd name="connsiteY0-416" fmla="*/ 987897 h 1000223"/>
                      <a:gd name="connsiteX1-417" fmla="*/ 520410 w 878180"/>
                      <a:gd name="connsiteY1-418" fmla="*/ 947257 h 1000223"/>
                      <a:gd name="connsiteX2-419" fmla="*/ 830290 w 878180"/>
                      <a:gd name="connsiteY2-420" fmla="*/ 779617 h 1000223"/>
                      <a:gd name="connsiteX3-421" fmla="*/ 873470 w 878180"/>
                      <a:gd name="connsiteY3-422" fmla="*/ 431637 h 1000223"/>
                      <a:gd name="connsiteX4-423" fmla="*/ 792190 w 878180"/>
                      <a:gd name="connsiteY4-424" fmla="*/ 186527 h 1000223"/>
                      <a:gd name="connsiteX5-425" fmla="*/ 576290 w 878180"/>
                      <a:gd name="connsiteY5-426" fmla="*/ 222087 h 1000223"/>
                      <a:gd name="connsiteX6-427" fmla="*/ 340070 w 878180"/>
                      <a:gd name="connsiteY6-428" fmla="*/ 134457 h 1000223"/>
                      <a:gd name="connsiteX7-429" fmla="*/ 131790 w 878180"/>
                      <a:gd name="connsiteY7-430" fmla="*/ 27777 h 1000223"/>
                      <a:gd name="connsiteX8-431" fmla="*/ 12410 w 878180"/>
                      <a:gd name="connsiteY8-432" fmla="*/ 9997 h 1000223"/>
                      <a:gd name="connsiteX9-433" fmla="*/ 17490 w 878180"/>
                      <a:gd name="connsiteY9-434" fmla="*/ 162397 h 1000223"/>
                      <a:gd name="connsiteX10-435" fmla="*/ 111470 w 878180"/>
                      <a:gd name="connsiteY10-436" fmla="*/ 495137 h 1000223"/>
                      <a:gd name="connsiteX11-437" fmla="*/ 135600 w 878180"/>
                      <a:gd name="connsiteY11-438" fmla="*/ 751677 h 1000223"/>
                      <a:gd name="connsiteX12-439" fmla="*/ 154650 w 878180"/>
                      <a:gd name="connsiteY12-440" fmla="*/ 987897 h 1000223"/>
                      <a:gd name="connsiteX0-441" fmla="*/ 154650 w 878180"/>
                      <a:gd name="connsiteY0-442" fmla="*/ 984087 h 997007"/>
                      <a:gd name="connsiteX1-443" fmla="*/ 520410 w 878180"/>
                      <a:gd name="connsiteY1-444" fmla="*/ 947257 h 997007"/>
                      <a:gd name="connsiteX2-445" fmla="*/ 830290 w 878180"/>
                      <a:gd name="connsiteY2-446" fmla="*/ 779617 h 997007"/>
                      <a:gd name="connsiteX3-447" fmla="*/ 873470 w 878180"/>
                      <a:gd name="connsiteY3-448" fmla="*/ 431637 h 997007"/>
                      <a:gd name="connsiteX4-449" fmla="*/ 792190 w 878180"/>
                      <a:gd name="connsiteY4-450" fmla="*/ 186527 h 997007"/>
                      <a:gd name="connsiteX5-451" fmla="*/ 576290 w 878180"/>
                      <a:gd name="connsiteY5-452" fmla="*/ 222087 h 997007"/>
                      <a:gd name="connsiteX6-453" fmla="*/ 340070 w 878180"/>
                      <a:gd name="connsiteY6-454" fmla="*/ 134457 h 997007"/>
                      <a:gd name="connsiteX7-455" fmla="*/ 131790 w 878180"/>
                      <a:gd name="connsiteY7-456" fmla="*/ 27777 h 997007"/>
                      <a:gd name="connsiteX8-457" fmla="*/ 12410 w 878180"/>
                      <a:gd name="connsiteY8-458" fmla="*/ 9997 h 997007"/>
                      <a:gd name="connsiteX9-459" fmla="*/ 17490 w 878180"/>
                      <a:gd name="connsiteY9-460" fmla="*/ 162397 h 997007"/>
                      <a:gd name="connsiteX10-461" fmla="*/ 111470 w 878180"/>
                      <a:gd name="connsiteY10-462" fmla="*/ 495137 h 997007"/>
                      <a:gd name="connsiteX11-463" fmla="*/ 135600 w 878180"/>
                      <a:gd name="connsiteY11-464" fmla="*/ 751677 h 997007"/>
                      <a:gd name="connsiteX12-465" fmla="*/ 154650 w 878180"/>
                      <a:gd name="connsiteY12-466" fmla="*/ 984087 h 997007"/>
                      <a:gd name="connsiteX0-467" fmla="*/ 154650 w 879308"/>
                      <a:gd name="connsiteY0-468" fmla="*/ 984087 h 997007"/>
                      <a:gd name="connsiteX1-469" fmla="*/ 520410 w 879308"/>
                      <a:gd name="connsiteY1-470" fmla="*/ 947257 h 997007"/>
                      <a:gd name="connsiteX2-471" fmla="*/ 830290 w 879308"/>
                      <a:gd name="connsiteY2-472" fmla="*/ 779617 h 997007"/>
                      <a:gd name="connsiteX3-473" fmla="*/ 873470 w 879308"/>
                      <a:gd name="connsiteY3-474" fmla="*/ 431637 h 997007"/>
                      <a:gd name="connsiteX4-475" fmla="*/ 776950 w 879308"/>
                      <a:gd name="connsiteY4-476" fmla="*/ 182717 h 997007"/>
                      <a:gd name="connsiteX5-477" fmla="*/ 576290 w 879308"/>
                      <a:gd name="connsiteY5-478" fmla="*/ 222087 h 997007"/>
                      <a:gd name="connsiteX6-479" fmla="*/ 340070 w 879308"/>
                      <a:gd name="connsiteY6-480" fmla="*/ 134457 h 997007"/>
                      <a:gd name="connsiteX7-481" fmla="*/ 131790 w 879308"/>
                      <a:gd name="connsiteY7-482" fmla="*/ 27777 h 997007"/>
                      <a:gd name="connsiteX8-483" fmla="*/ 12410 w 879308"/>
                      <a:gd name="connsiteY8-484" fmla="*/ 9997 h 997007"/>
                      <a:gd name="connsiteX9-485" fmla="*/ 17490 w 879308"/>
                      <a:gd name="connsiteY9-486" fmla="*/ 162397 h 997007"/>
                      <a:gd name="connsiteX10-487" fmla="*/ 111470 w 879308"/>
                      <a:gd name="connsiteY10-488" fmla="*/ 495137 h 997007"/>
                      <a:gd name="connsiteX11-489" fmla="*/ 135600 w 879308"/>
                      <a:gd name="connsiteY11-490" fmla="*/ 751677 h 997007"/>
                      <a:gd name="connsiteX12-491" fmla="*/ 154650 w 879308"/>
                      <a:gd name="connsiteY12-492" fmla="*/ 984087 h 997007"/>
                      <a:gd name="connsiteX0-493" fmla="*/ 154650 w 879308"/>
                      <a:gd name="connsiteY0-494" fmla="*/ 983749 h 996669"/>
                      <a:gd name="connsiteX1-495" fmla="*/ 520410 w 879308"/>
                      <a:gd name="connsiteY1-496" fmla="*/ 946919 h 996669"/>
                      <a:gd name="connsiteX2-497" fmla="*/ 830290 w 879308"/>
                      <a:gd name="connsiteY2-498" fmla="*/ 779279 h 996669"/>
                      <a:gd name="connsiteX3-499" fmla="*/ 873470 w 879308"/>
                      <a:gd name="connsiteY3-500" fmla="*/ 431299 h 996669"/>
                      <a:gd name="connsiteX4-501" fmla="*/ 776950 w 879308"/>
                      <a:gd name="connsiteY4-502" fmla="*/ 182379 h 996669"/>
                      <a:gd name="connsiteX5-503" fmla="*/ 576290 w 879308"/>
                      <a:gd name="connsiteY5-504" fmla="*/ 221749 h 996669"/>
                      <a:gd name="connsiteX6-505" fmla="*/ 340070 w 879308"/>
                      <a:gd name="connsiteY6-506" fmla="*/ 123959 h 996669"/>
                      <a:gd name="connsiteX7-507" fmla="*/ 131790 w 879308"/>
                      <a:gd name="connsiteY7-508" fmla="*/ 27439 h 996669"/>
                      <a:gd name="connsiteX8-509" fmla="*/ 12410 w 879308"/>
                      <a:gd name="connsiteY8-510" fmla="*/ 9659 h 996669"/>
                      <a:gd name="connsiteX9-511" fmla="*/ 17490 w 879308"/>
                      <a:gd name="connsiteY9-512" fmla="*/ 162059 h 996669"/>
                      <a:gd name="connsiteX10-513" fmla="*/ 111470 w 879308"/>
                      <a:gd name="connsiteY10-514" fmla="*/ 494799 h 996669"/>
                      <a:gd name="connsiteX11-515" fmla="*/ 135600 w 879308"/>
                      <a:gd name="connsiteY11-516" fmla="*/ 751339 h 996669"/>
                      <a:gd name="connsiteX12-517" fmla="*/ 154650 w 879308"/>
                      <a:gd name="connsiteY12-518" fmla="*/ 983749 h 996669"/>
                      <a:gd name="connsiteX0-519" fmla="*/ 154650 w 879308"/>
                      <a:gd name="connsiteY0-520" fmla="*/ 983749 h 996669"/>
                      <a:gd name="connsiteX1-521" fmla="*/ 520410 w 879308"/>
                      <a:gd name="connsiteY1-522" fmla="*/ 946919 h 996669"/>
                      <a:gd name="connsiteX2-523" fmla="*/ 830290 w 879308"/>
                      <a:gd name="connsiteY2-524" fmla="*/ 779279 h 996669"/>
                      <a:gd name="connsiteX3-525" fmla="*/ 873470 w 879308"/>
                      <a:gd name="connsiteY3-526" fmla="*/ 431299 h 996669"/>
                      <a:gd name="connsiteX4-527" fmla="*/ 776950 w 879308"/>
                      <a:gd name="connsiteY4-528" fmla="*/ 182379 h 996669"/>
                      <a:gd name="connsiteX5-529" fmla="*/ 578830 w 879308"/>
                      <a:gd name="connsiteY5-530" fmla="*/ 203969 h 996669"/>
                      <a:gd name="connsiteX6-531" fmla="*/ 340070 w 879308"/>
                      <a:gd name="connsiteY6-532" fmla="*/ 123959 h 996669"/>
                      <a:gd name="connsiteX7-533" fmla="*/ 131790 w 879308"/>
                      <a:gd name="connsiteY7-534" fmla="*/ 27439 h 996669"/>
                      <a:gd name="connsiteX8-535" fmla="*/ 12410 w 879308"/>
                      <a:gd name="connsiteY8-536" fmla="*/ 9659 h 996669"/>
                      <a:gd name="connsiteX9-537" fmla="*/ 17490 w 879308"/>
                      <a:gd name="connsiteY9-538" fmla="*/ 162059 h 996669"/>
                      <a:gd name="connsiteX10-539" fmla="*/ 111470 w 879308"/>
                      <a:gd name="connsiteY10-540" fmla="*/ 494799 h 996669"/>
                      <a:gd name="connsiteX11-541" fmla="*/ 135600 w 879308"/>
                      <a:gd name="connsiteY11-542" fmla="*/ 751339 h 996669"/>
                      <a:gd name="connsiteX12-543" fmla="*/ 154650 w 879308"/>
                      <a:gd name="connsiteY12-544" fmla="*/ 983749 h 99666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49" y="connsiteY12-50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/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/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/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/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-1" fmla="*/ 25979 w 512796"/>
                          <a:gd name="connsiteY0-2" fmla="*/ 45738 h 183163"/>
                          <a:gd name="connsiteX1-3" fmla="*/ 3119 w 512796"/>
                          <a:gd name="connsiteY1-4" fmla="*/ 99078 h 183163"/>
                          <a:gd name="connsiteX2-5" fmla="*/ 86939 w 512796"/>
                          <a:gd name="connsiteY2-6" fmla="*/ 167658 h 183163"/>
                          <a:gd name="connsiteX3-7" fmla="*/ 239339 w 512796"/>
                          <a:gd name="connsiteY3-8" fmla="*/ 99078 h 183163"/>
                          <a:gd name="connsiteX4-9" fmla="*/ 262199 w 512796"/>
                          <a:gd name="connsiteY4-10" fmla="*/ 18 h 183163"/>
                          <a:gd name="connsiteX5-11" fmla="*/ 262188 w 512796"/>
                          <a:gd name="connsiteY5-12" fmla="*/ 107103 h 183163"/>
                          <a:gd name="connsiteX6-13" fmla="*/ 361259 w 512796"/>
                          <a:gd name="connsiteY6-14" fmla="*/ 182898 h 183163"/>
                          <a:gd name="connsiteX7-15" fmla="*/ 506039 w 512796"/>
                          <a:gd name="connsiteY7-16" fmla="*/ 129558 h 183163"/>
                          <a:gd name="connsiteX8-17" fmla="*/ 475559 w 512796"/>
                          <a:gd name="connsiteY8-18" fmla="*/ 60978 h 183163"/>
                          <a:gd name="connsiteX0-19" fmla="*/ 25979 w 505781"/>
                          <a:gd name="connsiteY0-20" fmla="*/ 45738 h 184207"/>
                          <a:gd name="connsiteX1-21" fmla="*/ 3119 w 505781"/>
                          <a:gd name="connsiteY1-22" fmla="*/ 99078 h 184207"/>
                          <a:gd name="connsiteX2-23" fmla="*/ 86939 w 505781"/>
                          <a:gd name="connsiteY2-24" fmla="*/ 167658 h 184207"/>
                          <a:gd name="connsiteX3-25" fmla="*/ 239339 w 505781"/>
                          <a:gd name="connsiteY3-26" fmla="*/ 99078 h 184207"/>
                          <a:gd name="connsiteX4-27" fmla="*/ 262199 w 505781"/>
                          <a:gd name="connsiteY4-28" fmla="*/ 18 h 184207"/>
                          <a:gd name="connsiteX5-29" fmla="*/ 262188 w 505781"/>
                          <a:gd name="connsiteY5-30" fmla="*/ 107103 h 184207"/>
                          <a:gd name="connsiteX6-31" fmla="*/ 361259 w 505781"/>
                          <a:gd name="connsiteY6-32" fmla="*/ 182898 h 184207"/>
                          <a:gd name="connsiteX7-33" fmla="*/ 497419 w 505781"/>
                          <a:gd name="connsiteY7-34" fmla="*/ 148177 h 184207"/>
                          <a:gd name="connsiteX8-35" fmla="*/ 475559 w 505781"/>
                          <a:gd name="connsiteY8-36" fmla="*/ 60978 h 184207"/>
                          <a:gd name="connsiteX0-37" fmla="*/ 27273 w 507075"/>
                          <a:gd name="connsiteY0-38" fmla="*/ 45738 h 184207"/>
                          <a:gd name="connsiteX1-39" fmla="*/ 4413 w 507075"/>
                          <a:gd name="connsiteY1-40" fmla="*/ 99078 h 184207"/>
                          <a:gd name="connsiteX2-41" fmla="*/ 107458 w 507075"/>
                          <a:gd name="connsiteY2-42" fmla="*/ 164864 h 184207"/>
                          <a:gd name="connsiteX3-43" fmla="*/ 240633 w 507075"/>
                          <a:gd name="connsiteY3-44" fmla="*/ 99078 h 184207"/>
                          <a:gd name="connsiteX4-45" fmla="*/ 263493 w 507075"/>
                          <a:gd name="connsiteY4-46" fmla="*/ 18 h 184207"/>
                          <a:gd name="connsiteX5-47" fmla="*/ 263482 w 507075"/>
                          <a:gd name="connsiteY5-48" fmla="*/ 107103 h 184207"/>
                          <a:gd name="connsiteX6-49" fmla="*/ 362553 w 507075"/>
                          <a:gd name="connsiteY6-50" fmla="*/ 182898 h 184207"/>
                          <a:gd name="connsiteX7-51" fmla="*/ 498713 w 507075"/>
                          <a:gd name="connsiteY7-52" fmla="*/ 148177 h 184207"/>
                          <a:gd name="connsiteX8-53" fmla="*/ 476853 w 507075"/>
                          <a:gd name="connsiteY8-54" fmla="*/ 60978 h 184207"/>
                          <a:gd name="connsiteX0-55" fmla="*/ 18837 w 498639"/>
                          <a:gd name="connsiteY0-56" fmla="*/ 45738 h 184207"/>
                          <a:gd name="connsiteX1-57" fmla="*/ 6379 w 498639"/>
                          <a:gd name="connsiteY1-58" fmla="*/ 118708 h 184207"/>
                          <a:gd name="connsiteX2-59" fmla="*/ 99022 w 498639"/>
                          <a:gd name="connsiteY2-60" fmla="*/ 164864 h 184207"/>
                          <a:gd name="connsiteX3-61" fmla="*/ 232197 w 498639"/>
                          <a:gd name="connsiteY3-62" fmla="*/ 99078 h 184207"/>
                          <a:gd name="connsiteX4-63" fmla="*/ 255057 w 498639"/>
                          <a:gd name="connsiteY4-64" fmla="*/ 18 h 184207"/>
                          <a:gd name="connsiteX5-65" fmla="*/ 255046 w 498639"/>
                          <a:gd name="connsiteY5-66" fmla="*/ 107103 h 184207"/>
                          <a:gd name="connsiteX6-67" fmla="*/ 354117 w 498639"/>
                          <a:gd name="connsiteY6-68" fmla="*/ 182898 h 184207"/>
                          <a:gd name="connsiteX7-69" fmla="*/ 490277 w 498639"/>
                          <a:gd name="connsiteY7-70" fmla="*/ 148177 h 184207"/>
                          <a:gd name="connsiteX8-71" fmla="*/ 468417 w 498639"/>
                          <a:gd name="connsiteY8-72" fmla="*/ 60978 h 184207"/>
                          <a:gd name="connsiteX0-73" fmla="*/ 18837 w 490561"/>
                          <a:gd name="connsiteY0-74" fmla="*/ 45738 h 184149"/>
                          <a:gd name="connsiteX1-75" fmla="*/ 6379 w 490561"/>
                          <a:gd name="connsiteY1-76" fmla="*/ 118708 h 184149"/>
                          <a:gd name="connsiteX2-77" fmla="*/ 99022 w 490561"/>
                          <a:gd name="connsiteY2-78" fmla="*/ 164864 h 184149"/>
                          <a:gd name="connsiteX3-79" fmla="*/ 232197 w 490561"/>
                          <a:gd name="connsiteY3-80" fmla="*/ 99078 h 184149"/>
                          <a:gd name="connsiteX4-81" fmla="*/ 255057 w 490561"/>
                          <a:gd name="connsiteY4-82" fmla="*/ 18 h 184149"/>
                          <a:gd name="connsiteX5-83" fmla="*/ 255046 w 490561"/>
                          <a:gd name="connsiteY5-84" fmla="*/ 107103 h 184149"/>
                          <a:gd name="connsiteX6-85" fmla="*/ 354117 w 490561"/>
                          <a:gd name="connsiteY6-86" fmla="*/ 182898 h 184149"/>
                          <a:gd name="connsiteX7-87" fmla="*/ 478863 w 490561"/>
                          <a:gd name="connsiteY7-88" fmla="*/ 147570 h 184149"/>
                          <a:gd name="connsiteX8-89" fmla="*/ 468417 w 490561"/>
                          <a:gd name="connsiteY8-90" fmla="*/ 60978 h 18414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11" y="connsiteY5-12"/>
                          </a:cxn>
                          <a:cxn ang="0">
                            <a:pos x="connsiteX6-13" y="connsiteY6-14"/>
                          </a:cxn>
                          <a:cxn ang="0">
                            <a:pos x="connsiteX7-15" y="connsiteY7-16"/>
                          </a:cxn>
                          <a:cxn ang="0">
                            <a:pos x="connsiteX8-17" y="connsiteY8-1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/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/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/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/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/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/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/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/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/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/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/>
                      <p:cNvCxnSpPr/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/>
                      <p:cNvCxnSpPr/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/>
                      <p:cNvCxnSpPr/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/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/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-1" fmla="*/ 607973 w 607973"/>
                      <a:gd name="connsiteY0-2" fmla="*/ 618550 h 710118"/>
                      <a:gd name="connsiteX1-3" fmla="*/ 169132 w 607973"/>
                      <a:gd name="connsiteY1-4" fmla="*/ 667477 h 710118"/>
                      <a:gd name="connsiteX2-5" fmla="*/ 8833 w 607973"/>
                      <a:gd name="connsiteY2-6" fmla="*/ 268044 h 710118"/>
                      <a:gd name="connsiteX3-7" fmla="*/ 347372 w 607973"/>
                      <a:gd name="connsiteY3-8" fmla="*/ 0 h 710118"/>
                      <a:gd name="connsiteX4-9" fmla="*/ 607973 w 607973"/>
                      <a:gd name="connsiteY4-10" fmla="*/ 618550 h 710118"/>
                      <a:gd name="connsiteX0-11" fmla="*/ 611711 w 611711"/>
                      <a:gd name="connsiteY0-12" fmla="*/ 617648 h 709680"/>
                      <a:gd name="connsiteX1-13" fmla="*/ 169168 w 611711"/>
                      <a:gd name="connsiteY1-14" fmla="*/ 667477 h 709680"/>
                      <a:gd name="connsiteX2-15" fmla="*/ 8869 w 611711"/>
                      <a:gd name="connsiteY2-16" fmla="*/ 268044 h 709680"/>
                      <a:gd name="connsiteX3-17" fmla="*/ 347408 w 611711"/>
                      <a:gd name="connsiteY3-18" fmla="*/ 0 h 709680"/>
                      <a:gd name="connsiteX4-19" fmla="*/ 611711 w 611711"/>
                      <a:gd name="connsiteY4-20" fmla="*/ 617648 h 709680"/>
                      <a:gd name="connsiteX0-21" fmla="*/ 598454 w 598454"/>
                      <a:gd name="connsiteY0-22" fmla="*/ 626687 h 714203"/>
                      <a:gd name="connsiteX1-23" fmla="*/ 169039 w 598454"/>
                      <a:gd name="connsiteY1-24" fmla="*/ 667477 h 714203"/>
                      <a:gd name="connsiteX2-25" fmla="*/ 8740 w 598454"/>
                      <a:gd name="connsiteY2-26" fmla="*/ 268044 h 714203"/>
                      <a:gd name="connsiteX3-27" fmla="*/ 347279 w 598454"/>
                      <a:gd name="connsiteY3-28" fmla="*/ 0 h 714203"/>
                      <a:gd name="connsiteX4-29" fmla="*/ 598454 w 598454"/>
                      <a:gd name="connsiteY4-30" fmla="*/ 626687 h 714203"/>
                      <a:gd name="connsiteX0-31" fmla="*/ 605585 w 605585"/>
                      <a:gd name="connsiteY0-32" fmla="*/ 627777 h 714770"/>
                      <a:gd name="connsiteX1-33" fmla="*/ 169107 w 605585"/>
                      <a:gd name="connsiteY1-34" fmla="*/ 667477 h 714770"/>
                      <a:gd name="connsiteX2-35" fmla="*/ 8808 w 605585"/>
                      <a:gd name="connsiteY2-36" fmla="*/ 268044 h 714770"/>
                      <a:gd name="connsiteX3-37" fmla="*/ 347347 w 605585"/>
                      <a:gd name="connsiteY3-38" fmla="*/ 0 h 714770"/>
                      <a:gd name="connsiteX4-39" fmla="*/ 605585 w 605585"/>
                      <a:gd name="connsiteY4-40" fmla="*/ 627777 h 7147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/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/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/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-1" fmla="*/ 26860 w 411079"/>
                  <a:gd name="connsiteY0-2" fmla="*/ 468739 h 517478"/>
                  <a:gd name="connsiteX1-3" fmla="*/ 350710 w 411079"/>
                  <a:gd name="connsiteY1-4" fmla="*/ 514459 h 517478"/>
                  <a:gd name="connsiteX2-5" fmla="*/ 369760 w 411079"/>
                  <a:gd name="connsiteY2-6" fmla="*/ 388729 h 517478"/>
                  <a:gd name="connsiteX3-7" fmla="*/ 404050 w 411079"/>
                  <a:gd name="connsiteY3-8" fmla="*/ 205849 h 517478"/>
                  <a:gd name="connsiteX4-9" fmla="*/ 400240 w 411079"/>
                  <a:gd name="connsiteY4-10" fmla="*/ 125839 h 517478"/>
                  <a:gd name="connsiteX5-11" fmla="*/ 293560 w 411079"/>
                  <a:gd name="connsiteY5-12" fmla="*/ 53449 h 517478"/>
                  <a:gd name="connsiteX6-13" fmla="*/ 217360 w 411079"/>
                  <a:gd name="connsiteY6-14" fmla="*/ 15349 h 517478"/>
                  <a:gd name="connsiteX7-15" fmla="*/ 152590 w 411079"/>
                  <a:gd name="connsiteY7-16" fmla="*/ 109 h 517478"/>
                  <a:gd name="connsiteX8-17" fmla="*/ 114490 w 411079"/>
                  <a:gd name="connsiteY8-18" fmla="*/ 11539 h 517478"/>
                  <a:gd name="connsiteX9-19" fmla="*/ 64960 w 411079"/>
                  <a:gd name="connsiteY9-20" fmla="*/ 61069 h 517478"/>
                  <a:gd name="connsiteX10-21" fmla="*/ 26860 w 411079"/>
                  <a:gd name="connsiteY10-22" fmla="*/ 186799 h 517478"/>
                  <a:gd name="connsiteX11-23" fmla="*/ 11620 w 411079"/>
                  <a:gd name="connsiteY11-24" fmla="*/ 274429 h 517478"/>
                  <a:gd name="connsiteX12-25" fmla="*/ 19240 w 411079"/>
                  <a:gd name="connsiteY12-26" fmla="*/ 362059 h 517478"/>
                  <a:gd name="connsiteX13-27" fmla="*/ 26860 w 411079"/>
                  <a:gd name="connsiteY13-28" fmla="*/ 468739 h 517478"/>
                  <a:gd name="connsiteX0-29" fmla="*/ 31691 w 415910"/>
                  <a:gd name="connsiteY0-30" fmla="*/ 468739 h 517478"/>
                  <a:gd name="connsiteX1-31" fmla="*/ 355541 w 415910"/>
                  <a:gd name="connsiteY1-32" fmla="*/ 514459 h 517478"/>
                  <a:gd name="connsiteX2-33" fmla="*/ 374591 w 415910"/>
                  <a:gd name="connsiteY2-34" fmla="*/ 388729 h 517478"/>
                  <a:gd name="connsiteX3-35" fmla="*/ 408881 w 415910"/>
                  <a:gd name="connsiteY3-36" fmla="*/ 205849 h 517478"/>
                  <a:gd name="connsiteX4-37" fmla="*/ 405071 w 415910"/>
                  <a:gd name="connsiteY4-38" fmla="*/ 125839 h 517478"/>
                  <a:gd name="connsiteX5-39" fmla="*/ 298391 w 415910"/>
                  <a:gd name="connsiteY5-40" fmla="*/ 53449 h 517478"/>
                  <a:gd name="connsiteX6-41" fmla="*/ 222191 w 415910"/>
                  <a:gd name="connsiteY6-42" fmla="*/ 15349 h 517478"/>
                  <a:gd name="connsiteX7-43" fmla="*/ 157421 w 415910"/>
                  <a:gd name="connsiteY7-44" fmla="*/ 109 h 517478"/>
                  <a:gd name="connsiteX8-45" fmla="*/ 119321 w 415910"/>
                  <a:gd name="connsiteY8-46" fmla="*/ 11539 h 517478"/>
                  <a:gd name="connsiteX9-47" fmla="*/ 69791 w 415910"/>
                  <a:gd name="connsiteY9-48" fmla="*/ 61069 h 517478"/>
                  <a:gd name="connsiteX10-49" fmla="*/ 31691 w 415910"/>
                  <a:gd name="connsiteY10-50" fmla="*/ 186799 h 517478"/>
                  <a:gd name="connsiteX11-51" fmla="*/ 16451 w 415910"/>
                  <a:gd name="connsiteY11-52" fmla="*/ 274429 h 517478"/>
                  <a:gd name="connsiteX12-53" fmla="*/ 12641 w 415910"/>
                  <a:gd name="connsiteY12-54" fmla="*/ 362059 h 517478"/>
                  <a:gd name="connsiteX13-55" fmla="*/ 31691 w 415910"/>
                  <a:gd name="connsiteY13-56" fmla="*/ 468739 h 517478"/>
                  <a:gd name="connsiteX0-57" fmla="*/ 30633 w 414852"/>
                  <a:gd name="connsiteY0-58" fmla="*/ 468739 h 524727"/>
                  <a:gd name="connsiteX1-59" fmla="*/ 339243 w 414852"/>
                  <a:gd name="connsiteY1-60" fmla="*/ 522079 h 524727"/>
                  <a:gd name="connsiteX2-61" fmla="*/ 373533 w 414852"/>
                  <a:gd name="connsiteY2-62" fmla="*/ 388729 h 524727"/>
                  <a:gd name="connsiteX3-63" fmla="*/ 407823 w 414852"/>
                  <a:gd name="connsiteY3-64" fmla="*/ 205849 h 524727"/>
                  <a:gd name="connsiteX4-65" fmla="*/ 404013 w 414852"/>
                  <a:gd name="connsiteY4-66" fmla="*/ 125839 h 524727"/>
                  <a:gd name="connsiteX5-67" fmla="*/ 297333 w 414852"/>
                  <a:gd name="connsiteY5-68" fmla="*/ 53449 h 524727"/>
                  <a:gd name="connsiteX6-69" fmla="*/ 221133 w 414852"/>
                  <a:gd name="connsiteY6-70" fmla="*/ 15349 h 524727"/>
                  <a:gd name="connsiteX7-71" fmla="*/ 156363 w 414852"/>
                  <a:gd name="connsiteY7-72" fmla="*/ 109 h 524727"/>
                  <a:gd name="connsiteX8-73" fmla="*/ 118263 w 414852"/>
                  <a:gd name="connsiteY8-74" fmla="*/ 11539 h 524727"/>
                  <a:gd name="connsiteX9-75" fmla="*/ 68733 w 414852"/>
                  <a:gd name="connsiteY9-76" fmla="*/ 61069 h 524727"/>
                  <a:gd name="connsiteX10-77" fmla="*/ 30633 w 414852"/>
                  <a:gd name="connsiteY10-78" fmla="*/ 186799 h 524727"/>
                  <a:gd name="connsiteX11-79" fmla="*/ 15393 w 414852"/>
                  <a:gd name="connsiteY11-80" fmla="*/ 274429 h 524727"/>
                  <a:gd name="connsiteX12-81" fmla="*/ 11583 w 414852"/>
                  <a:gd name="connsiteY12-82" fmla="*/ 362059 h 524727"/>
                  <a:gd name="connsiteX13-83" fmla="*/ 30633 w 414852"/>
                  <a:gd name="connsiteY13-84" fmla="*/ 468739 h 524727"/>
                  <a:gd name="connsiteX0-85" fmla="*/ 30633 w 414852"/>
                  <a:gd name="connsiteY0-86" fmla="*/ 491504 h 547492"/>
                  <a:gd name="connsiteX1-87" fmla="*/ 339243 w 414852"/>
                  <a:gd name="connsiteY1-88" fmla="*/ 544844 h 547492"/>
                  <a:gd name="connsiteX2-89" fmla="*/ 373533 w 414852"/>
                  <a:gd name="connsiteY2-90" fmla="*/ 411494 h 547492"/>
                  <a:gd name="connsiteX3-91" fmla="*/ 407823 w 414852"/>
                  <a:gd name="connsiteY3-92" fmla="*/ 228614 h 547492"/>
                  <a:gd name="connsiteX4-93" fmla="*/ 404013 w 414852"/>
                  <a:gd name="connsiteY4-94" fmla="*/ 148604 h 547492"/>
                  <a:gd name="connsiteX5-95" fmla="*/ 297333 w 414852"/>
                  <a:gd name="connsiteY5-96" fmla="*/ 76214 h 547492"/>
                  <a:gd name="connsiteX6-97" fmla="*/ 221133 w 414852"/>
                  <a:gd name="connsiteY6-98" fmla="*/ 38114 h 547492"/>
                  <a:gd name="connsiteX7-99" fmla="*/ 152553 w 414852"/>
                  <a:gd name="connsiteY7-100" fmla="*/ 14 h 547492"/>
                  <a:gd name="connsiteX8-101" fmla="*/ 118263 w 414852"/>
                  <a:gd name="connsiteY8-102" fmla="*/ 34304 h 547492"/>
                  <a:gd name="connsiteX9-103" fmla="*/ 68733 w 414852"/>
                  <a:gd name="connsiteY9-104" fmla="*/ 83834 h 547492"/>
                  <a:gd name="connsiteX10-105" fmla="*/ 30633 w 414852"/>
                  <a:gd name="connsiteY10-106" fmla="*/ 209564 h 547492"/>
                  <a:gd name="connsiteX11-107" fmla="*/ 15393 w 414852"/>
                  <a:gd name="connsiteY11-108" fmla="*/ 297194 h 547492"/>
                  <a:gd name="connsiteX12-109" fmla="*/ 11583 w 414852"/>
                  <a:gd name="connsiteY12-110" fmla="*/ 384824 h 547492"/>
                  <a:gd name="connsiteX13-111" fmla="*/ 30633 w 414852"/>
                  <a:gd name="connsiteY13-112" fmla="*/ 491504 h 547492"/>
                  <a:gd name="connsiteX0-113" fmla="*/ 30633 w 414852"/>
                  <a:gd name="connsiteY0-114" fmla="*/ 491924 h 547912"/>
                  <a:gd name="connsiteX1-115" fmla="*/ 339243 w 414852"/>
                  <a:gd name="connsiteY1-116" fmla="*/ 545264 h 547912"/>
                  <a:gd name="connsiteX2-117" fmla="*/ 373533 w 414852"/>
                  <a:gd name="connsiteY2-118" fmla="*/ 411914 h 547912"/>
                  <a:gd name="connsiteX3-119" fmla="*/ 407823 w 414852"/>
                  <a:gd name="connsiteY3-120" fmla="*/ 229034 h 547912"/>
                  <a:gd name="connsiteX4-121" fmla="*/ 404013 w 414852"/>
                  <a:gd name="connsiteY4-122" fmla="*/ 149024 h 547912"/>
                  <a:gd name="connsiteX5-123" fmla="*/ 297333 w 414852"/>
                  <a:gd name="connsiteY5-124" fmla="*/ 76634 h 547912"/>
                  <a:gd name="connsiteX6-125" fmla="*/ 221133 w 414852"/>
                  <a:gd name="connsiteY6-126" fmla="*/ 19484 h 547912"/>
                  <a:gd name="connsiteX7-127" fmla="*/ 152553 w 414852"/>
                  <a:gd name="connsiteY7-128" fmla="*/ 434 h 547912"/>
                  <a:gd name="connsiteX8-129" fmla="*/ 118263 w 414852"/>
                  <a:gd name="connsiteY8-130" fmla="*/ 34724 h 547912"/>
                  <a:gd name="connsiteX9-131" fmla="*/ 68733 w 414852"/>
                  <a:gd name="connsiteY9-132" fmla="*/ 84254 h 547912"/>
                  <a:gd name="connsiteX10-133" fmla="*/ 30633 w 414852"/>
                  <a:gd name="connsiteY10-134" fmla="*/ 209984 h 547912"/>
                  <a:gd name="connsiteX11-135" fmla="*/ 15393 w 414852"/>
                  <a:gd name="connsiteY11-136" fmla="*/ 297614 h 547912"/>
                  <a:gd name="connsiteX12-137" fmla="*/ 11583 w 414852"/>
                  <a:gd name="connsiteY12-138" fmla="*/ 385244 h 547912"/>
                  <a:gd name="connsiteX13-139" fmla="*/ 30633 w 414852"/>
                  <a:gd name="connsiteY13-140" fmla="*/ 491924 h 547912"/>
                  <a:gd name="connsiteX0-141" fmla="*/ 29320 w 413539"/>
                  <a:gd name="connsiteY0-142" fmla="*/ 491924 h 555241"/>
                  <a:gd name="connsiteX1-143" fmla="*/ 318880 w 413539"/>
                  <a:gd name="connsiteY1-144" fmla="*/ 552884 h 555241"/>
                  <a:gd name="connsiteX2-145" fmla="*/ 372220 w 413539"/>
                  <a:gd name="connsiteY2-146" fmla="*/ 411914 h 555241"/>
                  <a:gd name="connsiteX3-147" fmla="*/ 406510 w 413539"/>
                  <a:gd name="connsiteY3-148" fmla="*/ 229034 h 555241"/>
                  <a:gd name="connsiteX4-149" fmla="*/ 402700 w 413539"/>
                  <a:gd name="connsiteY4-150" fmla="*/ 149024 h 555241"/>
                  <a:gd name="connsiteX5-151" fmla="*/ 296020 w 413539"/>
                  <a:gd name="connsiteY5-152" fmla="*/ 76634 h 555241"/>
                  <a:gd name="connsiteX6-153" fmla="*/ 219820 w 413539"/>
                  <a:gd name="connsiteY6-154" fmla="*/ 19484 h 555241"/>
                  <a:gd name="connsiteX7-155" fmla="*/ 151240 w 413539"/>
                  <a:gd name="connsiteY7-156" fmla="*/ 434 h 555241"/>
                  <a:gd name="connsiteX8-157" fmla="*/ 116950 w 413539"/>
                  <a:gd name="connsiteY8-158" fmla="*/ 34724 h 555241"/>
                  <a:gd name="connsiteX9-159" fmla="*/ 67420 w 413539"/>
                  <a:gd name="connsiteY9-160" fmla="*/ 84254 h 555241"/>
                  <a:gd name="connsiteX10-161" fmla="*/ 29320 w 413539"/>
                  <a:gd name="connsiteY10-162" fmla="*/ 209984 h 555241"/>
                  <a:gd name="connsiteX11-163" fmla="*/ 14080 w 413539"/>
                  <a:gd name="connsiteY11-164" fmla="*/ 297614 h 555241"/>
                  <a:gd name="connsiteX12-165" fmla="*/ 10270 w 413539"/>
                  <a:gd name="connsiteY12-166" fmla="*/ 385244 h 555241"/>
                  <a:gd name="connsiteX13-167" fmla="*/ 29320 w 413539"/>
                  <a:gd name="connsiteY13-168" fmla="*/ 491924 h 555241"/>
                  <a:gd name="connsiteX0-169" fmla="*/ 29060 w 413279"/>
                  <a:gd name="connsiteY0-170" fmla="*/ 491924 h 551568"/>
                  <a:gd name="connsiteX1-171" fmla="*/ 314810 w 413279"/>
                  <a:gd name="connsiteY1-172" fmla="*/ 549074 h 551568"/>
                  <a:gd name="connsiteX2-173" fmla="*/ 371960 w 413279"/>
                  <a:gd name="connsiteY2-174" fmla="*/ 411914 h 551568"/>
                  <a:gd name="connsiteX3-175" fmla="*/ 406250 w 413279"/>
                  <a:gd name="connsiteY3-176" fmla="*/ 229034 h 551568"/>
                  <a:gd name="connsiteX4-177" fmla="*/ 402440 w 413279"/>
                  <a:gd name="connsiteY4-178" fmla="*/ 149024 h 551568"/>
                  <a:gd name="connsiteX5-179" fmla="*/ 295760 w 413279"/>
                  <a:gd name="connsiteY5-180" fmla="*/ 76634 h 551568"/>
                  <a:gd name="connsiteX6-181" fmla="*/ 219560 w 413279"/>
                  <a:gd name="connsiteY6-182" fmla="*/ 19484 h 551568"/>
                  <a:gd name="connsiteX7-183" fmla="*/ 150980 w 413279"/>
                  <a:gd name="connsiteY7-184" fmla="*/ 434 h 551568"/>
                  <a:gd name="connsiteX8-185" fmla="*/ 116690 w 413279"/>
                  <a:gd name="connsiteY8-186" fmla="*/ 34724 h 551568"/>
                  <a:gd name="connsiteX9-187" fmla="*/ 67160 w 413279"/>
                  <a:gd name="connsiteY9-188" fmla="*/ 84254 h 551568"/>
                  <a:gd name="connsiteX10-189" fmla="*/ 29060 w 413279"/>
                  <a:gd name="connsiteY10-190" fmla="*/ 209984 h 551568"/>
                  <a:gd name="connsiteX11-191" fmla="*/ 13820 w 413279"/>
                  <a:gd name="connsiteY11-192" fmla="*/ 297614 h 551568"/>
                  <a:gd name="connsiteX12-193" fmla="*/ 10010 w 413279"/>
                  <a:gd name="connsiteY12-194" fmla="*/ 385244 h 551568"/>
                  <a:gd name="connsiteX13-195" fmla="*/ 29060 w 413279"/>
                  <a:gd name="connsiteY13-196" fmla="*/ 491924 h 551568"/>
                  <a:gd name="connsiteX0-197" fmla="*/ 48256 w 405805"/>
                  <a:gd name="connsiteY0-198" fmla="*/ 499544 h 552385"/>
                  <a:gd name="connsiteX1-199" fmla="*/ 307336 w 405805"/>
                  <a:gd name="connsiteY1-200" fmla="*/ 549074 h 552385"/>
                  <a:gd name="connsiteX2-201" fmla="*/ 364486 w 405805"/>
                  <a:gd name="connsiteY2-202" fmla="*/ 411914 h 552385"/>
                  <a:gd name="connsiteX3-203" fmla="*/ 398776 w 405805"/>
                  <a:gd name="connsiteY3-204" fmla="*/ 229034 h 552385"/>
                  <a:gd name="connsiteX4-205" fmla="*/ 394966 w 405805"/>
                  <a:gd name="connsiteY4-206" fmla="*/ 149024 h 552385"/>
                  <a:gd name="connsiteX5-207" fmla="*/ 288286 w 405805"/>
                  <a:gd name="connsiteY5-208" fmla="*/ 76634 h 552385"/>
                  <a:gd name="connsiteX6-209" fmla="*/ 212086 w 405805"/>
                  <a:gd name="connsiteY6-210" fmla="*/ 19484 h 552385"/>
                  <a:gd name="connsiteX7-211" fmla="*/ 143506 w 405805"/>
                  <a:gd name="connsiteY7-212" fmla="*/ 434 h 552385"/>
                  <a:gd name="connsiteX8-213" fmla="*/ 109216 w 405805"/>
                  <a:gd name="connsiteY8-214" fmla="*/ 34724 h 552385"/>
                  <a:gd name="connsiteX9-215" fmla="*/ 59686 w 405805"/>
                  <a:gd name="connsiteY9-216" fmla="*/ 84254 h 552385"/>
                  <a:gd name="connsiteX10-217" fmla="*/ 21586 w 405805"/>
                  <a:gd name="connsiteY10-218" fmla="*/ 209984 h 552385"/>
                  <a:gd name="connsiteX11-219" fmla="*/ 6346 w 405805"/>
                  <a:gd name="connsiteY11-220" fmla="*/ 297614 h 552385"/>
                  <a:gd name="connsiteX12-221" fmla="*/ 2536 w 405805"/>
                  <a:gd name="connsiteY12-222" fmla="*/ 385244 h 552385"/>
                  <a:gd name="connsiteX13-223" fmla="*/ 48256 w 405805"/>
                  <a:gd name="connsiteY13-224" fmla="*/ 499544 h 552385"/>
                  <a:gd name="connsiteX0-225" fmla="*/ 48256 w 405028"/>
                  <a:gd name="connsiteY0-226" fmla="*/ 499523 h 552364"/>
                  <a:gd name="connsiteX1-227" fmla="*/ 307336 w 405028"/>
                  <a:gd name="connsiteY1-228" fmla="*/ 549053 h 552364"/>
                  <a:gd name="connsiteX2-229" fmla="*/ 364486 w 405028"/>
                  <a:gd name="connsiteY2-230" fmla="*/ 411893 h 552364"/>
                  <a:gd name="connsiteX3-231" fmla="*/ 398776 w 405028"/>
                  <a:gd name="connsiteY3-232" fmla="*/ 229013 h 552364"/>
                  <a:gd name="connsiteX4-233" fmla="*/ 394966 w 405028"/>
                  <a:gd name="connsiteY4-234" fmla="*/ 149003 h 552364"/>
                  <a:gd name="connsiteX5-235" fmla="*/ 299716 w 405028"/>
                  <a:gd name="connsiteY5-236" fmla="*/ 72803 h 552364"/>
                  <a:gd name="connsiteX6-237" fmla="*/ 212086 w 405028"/>
                  <a:gd name="connsiteY6-238" fmla="*/ 19463 h 552364"/>
                  <a:gd name="connsiteX7-239" fmla="*/ 143506 w 405028"/>
                  <a:gd name="connsiteY7-240" fmla="*/ 413 h 552364"/>
                  <a:gd name="connsiteX8-241" fmla="*/ 109216 w 405028"/>
                  <a:gd name="connsiteY8-242" fmla="*/ 34703 h 552364"/>
                  <a:gd name="connsiteX9-243" fmla="*/ 59686 w 405028"/>
                  <a:gd name="connsiteY9-244" fmla="*/ 84233 h 552364"/>
                  <a:gd name="connsiteX10-245" fmla="*/ 21586 w 405028"/>
                  <a:gd name="connsiteY10-246" fmla="*/ 209963 h 552364"/>
                  <a:gd name="connsiteX11-247" fmla="*/ 6346 w 405028"/>
                  <a:gd name="connsiteY11-248" fmla="*/ 297593 h 552364"/>
                  <a:gd name="connsiteX12-249" fmla="*/ 2536 w 405028"/>
                  <a:gd name="connsiteY12-250" fmla="*/ 385223 h 552364"/>
                  <a:gd name="connsiteX13-251" fmla="*/ 48256 w 405028"/>
                  <a:gd name="connsiteY13-252" fmla="*/ 499523 h 552364"/>
                  <a:gd name="connsiteX0-253" fmla="*/ 48256 w 405028"/>
                  <a:gd name="connsiteY0-254" fmla="*/ 499239 h 552080"/>
                  <a:gd name="connsiteX1-255" fmla="*/ 307336 w 405028"/>
                  <a:gd name="connsiteY1-256" fmla="*/ 548769 h 552080"/>
                  <a:gd name="connsiteX2-257" fmla="*/ 364486 w 405028"/>
                  <a:gd name="connsiteY2-258" fmla="*/ 411609 h 552080"/>
                  <a:gd name="connsiteX3-259" fmla="*/ 398776 w 405028"/>
                  <a:gd name="connsiteY3-260" fmla="*/ 228729 h 552080"/>
                  <a:gd name="connsiteX4-261" fmla="*/ 394966 w 405028"/>
                  <a:gd name="connsiteY4-262" fmla="*/ 148719 h 552080"/>
                  <a:gd name="connsiteX5-263" fmla="*/ 299716 w 405028"/>
                  <a:gd name="connsiteY5-264" fmla="*/ 72519 h 552080"/>
                  <a:gd name="connsiteX6-265" fmla="*/ 212086 w 405028"/>
                  <a:gd name="connsiteY6-266" fmla="*/ 19179 h 552080"/>
                  <a:gd name="connsiteX7-267" fmla="*/ 143506 w 405028"/>
                  <a:gd name="connsiteY7-268" fmla="*/ 129 h 552080"/>
                  <a:gd name="connsiteX8-269" fmla="*/ 90166 w 405028"/>
                  <a:gd name="connsiteY8-270" fmla="*/ 26799 h 552080"/>
                  <a:gd name="connsiteX9-271" fmla="*/ 59686 w 405028"/>
                  <a:gd name="connsiteY9-272" fmla="*/ 83949 h 552080"/>
                  <a:gd name="connsiteX10-273" fmla="*/ 21586 w 405028"/>
                  <a:gd name="connsiteY10-274" fmla="*/ 209679 h 552080"/>
                  <a:gd name="connsiteX11-275" fmla="*/ 6346 w 405028"/>
                  <a:gd name="connsiteY11-276" fmla="*/ 297309 h 552080"/>
                  <a:gd name="connsiteX12-277" fmla="*/ 2536 w 405028"/>
                  <a:gd name="connsiteY12-278" fmla="*/ 384939 h 552080"/>
                  <a:gd name="connsiteX13-279" fmla="*/ 48256 w 405028"/>
                  <a:gd name="connsiteY13-280" fmla="*/ 499239 h 552080"/>
                  <a:gd name="connsiteX0-281" fmla="*/ 48256 w 405028"/>
                  <a:gd name="connsiteY0-282" fmla="*/ 499239 h 552080"/>
                  <a:gd name="connsiteX1-283" fmla="*/ 307336 w 405028"/>
                  <a:gd name="connsiteY1-284" fmla="*/ 548769 h 552080"/>
                  <a:gd name="connsiteX2-285" fmla="*/ 364486 w 405028"/>
                  <a:gd name="connsiteY2-286" fmla="*/ 411609 h 552080"/>
                  <a:gd name="connsiteX3-287" fmla="*/ 398776 w 405028"/>
                  <a:gd name="connsiteY3-288" fmla="*/ 228729 h 552080"/>
                  <a:gd name="connsiteX4-289" fmla="*/ 394966 w 405028"/>
                  <a:gd name="connsiteY4-290" fmla="*/ 148719 h 552080"/>
                  <a:gd name="connsiteX5-291" fmla="*/ 299716 w 405028"/>
                  <a:gd name="connsiteY5-292" fmla="*/ 72519 h 552080"/>
                  <a:gd name="connsiteX6-293" fmla="*/ 212086 w 405028"/>
                  <a:gd name="connsiteY6-294" fmla="*/ 19179 h 552080"/>
                  <a:gd name="connsiteX7-295" fmla="*/ 143506 w 405028"/>
                  <a:gd name="connsiteY7-296" fmla="*/ 129 h 552080"/>
                  <a:gd name="connsiteX8-297" fmla="*/ 90166 w 405028"/>
                  <a:gd name="connsiteY8-298" fmla="*/ 26799 h 552080"/>
                  <a:gd name="connsiteX9-299" fmla="*/ 52066 w 405028"/>
                  <a:gd name="connsiteY9-300" fmla="*/ 82044 h 552080"/>
                  <a:gd name="connsiteX10-301" fmla="*/ 21586 w 405028"/>
                  <a:gd name="connsiteY10-302" fmla="*/ 209679 h 552080"/>
                  <a:gd name="connsiteX11-303" fmla="*/ 6346 w 405028"/>
                  <a:gd name="connsiteY11-304" fmla="*/ 297309 h 552080"/>
                  <a:gd name="connsiteX12-305" fmla="*/ 2536 w 405028"/>
                  <a:gd name="connsiteY12-306" fmla="*/ 384939 h 552080"/>
                  <a:gd name="connsiteX13-307" fmla="*/ 48256 w 405028"/>
                  <a:gd name="connsiteY13-308" fmla="*/ 499239 h 552080"/>
                  <a:gd name="connsiteX0-309" fmla="*/ 48256 w 405028"/>
                  <a:gd name="connsiteY0-310" fmla="*/ 499239 h 552080"/>
                  <a:gd name="connsiteX1-311" fmla="*/ 307336 w 405028"/>
                  <a:gd name="connsiteY1-312" fmla="*/ 548769 h 552080"/>
                  <a:gd name="connsiteX2-313" fmla="*/ 364486 w 405028"/>
                  <a:gd name="connsiteY2-314" fmla="*/ 411609 h 552080"/>
                  <a:gd name="connsiteX3-315" fmla="*/ 398776 w 405028"/>
                  <a:gd name="connsiteY3-316" fmla="*/ 228729 h 552080"/>
                  <a:gd name="connsiteX4-317" fmla="*/ 394966 w 405028"/>
                  <a:gd name="connsiteY4-318" fmla="*/ 148719 h 552080"/>
                  <a:gd name="connsiteX5-319" fmla="*/ 299716 w 405028"/>
                  <a:gd name="connsiteY5-320" fmla="*/ 72519 h 552080"/>
                  <a:gd name="connsiteX6-321" fmla="*/ 212086 w 405028"/>
                  <a:gd name="connsiteY6-322" fmla="*/ 19179 h 552080"/>
                  <a:gd name="connsiteX7-323" fmla="*/ 143506 w 405028"/>
                  <a:gd name="connsiteY7-324" fmla="*/ 129 h 552080"/>
                  <a:gd name="connsiteX8-325" fmla="*/ 90166 w 405028"/>
                  <a:gd name="connsiteY8-326" fmla="*/ 26799 h 552080"/>
                  <a:gd name="connsiteX9-327" fmla="*/ 52066 w 405028"/>
                  <a:gd name="connsiteY9-328" fmla="*/ 82044 h 552080"/>
                  <a:gd name="connsiteX10-329" fmla="*/ 13966 w 405028"/>
                  <a:gd name="connsiteY10-330" fmla="*/ 211584 h 552080"/>
                  <a:gd name="connsiteX11-331" fmla="*/ 6346 w 405028"/>
                  <a:gd name="connsiteY11-332" fmla="*/ 297309 h 552080"/>
                  <a:gd name="connsiteX12-333" fmla="*/ 2536 w 405028"/>
                  <a:gd name="connsiteY12-334" fmla="*/ 384939 h 552080"/>
                  <a:gd name="connsiteX13-335" fmla="*/ 48256 w 405028"/>
                  <a:gd name="connsiteY13-336" fmla="*/ 499239 h 552080"/>
                  <a:gd name="connsiteX0-337" fmla="*/ 50201 w 406973"/>
                  <a:gd name="connsiteY0-338" fmla="*/ 499239 h 552080"/>
                  <a:gd name="connsiteX1-339" fmla="*/ 309281 w 406973"/>
                  <a:gd name="connsiteY1-340" fmla="*/ 548769 h 552080"/>
                  <a:gd name="connsiteX2-341" fmla="*/ 366431 w 406973"/>
                  <a:gd name="connsiteY2-342" fmla="*/ 411609 h 552080"/>
                  <a:gd name="connsiteX3-343" fmla="*/ 400721 w 406973"/>
                  <a:gd name="connsiteY3-344" fmla="*/ 228729 h 552080"/>
                  <a:gd name="connsiteX4-345" fmla="*/ 396911 w 406973"/>
                  <a:gd name="connsiteY4-346" fmla="*/ 148719 h 552080"/>
                  <a:gd name="connsiteX5-347" fmla="*/ 301661 w 406973"/>
                  <a:gd name="connsiteY5-348" fmla="*/ 72519 h 552080"/>
                  <a:gd name="connsiteX6-349" fmla="*/ 214031 w 406973"/>
                  <a:gd name="connsiteY6-350" fmla="*/ 19179 h 552080"/>
                  <a:gd name="connsiteX7-351" fmla="*/ 145451 w 406973"/>
                  <a:gd name="connsiteY7-352" fmla="*/ 129 h 552080"/>
                  <a:gd name="connsiteX8-353" fmla="*/ 92111 w 406973"/>
                  <a:gd name="connsiteY8-354" fmla="*/ 26799 h 552080"/>
                  <a:gd name="connsiteX9-355" fmla="*/ 54011 w 406973"/>
                  <a:gd name="connsiteY9-356" fmla="*/ 82044 h 552080"/>
                  <a:gd name="connsiteX10-357" fmla="*/ 15911 w 406973"/>
                  <a:gd name="connsiteY10-358" fmla="*/ 211584 h 552080"/>
                  <a:gd name="connsiteX11-359" fmla="*/ 2576 w 406973"/>
                  <a:gd name="connsiteY11-360" fmla="*/ 306834 h 552080"/>
                  <a:gd name="connsiteX12-361" fmla="*/ 4481 w 406973"/>
                  <a:gd name="connsiteY12-362" fmla="*/ 384939 h 552080"/>
                  <a:gd name="connsiteX13-363" fmla="*/ 50201 w 406973"/>
                  <a:gd name="connsiteY13-364" fmla="*/ 499239 h 552080"/>
                  <a:gd name="connsiteX0-365" fmla="*/ 52861 w 409633"/>
                  <a:gd name="connsiteY0-366" fmla="*/ 499239 h 552041"/>
                  <a:gd name="connsiteX1-367" fmla="*/ 311941 w 409633"/>
                  <a:gd name="connsiteY1-368" fmla="*/ 548769 h 552041"/>
                  <a:gd name="connsiteX2-369" fmla="*/ 369091 w 409633"/>
                  <a:gd name="connsiteY2-370" fmla="*/ 411609 h 552041"/>
                  <a:gd name="connsiteX3-371" fmla="*/ 403381 w 409633"/>
                  <a:gd name="connsiteY3-372" fmla="*/ 228729 h 552041"/>
                  <a:gd name="connsiteX4-373" fmla="*/ 399571 w 409633"/>
                  <a:gd name="connsiteY4-374" fmla="*/ 148719 h 552041"/>
                  <a:gd name="connsiteX5-375" fmla="*/ 304321 w 409633"/>
                  <a:gd name="connsiteY5-376" fmla="*/ 72519 h 552041"/>
                  <a:gd name="connsiteX6-377" fmla="*/ 216691 w 409633"/>
                  <a:gd name="connsiteY6-378" fmla="*/ 19179 h 552041"/>
                  <a:gd name="connsiteX7-379" fmla="*/ 148111 w 409633"/>
                  <a:gd name="connsiteY7-380" fmla="*/ 129 h 552041"/>
                  <a:gd name="connsiteX8-381" fmla="*/ 94771 w 409633"/>
                  <a:gd name="connsiteY8-382" fmla="*/ 26799 h 552041"/>
                  <a:gd name="connsiteX9-383" fmla="*/ 56671 w 409633"/>
                  <a:gd name="connsiteY9-384" fmla="*/ 82044 h 552041"/>
                  <a:gd name="connsiteX10-385" fmla="*/ 18571 w 409633"/>
                  <a:gd name="connsiteY10-386" fmla="*/ 211584 h 552041"/>
                  <a:gd name="connsiteX11-387" fmla="*/ 5236 w 409633"/>
                  <a:gd name="connsiteY11-388" fmla="*/ 306834 h 552041"/>
                  <a:gd name="connsiteX12-389" fmla="*/ 3331 w 409633"/>
                  <a:gd name="connsiteY12-390" fmla="*/ 388749 h 552041"/>
                  <a:gd name="connsiteX13-391" fmla="*/ 52861 w 409633"/>
                  <a:gd name="connsiteY13-392" fmla="*/ 499239 h 552041"/>
                  <a:gd name="connsiteX0-393" fmla="*/ 44680 w 409072"/>
                  <a:gd name="connsiteY0-394" fmla="*/ 504954 h 552796"/>
                  <a:gd name="connsiteX1-395" fmla="*/ 311380 w 409072"/>
                  <a:gd name="connsiteY1-396" fmla="*/ 548769 h 552796"/>
                  <a:gd name="connsiteX2-397" fmla="*/ 368530 w 409072"/>
                  <a:gd name="connsiteY2-398" fmla="*/ 411609 h 552796"/>
                  <a:gd name="connsiteX3-399" fmla="*/ 402820 w 409072"/>
                  <a:gd name="connsiteY3-400" fmla="*/ 228729 h 552796"/>
                  <a:gd name="connsiteX4-401" fmla="*/ 399010 w 409072"/>
                  <a:gd name="connsiteY4-402" fmla="*/ 148719 h 552796"/>
                  <a:gd name="connsiteX5-403" fmla="*/ 303760 w 409072"/>
                  <a:gd name="connsiteY5-404" fmla="*/ 72519 h 552796"/>
                  <a:gd name="connsiteX6-405" fmla="*/ 216130 w 409072"/>
                  <a:gd name="connsiteY6-406" fmla="*/ 19179 h 552796"/>
                  <a:gd name="connsiteX7-407" fmla="*/ 147550 w 409072"/>
                  <a:gd name="connsiteY7-408" fmla="*/ 129 h 552796"/>
                  <a:gd name="connsiteX8-409" fmla="*/ 94210 w 409072"/>
                  <a:gd name="connsiteY8-410" fmla="*/ 26799 h 552796"/>
                  <a:gd name="connsiteX9-411" fmla="*/ 56110 w 409072"/>
                  <a:gd name="connsiteY9-412" fmla="*/ 82044 h 552796"/>
                  <a:gd name="connsiteX10-413" fmla="*/ 18010 w 409072"/>
                  <a:gd name="connsiteY10-414" fmla="*/ 211584 h 552796"/>
                  <a:gd name="connsiteX11-415" fmla="*/ 4675 w 409072"/>
                  <a:gd name="connsiteY11-416" fmla="*/ 306834 h 552796"/>
                  <a:gd name="connsiteX12-417" fmla="*/ 2770 w 409072"/>
                  <a:gd name="connsiteY12-418" fmla="*/ 388749 h 552796"/>
                  <a:gd name="connsiteX13-419" fmla="*/ 44680 w 409072"/>
                  <a:gd name="connsiteY13-420" fmla="*/ 504954 h 552796"/>
                  <a:gd name="connsiteX0-421" fmla="*/ 44680 w 409072"/>
                  <a:gd name="connsiteY0-422" fmla="*/ 504954 h 554568"/>
                  <a:gd name="connsiteX1-423" fmla="*/ 313285 w 409072"/>
                  <a:gd name="connsiteY1-424" fmla="*/ 550674 h 554568"/>
                  <a:gd name="connsiteX2-425" fmla="*/ 368530 w 409072"/>
                  <a:gd name="connsiteY2-426" fmla="*/ 411609 h 554568"/>
                  <a:gd name="connsiteX3-427" fmla="*/ 402820 w 409072"/>
                  <a:gd name="connsiteY3-428" fmla="*/ 228729 h 554568"/>
                  <a:gd name="connsiteX4-429" fmla="*/ 399010 w 409072"/>
                  <a:gd name="connsiteY4-430" fmla="*/ 148719 h 554568"/>
                  <a:gd name="connsiteX5-431" fmla="*/ 303760 w 409072"/>
                  <a:gd name="connsiteY5-432" fmla="*/ 72519 h 554568"/>
                  <a:gd name="connsiteX6-433" fmla="*/ 216130 w 409072"/>
                  <a:gd name="connsiteY6-434" fmla="*/ 19179 h 554568"/>
                  <a:gd name="connsiteX7-435" fmla="*/ 147550 w 409072"/>
                  <a:gd name="connsiteY7-436" fmla="*/ 129 h 554568"/>
                  <a:gd name="connsiteX8-437" fmla="*/ 94210 w 409072"/>
                  <a:gd name="connsiteY8-438" fmla="*/ 26799 h 554568"/>
                  <a:gd name="connsiteX9-439" fmla="*/ 56110 w 409072"/>
                  <a:gd name="connsiteY9-440" fmla="*/ 82044 h 554568"/>
                  <a:gd name="connsiteX10-441" fmla="*/ 18010 w 409072"/>
                  <a:gd name="connsiteY10-442" fmla="*/ 211584 h 554568"/>
                  <a:gd name="connsiteX11-443" fmla="*/ 4675 w 409072"/>
                  <a:gd name="connsiteY11-444" fmla="*/ 306834 h 554568"/>
                  <a:gd name="connsiteX12-445" fmla="*/ 2770 w 409072"/>
                  <a:gd name="connsiteY12-446" fmla="*/ 388749 h 554568"/>
                  <a:gd name="connsiteX13-447" fmla="*/ 44680 w 409072"/>
                  <a:gd name="connsiteY13-448" fmla="*/ 504954 h 554568"/>
                  <a:gd name="connsiteX0-449" fmla="*/ 44680 w 409072"/>
                  <a:gd name="connsiteY0-450" fmla="*/ 504954 h 567170"/>
                  <a:gd name="connsiteX1-451" fmla="*/ 309475 w 409072"/>
                  <a:gd name="connsiteY1-452" fmla="*/ 564009 h 567170"/>
                  <a:gd name="connsiteX2-453" fmla="*/ 368530 w 409072"/>
                  <a:gd name="connsiteY2-454" fmla="*/ 411609 h 567170"/>
                  <a:gd name="connsiteX3-455" fmla="*/ 402820 w 409072"/>
                  <a:gd name="connsiteY3-456" fmla="*/ 228729 h 567170"/>
                  <a:gd name="connsiteX4-457" fmla="*/ 399010 w 409072"/>
                  <a:gd name="connsiteY4-458" fmla="*/ 148719 h 567170"/>
                  <a:gd name="connsiteX5-459" fmla="*/ 303760 w 409072"/>
                  <a:gd name="connsiteY5-460" fmla="*/ 72519 h 567170"/>
                  <a:gd name="connsiteX6-461" fmla="*/ 216130 w 409072"/>
                  <a:gd name="connsiteY6-462" fmla="*/ 19179 h 567170"/>
                  <a:gd name="connsiteX7-463" fmla="*/ 147550 w 409072"/>
                  <a:gd name="connsiteY7-464" fmla="*/ 129 h 567170"/>
                  <a:gd name="connsiteX8-465" fmla="*/ 94210 w 409072"/>
                  <a:gd name="connsiteY8-466" fmla="*/ 26799 h 567170"/>
                  <a:gd name="connsiteX9-467" fmla="*/ 56110 w 409072"/>
                  <a:gd name="connsiteY9-468" fmla="*/ 82044 h 567170"/>
                  <a:gd name="connsiteX10-469" fmla="*/ 18010 w 409072"/>
                  <a:gd name="connsiteY10-470" fmla="*/ 211584 h 567170"/>
                  <a:gd name="connsiteX11-471" fmla="*/ 4675 w 409072"/>
                  <a:gd name="connsiteY11-472" fmla="*/ 306834 h 567170"/>
                  <a:gd name="connsiteX12-473" fmla="*/ 2770 w 409072"/>
                  <a:gd name="connsiteY12-474" fmla="*/ 388749 h 567170"/>
                  <a:gd name="connsiteX13-475" fmla="*/ 44680 w 409072"/>
                  <a:gd name="connsiteY13-476" fmla="*/ 504954 h 567170"/>
                  <a:gd name="connsiteX0-477" fmla="*/ 44680 w 409072"/>
                  <a:gd name="connsiteY0-478" fmla="*/ 504954 h 563541"/>
                  <a:gd name="connsiteX1-479" fmla="*/ 311380 w 409072"/>
                  <a:gd name="connsiteY1-480" fmla="*/ 560199 h 563541"/>
                  <a:gd name="connsiteX2-481" fmla="*/ 368530 w 409072"/>
                  <a:gd name="connsiteY2-482" fmla="*/ 411609 h 563541"/>
                  <a:gd name="connsiteX3-483" fmla="*/ 402820 w 409072"/>
                  <a:gd name="connsiteY3-484" fmla="*/ 228729 h 563541"/>
                  <a:gd name="connsiteX4-485" fmla="*/ 399010 w 409072"/>
                  <a:gd name="connsiteY4-486" fmla="*/ 148719 h 563541"/>
                  <a:gd name="connsiteX5-487" fmla="*/ 303760 w 409072"/>
                  <a:gd name="connsiteY5-488" fmla="*/ 72519 h 563541"/>
                  <a:gd name="connsiteX6-489" fmla="*/ 216130 w 409072"/>
                  <a:gd name="connsiteY6-490" fmla="*/ 19179 h 563541"/>
                  <a:gd name="connsiteX7-491" fmla="*/ 147550 w 409072"/>
                  <a:gd name="connsiteY7-492" fmla="*/ 129 h 563541"/>
                  <a:gd name="connsiteX8-493" fmla="*/ 94210 w 409072"/>
                  <a:gd name="connsiteY8-494" fmla="*/ 26799 h 563541"/>
                  <a:gd name="connsiteX9-495" fmla="*/ 56110 w 409072"/>
                  <a:gd name="connsiteY9-496" fmla="*/ 82044 h 563541"/>
                  <a:gd name="connsiteX10-497" fmla="*/ 18010 w 409072"/>
                  <a:gd name="connsiteY10-498" fmla="*/ 211584 h 563541"/>
                  <a:gd name="connsiteX11-499" fmla="*/ 4675 w 409072"/>
                  <a:gd name="connsiteY11-500" fmla="*/ 306834 h 563541"/>
                  <a:gd name="connsiteX12-501" fmla="*/ 2770 w 409072"/>
                  <a:gd name="connsiteY12-502" fmla="*/ 388749 h 563541"/>
                  <a:gd name="connsiteX13-503" fmla="*/ 44680 w 409072"/>
                  <a:gd name="connsiteY13-504" fmla="*/ 504954 h 563541"/>
                  <a:gd name="connsiteX0-505" fmla="*/ 44680 w 409072"/>
                  <a:gd name="connsiteY0-506" fmla="*/ 504954 h 567591"/>
                  <a:gd name="connsiteX1-507" fmla="*/ 311380 w 409072"/>
                  <a:gd name="connsiteY1-508" fmla="*/ 560199 h 567591"/>
                  <a:gd name="connsiteX2-509" fmla="*/ 339955 w 409072"/>
                  <a:gd name="connsiteY2-510" fmla="*/ 550674 h 567591"/>
                  <a:gd name="connsiteX3-511" fmla="*/ 368530 w 409072"/>
                  <a:gd name="connsiteY3-512" fmla="*/ 411609 h 567591"/>
                  <a:gd name="connsiteX4-513" fmla="*/ 402820 w 409072"/>
                  <a:gd name="connsiteY4-514" fmla="*/ 228729 h 567591"/>
                  <a:gd name="connsiteX5-515" fmla="*/ 399010 w 409072"/>
                  <a:gd name="connsiteY5-516" fmla="*/ 148719 h 567591"/>
                  <a:gd name="connsiteX6-517" fmla="*/ 303760 w 409072"/>
                  <a:gd name="connsiteY6-518" fmla="*/ 72519 h 567591"/>
                  <a:gd name="connsiteX7-519" fmla="*/ 216130 w 409072"/>
                  <a:gd name="connsiteY7-520" fmla="*/ 19179 h 567591"/>
                  <a:gd name="connsiteX8-521" fmla="*/ 147550 w 409072"/>
                  <a:gd name="connsiteY8-522" fmla="*/ 129 h 567591"/>
                  <a:gd name="connsiteX9-523" fmla="*/ 94210 w 409072"/>
                  <a:gd name="connsiteY9-524" fmla="*/ 26799 h 567591"/>
                  <a:gd name="connsiteX10-525" fmla="*/ 56110 w 409072"/>
                  <a:gd name="connsiteY10-526" fmla="*/ 82044 h 567591"/>
                  <a:gd name="connsiteX11-527" fmla="*/ 18010 w 409072"/>
                  <a:gd name="connsiteY11-528" fmla="*/ 211584 h 567591"/>
                  <a:gd name="connsiteX12-529" fmla="*/ 4675 w 409072"/>
                  <a:gd name="connsiteY12-530" fmla="*/ 306834 h 567591"/>
                  <a:gd name="connsiteX13-531" fmla="*/ 2770 w 409072"/>
                  <a:gd name="connsiteY13-532" fmla="*/ 388749 h 567591"/>
                  <a:gd name="connsiteX14" fmla="*/ 44680 w 409072"/>
                  <a:gd name="connsiteY14" fmla="*/ 504954 h 567591"/>
                  <a:gd name="connsiteX0-533" fmla="*/ 44680 w 409072"/>
                  <a:gd name="connsiteY0-534" fmla="*/ 504954 h 568659"/>
                  <a:gd name="connsiteX1-535" fmla="*/ 311380 w 409072"/>
                  <a:gd name="connsiteY1-536" fmla="*/ 560199 h 568659"/>
                  <a:gd name="connsiteX2-537" fmla="*/ 349480 w 409072"/>
                  <a:gd name="connsiteY2-538" fmla="*/ 552579 h 568659"/>
                  <a:gd name="connsiteX3-539" fmla="*/ 368530 w 409072"/>
                  <a:gd name="connsiteY3-540" fmla="*/ 411609 h 568659"/>
                  <a:gd name="connsiteX4-541" fmla="*/ 402820 w 409072"/>
                  <a:gd name="connsiteY4-542" fmla="*/ 228729 h 568659"/>
                  <a:gd name="connsiteX5-543" fmla="*/ 399010 w 409072"/>
                  <a:gd name="connsiteY5-544" fmla="*/ 148719 h 568659"/>
                  <a:gd name="connsiteX6-545" fmla="*/ 303760 w 409072"/>
                  <a:gd name="connsiteY6-546" fmla="*/ 72519 h 568659"/>
                  <a:gd name="connsiteX7-547" fmla="*/ 216130 w 409072"/>
                  <a:gd name="connsiteY7-548" fmla="*/ 19179 h 568659"/>
                  <a:gd name="connsiteX8-549" fmla="*/ 147550 w 409072"/>
                  <a:gd name="connsiteY8-550" fmla="*/ 129 h 568659"/>
                  <a:gd name="connsiteX9-551" fmla="*/ 94210 w 409072"/>
                  <a:gd name="connsiteY9-552" fmla="*/ 26799 h 568659"/>
                  <a:gd name="connsiteX10-553" fmla="*/ 56110 w 409072"/>
                  <a:gd name="connsiteY10-554" fmla="*/ 82044 h 568659"/>
                  <a:gd name="connsiteX11-555" fmla="*/ 18010 w 409072"/>
                  <a:gd name="connsiteY11-556" fmla="*/ 211584 h 568659"/>
                  <a:gd name="connsiteX12-557" fmla="*/ 4675 w 409072"/>
                  <a:gd name="connsiteY12-558" fmla="*/ 306834 h 568659"/>
                  <a:gd name="connsiteX13-559" fmla="*/ 2770 w 409072"/>
                  <a:gd name="connsiteY13-560" fmla="*/ 388749 h 568659"/>
                  <a:gd name="connsiteX14-561" fmla="*/ 44680 w 409072"/>
                  <a:gd name="connsiteY14-562" fmla="*/ 504954 h 56865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61" y="connsiteY14-562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/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/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-1" fmla="*/ 0 w 297141"/>
                <a:gd name="connsiteY0-2" fmla="*/ 227839 h 227839"/>
                <a:gd name="connsiteX1-3" fmla="*/ 125541 w 297141"/>
                <a:gd name="connsiteY1-4" fmla="*/ 0 h 227839"/>
                <a:gd name="connsiteX2-5" fmla="*/ 297141 w 297141"/>
                <a:gd name="connsiteY2-6" fmla="*/ 180512 h 227839"/>
                <a:gd name="connsiteX3-7" fmla="*/ 0 w 297141"/>
                <a:gd name="connsiteY3-8" fmla="*/ 227839 h 227839"/>
                <a:gd name="connsiteX0-9" fmla="*/ 44777 w 171600"/>
                <a:gd name="connsiteY0-10" fmla="*/ 377240 h 377240"/>
                <a:gd name="connsiteX1-11" fmla="*/ 0 w 171600"/>
                <a:gd name="connsiteY1-12" fmla="*/ 0 h 377240"/>
                <a:gd name="connsiteX2-13" fmla="*/ 171600 w 171600"/>
                <a:gd name="connsiteY2-14" fmla="*/ 180512 h 377240"/>
                <a:gd name="connsiteX3-15" fmla="*/ 44777 w 171600"/>
                <a:gd name="connsiteY3-16" fmla="*/ 377240 h 377240"/>
                <a:gd name="connsiteX0-17" fmla="*/ 94672 w 221495"/>
                <a:gd name="connsiteY0-18" fmla="*/ 347824 h 347824"/>
                <a:gd name="connsiteX1-19" fmla="*/ 0 w 221495"/>
                <a:gd name="connsiteY1-20" fmla="*/ 0 h 347824"/>
                <a:gd name="connsiteX2-21" fmla="*/ 221495 w 221495"/>
                <a:gd name="connsiteY2-22" fmla="*/ 151096 h 347824"/>
                <a:gd name="connsiteX3-23" fmla="*/ 94672 w 221495"/>
                <a:gd name="connsiteY3-24" fmla="*/ 347824 h 347824"/>
                <a:gd name="connsiteX0-25" fmla="*/ 94672 w 208119"/>
                <a:gd name="connsiteY0-26" fmla="*/ 347824 h 347824"/>
                <a:gd name="connsiteX1-27" fmla="*/ 0 w 208119"/>
                <a:gd name="connsiteY1-28" fmla="*/ 0 h 347824"/>
                <a:gd name="connsiteX2-29" fmla="*/ 208119 w 208119"/>
                <a:gd name="connsiteY2-30" fmla="*/ 102088 h 347824"/>
                <a:gd name="connsiteX3-31" fmla="*/ 94672 w 208119"/>
                <a:gd name="connsiteY3-32" fmla="*/ 347824 h 347824"/>
                <a:gd name="connsiteX0-33" fmla="*/ 143774 w 257221"/>
                <a:gd name="connsiteY0-34" fmla="*/ 361804 h 361804"/>
                <a:gd name="connsiteX1-35" fmla="*/ 0 w 257221"/>
                <a:gd name="connsiteY1-36" fmla="*/ 0 h 361804"/>
                <a:gd name="connsiteX2-37" fmla="*/ 257221 w 257221"/>
                <a:gd name="connsiteY2-38" fmla="*/ 116068 h 361804"/>
                <a:gd name="connsiteX3-39" fmla="*/ 143774 w 257221"/>
                <a:gd name="connsiteY3-40" fmla="*/ 361804 h 361804"/>
                <a:gd name="connsiteX0-41" fmla="*/ 148856 w 262303"/>
                <a:gd name="connsiteY0-42" fmla="*/ 380822 h 380822"/>
                <a:gd name="connsiteX1-43" fmla="*/ 0 w 262303"/>
                <a:gd name="connsiteY1-44" fmla="*/ 0 h 380822"/>
                <a:gd name="connsiteX2-45" fmla="*/ 262303 w 262303"/>
                <a:gd name="connsiteY2-46" fmla="*/ 135086 h 380822"/>
                <a:gd name="connsiteX3-47" fmla="*/ 148856 w 262303"/>
                <a:gd name="connsiteY3-48" fmla="*/ 380822 h 380822"/>
                <a:gd name="connsiteX0-49" fmla="*/ 164338 w 262303"/>
                <a:gd name="connsiteY0-50" fmla="*/ 362622 h 362622"/>
                <a:gd name="connsiteX1-51" fmla="*/ 0 w 262303"/>
                <a:gd name="connsiteY1-52" fmla="*/ 0 h 362622"/>
                <a:gd name="connsiteX2-53" fmla="*/ 262303 w 262303"/>
                <a:gd name="connsiteY2-54" fmla="*/ 135086 h 362622"/>
                <a:gd name="connsiteX3-55" fmla="*/ 164338 w 262303"/>
                <a:gd name="connsiteY3-56" fmla="*/ 362622 h 362622"/>
                <a:gd name="connsiteX0-57" fmla="*/ 150969 w 248934"/>
                <a:gd name="connsiteY0-58" fmla="*/ 335697 h 335697"/>
                <a:gd name="connsiteX1-59" fmla="*/ 0 w 248934"/>
                <a:gd name="connsiteY1-60" fmla="*/ 0 h 335697"/>
                <a:gd name="connsiteX2-61" fmla="*/ 248934 w 248934"/>
                <a:gd name="connsiteY2-62" fmla="*/ 108161 h 335697"/>
                <a:gd name="connsiteX3-63" fmla="*/ 150969 w 248934"/>
                <a:gd name="connsiteY3-64" fmla="*/ 335697 h 335697"/>
                <a:gd name="connsiteX0-65" fmla="*/ 146454 w 244419"/>
                <a:gd name="connsiteY0-66" fmla="*/ 347351 h 347351"/>
                <a:gd name="connsiteX1-67" fmla="*/ 0 w 244419"/>
                <a:gd name="connsiteY1-68" fmla="*/ 0 h 347351"/>
                <a:gd name="connsiteX2-69" fmla="*/ 244419 w 244419"/>
                <a:gd name="connsiteY2-70" fmla="*/ 119815 h 347351"/>
                <a:gd name="connsiteX3-71" fmla="*/ 146454 w 244419"/>
                <a:gd name="connsiteY3-72" fmla="*/ 347351 h 347351"/>
                <a:gd name="connsiteX0-73" fmla="*/ 135979 w 244419"/>
                <a:gd name="connsiteY0-74" fmla="*/ 353915 h 353915"/>
                <a:gd name="connsiteX1-75" fmla="*/ 0 w 244419"/>
                <a:gd name="connsiteY1-76" fmla="*/ 0 h 353915"/>
                <a:gd name="connsiteX2-77" fmla="*/ 244419 w 244419"/>
                <a:gd name="connsiteY2-78" fmla="*/ 119815 h 353915"/>
                <a:gd name="connsiteX3-79" fmla="*/ 135979 w 244419"/>
                <a:gd name="connsiteY3-80" fmla="*/ 353915 h 353915"/>
                <a:gd name="connsiteX0-81" fmla="*/ 135979 w 243516"/>
                <a:gd name="connsiteY0-82" fmla="*/ 353915 h 353915"/>
                <a:gd name="connsiteX1-83" fmla="*/ 0 w 243516"/>
                <a:gd name="connsiteY1-84" fmla="*/ 0 h 353915"/>
                <a:gd name="connsiteX2-85" fmla="*/ 243516 w 243516"/>
                <a:gd name="connsiteY2-86" fmla="*/ 122146 h 353915"/>
                <a:gd name="connsiteX3-87" fmla="*/ 135979 w 243516"/>
                <a:gd name="connsiteY3-88" fmla="*/ 353915 h 353915"/>
                <a:gd name="connsiteX0-89" fmla="*/ 135979 w 252668"/>
                <a:gd name="connsiteY0-90" fmla="*/ 353915 h 353915"/>
                <a:gd name="connsiteX1-91" fmla="*/ 0 w 252668"/>
                <a:gd name="connsiteY1-92" fmla="*/ 0 h 353915"/>
                <a:gd name="connsiteX2-93" fmla="*/ 252668 w 252668"/>
                <a:gd name="connsiteY2-94" fmla="*/ 125825 h 353915"/>
                <a:gd name="connsiteX3-95" fmla="*/ 135979 w 252668"/>
                <a:gd name="connsiteY3-96" fmla="*/ 353915 h 353915"/>
                <a:gd name="connsiteX0-97" fmla="*/ 136400 w 253089"/>
                <a:gd name="connsiteY0-98" fmla="*/ 346003 h 346003"/>
                <a:gd name="connsiteX1-99" fmla="*/ 0 w 253089"/>
                <a:gd name="connsiteY1-100" fmla="*/ 0 h 346003"/>
                <a:gd name="connsiteX2-101" fmla="*/ 253089 w 253089"/>
                <a:gd name="connsiteY2-102" fmla="*/ 117913 h 346003"/>
                <a:gd name="connsiteX3-103" fmla="*/ 136400 w 253089"/>
                <a:gd name="connsiteY3-104" fmla="*/ 346003 h 346003"/>
                <a:gd name="connsiteX0-105" fmla="*/ 138268 w 254957"/>
                <a:gd name="connsiteY0-106" fmla="*/ 354835 h 354835"/>
                <a:gd name="connsiteX1-107" fmla="*/ 0 w 254957"/>
                <a:gd name="connsiteY1-108" fmla="*/ 0 h 354835"/>
                <a:gd name="connsiteX2-109" fmla="*/ 254957 w 254957"/>
                <a:gd name="connsiteY2-110" fmla="*/ 126745 h 354835"/>
                <a:gd name="connsiteX3-111" fmla="*/ 138268 w 254957"/>
                <a:gd name="connsiteY3-112" fmla="*/ 354835 h 354835"/>
                <a:gd name="connsiteX0-113" fmla="*/ 133272 w 249961"/>
                <a:gd name="connsiteY0-114" fmla="*/ 360908 h 360908"/>
                <a:gd name="connsiteX1-115" fmla="*/ 0 w 249961"/>
                <a:gd name="connsiteY1-116" fmla="*/ 0 h 360908"/>
                <a:gd name="connsiteX2-117" fmla="*/ 249961 w 249961"/>
                <a:gd name="connsiteY2-118" fmla="*/ 132818 h 360908"/>
                <a:gd name="connsiteX3-119" fmla="*/ 133272 w 249961"/>
                <a:gd name="connsiteY3-120" fmla="*/ 360908 h 3609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/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/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/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/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/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/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/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/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/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/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4800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4800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48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2" name="กลุ่ม 201"/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/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/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-1" fmla="*/ 0 w 4838064"/>
                  <a:gd name="connsiteY0-2" fmla="*/ 1503680 h 1666240"/>
                  <a:gd name="connsiteX1-3" fmla="*/ 477520 w 4838064"/>
                  <a:gd name="connsiteY1-4" fmla="*/ 0 h 1666240"/>
                  <a:gd name="connsiteX2-5" fmla="*/ 4421504 w 4838064"/>
                  <a:gd name="connsiteY2-6" fmla="*/ 0 h 1666240"/>
                  <a:gd name="connsiteX3-7" fmla="*/ 4838064 w 4838064"/>
                  <a:gd name="connsiteY3-8" fmla="*/ 1666240 h 1666240"/>
                  <a:gd name="connsiteX4-9" fmla="*/ 0 w 4838064"/>
                  <a:gd name="connsiteY4-10" fmla="*/ 1503680 h 1666240"/>
                  <a:gd name="connsiteX0-11" fmla="*/ 0 w 4883784"/>
                  <a:gd name="connsiteY0-12" fmla="*/ 1503680 h 1503680"/>
                  <a:gd name="connsiteX1-13" fmla="*/ 477520 w 4883784"/>
                  <a:gd name="connsiteY1-14" fmla="*/ 0 h 1503680"/>
                  <a:gd name="connsiteX2-15" fmla="*/ 4421504 w 4883784"/>
                  <a:gd name="connsiteY2-16" fmla="*/ 0 h 1503680"/>
                  <a:gd name="connsiteX3-17" fmla="*/ 4883784 w 4883784"/>
                  <a:gd name="connsiteY3-18" fmla="*/ 1483360 h 1503680"/>
                  <a:gd name="connsiteX4-19" fmla="*/ 0 w 4883784"/>
                  <a:gd name="connsiteY4-20" fmla="*/ 1503680 h 1503680"/>
                  <a:gd name="connsiteX0-21" fmla="*/ 0 w 4883784"/>
                  <a:gd name="connsiteY0-22" fmla="*/ 1503680 h 1781439"/>
                  <a:gd name="connsiteX1-23" fmla="*/ 477520 w 4883784"/>
                  <a:gd name="connsiteY1-24" fmla="*/ 0 h 1781439"/>
                  <a:gd name="connsiteX2-25" fmla="*/ 4421504 w 4883784"/>
                  <a:gd name="connsiteY2-26" fmla="*/ 0 h 1781439"/>
                  <a:gd name="connsiteX3-27" fmla="*/ 4883784 w 4883784"/>
                  <a:gd name="connsiteY3-28" fmla="*/ 1483360 h 1781439"/>
                  <a:gd name="connsiteX4-29" fmla="*/ 0 w 4883784"/>
                  <a:gd name="connsiteY4-30" fmla="*/ 1503680 h 1781439"/>
                  <a:gd name="connsiteX0-31" fmla="*/ 0 w 4883784"/>
                  <a:gd name="connsiteY0-32" fmla="*/ 1503680 h 2061566"/>
                  <a:gd name="connsiteX1-33" fmla="*/ 477520 w 4883784"/>
                  <a:gd name="connsiteY1-34" fmla="*/ 0 h 2061566"/>
                  <a:gd name="connsiteX2-35" fmla="*/ 4421504 w 4883784"/>
                  <a:gd name="connsiteY2-36" fmla="*/ 0 h 2061566"/>
                  <a:gd name="connsiteX3-37" fmla="*/ 4883784 w 4883784"/>
                  <a:gd name="connsiteY3-38" fmla="*/ 1483360 h 2061566"/>
                  <a:gd name="connsiteX4-39" fmla="*/ 1874519 w 4883784"/>
                  <a:gd name="connsiteY4-40" fmla="*/ 2061539 h 2061566"/>
                  <a:gd name="connsiteX5" fmla="*/ 0 w 4883784"/>
                  <a:gd name="connsiteY5" fmla="*/ 1503680 h 2061566"/>
                  <a:gd name="connsiteX0-41" fmla="*/ 0 w 4883784"/>
                  <a:gd name="connsiteY0-42" fmla="*/ 1503680 h 2078010"/>
                  <a:gd name="connsiteX1-43" fmla="*/ 477520 w 4883784"/>
                  <a:gd name="connsiteY1-44" fmla="*/ 0 h 2078010"/>
                  <a:gd name="connsiteX2-45" fmla="*/ 4421504 w 4883784"/>
                  <a:gd name="connsiteY2-46" fmla="*/ 0 h 2078010"/>
                  <a:gd name="connsiteX3-47" fmla="*/ 4883784 w 4883784"/>
                  <a:gd name="connsiteY3-48" fmla="*/ 1483360 h 2078010"/>
                  <a:gd name="connsiteX4-49" fmla="*/ 3926839 w 4883784"/>
                  <a:gd name="connsiteY4-50" fmla="*/ 1898978 h 2078010"/>
                  <a:gd name="connsiteX5-51" fmla="*/ 1874519 w 4883784"/>
                  <a:gd name="connsiteY5-52" fmla="*/ 2061539 h 2078010"/>
                  <a:gd name="connsiteX6" fmla="*/ 0 w 4883784"/>
                  <a:gd name="connsiteY6" fmla="*/ 1503680 h 2078010"/>
                  <a:gd name="connsiteX0-53" fmla="*/ 0 w 4883784"/>
                  <a:gd name="connsiteY0-54" fmla="*/ 1503680 h 2141212"/>
                  <a:gd name="connsiteX1-55" fmla="*/ 477520 w 4883784"/>
                  <a:gd name="connsiteY1-56" fmla="*/ 0 h 2141212"/>
                  <a:gd name="connsiteX2-57" fmla="*/ 4421504 w 4883784"/>
                  <a:gd name="connsiteY2-58" fmla="*/ 0 h 2141212"/>
                  <a:gd name="connsiteX3-59" fmla="*/ 4883784 w 4883784"/>
                  <a:gd name="connsiteY3-60" fmla="*/ 1483360 h 2141212"/>
                  <a:gd name="connsiteX4-61" fmla="*/ 3398519 w 4883784"/>
                  <a:gd name="connsiteY4-62" fmla="*/ 2092018 h 2141212"/>
                  <a:gd name="connsiteX5-63" fmla="*/ 1874519 w 4883784"/>
                  <a:gd name="connsiteY5-64" fmla="*/ 2061539 h 2141212"/>
                  <a:gd name="connsiteX6-65" fmla="*/ 0 w 4883784"/>
                  <a:gd name="connsiteY6-66" fmla="*/ 1503680 h 2141212"/>
                  <a:gd name="connsiteX0-67" fmla="*/ 0 w 4883784"/>
                  <a:gd name="connsiteY0-68" fmla="*/ 1503680 h 2167267"/>
                  <a:gd name="connsiteX1-69" fmla="*/ 477520 w 4883784"/>
                  <a:gd name="connsiteY1-70" fmla="*/ 0 h 2167267"/>
                  <a:gd name="connsiteX2-71" fmla="*/ 4421504 w 4883784"/>
                  <a:gd name="connsiteY2-72" fmla="*/ 0 h 2167267"/>
                  <a:gd name="connsiteX3-73" fmla="*/ 4883784 w 4883784"/>
                  <a:gd name="connsiteY3-74" fmla="*/ 1483360 h 2167267"/>
                  <a:gd name="connsiteX4-75" fmla="*/ 3398519 w 4883784"/>
                  <a:gd name="connsiteY4-76" fmla="*/ 2092018 h 2167267"/>
                  <a:gd name="connsiteX5-77" fmla="*/ 1874519 w 4883784"/>
                  <a:gd name="connsiteY5-78" fmla="*/ 2122499 h 2167267"/>
                  <a:gd name="connsiteX6-79" fmla="*/ 0 w 4883784"/>
                  <a:gd name="connsiteY6-80" fmla="*/ 1503680 h 2167267"/>
                  <a:gd name="connsiteX0-81" fmla="*/ 0 w 4883784"/>
                  <a:gd name="connsiteY0-82" fmla="*/ 1503680 h 2149961"/>
                  <a:gd name="connsiteX1-83" fmla="*/ 477520 w 4883784"/>
                  <a:gd name="connsiteY1-84" fmla="*/ 0 h 2149961"/>
                  <a:gd name="connsiteX2-85" fmla="*/ 4421504 w 4883784"/>
                  <a:gd name="connsiteY2-86" fmla="*/ 0 h 2149961"/>
                  <a:gd name="connsiteX3-87" fmla="*/ 4883784 w 4883784"/>
                  <a:gd name="connsiteY3-88" fmla="*/ 1483360 h 2149961"/>
                  <a:gd name="connsiteX4-89" fmla="*/ 3398519 w 4883784"/>
                  <a:gd name="connsiteY4-90" fmla="*/ 2092018 h 2149961"/>
                  <a:gd name="connsiteX5-91" fmla="*/ 1874519 w 4883784"/>
                  <a:gd name="connsiteY5-92" fmla="*/ 2122499 h 2149961"/>
                  <a:gd name="connsiteX6-93" fmla="*/ 0 w 4883784"/>
                  <a:gd name="connsiteY6-94" fmla="*/ 1503680 h 2149961"/>
                  <a:gd name="connsiteX0-95" fmla="*/ 0 w 4883784"/>
                  <a:gd name="connsiteY0-96" fmla="*/ 1503680 h 2136043"/>
                  <a:gd name="connsiteX1-97" fmla="*/ 477520 w 4883784"/>
                  <a:gd name="connsiteY1-98" fmla="*/ 0 h 2136043"/>
                  <a:gd name="connsiteX2-99" fmla="*/ 4421504 w 4883784"/>
                  <a:gd name="connsiteY2-100" fmla="*/ 0 h 2136043"/>
                  <a:gd name="connsiteX3-101" fmla="*/ 4883784 w 4883784"/>
                  <a:gd name="connsiteY3-102" fmla="*/ 1483360 h 2136043"/>
                  <a:gd name="connsiteX4-103" fmla="*/ 3423919 w 4883784"/>
                  <a:gd name="connsiteY4-104" fmla="*/ 2061538 h 2136043"/>
                  <a:gd name="connsiteX5-105" fmla="*/ 1874519 w 4883784"/>
                  <a:gd name="connsiteY5-106" fmla="*/ 2122499 h 2136043"/>
                  <a:gd name="connsiteX6-107" fmla="*/ 0 w 4883784"/>
                  <a:gd name="connsiteY6-108" fmla="*/ 1503680 h 2136043"/>
                  <a:gd name="connsiteX0-109" fmla="*/ 0 w 4883784"/>
                  <a:gd name="connsiteY0-110" fmla="*/ 1503680 h 2136043"/>
                  <a:gd name="connsiteX1-111" fmla="*/ 477520 w 4883784"/>
                  <a:gd name="connsiteY1-112" fmla="*/ 0 h 2136043"/>
                  <a:gd name="connsiteX2-113" fmla="*/ 4421504 w 4883784"/>
                  <a:gd name="connsiteY2-114" fmla="*/ 0 h 2136043"/>
                  <a:gd name="connsiteX3-115" fmla="*/ 4883784 w 4883784"/>
                  <a:gd name="connsiteY3-116" fmla="*/ 1483360 h 2136043"/>
                  <a:gd name="connsiteX4-117" fmla="*/ 3423919 w 4883784"/>
                  <a:gd name="connsiteY4-118" fmla="*/ 2061538 h 2136043"/>
                  <a:gd name="connsiteX5-119" fmla="*/ 1874519 w 4883784"/>
                  <a:gd name="connsiteY5-120" fmla="*/ 2122499 h 2136043"/>
                  <a:gd name="connsiteX6-121" fmla="*/ 0 w 4883784"/>
                  <a:gd name="connsiteY6-122" fmla="*/ 1503680 h 2136043"/>
                  <a:gd name="connsiteX0-123" fmla="*/ 0 w 4883784"/>
                  <a:gd name="connsiteY0-124" fmla="*/ 1503680 h 2147203"/>
                  <a:gd name="connsiteX1-125" fmla="*/ 477520 w 4883784"/>
                  <a:gd name="connsiteY1-126" fmla="*/ 0 h 2147203"/>
                  <a:gd name="connsiteX2-127" fmla="*/ 4421504 w 4883784"/>
                  <a:gd name="connsiteY2-128" fmla="*/ 0 h 2147203"/>
                  <a:gd name="connsiteX3-129" fmla="*/ 4883784 w 4883784"/>
                  <a:gd name="connsiteY3-130" fmla="*/ 1483360 h 2147203"/>
                  <a:gd name="connsiteX4-131" fmla="*/ 3434079 w 4883784"/>
                  <a:gd name="connsiteY4-132" fmla="*/ 2086938 h 2147203"/>
                  <a:gd name="connsiteX5-133" fmla="*/ 1874519 w 4883784"/>
                  <a:gd name="connsiteY5-134" fmla="*/ 2122499 h 2147203"/>
                  <a:gd name="connsiteX6-135" fmla="*/ 0 w 4883784"/>
                  <a:gd name="connsiteY6-136" fmla="*/ 1503680 h 2147203"/>
                  <a:gd name="connsiteX0-137" fmla="*/ 0 w 4883784"/>
                  <a:gd name="connsiteY0-138" fmla="*/ 1503680 h 2147203"/>
                  <a:gd name="connsiteX1-139" fmla="*/ 477520 w 4883784"/>
                  <a:gd name="connsiteY1-140" fmla="*/ 0 h 2147203"/>
                  <a:gd name="connsiteX2-141" fmla="*/ 4421504 w 4883784"/>
                  <a:gd name="connsiteY2-142" fmla="*/ 0 h 2147203"/>
                  <a:gd name="connsiteX3-143" fmla="*/ 4883784 w 4883784"/>
                  <a:gd name="connsiteY3-144" fmla="*/ 1483360 h 2147203"/>
                  <a:gd name="connsiteX4-145" fmla="*/ 3434079 w 4883784"/>
                  <a:gd name="connsiteY4-146" fmla="*/ 2086938 h 2147203"/>
                  <a:gd name="connsiteX5-147" fmla="*/ 1874519 w 4883784"/>
                  <a:gd name="connsiteY5-148" fmla="*/ 2122499 h 2147203"/>
                  <a:gd name="connsiteX6-149" fmla="*/ 0 w 4883784"/>
                  <a:gd name="connsiteY6-150" fmla="*/ 1503680 h 2147203"/>
                  <a:gd name="connsiteX0-151" fmla="*/ 0 w 4883784"/>
                  <a:gd name="connsiteY0-152" fmla="*/ 1503680 h 2132019"/>
                  <a:gd name="connsiteX1-153" fmla="*/ 477520 w 4883784"/>
                  <a:gd name="connsiteY1-154" fmla="*/ 0 h 2132019"/>
                  <a:gd name="connsiteX2-155" fmla="*/ 4421504 w 4883784"/>
                  <a:gd name="connsiteY2-156" fmla="*/ 0 h 2132019"/>
                  <a:gd name="connsiteX3-157" fmla="*/ 4883784 w 4883784"/>
                  <a:gd name="connsiteY3-158" fmla="*/ 1483360 h 2132019"/>
                  <a:gd name="connsiteX4-159" fmla="*/ 3434079 w 4883784"/>
                  <a:gd name="connsiteY4-160" fmla="*/ 2086938 h 2132019"/>
                  <a:gd name="connsiteX5-161" fmla="*/ 1874519 w 4883784"/>
                  <a:gd name="connsiteY5-162" fmla="*/ 2122499 h 2132019"/>
                  <a:gd name="connsiteX6-163" fmla="*/ 0 w 4883784"/>
                  <a:gd name="connsiteY6-164" fmla="*/ 1503680 h 2132019"/>
                  <a:gd name="connsiteX0-165" fmla="*/ 0 w 4883784"/>
                  <a:gd name="connsiteY0-166" fmla="*/ 1503680 h 2145968"/>
                  <a:gd name="connsiteX1-167" fmla="*/ 477520 w 4883784"/>
                  <a:gd name="connsiteY1-168" fmla="*/ 0 h 2145968"/>
                  <a:gd name="connsiteX2-169" fmla="*/ 4421504 w 4883784"/>
                  <a:gd name="connsiteY2-170" fmla="*/ 0 h 2145968"/>
                  <a:gd name="connsiteX3-171" fmla="*/ 4883784 w 4883784"/>
                  <a:gd name="connsiteY3-172" fmla="*/ 1483360 h 2145968"/>
                  <a:gd name="connsiteX4-173" fmla="*/ 3428999 w 4883784"/>
                  <a:gd name="connsiteY4-174" fmla="*/ 2117418 h 2145968"/>
                  <a:gd name="connsiteX5-175" fmla="*/ 1874519 w 4883784"/>
                  <a:gd name="connsiteY5-176" fmla="*/ 2122499 h 2145968"/>
                  <a:gd name="connsiteX6-177" fmla="*/ 0 w 4883784"/>
                  <a:gd name="connsiteY6-178" fmla="*/ 1503680 h 21459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51" y="connsiteY5-52"/>
                  </a:cxn>
                  <a:cxn ang="0">
                    <a:pos x="connsiteX6-65" y="connsiteY6-6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/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/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/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/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/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/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/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/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/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/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/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-1" fmla="*/ 9 w 615606"/>
                  <a:gd name="connsiteY0-2" fmla="*/ 193625 h 277146"/>
                  <a:gd name="connsiteX1-3" fmla="*/ 55254 w 615606"/>
                  <a:gd name="connsiteY1-4" fmla="*/ 86945 h 277146"/>
                  <a:gd name="connsiteX2-5" fmla="*/ 100974 w 615606"/>
                  <a:gd name="connsiteY2-6" fmla="*/ 94565 h 277146"/>
                  <a:gd name="connsiteX3-7" fmla="*/ 182889 w 615606"/>
                  <a:gd name="connsiteY3-8" fmla="*/ 10745 h 277146"/>
                  <a:gd name="connsiteX4-9" fmla="*/ 318144 w 615606"/>
                  <a:gd name="connsiteY4-10" fmla="*/ 5030 h 277146"/>
                  <a:gd name="connsiteX5-11" fmla="*/ 348624 w 615606"/>
                  <a:gd name="connsiteY5-12" fmla="*/ 46940 h 277146"/>
                  <a:gd name="connsiteX6-13" fmla="*/ 421014 w 615606"/>
                  <a:gd name="connsiteY6-14" fmla="*/ 5030 h 277146"/>
                  <a:gd name="connsiteX7-15" fmla="*/ 516264 w 615606"/>
                  <a:gd name="connsiteY7-16" fmla="*/ 85040 h 277146"/>
                  <a:gd name="connsiteX8-17" fmla="*/ 567699 w 615606"/>
                  <a:gd name="connsiteY8-18" fmla="*/ 98375 h 277146"/>
                  <a:gd name="connsiteX9-19" fmla="*/ 569604 w 615606"/>
                  <a:gd name="connsiteY9-20" fmla="*/ 123140 h 277146"/>
                  <a:gd name="connsiteX10-21" fmla="*/ 613419 w 615606"/>
                  <a:gd name="connsiteY10-22" fmla="*/ 147905 h 277146"/>
                  <a:gd name="connsiteX11-23" fmla="*/ 607704 w 615606"/>
                  <a:gd name="connsiteY11-24" fmla="*/ 191720 h 277146"/>
                  <a:gd name="connsiteX12-25" fmla="*/ 596274 w 615606"/>
                  <a:gd name="connsiteY12-26" fmla="*/ 218390 h 277146"/>
                  <a:gd name="connsiteX13-27" fmla="*/ 443874 w 615606"/>
                  <a:gd name="connsiteY13-28" fmla="*/ 273635 h 277146"/>
                  <a:gd name="connsiteX14-29" fmla="*/ 285759 w 615606"/>
                  <a:gd name="connsiteY14-30" fmla="*/ 271730 h 277146"/>
                  <a:gd name="connsiteX15-31" fmla="*/ 139074 w 615606"/>
                  <a:gd name="connsiteY15-32" fmla="*/ 271730 h 277146"/>
                  <a:gd name="connsiteX16-33" fmla="*/ 51444 w 615606"/>
                  <a:gd name="connsiteY16-34" fmla="*/ 239345 h 277146"/>
                  <a:gd name="connsiteX17-35" fmla="*/ 9 w 615606"/>
                  <a:gd name="connsiteY17-36" fmla="*/ 193625 h 277146"/>
                  <a:gd name="connsiteX0-37" fmla="*/ 9 w 615606"/>
                  <a:gd name="connsiteY0-38" fmla="*/ 192643 h 276164"/>
                  <a:gd name="connsiteX1-39" fmla="*/ 55254 w 615606"/>
                  <a:gd name="connsiteY1-40" fmla="*/ 85963 h 276164"/>
                  <a:gd name="connsiteX2-41" fmla="*/ 100974 w 615606"/>
                  <a:gd name="connsiteY2-42" fmla="*/ 93583 h 276164"/>
                  <a:gd name="connsiteX3-43" fmla="*/ 182889 w 615606"/>
                  <a:gd name="connsiteY3-44" fmla="*/ 9763 h 276164"/>
                  <a:gd name="connsiteX4-45" fmla="*/ 318144 w 615606"/>
                  <a:gd name="connsiteY4-46" fmla="*/ 4048 h 276164"/>
                  <a:gd name="connsiteX5-47" fmla="*/ 350529 w 615606"/>
                  <a:gd name="connsiteY5-48" fmla="*/ 30718 h 276164"/>
                  <a:gd name="connsiteX6-49" fmla="*/ 421014 w 615606"/>
                  <a:gd name="connsiteY6-50" fmla="*/ 4048 h 276164"/>
                  <a:gd name="connsiteX7-51" fmla="*/ 516264 w 615606"/>
                  <a:gd name="connsiteY7-52" fmla="*/ 84058 h 276164"/>
                  <a:gd name="connsiteX8-53" fmla="*/ 567699 w 615606"/>
                  <a:gd name="connsiteY8-54" fmla="*/ 97393 h 276164"/>
                  <a:gd name="connsiteX9-55" fmla="*/ 569604 w 615606"/>
                  <a:gd name="connsiteY9-56" fmla="*/ 122158 h 276164"/>
                  <a:gd name="connsiteX10-57" fmla="*/ 613419 w 615606"/>
                  <a:gd name="connsiteY10-58" fmla="*/ 146923 h 276164"/>
                  <a:gd name="connsiteX11-59" fmla="*/ 607704 w 615606"/>
                  <a:gd name="connsiteY11-60" fmla="*/ 190738 h 276164"/>
                  <a:gd name="connsiteX12-61" fmla="*/ 596274 w 615606"/>
                  <a:gd name="connsiteY12-62" fmla="*/ 217408 h 276164"/>
                  <a:gd name="connsiteX13-63" fmla="*/ 443874 w 615606"/>
                  <a:gd name="connsiteY13-64" fmla="*/ 272653 h 276164"/>
                  <a:gd name="connsiteX14-65" fmla="*/ 285759 w 615606"/>
                  <a:gd name="connsiteY14-66" fmla="*/ 270748 h 276164"/>
                  <a:gd name="connsiteX15-67" fmla="*/ 139074 w 615606"/>
                  <a:gd name="connsiteY15-68" fmla="*/ 270748 h 276164"/>
                  <a:gd name="connsiteX16-69" fmla="*/ 51444 w 615606"/>
                  <a:gd name="connsiteY16-70" fmla="*/ 238363 h 276164"/>
                  <a:gd name="connsiteX17-71" fmla="*/ 9 w 615606"/>
                  <a:gd name="connsiteY17-72" fmla="*/ 192643 h 276164"/>
                  <a:gd name="connsiteX0-73" fmla="*/ 9 w 615606"/>
                  <a:gd name="connsiteY0-74" fmla="*/ 192643 h 275037"/>
                  <a:gd name="connsiteX1-75" fmla="*/ 55254 w 615606"/>
                  <a:gd name="connsiteY1-76" fmla="*/ 85963 h 275037"/>
                  <a:gd name="connsiteX2-77" fmla="*/ 100974 w 615606"/>
                  <a:gd name="connsiteY2-78" fmla="*/ 93583 h 275037"/>
                  <a:gd name="connsiteX3-79" fmla="*/ 182889 w 615606"/>
                  <a:gd name="connsiteY3-80" fmla="*/ 9763 h 275037"/>
                  <a:gd name="connsiteX4-81" fmla="*/ 318144 w 615606"/>
                  <a:gd name="connsiteY4-82" fmla="*/ 4048 h 275037"/>
                  <a:gd name="connsiteX5-83" fmla="*/ 350529 w 615606"/>
                  <a:gd name="connsiteY5-84" fmla="*/ 30718 h 275037"/>
                  <a:gd name="connsiteX6-85" fmla="*/ 421014 w 615606"/>
                  <a:gd name="connsiteY6-86" fmla="*/ 4048 h 275037"/>
                  <a:gd name="connsiteX7-87" fmla="*/ 516264 w 615606"/>
                  <a:gd name="connsiteY7-88" fmla="*/ 84058 h 275037"/>
                  <a:gd name="connsiteX8-89" fmla="*/ 567699 w 615606"/>
                  <a:gd name="connsiteY8-90" fmla="*/ 97393 h 275037"/>
                  <a:gd name="connsiteX9-91" fmla="*/ 569604 w 615606"/>
                  <a:gd name="connsiteY9-92" fmla="*/ 122158 h 275037"/>
                  <a:gd name="connsiteX10-93" fmla="*/ 613419 w 615606"/>
                  <a:gd name="connsiteY10-94" fmla="*/ 146923 h 275037"/>
                  <a:gd name="connsiteX11-95" fmla="*/ 607704 w 615606"/>
                  <a:gd name="connsiteY11-96" fmla="*/ 190738 h 275037"/>
                  <a:gd name="connsiteX12-97" fmla="*/ 596274 w 615606"/>
                  <a:gd name="connsiteY12-98" fmla="*/ 217408 h 275037"/>
                  <a:gd name="connsiteX13-99" fmla="*/ 443874 w 615606"/>
                  <a:gd name="connsiteY13-100" fmla="*/ 234553 h 275037"/>
                  <a:gd name="connsiteX14-101" fmla="*/ 285759 w 615606"/>
                  <a:gd name="connsiteY14-102" fmla="*/ 270748 h 275037"/>
                  <a:gd name="connsiteX15-103" fmla="*/ 139074 w 615606"/>
                  <a:gd name="connsiteY15-104" fmla="*/ 270748 h 275037"/>
                  <a:gd name="connsiteX16-105" fmla="*/ 51444 w 615606"/>
                  <a:gd name="connsiteY16-106" fmla="*/ 238363 h 275037"/>
                  <a:gd name="connsiteX17-107" fmla="*/ 9 w 615606"/>
                  <a:gd name="connsiteY17-108" fmla="*/ 192643 h 275037"/>
                  <a:gd name="connsiteX0-109" fmla="*/ 9 w 615606"/>
                  <a:gd name="connsiteY0-110" fmla="*/ 192643 h 273294"/>
                  <a:gd name="connsiteX1-111" fmla="*/ 55254 w 615606"/>
                  <a:gd name="connsiteY1-112" fmla="*/ 85963 h 273294"/>
                  <a:gd name="connsiteX2-113" fmla="*/ 100974 w 615606"/>
                  <a:gd name="connsiteY2-114" fmla="*/ 93583 h 273294"/>
                  <a:gd name="connsiteX3-115" fmla="*/ 182889 w 615606"/>
                  <a:gd name="connsiteY3-116" fmla="*/ 9763 h 273294"/>
                  <a:gd name="connsiteX4-117" fmla="*/ 318144 w 615606"/>
                  <a:gd name="connsiteY4-118" fmla="*/ 4048 h 273294"/>
                  <a:gd name="connsiteX5-119" fmla="*/ 350529 w 615606"/>
                  <a:gd name="connsiteY5-120" fmla="*/ 30718 h 273294"/>
                  <a:gd name="connsiteX6-121" fmla="*/ 421014 w 615606"/>
                  <a:gd name="connsiteY6-122" fmla="*/ 4048 h 273294"/>
                  <a:gd name="connsiteX7-123" fmla="*/ 516264 w 615606"/>
                  <a:gd name="connsiteY7-124" fmla="*/ 84058 h 273294"/>
                  <a:gd name="connsiteX8-125" fmla="*/ 567699 w 615606"/>
                  <a:gd name="connsiteY8-126" fmla="*/ 97393 h 273294"/>
                  <a:gd name="connsiteX9-127" fmla="*/ 569604 w 615606"/>
                  <a:gd name="connsiteY9-128" fmla="*/ 122158 h 273294"/>
                  <a:gd name="connsiteX10-129" fmla="*/ 613419 w 615606"/>
                  <a:gd name="connsiteY10-130" fmla="*/ 146923 h 273294"/>
                  <a:gd name="connsiteX11-131" fmla="*/ 607704 w 615606"/>
                  <a:gd name="connsiteY11-132" fmla="*/ 190738 h 273294"/>
                  <a:gd name="connsiteX12-133" fmla="*/ 596274 w 615606"/>
                  <a:gd name="connsiteY12-134" fmla="*/ 217408 h 273294"/>
                  <a:gd name="connsiteX13-135" fmla="*/ 451494 w 615606"/>
                  <a:gd name="connsiteY13-136" fmla="*/ 266938 h 273294"/>
                  <a:gd name="connsiteX14-137" fmla="*/ 285759 w 615606"/>
                  <a:gd name="connsiteY14-138" fmla="*/ 270748 h 273294"/>
                  <a:gd name="connsiteX15-139" fmla="*/ 139074 w 615606"/>
                  <a:gd name="connsiteY15-140" fmla="*/ 270748 h 273294"/>
                  <a:gd name="connsiteX16-141" fmla="*/ 51444 w 615606"/>
                  <a:gd name="connsiteY16-142" fmla="*/ 238363 h 273294"/>
                  <a:gd name="connsiteX17-143" fmla="*/ 9 w 615606"/>
                  <a:gd name="connsiteY17-144" fmla="*/ 192643 h 273294"/>
                  <a:gd name="connsiteX0-145" fmla="*/ 9 w 615606"/>
                  <a:gd name="connsiteY0-146" fmla="*/ 192643 h 274406"/>
                  <a:gd name="connsiteX1-147" fmla="*/ 55254 w 615606"/>
                  <a:gd name="connsiteY1-148" fmla="*/ 85963 h 274406"/>
                  <a:gd name="connsiteX2-149" fmla="*/ 100974 w 615606"/>
                  <a:gd name="connsiteY2-150" fmla="*/ 93583 h 274406"/>
                  <a:gd name="connsiteX3-151" fmla="*/ 182889 w 615606"/>
                  <a:gd name="connsiteY3-152" fmla="*/ 9763 h 274406"/>
                  <a:gd name="connsiteX4-153" fmla="*/ 318144 w 615606"/>
                  <a:gd name="connsiteY4-154" fmla="*/ 4048 h 274406"/>
                  <a:gd name="connsiteX5-155" fmla="*/ 350529 w 615606"/>
                  <a:gd name="connsiteY5-156" fmla="*/ 30718 h 274406"/>
                  <a:gd name="connsiteX6-157" fmla="*/ 421014 w 615606"/>
                  <a:gd name="connsiteY6-158" fmla="*/ 4048 h 274406"/>
                  <a:gd name="connsiteX7-159" fmla="*/ 516264 w 615606"/>
                  <a:gd name="connsiteY7-160" fmla="*/ 84058 h 274406"/>
                  <a:gd name="connsiteX8-161" fmla="*/ 567699 w 615606"/>
                  <a:gd name="connsiteY8-162" fmla="*/ 97393 h 274406"/>
                  <a:gd name="connsiteX9-163" fmla="*/ 569604 w 615606"/>
                  <a:gd name="connsiteY9-164" fmla="*/ 122158 h 274406"/>
                  <a:gd name="connsiteX10-165" fmla="*/ 613419 w 615606"/>
                  <a:gd name="connsiteY10-166" fmla="*/ 146923 h 274406"/>
                  <a:gd name="connsiteX11-167" fmla="*/ 607704 w 615606"/>
                  <a:gd name="connsiteY11-168" fmla="*/ 190738 h 274406"/>
                  <a:gd name="connsiteX12-169" fmla="*/ 596274 w 615606"/>
                  <a:gd name="connsiteY12-170" fmla="*/ 217408 h 274406"/>
                  <a:gd name="connsiteX13-171" fmla="*/ 451494 w 615606"/>
                  <a:gd name="connsiteY13-172" fmla="*/ 266938 h 274406"/>
                  <a:gd name="connsiteX14-173" fmla="*/ 285759 w 615606"/>
                  <a:gd name="connsiteY14-174" fmla="*/ 270748 h 274406"/>
                  <a:gd name="connsiteX15-175" fmla="*/ 139074 w 615606"/>
                  <a:gd name="connsiteY15-176" fmla="*/ 270748 h 274406"/>
                  <a:gd name="connsiteX16-177" fmla="*/ 51444 w 615606"/>
                  <a:gd name="connsiteY16-178" fmla="*/ 238363 h 274406"/>
                  <a:gd name="connsiteX17-179" fmla="*/ 9 w 615606"/>
                  <a:gd name="connsiteY17-180" fmla="*/ 192643 h 274406"/>
                  <a:gd name="connsiteX0-181" fmla="*/ 9 w 616142"/>
                  <a:gd name="connsiteY0-182" fmla="*/ 192643 h 273294"/>
                  <a:gd name="connsiteX1-183" fmla="*/ 55254 w 616142"/>
                  <a:gd name="connsiteY1-184" fmla="*/ 85963 h 273294"/>
                  <a:gd name="connsiteX2-185" fmla="*/ 100974 w 616142"/>
                  <a:gd name="connsiteY2-186" fmla="*/ 93583 h 273294"/>
                  <a:gd name="connsiteX3-187" fmla="*/ 182889 w 616142"/>
                  <a:gd name="connsiteY3-188" fmla="*/ 9763 h 273294"/>
                  <a:gd name="connsiteX4-189" fmla="*/ 318144 w 616142"/>
                  <a:gd name="connsiteY4-190" fmla="*/ 4048 h 273294"/>
                  <a:gd name="connsiteX5-191" fmla="*/ 350529 w 616142"/>
                  <a:gd name="connsiteY5-192" fmla="*/ 30718 h 273294"/>
                  <a:gd name="connsiteX6-193" fmla="*/ 421014 w 616142"/>
                  <a:gd name="connsiteY6-194" fmla="*/ 4048 h 273294"/>
                  <a:gd name="connsiteX7-195" fmla="*/ 516264 w 616142"/>
                  <a:gd name="connsiteY7-196" fmla="*/ 84058 h 273294"/>
                  <a:gd name="connsiteX8-197" fmla="*/ 567699 w 616142"/>
                  <a:gd name="connsiteY8-198" fmla="*/ 97393 h 273294"/>
                  <a:gd name="connsiteX9-199" fmla="*/ 569604 w 616142"/>
                  <a:gd name="connsiteY9-200" fmla="*/ 122158 h 273294"/>
                  <a:gd name="connsiteX10-201" fmla="*/ 613419 w 616142"/>
                  <a:gd name="connsiteY10-202" fmla="*/ 146923 h 273294"/>
                  <a:gd name="connsiteX11-203" fmla="*/ 607704 w 616142"/>
                  <a:gd name="connsiteY11-204" fmla="*/ 190738 h 273294"/>
                  <a:gd name="connsiteX12-205" fmla="*/ 603894 w 616142"/>
                  <a:gd name="connsiteY12-206" fmla="*/ 219313 h 273294"/>
                  <a:gd name="connsiteX13-207" fmla="*/ 451494 w 616142"/>
                  <a:gd name="connsiteY13-208" fmla="*/ 266938 h 273294"/>
                  <a:gd name="connsiteX14-209" fmla="*/ 285759 w 616142"/>
                  <a:gd name="connsiteY14-210" fmla="*/ 270748 h 273294"/>
                  <a:gd name="connsiteX15-211" fmla="*/ 139074 w 616142"/>
                  <a:gd name="connsiteY15-212" fmla="*/ 270748 h 273294"/>
                  <a:gd name="connsiteX16-213" fmla="*/ 51444 w 616142"/>
                  <a:gd name="connsiteY16-214" fmla="*/ 238363 h 273294"/>
                  <a:gd name="connsiteX17-215" fmla="*/ 9 w 616142"/>
                  <a:gd name="connsiteY17-216" fmla="*/ 192643 h 273294"/>
                  <a:gd name="connsiteX0-217" fmla="*/ 11 w 616144"/>
                  <a:gd name="connsiteY0-218" fmla="*/ 192643 h 273947"/>
                  <a:gd name="connsiteX1-219" fmla="*/ 55256 w 616144"/>
                  <a:gd name="connsiteY1-220" fmla="*/ 85963 h 273947"/>
                  <a:gd name="connsiteX2-221" fmla="*/ 100976 w 616144"/>
                  <a:gd name="connsiteY2-222" fmla="*/ 93583 h 273947"/>
                  <a:gd name="connsiteX3-223" fmla="*/ 182891 w 616144"/>
                  <a:gd name="connsiteY3-224" fmla="*/ 9763 h 273947"/>
                  <a:gd name="connsiteX4-225" fmla="*/ 318146 w 616144"/>
                  <a:gd name="connsiteY4-226" fmla="*/ 4048 h 273947"/>
                  <a:gd name="connsiteX5-227" fmla="*/ 350531 w 616144"/>
                  <a:gd name="connsiteY5-228" fmla="*/ 30718 h 273947"/>
                  <a:gd name="connsiteX6-229" fmla="*/ 421016 w 616144"/>
                  <a:gd name="connsiteY6-230" fmla="*/ 4048 h 273947"/>
                  <a:gd name="connsiteX7-231" fmla="*/ 516266 w 616144"/>
                  <a:gd name="connsiteY7-232" fmla="*/ 84058 h 273947"/>
                  <a:gd name="connsiteX8-233" fmla="*/ 567701 w 616144"/>
                  <a:gd name="connsiteY8-234" fmla="*/ 97393 h 273947"/>
                  <a:gd name="connsiteX9-235" fmla="*/ 569606 w 616144"/>
                  <a:gd name="connsiteY9-236" fmla="*/ 122158 h 273947"/>
                  <a:gd name="connsiteX10-237" fmla="*/ 613421 w 616144"/>
                  <a:gd name="connsiteY10-238" fmla="*/ 146923 h 273947"/>
                  <a:gd name="connsiteX11-239" fmla="*/ 607706 w 616144"/>
                  <a:gd name="connsiteY11-240" fmla="*/ 190738 h 273947"/>
                  <a:gd name="connsiteX12-241" fmla="*/ 603896 w 616144"/>
                  <a:gd name="connsiteY12-242" fmla="*/ 219313 h 273947"/>
                  <a:gd name="connsiteX13-243" fmla="*/ 451496 w 616144"/>
                  <a:gd name="connsiteY13-244" fmla="*/ 266938 h 273947"/>
                  <a:gd name="connsiteX14-245" fmla="*/ 285761 w 616144"/>
                  <a:gd name="connsiteY14-246" fmla="*/ 270748 h 273947"/>
                  <a:gd name="connsiteX15-247" fmla="*/ 152411 w 616144"/>
                  <a:gd name="connsiteY15-248" fmla="*/ 238363 h 273947"/>
                  <a:gd name="connsiteX16-249" fmla="*/ 51446 w 616144"/>
                  <a:gd name="connsiteY16-250" fmla="*/ 238363 h 273947"/>
                  <a:gd name="connsiteX17-251" fmla="*/ 11 w 616144"/>
                  <a:gd name="connsiteY17-252" fmla="*/ 192643 h 273947"/>
                  <a:gd name="connsiteX0-253" fmla="*/ 11 w 616144"/>
                  <a:gd name="connsiteY0-254" fmla="*/ 192643 h 272180"/>
                  <a:gd name="connsiteX1-255" fmla="*/ 55256 w 616144"/>
                  <a:gd name="connsiteY1-256" fmla="*/ 85963 h 272180"/>
                  <a:gd name="connsiteX2-257" fmla="*/ 100976 w 616144"/>
                  <a:gd name="connsiteY2-258" fmla="*/ 93583 h 272180"/>
                  <a:gd name="connsiteX3-259" fmla="*/ 182891 w 616144"/>
                  <a:gd name="connsiteY3-260" fmla="*/ 9763 h 272180"/>
                  <a:gd name="connsiteX4-261" fmla="*/ 318146 w 616144"/>
                  <a:gd name="connsiteY4-262" fmla="*/ 4048 h 272180"/>
                  <a:gd name="connsiteX5-263" fmla="*/ 350531 w 616144"/>
                  <a:gd name="connsiteY5-264" fmla="*/ 30718 h 272180"/>
                  <a:gd name="connsiteX6-265" fmla="*/ 421016 w 616144"/>
                  <a:gd name="connsiteY6-266" fmla="*/ 4048 h 272180"/>
                  <a:gd name="connsiteX7-267" fmla="*/ 516266 w 616144"/>
                  <a:gd name="connsiteY7-268" fmla="*/ 84058 h 272180"/>
                  <a:gd name="connsiteX8-269" fmla="*/ 567701 w 616144"/>
                  <a:gd name="connsiteY8-270" fmla="*/ 97393 h 272180"/>
                  <a:gd name="connsiteX9-271" fmla="*/ 569606 w 616144"/>
                  <a:gd name="connsiteY9-272" fmla="*/ 122158 h 272180"/>
                  <a:gd name="connsiteX10-273" fmla="*/ 613421 w 616144"/>
                  <a:gd name="connsiteY10-274" fmla="*/ 146923 h 272180"/>
                  <a:gd name="connsiteX11-275" fmla="*/ 607706 w 616144"/>
                  <a:gd name="connsiteY11-276" fmla="*/ 190738 h 272180"/>
                  <a:gd name="connsiteX12-277" fmla="*/ 603896 w 616144"/>
                  <a:gd name="connsiteY12-278" fmla="*/ 219313 h 272180"/>
                  <a:gd name="connsiteX13-279" fmla="*/ 451496 w 616144"/>
                  <a:gd name="connsiteY13-280" fmla="*/ 266938 h 272180"/>
                  <a:gd name="connsiteX14-281" fmla="*/ 285761 w 616144"/>
                  <a:gd name="connsiteY14-282" fmla="*/ 270748 h 272180"/>
                  <a:gd name="connsiteX15-283" fmla="*/ 148601 w 616144"/>
                  <a:gd name="connsiteY15-284" fmla="*/ 265033 h 272180"/>
                  <a:gd name="connsiteX16-285" fmla="*/ 51446 w 616144"/>
                  <a:gd name="connsiteY16-286" fmla="*/ 238363 h 272180"/>
                  <a:gd name="connsiteX17-287" fmla="*/ 11 w 616144"/>
                  <a:gd name="connsiteY17-288" fmla="*/ 192643 h 272180"/>
                  <a:gd name="connsiteX0-289" fmla="*/ 18962 w 568420"/>
                  <a:gd name="connsiteY0-290" fmla="*/ 188833 h 272180"/>
                  <a:gd name="connsiteX1-291" fmla="*/ 7532 w 568420"/>
                  <a:gd name="connsiteY1-292" fmla="*/ 85963 h 272180"/>
                  <a:gd name="connsiteX2-293" fmla="*/ 53252 w 568420"/>
                  <a:gd name="connsiteY2-294" fmla="*/ 93583 h 272180"/>
                  <a:gd name="connsiteX3-295" fmla="*/ 135167 w 568420"/>
                  <a:gd name="connsiteY3-296" fmla="*/ 9763 h 272180"/>
                  <a:gd name="connsiteX4-297" fmla="*/ 270422 w 568420"/>
                  <a:gd name="connsiteY4-298" fmla="*/ 4048 h 272180"/>
                  <a:gd name="connsiteX5-299" fmla="*/ 302807 w 568420"/>
                  <a:gd name="connsiteY5-300" fmla="*/ 30718 h 272180"/>
                  <a:gd name="connsiteX6-301" fmla="*/ 373292 w 568420"/>
                  <a:gd name="connsiteY6-302" fmla="*/ 4048 h 272180"/>
                  <a:gd name="connsiteX7-303" fmla="*/ 468542 w 568420"/>
                  <a:gd name="connsiteY7-304" fmla="*/ 84058 h 272180"/>
                  <a:gd name="connsiteX8-305" fmla="*/ 519977 w 568420"/>
                  <a:gd name="connsiteY8-306" fmla="*/ 97393 h 272180"/>
                  <a:gd name="connsiteX9-307" fmla="*/ 521882 w 568420"/>
                  <a:gd name="connsiteY9-308" fmla="*/ 122158 h 272180"/>
                  <a:gd name="connsiteX10-309" fmla="*/ 565697 w 568420"/>
                  <a:gd name="connsiteY10-310" fmla="*/ 146923 h 272180"/>
                  <a:gd name="connsiteX11-311" fmla="*/ 559982 w 568420"/>
                  <a:gd name="connsiteY11-312" fmla="*/ 190738 h 272180"/>
                  <a:gd name="connsiteX12-313" fmla="*/ 556172 w 568420"/>
                  <a:gd name="connsiteY12-314" fmla="*/ 219313 h 272180"/>
                  <a:gd name="connsiteX13-315" fmla="*/ 403772 w 568420"/>
                  <a:gd name="connsiteY13-316" fmla="*/ 266938 h 272180"/>
                  <a:gd name="connsiteX14-317" fmla="*/ 238037 w 568420"/>
                  <a:gd name="connsiteY14-318" fmla="*/ 270748 h 272180"/>
                  <a:gd name="connsiteX15-319" fmla="*/ 100877 w 568420"/>
                  <a:gd name="connsiteY15-320" fmla="*/ 265033 h 272180"/>
                  <a:gd name="connsiteX16-321" fmla="*/ 3722 w 568420"/>
                  <a:gd name="connsiteY16-322" fmla="*/ 238363 h 272180"/>
                  <a:gd name="connsiteX17-323" fmla="*/ 18962 w 568420"/>
                  <a:gd name="connsiteY17-324" fmla="*/ 188833 h 272180"/>
                  <a:gd name="connsiteX0-325" fmla="*/ 9 w 619952"/>
                  <a:gd name="connsiteY0-326" fmla="*/ 204073 h 272180"/>
                  <a:gd name="connsiteX1-327" fmla="*/ 59064 w 619952"/>
                  <a:gd name="connsiteY1-328" fmla="*/ 85963 h 272180"/>
                  <a:gd name="connsiteX2-329" fmla="*/ 104784 w 619952"/>
                  <a:gd name="connsiteY2-330" fmla="*/ 93583 h 272180"/>
                  <a:gd name="connsiteX3-331" fmla="*/ 186699 w 619952"/>
                  <a:gd name="connsiteY3-332" fmla="*/ 9763 h 272180"/>
                  <a:gd name="connsiteX4-333" fmla="*/ 321954 w 619952"/>
                  <a:gd name="connsiteY4-334" fmla="*/ 4048 h 272180"/>
                  <a:gd name="connsiteX5-335" fmla="*/ 354339 w 619952"/>
                  <a:gd name="connsiteY5-336" fmla="*/ 30718 h 272180"/>
                  <a:gd name="connsiteX6-337" fmla="*/ 424824 w 619952"/>
                  <a:gd name="connsiteY6-338" fmla="*/ 4048 h 272180"/>
                  <a:gd name="connsiteX7-339" fmla="*/ 520074 w 619952"/>
                  <a:gd name="connsiteY7-340" fmla="*/ 84058 h 272180"/>
                  <a:gd name="connsiteX8-341" fmla="*/ 571509 w 619952"/>
                  <a:gd name="connsiteY8-342" fmla="*/ 97393 h 272180"/>
                  <a:gd name="connsiteX9-343" fmla="*/ 573414 w 619952"/>
                  <a:gd name="connsiteY9-344" fmla="*/ 122158 h 272180"/>
                  <a:gd name="connsiteX10-345" fmla="*/ 617229 w 619952"/>
                  <a:gd name="connsiteY10-346" fmla="*/ 146923 h 272180"/>
                  <a:gd name="connsiteX11-347" fmla="*/ 611514 w 619952"/>
                  <a:gd name="connsiteY11-348" fmla="*/ 190738 h 272180"/>
                  <a:gd name="connsiteX12-349" fmla="*/ 607704 w 619952"/>
                  <a:gd name="connsiteY12-350" fmla="*/ 219313 h 272180"/>
                  <a:gd name="connsiteX13-351" fmla="*/ 455304 w 619952"/>
                  <a:gd name="connsiteY13-352" fmla="*/ 266938 h 272180"/>
                  <a:gd name="connsiteX14-353" fmla="*/ 289569 w 619952"/>
                  <a:gd name="connsiteY14-354" fmla="*/ 270748 h 272180"/>
                  <a:gd name="connsiteX15-355" fmla="*/ 152409 w 619952"/>
                  <a:gd name="connsiteY15-356" fmla="*/ 265033 h 272180"/>
                  <a:gd name="connsiteX16-357" fmla="*/ 55254 w 619952"/>
                  <a:gd name="connsiteY16-358" fmla="*/ 238363 h 272180"/>
                  <a:gd name="connsiteX17-359" fmla="*/ 9 w 619952"/>
                  <a:gd name="connsiteY17-360" fmla="*/ 204073 h 272180"/>
                  <a:gd name="connsiteX0-361" fmla="*/ 9 w 619952"/>
                  <a:gd name="connsiteY0-362" fmla="*/ 204073 h 272180"/>
                  <a:gd name="connsiteX1-363" fmla="*/ 59064 w 619952"/>
                  <a:gd name="connsiteY1-364" fmla="*/ 85963 h 272180"/>
                  <a:gd name="connsiteX2-365" fmla="*/ 104784 w 619952"/>
                  <a:gd name="connsiteY2-366" fmla="*/ 93583 h 272180"/>
                  <a:gd name="connsiteX3-367" fmla="*/ 186699 w 619952"/>
                  <a:gd name="connsiteY3-368" fmla="*/ 9763 h 272180"/>
                  <a:gd name="connsiteX4-369" fmla="*/ 321954 w 619952"/>
                  <a:gd name="connsiteY4-370" fmla="*/ 4048 h 272180"/>
                  <a:gd name="connsiteX5-371" fmla="*/ 354339 w 619952"/>
                  <a:gd name="connsiteY5-372" fmla="*/ 30718 h 272180"/>
                  <a:gd name="connsiteX6-373" fmla="*/ 424824 w 619952"/>
                  <a:gd name="connsiteY6-374" fmla="*/ 4048 h 272180"/>
                  <a:gd name="connsiteX7-375" fmla="*/ 520074 w 619952"/>
                  <a:gd name="connsiteY7-376" fmla="*/ 84058 h 272180"/>
                  <a:gd name="connsiteX8-377" fmla="*/ 571509 w 619952"/>
                  <a:gd name="connsiteY8-378" fmla="*/ 97393 h 272180"/>
                  <a:gd name="connsiteX9-379" fmla="*/ 573414 w 619952"/>
                  <a:gd name="connsiteY9-380" fmla="*/ 122158 h 272180"/>
                  <a:gd name="connsiteX10-381" fmla="*/ 617229 w 619952"/>
                  <a:gd name="connsiteY10-382" fmla="*/ 146923 h 272180"/>
                  <a:gd name="connsiteX11-383" fmla="*/ 611514 w 619952"/>
                  <a:gd name="connsiteY11-384" fmla="*/ 190738 h 272180"/>
                  <a:gd name="connsiteX12-385" fmla="*/ 607704 w 619952"/>
                  <a:gd name="connsiteY12-386" fmla="*/ 219313 h 272180"/>
                  <a:gd name="connsiteX13-387" fmla="*/ 455304 w 619952"/>
                  <a:gd name="connsiteY13-388" fmla="*/ 266938 h 272180"/>
                  <a:gd name="connsiteX14-389" fmla="*/ 289569 w 619952"/>
                  <a:gd name="connsiteY14-390" fmla="*/ 270748 h 272180"/>
                  <a:gd name="connsiteX15-391" fmla="*/ 152409 w 619952"/>
                  <a:gd name="connsiteY15-392" fmla="*/ 265033 h 272180"/>
                  <a:gd name="connsiteX16-393" fmla="*/ 55254 w 619952"/>
                  <a:gd name="connsiteY16-394" fmla="*/ 244078 h 272180"/>
                  <a:gd name="connsiteX17-395" fmla="*/ 9 w 619952"/>
                  <a:gd name="connsiteY17-396" fmla="*/ 204073 h 272180"/>
                  <a:gd name="connsiteX0-397" fmla="*/ 175 w 620118"/>
                  <a:gd name="connsiteY0-398" fmla="*/ 204073 h 272180"/>
                  <a:gd name="connsiteX1-399" fmla="*/ 72565 w 620118"/>
                  <a:gd name="connsiteY1-400" fmla="*/ 89773 h 272180"/>
                  <a:gd name="connsiteX2-401" fmla="*/ 104950 w 620118"/>
                  <a:gd name="connsiteY2-402" fmla="*/ 93583 h 272180"/>
                  <a:gd name="connsiteX3-403" fmla="*/ 186865 w 620118"/>
                  <a:gd name="connsiteY3-404" fmla="*/ 9763 h 272180"/>
                  <a:gd name="connsiteX4-405" fmla="*/ 322120 w 620118"/>
                  <a:gd name="connsiteY4-406" fmla="*/ 4048 h 272180"/>
                  <a:gd name="connsiteX5-407" fmla="*/ 354505 w 620118"/>
                  <a:gd name="connsiteY5-408" fmla="*/ 30718 h 272180"/>
                  <a:gd name="connsiteX6-409" fmla="*/ 424990 w 620118"/>
                  <a:gd name="connsiteY6-410" fmla="*/ 4048 h 272180"/>
                  <a:gd name="connsiteX7-411" fmla="*/ 520240 w 620118"/>
                  <a:gd name="connsiteY7-412" fmla="*/ 84058 h 272180"/>
                  <a:gd name="connsiteX8-413" fmla="*/ 571675 w 620118"/>
                  <a:gd name="connsiteY8-414" fmla="*/ 97393 h 272180"/>
                  <a:gd name="connsiteX9-415" fmla="*/ 573580 w 620118"/>
                  <a:gd name="connsiteY9-416" fmla="*/ 122158 h 272180"/>
                  <a:gd name="connsiteX10-417" fmla="*/ 617395 w 620118"/>
                  <a:gd name="connsiteY10-418" fmla="*/ 146923 h 272180"/>
                  <a:gd name="connsiteX11-419" fmla="*/ 611680 w 620118"/>
                  <a:gd name="connsiteY11-420" fmla="*/ 190738 h 272180"/>
                  <a:gd name="connsiteX12-421" fmla="*/ 607870 w 620118"/>
                  <a:gd name="connsiteY12-422" fmla="*/ 219313 h 272180"/>
                  <a:gd name="connsiteX13-423" fmla="*/ 455470 w 620118"/>
                  <a:gd name="connsiteY13-424" fmla="*/ 266938 h 272180"/>
                  <a:gd name="connsiteX14-425" fmla="*/ 289735 w 620118"/>
                  <a:gd name="connsiteY14-426" fmla="*/ 270748 h 272180"/>
                  <a:gd name="connsiteX15-427" fmla="*/ 152575 w 620118"/>
                  <a:gd name="connsiteY15-428" fmla="*/ 265033 h 272180"/>
                  <a:gd name="connsiteX16-429" fmla="*/ 55420 w 620118"/>
                  <a:gd name="connsiteY16-430" fmla="*/ 244078 h 272180"/>
                  <a:gd name="connsiteX17-431" fmla="*/ 175 w 620118"/>
                  <a:gd name="connsiteY17-432" fmla="*/ 204073 h 272180"/>
                  <a:gd name="connsiteX0-433" fmla="*/ 22 w 619965"/>
                  <a:gd name="connsiteY0-434" fmla="*/ 204073 h 272180"/>
                  <a:gd name="connsiteX1-435" fmla="*/ 60982 w 619965"/>
                  <a:gd name="connsiteY1-436" fmla="*/ 89773 h 272180"/>
                  <a:gd name="connsiteX2-437" fmla="*/ 104797 w 619965"/>
                  <a:gd name="connsiteY2-438" fmla="*/ 93583 h 272180"/>
                  <a:gd name="connsiteX3-439" fmla="*/ 186712 w 619965"/>
                  <a:gd name="connsiteY3-440" fmla="*/ 9763 h 272180"/>
                  <a:gd name="connsiteX4-441" fmla="*/ 321967 w 619965"/>
                  <a:gd name="connsiteY4-442" fmla="*/ 4048 h 272180"/>
                  <a:gd name="connsiteX5-443" fmla="*/ 354352 w 619965"/>
                  <a:gd name="connsiteY5-444" fmla="*/ 30718 h 272180"/>
                  <a:gd name="connsiteX6-445" fmla="*/ 424837 w 619965"/>
                  <a:gd name="connsiteY6-446" fmla="*/ 4048 h 272180"/>
                  <a:gd name="connsiteX7-447" fmla="*/ 520087 w 619965"/>
                  <a:gd name="connsiteY7-448" fmla="*/ 84058 h 272180"/>
                  <a:gd name="connsiteX8-449" fmla="*/ 571522 w 619965"/>
                  <a:gd name="connsiteY8-450" fmla="*/ 97393 h 272180"/>
                  <a:gd name="connsiteX9-451" fmla="*/ 573427 w 619965"/>
                  <a:gd name="connsiteY9-452" fmla="*/ 122158 h 272180"/>
                  <a:gd name="connsiteX10-453" fmla="*/ 617242 w 619965"/>
                  <a:gd name="connsiteY10-454" fmla="*/ 146923 h 272180"/>
                  <a:gd name="connsiteX11-455" fmla="*/ 611527 w 619965"/>
                  <a:gd name="connsiteY11-456" fmla="*/ 190738 h 272180"/>
                  <a:gd name="connsiteX12-457" fmla="*/ 607717 w 619965"/>
                  <a:gd name="connsiteY12-458" fmla="*/ 219313 h 272180"/>
                  <a:gd name="connsiteX13-459" fmla="*/ 455317 w 619965"/>
                  <a:gd name="connsiteY13-460" fmla="*/ 266938 h 272180"/>
                  <a:gd name="connsiteX14-461" fmla="*/ 289582 w 619965"/>
                  <a:gd name="connsiteY14-462" fmla="*/ 270748 h 272180"/>
                  <a:gd name="connsiteX15-463" fmla="*/ 152422 w 619965"/>
                  <a:gd name="connsiteY15-464" fmla="*/ 265033 h 272180"/>
                  <a:gd name="connsiteX16-465" fmla="*/ 55267 w 619965"/>
                  <a:gd name="connsiteY16-466" fmla="*/ 244078 h 272180"/>
                  <a:gd name="connsiteX17-467" fmla="*/ 22 w 619965"/>
                  <a:gd name="connsiteY17-468" fmla="*/ 204073 h 2721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/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-1" fmla="*/ 3528 w 186408"/>
                  <a:gd name="connsiteY0-2" fmla="*/ 91023 h 91023"/>
                  <a:gd name="connsiteX1-3" fmla="*/ 5433 w 186408"/>
                  <a:gd name="connsiteY1-4" fmla="*/ 39588 h 91023"/>
                  <a:gd name="connsiteX2-5" fmla="*/ 54963 w 186408"/>
                  <a:gd name="connsiteY2-6" fmla="*/ 45303 h 91023"/>
                  <a:gd name="connsiteX3-7" fmla="*/ 62583 w 186408"/>
                  <a:gd name="connsiteY3-8" fmla="*/ 1488 h 91023"/>
                  <a:gd name="connsiteX4-9" fmla="*/ 94968 w 186408"/>
                  <a:gd name="connsiteY4-10" fmla="*/ 11013 h 91023"/>
                  <a:gd name="connsiteX5-11" fmla="*/ 125448 w 186408"/>
                  <a:gd name="connsiteY5-12" fmla="*/ 18633 h 91023"/>
                  <a:gd name="connsiteX6-13" fmla="*/ 186408 w 186408"/>
                  <a:gd name="connsiteY6-14" fmla="*/ 62448 h 91023"/>
                  <a:gd name="connsiteX0-15" fmla="*/ 3528 w 159738"/>
                  <a:gd name="connsiteY0-16" fmla="*/ 91023 h 91023"/>
                  <a:gd name="connsiteX1-17" fmla="*/ 5433 w 159738"/>
                  <a:gd name="connsiteY1-18" fmla="*/ 39588 h 91023"/>
                  <a:gd name="connsiteX2-19" fmla="*/ 54963 w 159738"/>
                  <a:gd name="connsiteY2-20" fmla="*/ 45303 h 91023"/>
                  <a:gd name="connsiteX3-21" fmla="*/ 62583 w 159738"/>
                  <a:gd name="connsiteY3-22" fmla="*/ 1488 h 91023"/>
                  <a:gd name="connsiteX4-23" fmla="*/ 94968 w 159738"/>
                  <a:gd name="connsiteY4-24" fmla="*/ 11013 h 91023"/>
                  <a:gd name="connsiteX5-25" fmla="*/ 125448 w 159738"/>
                  <a:gd name="connsiteY5-26" fmla="*/ 18633 h 91023"/>
                  <a:gd name="connsiteX6-27" fmla="*/ 159738 w 159738"/>
                  <a:gd name="connsiteY6-28" fmla="*/ 31968 h 91023"/>
                  <a:gd name="connsiteX0-29" fmla="*/ 3528 w 159738"/>
                  <a:gd name="connsiteY0-30" fmla="*/ 102330 h 102330"/>
                  <a:gd name="connsiteX1-31" fmla="*/ 5433 w 159738"/>
                  <a:gd name="connsiteY1-32" fmla="*/ 50895 h 102330"/>
                  <a:gd name="connsiteX2-33" fmla="*/ 54963 w 159738"/>
                  <a:gd name="connsiteY2-34" fmla="*/ 56610 h 102330"/>
                  <a:gd name="connsiteX3-35" fmla="*/ 62583 w 159738"/>
                  <a:gd name="connsiteY3-36" fmla="*/ 12795 h 102330"/>
                  <a:gd name="connsiteX4-37" fmla="*/ 94968 w 159738"/>
                  <a:gd name="connsiteY4-38" fmla="*/ 22320 h 102330"/>
                  <a:gd name="connsiteX5-39" fmla="*/ 131163 w 159738"/>
                  <a:gd name="connsiteY5-40" fmla="*/ 1365 h 102330"/>
                  <a:gd name="connsiteX6-41" fmla="*/ 159738 w 159738"/>
                  <a:gd name="connsiteY6-42" fmla="*/ 43275 h 102330"/>
                  <a:gd name="connsiteX0-43" fmla="*/ 3158 w 159368"/>
                  <a:gd name="connsiteY0-44" fmla="*/ 102330 h 102330"/>
                  <a:gd name="connsiteX1-45" fmla="*/ 5063 w 159368"/>
                  <a:gd name="connsiteY1-46" fmla="*/ 50895 h 102330"/>
                  <a:gd name="connsiteX2-47" fmla="*/ 48878 w 159368"/>
                  <a:gd name="connsiteY2-48" fmla="*/ 33750 h 102330"/>
                  <a:gd name="connsiteX3-49" fmla="*/ 62213 w 159368"/>
                  <a:gd name="connsiteY3-50" fmla="*/ 12795 h 102330"/>
                  <a:gd name="connsiteX4-51" fmla="*/ 94598 w 159368"/>
                  <a:gd name="connsiteY4-52" fmla="*/ 22320 h 102330"/>
                  <a:gd name="connsiteX5-53" fmla="*/ 130793 w 159368"/>
                  <a:gd name="connsiteY5-54" fmla="*/ 1365 h 102330"/>
                  <a:gd name="connsiteX6-55" fmla="*/ 159368 w 159368"/>
                  <a:gd name="connsiteY6-56" fmla="*/ 43275 h 102330"/>
                  <a:gd name="connsiteX0-57" fmla="*/ 638 w 172088"/>
                  <a:gd name="connsiteY0-58" fmla="*/ 85185 h 85185"/>
                  <a:gd name="connsiteX1-59" fmla="*/ 17783 w 172088"/>
                  <a:gd name="connsiteY1-60" fmla="*/ 50895 h 85185"/>
                  <a:gd name="connsiteX2-61" fmla="*/ 61598 w 172088"/>
                  <a:gd name="connsiteY2-62" fmla="*/ 33750 h 85185"/>
                  <a:gd name="connsiteX3-63" fmla="*/ 74933 w 172088"/>
                  <a:gd name="connsiteY3-64" fmla="*/ 12795 h 85185"/>
                  <a:gd name="connsiteX4-65" fmla="*/ 107318 w 172088"/>
                  <a:gd name="connsiteY4-66" fmla="*/ 22320 h 85185"/>
                  <a:gd name="connsiteX5-67" fmla="*/ 143513 w 172088"/>
                  <a:gd name="connsiteY5-68" fmla="*/ 1365 h 85185"/>
                  <a:gd name="connsiteX6-69" fmla="*/ 172088 w 172088"/>
                  <a:gd name="connsiteY6-70" fmla="*/ 43275 h 851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/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/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/>
              <p:cNvCxnSpPr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/>
              <p:cNvCxnSpPr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/>
              <p:cNvCxnSpPr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/>
              <p:cNvCxnSpPr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/>
              <p:cNvCxnSpPr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/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/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/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/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/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/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/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/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/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/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/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/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/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/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/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/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-1" fmla="*/ 55568 w 885355"/>
                  <a:gd name="connsiteY0-2" fmla="*/ 1518638 h 1665384"/>
                  <a:gd name="connsiteX1-3" fmla="*/ 355805 w 885355"/>
                  <a:gd name="connsiteY1-4" fmla="*/ 1179236 h 1665384"/>
                  <a:gd name="connsiteX2-5" fmla="*/ 492448 w 885355"/>
                  <a:gd name="connsiteY2-6" fmla="*/ 614398 h 1665384"/>
                  <a:gd name="connsiteX3-7" fmla="*/ 451808 w 885355"/>
                  <a:gd name="connsiteY3-8" fmla="*/ 157198 h 1665384"/>
                  <a:gd name="connsiteX4-9" fmla="*/ 776928 w 885355"/>
                  <a:gd name="connsiteY4-10" fmla="*/ 14958 h 1665384"/>
                  <a:gd name="connsiteX5-11" fmla="*/ 878528 w 885355"/>
                  <a:gd name="connsiteY5-12" fmla="*/ 472158 h 1665384"/>
                  <a:gd name="connsiteX6-13" fmla="*/ 614368 w 885355"/>
                  <a:gd name="connsiteY6-14" fmla="*/ 1213838 h 1665384"/>
                  <a:gd name="connsiteX7-15" fmla="*/ 55568 w 885355"/>
                  <a:gd name="connsiteY7-16" fmla="*/ 1650718 h 1665384"/>
                  <a:gd name="connsiteX8-17" fmla="*/ 55568 w 885355"/>
                  <a:gd name="connsiteY8-18" fmla="*/ 1518638 h 16653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/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/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/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-1" fmla="*/ 0 w 232966"/>
                  <a:gd name="connsiteY0-2" fmla="*/ 263371 h 268229"/>
                  <a:gd name="connsiteX1-3" fmla="*/ 116483 w 232966"/>
                  <a:gd name="connsiteY1-4" fmla="*/ 0 h 268229"/>
                  <a:gd name="connsiteX2-5" fmla="*/ 232966 w 232966"/>
                  <a:gd name="connsiteY2-6" fmla="*/ 263371 h 268229"/>
                  <a:gd name="connsiteX3-7" fmla="*/ 126969 w 232966"/>
                  <a:gd name="connsiteY3-8" fmla="*/ 268229 h 268229"/>
                  <a:gd name="connsiteX4" fmla="*/ 0 w 232966"/>
                  <a:gd name="connsiteY4" fmla="*/ 263371 h 268229"/>
                  <a:gd name="connsiteX0-9" fmla="*/ 0 w 232966"/>
                  <a:gd name="connsiteY0-10" fmla="*/ 263371 h 278376"/>
                  <a:gd name="connsiteX1-11" fmla="*/ 116483 w 232966"/>
                  <a:gd name="connsiteY1-12" fmla="*/ 0 h 278376"/>
                  <a:gd name="connsiteX2-13" fmla="*/ 232966 w 232966"/>
                  <a:gd name="connsiteY2-14" fmla="*/ 263371 h 278376"/>
                  <a:gd name="connsiteX3-15" fmla="*/ 134923 w 232966"/>
                  <a:gd name="connsiteY3-16" fmla="*/ 278377 h 278376"/>
                  <a:gd name="connsiteX4-17" fmla="*/ 0 w 232966"/>
                  <a:gd name="connsiteY4-18" fmla="*/ 263371 h 278376"/>
                  <a:gd name="connsiteX0-19" fmla="*/ 0 w 235617"/>
                  <a:gd name="connsiteY0-20" fmla="*/ 263371 h 278377"/>
                  <a:gd name="connsiteX1-21" fmla="*/ 116483 w 235617"/>
                  <a:gd name="connsiteY1-22" fmla="*/ 0 h 278377"/>
                  <a:gd name="connsiteX2-23" fmla="*/ 235617 w 235617"/>
                  <a:gd name="connsiteY2-24" fmla="*/ 266754 h 278377"/>
                  <a:gd name="connsiteX3-25" fmla="*/ 134923 w 235617"/>
                  <a:gd name="connsiteY3-26" fmla="*/ 278377 h 278377"/>
                  <a:gd name="connsiteX4-27" fmla="*/ 0 w 235617"/>
                  <a:gd name="connsiteY4-28" fmla="*/ 263371 h 27837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17" y="connsiteY4-18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/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/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1" action="ppaction://hlinksldjump"/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/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/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-1" fmla="*/ 0 w 207919"/>
                      <a:gd name="connsiteY0-2" fmla="*/ 334027 h 337820"/>
                      <a:gd name="connsiteX1-3" fmla="*/ 103779 w 207919"/>
                      <a:gd name="connsiteY1-4" fmla="*/ 0 h 337820"/>
                      <a:gd name="connsiteX2-5" fmla="*/ 207919 w 207919"/>
                      <a:gd name="connsiteY2-6" fmla="*/ 337820 h 337820"/>
                      <a:gd name="connsiteX3-7" fmla="*/ 0 w 207919"/>
                      <a:gd name="connsiteY3-8" fmla="*/ 334027 h 337820"/>
                      <a:gd name="connsiteX0-9" fmla="*/ 0 w 207919"/>
                      <a:gd name="connsiteY0-10" fmla="*/ 334027 h 343438"/>
                      <a:gd name="connsiteX1-11" fmla="*/ 103779 w 207919"/>
                      <a:gd name="connsiteY1-12" fmla="*/ 0 h 343438"/>
                      <a:gd name="connsiteX2-13" fmla="*/ 207919 w 207919"/>
                      <a:gd name="connsiteY2-14" fmla="*/ 337820 h 343438"/>
                      <a:gd name="connsiteX3-15" fmla="*/ 128002 w 207919"/>
                      <a:gd name="connsiteY3-16" fmla="*/ 343438 h 343438"/>
                      <a:gd name="connsiteX4" fmla="*/ 0 w 207919"/>
                      <a:gd name="connsiteY4" fmla="*/ 334027 h 343438"/>
                      <a:gd name="connsiteX0-17" fmla="*/ 0 w 207919"/>
                      <a:gd name="connsiteY0-18" fmla="*/ 334027 h 343438"/>
                      <a:gd name="connsiteX1-19" fmla="*/ 103779 w 207919"/>
                      <a:gd name="connsiteY1-20" fmla="*/ 0 h 343438"/>
                      <a:gd name="connsiteX2-21" fmla="*/ 207919 w 207919"/>
                      <a:gd name="connsiteY2-22" fmla="*/ 337820 h 343438"/>
                      <a:gd name="connsiteX3-23" fmla="*/ 128002 w 207919"/>
                      <a:gd name="connsiteY3-24" fmla="*/ 343438 h 343438"/>
                      <a:gd name="connsiteX4-25" fmla="*/ 0 w 207919"/>
                      <a:gd name="connsiteY4-26" fmla="*/ 334027 h 343438"/>
                      <a:gd name="connsiteX0-27" fmla="*/ 0 w 207919"/>
                      <a:gd name="connsiteY0-28" fmla="*/ 334027 h 344764"/>
                      <a:gd name="connsiteX1-29" fmla="*/ 103779 w 207919"/>
                      <a:gd name="connsiteY1-30" fmla="*/ 0 h 344764"/>
                      <a:gd name="connsiteX2-31" fmla="*/ 207919 w 207919"/>
                      <a:gd name="connsiteY2-32" fmla="*/ 337820 h 344764"/>
                      <a:gd name="connsiteX3-33" fmla="*/ 115118 w 207919"/>
                      <a:gd name="connsiteY3-34" fmla="*/ 344764 h 344764"/>
                      <a:gd name="connsiteX4-35" fmla="*/ 0 w 207919"/>
                      <a:gd name="connsiteY4-36" fmla="*/ 334027 h 344764"/>
                      <a:gd name="connsiteX0-37" fmla="*/ 0 w 213458"/>
                      <a:gd name="connsiteY0-38" fmla="*/ 338604 h 344764"/>
                      <a:gd name="connsiteX1-39" fmla="*/ 109318 w 213458"/>
                      <a:gd name="connsiteY1-40" fmla="*/ 0 h 344764"/>
                      <a:gd name="connsiteX2-41" fmla="*/ 213458 w 213458"/>
                      <a:gd name="connsiteY2-42" fmla="*/ 337820 h 344764"/>
                      <a:gd name="connsiteX3-43" fmla="*/ 120657 w 213458"/>
                      <a:gd name="connsiteY3-44" fmla="*/ 344764 h 344764"/>
                      <a:gd name="connsiteX4-45" fmla="*/ 0 w 213458"/>
                      <a:gd name="connsiteY4-46" fmla="*/ 338604 h 344764"/>
                      <a:gd name="connsiteX0-47" fmla="*/ 0 w 215266"/>
                      <a:gd name="connsiteY0-48" fmla="*/ 338604 h 345773"/>
                      <a:gd name="connsiteX1-49" fmla="*/ 109318 w 215266"/>
                      <a:gd name="connsiteY1-50" fmla="*/ 0 h 345773"/>
                      <a:gd name="connsiteX2-51" fmla="*/ 215266 w 215266"/>
                      <a:gd name="connsiteY2-52" fmla="*/ 345646 h 345773"/>
                      <a:gd name="connsiteX3-53" fmla="*/ 120657 w 215266"/>
                      <a:gd name="connsiteY3-54" fmla="*/ 344764 h 345773"/>
                      <a:gd name="connsiteX4-55" fmla="*/ 0 w 215266"/>
                      <a:gd name="connsiteY4-56" fmla="*/ 338604 h 34577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/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-1" fmla="*/ 0 w 147817"/>
                      <a:gd name="connsiteY0-2" fmla="*/ 241400 h 241400"/>
                      <a:gd name="connsiteX1-3" fmla="*/ 76167 w 147817"/>
                      <a:gd name="connsiteY1-4" fmla="*/ 0 h 241400"/>
                      <a:gd name="connsiteX2-5" fmla="*/ 147817 w 147817"/>
                      <a:gd name="connsiteY2-6" fmla="*/ 220938 h 241400"/>
                      <a:gd name="connsiteX3-7" fmla="*/ 0 w 147817"/>
                      <a:gd name="connsiteY3-8" fmla="*/ 241400 h 241400"/>
                      <a:gd name="connsiteX0-9" fmla="*/ 0 w 147817"/>
                      <a:gd name="connsiteY0-10" fmla="*/ 241400 h 241400"/>
                      <a:gd name="connsiteX1-11" fmla="*/ 76167 w 147817"/>
                      <a:gd name="connsiteY1-12" fmla="*/ 0 h 241400"/>
                      <a:gd name="connsiteX2-13" fmla="*/ 147817 w 147817"/>
                      <a:gd name="connsiteY2-14" fmla="*/ 220938 h 241400"/>
                      <a:gd name="connsiteX3-15" fmla="*/ 93041 w 147817"/>
                      <a:gd name="connsiteY3-16" fmla="*/ 237777 h 241400"/>
                      <a:gd name="connsiteX4" fmla="*/ 0 w 147817"/>
                      <a:gd name="connsiteY4" fmla="*/ 241400 h 241400"/>
                      <a:gd name="connsiteX0-17" fmla="*/ 0 w 157448"/>
                      <a:gd name="connsiteY0-18" fmla="*/ 249678 h 249678"/>
                      <a:gd name="connsiteX1-19" fmla="*/ 85798 w 157448"/>
                      <a:gd name="connsiteY1-20" fmla="*/ 0 h 249678"/>
                      <a:gd name="connsiteX2-21" fmla="*/ 157448 w 157448"/>
                      <a:gd name="connsiteY2-22" fmla="*/ 220938 h 249678"/>
                      <a:gd name="connsiteX3-23" fmla="*/ 102672 w 157448"/>
                      <a:gd name="connsiteY3-24" fmla="*/ 237777 h 249678"/>
                      <a:gd name="connsiteX4-25" fmla="*/ 0 w 157448"/>
                      <a:gd name="connsiteY4-26" fmla="*/ 249678 h 249678"/>
                      <a:gd name="connsiteX0-27" fmla="*/ 0 w 152521"/>
                      <a:gd name="connsiteY0-28" fmla="*/ 227356 h 237777"/>
                      <a:gd name="connsiteX1-29" fmla="*/ 80871 w 152521"/>
                      <a:gd name="connsiteY1-30" fmla="*/ 0 h 237777"/>
                      <a:gd name="connsiteX2-31" fmla="*/ 152521 w 152521"/>
                      <a:gd name="connsiteY2-32" fmla="*/ 220938 h 237777"/>
                      <a:gd name="connsiteX3-33" fmla="*/ 97745 w 152521"/>
                      <a:gd name="connsiteY3-34" fmla="*/ 237777 h 237777"/>
                      <a:gd name="connsiteX4-35" fmla="*/ 0 w 152521"/>
                      <a:gd name="connsiteY4-36" fmla="*/ 227356 h 237777"/>
                      <a:gd name="connsiteX0-37" fmla="*/ 0 w 152521"/>
                      <a:gd name="connsiteY0-38" fmla="*/ 227356 h 230336"/>
                      <a:gd name="connsiteX1-39" fmla="*/ 80871 w 152521"/>
                      <a:gd name="connsiteY1-40" fmla="*/ 0 h 230336"/>
                      <a:gd name="connsiteX2-41" fmla="*/ 152521 w 152521"/>
                      <a:gd name="connsiteY2-42" fmla="*/ 220938 h 230336"/>
                      <a:gd name="connsiteX3-43" fmla="*/ 99387 w 152521"/>
                      <a:gd name="connsiteY3-44" fmla="*/ 230336 h 230336"/>
                      <a:gd name="connsiteX4-45" fmla="*/ 0 w 152521"/>
                      <a:gd name="connsiteY4-46" fmla="*/ 227356 h 230336"/>
                      <a:gd name="connsiteX0-47" fmla="*/ 0 w 148655"/>
                      <a:gd name="connsiteY0-48" fmla="*/ 233411 h 233411"/>
                      <a:gd name="connsiteX1-49" fmla="*/ 77005 w 148655"/>
                      <a:gd name="connsiteY1-50" fmla="*/ 0 h 233411"/>
                      <a:gd name="connsiteX2-51" fmla="*/ 148655 w 148655"/>
                      <a:gd name="connsiteY2-52" fmla="*/ 220938 h 233411"/>
                      <a:gd name="connsiteX3-53" fmla="*/ 95521 w 148655"/>
                      <a:gd name="connsiteY3-54" fmla="*/ 230336 h 233411"/>
                      <a:gd name="connsiteX4-55" fmla="*/ 0 w 148655"/>
                      <a:gd name="connsiteY4-56" fmla="*/ 233411 h 23341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/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-1" fmla="*/ 0 w 140684"/>
                      <a:gd name="connsiteY0-2" fmla="*/ 235324 h 235324"/>
                      <a:gd name="connsiteX1-3" fmla="*/ 70062 w 140684"/>
                      <a:gd name="connsiteY1-4" fmla="*/ 0 h 235324"/>
                      <a:gd name="connsiteX2-5" fmla="*/ 140684 w 140684"/>
                      <a:gd name="connsiteY2-6" fmla="*/ 229327 h 235324"/>
                      <a:gd name="connsiteX3-7" fmla="*/ 0 w 140684"/>
                      <a:gd name="connsiteY3-8" fmla="*/ 235324 h 235324"/>
                      <a:gd name="connsiteX0-9" fmla="*/ 0 w 146121"/>
                      <a:gd name="connsiteY0-10" fmla="*/ 228765 h 229327"/>
                      <a:gd name="connsiteX1-11" fmla="*/ 75499 w 146121"/>
                      <a:gd name="connsiteY1-12" fmla="*/ 0 h 229327"/>
                      <a:gd name="connsiteX2-13" fmla="*/ 146121 w 146121"/>
                      <a:gd name="connsiteY2-14" fmla="*/ 229327 h 229327"/>
                      <a:gd name="connsiteX3-15" fmla="*/ 0 w 146121"/>
                      <a:gd name="connsiteY3-16" fmla="*/ 228765 h 229327"/>
                      <a:gd name="connsiteX0-17" fmla="*/ 0 w 144798"/>
                      <a:gd name="connsiteY0-18" fmla="*/ 228765 h 234850"/>
                      <a:gd name="connsiteX1-19" fmla="*/ 75499 w 144798"/>
                      <a:gd name="connsiteY1-20" fmla="*/ 0 h 234850"/>
                      <a:gd name="connsiteX2-21" fmla="*/ 144798 w 144798"/>
                      <a:gd name="connsiteY2-22" fmla="*/ 234850 h 234850"/>
                      <a:gd name="connsiteX3-23" fmla="*/ 0 w 144798"/>
                      <a:gd name="connsiteY3-24" fmla="*/ 228765 h 234850"/>
                      <a:gd name="connsiteX0-25" fmla="*/ 0 w 150321"/>
                      <a:gd name="connsiteY0-26" fmla="*/ 227442 h 234850"/>
                      <a:gd name="connsiteX1-27" fmla="*/ 81022 w 150321"/>
                      <a:gd name="connsiteY1-28" fmla="*/ 0 h 234850"/>
                      <a:gd name="connsiteX2-29" fmla="*/ 150321 w 150321"/>
                      <a:gd name="connsiteY2-30" fmla="*/ 234850 h 234850"/>
                      <a:gd name="connsiteX3-31" fmla="*/ 0 w 150321"/>
                      <a:gd name="connsiteY3-32" fmla="*/ 227442 h 234850"/>
                      <a:gd name="connsiteX0-33" fmla="*/ 0 w 149171"/>
                      <a:gd name="connsiteY0-34" fmla="*/ 227442 h 229902"/>
                      <a:gd name="connsiteX1-35" fmla="*/ 81022 w 149171"/>
                      <a:gd name="connsiteY1-36" fmla="*/ 0 h 229902"/>
                      <a:gd name="connsiteX2-37" fmla="*/ 149171 w 149171"/>
                      <a:gd name="connsiteY2-38" fmla="*/ 229902 h 229902"/>
                      <a:gd name="connsiteX3-39" fmla="*/ 0 w 149171"/>
                      <a:gd name="connsiteY3-40" fmla="*/ 227442 h 22990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/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/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-1" fmla="*/ 25979 w 512796"/>
                      <a:gd name="connsiteY0-2" fmla="*/ 45738 h 183163"/>
                      <a:gd name="connsiteX1-3" fmla="*/ 3119 w 512796"/>
                      <a:gd name="connsiteY1-4" fmla="*/ 99078 h 183163"/>
                      <a:gd name="connsiteX2-5" fmla="*/ 86939 w 512796"/>
                      <a:gd name="connsiteY2-6" fmla="*/ 167658 h 183163"/>
                      <a:gd name="connsiteX3-7" fmla="*/ 239339 w 512796"/>
                      <a:gd name="connsiteY3-8" fmla="*/ 99078 h 183163"/>
                      <a:gd name="connsiteX4-9" fmla="*/ 262199 w 512796"/>
                      <a:gd name="connsiteY4-10" fmla="*/ 18 h 183163"/>
                      <a:gd name="connsiteX5-11" fmla="*/ 262188 w 512796"/>
                      <a:gd name="connsiteY5-12" fmla="*/ 107103 h 183163"/>
                      <a:gd name="connsiteX6-13" fmla="*/ 361259 w 512796"/>
                      <a:gd name="connsiteY6-14" fmla="*/ 182898 h 183163"/>
                      <a:gd name="connsiteX7-15" fmla="*/ 506039 w 512796"/>
                      <a:gd name="connsiteY7-16" fmla="*/ 129558 h 183163"/>
                      <a:gd name="connsiteX8-17" fmla="*/ 475559 w 512796"/>
                      <a:gd name="connsiteY8-18" fmla="*/ 60978 h 183163"/>
                      <a:gd name="connsiteX0-19" fmla="*/ 25979 w 505781"/>
                      <a:gd name="connsiteY0-20" fmla="*/ 45738 h 184207"/>
                      <a:gd name="connsiteX1-21" fmla="*/ 3119 w 505781"/>
                      <a:gd name="connsiteY1-22" fmla="*/ 99078 h 184207"/>
                      <a:gd name="connsiteX2-23" fmla="*/ 86939 w 505781"/>
                      <a:gd name="connsiteY2-24" fmla="*/ 167658 h 184207"/>
                      <a:gd name="connsiteX3-25" fmla="*/ 239339 w 505781"/>
                      <a:gd name="connsiteY3-26" fmla="*/ 99078 h 184207"/>
                      <a:gd name="connsiteX4-27" fmla="*/ 262199 w 505781"/>
                      <a:gd name="connsiteY4-28" fmla="*/ 18 h 184207"/>
                      <a:gd name="connsiteX5-29" fmla="*/ 262188 w 505781"/>
                      <a:gd name="connsiteY5-30" fmla="*/ 107103 h 184207"/>
                      <a:gd name="connsiteX6-31" fmla="*/ 361259 w 505781"/>
                      <a:gd name="connsiteY6-32" fmla="*/ 182898 h 184207"/>
                      <a:gd name="connsiteX7-33" fmla="*/ 497419 w 505781"/>
                      <a:gd name="connsiteY7-34" fmla="*/ 148177 h 184207"/>
                      <a:gd name="connsiteX8-35" fmla="*/ 475559 w 505781"/>
                      <a:gd name="connsiteY8-36" fmla="*/ 60978 h 184207"/>
                      <a:gd name="connsiteX0-37" fmla="*/ 27273 w 507075"/>
                      <a:gd name="connsiteY0-38" fmla="*/ 45738 h 184207"/>
                      <a:gd name="connsiteX1-39" fmla="*/ 4413 w 507075"/>
                      <a:gd name="connsiteY1-40" fmla="*/ 99078 h 184207"/>
                      <a:gd name="connsiteX2-41" fmla="*/ 107458 w 507075"/>
                      <a:gd name="connsiteY2-42" fmla="*/ 164864 h 184207"/>
                      <a:gd name="connsiteX3-43" fmla="*/ 240633 w 507075"/>
                      <a:gd name="connsiteY3-44" fmla="*/ 99078 h 184207"/>
                      <a:gd name="connsiteX4-45" fmla="*/ 263493 w 507075"/>
                      <a:gd name="connsiteY4-46" fmla="*/ 18 h 184207"/>
                      <a:gd name="connsiteX5-47" fmla="*/ 263482 w 507075"/>
                      <a:gd name="connsiteY5-48" fmla="*/ 107103 h 184207"/>
                      <a:gd name="connsiteX6-49" fmla="*/ 362553 w 507075"/>
                      <a:gd name="connsiteY6-50" fmla="*/ 182898 h 184207"/>
                      <a:gd name="connsiteX7-51" fmla="*/ 498713 w 507075"/>
                      <a:gd name="connsiteY7-52" fmla="*/ 148177 h 184207"/>
                      <a:gd name="connsiteX8-53" fmla="*/ 476853 w 507075"/>
                      <a:gd name="connsiteY8-54" fmla="*/ 60978 h 184207"/>
                      <a:gd name="connsiteX0-55" fmla="*/ 18837 w 498639"/>
                      <a:gd name="connsiteY0-56" fmla="*/ 45738 h 184207"/>
                      <a:gd name="connsiteX1-57" fmla="*/ 6379 w 498639"/>
                      <a:gd name="connsiteY1-58" fmla="*/ 118708 h 184207"/>
                      <a:gd name="connsiteX2-59" fmla="*/ 99022 w 498639"/>
                      <a:gd name="connsiteY2-60" fmla="*/ 164864 h 184207"/>
                      <a:gd name="connsiteX3-61" fmla="*/ 232197 w 498639"/>
                      <a:gd name="connsiteY3-62" fmla="*/ 99078 h 184207"/>
                      <a:gd name="connsiteX4-63" fmla="*/ 255057 w 498639"/>
                      <a:gd name="connsiteY4-64" fmla="*/ 18 h 184207"/>
                      <a:gd name="connsiteX5-65" fmla="*/ 255046 w 498639"/>
                      <a:gd name="connsiteY5-66" fmla="*/ 107103 h 184207"/>
                      <a:gd name="connsiteX6-67" fmla="*/ 354117 w 498639"/>
                      <a:gd name="connsiteY6-68" fmla="*/ 182898 h 184207"/>
                      <a:gd name="connsiteX7-69" fmla="*/ 490277 w 498639"/>
                      <a:gd name="connsiteY7-70" fmla="*/ 148177 h 184207"/>
                      <a:gd name="connsiteX8-71" fmla="*/ 468417 w 498639"/>
                      <a:gd name="connsiteY8-72" fmla="*/ 60978 h 184207"/>
                      <a:gd name="connsiteX0-73" fmla="*/ 18837 w 490561"/>
                      <a:gd name="connsiteY0-74" fmla="*/ 45738 h 184149"/>
                      <a:gd name="connsiteX1-75" fmla="*/ 6379 w 490561"/>
                      <a:gd name="connsiteY1-76" fmla="*/ 118708 h 184149"/>
                      <a:gd name="connsiteX2-77" fmla="*/ 99022 w 490561"/>
                      <a:gd name="connsiteY2-78" fmla="*/ 164864 h 184149"/>
                      <a:gd name="connsiteX3-79" fmla="*/ 232197 w 490561"/>
                      <a:gd name="connsiteY3-80" fmla="*/ 99078 h 184149"/>
                      <a:gd name="connsiteX4-81" fmla="*/ 255057 w 490561"/>
                      <a:gd name="connsiteY4-82" fmla="*/ 18 h 184149"/>
                      <a:gd name="connsiteX5-83" fmla="*/ 255046 w 490561"/>
                      <a:gd name="connsiteY5-84" fmla="*/ 107103 h 184149"/>
                      <a:gd name="connsiteX6-85" fmla="*/ 354117 w 490561"/>
                      <a:gd name="connsiteY6-86" fmla="*/ 182898 h 184149"/>
                      <a:gd name="connsiteX7-87" fmla="*/ 478863 w 490561"/>
                      <a:gd name="connsiteY7-88" fmla="*/ 147570 h 184149"/>
                      <a:gd name="connsiteX8-89" fmla="*/ 468417 w 490561"/>
                      <a:gd name="connsiteY8-90" fmla="*/ 60978 h 18414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/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/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/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/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/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/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/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/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/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/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/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/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9012"/>
                      <a:gd name="connsiteY0-2" fmla="*/ 356918 h 360680"/>
                      <a:gd name="connsiteX1-3" fmla="*/ 124806 w 249012"/>
                      <a:gd name="connsiteY1-4" fmla="*/ 0 h 360680"/>
                      <a:gd name="connsiteX2-5" fmla="*/ 249012 w 249012"/>
                      <a:gd name="connsiteY2-6" fmla="*/ 360680 h 360680"/>
                      <a:gd name="connsiteX3-7" fmla="*/ 0 w 249012"/>
                      <a:gd name="connsiteY3-8" fmla="*/ 356918 h 360680"/>
                      <a:gd name="connsiteX0-9" fmla="*/ 0 w 252092"/>
                      <a:gd name="connsiteY0-10" fmla="*/ 356918 h 367905"/>
                      <a:gd name="connsiteX1-11" fmla="*/ 124806 w 252092"/>
                      <a:gd name="connsiteY1-12" fmla="*/ 0 h 367905"/>
                      <a:gd name="connsiteX2-13" fmla="*/ 252092 w 252092"/>
                      <a:gd name="connsiteY2-14" fmla="*/ 367905 h 367905"/>
                      <a:gd name="connsiteX3-15" fmla="*/ 0 w 252092"/>
                      <a:gd name="connsiteY3-16" fmla="*/ 356918 h 367905"/>
                      <a:gd name="connsiteX0-17" fmla="*/ 0 w 258716"/>
                      <a:gd name="connsiteY0-18" fmla="*/ 363762 h 367905"/>
                      <a:gd name="connsiteX1-19" fmla="*/ 131430 w 258716"/>
                      <a:gd name="connsiteY1-20" fmla="*/ 0 h 367905"/>
                      <a:gd name="connsiteX2-21" fmla="*/ 258716 w 258716"/>
                      <a:gd name="connsiteY2-22" fmla="*/ 367905 h 367905"/>
                      <a:gd name="connsiteX3-23" fmla="*/ 0 w 258716"/>
                      <a:gd name="connsiteY3-24" fmla="*/ 363762 h 36790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/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5169"/>
                      <a:gd name="connsiteY0-2" fmla="*/ 360680 h 376630"/>
                      <a:gd name="connsiteX1-3" fmla="*/ 124206 w 245169"/>
                      <a:gd name="connsiteY1-4" fmla="*/ 0 h 376630"/>
                      <a:gd name="connsiteX2-5" fmla="*/ 245169 w 245169"/>
                      <a:gd name="connsiteY2-6" fmla="*/ 376630 h 376630"/>
                      <a:gd name="connsiteX3-7" fmla="*/ 0 w 245169"/>
                      <a:gd name="connsiteY3-8" fmla="*/ 360680 h 376630"/>
                      <a:gd name="connsiteX0-9" fmla="*/ 0 w 244269"/>
                      <a:gd name="connsiteY0-10" fmla="*/ 360680 h 370986"/>
                      <a:gd name="connsiteX1-11" fmla="*/ 124206 w 244269"/>
                      <a:gd name="connsiteY1-12" fmla="*/ 0 h 370986"/>
                      <a:gd name="connsiteX2-13" fmla="*/ 244269 w 244269"/>
                      <a:gd name="connsiteY2-14" fmla="*/ 370986 h 370986"/>
                      <a:gd name="connsiteX3-15" fmla="*/ 0 w 244269"/>
                      <a:gd name="connsiteY3-16" fmla="*/ 360680 h 370986"/>
                      <a:gd name="connsiteX0-17" fmla="*/ 0 w 246831"/>
                      <a:gd name="connsiteY0-18" fmla="*/ 368803 h 370986"/>
                      <a:gd name="connsiteX1-19" fmla="*/ 126768 w 246831"/>
                      <a:gd name="connsiteY1-20" fmla="*/ 0 h 370986"/>
                      <a:gd name="connsiteX2-21" fmla="*/ 246831 w 246831"/>
                      <a:gd name="connsiteY2-22" fmla="*/ 370986 h 370986"/>
                      <a:gd name="connsiteX3-23" fmla="*/ 0 w 246831"/>
                      <a:gd name="connsiteY3-24" fmla="*/ 368803 h 370986"/>
                      <a:gd name="connsiteX0-25" fmla="*/ 0 w 252648"/>
                      <a:gd name="connsiteY0-26" fmla="*/ 368803 h 375202"/>
                      <a:gd name="connsiteX1-27" fmla="*/ 126768 w 252648"/>
                      <a:gd name="connsiteY1-28" fmla="*/ 0 h 375202"/>
                      <a:gd name="connsiteX2-29" fmla="*/ 252648 w 252648"/>
                      <a:gd name="connsiteY2-30" fmla="*/ 375202 h 375202"/>
                      <a:gd name="connsiteX3-31" fmla="*/ 0 w 252648"/>
                      <a:gd name="connsiteY3-32" fmla="*/ 368803 h 37520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/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56537"/>
                      <a:gd name="connsiteY0-2" fmla="*/ 358118 h 360680"/>
                      <a:gd name="connsiteX1-3" fmla="*/ 132331 w 256537"/>
                      <a:gd name="connsiteY1-4" fmla="*/ 0 h 360680"/>
                      <a:gd name="connsiteX2-5" fmla="*/ 256537 w 256537"/>
                      <a:gd name="connsiteY2-6" fmla="*/ 360680 h 360680"/>
                      <a:gd name="connsiteX3-7" fmla="*/ 0 w 256537"/>
                      <a:gd name="connsiteY3-8" fmla="*/ 358118 h 360680"/>
                      <a:gd name="connsiteX0-9" fmla="*/ 0 w 262481"/>
                      <a:gd name="connsiteY0-10" fmla="*/ 358118 h 361661"/>
                      <a:gd name="connsiteX1-11" fmla="*/ 132331 w 262481"/>
                      <a:gd name="connsiteY1-12" fmla="*/ 0 h 361661"/>
                      <a:gd name="connsiteX2-13" fmla="*/ 262481 w 262481"/>
                      <a:gd name="connsiteY2-14" fmla="*/ 361661 h 361661"/>
                      <a:gd name="connsiteX3-15" fmla="*/ 0 w 262481"/>
                      <a:gd name="connsiteY3-16" fmla="*/ 358118 h 36166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/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/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9012"/>
                      <a:gd name="connsiteY0-2" fmla="*/ 356918 h 360680"/>
                      <a:gd name="connsiteX1-3" fmla="*/ 124806 w 249012"/>
                      <a:gd name="connsiteY1-4" fmla="*/ 0 h 360680"/>
                      <a:gd name="connsiteX2-5" fmla="*/ 249012 w 249012"/>
                      <a:gd name="connsiteY2-6" fmla="*/ 360680 h 360680"/>
                      <a:gd name="connsiteX3-7" fmla="*/ 0 w 249012"/>
                      <a:gd name="connsiteY3-8" fmla="*/ 356918 h 360680"/>
                      <a:gd name="connsiteX0-9" fmla="*/ 0 w 252092"/>
                      <a:gd name="connsiteY0-10" fmla="*/ 356918 h 367905"/>
                      <a:gd name="connsiteX1-11" fmla="*/ 124806 w 252092"/>
                      <a:gd name="connsiteY1-12" fmla="*/ 0 h 367905"/>
                      <a:gd name="connsiteX2-13" fmla="*/ 252092 w 252092"/>
                      <a:gd name="connsiteY2-14" fmla="*/ 367905 h 367905"/>
                      <a:gd name="connsiteX3-15" fmla="*/ 0 w 252092"/>
                      <a:gd name="connsiteY3-16" fmla="*/ 356918 h 367905"/>
                      <a:gd name="connsiteX0-17" fmla="*/ 0 w 258716"/>
                      <a:gd name="connsiteY0-18" fmla="*/ 363762 h 367905"/>
                      <a:gd name="connsiteX1-19" fmla="*/ 131430 w 258716"/>
                      <a:gd name="connsiteY1-20" fmla="*/ 0 h 367905"/>
                      <a:gd name="connsiteX2-21" fmla="*/ 258716 w 258716"/>
                      <a:gd name="connsiteY2-22" fmla="*/ 367905 h 367905"/>
                      <a:gd name="connsiteX3-23" fmla="*/ 0 w 258716"/>
                      <a:gd name="connsiteY3-24" fmla="*/ 363762 h 367905"/>
                      <a:gd name="connsiteX0-25" fmla="*/ 0 w 258797"/>
                      <a:gd name="connsiteY0-26" fmla="*/ 375349 h 375349"/>
                      <a:gd name="connsiteX1-27" fmla="*/ 131511 w 258797"/>
                      <a:gd name="connsiteY1-28" fmla="*/ 0 h 375349"/>
                      <a:gd name="connsiteX2-29" fmla="*/ 258797 w 258797"/>
                      <a:gd name="connsiteY2-30" fmla="*/ 367905 h 375349"/>
                      <a:gd name="connsiteX3-31" fmla="*/ 0 w 258797"/>
                      <a:gd name="connsiteY3-32" fmla="*/ 375349 h 375349"/>
                      <a:gd name="connsiteX0-33" fmla="*/ 0 w 257191"/>
                      <a:gd name="connsiteY0-34" fmla="*/ 369901 h 369901"/>
                      <a:gd name="connsiteX1-35" fmla="*/ 129905 w 257191"/>
                      <a:gd name="connsiteY1-36" fmla="*/ 0 h 369901"/>
                      <a:gd name="connsiteX2-37" fmla="*/ 257191 w 257191"/>
                      <a:gd name="connsiteY2-38" fmla="*/ 367905 h 369901"/>
                      <a:gd name="connsiteX3-39" fmla="*/ 0 w 257191"/>
                      <a:gd name="connsiteY3-40" fmla="*/ 369901 h 369901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/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45169"/>
                      <a:gd name="connsiteY0-2" fmla="*/ 360680 h 376630"/>
                      <a:gd name="connsiteX1-3" fmla="*/ 124206 w 245169"/>
                      <a:gd name="connsiteY1-4" fmla="*/ 0 h 376630"/>
                      <a:gd name="connsiteX2-5" fmla="*/ 245169 w 245169"/>
                      <a:gd name="connsiteY2-6" fmla="*/ 376630 h 376630"/>
                      <a:gd name="connsiteX3-7" fmla="*/ 0 w 245169"/>
                      <a:gd name="connsiteY3-8" fmla="*/ 360680 h 376630"/>
                      <a:gd name="connsiteX0-9" fmla="*/ 0 w 244269"/>
                      <a:gd name="connsiteY0-10" fmla="*/ 360680 h 370986"/>
                      <a:gd name="connsiteX1-11" fmla="*/ 124206 w 244269"/>
                      <a:gd name="connsiteY1-12" fmla="*/ 0 h 370986"/>
                      <a:gd name="connsiteX2-13" fmla="*/ 244269 w 244269"/>
                      <a:gd name="connsiteY2-14" fmla="*/ 370986 h 370986"/>
                      <a:gd name="connsiteX3-15" fmla="*/ 0 w 244269"/>
                      <a:gd name="connsiteY3-16" fmla="*/ 360680 h 370986"/>
                      <a:gd name="connsiteX0-17" fmla="*/ 0 w 246831"/>
                      <a:gd name="connsiteY0-18" fmla="*/ 368803 h 370986"/>
                      <a:gd name="connsiteX1-19" fmla="*/ 126768 w 246831"/>
                      <a:gd name="connsiteY1-20" fmla="*/ 0 h 370986"/>
                      <a:gd name="connsiteX2-21" fmla="*/ 246831 w 246831"/>
                      <a:gd name="connsiteY2-22" fmla="*/ 370986 h 370986"/>
                      <a:gd name="connsiteX3-23" fmla="*/ 0 w 246831"/>
                      <a:gd name="connsiteY3-24" fmla="*/ 368803 h 37098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/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-1" fmla="*/ 0 w 256537"/>
                      <a:gd name="connsiteY0-2" fmla="*/ 358118 h 360680"/>
                      <a:gd name="connsiteX1-3" fmla="*/ 132331 w 256537"/>
                      <a:gd name="connsiteY1-4" fmla="*/ 0 h 360680"/>
                      <a:gd name="connsiteX2-5" fmla="*/ 256537 w 256537"/>
                      <a:gd name="connsiteY2-6" fmla="*/ 360680 h 360680"/>
                      <a:gd name="connsiteX3-7" fmla="*/ 0 w 256537"/>
                      <a:gd name="connsiteY3-8" fmla="*/ 358118 h 360680"/>
                      <a:gd name="connsiteX0-9" fmla="*/ 0 w 262481"/>
                      <a:gd name="connsiteY0-10" fmla="*/ 358118 h 361661"/>
                      <a:gd name="connsiteX1-11" fmla="*/ 132331 w 262481"/>
                      <a:gd name="connsiteY1-12" fmla="*/ 0 h 361661"/>
                      <a:gd name="connsiteX2-13" fmla="*/ 262481 w 262481"/>
                      <a:gd name="connsiteY2-14" fmla="*/ 361661 h 361661"/>
                      <a:gd name="connsiteX3-15" fmla="*/ 0 w 262481"/>
                      <a:gd name="connsiteY3-16" fmla="*/ 358118 h 361661"/>
                      <a:gd name="connsiteX0-17" fmla="*/ 0 w 266697"/>
                      <a:gd name="connsiteY0-18" fmla="*/ 358118 h 358118"/>
                      <a:gd name="connsiteX1-19" fmla="*/ 132331 w 266697"/>
                      <a:gd name="connsiteY1-20" fmla="*/ 0 h 358118"/>
                      <a:gd name="connsiteX2-21" fmla="*/ 266697 w 266697"/>
                      <a:gd name="connsiteY2-22" fmla="*/ 355845 h 358118"/>
                      <a:gd name="connsiteX3-23" fmla="*/ 0 w 266697"/>
                      <a:gd name="connsiteY3-24" fmla="*/ 358118 h 358118"/>
                      <a:gd name="connsiteX0-25" fmla="*/ 0 w 266697"/>
                      <a:gd name="connsiteY0-26" fmla="*/ 358118 h 361904"/>
                      <a:gd name="connsiteX1-27" fmla="*/ 132331 w 266697"/>
                      <a:gd name="connsiteY1-28" fmla="*/ 0 h 361904"/>
                      <a:gd name="connsiteX2-29" fmla="*/ 266697 w 266697"/>
                      <a:gd name="connsiteY2-30" fmla="*/ 355845 h 361904"/>
                      <a:gd name="connsiteX3-31" fmla="*/ 10630 w 266697"/>
                      <a:gd name="connsiteY3-32" fmla="*/ 361904 h 361904"/>
                      <a:gd name="connsiteX4" fmla="*/ 0 w 266697"/>
                      <a:gd name="connsiteY4" fmla="*/ 358118 h 361904"/>
                      <a:gd name="connsiteX0-33" fmla="*/ 0 w 262481"/>
                      <a:gd name="connsiteY0-34" fmla="*/ 358118 h 361904"/>
                      <a:gd name="connsiteX1-35" fmla="*/ 132331 w 262481"/>
                      <a:gd name="connsiteY1-36" fmla="*/ 0 h 361904"/>
                      <a:gd name="connsiteX2-37" fmla="*/ 262481 w 262481"/>
                      <a:gd name="connsiteY2-38" fmla="*/ 361661 h 361904"/>
                      <a:gd name="connsiteX3-39" fmla="*/ 10630 w 262481"/>
                      <a:gd name="connsiteY3-40" fmla="*/ 361904 h 361904"/>
                      <a:gd name="connsiteX4-41" fmla="*/ 0 w 262481"/>
                      <a:gd name="connsiteY4-42" fmla="*/ 358118 h 36190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41" y="connsiteY4-42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/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/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/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/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/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/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/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/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37732"/>
                      <a:gd name="connsiteY0-10" fmla="*/ 142867 h 142867"/>
                      <a:gd name="connsiteX1-11" fmla="*/ 70801 w 137732"/>
                      <a:gd name="connsiteY1-12" fmla="*/ 0 h 142867"/>
                      <a:gd name="connsiteX2-13" fmla="*/ 137732 w 137732"/>
                      <a:gd name="connsiteY2-14" fmla="*/ 140576 h 142867"/>
                      <a:gd name="connsiteX3-15" fmla="*/ 0 w 137732"/>
                      <a:gd name="connsiteY3-16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/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41899"/>
                      <a:gd name="connsiteY0-10" fmla="*/ 142867 h 147228"/>
                      <a:gd name="connsiteX1-11" fmla="*/ 70801 w 141899"/>
                      <a:gd name="connsiteY1-12" fmla="*/ 0 h 147228"/>
                      <a:gd name="connsiteX2-13" fmla="*/ 141899 w 141899"/>
                      <a:gd name="connsiteY2-14" fmla="*/ 137160 h 147228"/>
                      <a:gd name="connsiteX3-15" fmla="*/ 80956 w 141899"/>
                      <a:gd name="connsiteY3-16" fmla="*/ 147228 h 147228"/>
                      <a:gd name="connsiteX4" fmla="*/ 0 w 141899"/>
                      <a:gd name="connsiteY4" fmla="*/ 142867 h 147228"/>
                      <a:gd name="connsiteX0-17" fmla="*/ 0 w 137963"/>
                      <a:gd name="connsiteY0-18" fmla="*/ 142867 h 147228"/>
                      <a:gd name="connsiteX1-19" fmla="*/ 70801 w 137963"/>
                      <a:gd name="connsiteY1-20" fmla="*/ 0 h 147228"/>
                      <a:gd name="connsiteX2-21" fmla="*/ 137963 w 137963"/>
                      <a:gd name="connsiteY2-22" fmla="*/ 130099 h 147228"/>
                      <a:gd name="connsiteX3-23" fmla="*/ 80956 w 137963"/>
                      <a:gd name="connsiteY3-24" fmla="*/ 147228 h 147228"/>
                      <a:gd name="connsiteX4-25" fmla="*/ 0 w 137963"/>
                      <a:gd name="connsiteY4-26" fmla="*/ 142867 h 147228"/>
                      <a:gd name="connsiteX0-27" fmla="*/ 0 w 135880"/>
                      <a:gd name="connsiteY0-28" fmla="*/ 135537 h 147228"/>
                      <a:gd name="connsiteX1-29" fmla="*/ 68718 w 135880"/>
                      <a:gd name="connsiteY1-30" fmla="*/ 0 h 147228"/>
                      <a:gd name="connsiteX2-31" fmla="*/ 135880 w 135880"/>
                      <a:gd name="connsiteY2-32" fmla="*/ 130099 h 147228"/>
                      <a:gd name="connsiteX3-33" fmla="*/ 78873 w 135880"/>
                      <a:gd name="connsiteY3-34" fmla="*/ 147228 h 147228"/>
                      <a:gd name="connsiteX4-35" fmla="*/ 0 w 135880"/>
                      <a:gd name="connsiteY4-36" fmla="*/ 135537 h 147228"/>
                      <a:gd name="connsiteX0-37" fmla="*/ 0 w 136151"/>
                      <a:gd name="connsiteY0-38" fmla="*/ 135537 h 147228"/>
                      <a:gd name="connsiteX1-39" fmla="*/ 68718 w 136151"/>
                      <a:gd name="connsiteY1-40" fmla="*/ 0 h 147228"/>
                      <a:gd name="connsiteX2-41" fmla="*/ 136151 w 136151"/>
                      <a:gd name="connsiteY2-42" fmla="*/ 136117 h 147228"/>
                      <a:gd name="connsiteX3-43" fmla="*/ 78873 w 136151"/>
                      <a:gd name="connsiteY3-44" fmla="*/ 147228 h 147228"/>
                      <a:gd name="connsiteX4-45" fmla="*/ 0 w 136151"/>
                      <a:gd name="connsiteY4-46" fmla="*/ 135537 h 14722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/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/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37732"/>
                    <a:gd name="connsiteY0-10" fmla="*/ 142867 h 142867"/>
                    <a:gd name="connsiteX1-11" fmla="*/ 70801 w 137732"/>
                    <a:gd name="connsiteY1-12" fmla="*/ 0 h 142867"/>
                    <a:gd name="connsiteX2-13" fmla="*/ 137732 w 137732"/>
                    <a:gd name="connsiteY2-14" fmla="*/ 140576 h 142867"/>
                    <a:gd name="connsiteX3-15" fmla="*/ 0 w 137732"/>
                    <a:gd name="connsiteY3-16" fmla="*/ 142867 h 14286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/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-1" fmla="*/ 0 w 141899"/>
                    <a:gd name="connsiteY0-2" fmla="*/ 142867 h 142867"/>
                    <a:gd name="connsiteX1-3" fmla="*/ 70801 w 141899"/>
                    <a:gd name="connsiteY1-4" fmla="*/ 0 h 142867"/>
                    <a:gd name="connsiteX2-5" fmla="*/ 141899 w 141899"/>
                    <a:gd name="connsiteY2-6" fmla="*/ 137160 h 142867"/>
                    <a:gd name="connsiteX3-7" fmla="*/ 0 w 141899"/>
                    <a:gd name="connsiteY3-8" fmla="*/ 142867 h 142867"/>
                    <a:gd name="connsiteX0-9" fmla="*/ 0 w 141899"/>
                    <a:gd name="connsiteY0-10" fmla="*/ 142867 h 147228"/>
                    <a:gd name="connsiteX1-11" fmla="*/ 70801 w 141899"/>
                    <a:gd name="connsiteY1-12" fmla="*/ 0 h 147228"/>
                    <a:gd name="connsiteX2-13" fmla="*/ 141899 w 141899"/>
                    <a:gd name="connsiteY2-14" fmla="*/ 137160 h 147228"/>
                    <a:gd name="connsiteX3-15" fmla="*/ 80956 w 141899"/>
                    <a:gd name="connsiteY3-16" fmla="*/ 147228 h 147228"/>
                    <a:gd name="connsiteX4" fmla="*/ 0 w 141899"/>
                    <a:gd name="connsiteY4" fmla="*/ 142867 h 147228"/>
                    <a:gd name="connsiteX0-17" fmla="*/ 0 w 137963"/>
                    <a:gd name="connsiteY0-18" fmla="*/ 142867 h 147228"/>
                    <a:gd name="connsiteX1-19" fmla="*/ 70801 w 137963"/>
                    <a:gd name="connsiteY1-20" fmla="*/ 0 h 147228"/>
                    <a:gd name="connsiteX2-21" fmla="*/ 137963 w 137963"/>
                    <a:gd name="connsiteY2-22" fmla="*/ 130099 h 147228"/>
                    <a:gd name="connsiteX3-23" fmla="*/ 80956 w 137963"/>
                    <a:gd name="connsiteY3-24" fmla="*/ 147228 h 147228"/>
                    <a:gd name="connsiteX4-25" fmla="*/ 0 w 137963"/>
                    <a:gd name="connsiteY4-26" fmla="*/ 142867 h 147228"/>
                    <a:gd name="connsiteX0-27" fmla="*/ 0 w 135880"/>
                    <a:gd name="connsiteY0-28" fmla="*/ 135537 h 147228"/>
                    <a:gd name="connsiteX1-29" fmla="*/ 68718 w 135880"/>
                    <a:gd name="connsiteY1-30" fmla="*/ 0 h 147228"/>
                    <a:gd name="connsiteX2-31" fmla="*/ 135880 w 135880"/>
                    <a:gd name="connsiteY2-32" fmla="*/ 130099 h 147228"/>
                    <a:gd name="connsiteX3-33" fmla="*/ 78873 w 135880"/>
                    <a:gd name="connsiteY3-34" fmla="*/ 147228 h 147228"/>
                    <a:gd name="connsiteX4-35" fmla="*/ 0 w 135880"/>
                    <a:gd name="connsiteY4-36" fmla="*/ 135537 h 147228"/>
                    <a:gd name="connsiteX0-37" fmla="*/ 0 w 136151"/>
                    <a:gd name="connsiteY0-38" fmla="*/ 135537 h 147228"/>
                    <a:gd name="connsiteX1-39" fmla="*/ 68718 w 136151"/>
                    <a:gd name="connsiteY1-40" fmla="*/ 0 h 147228"/>
                    <a:gd name="connsiteX2-41" fmla="*/ 136151 w 136151"/>
                    <a:gd name="connsiteY2-42" fmla="*/ 136117 h 147228"/>
                    <a:gd name="connsiteX3-43" fmla="*/ 78873 w 136151"/>
                    <a:gd name="connsiteY3-44" fmla="*/ 147228 h 147228"/>
                    <a:gd name="connsiteX4-45" fmla="*/ 0 w 136151"/>
                    <a:gd name="connsiteY4-46" fmla="*/ 135537 h 147228"/>
                    <a:gd name="connsiteX0-47" fmla="*/ 0 w 139274"/>
                    <a:gd name="connsiteY0-48" fmla="*/ 146532 h 147228"/>
                    <a:gd name="connsiteX1-49" fmla="*/ 71841 w 139274"/>
                    <a:gd name="connsiteY1-50" fmla="*/ 0 h 147228"/>
                    <a:gd name="connsiteX2-51" fmla="*/ 139274 w 139274"/>
                    <a:gd name="connsiteY2-52" fmla="*/ 136117 h 147228"/>
                    <a:gd name="connsiteX3-53" fmla="*/ 81996 w 139274"/>
                    <a:gd name="connsiteY3-54" fmla="*/ 147228 h 147228"/>
                    <a:gd name="connsiteX4-55" fmla="*/ 0 w 139274"/>
                    <a:gd name="connsiteY4-56" fmla="*/ 146532 h 147228"/>
                    <a:gd name="connsiteX0-57" fmla="*/ 0 w 137712"/>
                    <a:gd name="connsiteY0-58" fmla="*/ 146532 h 147228"/>
                    <a:gd name="connsiteX1-59" fmla="*/ 71841 w 137712"/>
                    <a:gd name="connsiteY1-60" fmla="*/ 0 h 147228"/>
                    <a:gd name="connsiteX2-61" fmla="*/ 137712 w 137712"/>
                    <a:gd name="connsiteY2-62" fmla="*/ 141615 h 147228"/>
                    <a:gd name="connsiteX3-63" fmla="*/ 81996 w 137712"/>
                    <a:gd name="connsiteY3-64" fmla="*/ 147228 h 147228"/>
                    <a:gd name="connsiteX4-65" fmla="*/ 0 w 137712"/>
                    <a:gd name="connsiteY4-66" fmla="*/ 146532 h 147228"/>
                    <a:gd name="connsiteX0-67" fmla="*/ 0 w 137712"/>
                    <a:gd name="connsiteY0-68" fmla="*/ 146532 h 154037"/>
                    <a:gd name="connsiteX1-69" fmla="*/ 71841 w 137712"/>
                    <a:gd name="connsiteY1-70" fmla="*/ 0 h 154037"/>
                    <a:gd name="connsiteX2-71" fmla="*/ 137712 w 137712"/>
                    <a:gd name="connsiteY2-72" fmla="*/ 141615 h 154037"/>
                    <a:gd name="connsiteX3-73" fmla="*/ 78081 w 137712"/>
                    <a:gd name="connsiteY3-74" fmla="*/ 154037 h 154037"/>
                    <a:gd name="connsiteX4-75" fmla="*/ 0 w 137712"/>
                    <a:gd name="connsiteY4-76" fmla="*/ 146532 h 154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/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/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/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-1" fmla="*/ 0 w 4838064"/>
                  <a:gd name="connsiteY0-2" fmla="*/ 1503680 h 1666240"/>
                  <a:gd name="connsiteX1-3" fmla="*/ 477520 w 4838064"/>
                  <a:gd name="connsiteY1-4" fmla="*/ 0 h 1666240"/>
                  <a:gd name="connsiteX2-5" fmla="*/ 4421504 w 4838064"/>
                  <a:gd name="connsiteY2-6" fmla="*/ 0 h 1666240"/>
                  <a:gd name="connsiteX3-7" fmla="*/ 4838064 w 4838064"/>
                  <a:gd name="connsiteY3-8" fmla="*/ 1666240 h 1666240"/>
                  <a:gd name="connsiteX4-9" fmla="*/ 0 w 4838064"/>
                  <a:gd name="connsiteY4-10" fmla="*/ 1503680 h 1666240"/>
                  <a:gd name="connsiteX0-11" fmla="*/ 0 w 4883784"/>
                  <a:gd name="connsiteY0-12" fmla="*/ 1503680 h 1503680"/>
                  <a:gd name="connsiteX1-13" fmla="*/ 477520 w 4883784"/>
                  <a:gd name="connsiteY1-14" fmla="*/ 0 h 1503680"/>
                  <a:gd name="connsiteX2-15" fmla="*/ 4421504 w 4883784"/>
                  <a:gd name="connsiteY2-16" fmla="*/ 0 h 1503680"/>
                  <a:gd name="connsiteX3-17" fmla="*/ 4883784 w 4883784"/>
                  <a:gd name="connsiteY3-18" fmla="*/ 1483360 h 1503680"/>
                  <a:gd name="connsiteX4-19" fmla="*/ 0 w 4883784"/>
                  <a:gd name="connsiteY4-20" fmla="*/ 1503680 h 1503680"/>
                  <a:gd name="connsiteX0-21" fmla="*/ 0 w 4883784"/>
                  <a:gd name="connsiteY0-22" fmla="*/ 1503680 h 1781439"/>
                  <a:gd name="connsiteX1-23" fmla="*/ 477520 w 4883784"/>
                  <a:gd name="connsiteY1-24" fmla="*/ 0 h 1781439"/>
                  <a:gd name="connsiteX2-25" fmla="*/ 4421504 w 4883784"/>
                  <a:gd name="connsiteY2-26" fmla="*/ 0 h 1781439"/>
                  <a:gd name="connsiteX3-27" fmla="*/ 4883784 w 4883784"/>
                  <a:gd name="connsiteY3-28" fmla="*/ 1483360 h 1781439"/>
                  <a:gd name="connsiteX4-29" fmla="*/ 0 w 4883784"/>
                  <a:gd name="connsiteY4-30" fmla="*/ 1503680 h 1781439"/>
                  <a:gd name="connsiteX0-31" fmla="*/ 0 w 4883784"/>
                  <a:gd name="connsiteY0-32" fmla="*/ 1503680 h 2061566"/>
                  <a:gd name="connsiteX1-33" fmla="*/ 477520 w 4883784"/>
                  <a:gd name="connsiteY1-34" fmla="*/ 0 h 2061566"/>
                  <a:gd name="connsiteX2-35" fmla="*/ 4421504 w 4883784"/>
                  <a:gd name="connsiteY2-36" fmla="*/ 0 h 2061566"/>
                  <a:gd name="connsiteX3-37" fmla="*/ 4883784 w 4883784"/>
                  <a:gd name="connsiteY3-38" fmla="*/ 1483360 h 2061566"/>
                  <a:gd name="connsiteX4-39" fmla="*/ 1874519 w 4883784"/>
                  <a:gd name="connsiteY4-40" fmla="*/ 2061539 h 2061566"/>
                  <a:gd name="connsiteX5" fmla="*/ 0 w 4883784"/>
                  <a:gd name="connsiteY5" fmla="*/ 1503680 h 2061566"/>
                  <a:gd name="connsiteX0-41" fmla="*/ 0 w 4883784"/>
                  <a:gd name="connsiteY0-42" fmla="*/ 1503680 h 2078010"/>
                  <a:gd name="connsiteX1-43" fmla="*/ 477520 w 4883784"/>
                  <a:gd name="connsiteY1-44" fmla="*/ 0 h 2078010"/>
                  <a:gd name="connsiteX2-45" fmla="*/ 4421504 w 4883784"/>
                  <a:gd name="connsiteY2-46" fmla="*/ 0 h 2078010"/>
                  <a:gd name="connsiteX3-47" fmla="*/ 4883784 w 4883784"/>
                  <a:gd name="connsiteY3-48" fmla="*/ 1483360 h 2078010"/>
                  <a:gd name="connsiteX4-49" fmla="*/ 3926839 w 4883784"/>
                  <a:gd name="connsiteY4-50" fmla="*/ 1898978 h 2078010"/>
                  <a:gd name="connsiteX5-51" fmla="*/ 1874519 w 4883784"/>
                  <a:gd name="connsiteY5-52" fmla="*/ 2061539 h 2078010"/>
                  <a:gd name="connsiteX6" fmla="*/ 0 w 4883784"/>
                  <a:gd name="connsiteY6" fmla="*/ 1503680 h 2078010"/>
                  <a:gd name="connsiteX0-53" fmla="*/ 0 w 4883784"/>
                  <a:gd name="connsiteY0-54" fmla="*/ 1503680 h 2141212"/>
                  <a:gd name="connsiteX1-55" fmla="*/ 477520 w 4883784"/>
                  <a:gd name="connsiteY1-56" fmla="*/ 0 h 2141212"/>
                  <a:gd name="connsiteX2-57" fmla="*/ 4421504 w 4883784"/>
                  <a:gd name="connsiteY2-58" fmla="*/ 0 h 2141212"/>
                  <a:gd name="connsiteX3-59" fmla="*/ 4883784 w 4883784"/>
                  <a:gd name="connsiteY3-60" fmla="*/ 1483360 h 2141212"/>
                  <a:gd name="connsiteX4-61" fmla="*/ 3398519 w 4883784"/>
                  <a:gd name="connsiteY4-62" fmla="*/ 2092018 h 2141212"/>
                  <a:gd name="connsiteX5-63" fmla="*/ 1874519 w 4883784"/>
                  <a:gd name="connsiteY5-64" fmla="*/ 2061539 h 2141212"/>
                  <a:gd name="connsiteX6-65" fmla="*/ 0 w 4883784"/>
                  <a:gd name="connsiteY6-66" fmla="*/ 1503680 h 2141212"/>
                  <a:gd name="connsiteX0-67" fmla="*/ 0 w 4883784"/>
                  <a:gd name="connsiteY0-68" fmla="*/ 1503680 h 2167267"/>
                  <a:gd name="connsiteX1-69" fmla="*/ 477520 w 4883784"/>
                  <a:gd name="connsiteY1-70" fmla="*/ 0 h 2167267"/>
                  <a:gd name="connsiteX2-71" fmla="*/ 4421504 w 4883784"/>
                  <a:gd name="connsiteY2-72" fmla="*/ 0 h 2167267"/>
                  <a:gd name="connsiteX3-73" fmla="*/ 4883784 w 4883784"/>
                  <a:gd name="connsiteY3-74" fmla="*/ 1483360 h 2167267"/>
                  <a:gd name="connsiteX4-75" fmla="*/ 3398519 w 4883784"/>
                  <a:gd name="connsiteY4-76" fmla="*/ 2092018 h 2167267"/>
                  <a:gd name="connsiteX5-77" fmla="*/ 1874519 w 4883784"/>
                  <a:gd name="connsiteY5-78" fmla="*/ 2122499 h 2167267"/>
                  <a:gd name="connsiteX6-79" fmla="*/ 0 w 4883784"/>
                  <a:gd name="connsiteY6-80" fmla="*/ 1503680 h 2167267"/>
                  <a:gd name="connsiteX0-81" fmla="*/ 0 w 4883784"/>
                  <a:gd name="connsiteY0-82" fmla="*/ 1503680 h 2149961"/>
                  <a:gd name="connsiteX1-83" fmla="*/ 477520 w 4883784"/>
                  <a:gd name="connsiteY1-84" fmla="*/ 0 h 2149961"/>
                  <a:gd name="connsiteX2-85" fmla="*/ 4421504 w 4883784"/>
                  <a:gd name="connsiteY2-86" fmla="*/ 0 h 2149961"/>
                  <a:gd name="connsiteX3-87" fmla="*/ 4883784 w 4883784"/>
                  <a:gd name="connsiteY3-88" fmla="*/ 1483360 h 2149961"/>
                  <a:gd name="connsiteX4-89" fmla="*/ 3398519 w 4883784"/>
                  <a:gd name="connsiteY4-90" fmla="*/ 2092018 h 2149961"/>
                  <a:gd name="connsiteX5-91" fmla="*/ 1874519 w 4883784"/>
                  <a:gd name="connsiteY5-92" fmla="*/ 2122499 h 2149961"/>
                  <a:gd name="connsiteX6-93" fmla="*/ 0 w 4883784"/>
                  <a:gd name="connsiteY6-94" fmla="*/ 1503680 h 2149961"/>
                  <a:gd name="connsiteX0-95" fmla="*/ 0 w 4883784"/>
                  <a:gd name="connsiteY0-96" fmla="*/ 1503680 h 2136043"/>
                  <a:gd name="connsiteX1-97" fmla="*/ 477520 w 4883784"/>
                  <a:gd name="connsiteY1-98" fmla="*/ 0 h 2136043"/>
                  <a:gd name="connsiteX2-99" fmla="*/ 4421504 w 4883784"/>
                  <a:gd name="connsiteY2-100" fmla="*/ 0 h 2136043"/>
                  <a:gd name="connsiteX3-101" fmla="*/ 4883784 w 4883784"/>
                  <a:gd name="connsiteY3-102" fmla="*/ 1483360 h 2136043"/>
                  <a:gd name="connsiteX4-103" fmla="*/ 3423919 w 4883784"/>
                  <a:gd name="connsiteY4-104" fmla="*/ 2061538 h 2136043"/>
                  <a:gd name="connsiteX5-105" fmla="*/ 1874519 w 4883784"/>
                  <a:gd name="connsiteY5-106" fmla="*/ 2122499 h 2136043"/>
                  <a:gd name="connsiteX6-107" fmla="*/ 0 w 4883784"/>
                  <a:gd name="connsiteY6-108" fmla="*/ 1503680 h 2136043"/>
                  <a:gd name="connsiteX0-109" fmla="*/ 0 w 4883784"/>
                  <a:gd name="connsiteY0-110" fmla="*/ 1503680 h 2136043"/>
                  <a:gd name="connsiteX1-111" fmla="*/ 477520 w 4883784"/>
                  <a:gd name="connsiteY1-112" fmla="*/ 0 h 2136043"/>
                  <a:gd name="connsiteX2-113" fmla="*/ 4421504 w 4883784"/>
                  <a:gd name="connsiteY2-114" fmla="*/ 0 h 2136043"/>
                  <a:gd name="connsiteX3-115" fmla="*/ 4883784 w 4883784"/>
                  <a:gd name="connsiteY3-116" fmla="*/ 1483360 h 2136043"/>
                  <a:gd name="connsiteX4-117" fmla="*/ 3423919 w 4883784"/>
                  <a:gd name="connsiteY4-118" fmla="*/ 2061538 h 2136043"/>
                  <a:gd name="connsiteX5-119" fmla="*/ 1874519 w 4883784"/>
                  <a:gd name="connsiteY5-120" fmla="*/ 2122499 h 2136043"/>
                  <a:gd name="connsiteX6-121" fmla="*/ 0 w 4883784"/>
                  <a:gd name="connsiteY6-122" fmla="*/ 1503680 h 2136043"/>
                  <a:gd name="connsiteX0-123" fmla="*/ 0 w 4883784"/>
                  <a:gd name="connsiteY0-124" fmla="*/ 1503680 h 2147203"/>
                  <a:gd name="connsiteX1-125" fmla="*/ 477520 w 4883784"/>
                  <a:gd name="connsiteY1-126" fmla="*/ 0 h 2147203"/>
                  <a:gd name="connsiteX2-127" fmla="*/ 4421504 w 4883784"/>
                  <a:gd name="connsiteY2-128" fmla="*/ 0 h 2147203"/>
                  <a:gd name="connsiteX3-129" fmla="*/ 4883784 w 4883784"/>
                  <a:gd name="connsiteY3-130" fmla="*/ 1483360 h 2147203"/>
                  <a:gd name="connsiteX4-131" fmla="*/ 3434079 w 4883784"/>
                  <a:gd name="connsiteY4-132" fmla="*/ 2086938 h 2147203"/>
                  <a:gd name="connsiteX5-133" fmla="*/ 1874519 w 4883784"/>
                  <a:gd name="connsiteY5-134" fmla="*/ 2122499 h 2147203"/>
                  <a:gd name="connsiteX6-135" fmla="*/ 0 w 4883784"/>
                  <a:gd name="connsiteY6-136" fmla="*/ 1503680 h 2147203"/>
                  <a:gd name="connsiteX0-137" fmla="*/ 0 w 4883784"/>
                  <a:gd name="connsiteY0-138" fmla="*/ 1503680 h 2147203"/>
                  <a:gd name="connsiteX1-139" fmla="*/ 477520 w 4883784"/>
                  <a:gd name="connsiteY1-140" fmla="*/ 0 h 2147203"/>
                  <a:gd name="connsiteX2-141" fmla="*/ 4421504 w 4883784"/>
                  <a:gd name="connsiteY2-142" fmla="*/ 0 h 2147203"/>
                  <a:gd name="connsiteX3-143" fmla="*/ 4883784 w 4883784"/>
                  <a:gd name="connsiteY3-144" fmla="*/ 1483360 h 2147203"/>
                  <a:gd name="connsiteX4-145" fmla="*/ 3434079 w 4883784"/>
                  <a:gd name="connsiteY4-146" fmla="*/ 2086938 h 2147203"/>
                  <a:gd name="connsiteX5-147" fmla="*/ 1874519 w 4883784"/>
                  <a:gd name="connsiteY5-148" fmla="*/ 2122499 h 2147203"/>
                  <a:gd name="connsiteX6-149" fmla="*/ 0 w 4883784"/>
                  <a:gd name="connsiteY6-150" fmla="*/ 1503680 h 2147203"/>
                  <a:gd name="connsiteX0-151" fmla="*/ 0 w 4883784"/>
                  <a:gd name="connsiteY0-152" fmla="*/ 1503680 h 2132019"/>
                  <a:gd name="connsiteX1-153" fmla="*/ 477520 w 4883784"/>
                  <a:gd name="connsiteY1-154" fmla="*/ 0 h 2132019"/>
                  <a:gd name="connsiteX2-155" fmla="*/ 4421504 w 4883784"/>
                  <a:gd name="connsiteY2-156" fmla="*/ 0 h 2132019"/>
                  <a:gd name="connsiteX3-157" fmla="*/ 4883784 w 4883784"/>
                  <a:gd name="connsiteY3-158" fmla="*/ 1483360 h 2132019"/>
                  <a:gd name="connsiteX4-159" fmla="*/ 3434079 w 4883784"/>
                  <a:gd name="connsiteY4-160" fmla="*/ 2086938 h 2132019"/>
                  <a:gd name="connsiteX5-161" fmla="*/ 1874519 w 4883784"/>
                  <a:gd name="connsiteY5-162" fmla="*/ 2122499 h 2132019"/>
                  <a:gd name="connsiteX6-163" fmla="*/ 0 w 4883784"/>
                  <a:gd name="connsiteY6-164" fmla="*/ 1503680 h 2132019"/>
                  <a:gd name="connsiteX0-165" fmla="*/ 0 w 4883784"/>
                  <a:gd name="connsiteY0-166" fmla="*/ 1503680 h 2145968"/>
                  <a:gd name="connsiteX1-167" fmla="*/ 477520 w 4883784"/>
                  <a:gd name="connsiteY1-168" fmla="*/ 0 h 2145968"/>
                  <a:gd name="connsiteX2-169" fmla="*/ 4421504 w 4883784"/>
                  <a:gd name="connsiteY2-170" fmla="*/ 0 h 2145968"/>
                  <a:gd name="connsiteX3-171" fmla="*/ 4883784 w 4883784"/>
                  <a:gd name="connsiteY3-172" fmla="*/ 1483360 h 2145968"/>
                  <a:gd name="connsiteX4-173" fmla="*/ 3428999 w 4883784"/>
                  <a:gd name="connsiteY4-174" fmla="*/ 2117418 h 2145968"/>
                  <a:gd name="connsiteX5-175" fmla="*/ 1874519 w 4883784"/>
                  <a:gd name="connsiteY5-176" fmla="*/ 2122499 h 2145968"/>
                  <a:gd name="connsiteX6-177" fmla="*/ 0 w 4883784"/>
                  <a:gd name="connsiteY6-178" fmla="*/ 1503680 h 21459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51" y="connsiteY5-52"/>
                  </a:cxn>
                  <a:cxn ang="0">
                    <a:pos x="connsiteX6-65" y="connsiteY6-6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/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/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/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/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/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/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/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/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/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/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/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-1" fmla="*/ 9 w 615606"/>
                  <a:gd name="connsiteY0-2" fmla="*/ 193625 h 277146"/>
                  <a:gd name="connsiteX1-3" fmla="*/ 55254 w 615606"/>
                  <a:gd name="connsiteY1-4" fmla="*/ 86945 h 277146"/>
                  <a:gd name="connsiteX2-5" fmla="*/ 100974 w 615606"/>
                  <a:gd name="connsiteY2-6" fmla="*/ 94565 h 277146"/>
                  <a:gd name="connsiteX3-7" fmla="*/ 182889 w 615606"/>
                  <a:gd name="connsiteY3-8" fmla="*/ 10745 h 277146"/>
                  <a:gd name="connsiteX4-9" fmla="*/ 318144 w 615606"/>
                  <a:gd name="connsiteY4-10" fmla="*/ 5030 h 277146"/>
                  <a:gd name="connsiteX5-11" fmla="*/ 348624 w 615606"/>
                  <a:gd name="connsiteY5-12" fmla="*/ 46940 h 277146"/>
                  <a:gd name="connsiteX6-13" fmla="*/ 421014 w 615606"/>
                  <a:gd name="connsiteY6-14" fmla="*/ 5030 h 277146"/>
                  <a:gd name="connsiteX7-15" fmla="*/ 516264 w 615606"/>
                  <a:gd name="connsiteY7-16" fmla="*/ 85040 h 277146"/>
                  <a:gd name="connsiteX8-17" fmla="*/ 567699 w 615606"/>
                  <a:gd name="connsiteY8-18" fmla="*/ 98375 h 277146"/>
                  <a:gd name="connsiteX9-19" fmla="*/ 569604 w 615606"/>
                  <a:gd name="connsiteY9-20" fmla="*/ 123140 h 277146"/>
                  <a:gd name="connsiteX10-21" fmla="*/ 613419 w 615606"/>
                  <a:gd name="connsiteY10-22" fmla="*/ 147905 h 277146"/>
                  <a:gd name="connsiteX11-23" fmla="*/ 607704 w 615606"/>
                  <a:gd name="connsiteY11-24" fmla="*/ 191720 h 277146"/>
                  <a:gd name="connsiteX12-25" fmla="*/ 596274 w 615606"/>
                  <a:gd name="connsiteY12-26" fmla="*/ 218390 h 277146"/>
                  <a:gd name="connsiteX13-27" fmla="*/ 443874 w 615606"/>
                  <a:gd name="connsiteY13-28" fmla="*/ 273635 h 277146"/>
                  <a:gd name="connsiteX14-29" fmla="*/ 285759 w 615606"/>
                  <a:gd name="connsiteY14-30" fmla="*/ 271730 h 277146"/>
                  <a:gd name="connsiteX15-31" fmla="*/ 139074 w 615606"/>
                  <a:gd name="connsiteY15-32" fmla="*/ 271730 h 277146"/>
                  <a:gd name="connsiteX16-33" fmla="*/ 51444 w 615606"/>
                  <a:gd name="connsiteY16-34" fmla="*/ 239345 h 277146"/>
                  <a:gd name="connsiteX17-35" fmla="*/ 9 w 615606"/>
                  <a:gd name="connsiteY17-36" fmla="*/ 193625 h 277146"/>
                  <a:gd name="connsiteX0-37" fmla="*/ 9 w 615606"/>
                  <a:gd name="connsiteY0-38" fmla="*/ 192643 h 276164"/>
                  <a:gd name="connsiteX1-39" fmla="*/ 55254 w 615606"/>
                  <a:gd name="connsiteY1-40" fmla="*/ 85963 h 276164"/>
                  <a:gd name="connsiteX2-41" fmla="*/ 100974 w 615606"/>
                  <a:gd name="connsiteY2-42" fmla="*/ 93583 h 276164"/>
                  <a:gd name="connsiteX3-43" fmla="*/ 182889 w 615606"/>
                  <a:gd name="connsiteY3-44" fmla="*/ 9763 h 276164"/>
                  <a:gd name="connsiteX4-45" fmla="*/ 318144 w 615606"/>
                  <a:gd name="connsiteY4-46" fmla="*/ 4048 h 276164"/>
                  <a:gd name="connsiteX5-47" fmla="*/ 350529 w 615606"/>
                  <a:gd name="connsiteY5-48" fmla="*/ 30718 h 276164"/>
                  <a:gd name="connsiteX6-49" fmla="*/ 421014 w 615606"/>
                  <a:gd name="connsiteY6-50" fmla="*/ 4048 h 276164"/>
                  <a:gd name="connsiteX7-51" fmla="*/ 516264 w 615606"/>
                  <a:gd name="connsiteY7-52" fmla="*/ 84058 h 276164"/>
                  <a:gd name="connsiteX8-53" fmla="*/ 567699 w 615606"/>
                  <a:gd name="connsiteY8-54" fmla="*/ 97393 h 276164"/>
                  <a:gd name="connsiteX9-55" fmla="*/ 569604 w 615606"/>
                  <a:gd name="connsiteY9-56" fmla="*/ 122158 h 276164"/>
                  <a:gd name="connsiteX10-57" fmla="*/ 613419 w 615606"/>
                  <a:gd name="connsiteY10-58" fmla="*/ 146923 h 276164"/>
                  <a:gd name="connsiteX11-59" fmla="*/ 607704 w 615606"/>
                  <a:gd name="connsiteY11-60" fmla="*/ 190738 h 276164"/>
                  <a:gd name="connsiteX12-61" fmla="*/ 596274 w 615606"/>
                  <a:gd name="connsiteY12-62" fmla="*/ 217408 h 276164"/>
                  <a:gd name="connsiteX13-63" fmla="*/ 443874 w 615606"/>
                  <a:gd name="connsiteY13-64" fmla="*/ 272653 h 276164"/>
                  <a:gd name="connsiteX14-65" fmla="*/ 285759 w 615606"/>
                  <a:gd name="connsiteY14-66" fmla="*/ 270748 h 276164"/>
                  <a:gd name="connsiteX15-67" fmla="*/ 139074 w 615606"/>
                  <a:gd name="connsiteY15-68" fmla="*/ 270748 h 276164"/>
                  <a:gd name="connsiteX16-69" fmla="*/ 51444 w 615606"/>
                  <a:gd name="connsiteY16-70" fmla="*/ 238363 h 276164"/>
                  <a:gd name="connsiteX17-71" fmla="*/ 9 w 615606"/>
                  <a:gd name="connsiteY17-72" fmla="*/ 192643 h 276164"/>
                  <a:gd name="connsiteX0-73" fmla="*/ 9 w 615606"/>
                  <a:gd name="connsiteY0-74" fmla="*/ 192643 h 275037"/>
                  <a:gd name="connsiteX1-75" fmla="*/ 55254 w 615606"/>
                  <a:gd name="connsiteY1-76" fmla="*/ 85963 h 275037"/>
                  <a:gd name="connsiteX2-77" fmla="*/ 100974 w 615606"/>
                  <a:gd name="connsiteY2-78" fmla="*/ 93583 h 275037"/>
                  <a:gd name="connsiteX3-79" fmla="*/ 182889 w 615606"/>
                  <a:gd name="connsiteY3-80" fmla="*/ 9763 h 275037"/>
                  <a:gd name="connsiteX4-81" fmla="*/ 318144 w 615606"/>
                  <a:gd name="connsiteY4-82" fmla="*/ 4048 h 275037"/>
                  <a:gd name="connsiteX5-83" fmla="*/ 350529 w 615606"/>
                  <a:gd name="connsiteY5-84" fmla="*/ 30718 h 275037"/>
                  <a:gd name="connsiteX6-85" fmla="*/ 421014 w 615606"/>
                  <a:gd name="connsiteY6-86" fmla="*/ 4048 h 275037"/>
                  <a:gd name="connsiteX7-87" fmla="*/ 516264 w 615606"/>
                  <a:gd name="connsiteY7-88" fmla="*/ 84058 h 275037"/>
                  <a:gd name="connsiteX8-89" fmla="*/ 567699 w 615606"/>
                  <a:gd name="connsiteY8-90" fmla="*/ 97393 h 275037"/>
                  <a:gd name="connsiteX9-91" fmla="*/ 569604 w 615606"/>
                  <a:gd name="connsiteY9-92" fmla="*/ 122158 h 275037"/>
                  <a:gd name="connsiteX10-93" fmla="*/ 613419 w 615606"/>
                  <a:gd name="connsiteY10-94" fmla="*/ 146923 h 275037"/>
                  <a:gd name="connsiteX11-95" fmla="*/ 607704 w 615606"/>
                  <a:gd name="connsiteY11-96" fmla="*/ 190738 h 275037"/>
                  <a:gd name="connsiteX12-97" fmla="*/ 596274 w 615606"/>
                  <a:gd name="connsiteY12-98" fmla="*/ 217408 h 275037"/>
                  <a:gd name="connsiteX13-99" fmla="*/ 443874 w 615606"/>
                  <a:gd name="connsiteY13-100" fmla="*/ 234553 h 275037"/>
                  <a:gd name="connsiteX14-101" fmla="*/ 285759 w 615606"/>
                  <a:gd name="connsiteY14-102" fmla="*/ 270748 h 275037"/>
                  <a:gd name="connsiteX15-103" fmla="*/ 139074 w 615606"/>
                  <a:gd name="connsiteY15-104" fmla="*/ 270748 h 275037"/>
                  <a:gd name="connsiteX16-105" fmla="*/ 51444 w 615606"/>
                  <a:gd name="connsiteY16-106" fmla="*/ 238363 h 275037"/>
                  <a:gd name="connsiteX17-107" fmla="*/ 9 w 615606"/>
                  <a:gd name="connsiteY17-108" fmla="*/ 192643 h 275037"/>
                  <a:gd name="connsiteX0-109" fmla="*/ 9 w 615606"/>
                  <a:gd name="connsiteY0-110" fmla="*/ 192643 h 273294"/>
                  <a:gd name="connsiteX1-111" fmla="*/ 55254 w 615606"/>
                  <a:gd name="connsiteY1-112" fmla="*/ 85963 h 273294"/>
                  <a:gd name="connsiteX2-113" fmla="*/ 100974 w 615606"/>
                  <a:gd name="connsiteY2-114" fmla="*/ 93583 h 273294"/>
                  <a:gd name="connsiteX3-115" fmla="*/ 182889 w 615606"/>
                  <a:gd name="connsiteY3-116" fmla="*/ 9763 h 273294"/>
                  <a:gd name="connsiteX4-117" fmla="*/ 318144 w 615606"/>
                  <a:gd name="connsiteY4-118" fmla="*/ 4048 h 273294"/>
                  <a:gd name="connsiteX5-119" fmla="*/ 350529 w 615606"/>
                  <a:gd name="connsiteY5-120" fmla="*/ 30718 h 273294"/>
                  <a:gd name="connsiteX6-121" fmla="*/ 421014 w 615606"/>
                  <a:gd name="connsiteY6-122" fmla="*/ 4048 h 273294"/>
                  <a:gd name="connsiteX7-123" fmla="*/ 516264 w 615606"/>
                  <a:gd name="connsiteY7-124" fmla="*/ 84058 h 273294"/>
                  <a:gd name="connsiteX8-125" fmla="*/ 567699 w 615606"/>
                  <a:gd name="connsiteY8-126" fmla="*/ 97393 h 273294"/>
                  <a:gd name="connsiteX9-127" fmla="*/ 569604 w 615606"/>
                  <a:gd name="connsiteY9-128" fmla="*/ 122158 h 273294"/>
                  <a:gd name="connsiteX10-129" fmla="*/ 613419 w 615606"/>
                  <a:gd name="connsiteY10-130" fmla="*/ 146923 h 273294"/>
                  <a:gd name="connsiteX11-131" fmla="*/ 607704 w 615606"/>
                  <a:gd name="connsiteY11-132" fmla="*/ 190738 h 273294"/>
                  <a:gd name="connsiteX12-133" fmla="*/ 596274 w 615606"/>
                  <a:gd name="connsiteY12-134" fmla="*/ 217408 h 273294"/>
                  <a:gd name="connsiteX13-135" fmla="*/ 451494 w 615606"/>
                  <a:gd name="connsiteY13-136" fmla="*/ 266938 h 273294"/>
                  <a:gd name="connsiteX14-137" fmla="*/ 285759 w 615606"/>
                  <a:gd name="connsiteY14-138" fmla="*/ 270748 h 273294"/>
                  <a:gd name="connsiteX15-139" fmla="*/ 139074 w 615606"/>
                  <a:gd name="connsiteY15-140" fmla="*/ 270748 h 273294"/>
                  <a:gd name="connsiteX16-141" fmla="*/ 51444 w 615606"/>
                  <a:gd name="connsiteY16-142" fmla="*/ 238363 h 273294"/>
                  <a:gd name="connsiteX17-143" fmla="*/ 9 w 615606"/>
                  <a:gd name="connsiteY17-144" fmla="*/ 192643 h 273294"/>
                  <a:gd name="connsiteX0-145" fmla="*/ 9 w 615606"/>
                  <a:gd name="connsiteY0-146" fmla="*/ 192643 h 274406"/>
                  <a:gd name="connsiteX1-147" fmla="*/ 55254 w 615606"/>
                  <a:gd name="connsiteY1-148" fmla="*/ 85963 h 274406"/>
                  <a:gd name="connsiteX2-149" fmla="*/ 100974 w 615606"/>
                  <a:gd name="connsiteY2-150" fmla="*/ 93583 h 274406"/>
                  <a:gd name="connsiteX3-151" fmla="*/ 182889 w 615606"/>
                  <a:gd name="connsiteY3-152" fmla="*/ 9763 h 274406"/>
                  <a:gd name="connsiteX4-153" fmla="*/ 318144 w 615606"/>
                  <a:gd name="connsiteY4-154" fmla="*/ 4048 h 274406"/>
                  <a:gd name="connsiteX5-155" fmla="*/ 350529 w 615606"/>
                  <a:gd name="connsiteY5-156" fmla="*/ 30718 h 274406"/>
                  <a:gd name="connsiteX6-157" fmla="*/ 421014 w 615606"/>
                  <a:gd name="connsiteY6-158" fmla="*/ 4048 h 274406"/>
                  <a:gd name="connsiteX7-159" fmla="*/ 516264 w 615606"/>
                  <a:gd name="connsiteY7-160" fmla="*/ 84058 h 274406"/>
                  <a:gd name="connsiteX8-161" fmla="*/ 567699 w 615606"/>
                  <a:gd name="connsiteY8-162" fmla="*/ 97393 h 274406"/>
                  <a:gd name="connsiteX9-163" fmla="*/ 569604 w 615606"/>
                  <a:gd name="connsiteY9-164" fmla="*/ 122158 h 274406"/>
                  <a:gd name="connsiteX10-165" fmla="*/ 613419 w 615606"/>
                  <a:gd name="connsiteY10-166" fmla="*/ 146923 h 274406"/>
                  <a:gd name="connsiteX11-167" fmla="*/ 607704 w 615606"/>
                  <a:gd name="connsiteY11-168" fmla="*/ 190738 h 274406"/>
                  <a:gd name="connsiteX12-169" fmla="*/ 596274 w 615606"/>
                  <a:gd name="connsiteY12-170" fmla="*/ 217408 h 274406"/>
                  <a:gd name="connsiteX13-171" fmla="*/ 451494 w 615606"/>
                  <a:gd name="connsiteY13-172" fmla="*/ 266938 h 274406"/>
                  <a:gd name="connsiteX14-173" fmla="*/ 285759 w 615606"/>
                  <a:gd name="connsiteY14-174" fmla="*/ 270748 h 274406"/>
                  <a:gd name="connsiteX15-175" fmla="*/ 139074 w 615606"/>
                  <a:gd name="connsiteY15-176" fmla="*/ 270748 h 274406"/>
                  <a:gd name="connsiteX16-177" fmla="*/ 51444 w 615606"/>
                  <a:gd name="connsiteY16-178" fmla="*/ 238363 h 274406"/>
                  <a:gd name="connsiteX17-179" fmla="*/ 9 w 615606"/>
                  <a:gd name="connsiteY17-180" fmla="*/ 192643 h 274406"/>
                  <a:gd name="connsiteX0-181" fmla="*/ 9 w 616142"/>
                  <a:gd name="connsiteY0-182" fmla="*/ 192643 h 273294"/>
                  <a:gd name="connsiteX1-183" fmla="*/ 55254 w 616142"/>
                  <a:gd name="connsiteY1-184" fmla="*/ 85963 h 273294"/>
                  <a:gd name="connsiteX2-185" fmla="*/ 100974 w 616142"/>
                  <a:gd name="connsiteY2-186" fmla="*/ 93583 h 273294"/>
                  <a:gd name="connsiteX3-187" fmla="*/ 182889 w 616142"/>
                  <a:gd name="connsiteY3-188" fmla="*/ 9763 h 273294"/>
                  <a:gd name="connsiteX4-189" fmla="*/ 318144 w 616142"/>
                  <a:gd name="connsiteY4-190" fmla="*/ 4048 h 273294"/>
                  <a:gd name="connsiteX5-191" fmla="*/ 350529 w 616142"/>
                  <a:gd name="connsiteY5-192" fmla="*/ 30718 h 273294"/>
                  <a:gd name="connsiteX6-193" fmla="*/ 421014 w 616142"/>
                  <a:gd name="connsiteY6-194" fmla="*/ 4048 h 273294"/>
                  <a:gd name="connsiteX7-195" fmla="*/ 516264 w 616142"/>
                  <a:gd name="connsiteY7-196" fmla="*/ 84058 h 273294"/>
                  <a:gd name="connsiteX8-197" fmla="*/ 567699 w 616142"/>
                  <a:gd name="connsiteY8-198" fmla="*/ 97393 h 273294"/>
                  <a:gd name="connsiteX9-199" fmla="*/ 569604 w 616142"/>
                  <a:gd name="connsiteY9-200" fmla="*/ 122158 h 273294"/>
                  <a:gd name="connsiteX10-201" fmla="*/ 613419 w 616142"/>
                  <a:gd name="connsiteY10-202" fmla="*/ 146923 h 273294"/>
                  <a:gd name="connsiteX11-203" fmla="*/ 607704 w 616142"/>
                  <a:gd name="connsiteY11-204" fmla="*/ 190738 h 273294"/>
                  <a:gd name="connsiteX12-205" fmla="*/ 603894 w 616142"/>
                  <a:gd name="connsiteY12-206" fmla="*/ 219313 h 273294"/>
                  <a:gd name="connsiteX13-207" fmla="*/ 451494 w 616142"/>
                  <a:gd name="connsiteY13-208" fmla="*/ 266938 h 273294"/>
                  <a:gd name="connsiteX14-209" fmla="*/ 285759 w 616142"/>
                  <a:gd name="connsiteY14-210" fmla="*/ 270748 h 273294"/>
                  <a:gd name="connsiteX15-211" fmla="*/ 139074 w 616142"/>
                  <a:gd name="connsiteY15-212" fmla="*/ 270748 h 273294"/>
                  <a:gd name="connsiteX16-213" fmla="*/ 51444 w 616142"/>
                  <a:gd name="connsiteY16-214" fmla="*/ 238363 h 273294"/>
                  <a:gd name="connsiteX17-215" fmla="*/ 9 w 616142"/>
                  <a:gd name="connsiteY17-216" fmla="*/ 192643 h 273294"/>
                  <a:gd name="connsiteX0-217" fmla="*/ 11 w 616144"/>
                  <a:gd name="connsiteY0-218" fmla="*/ 192643 h 273947"/>
                  <a:gd name="connsiteX1-219" fmla="*/ 55256 w 616144"/>
                  <a:gd name="connsiteY1-220" fmla="*/ 85963 h 273947"/>
                  <a:gd name="connsiteX2-221" fmla="*/ 100976 w 616144"/>
                  <a:gd name="connsiteY2-222" fmla="*/ 93583 h 273947"/>
                  <a:gd name="connsiteX3-223" fmla="*/ 182891 w 616144"/>
                  <a:gd name="connsiteY3-224" fmla="*/ 9763 h 273947"/>
                  <a:gd name="connsiteX4-225" fmla="*/ 318146 w 616144"/>
                  <a:gd name="connsiteY4-226" fmla="*/ 4048 h 273947"/>
                  <a:gd name="connsiteX5-227" fmla="*/ 350531 w 616144"/>
                  <a:gd name="connsiteY5-228" fmla="*/ 30718 h 273947"/>
                  <a:gd name="connsiteX6-229" fmla="*/ 421016 w 616144"/>
                  <a:gd name="connsiteY6-230" fmla="*/ 4048 h 273947"/>
                  <a:gd name="connsiteX7-231" fmla="*/ 516266 w 616144"/>
                  <a:gd name="connsiteY7-232" fmla="*/ 84058 h 273947"/>
                  <a:gd name="connsiteX8-233" fmla="*/ 567701 w 616144"/>
                  <a:gd name="connsiteY8-234" fmla="*/ 97393 h 273947"/>
                  <a:gd name="connsiteX9-235" fmla="*/ 569606 w 616144"/>
                  <a:gd name="connsiteY9-236" fmla="*/ 122158 h 273947"/>
                  <a:gd name="connsiteX10-237" fmla="*/ 613421 w 616144"/>
                  <a:gd name="connsiteY10-238" fmla="*/ 146923 h 273947"/>
                  <a:gd name="connsiteX11-239" fmla="*/ 607706 w 616144"/>
                  <a:gd name="connsiteY11-240" fmla="*/ 190738 h 273947"/>
                  <a:gd name="connsiteX12-241" fmla="*/ 603896 w 616144"/>
                  <a:gd name="connsiteY12-242" fmla="*/ 219313 h 273947"/>
                  <a:gd name="connsiteX13-243" fmla="*/ 451496 w 616144"/>
                  <a:gd name="connsiteY13-244" fmla="*/ 266938 h 273947"/>
                  <a:gd name="connsiteX14-245" fmla="*/ 285761 w 616144"/>
                  <a:gd name="connsiteY14-246" fmla="*/ 270748 h 273947"/>
                  <a:gd name="connsiteX15-247" fmla="*/ 152411 w 616144"/>
                  <a:gd name="connsiteY15-248" fmla="*/ 238363 h 273947"/>
                  <a:gd name="connsiteX16-249" fmla="*/ 51446 w 616144"/>
                  <a:gd name="connsiteY16-250" fmla="*/ 238363 h 273947"/>
                  <a:gd name="connsiteX17-251" fmla="*/ 11 w 616144"/>
                  <a:gd name="connsiteY17-252" fmla="*/ 192643 h 273947"/>
                  <a:gd name="connsiteX0-253" fmla="*/ 11 w 616144"/>
                  <a:gd name="connsiteY0-254" fmla="*/ 192643 h 272180"/>
                  <a:gd name="connsiteX1-255" fmla="*/ 55256 w 616144"/>
                  <a:gd name="connsiteY1-256" fmla="*/ 85963 h 272180"/>
                  <a:gd name="connsiteX2-257" fmla="*/ 100976 w 616144"/>
                  <a:gd name="connsiteY2-258" fmla="*/ 93583 h 272180"/>
                  <a:gd name="connsiteX3-259" fmla="*/ 182891 w 616144"/>
                  <a:gd name="connsiteY3-260" fmla="*/ 9763 h 272180"/>
                  <a:gd name="connsiteX4-261" fmla="*/ 318146 w 616144"/>
                  <a:gd name="connsiteY4-262" fmla="*/ 4048 h 272180"/>
                  <a:gd name="connsiteX5-263" fmla="*/ 350531 w 616144"/>
                  <a:gd name="connsiteY5-264" fmla="*/ 30718 h 272180"/>
                  <a:gd name="connsiteX6-265" fmla="*/ 421016 w 616144"/>
                  <a:gd name="connsiteY6-266" fmla="*/ 4048 h 272180"/>
                  <a:gd name="connsiteX7-267" fmla="*/ 516266 w 616144"/>
                  <a:gd name="connsiteY7-268" fmla="*/ 84058 h 272180"/>
                  <a:gd name="connsiteX8-269" fmla="*/ 567701 w 616144"/>
                  <a:gd name="connsiteY8-270" fmla="*/ 97393 h 272180"/>
                  <a:gd name="connsiteX9-271" fmla="*/ 569606 w 616144"/>
                  <a:gd name="connsiteY9-272" fmla="*/ 122158 h 272180"/>
                  <a:gd name="connsiteX10-273" fmla="*/ 613421 w 616144"/>
                  <a:gd name="connsiteY10-274" fmla="*/ 146923 h 272180"/>
                  <a:gd name="connsiteX11-275" fmla="*/ 607706 w 616144"/>
                  <a:gd name="connsiteY11-276" fmla="*/ 190738 h 272180"/>
                  <a:gd name="connsiteX12-277" fmla="*/ 603896 w 616144"/>
                  <a:gd name="connsiteY12-278" fmla="*/ 219313 h 272180"/>
                  <a:gd name="connsiteX13-279" fmla="*/ 451496 w 616144"/>
                  <a:gd name="connsiteY13-280" fmla="*/ 266938 h 272180"/>
                  <a:gd name="connsiteX14-281" fmla="*/ 285761 w 616144"/>
                  <a:gd name="connsiteY14-282" fmla="*/ 270748 h 272180"/>
                  <a:gd name="connsiteX15-283" fmla="*/ 148601 w 616144"/>
                  <a:gd name="connsiteY15-284" fmla="*/ 265033 h 272180"/>
                  <a:gd name="connsiteX16-285" fmla="*/ 51446 w 616144"/>
                  <a:gd name="connsiteY16-286" fmla="*/ 238363 h 272180"/>
                  <a:gd name="connsiteX17-287" fmla="*/ 11 w 616144"/>
                  <a:gd name="connsiteY17-288" fmla="*/ 192643 h 272180"/>
                  <a:gd name="connsiteX0-289" fmla="*/ 18962 w 568420"/>
                  <a:gd name="connsiteY0-290" fmla="*/ 188833 h 272180"/>
                  <a:gd name="connsiteX1-291" fmla="*/ 7532 w 568420"/>
                  <a:gd name="connsiteY1-292" fmla="*/ 85963 h 272180"/>
                  <a:gd name="connsiteX2-293" fmla="*/ 53252 w 568420"/>
                  <a:gd name="connsiteY2-294" fmla="*/ 93583 h 272180"/>
                  <a:gd name="connsiteX3-295" fmla="*/ 135167 w 568420"/>
                  <a:gd name="connsiteY3-296" fmla="*/ 9763 h 272180"/>
                  <a:gd name="connsiteX4-297" fmla="*/ 270422 w 568420"/>
                  <a:gd name="connsiteY4-298" fmla="*/ 4048 h 272180"/>
                  <a:gd name="connsiteX5-299" fmla="*/ 302807 w 568420"/>
                  <a:gd name="connsiteY5-300" fmla="*/ 30718 h 272180"/>
                  <a:gd name="connsiteX6-301" fmla="*/ 373292 w 568420"/>
                  <a:gd name="connsiteY6-302" fmla="*/ 4048 h 272180"/>
                  <a:gd name="connsiteX7-303" fmla="*/ 468542 w 568420"/>
                  <a:gd name="connsiteY7-304" fmla="*/ 84058 h 272180"/>
                  <a:gd name="connsiteX8-305" fmla="*/ 519977 w 568420"/>
                  <a:gd name="connsiteY8-306" fmla="*/ 97393 h 272180"/>
                  <a:gd name="connsiteX9-307" fmla="*/ 521882 w 568420"/>
                  <a:gd name="connsiteY9-308" fmla="*/ 122158 h 272180"/>
                  <a:gd name="connsiteX10-309" fmla="*/ 565697 w 568420"/>
                  <a:gd name="connsiteY10-310" fmla="*/ 146923 h 272180"/>
                  <a:gd name="connsiteX11-311" fmla="*/ 559982 w 568420"/>
                  <a:gd name="connsiteY11-312" fmla="*/ 190738 h 272180"/>
                  <a:gd name="connsiteX12-313" fmla="*/ 556172 w 568420"/>
                  <a:gd name="connsiteY12-314" fmla="*/ 219313 h 272180"/>
                  <a:gd name="connsiteX13-315" fmla="*/ 403772 w 568420"/>
                  <a:gd name="connsiteY13-316" fmla="*/ 266938 h 272180"/>
                  <a:gd name="connsiteX14-317" fmla="*/ 238037 w 568420"/>
                  <a:gd name="connsiteY14-318" fmla="*/ 270748 h 272180"/>
                  <a:gd name="connsiteX15-319" fmla="*/ 100877 w 568420"/>
                  <a:gd name="connsiteY15-320" fmla="*/ 265033 h 272180"/>
                  <a:gd name="connsiteX16-321" fmla="*/ 3722 w 568420"/>
                  <a:gd name="connsiteY16-322" fmla="*/ 238363 h 272180"/>
                  <a:gd name="connsiteX17-323" fmla="*/ 18962 w 568420"/>
                  <a:gd name="connsiteY17-324" fmla="*/ 188833 h 272180"/>
                  <a:gd name="connsiteX0-325" fmla="*/ 9 w 619952"/>
                  <a:gd name="connsiteY0-326" fmla="*/ 204073 h 272180"/>
                  <a:gd name="connsiteX1-327" fmla="*/ 59064 w 619952"/>
                  <a:gd name="connsiteY1-328" fmla="*/ 85963 h 272180"/>
                  <a:gd name="connsiteX2-329" fmla="*/ 104784 w 619952"/>
                  <a:gd name="connsiteY2-330" fmla="*/ 93583 h 272180"/>
                  <a:gd name="connsiteX3-331" fmla="*/ 186699 w 619952"/>
                  <a:gd name="connsiteY3-332" fmla="*/ 9763 h 272180"/>
                  <a:gd name="connsiteX4-333" fmla="*/ 321954 w 619952"/>
                  <a:gd name="connsiteY4-334" fmla="*/ 4048 h 272180"/>
                  <a:gd name="connsiteX5-335" fmla="*/ 354339 w 619952"/>
                  <a:gd name="connsiteY5-336" fmla="*/ 30718 h 272180"/>
                  <a:gd name="connsiteX6-337" fmla="*/ 424824 w 619952"/>
                  <a:gd name="connsiteY6-338" fmla="*/ 4048 h 272180"/>
                  <a:gd name="connsiteX7-339" fmla="*/ 520074 w 619952"/>
                  <a:gd name="connsiteY7-340" fmla="*/ 84058 h 272180"/>
                  <a:gd name="connsiteX8-341" fmla="*/ 571509 w 619952"/>
                  <a:gd name="connsiteY8-342" fmla="*/ 97393 h 272180"/>
                  <a:gd name="connsiteX9-343" fmla="*/ 573414 w 619952"/>
                  <a:gd name="connsiteY9-344" fmla="*/ 122158 h 272180"/>
                  <a:gd name="connsiteX10-345" fmla="*/ 617229 w 619952"/>
                  <a:gd name="connsiteY10-346" fmla="*/ 146923 h 272180"/>
                  <a:gd name="connsiteX11-347" fmla="*/ 611514 w 619952"/>
                  <a:gd name="connsiteY11-348" fmla="*/ 190738 h 272180"/>
                  <a:gd name="connsiteX12-349" fmla="*/ 607704 w 619952"/>
                  <a:gd name="connsiteY12-350" fmla="*/ 219313 h 272180"/>
                  <a:gd name="connsiteX13-351" fmla="*/ 455304 w 619952"/>
                  <a:gd name="connsiteY13-352" fmla="*/ 266938 h 272180"/>
                  <a:gd name="connsiteX14-353" fmla="*/ 289569 w 619952"/>
                  <a:gd name="connsiteY14-354" fmla="*/ 270748 h 272180"/>
                  <a:gd name="connsiteX15-355" fmla="*/ 152409 w 619952"/>
                  <a:gd name="connsiteY15-356" fmla="*/ 265033 h 272180"/>
                  <a:gd name="connsiteX16-357" fmla="*/ 55254 w 619952"/>
                  <a:gd name="connsiteY16-358" fmla="*/ 238363 h 272180"/>
                  <a:gd name="connsiteX17-359" fmla="*/ 9 w 619952"/>
                  <a:gd name="connsiteY17-360" fmla="*/ 204073 h 272180"/>
                  <a:gd name="connsiteX0-361" fmla="*/ 9 w 619952"/>
                  <a:gd name="connsiteY0-362" fmla="*/ 204073 h 272180"/>
                  <a:gd name="connsiteX1-363" fmla="*/ 59064 w 619952"/>
                  <a:gd name="connsiteY1-364" fmla="*/ 85963 h 272180"/>
                  <a:gd name="connsiteX2-365" fmla="*/ 104784 w 619952"/>
                  <a:gd name="connsiteY2-366" fmla="*/ 93583 h 272180"/>
                  <a:gd name="connsiteX3-367" fmla="*/ 186699 w 619952"/>
                  <a:gd name="connsiteY3-368" fmla="*/ 9763 h 272180"/>
                  <a:gd name="connsiteX4-369" fmla="*/ 321954 w 619952"/>
                  <a:gd name="connsiteY4-370" fmla="*/ 4048 h 272180"/>
                  <a:gd name="connsiteX5-371" fmla="*/ 354339 w 619952"/>
                  <a:gd name="connsiteY5-372" fmla="*/ 30718 h 272180"/>
                  <a:gd name="connsiteX6-373" fmla="*/ 424824 w 619952"/>
                  <a:gd name="connsiteY6-374" fmla="*/ 4048 h 272180"/>
                  <a:gd name="connsiteX7-375" fmla="*/ 520074 w 619952"/>
                  <a:gd name="connsiteY7-376" fmla="*/ 84058 h 272180"/>
                  <a:gd name="connsiteX8-377" fmla="*/ 571509 w 619952"/>
                  <a:gd name="connsiteY8-378" fmla="*/ 97393 h 272180"/>
                  <a:gd name="connsiteX9-379" fmla="*/ 573414 w 619952"/>
                  <a:gd name="connsiteY9-380" fmla="*/ 122158 h 272180"/>
                  <a:gd name="connsiteX10-381" fmla="*/ 617229 w 619952"/>
                  <a:gd name="connsiteY10-382" fmla="*/ 146923 h 272180"/>
                  <a:gd name="connsiteX11-383" fmla="*/ 611514 w 619952"/>
                  <a:gd name="connsiteY11-384" fmla="*/ 190738 h 272180"/>
                  <a:gd name="connsiteX12-385" fmla="*/ 607704 w 619952"/>
                  <a:gd name="connsiteY12-386" fmla="*/ 219313 h 272180"/>
                  <a:gd name="connsiteX13-387" fmla="*/ 455304 w 619952"/>
                  <a:gd name="connsiteY13-388" fmla="*/ 266938 h 272180"/>
                  <a:gd name="connsiteX14-389" fmla="*/ 289569 w 619952"/>
                  <a:gd name="connsiteY14-390" fmla="*/ 270748 h 272180"/>
                  <a:gd name="connsiteX15-391" fmla="*/ 152409 w 619952"/>
                  <a:gd name="connsiteY15-392" fmla="*/ 265033 h 272180"/>
                  <a:gd name="connsiteX16-393" fmla="*/ 55254 w 619952"/>
                  <a:gd name="connsiteY16-394" fmla="*/ 244078 h 272180"/>
                  <a:gd name="connsiteX17-395" fmla="*/ 9 w 619952"/>
                  <a:gd name="connsiteY17-396" fmla="*/ 204073 h 272180"/>
                  <a:gd name="connsiteX0-397" fmla="*/ 175 w 620118"/>
                  <a:gd name="connsiteY0-398" fmla="*/ 204073 h 272180"/>
                  <a:gd name="connsiteX1-399" fmla="*/ 72565 w 620118"/>
                  <a:gd name="connsiteY1-400" fmla="*/ 89773 h 272180"/>
                  <a:gd name="connsiteX2-401" fmla="*/ 104950 w 620118"/>
                  <a:gd name="connsiteY2-402" fmla="*/ 93583 h 272180"/>
                  <a:gd name="connsiteX3-403" fmla="*/ 186865 w 620118"/>
                  <a:gd name="connsiteY3-404" fmla="*/ 9763 h 272180"/>
                  <a:gd name="connsiteX4-405" fmla="*/ 322120 w 620118"/>
                  <a:gd name="connsiteY4-406" fmla="*/ 4048 h 272180"/>
                  <a:gd name="connsiteX5-407" fmla="*/ 354505 w 620118"/>
                  <a:gd name="connsiteY5-408" fmla="*/ 30718 h 272180"/>
                  <a:gd name="connsiteX6-409" fmla="*/ 424990 w 620118"/>
                  <a:gd name="connsiteY6-410" fmla="*/ 4048 h 272180"/>
                  <a:gd name="connsiteX7-411" fmla="*/ 520240 w 620118"/>
                  <a:gd name="connsiteY7-412" fmla="*/ 84058 h 272180"/>
                  <a:gd name="connsiteX8-413" fmla="*/ 571675 w 620118"/>
                  <a:gd name="connsiteY8-414" fmla="*/ 97393 h 272180"/>
                  <a:gd name="connsiteX9-415" fmla="*/ 573580 w 620118"/>
                  <a:gd name="connsiteY9-416" fmla="*/ 122158 h 272180"/>
                  <a:gd name="connsiteX10-417" fmla="*/ 617395 w 620118"/>
                  <a:gd name="connsiteY10-418" fmla="*/ 146923 h 272180"/>
                  <a:gd name="connsiteX11-419" fmla="*/ 611680 w 620118"/>
                  <a:gd name="connsiteY11-420" fmla="*/ 190738 h 272180"/>
                  <a:gd name="connsiteX12-421" fmla="*/ 607870 w 620118"/>
                  <a:gd name="connsiteY12-422" fmla="*/ 219313 h 272180"/>
                  <a:gd name="connsiteX13-423" fmla="*/ 455470 w 620118"/>
                  <a:gd name="connsiteY13-424" fmla="*/ 266938 h 272180"/>
                  <a:gd name="connsiteX14-425" fmla="*/ 289735 w 620118"/>
                  <a:gd name="connsiteY14-426" fmla="*/ 270748 h 272180"/>
                  <a:gd name="connsiteX15-427" fmla="*/ 152575 w 620118"/>
                  <a:gd name="connsiteY15-428" fmla="*/ 265033 h 272180"/>
                  <a:gd name="connsiteX16-429" fmla="*/ 55420 w 620118"/>
                  <a:gd name="connsiteY16-430" fmla="*/ 244078 h 272180"/>
                  <a:gd name="connsiteX17-431" fmla="*/ 175 w 620118"/>
                  <a:gd name="connsiteY17-432" fmla="*/ 204073 h 272180"/>
                  <a:gd name="connsiteX0-433" fmla="*/ 22 w 619965"/>
                  <a:gd name="connsiteY0-434" fmla="*/ 204073 h 272180"/>
                  <a:gd name="connsiteX1-435" fmla="*/ 60982 w 619965"/>
                  <a:gd name="connsiteY1-436" fmla="*/ 89773 h 272180"/>
                  <a:gd name="connsiteX2-437" fmla="*/ 104797 w 619965"/>
                  <a:gd name="connsiteY2-438" fmla="*/ 93583 h 272180"/>
                  <a:gd name="connsiteX3-439" fmla="*/ 186712 w 619965"/>
                  <a:gd name="connsiteY3-440" fmla="*/ 9763 h 272180"/>
                  <a:gd name="connsiteX4-441" fmla="*/ 321967 w 619965"/>
                  <a:gd name="connsiteY4-442" fmla="*/ 4048 h 272180"/>
                  <a:gd name="connsiteX5-443" fmla="*/ 354352 w 619965"/>
                  <a:gd name="connsiteY5-444" fmla="*/ 30718 h 272180"/>
                  <a:gd name="connsiteX6-445" fmla="*/ 424837 w 619965"/>
                  <a:gd name="connsiteY6-446" fmla="*/ 4048 h 272180"/>
                  <a:gd name="connsiteX7-447" fmla="*/ 520087 w 619965"/>
                  <a:gd name="connsiteY7-448" fmla="*/ 84058 h 272180"/>
                  <a:gd name="connsiteX8-449" fmla="*/ 571522 w 619965"/>
                  <a:gd name="connsiteY8-450" fmla="*/ 97393 h 272180"/>
                  <a:gd name="connsiteX9-451" fmla="*/ 573427 w 619965"/>
                  <a:gd name="connsiteY9-452" fmla="*/ 122158 h 272180"/>
                  <a:gd name="connsiteX10-453" fmla="*/ 617242 w 619965"/>
                  <a:gd name="connsiteY10-454" fmla="*/ 146923 h 272180"/>
                  <a:gd name="connsiteX11-455" fmla="*/ 611527 w 619965"/>
                  <a:gd name="connsiteY11-456" fmla="*/ 190738 h 272180"/>
                  <a:gd name="connsiteX12-457" fmla="*/ 607717 w 619965"/>
                  <a:gd name="connsiteY12-458" fmla="*/ 219313 h 272180"/>
                  <a:gd name="connsiteX13-459" fmla="*/ 455317 w 619965"/>
                  <a:gd name="connsiteY13-460" fmla="*/ 266938 h 272180"/>
                  <a:gd name="connsiteX14-461" fmla="*/ 289582 w 619965"/>
                  <a:gd name="connsiteY14-462" fmla="*/ 270748 h 272180"/>
                  <a:gd name="connsiteX15-463" fmla="*/ 152422 w 619965"/>
                  <a:gd name="connsiteY15-464" fmla="*/ 265033 h 272180"/>
                  <a:gd name="connsiteX16-465" fmla="*/ 55267 w 619965"/>
                  <a:gd name="connsiteY16-466" fmla="*/ 244078 h 272180"/>
                  <a:gd name="connsiteX17-467" fmla="*/ 22 w 619965"/>
                  <a:gd name="connsiteY17-468" fmla="*/ 204073 h 2721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/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-1" fmla="*/ 3528 w 186408"/>
                  <a:gd name="connsiteY0-2" fmla="*/ 91023 h 91023"/>
                  <a:gd name="connsiteX1-3" fmla="*/ 5433 w 186408"/>
                  <a:gd name="connsiteY1-4" fmla="*/ 39588 h 91023"/>
                  <a:gd name="connsiteX2-5" fmla="*/ 54963 w 186408"/>
                  <a:gd name="connsiteY2-6" fmla="*/ 45303 h 91023"/>
                  <a:gd name="connsiteX3-7" fmla="*/ 62583 w 186408"/>
                  <a:gd name="connsiteY3-8" fmla="*/ 1488 h 91023"/>
                  <a:gd name="connsiteX4-9" fmla="*/ 94968 w 186408"/>
                  <a:gd name="connsiteY4-10" fmla="*/ 11013 h 91023"/>
                  <a:gd name="connsiteX5-11" fmla="*/ 125448 w 186408"/>
                  <a:gd name="connsiteY5-12" fmla="*/ 18633 h 91023"/>
                  <a:gd name="connsiteX6-13" fmla="*/ 186408 w 186408"/>
                  <a:gd name="connsiteY6-14" fmla="*/ 62448 h 91023"/>
                  <a:gd name="connsiteX0-15" fmla="*/ 3528 w 159738"/>
                  <a:gd name="connsiteY0-16" fmla="*/ 91023 h 91023"/>
                  <a:gd name="connsiteX1-17" fmla="*/ 5433 w 159738"/>
                  <a:gd name="connsiteY1-18" fmla="*/ 39588 h 91023"/>
                  <a:gd name="connsiteX2-19" fmla="*/ 54963 w 159738"/>
                  <a:gd name="connsiteY2-20" fmla="*/ 45303 h 91023"/>
                  <a:gd name="connsiteX3-21" fmla="*/ 62583 w 159738"/>
                  <a:gd name="connsiteY3-22" fmla="*/ 1488 h 91023"/>
                  <a:gd name="connsiteX4-23" fmla="*/ 94968 w 159738"/>
                  <a:gd name="connsiteY4-24" fmla="*/ 11013 h 91023"/>
                  <a:gd name="connsiteX5-25" fmla="*/ 125448 w 159738"/>
                  <a:gd name="connsiteY5-26" fmla="*/ 18633 h 91023"/>
                  <a:gd name="connsiteX6-27" fmla="*/ 159738 w 159738"/>
                  <a:gd name="connsiteY6-28" fmla="*/ 31968 h 91023"/>
                  <a:gd name="connsiteX0-29" fmla="*/ 3528 w 159738"/>
                  <a:gd name="connsiteY0-30" fmla="*/ 102330 h 102330"/>
                  <a:gd name="connsiteX1-31" fmla="*/ 5433 w 159738"/>
                  <a:gd name="connsiteY1-32" fmla="*/ 50895 h 102330"/>
                  <a:gd name="connsiteX2-33" fmla="*/ 54963 w 159738"/>
                  <a:gd name="connsiteY2-34" fmla="*/ 56610 h 102330"/>
                  <a:gd name="connsiteX3-35" fmla="*/ 62583 w 159738"/>
                  <a:gd name="connsiteY3-36" fmla="*/ 12795 h 102330"/>
                  <a:gd name="connsiteX4-37" fmla="*/ 94968 w 159738"/>
                  <a:gd name="connsiteY4-38" fmla="*/ 22320 h 102330"/>
                  <a:gd name="connsiteX5-39" fmla="*/ 131163 w 159738"/>
                  <a:gd name="connsiteY5-40" fmla="*/ 1365 h 102330"/>
                  <a:gd name="connsiteX6-41" fmla="*/ 159738 w 159738"/>
                  <a:gd name="connsiteY6-42" fmla="*/ 43275 h 102330"/>
                  <a:gd name="connsiteX0-43" fmla="*/ 3158 w 159368"/>
                  <a:gd name="connsiteY0-44" fmla="*/ 102330 h 102330"/>
                  <a:gd name="connsiteX1-45" fmla="*/ 5063 w 159368"/>
                  <a:gd name="connsiteY1-46" fmla="*/ 50895 h 102330"/>
                  <a:gd name="connsiteX2-47" fmla="*/ 48878 w 159368"/>
                  <a:gd name="connsiteY2-48" fmla="*/ 33750 h 102330"/>
                  <a:gd name="connsiteX3-49" fmla="*/ 62213 w 159368"/>
                  <a:gd name="connsiteY3-50" fmla="*/ 12795 h 102330"/>
                  <a:gd name="connsiteX4-51" fmla="*/ 94598 w 159368"/>
                  <a:gd name="connsiteY4-52" fmla="*/ 22320 h 102330"/>
                  <a:gd name="connsiteX5-53" fmla="*/ 130793 w 159368"/>
                  <a:gd name="connsiteY5-54" fmla="*/ 1365 h 102330"/>
                  <a:gd name="connsiteX6-55" fmla="*/ 159368 w 159368"/>
                  <a:gd name="connsiteY6-56" fmla="*/ 43275 h 102330"/>
                  <a:gd name="connsiteX0-57" fmla="*/ 638 w 172088"/>
                  <a:gd name="connsiteY0-58" fmla="*/ 85185 h 85185"/>
                  <a:gd name="connsiteX1-59" fmla="*/ 17783 w 172088"/>
                  <a:gd name="connsiteY1-60" fmla="*/ 50895 h 85185"/>
                  <a:gd name="connsiteX2-61" fmla="*/ 61598 w 172088"/>
                  <a:gd name="connsiteY2-62" fmla="*/ 33750 h 85185"/>
                  <a:gd name="connsiteX3-63" fmla="*/ 74933 w 172088"/>
                  <a:gd name="connsiteY3-64" fmla="*/ 12795 h 85185"/>
                  <a:gd name="connsiteX4-65" fmla="*/ 107318 w 172088"/>
                  <a:gd name="connsiteY4-66" fmla="*/ 22320 h 85185"/>
                  <a:gd name="connsiteX5-67" fmla="*/ 143513 w 172088"/>
                  <a:gd name="connsiteY5-68" fmla="*/ 1365 h 85185"/>
                  <a:gd name="connsiteX6-69" fmla="*/ 172088 w 172088"/>
                  <a:gd name="connsiteY6-70" fmla="*/ 43275 h 851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/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/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/>
              <p:cNvCxnSpPr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/>
              <p:cNvCxnSpPr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/>
              <p:cNvCxnSpPr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/>
              <p:cNvCxnSpPr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/>
              <p:cNvCxnSpPr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/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/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/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/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/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/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/>
              <p:cNvCxnSpPr/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/>
              <p:cNvCxnSpPr/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/>
              <p:cNvCxnSpPr/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/>
              <p:cNvCxnSpPr/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/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/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/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-1" fmla="*/ 2139 w 2244697"/>
                  <a:gd name="connsiteY0-2" fmla="*/ 915844 h 1002253"/>
                  <a:gd name="connsiteX1-3" fmla="*/ 337419 w 2244697"/>
                  <a:gd name="connsiteY1-4" fmla="*/ 391205 h 1002253"/>
                  <a:gd name="connsiteX2-5" fmla="*/ 766044 w 2244697"/>
                  <a:gd name="connsiteY2-6" fmla="*/ 867455 h 1002253"/>
                  <a:gd name="connsiteX3-7" fmla="*/ 1166094 w 2244697"/>
                  <a:gd name="connsiteY3-8" fmla="*/ 680 h 1002253"/>
                  <a:gd name="connsiteX4-9" fmla="*/ 1575669 w 2244697"/>
                  <a:gd name="connsiteY4-10" fmla="*/ 715055 h 1002253"/>
                  <a:gd name="connsiteX5-11" fmla="*/ 2013819 w 2244697"/>
                  <a:gd name="connsiteY5-12" fmla="*/ 276905 h 1002253"/>
                  <a:gd name="connsiteX6-13" fmla="*/ 2204319 w 2244697"/>
                  <a:gd name="connsiteY6-14" fmla="*/ 753155 h 1002253"/>
                  <a:gd name="connsiteX7-15" fmla="*/ 2194794 w 2244697"/>
                  <a:gd name="connsiteY7-16" fmla="*/ 981755 h 1002253"/>
                  <a:gd name="connsiteX8-17" fmla="*/ 1680444 w 2244697"/>
                  <a:gd name="connsiteY8-18" fmla="*/ 991280 h 1002253"/>
                  <a:gd name="connsiteX9-19" fmla="*/ 499344 w 2244697"/>
                  <a:gd name="connsiteY9-20" fmla="*/ 991280 h 1002253"/>
                  <a:gd name="connsiteX10-21" fmla="*/ 2139 w 2244697"/>
                  <a:gd name="connsiteY10-22" fmla="*/ 915844 h 1002253"/>
                  <a:gd name="connsiteX0-23" fmla="*/ 2175 w 2239653"/>
                  <a:gd name="connsiteY0-24" fmla="*/ 938660 h 1004352"/>
                  <a:gd name="connsiteX1-25" fmla="*/ 332375 w 2239653"/>
                  <a:gd name="connsiteY1-26" fmla="*/ 391205 h 1004352"/>
                  <a:gd name="connsiteX2-27" fmla="*/ 761000 w 2239653"/>
                  <a:gd name="connsiteY2-28" fmla="*/ 867455 h 1004352"/>
                  <a:gd name="connsiteX3-29" fmla="*/ 1161050 w 2239653"/>
                  <a:gd name="connsiteY3-30" fmla="*/ 680 h 1004352"/>
                  <a:gd name="connsiteX4-31" fmla="*/ 1570625 w 2239653"/>
                  <a:gd name="connsiteY4-32" fmla="*/ 715055 h 1004352"/>
                  <a:gd name="connsiteX5-33" fmla="*/ 2008775 w 2239653"/>
                  <a:gd name="connsiteY5-34" fmla="*/ 276905 h 1004352"/>
                  <a:gd name="connsiteX6-35" fmla="*/ 2199275 w 2239653"/>
                  <a:gd name="connsiteY6-36" fmla="*/ 753155 h 1004352"/>
                  <a:gd name="connsiteX7-37" fmla="*/ 2189750 w 2239653"/>
                  <a:gd name="connsiteY7-38" fmla="*/ 981755 h 1004352"/>
                  <a:gd name="connsiteX8-39" fmla="*/ 1675400 w 2239653"/>
                  <a:gd name="connsiteY8-40" fmla="*/ 991280 h 1004352"/>
                  <a:gd name="connsiteX9-41" fmla="*/ 494300 w 2239653"/>
                  <a:gd name="connsiteY9-42" fmla="*/ 991280 h 1004352"/>
                  <a:gd name="connsiteX10-43" fmla="*/ 2175 w 2239653"/>
                  <a:gd name="connsiteY10-44" fmla="*/ 938660 h 1004352"/>
                  <a:gd name="connsiteX0-45" fmla="*/ 2175 w 2239475"/>
                  <a:gd name="connsiteY0-46" fmla="*/ 938660 h 1004523"/>
                  <a:gd name="connsiteX1-47" fmla="*/ 332375 w 2239475"/>
                  <a:gd name="connsiteY1-48" fmla="*/ 391205 h 1004523"/>
                  <a:gd name="connsiteX2-49" fmla="*/ 761000 w 2239475"/>
                  <a:gd name="connsiteY2-50" fmla="*/ 867455 h 1004523"/>
                  <a:gd name="connsiteX3-51" fmla="*/ 1161050 w 2239475"/>
                  <a:gd name="connsiteY3-52" fmla="*/ 680 h 1004523"/>
                  <a:gd name="connsiteX4-53" fmla="*/ 1570625 w 2239475"/>
                  <a:gd name="connsiteY4-54" fmla="*/ 715055 h 1004523"/>
                  <a:gd name="connsiteX5-55" fmla="*/ 2008775 w 2239475"/>
                  <a:gd name="connsiteY5-56" fmla="*/ 276905 h 1004523"/>
                  <a:gd name="connsiteX6-57" fmla="*/ 2199275 w 2239475"/>
                  <a:gd name="connsiteY6-58" fmla="*/ 753155 h 1004523"/>
                  <a:gd name="connsiteX7-59" fmla="*/ 2189750 w 2239475"/>
                  <a:gd name="connsiteY7-60" fmla="*/ 981755 h 1004523"/>
                  <a:gd name="connsiteX8-61" fmla="*/ 1677940 w 2239475"/>
                  <a:gd name="connsiteY8-62" fmla="*/ 996350 h 1004523"/>
                  <a:gd name="connsiteX9-63" fmla="*/ 494300 w 2239475"/>
                  <a:gd name="connsiteY9-64" fmla="*/ 991280 h 1004523"/>
                  <a:gd name="connsiteX10-65" fmla="*/ 2175 w 2239475"/>
                  <a:gd name="connsiteY10-66" fmla="*/ 938660 h 1004523"/>
                  <a:gd name="connsiteX0-67" fmla="*/ 2175 w 2239475"/>
                  <a:gd name="connsiteY0-68" fmla="*/ 938660 h 1010743"/>
                  <a:gd name="connsiteX1-69" fmla="*/ 332375 w 2239475"/>
                  <a:gd name="connsiteY1-70" fmla="*/ 391205 h 1010743"/>
                  <a:gd name="connsiteX2-71" fmla="*/ 761000 w 2239475"/>
                  <a:gd name="connsiteY2-72" fmla="*/ 867455 h 1010743"/>
                  <a:gd name="connsiteX3-73" fmla="*/ 1161050 w 2239475"/>
                  <a:gd name="connsiteY3-74" fmla="*/ 680 h 1010743"/>
                  <a:gd name="connsiteX4-75" fmla="*/ 1570625 w 2239475"/>
                  <a:gd name="connsiteY4-76" fmla="*/ 715055 h 1010743"/>
                  <a:gd name="connsiteX5-77" fmla="*/ 2008775 w 2239475"/>
                  <a:gd name="connsiteY5-78" fmla="*/ 276905 h 1010743"/>
                  <a:gd name="connsiteX6-79" fmla="*/ 2199275 w 2239475"/>
                  <a:gd name="connsiteY6-80" fmla="*/ 753155 h 1010743"/>
                  <a:gd name="connsiteX7-81" fmla="*/ 2189750 w 2239475"/>
                  <a:gd name="connsiteY7-82" fmla="*/ 981755 h 1010743"/>
                  <a:gd name="connsiteX8-83" fmla="*/ 1677940 w 2239475"/>
                  <a:gd name="connsiteY8-84" fmla="*/ 996350 h 1010743"/>
                  <a:gd name="connsiteX9-85" fmla="*/ 494300 w 2239475"/>
                  <a:gd name="connsiteY9-86" fmla="*/ 1001420 h 1010743"/>
                  <a:gd name="connsiteX10-87" fmla="*/ 2175 w 2239475"/>
                  <a:gd name="connsiteY10-88" fmla="*/ 938660 h 1010743"/>
                  <a:gd name="connsiteX0-89" fmla="*/ 2175 w 2239475"/>
                  <a:gd name="connsiteY0-90" fmla="*/ 938660 h 1010743"/>
                  <a:gd name="connsiteX1-91" fmla="*/ 332375 w 2239475"/>
                  <a:gd name="connsiteY1-92" fmla="*/ 391205 h 1010743"/>
                  <a:gd name="connsiteX2-93" fmla="*/ 761000 w 2239475"/>
                  <a:gd name="connsiteY2-94" fmla="*/ 867455 h 1010743"/>
                  <a:gd name="connsiteX3-95" fmla="*/ 1161050 w 2239475"/>
                  <a:gd name="connsiteY3-96" fmla="*/ 680 h 1010743"/>
                  <a:gd name="connsiteX4-97" fmla="*/ 1570625 w 2239475"/>
                  <a:gd name="connsiteY4-98" fmla="*/ 715055 h 1010743"/>
                  <a:gd name="connsiteX5-99" fmla="*/ 2008775 w 2239475"/>
                  <a:gd name="connsiteY5-100" fmla="*/ 276905 h 1010743"/>
                  <a:gd name="connsiteX6-101" fmla="*/ 2199275 w 2239475"/>
                  <a:gd name="connsiteY6-102" fmla="*/ 753155 h 1010743"/>
                  <a:gd name="connsiteX7-103" fmla="*/ 2189750 w 2239475"/>
                  <a:gd name="connsiteY7-104" fmla="*/ 981755 h 1010743"/>
                  <a:gd name="connsiteX8-105" fmla="*/ 1677940 w 2239475"/>
                  <a:gd name="connsiteY8-106" fmla="*/ 996350 h 1010743"/>
                  <a:gd name="connsiteX9-107" fmla="*/ 494300 w 2239475"/>
                  <a:gd name="connsiteY9-108" fmla="*/ 1001420 h 1010743"/>
                  <a:gd name="connsiteX10-109" fmla="*/ 2175 w 2239475"/>
                  <a:gd name="connsiteY10-110" fmla="*/ 938660 h 1010743"/>
                  <a:gd name="connsiteX0-111" fmla="*/ 2175 w 2238585"/>
                  <a:gd name="connsiteY0-112" fmla="*/ 938660 h 1010743"/>
                  <a:gd name="connsiteX1-113" fmla="*/ 332375 w 2238585"/>
                  <a:gd name="connsiteY1-114" fmla="*/ 391205 h 1010743"/>
                  <a:gd name="connsiteX2-115" fmla="*/ 761000 w 2238585"/>
                  <a:gd name="connsiteY2-116" fmla="*/ 867455 h 1010743"/>
                  <a:gd name="connsiteX3-117" fmla="*/ 1161050 w 2238585"/>
                  <a:gd name="connsiteY3-118" fmla="*/ 680 h 1010743"/>
                  <a:gd name="connsiteX4-119" fmla="*/ 1570625 w 2238585"/>
                  <a:gd name="connsiteY4-120" fmla="*/ 715055 h 1010743"/>
                  <a:gd name="connsiteX5-121" fmla="*/ 2008775 w 2238585"/>
                  <a:gd name="connsiteY5-122" fmla="*/ 276905 h 1010743"/>
                  <a:gd name="connsiteX6-123" fmla="*/ 2199275 w 2238585"/>
                  <a:gd name="connsiteY6-124" fmla="*/ 753155 h 1010743"/>
                  <a:gd name="connsiteX7-125" fmla="*/ 2189750 w 2238585"/>
                  <a:gd name="connsiteY7-126" fmla="*/ 981755 h 1010743"/>
                  <a:gd name="connsiteX8-127" fmla="*/ 1690640 w 2238585"/>
                  <a:gd name="connsiteY8-128" fmla="*/ 1001420 h 1010743"/>
                  <a:gd name="connsiteX9-129" fmla="*/ 494300 w 2238585"/>
                  <a:gd name="connsiteY9-130" fmla="*/ 1001420 h 1010743"/>
                  <a:gd name="connsiteX10-131" fmla="*/ 2175 w 2238585"/>
                  <a:gd name="connsiteY10-132" fmla="*/ 938660 h 1010743"/>
                  <a:gd name="connsiteX0-133" fmla="*/ 2175 w 2220830"/>
                  <a:gd name="connsiteY0-134" fmla="*/ 938660 h 1026116"/>
                  <a:gd name="connsiteX1-135" fmla="*/ 332375 w 2220830"/>
                  <a:gd name="connsiteY1-136" fmla="*/ 391205 h 1026116"/>
                  <a:gd name="connsiteX2-137" fmla="*/ 761000 w 2220830"/>
                  <a:gd name="connsiteY2-138" fmla="*/ 867455 h 1026116"/>
                  <a:gd name="connsiteX3-139" fmla="*/ 1161050 w 2220830"/>
                  <a:gd name="connsiteY3-140" fmla="*/ 680 h 1026116"/>
                  <a:gd name="connsiteX4-141" fmla="*/ 1570625 w 2220830"/>
                  <a:gd name="connsiteY4-142" fmla="*/ 715055 h 1026116"/>
                  <a:gd name="connsiteX5-143" fmla="*/ 2008775 w 2220830"/>
                  <a:gd name="connsiteY5-144" fmla="*/ 276905 h 1026116"/>
                  <a:gd name="connsiteX6-145" fmla="*/ 2199275 w 2220830"/>
                  <a:gd name="connsiteY6-146" fmla="*/ 753155 h 1026116"/>
                  <a:gd name="connsiteX7-147" fmla="*/ 2159270 w 2220830"/>
                  <a:gd name="connsiteY7-148" fmla="*/ 1009640 h 1026116"/>
                  <a:gd name="connsiteX8-149" fmla="*/ 1690640 w 2220830"/>
                  <a:gd name="connsiteY8-150" fmla="*/ 1001420 h 1026116"/>
                  <a:gd name="connsiteX9-151" fmla="*/ 494300 w 2220830"/>
                  <a:gd name="connsiteY9-152" fmla="*/ 1001420 h 1026116"/>
                  <a:gd name="connsiteX10-153" fmla="*/ 2175 w 2220830"/>
                  <a:gd name="connsiteY10-154" fmla="*/ 938660 h 1026116"/>
                  <a:gd name="connsiteX0-155" fmla="*/ 2175 w 2206903"/>
                  <a:gd name="connsiteY0-156" fmla="*/ 938660 h 1020266"/>
                  <a:gd name="connsiteX1-157" fmla="*/ 332375 w 2206903"/>
                  <a:gd name="connsiteY1-158" fmla="*/ 391205 h 1020266"/>
                  <a:gd name="connsiteX2-159" fmla="*/ 761000 w 2206903"/>
                  <a:gd name="connsiteY2-160" fmla="*/ 867455 h 1020266"/>
                  <a:gd name="connsiteX3-161" fmla="*/ 1161050 w 2206903"/>
                  <a:gd name="connsiteY3-162" fmla="*/ 680 h 1020266"/>
                  <a:gd name="connsiteX4-163" fmla="*/ 1570625 w 2206903"/>
                  <a:gd name="connsiteY4-164" fmla="*/ 715055 h 1020266"/>
                  <a:gd name="connsiteX5-165" fmla="*/ 2008775 w 2206903"/>
                  <a:gd name="connsiteY5-166" fmla="*/ 276905 h 1020266"/>
                  <a:gd name="connsiteX6-167" fmla="*/ 2199275 w 2206903"/>
                  <a:gd name="connsiteY6-168" fmla="*/ 753155 h 1020266"/>
                  <a:gd name="connsiteX7-169" fmla="*/ 2121170 w 2206903"/>
                  <a:gd name="connsiteY7-170" fmla="*/ 1002035 h 1020266"/>
                  <a:gd name="connsiteX8-171" fmla="*/ 1690640 w 2206903"/>
                  <a:gd name="connsiteY8-172" fmla="*/ 1001420 h 1020266"/>
                  <a:gd name="connsiteX9-173" fmla="*/ 494300 w 2206903"/>
                  <a:gd name="connsiteY9-174" fmla="*/ 1001420 h 1020266"/>
                  <a:gd name="connsiteX10-175" fmla="*/ 2175 w 2206903"/>
                  <a:gd name="connsiteY10-176" fmla="*/ 938660 h 1020266"/>
                  <a:gd name="connsiteX0-177" fmla="*/ 2175 w 2202281"/>
                  <a:gd name="connsiteY0-178" fmla="*/ 938660 h 1010743"/>
                  <a:gd name="connsiteX1-179" fmla="*/ 332375 w 2202281"/>
                  <a:gd name="connsiteY1-180" fmla="*/ 391205 h 1010743"/>
                  <a:gd name="connsiteX2-181" fmla="*/ 761000 w 2202281"/>
                  <a:gd name="connsiteY2-182" fmla="*/ 867455 h 1010743"/>
                  <a:gd name="connsiteX3-183" fmla="*/ 1161050 w 2202281"/>
                  <a:gd name="connsiteY3-184" fmla="*/ 680 h 1010743"/>
                  <a:gd name="connsiteX4-185" fmla="*/ 1570625 w 2202281"/>
                  <a:gd name="connsiteY4-186" fmla="*/ 715055 h 1010743"/>
                  <a:gd name="connsiteX5-187" fmla="*/ 2008775 w 2202281"/>
                  <a:gd name="connsiteY5-188" fmla="*/ 276905 h 1010743"/>
                  <a:gd name="connsiteX6-189" fmla="*/ 2199275 w 2202281"/>
                  <a:gd name="connsiteY6-190" fmla="*/ 753155 h 1010743"/>
                  <a:gd name="connsiteX7-191" fmla="*/ 2093230 w 2202281"/>
                  <a:gd name="connsiteY7-192" fmla="*/ 986825 h 1010743"/>
                  <a:gd name="connsiteX8-193" fmla="*/ 1690640 w 2202281"/>
                  <a:gd name="connsiteY8-194" fmla="*/ 1001420 h 1010743"/>
                  <a:gd name="connsiteX9-195" fmla="*/ 494300 w 2202281"/>
                  <a:gd name="connsiteY9-196" fmla="*/ 1001420 h 1010743"/>
                  <a:gd name="connsiteX10-197" fmla="*/ 2175 w 2202281"/>
                  <a:gd name="connsiteY10-198" fmla="*/ 938660 h 1010743"/>
                  <a:gd name="connsiteX0-199" fmla="*/ 2175 w 2202281"/>
                  <a:gd name="connsiteY0-200" fmla="*/ 938660 h 1011496"/>
                  <a:gd name="connsiteX1-201" fmla="*/ 332375 w 2202281"/>
                  <a:gd name="connsiteY1-202" fmla="*/ 391205 h 1011496"/>
                  <a:gd name="connsiteX2-203" fmla="*/ 761000 w 2202281"/>
                  <a:gd name="connsiteY2-204" fmla="*/ 867455 h 1011496"/>
                  <a:gd name="connsiteX3-205" fmla="*/ 1161050 w 2202281"/>
                  <a:gd name="connsiteY3-206" fmla="*/ 680 h 1011496"/>
                  <a:gd name="connsiteX4-207" fmla="*/ 1570625 w 2202281"/>
                  <a:gd name="connsiteY4-208" fmla="*/ 715055 h 1011496"/>
                  <a:gd name="connsiteX5-209" fmla="*/ 2008775 w 2202281"/>
                  <a:gd name="connsiteY5-210" fmla="*/ 276905 h 1011496"/>
                  <a:gd name="connsiteX6-211" fmla="*/ 2199275 w 2202281"/>
                  <a:gd name="connsiteY6-212" fmla="*/ 753155 h 1011496"/>
                  <a:gd name="connsiteX7-213" fmla="*/ 2093230 w 2202281"/>
                  <a:gd name="connsiteY7-214" fmla="*/ 989360 h 1011496"/>
                  <a:gd name="connsiteX8-215" fmla="*/ 1690640 w 2202281"/>
                  <a:gd name="connsiteY8-216" fmla="*/ 1001420 h 1011496"/>
                  <a:gd name="connsiteX9-217" fmla="*/ 494300 w 2202281"/>
                  <a:gd name="connsiteY9-218" fmla="*/ 1001420 h 1011496"/>
                  <a:gd name="connsiteX10-219" fmla="*/ 2175 w 2202281"/>
                  <a:gd name="connsiteY10-220" fmla="*/ 938660 h 1011496"/>
                  <a:gd name="connsiteX0-221" fmla="*/ 2175 w 2201821"/>
                  <a:gd name="connsiteY0-222" fmla="*/ 938660 h 1010743"/>
                  <a:gd name="connsiteX1-223" fmla="*/ 332375 w 2201821"/>
                  <a:gd name="connsiteY1-224" fmla="*/ 391205 h 1010743"/>
                  <a:gd name="connsiteX2-225" fmla="*/ 761000 w 2201821"/>
                  <a:gd name="connsiteY2-226" fmla="*/ 867455 h 1010743"/>
                  <a:gd name="connsiteX3-227" fmla="*/ 1161050 w 2201821"/>
                  <a:gd name="connsiteY3-228" fmla="*/ 680 h 1010743"/>
                  <a:gd name="connsiteX4-229" fmla="*/ 1570625 w 2201821"/>
                  <a:gd name="connsiteY4-230" fmla="*/ 715055 h 1010743"/>
                  <a:gd name="connsiteX5-231" fmla="*/ 2008775 w 2201821"/>
                  <a:gd name="connsiteY5-232" fmla="*/ 276905 h 1010743"/>
                  <a:gd name="connsiteX6-233" fmla="*/ 2199275 w 2201821"/>
                  <a:gd name="connsiteY6-234" fmla="*/ 753155 h 1010743"/>
                  <a:gd name="connsiteX7-235" fmla="*/ 2093230 w 2201821"/>
                  <a:gd name="connsiteY7-236" fmla="*/ 989360 h 1010743"/>
                  <a:gd name="connsiteX8-237" fmla="*/ 1690640 w 2201821"/>
                  <a:gd name="connsiteY8-238" fmla="*/ 1001420 h 1010743"/>
                  <a:gd name="connsiteX9-239" fmla="*/ 494300 w 2201821"/>
                  <a:gd name="connsiteY9-240" fmla="*/ 1001420 h 1010743"/>
                  <a:gd name="connsiteX10-241" fmla="*/ 2175 w 2201821"/>
                  <a:gd name="connsiteY10-242" fmla="*/ 938660 h 1010743"/>
                  <a:gd name="connsiteX0-243" fmla="*/ 2175 w 2204242"/>
                  <a:gd name="connsiteY0-244" fmla="*/ 938660 h 1010743"/>
                  <a:gd name="connsiteX1-245" fmla="*/ 332375 w 2204242"/>
                  <a:gd name="connsiteY1-246" fmla="*/ 391205 h 1010743"/>
                  <a:gd name="connsiteX2-247" fmla="*/ 761000 w 2204242"/>
                  <a:gd name="connsiteY2-248" fmla="*/ 867455 h 1010743"/>
                  <a:gd name="connsiteX3-249" fmla="*/ 1161050 w 2204242"/>
                  <a:gd name="connsiteY3-250" fmla="*/ 680 h 1010743"/>
                  <a:gd name="connsiteX4-251" fmla="*/ 1570625 w 2204242"/>
                  <a:gd name="connsiteY4-252" fmla="*/ 715055 h 1010743"/>
                  <a:gd name="connsiteX5-253" fmla="*/ 2008775 w 2204242"/>
                  <a:gd name="connsiteY5-254" fmla="*/ 276905 h 1010743"/>
                  <a:gd name="connsiteX6-255" fmla="*/ 2199275 w 2204242"/>
                  <a:gd name="connsiteY6-256" fmla="*/ 753155 h 1010743"/>
                  <a:gd name="connsiteX7-257" fmla="*/ 2113550 w 2204242"/>
                  <a:gd name="connsiteY7-258" fmla="*/ 996965 h 1010743"/>
                  <a:gd name="connsiteX8-259" fmla="*/ 1690640 w 2204242"/>
                  <a:gd name="connsiteY8-260" fmla="*/ 1001420 h 1010743"/>
                  <a:gd name="connsiteX9-261" fmla="*/ 494300 w 2204242"/>
                  <a:gd name="connsiteY9-262" fmla="*/ 1001420 h 1010743"/>
                  <a:gd name="connsiteX10-263" fmla="*/ 2175 w 2204242"/>
                  <a:gd name="connsiteY10-264" fmla="*/ 938660 h 1010743"/>
                  <a:gd name="connsiteX0-265" fmla="*/ 2087 w 2216854"/>
                  <a:gd name="connsiteY0-266" fmla="*/ 903170 h 1005580"/>
                  <a:gd name="connsiteX1-267" fmla="*/ 344987 w 2216854"/>
                  <a:gd name="connsiteY1-268" fmla="*/ 391205 h 1005580"/>
                  <a:gd name="connsiteX2-269" fmla="*/ 773612 w 2216854"/>
                  <a:gd name="connsiteY2-270" fmla="*/ 867455 h 1005580"/>
                  <a:gd name="connsiteX3-271" fmla="*/ 1173662 w 2216854"/>
                  <a:gd name="connsiteY3-272" fmla="*/ 680 h 1005580"/>
                  <a:gd name="connsiteX4-273" fmla="*/ 1583237 w 2216854"/>
                  <a:gd name="connsiteY4-274" fmla="*/ 715055 h 1005580"/>
                  <a:gd name="connsiteX5-275" fmla="*/ 2021387 w 2216854"/>
                  <a:gd name="connsiteY5-276" fmla="*/ 276905 h 1005580"/>
                  <a:gd name="connsiteX6-277" fmla="*/ 2211887 w 2216854"/>
                  <a:gd name="connsiteY6-278" fmla="*/ 753155 h 1005580"/>
                  <a:gd name="connsiteX7-279" fmla="*/ 2126162 w 2216854"/>
                  <a:gd name="connsiteY7-280" fmla="*/ 996965 h 1005580"/>
                  <a:gd name="connsiteX8-281" fmla="*/ 1703252 w 2216854"/>
                  <a:gd name="connsiteY8-282" fmla="*/ 1001420 h 1005580"/>
                  <a:gd name="connsiteX9-283" fmla="*/ 506912 w 2216854"/>
                  <a:gd name="connsiteY9-284" fmla="*/ 1001420 h 1005580"/>
                  <a:gd name="connsiteX10-285" fmla="*/ 2087 w 2216854"/>
                  <a:gd name="connsiteY10-286" fmla="*/ 903170 h 1005580"/>
                  <a:gd name="connsiteX0-287" fmla="*/ 2122 w 2211809"/>
                  <a:gd name="connsiteY0-288" fmla="*/ 913310 h 1005580"/>
                  <a:gd name="connsiteX1-289" fmla="*/ 339942 w 2211809"/>
                  <a:gd name="connsiteY1-290" fmla="*/ 391205 h 1005580"/>
                  <a:gd name="connsiteX2-291" fmla="*/ 768567 w 2211809"/>
                  <a:gd name="connsiteY2-292" fmla="*/ 867455 h 1005580"/>
                  <a:gd name="connsiteX3-293" fmla="*/ 1168617 w 2211809"/>
                  <a:gd name="connsiteY3-294" fmla="*/ 680 h 1005580"/>
                  <a:gd name="connsiteX4-295" fmla="*/ 1578192 w 2211809"/>
                  <a:gd name="connsiteY4-296" fmla="*/ 715055 h 1005580"/>
                  <a:gd name="connsiteX5-297" fmla="*/ 2016342 w 2211809"/>
                  <a:gd name="connsiteY5-298" fmla="*/ 276905 h 1005580"/>
                  <a:gd name="connsiteX6-299" fmla="*/ 2206842 w 2211809"/>
                  <a:gd name="connsiteY6-300" fmla="*/ 753155 h 1005580"/>
                  <a:gd name="connsiteX7-301" fmla="*/ 2121117 w 2211809"/>
                  <a:gd name="connsiteY7-302" fmla="*/ 996965 h 1005580"/>
                  <a:gd name="connsiteX8-303" fmla="*/ 1698207 w 2211809"/>
                  <a:gd name="connsiteY8-304" fmla="*/ 1001420 h 1005580"/>
                  <a:gd name="connsiteX9-305" fmla="*/ 501867 w 2211809"/>
                  <a:gd name="connsiteY9-306" fmla="*/ 1001420 h 1005580"/>
                  <a:gd name="connsiteX10-307" fmla="*/ 2122 w 2211809"/>
                  <a:gd name="connsiteY10-308" fmla="*/ 913310 h 1005580"/>
                  <a:gd name="connsiteX0-309" fmla="*/ 2194 w 2201721"/>
                  <a:gd name="connsiteY0-310" fmla="*/ 918380 h 1005580"/>
                  <a:gd name="connsiteX1-311" fmla="*/ 329854 w 2201721"/>
                  <a:gd name="connsiteY1-312" fmla="*/ 391205 h 1005580"/>
                  <a:gd name="connsiteX2-313" fmla="*/ 758479 w 2201721"/>
                  <a:gd name="connsiteY2-314" fmla="*/ 867455 h 1005580"/>
                  <a:gd name="connsiteX3-315" fmla="*/ 1158529 w 2201721"/>
                  <a:gd name="connsiteY3-316" fmla="*/ 680 h 1005580"/>
                  <a:gd name="connsiteX4-317" fmla="*/ 1568104 w 2201721"/>
                  <a:gd name="connsiteY4-318" fmla="*/ 715055 h 1005580"/>
                  <a:gd name="connsiteX5-319" fmla="*/ 2006254 w 2201721"/>
                  <a:gd name="connsiteY5-320" fmla="*/ 276905 h 1005580"/>
                  <a:gd name="connsiteX6-321" fmla="*/ 2196754 w 2201721"/>
                  <a:gd name="connsiteY6-322" fmla="*/ 753155 h 1005580"/>
                  <a:gd name="connsiteX7-323" fmla="*/ 2111029 w 2201721"/>
                  <a:gd name="connsiteY7-324" fmla="*/ 996965 h 1005580"/>
                  <a:gd name="connsiteX8-325" fmla="*/ 1688119 w 2201721"/>
                  <a:gd name="connsiteY8-326" fmla="*/ 1001420 h 1005580"/>
                  <a:gd name="connsiteX9-327" fmla="*/ 491779 w 2201721"/>
                  <a:gd name="connsiteY9-328" fmla="*/ 1001420 h 1005580"/>
                  <a:gd name="connsiteX10-329" fmla="*/ 2194 w 2201721"/>
                  <a:gd name="connsiteY10-330" fmla="*/ 918380 h 10055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/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/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/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/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-1" fmla="*/ 0 w 312261"/>
                <a:gd name="connsiteY0-2" fmla="*/ 194159 h 194159"/>
                <a:gd name="connsiteX1-3" fmla="*/ 11351 w 312261"/>
                <a:gd name="connsiteY1-4" fmla="*/ 0 h 194159"/>
                <a:gd name="connsiteX2-5" fmla="*/ 312261 w 312261"/>
                <a:gd name="connsiteY2-6" fmla="*/ 194159 h 194159"/>
                <a:gd name="connsiteX3-7" fmla="*/ 0 w 312261"/>
                <a:gd name="connsiteY3-8" fmla="*/ 194159 h 194159"/>
                <a:gd name="connsiteX0-9" fmla="*/ 0 w 312261"/>
                <a:gd name="connsiteY0-10" fmla="*/ 159869 h 159869"/>
                <a:gd name="connsiteX1-11" fmla="*/ 11351 w 312261"/>
                <a:gd name="connsiteY1-12" fmla="*/ 0 h 159869"/>
                <a:gd name="connsiteX2-13" fmla="*/ 312261 w 312261"/>
                <a:gd name="connsiteY2-14" fmla="*/ 159869 h 159869"/>
                <a:gd name="connsiteX3-15" fmla="*/ 0 w 312261"/>
                <a:gd name="connsiteY3-16" fmla="*/ 159869 h 159869"/>
                <a:gd name="connsiteX0-17" fmla="*/ 0 w 312261"/>
                <a:gd name="connsiteY0-18" fmla="*/ 137009 h 137009"/>
                <a:gd name="connsiteX1-19" fmla="*/ 7541 w 312261"/>
                <a:gd name="connsiteY1-20" fmla="*/ 0 h 137009"/>
                <a:gd name="connsiteX2-21" fmla="*/ 312261 w 312261"/>
                <a:gd name="connsiteY2-22" fmla="*/ 137009 h 137009"/>
                <a:gd name="connsiteX3-23" fmla="*/ 0 w 312261"/>
                <a:gd name="connsiteY3-24" fmla="*/ 137009 h 137009"/>
                <a:gd name="connsiteX0-25" fmla="*/ 0 w 304641"/>
                <a:gd name="connsiteY0-26" fmla="*/ 137009 h 148439"/>
                <a:gd name="connsiteX1-27" fmla="*/ 7541 w 304641"/>
                <a:gd name="connsiteY1-28" fmla="*/ 0 h 148439"/>
                <a:gd name="connsiteX2-29" fmla="*/ 304641 w 304641"/>
                <a:gd name="connsiteY2-30" fmla="*/ 148439 h 148439"/>
                <a:gd name="connsiteX3-31" fmla="*/ 0 w 304641"/>
                <a:gd name="connsiteY3-32" fmla="*/ 137009 h 148439"/>
                <a:gd name="connsiteX0-33" fmla="*/ 79 w 304720"/>
                <a:gd name="connsiteY0-34" fmla="*/ 137009 h 148439"/>
                <a:gd name="connsiteX1-35" fmla="*/ 0 w 304720"/>
                <a:gd name="connsiteY1-36" fmla="*/ 0 h 148439"/>
                <a:gd name="connsiteX2-37" fmla="*/ 304720 w 304720"/>
                <a:gd name="connsiteY2-38" fmla="*/ 148439 h 148439"/>
                <a:gd name="connsiteX3-39" fmla="*/ 79 w 304720"/>
                <a:gd name="connsiteY3-40" fmla="*/ 137009 h 148439"/>
                <a:gd name="connsiteX0-41" fmla="*/ 1 w 304642"/>
                <a:gd name="connsiteY0-42" fmla="*/ 129389 h 140819"/>
                <a:gd name="connsiteX1-43" fmla="*/ 15162 w 304642"/>
                <a:gd name="connsiteY1-44" fmla="*/ 0 h 140819"/>
                <a:gd name="connsiteX2-45" fmla="*/ 304642 w 304642"/>
                <a:gd name="connsiteY2-46" fmla="*/ 140819 h 140819"/>
                <a:gd name="connsiteX3-47" fmla="*/ 1 w 304642"/>
                <a:gd name="connsiteY3-48" fmla="*/ 129389 h 140819"/>
                <a:gd name="connsiteX0-49" fmla="*/ 1 w 304642"/>
                <a:gd name="connsiteY0-50" fmla="*/ 131294 h 142724"/>
                <a:gd name="connsiteX1-51" fmla="*/ 11352 w 304642"/>
                <a:gd name="connsiteY1-52" fmla="*/ 0 h 142724"/>
                <a:gd name="connsiteX2-53" fmla="*/ 304642 w 304642"/>
                <a:gd name="connsiteY2-54" fmla="*/ 142724 h 142724"/>
                <a:gd name="connsiteX3-55" fmla="*/ 1 w 304642"/>
                <a:gd name="connsiteY3-56" fmla="*/ 131294 h 142724"/>
                <a:gd name="connsiteX0-57" fmla="*/ 1 w 304642"/>
                <a:gd name="connsiteY0-58" fmla="*/ 131294 h 135104"/>
                <a:gd name="connsiteX1-59" fmla="*/ 11352 w 304642"/>
                <a:gd name="connsiteY1-60" fmla="*/ 0 h 135104"/>
                <a:gd name="connsiteX2-61" fmla="*/ 304642 w 304642"/>
                <a:gd name="connsiteY2-62" fmla="*/ 135104 h 135104"/>
                <a:gd name="connsiteX3-63" fmla="*/ 1 w 304642"/>
                <a:gd name="connsiteY3-64" fmla="*/ 131294 h 135104"/>
                <a:gd name="connsiteX0-65" fmla="*/ 1 w 304642"/>
                <a:gd name="connsiteY0-66" fmla="*/ 131294 h 135104"/>
                <a:gd name="connsiteX1-67" fmla="*/ 11352 w 304642"/>
                <a:gd name="connsiteY1-68" fmla="*/ 0 h 135104"/>
                <a:gd name="connsiteX2-69" fmla="*/ 304642 w 304642"/>
                <a:gd name="connsiteY2-70" fmla="*/ 135104 h 135104"/>
                <a:gd name="connsiteX3-71" fmla="*/ 1 w 304642"/>
                <a:gd name="connsiteY3-72" fmla="*/ 131294 h 135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/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88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8" name="สี่เหลี่ยมผืนผ้า 667"/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/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/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/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/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/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/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/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/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/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/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/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/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/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/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-1" fmla="*/ 29515 w 1911332"/>
                  <a:gd name="connsiteY0-2" fmla="*/ 961950 h 1476855"/>
                  <a:gd name="connsiteX1-3" fmla="*/ 562175 w 1911332"/>
                  <a:gd name="connsiteY1-4" fmla="*/ 154082 h 1476855"/>
                  <a:gd name="connsiteX2-5" fmla="*/ 1245756 w 1911332"/>
                  <a:gd name="connsiteY2-6" fmla="*/ 65306 h 1476855"/>
                  <a:gd name="connsiteX3-7" fmla="*/ 1876070 w 1911332"/>
                  <a:gd name="connsiteY3-8" fmla="*/ 890929 h 1476855"/>
                  <a:gd name="connsiteX4-9" fmla="*/ 1778416 w 1911332"/>
                  <a:gd name="connsiteY4-10" fmla="*/ 1396956 h 1476855"/>
                  <a:gd name="connsiteX5-11" fmla="*/ 1334533 w 1911332"/>
                  <a:gd name="connsiteY5-12" fmla="*/ 1441344 h 1476855"/>
                  <a:gd name="connsiteX6-13" fmla="*/ 926160 w 1911332"/>
                  <a:gd name="connsiteY6-14" fmla="*/ 1361445 h 1476855"/>
                  <a:gd name="connsiteX7-15" fmla="*/ 535542 w 1911332"/>
                  <a:gd name="connsiteY7-16" fmla="*/ 1476855 h 1476855"/>
                  <a:gd name="connsiteX8-17" fmla="*/ 118292 w 1911332"/>
                  <a:gd name="connsiteY8-18" fmla="*/ 1361445 h 1476855"/>
                  <a:gd name="connsiteX9-19" fmla="*/ 29515 w 1911332"/>
                  <a:gd name="connsiteY9-20" fmla="*/ 961950 h 1476855"/>
                  <a:gd name="connsiteX0-21" fmla="*/ 29515 w 1911332"/>
                  <a:gd name="connsiteY0-22" fmla="*/ 961950 h 1476855"/>
                  <a:gd name="connsiteX1-23" fmla="*/ 562175 w 1911332"/>
                  <a:gd name="connsiteY1-24" fmla="*/ 154082 h 1476855"/>
                  <a:gd name="connsiteX2-25" fmla="*/ 1245756 w 1911332"/>
                  <a:gd name="connsiteY2-26" fmla="*/ 65306 h 1476855"/>
                  <a:gd name="connsiteX3-27" fmla="*/ 1876070 w 1911332"/>
                  <a:gd name="connsiteY3-28" fmla="*/ 890929 h 1476855"/>
                  <a:gd name="connsiteX4-29" fmla="*/ 1778416 w 1911332"/>
                  <a:gd name="connsiteY4-30" fmla="*/ 1334812 h 1476855"/>
                  <a:gd name="connsiteX5-31" fmla="*/ 1334533 w 1911332"/>
                  <a:gd name="connsiteY5-32" fmla="*/ 1441344 h 1476855"/>
                  <a:gd name="connsiteX6-33" fmla="*/ 926160 w 1911332"/>
                  <a:gd name="connsiteY6-34" fmla="*/ 1361445 h 1476855"/>
                  <a:gd name="connsiteX7-35" fmla="*/ 535542 w 1911332"/>
                  <a:gd name="connsiteY7-36" fmla="*/ 1476855 h 1476855"/>
                  <a:gd name="connsiteX8-37" fmla="*/ 118292 w 1911332"/>
                  <a:gd name="connsiteY8-38" fmla="*/ 1361445 h 1476855"/>
                  <a:gd name="connsiteX9-39" fmla="*/ 29515 w 1911332"/>
                  <a:gd name="connsiteY9-40" fmla="*/ 961950 h 1476855"/>
                  <a:gd name="connsiteX0-41" fmla="*/ 29515 w 1911332"/>
                  <a:gd name="connsiteY0-42" fmla="*/ 961950 h 1476855"/>
                  <a:gd name="connsiteX1-43" fmla="*/ 562175 w 1911332"/>
                  <a:gd name="connsiteY1-44" fmla="*/ 154082 h 1476855"/>
                  <a:gd name="connsiteX2-45" fmla="*/ 1245756 w 1911332"/>
                  <a:gd name="connsiteY2-46" fmla="*/ 65306 h 1476855"/>
                  <a:gd name="connsiteX3-47" fmla="*/ 1876070 w 1911332"/>
                  <a:gd name="connsiteY3-48" fmla="*/ 890929 h 1476855"/>
                  <a:gd name="connsiteX4-49" fmla="*/ 1778416 w 1911332"/>
                  <a:gd name="connsiteY4-50" fmla="*/ 1334812 h 1476855"/>
                  <a:gd name="connsiteX5-51" fmla="*/ 1334533 w 1911332"/>
                  <a:gd name="connsiteY5-52" fmla="*/ 1441344 h 1476855"/>
                  <a:gd name="connsiteX6-53" fmla="*/ 979426 w 1911332"/>
                  <a:gd name="connsiteY6-54" fmla="*/ 1343690 h 1476855"/>
                  <a:gd name="connsiteX7-55" fmla="*/ 535542 w 1911332"/>
                  <a:gd name="connsiteY7-56" fmla="*/ 1476855 h 1476855"/>
                  <a:gd name="connsiteX8-57" fmla="*/ 118292 w 1911332"/>
                  <a:gd name="connsiteY8-58" fmla="*/ 1361445 h 1476855"/>
                  <a:gd name="connsiteX9-59" fmla="*/ 29515 w 1911332"/>
                  <a:gd name="connsiteY9-60" fmla="*/ 961950 h 1476855"/>
                  <a:gd name="connsiteX0-61" fmla="*/ 29515 w 1909635"/>
                  <a:gd name="connsiteY0-62" fmla="*/ 961950 h 1476855"/>
                  <a:gd name="connsiteX1-63" fmla="*/ 562175 w 1909635"/>
                  <a:gd name="connsiteY1-64" fmla="*/ 154082 h 1476855"/>
                  <a:gd name="connsiteX2-65" fmla="*/ 1245756 w 1909635"/>
                  <a:gd name="connsiteY2-66" fmla="*/ 65306 h 1476855"/>
                  <a:gd name="connsiteX3-67" fmla="*/ 1876070 w 1909635"/>
                  <a:gd name="connsiteY3-68" fmla="*/ 890929 h 1476855"/>
                  <a:gd name="connsiteX4-69" fmla="*/ 1778416 w 1909635"/>
                  <a:gd name="connsiteY4-70" fmla="*/ 1334812 h 1476855"/>
                  <a:gd name="connsiteX5-71" fmla="*/ 1396677 w 1909635"/>
                  <a:gd name="connsiteY5-72" fmla="*/ 1405833 h 1476855"/>
                  <a:gd name="connsiteX6-73" fmla="*/ 979426 w 1909635"/>
                  <a:gd name="connsiteY6-74" fmla="*/ 1343690 h 1476855"/>
                  <a:gd name="connsiteX7-75" fmla="*/ 535542 w 1909635"/>
                  <a:gd name="connsiteY7-76" fmla="*/ 1476855 h 1476855"/>
                  <a:gd name="connsiteX8-77" fmla="*/ 118292 w 1909635"/>
                  <a:gd name="connsiteY8-78" fmla="*/ 1361445 h 1476855"/>
                  <a:gd name="connsiteX9-79" fmla="*/ 29515 w 1909635"/>
                  <a:gd name="connsiteY9-80" fmla="*/ 961950 h 1476855"/>
                  <a:gd name="connsiteX0-81" fmla="*/ 29515 w 1909635"/>
                  <a:gd name="connsiteY0-82" fmla="*/ 886614 h 1473844"/>
                  <a:gd name="connsiteX1-83" fmla="*/ 562175 w 1909635"/>
                  <a:gd name="connsiteY1-84" fmla="*/ 151071 h 1473844"/>
                  <a:gd name="connsiteX2-85" fmla="*/ 1245756 w 1909635"/>
                  <a:gd name="connsiteY2-86" fmla="*/ 62295 h 1473844"/>
                  <a:gd name="connsiteX3-87" fmla="*/ 1876070 w 1909635"/>
                  <a:gd name="connsiteY3-88" fmla="*/ 887918 h 1473844"/>
                  <a:gd name="connsiteX4-89" fmla="*/ 1778416 w 1909635"/>
                  <a:gd name="connsiteY4-90" fmla="*/ 1331801 h 1473844"/>
                  <a:gd name="connsiteX5-91" fmla="*/ 1396677 w 1909635"/>
                  <a:gd name="connsiteY5-92" fmla="*/ 1402822 h 1473844"/>
                  <a:gd name="connsiteX6-93" fmla="*/ 979426 w 1909635"/>
                  <a:gd name="connsiteY6-94" fmla="*/ 1340679 h 1473844"/>
                  <a:gd name="connsiteX7-95" fmla="*/ 535542 w 1909635"/>
                  <a:gd name="connsiteY7-96" fmla="*/ 1473844 h 1473844"/>
                  <a:gd name="connsiteX8-97" fmla="*/ 118292 w 1909635"/>
                  <a:gd name="connsiteY8-98" fmla="*/ 1358434 h 1473844"/>
                  <a:gd name="connsiteX9-99" fmla="*/ 29515 w 1909635"/>
                  <a:gd name="connsiteY9-100" fmla="*/ 886614 h 1473844"/>
                  <a:gd name="connsiteX0-101" fmla="*/ 29515 w 1909635"/>
                  <a:gd name="connsiteY0-102" fmla="*/ 889966 h 1477196"/>
                  <a:gd name="connsiteX1-103" fmla="*/ 562175 w 1909635"/>
                  <a:gd name="connsiteY1-104" fmla="*/ 145383 h 1477196"/>
                  <a:gd name="connsiteX2-105" fmla="*/ 1245756 w 1909635"/>
                  <a:gd name="connsiteY2-106" fmla="*/ 65647 h 1477196"/>
                  <a:gd name="connsiteX3-107" fmla="*/ 1876070 w 1909635"/>
                  <a:gd name="connsiteY3-108" fmla="*/ 891270 h 1477196"/>
                  <a:gd name="connsiteX4-109" fmla="*/ 1778416 w 1909635"/>
                  <a:gd name="connsiteY4-110" fmla="*/ 1335153 h 1477196"/>
                  <a:gd name="connsiteX5-111" fmla="*/ 1396677 w 1909635"/>
                  <a:gd name="connsiteY5-112" fmla="*/ 1406174 h 1477196"/>
                  <a:gd name="connsiteX6-113" fmla="*/ 979426 w 1909635"/>
                  <a:gd name="connsiteY6-114" fmla="*/ 1344031 h 1477196"/>
                  <a:gd name="connsiteX7-115" fmla="*/ 535542 w 1909635"/>
                  <a:gd name="connsiteY7-116" fmla="*/ 1477196 h 1477196"/>
                  <a:gd name="connsiteX8-117" fmla="*/ 118292 w 1909635"/>
                  <a:gd name="connsiteY8-118" fmla="*/ 1361786 h 1477196"/>
                  <a:gd name="connsiteX9-119" fmla="*/ 29515 w 1909635"/>
                  <a:gd name="connsiteY9-120" fmla="*/ 889966 h 1477196"/>
                  <a:gd name="connsiteX0-121" fmla="*/ 29515 w 1904445"/>
                  <a:gd name="connsiteY0-122" fmla="*/ 852892 h 1440122"/>
                  <a:gd name="connsiteX1-123" fmla="*/ 562175 w 1904445"/>
                  <a:gd name="connsiteY1-124" fmla="*/ 108309 h 1440122"/>
                  <a:gd name="connsiteX2-125" fmla="*/ 1318285 w 1904445"/>
                  <a:gd name="connsiteY2-126" fmla="*/ 82817 h 1440122"/>
                  <a:gd name="connsiteX3-127" fmla="*/ 1876070 w 1904445"/>
                  <a:gd name="connsiteY3-128" fmla="*/ 854196 h 1440122"/>
                  <a:gd name="connsiteX4-129" fmla="*/ 1778416 w 1904445"/>
                  <a:gd name="connsiteY4-130" fmla="*/ 1298079 h 1440122"/>
                  <a:gd name="connsiteX5-131" fmla="*/ 1396677 w 1904445"/>
                  <a:gd name="connsiteY5-132" fmla="*/ 1369100 h 1440122"/>
                  <a:gd name="connsiteX6-133" fmla="*/ 979426 w 1904445"/>
                  <a:gd name="connsiteY6-134" fmla="*/ 1306957 h 1440122"/>
                  <a:gd name="connsiteX7-135" fmla="*/ 535542 w 1904445"/>
                  <a:gd name="connsiteY7-136" fmla="*/ 1440122 h 1440122"/>
                  <a:gd name="connsiteX8-137" fmla="*/ 118292 w 1904445"/>
                  <a:gd name="connsiteY8-138" fmla="*/ 1324712 h 1440122"/>
                  <a:gd name="connsiteX9-139" fmla="*/ 29515 w 1904445"/>
                  <a:gd name="connsiteY9-140" fmla="*/ 852892 h 1440122"/>
                  <a:gd name="connsiteX0-141" fmla="*/ 29515 w 1904445"/>
                  <a:gd name="connsiteY0-142" fmla="*/ 875442 h 1462672"/>
                  <a:gd name="connsiteX1-143" fmla="*/ 562175 w 1904445"/>
                  <a:gd name="connsiteY1-144" fmla="*/ 130859 h 1462672"/>
                  <a:gd name="connsiteX2-145" fmla="*/ 1318285 w 1904445"/>
                  <a:gd name="connsiteY2-146" fmla="*/ 105367 h 1462672"/>
                  <a:gd name="connsiteX3-147" fmla="*/ 1876070 w 1904445"/>
                  <a:gd name="connsiteY3-148" fmla="*/ 876746 h 1462672"/>
                  <a:gd name="connsiteX4-149" fmla="*/ 1778416 w 1904445"/>
                  <a:gd name="connsiteY4-150" fmla="*/ 1320629 h 1462672"/>
                  <a:gd name="connsiteX5-151" fmla="*/ 1396677 w 1904445"/>
                  <a:gd name="connsiteY5-152" fmla="*/ 1391650 h 1462672"/>
                  <a:gd name="connsiteX6-153" fmla="*/ 979426 w 1904445"/>
                  <a:gd name="connsiteY6-154" fmla="*/ 1329507 h 1462672"/>
                  <a:gd name="connsiteX7-155" fmla="*/ 535542 w 1904445"/>
                  <a:gd name="connsiteY7-156" fmla="*/ 1462672 h 1462672"/>
                  <a:gd name="connsiteX8-157" fmla="*/ 118292 w 1904445"/>
                  <a:gd name="connsiteY8-158" fmla="*/ 1347262 h 1462672"/>
                  <a:gd name="connsiteX9-159" fmla="*/ 29515 w 1904445"/>
                  <a:gd name="connsiteY9-160" fmla="*/ 875442 h 1462672"/>
                  <a:gd name="connsiteX0-161" fmla="*/ 29515 w 1904445"/>
                  <a:gd name="connsiteY0-162" fmla="*/ 875442 h 1462672"/>
                  <a:gd name="connsiteX1-163" fmla="*/ 562175 w 1904445"/>
                  <a:gd name="connsiteY1-164" fmla="*/ 130859 h 1462672"/>
                  <a:gd name="connsiteX2-165" fmla="*/ 1318285 w 1904445"/>
                  <a:gd name="connsiteY2-166" fmla="*/ 105367 h 1462672"/>
                  <a:gd name="connsiteX3-167" fmla="*/ 1876070 w 1904445"/>
                  <a:gd name="connsiteY3-168" fmla="*/ 876746 h 1462672"/>
                  <a:gd name="connsiteX4-169" fmla="*/ 1778416 w 1904445"/>
                  <a:gd name="connsiteY4-170" fmla="*/ 1320629 h 1462672"/>
                  <a:gd name="connsiteX5-171" fmla="*/ 1396677 w 1904445"/>
                  <a:gd name="connsiteY5-172" fmla="*/ 1391650 h 1462672"/>
                  <a:gd name="connsiteX6-173" fmla="*/ 979426 w 1904445"/>
                  <a:gd name="connsiteY6-174" fmla="*/ 1329507 h 1462672"/>
                  <a:gd name="connsiteX7-175" fmla="*/ 535542 w 1904445"/>
                  <a:gd name="connsiteY7-176" fmla="*/ 1462672 h 1462672"/>
                  <a:gd name="connsiteX8-177" fmla="*/ 118292 w 1904445"/>
                  <a:gd name="connsiteY8-178" fmla="*/ 1347262 h 1462672"/>
                  <a:gd name="connsiteX9-179" fmla="*/ 29515 w 1904445"/>
                  <a:gd name="connsiteY9-180" fmla="*/ 875442 h 1462672"/>
                  <a:gd name="connsiteX0-181" fmla="*/ 29515 w 1917785"/>
                  <a:gd name="connsiteY0-182" fmla="*/ 875442 h 1462672"/>
                  <a:gd name="connsiteX1-183" fmla="*/ 562175 w 1917785"/>
                  <a:gd name="connsiteY1-184" fmla="*/ 130859 h 1462672"/>
                  <a:gd name="connsiteX2-185" fmla="*/ 1318285 w 1917785"/>
                  <a:gd name="connsiteY2-186" fmla="*/ 105367 h 1462672"/>
                  <a:gd name="connsiteX3-187" fmla="*/ 1876070 w 1917785"/>
                  <a:gd name="connsiteY3-188" fmla="*/ 876746 h 1462672"/>
                  <a:gd name="connsiteX4-189" fmla="*/ 1823746 w 1917785"/>
                  <a:gd name="connsiteY4-190" fmla="*/ 1302548 h 1462672"/>
                  <a:gd name="connsiteX5-191" fmla="*/ 1396677 w 1917785"/>
                  <a:gd name="connsiteY5-192" fmla="*/ 1391650 h 1462672"/>
                  <a:gd name="connsiteX6-193" fmla="*/ 979426 w 1917785"/>
                  <a:gd name="connsiteY6-194" fmla="*/ 1329507 h 1462672"/>
                  <a:gd name="connsiteX7-195" fmla="*/ 535542 w 1917785"/>
                  <a:gd name="connsiteY7-196" fmla="*/ 1462672 h 1462672"/>
                  <a:gd name="connsiteX8-197" fmla="*/ 118292 w 1917785"/>
                  <a:gd name="connsiteY8-198" fmla="*/ 1347262 h 1462672"/>
                  <a:gd name="connsiteX9-199" fmla="*/ 29515 w 1917785"/>
                  <a:gd name="connsiteY9-200" fmla="*/ 875442 h 1462672"/>
                  <a:gd name="connsiteX0-201" fmla="*/ 29515 w 1922391"/>
                  <a:gd name="connsiteY0-202" fmla="*/ 875442 h 1462672"/>
                  <a:gd name="connsiteX1-203" fmla="*/ 562175 w 1922391"/>
                  <a:gd name="connsiteY1-204" fmla="*/ 130859 h 1462672"/>
                  <a:gd name="connsiteX2-205" fmla="*/ 1318285 w 1922391"/>
                  <a:gd name="connsiteY2-206" fmla="*/ 105367 h 1462672"/>
                  <a:gd name="connsiteX3-207" fmla="*/ 1876070 w 1922391"/>
                  <a:gd name="connsiteY3-208" fmla="*/ 876746 h 1462672"/>
                  <a:gd name="connsiteX4-209" fmla="*/ 1823746 w 1922391"/>
                  <a:gd name="connsiteY4-210" fmla="*/ 1302548 h 1462672"/>
                  <a:gd name="connsiteX5-211" fmla="*/ 1396677 w 1922391"/>
                  <a:gd name="connsiteY5-212" fmla="*/ 1391650 h 1462672"/>
                  <a:gd name="connsiteX6-213" fmla="*/ 979426 w 1922391"/>
                  <a:gd name="connsiteY6-214" fmla="*/ 1329507 h 1462672"/>
                  <a:gd name="connsiteX7-215" fmla="*/ 535542 w 1922391"/>
                  <a:gd name="connsiteY7-216" fmla="*/ 1462672 h 1462672"/>
                  <a:gd name="connsiteX8-217" fmla="*/ 118292 w 1922391"/>
                  <a:gd name="connsiteY8-218" fmla="*/ 1347262 h 1462672"/>
                  <a:gd name="connsiteX9-219" fmla="*/ 29515 w 1922391"/>
                  <a:gd name="connsiteY9-220" fmla="*/ 875442 h 1462672"/>
                  <a:gd name="connsiteX0-221" fmla="*/ 29515 w 1913723"/>
                  <a:gd name="connsiteY0-222" fmla="*/ 875442 h 1462672"/>
                  <a:gd name="connsiteX1-223" fmla="*/ 562175 w 1913723"/>
                  <a:gd name="connsiteY1-224" fmla="*/ 130859 h 1462672"/>
                  <a:gd name="connsiteX2-225" fmla="*/ 1318285 w 1913723"/>
                  <a:gd name="connsiteY2-226" fmla="*/ 105367 h 1462672"/>
                  <a:gd name="connsiteX3-227" fmla="*/ 1876070 w 1913723"/>
                  <a:gd name="connsiteY3-228" fmla="*/ 876746 h 1462672"/>
                  <a:gd name="connsiteX4-229" fmla="*/ 1823746 w 1913723"/>
                  <a:gd name="connsiteY4-230" fmla="*/ 1302548 h 1462672"/>
                  <a:gd name="connsiteX5-231" fmla="*/ 1505470 w 1913723"/>
                  <a:gd name="connsiteY5-232" fmla="*/ 1445894 h 1462672"/>
                  <a:gd name="connsiteX6-233" fmla="*/ 979426 w 1913723"/>
                  <a:gd name="connsiteY6-234" fmla="*/ 1329507 h 1462672"/>
                  <a:gd name="connsiteX7-235" fmla="*/ 535542 w 1913723"/>
                  <a:gd name="connsiteY7-236" fmla="*/ 1462672 h 1462672"/>
                  <a:gd name="connsiteX8-237" fmla="*/ 118292 w 1913723"/>
                  <a:gd name="connsiteY8-238" fmla="*/ 1347262 h 1462672"/>
                  <a:gd name="connsiteX9-239" fmla="*/ 29515 w 1913723"/>
                  <a:gd name="connsiteY9-240" fmla="*/ 875442 h 1462672"/>
                  <a:gd name="connsiteX0-241" fmla="*/ 29515 w 1913723"/>
                  <a:gd name="connsiteY0-242" fmla="*/ 875442 h 1462672"/>
                  <a:gd name="connsiteX1-243" fmla="*/ 562175 w 1913723"/>
                  <a:gd name="connsiteY1-244" fmla="*/ 130859 h 1462672"/>
                  <a:gd name="connsiteX2-245" fmla="*/ 1318285 w 1913723"/>
                  <a:gd name="connsiteY2-246" fmla="*/ 105367 h 1462672"/>
                  <a:gd name="connsiteX3-247" fmla="*/ 1876070 w 1913723"/>
                  <a:gd name="connsiteY3-248" fmla="*/ 876746 h 1462672"/>
                  <a:gd name="connsiteX4-249" fmla="*/ 1823746 w 1913723"/>
                  <a:gd name="connsiteY4-250" fmla="*/ 1302548 h 1462672"/>
                  <a:gd name="connsiteX5-251" fmla="*/ 1505470 w 1913723"/>
                  <a:gd name="connsiteY5-252" fmla="*/ 1445894 h 1462672"/>
                  <a:gd name="connsiteX6-253" fmla="*/ 988491 w 1913723"/>
                  <a:gd name="connsiteY6-254" fmla="*/ 1347589 h 1462672"/>
                  <a:gd name="connsiteX7-255" fmla="*/ 535542 w 1913723"/>
                  <a:gd name="connsiteY7-256" fmla="*/ 1462672 h 1462672"/>
                  <a:gd name="connsiteX8-257" fmla="*/ 118292 w 1913723"/>
                  <a:gd name="connsiteY8-258" fmla="*/ 1347262 h 1462672"/>
                  <a:gd name="connsiteX9-259" fmla="*/ 29515 w 1913723"/>
                  <a:gd name="connsiteY9-260" fmla="*/ 875442 h 1462672"/>
                  <a:gd name="connsiteX0-261" fmla="*/ 29515 w 1913723"/>
                  <a:gd name="connsiteY0-262" fmla="*/ 875442 h 1462672"/>
                  <a:gd name="connsiteX1-263" fmla="*/ 562175 w 1913723"/>
                  <a:gd name="connsiteY1-264" fmla="*/ 130859 h 1462672"/>
                  <a:gd name="connsiteX2-265" fmla="*/ 1318285 w 1913723"/>
                  <a:gd name="connsiteY2-266" fmla="*/ 105367 h 1462672"/>
                  <a:gd name="connsiteX3-267" fmla="*/ 1876070 w 1913723"/>
                  <a:gd name="connsiteY3-268" fmla="*/ 876746 h 1462672"/>
                  <a:gd name="connsiteX4-269" fmla="*/ 1823746 w 1913723"/>
                  <a:gd name="connsiteY4-270" fmla="*/ 1302548 h 1462672"/>
                  <a:gd name="connsiteX5-271" fmla="*/ 1505470 w 1913723"/>
                  <a:gd name="connsiteY5-272" fmla="*/ 1445894 h 1462672"/>
                  <a:gd name="connsiteX6-273" fmla="*/ 988491 w 1913723"/>
                  <a:gd name="connsiteY6-274" fmla="*/ 1347589 h 1462672"/>
                  <a:gd name="connsiteX7-275" fmla="*/ 535542 w 1913723"/>
                  <a:gd name="connsiteY7-276" fmla="*/ 1462672 h 1462672"/>
                  <a:gd name="connsiteX8-277" fmla="*/ 118292 w 1913723"/>
                  <a:gd name="connsiteY8-278" fmla="*/ 1347262 h 1462672"/>
                  <a:gd name="connsiteX9-279" fmla="*/ 29515 w 1913723"/>
                  <a:gd name="connsiteY9-280" fmla="*/ 875442 h 1462672"/>
                  <a:gd name="connsiteX0-281" fmla="*/ 29515 w 1914363"/>
                  <a:gd name="connsiteY0-282" fmla="*/ 875442 h 1473327"/>
                  <a:gd name="connsiteX1-283" fmla="*/ 562175 w 1914363"/>
                  <a:gd name="connsiteY1-284" fmla="*/ 130859 h 1473327"/>
                  <a:gd name="connsiteX2-285" fmla="*/ 1318285 w 1914363"/>
                  <a:gd name="connsiteY2-286" fmla="*/ 105367 h 1473327"/>
                  <a:gd name="connsiteX3-287" fmla="*/ 1876070 w 1914363"/>
                  <a:gd name="connsiteY3-288" fmla="*/ 876746 h 1473327"/>
                  <a:gd name="connsiteX4-289" fmla="*/ 1823746 w 1914363"/>
                  <a:gd name="connsiteY4-290" fmla="*/ 1302548 h 1473327"/>
                  <a:gd name="connsiteX5-291" fmla="*/ 1487338 w 1914363"/>
                  <a:gd name="connsiteY5-292" fmla="*/ 1473017 h 1473327"/>
                  <a:gd name="connsiteX6-293" fmla="*/ 988491 w 1914363"/>
                  <a:gd name="connsiteY6-294" fmla="*/ 1347589 h 1473327"/>
                  <a:gd name="connsiteX7-295" fmla="*/ 535542 w 1914363"/>
                  <a:gd name="connsiteY7-296" fmla="*/ 1462672 h 1473327"/>
                  <a:gd name="connsiteX8-297" fmla="*/ 118292 w 1914363"/>
                  <a:gd name="connsiteY8-298" fmla="*/ 1347262 h 1473327"/>
                  <a:gd name="connsiteX9-299" fmla="*/ 29515 w 1914363"/>
                  <a:gd name="connsiteY9-300" fmla="*/ 875442 h 1473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/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/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/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/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/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/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/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-1" fmla="*/ 55568 w 885355"/>
                <a:gd name="connsiteY0-2" fmla="*/ 1518638 h 1665384"/>
                <a:gd name="connsiteX1-3" fmla="*/ 355805 w 885355"/>
                <a:gd name="connsiteY1-4" fmla="*/ 1179236 h 1665384"/>
                <a:gd name="connsiteX2-5" fmla="*/ 492448 w 885355"/>
                <a:gd name="connsiteY2-6" fmla="*/ 614398 h 1665384"/>
                <a:gd name="connsiteX3-7" fmla="*/ 451808 w 885355"/>
                <a:gd name="connsiteY3-8" fmla="*/ 157198 h 1665384"/>
                <a:gd name="connsiteX4-9" fmla="*/ 776928 w 885355"/>
                <a:gd name="connsiteY4-10" fmla="*/ 14958 h 1665384"/>
                <a:gd name="connsiteX5-11" fmla="*/ 878528 w 885355"/>
                <a:gd name="connsiteY5-12" fmla="*/ 472158 h 1665384"/>
                <a:gd name="connsiteX6-13" fmla="*/ 614368 w 885355"/>
                <a:gd name="connsiteY6-14" fmla="*/ 1213838 h 1665384"/>
                <a:gd name="connsiteX7-15" fmla="*/ 55568 w 885355"/>
                <a:gd name="connsiteY7-16" fmla="*/ 1650718 h 1665384"/>
                <a:gd name="connsiteX8-17" fmla="*/ 55568 w 885355"/>
                <a:gd name="connsiteY8-18" fmla="*/ 1518638 h 166538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/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/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1" action="ppaction://hlinksldjump"/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-1" fmla="*/ 55229 w 606091"/>
                    <a:gd name="connsiteY0-2" fmla="*/ 691793 h 823633"/>
                    <a:gd name="connsiteX1-3" fmla="*/ 111109 w 606091"/>
                    <a:gd name="connsiteY1-4" fmla="*/ 216813 h 823633"/>
                    <a:gd name="connsiteX2-5" fmla="*/ 78089 w 606091"/>
                    <a:gd name="connsiteY2-6" fmla="*/ 23773 h 823633"/>
                    <a:gd name="connsiteX3-7" fmla="*/ 217789 w 606091"/>
                    <a:gd name="connsiteY3-8" fmla="*/ 74573 h 823633"/>
                    <a:gd name="connsiteX4-9" fmla="*/ 263509 w 606091"/>
                    <a:gd name="connsiteY4-10" fmla="*/ 60603 h 823633"/>
                    <a:gd name="connsiteX5-11" fmla="*/ 360029 w 606091"/>
                    <a:gd name="connsiteY5-12" fmla="*/ 49173 h 823633"/>
                    <a:gd name="connsiteX6-13" fmla="*/ 451469 w 606091"/>
                    <a:gd name="connsiteY6-14" fmla="*/ 69493 h 823633"/>
                    <a:gd name="connsiteX7-15" fmla="*/ 563229 w 606091"/>
                    <a:gd name="connsiteY7-16" fmla="*/ 3453 h 823633"/>
                    <a:gd name="connsiteX8-17" fmla="*/ 537829 w 606091"/>
                    <a:gd name="connsiteY8-18" fmla="*/ 193953 h 823633"/>
                    <a:gd name="connsiteX9-19" fmla="*/ 593709 w 606091"/>
                    <a:gd name="connsiteY9-20" fmla="*/ 681633 h 823633"/>
                    <a:gd name="connsiteX10-21" fmla="*/ 588629 w 606091"/>
                    <a:gd name="connsiteY10-22" fmla="*/ 803553 h 823633"/>
                    <a:gd name="connsiteX11-23" fmla="*/ 410829 w 606091"/>
                    <a:gd name="connsiteY11-24" fmla="*/ 821333 h 823633"/>
                    <a:gd name="connsiteX12-25" fmla="*/ 22209 w 606091"/>
                    <a:gd name="connsiteY12-26" fmla="*/ 808633 h 823633"/>
                    <a:gd name="connsiteX13-27" fmla="*/ 55229 w 606091"/>
                    <a:gd name="connsiteY13-28" fmla="*/ 691793 h 823633"/>
                    <a:gd name="connsiteX0-29" fmla="*/ 19655 w 570517"/>
                    <a:gd name="connsiteY0-30" fmla="*/ 691793 h 826605"/>
                    <a:gd name="connsiteX1-31" fmla="*/ 75535 w 570517"/>
                    <a:gd name="connsiteY1-32" fmla="*/ 216813 h 826605"/>
                    <a:gd name="connsiteX2-33" fmla="*/ 42515 w 570517"/>
                    <a:gd name="connsiteY2-34" fmla="*/ 23773 h 826605"/>
                    <a:gd name="connsiteX3-35" fmla="*/ 182215 w 570517"/>
                    <a:gd name="connsiteY3-36" fmla="*/ 74573 h 826605"/>
                    <a:gd name="connsiteX4-37" fmla="*/ 227935 w 570517"/>
                    <a:gd name="connsiteY4-38" fmla="*/ 60603 h 826605"/>
                    <a:gd name="connsiteX5-39" fmla="*/ 324455 w 570517"/>
                    <a:gd name="connsiteY5-40" fmla="*/ 49173 h 826605"/>
                    <a:gd name="connsiteX6-41" fmla="*/ 415895 w 570517"/>
                    <a:gd name="connsiteY6-42" fmla="*/ 69493 h 826605"/>
                    <a:gd name="connsiteX7-43" fmla="*/ 527655 w 570517"/>
                    <a:gd name="connsiteY7-44" fmla="*/ 3453 h 826605"/>
                    <a:gd name="connsiteX8-45" fmla="*/ 502255 w 570517"/>
                    <a:gd name="connsiteY8-46" fmla="*/ 193953 h 826605"/>
                    <a:gd name="connsiteX9-47" fmla="*/ 558135 w 570517"/>
                    <a:gd name="connsiteY9-48" fmla="*/ 681633 h 826605"/>
                    <a:gd name="connsiteX10-49" fmla="*/ 553055 w 570517"/>
                    <a:gd name="connsiteY10-50" fmla="*/ 803553 h 826605"/>
                    <a:gd name="connsiteX11-51" fmla="*/ 375255 w 570517"/>
                    <a:gd name="connsiteY11-52" fmla="*/ 821333 h 826605"/>
                    <a:gd name="connsiteX12-53" fmla="*/ 32355 w 570517"/>
                    <a:gd name="connsiteY12-54" fmla="*/ 814348 h 826605"/>
                    <a:gd name="connsiteX13-55" fmla="*/ 19655 w 570517"/>
                    <a:gd name="connsiteY13-56" fmla="*/ 691793 h 826605"/>
                    <a:gd name="connsiteX0-57" fmla="*/ 27872 w 578734"/>
                    <a:gd name="connsiteY0-58" fmla="*/ 691793 h 821583"/>
                    <a:gd name="connsiteX1-59" fmla="*/ 83752 w 578734"/>
                    <a:gd name="connsiteY1-60" fmla="*/ 216813 h 821583"/>
                    <a:gd name="connsiteX2-61" fmla="*/ 50732 w 578734"/>
                    <a:gd name="connsiteY2-62" fmla="*/ 23773 h 821583"/>
                    <a:gd name="connsiteX3-63" fmla="*/ 190432 w 578734"/>
                    <a:gd name="connsiteY3-64" fmla="*/ 74573 h 821583"/>
                    <a:gd name="connsiteX4-65" fmla="*/ 236152 w 578734"/>
                    <a:gd name="connsiteY4-66" fmla="*/ 60603 h 821583"/>
                    <a:gd name="connsiteX5-67" fmla="*/ 332672 w 578734"/>
                    <a:gd name="connsiteY5-68" fmla="*/ 49173 h 821583"/>
                    <a:gd name="connsiteX6-69" fmla="*/ 424112 w 578734"/>
                    <a:gd name="connsiteY6-70" fmla="*/ 69493 h 821583"/>
                    <a:gd name="connsiteX7-71" fmla="*/ 535872 w 578734"/>
                    <a:gd name="connsiteY7-72" fmla="*/ 3453 h 821583"/>
                    <a:gd name="connsiteX8-73" fmla="*/ 510472 w 578734"/>
                    <a:gd name="connsiteY8-74" fmla="*/ 193953 h 821583"/>
                    <a:gd name="connsiteX9-75" fmla="*/ 566352 w 578734"/>
                    <a:gd name="connsiteY9-76" fmla="*/ 681633 h 821583"/>
                    <a:gd name="connsiteX10-77" fmla="*/ 561272 w 578734"/>
                    <a:gd name="connsiteY10-78" fmla="*/ 803553 h 821583"/>
                    <a:gd name="connsiteX11-79" fmla="*/ 383472 w 578734"/>
                    <a:gd name="connsiteY11-80" fmla="*/ 821333 h 821583"/>
                    <a:gd name="connsiteX12-81" fmla="*/ 40572 w 578734"/>
                    <a:gd name="connsiteY12-82" fmla="*/ 814348 h 821583"/>
                    <a:gd name="connsiteX13-83" fmla="*/ 27872 w 578734"/>
                    <a:gd name="connsiteY13-84" fmla="*/ 691793 h 821583"/>
                    <a:gd name="connsiteX0-85" fmla="*/ 11104 w 579111"/>
                    <a:gd name="connsiteY0-86" fmla="*/ 701318 h 825770"/>
                    <a:gd name="connsiteX1-87" fmla="*/ 84129 w 579111"/>
                    <a:gd name="connsiteY1-88" fmla="*/ 216813 h 825770"/>
                    <a:gd name="connsiteX2-89" fmla="*/ 51109 w 579111"/>
                    <a:gd name="connsiteY2-90" fmla="*/ 23773 h 825770"/>
                    <a:gd name="connsiteX3-91" fmla="*/ 190809 w 579111"/>
                    <a:gd name="connsiteY3-92" fmla="*/ 74573 h 825770"/>
                    <a:gd name="connsiteX4-93" fmla="*/ 236529 w 579111"/>
                    <a:gd name="connsiteY4-94" fmla="*/ 60603 h 825770"/>
                    <a:gd name="connsiteX5-95" fmla="*/ 333049 w 579111"/>
                    <a:gd name="connsiteY5-96" fmla="*/ 49173 h 825770"/>
                    <a:gd name="connsiteX6-97" fmla="*/ 424489 w 579111"/>
                    <a:gd name="connsiteY6-98" fmla="*/ 69493 h 825770"/>
                    <a:gd name="connsiteX7-99" fmla="*/ 536249 w 579111"/>
                    <a:gd name="connsiteY7-100" fmla="*/ 3453 h 825770"/>
                    <a:gd name="connsiteX8-101" fmla="*/ 510849 w 579111"/>
                    <a:gd name="connsiteY8-102" fmla="*/ 193953 h 825770"/>
                    <a:gd name="connsiteX9-103" fmla="*/ 566729 w 579111"/>
                    <a:gd name="connsiteY9-104" fmla="*/ 681633 h 825770"/>
                    <a:gd name="connsiteX10-105" fmla="*/ 561649 w 579111"/>
                    <a:gd name="connsiteY10-106" fmla="*/ 803553 h 825770"/>
                    <a:gd name="connsiteX11-107" fmla="*/ 383849 w 579111"/>
                    <a:gd name="connsiteY11-108" fmla="*/ 821333 h 825770"/>
                    <a:gd name="connsiteX12-109" fmla="*/ 40949 w 579111"/>
                    <a:gd name="connsiteY12-110" fmla="*/ 814348 h 825770"/>
                    <a:gd name="connsiteX13-111" fmla="*/ 11104 w 579111"/>
                    <a:gd name="connsiteY13-112" fmla="*/ 701318 h 825770"/>
                    <a:gd name="connsiteX0-113" fmla="*/ 12598 w 580605"/>
                    <a:gd name="connsiteY0-114" fmla="*/ 701318 h 825770"/>
                    <a:gd name="connsiteX1-115" fmla="*/ 85623 w 580605"/>
                    <a:gd name="connsiteY1-116" fmla="*/ 216813 h 825770"/>
                    <a:gd name="connsiteX2-117" fmla="*/ 52603 w 580605"/>
                    <a:gd name="connsiteY2-118" fmla="*/ 23773 h 825770"/>
                    <a:gd name="connsiteX3-119" fmla="*/ 192303 w 580605"/>
                    <a:gd name="connsiteY3-120" fmla="*/ 74573 h 825770"/>
                    <a:gd name="connsiteX4-121" fmla="*/ 238023 w 580605"/>
                    <a:gd name="connsiteY4-122" fmla="*/ 60603 h 825770"/>
                    <a:gd name="connsiteX5-123" fmla="*/ 334543 w 580605"/>
                    <a:gd name="connsiteY5-124" fmla="*/ 49173 h 825770"/>
                    <a:gd name="connsiteX6-125" fmla="*/ 425983 w 580605"/>
                    <a:gd name="connsiteY6-126" fmla="*/ 69493 h 825770"/>
                    <a:gd name="connsiteX7-127" fmla="*/ 537743 w 580605"/>
                    <a:gd name="connsiteY7-128" fmla="*/ 3453 h 825770"/>
                    <a:gd name="connsiteX8-129" fmla="*/ 512343 w 580605"/>
                    <a:gd name="connsiteY8-130" fmla="*/ 193953 h 825770"/>
                    <a:gd name="connsiteX9-131" fmla="*/ 568223 w 580605"/>
                    <a:gd name="connsiteY9-132" fmla="*/ 681633 h 825770"/>
                    <a:gd name="connsiteX10-133" fmla="*/ 563143 w 580605"/>
                    <a:gd name="connsiteY10-134" fmla="*/ 803553 h 825770"/>
                    <a:gd name="connsiteX11-135" fmla="*/ 385343 w 580605"/>
                    <a:gd name="connsiteY11-136" fmla="*/ 821333 h 825770"/>
                    <a:gd name="connsiteX12-137" fmla="*/ 42443 w 580605"/>
                    <a:gd name="connsiteY12-138" fmla="*/ 814348 h 825770"/>
                    <a:gd name="connsiteX13-139" fmla="*/ 12598 w 580605"/>
                    <a:gd name="connsiteY13-140" fmla="*/ 701318 h 825770"/>
                    <a:gd name="connsiteX0-141" fmla="*/ 12598 w 585924"/>
                    <a:gd name="connsiteY0-142" fmla="*/ 701318 h 825770"/>
                    <a:gd name="connsiteX1-143" fmla="*/ 85623 w 585924"/>
                    <a:gd name="connsiteY1-144" fmla="*/ 216813 h 825770"/>
                    <a:gd name="connsiteX2-145" fmla="*/ 52603 w 585924"/>
                    <a:gd name="connsiteY2-146" fmla="*/ 23773 h 825770"/>
                    <a:gd name="connsiteX3-147" fmla="*/ 192303 w 585924"/>
                    <a:gd name="connsiteY3-148" fmla="*/ 74573 h 825770"/>
                    <a:gd name="connsiteX4-149" fmla="*/ 238023 w 585924"/>
                    <a:gd name="connsiteY4-150" fmla="*/ 60603 h 825770"/>
                    <a:gd name="connsiteX5-151" fmla="*/ 334543 w 585924"/>
                    <a:gd name="connsiteY5-152" fmla="*/ 49173 h 825770"/>
                    <a:gd name="connsiteX6-153" fmla="*/ 425983 w 585924"/>
                    <a:gd name="connsiteY6-154" fmla="*/ 69493 h 825770"/>
                    <a:gd name="connsiteX7-155" fmla="*/ 537743 w 585924"/>
                    <a:gd name="connsiteY7-156" fmla="*/ 3453 h 825770"/>
                    <a:gd name="connsiteX8-157" fmla="*/ 512343 w 585924"/>
                    <a:gd name="connsiteY8-158" fmla="*/ 193953 h 825770"/>
                    <a:gd name="connsiteX9-159" fmla="*/ 568223 w 585924"/>
                    <a:gd name="connsiteY9-160" fmla="*/ 681633 h 825770"/>
                    <a:gd name="connsiteX10-161" fmla="*/ 570763 w 585924"/>
                    <a:gd name="connsiteY10-162" fmla="*/ 809268 h 825770"/>
                    <a:gd name="connsiteX11-163" fmla="*/ 385343 w 585924"/>
                    <a:gd name="connsiteY11-164" fmla="*/ 821333 h 825770"/>
                    <a:gd name="connsiteX12-165" fmla="*/ 42443 w 585924"/>
                    <a:gd name="connsiteY12-166" fmla="*/ 814348 h 825770"/>
                    <a:gd name="connsiteX13-167" fmla="*/ 12598 w 585924"/>
                    <a:gd name="connsiteY13-168" fmla="*/ 701318 h 825770"/>
                    <a:gd name="connsiteX0-169" fmla="*/ 12710 w 585897"/>
                    <a:gd name="connsiteY0-170" fmla="*/ 701318 h 830313"/>
                    <a:gd name="connsiteX1-171" fmla="*/ 85735 w 585897"/>
                    <a:gd name="connsiteY1-172" fmla="*/ 216813 h 830313"/>
                    <a:gd name="connsiteX2-173" fmla="*/ 52715 w 585897"/>
                    <a:gd name="connsiteY2-174" fmla="*/ 23773 h 830313"/>
                    <a:gd name="connsiteX3-175" fmla="*/ 192415 w 585897"/>
                    <a:gd name="connsiteY3-176" fmla="*/ 74573 h 830313"/>
                    <a:gd name="connsiteX4-177" fmla="*/ 238135 w 585897"/>
                    <a:gd name="connsiteY4-178" fmla="*/ 60603 h 830313"/>
                    <a:gd name="connsiteX5-179" fmla="*/ 334655 w 585897"/>
                    <a:gd name="connsiteY5-180" fmla="*/ 49173 h 830313"/>
                    <a:gd name="connsiteX6-181" fmla="*/ 426095 w 585897"/>
                    <a:gd name="connsiteY6-182" fmla="*/ 69493 h 830313"/>
                    <a:gd name="connsiteX7-183" fmla="*/ 537855 w 585897"/>
                    <a:gd name="connsiteY7-184" fmla="*/ 3453 h 830313"/>
                    <a:gd name="connsiteX8-185" fmla="*/ 512455 w 585897"/>
                    <a:gd name="connsiteY8-186" fmla="*/ 193953 h 830313"/>
                    <a:gd name="connsiteX9-187" fmla="*/ 568335 w 585897"/>
                    <a:gd name="connsiteY9-188" fmla="*/ 681633 h 830313"/>
                    <a:gd name="connsiteX10-189" fmla="*/ 570875 w 585897"/>
                    <a:gd name="connsiteY10-190" fmla="*/ 809268 h 830313"/>
                    <a:gd name="connsiteX11-191" fmla="*/ 387360 w 585897"/>
                    <a:gd name="connsiteY11-192" fmla="*/ 828953 h 830313"/>
                    <a:gd name="connsiteX12-193" fmla="*/ 42555 w 585897"/>
                    <a:gd name="connsiteY12-194" fmla="*/ 814348 h 830313"/>
                    <a:gd name="connsiteX13-195" fmla="*/ 12710 w 585897"/>
                    <a:gd name="connsiteY13-196" fmla="*/ 701318 h 830313"/>
                    <a:gd name="connsiteX0-197" fmla="*/ 12710 w 591041"/>
                    <a:gd name="connsiteY0-198" fmla="*/ 701318 h 830313"/>
                    <a:gd name="connsiteX1-199" fmla="*/ 85735 w 591041"/>
                    <a:gd name="connsiteY1-200" fmla="*/ 216813 h 830313"/>
                    <a:gd name="connsiteX2-201" fmla="*/ 52715 w 591041"/>
                    <a:gd name="connsiteY2-202" fmla="*/ 23773 h 830313"/>
                    <a:gd name="connsiteX3-203" fmla="*/ 192415 w 591041"/>
                    <a:gd name="connsiteY3-204" fmla="*/ 74573 h 830313"/>
                    <a:gd name="connsiteX4-205" fmla="*/ 238135 w 591041"/>
                    <a:gd name="connsiteY4-206" fmla="*/ 60603 h 830313"/>
                    <a:gd name="connsiteX5-207" fmla="*/ 334655 w 591041"/>
                    <a:gd name="connsiteY5-208" fmla="*/ 49173 h 830313"/>
                    <a:gd name="connsiteX6-209" fmla="*/ 426095 w 591041"/>
                    <a:gd name="connsiteY6-210" fmla="*/ 69493 h 830313"/>
                    <a:gd name="connsiteX7-211" fmla="*/ 537855 w 591041"/>
                    <a:gd name="connsiteY7-212" fmla="*/ 3453 h 830313"/>
                    <a:gd name="connsiteX8-213" fmla="*/ 512455 w 591041"/>
                    <a:gd name="connsiteY8-214" fmla="*/ 193953 h 830313"/>
                    <a:gd name="connsiteX9-215" fmla="*/ 579765 w 591041"/>
                    <a:gd name="connsiteY9-216" fmla="*/ 681633 h 830313"/>
                    <a:gd name="connsiteX10-217" fmla="*/ 570875 w 591041"/>
                    <a:gd name="connsiteY10-218" fmla="*/ 809268 h 830313"/>
                    <a:gd name="connsiteX11-219" fmla="*/ 387360 w 591041"/>
                    <a:gd name="connsiteY11-220" fmla="*/ 828953 h 830313"/>
                    <a:gd name="connsiteX12-221" fmla="*/ 42555 w 591041"/>
                    <a:gd name="connsiteY12-222" fmla="*/ 814348 h 830313"/>
                    <a:gd name="connsiteX13-223" fmla="*/ 12710 w 591041"/>
                    <a:gd name="connsiteY13-224" fmla="*/ 701318 h 830313"/>
                    <a:gd name="connsiteX0-225" fmla="*/ 12710 w 591041"/>
                    <a:gd name="connsiteY0-226" fmla="*/ 701318 h 830313"/>
                    <a:gd name="connsiteX1-227" fmla="*/ 85735 w 591041"/>
                    <a:gd name="connsiteY1-228" fmla="*/ 216813 h 830313"/>
                    <a:gd name="connsiteX2-229" fmla="*/ 52715 w 591041"/>
                    <a:gd name="connsiteY2-230" fmla="*/ 23773 h 830313"/>
                    <a:gd name="connsiteX3-231" fmla="*/ 192415 w 591041"/>
                    <a:gd name="connsiteY3-232" fmla="*/ 74573 h 830313"/>
                    <a:gd name="connsiteX4-233" fmla="*/ 192415 w 591041"/>
                    <a:gd name="connsiteY4-234" fmla="*/ 73938 h 830313"/>
                    <a:gd name="connsiteX5-235" fmla="*/ 334655 w 591041"/>
                    <a:gd name="connsiteY5-236" fmla="*/ 49173 h 830313"/>
                    <a:gd name="connsiteX6-237" fmla="*/ 426095 w 591041"/>
                    <a:gd name="connsiteY6-238" fmla="*/ 69493 h 830313"/>
                    <a:gd name="connsiteX7-239" fmla="*/ 537855 w 591041"/>
                    <a:gd name="connsiteY7-240" fmla="*/ 3453 h 830313"/>
                    <a:gd name="connsiteX8-241" fmla="*/ 512455 w 591041"/>
                    <a:gd name="connsiteY8-242" fmla="*/ 193953 h 830313"/>
                    <a:gd name="connsiteX9-243" fmla="*/ 579765 w 591041"/>
                    <a:gd name="connsiteY9-244" fmla="*/ 681633 h 830313"/>
                    <a:gd name="connsiteX10-245" fmla="*/ 570875 w 591041"/>
                    <a:gd name="connsiteY10-246" fmla="*/ 809268 h 830313"/>
                    <a:gd name="connsiteX11-247" fmla="*/ 387360 w 591041"/>
                    <a:gd name="connsiteY11-248" fmla="*/ 828953 h 830313"/>
                    <a:gd name="connsiteX12-249" fmla="*/ 42555 w 591041"/>
                    <a:gd name="connsiteY12-250" fmla="*/ 814348 h 830313"/>
                    <a:gd name="connsiteX13-251" fmla="*/ 12710 w 591041"/>
                    <a:gd name="connsiteY13-252" fmla="*/ 701318 h 830313"/>
                    <a:gd name="connsiteX0-253" fmla="*/ 12710 w 591041"/>
                    <a:gd name="connsiteY0-254" fmla="*/ 701340 h 830335"/>
                    <a:gd name="connsiteX1-255" fmla="*/ 85735 w 591041"/>
                    <a:gd name="connsiteY1-256" fmla="*/ 216835 h 830335"/>
                    <a:gd name="connsiteX2-257" fmla="*/ 52715 w 591041"/>
                    <a:gd name="connsiteY2-258" fmla="*/ 23795 h 830335"/>
                    <a:gd name="connsiteX3-259" fmla="*/ 192415 w 591041"/>
                    <a:gd name="connsiteY3-260" fmla="*/ 74595 h 830335"/>
                    <a:gd name="connsiteX4-261" fmla="*/ 192415 w 591041"/>
                    <a:gd name="connsiteY4-262" fmla="*/ 73960 h 830335"/>
                    <a:gd name="connsiteX5-263" fmla="*/ 319415 w 591041"/>
                    <a:gd name="connsiteY5-264" fmla="*/ 53005 h 830335"/>
                    <a:gd name="connsiteX6-265" fmla="*/ 426095 w 591041"/>
                    <a:gd name="connsiteY6-266" fmla="*/ 69515 h 830335"/>
                    <a:gd name="connsiteX7-267" fmla="*/ 537855 w 591041"/>
                    <a:gd name="connsiteY7-268" fmla="*/ 3475 h 830335"/>
                    <a:gd name="connsiteX8-269" fmla="*/ 512455 w 591041"/>
                    <a:gd name="connsiteY8-270" fmla="*/ 193975 h 830335"/>
                    <a:gd name="connsiteX9-271" fmla="*/ 579765 w 591041"/>
                    <a:gd name="connsiteY9-272" fmla="*/ 681655 h 830335"/>
                    <a:gd name="connsiteX10-273" fmla="*/ 570875 w 591041"/>
                    <a:gd name="connsiteY10-274" fmla="*/ 809290 h 830335"/>
                    <a:gd name="connsiteX11-275" fmla="*/ 387360 w 591041"/>
                    <a:gd name="connsiteY11-276" fmla="*/ 828975 h 830335"/>
                    <a:gd name="connsiteX12-277" fmla="*/ 42555 w 591041"/>
                    <a:gd name="connsiteY12-278" fmla="*/ 814370 h 830335"/>
                    <a:gd name="connsiteX13-279" fmla="*/ 12710 w 591041"/>
                    <a:gd name="connsiteY13-280" fmla="*/ 701340 h 830335"/>
                    <a:gd name="connsiteX0-281" fmla="*/ 12710 w 591041"/>
                    <a:gd name="connsiteY0-282" fmla="*/ 701340 h 830335"/>
                    <a:gd name="connsiteX1-283" fmla="*/ 85735 w 591041"/>
                    <a:gd name="connsiteY1-284" fmla="*/ 216835 h 830335"/>
                    <a:gd name="connsiteX2-285" fmla="*/ 52715 w 591041"/>
                    <a:gd name="connsiteY2-286" fmla="*/ 23795 h 830335"/>
                    <a:gd name="connsiteX3-287" fmla="*/ 192415 w 591041"/>
                    <a:gd name="connsiteY3-288" fmla="*/ 74595 h 830335"/>
                    <a:gd name="connsiteX4-289" fmla="*/ 234325 w 591041"/>
                    <a:gd name="connsiteY4-290" fmla="*/ 64435 h 830335"/>
                    <a:gd name="connsiteX5-291" fmla="*/ 319415 w 591041"/>
                    <a:gd name="connsiteY5-292" fmla="*/ 53005 h 830335"/>
                    <a:gd name="connsiteX6-293" fmla="*/ 426095 w 591041"/>
                    <a:gd name="connsiteY6-294" fmla="*/ 69515 h 830335"/>
                    <a:gd name="connsiteX7-295" fmla="*/ 537855 w 591041"/>
                    <a:gd name="connsiteY7-296" fmla="*/ 3475 h 830335"/>
                    <a:gd name="connsiteX8-297" fmla="*/ 512455 w 591041"/>
                    <a:gd name="connsiteY8-298" fmla="*/ 193975 h 830335"/>
                    <a:gd name="connsiteX9-299" fmla="*/ 579765 w 591041"/>
                    <a:gd name="connsiteY9-300" fmla="*/ 681655 h 830335"/>
                    <a:gd name="connsiteX10-301" fmla="*/ 570875 w 591041"/>
                    <a:gd name="connsiteY10-302" fmla="*/ 809290 h 830335"/>
                    <a:gd name="connsiteX11-303" fmla="*/ 387360 w 591041"/>
                    <a:gd name="connsiteY11-304" fmla="*/ 828975 h 830335"/>
                    <a:gd name="connsiteX12-305" fmla="*/ 42555 w 591041"/>
                    <a:gd name="connsiteY12-306" fmla="*/ 814370 h 830335"/>
                    <a:gd name="connsiteX13-307" fmla="*/ 12710 w 591041"/>
                    <a:gd name="connsiteY13-308" fmla="*/ 701340 h 830335"/>
                    <a:gd name="connsiteX0-309" fmla="*/ 12710 w 591041"/>
                    <a:gd name="connsiteY0-310" fmla="*/ 701340 h 830335"/>
                    <a:gd name="connsiteX1-311" fmla="*/ 85735 w 591041"/>
                    <a:gd name="connsiteY1-312" fmla="*/ 216835 h 830335"/>
                    <a:gd name="connsiteX2-313" fmla="*/ 52715 w 591041"/>
                    <a:gd name="connsiteY2-314" fmla="*/ 23795 h 830335"/>
                    <a:gd name="connsiteX3-315" fmla="*/ 192415 w 591041"/>
                    <a:gd name="connsiteY3-316" fmla="*/ 74595 h 830335"/>
                    <a:gd name="connsiteX4-317" fmla="*/ 243850 w 591041"/>
                    <a:gd name="connsiteY4-318" fmla="*/ 64435 h 830335"/>
                    <a:gd name="connsiteX5-319" fmla="*/ 319415 w 591041"/>
                    <a:gd name="connsiteY5-320" fmla="*/ 53005 h 830335"/>
                    <a:gd name="connsiteX6-321" fmla="*/ 426095 w 591041"/>
                    <a:gd name="connsiteY6-322" fmla="*/ 69515 h 830335"/>
                    <a:gd name="connsiteX7-323" fmla="*/ 537855 w 591041"/>
                    <a:gd name="connsiteY7-324" fmla="*/ 3475 h 830335"/>
                    <a:gd name="connsiteX8-325" fmla="*/ 512455 w 591041"/>
                    <a:gd name="connsiteY8-326" fmla="*/ 193975 h 830335"/>
                    <a:gd name="connsiteX9-327" fmla="*/ 579765 w 591041"/>
                    <a:gd name="connsiteY9-328" fmla="*/ 681655 h 830335"/>
                    <a:gd name="connsiteX10-329" fmla="*/ 570875 w 591041"/>
                    <a:gd name="connsiteY10-330" fmla="*/ 809290 h 830335"/>
                    <a:gd name="connsiteX11-331" fmla="*/ 387360 w 591041"/>
                    <a:gd name="connsiteY11-332" fmla="*/ 828975 h 830335"/>
                    <a:gd name="connsiteX12-333" fmla="*/ 42555 w 591041"/>
                    <a:gd name="connsiteY12-334" fmla="*/ 814370 h 830335"/>
                    <a:gd name="connsiteX13-335" fmla="*/ 12710 w 591041"/>
                    <a:gd name="connsiteY13-336" fmla="*/ 701340 h 830335"/>
                    <a:gd name="connsiteX0-337" fmla="*/ 12710 w 591041"/>
                    <a:gd name="connsiteY0-338" fmla="*/ 701340 h 830335"/>
                    <a:gd name="connsiteX1-339" fmla="*/ 85735 w 591041"/>
                    <a:gd name="connsiteY1-340" fmla="*/ 216835 h 830335"/>
                    <a:gd name="connsiteX2-341" fmla="*/ 52715 w 591041"/>
                    <a:gd name="connsiteY2-342" fmla="*/ 23795 h 830335"/>
                    <a:gd name="connsiteX3-343" fmla="*/ 192415 w 591041"/>
                    <a:gd name="connsiteY3-344" fmla="*/ 74595 h 830335"/>
                    <a:gd name="connsiteX4-345" fmla="*/ 243850 w 591041"/>
                    <a:gd name="connsiteY4-346" fmla="*/ 64435 h 830335"/>
                    <a:gd name="connsiteX5-347" fmla="*/ 313700 w 591041"/>
                    <a:gd name="connsiteY5-348" fmla="*/ 53005 h 830335"/>
                    <a:gd name="connsiteX6-349" fmla="*/ 426095 w 591041"/>
                    <a:gd name="connsiteY6-350" fmla="*/ 69515 h 830335"/>
                    <a:gd name="connsiteX7-351" fmla="*/ 537855 w 591041"/>
                    <a:gd name="connsiteY7-352" fmla="*/ 3475 h 830335"/>
                    <a:gd name="connsiteX8-353" fmla="*/ 512455 w 591041"/>
                    <a:gd name="connsiteY8-354" fmla="*/ 193975 h 830335"/>
                    <a:gd name="connsiteX9-355" fmla="*/ 579765 w 591041"/>
                    <a:gd name="connsiteY9-356" fmla="*/ 681655 h 830335"/>
                    <a:gd name="connsiteX10-357" fmla="*/ 570875 w 591041"/>
                    <a:gd name="connsiteY10-358" fmla="*/ 809290 h 830335"/>
                    <a:gd name="connsiteX11-359" fmla="*/ 387360 w 591041"/>
                    <a:gd name="connsiteY11-360" fmla="*/ 828975 h 830335"/>
                    <a:gd name="connsiteX12-361" fmla="*/ 42555 w 591041"/>
                    <a:gd name="connsiteY12-362" fmla="*/ 814370 h 830335"/>
                    <a:gd name="connsiteX13-363" fmla="*/ 12710 w 591041"/>
                    <a:gd name="connsiteY13-364" fmla="*/ 701340 h 830335"/>
                    <a:gd name="connsiteX0-365" fmla="*/ 12710 w 591041"/>
                    <a:gd name="connsiteY0-366" fmla="*/ 701340 h 830335"/>
                    <a:gd name="connsiteX1-367" fmla="*/ 85735 w 591041"/>
                    <a:gd name="connsiteY1-368" fmla="*/ 216835 h 830335"/>
                    <a:gd name="connsiteX2-369" fmla="*/ 52715 w 591041"/>
                    <a:gd name="connsiteY2-370" fmla="*/ 23795 h 830335"/>
                    <a:gd name="connsiteX3-371" fmla="*/ 192415 w 591041"/>
                    <a:gd name="connsiteY3-372" fmla="*/ 74595 h 830335"/>
                    <a:gd name="connsiteX4-373" fmla="*/ 243850 w 591041"/>
                    <a:gd name="connsiteY4-374" fmla="*/ 64435 h 830335"/>
                    <a:gd name="connsiteX5-375" fmla="*/ 313700 w 591041"/>
                    <a:gd name="connsiteY5-376" fmla="*/ 53005 h 830335"/>
                    <a:gd name="connsiteX6-377" fmla="*/ 426095 w 591041"/>
                    <a:gd name="connsiteY6-378" fmla="*/ 69515 h 830335"/>
                    <a:gd name="connsiteX7-379" fmla="*/ 537855 w 591041"/>
                    <a:gd name="connsiteY7-380" fmla="*/ 3475 h 830335"/>
                    <a:gd name="connsiteX8-381" fmla="*/ 512455 w 591041"/>
                    <a:gd name="connsiteY8-382" fmla="*/ 193975 h 830335"/>
                    <a:gd name="connsiteX9-383" fmla="*/ 579765 w 591041"/>
                    <a:gd name="connsiteY9-384" fmla="*/ 681655 h 830335"/>
                    <a:gd name="connsiteX10-385" fmla="*/ 570875 w 591041"/>
                    <a:gd name="connsiteY10-386" fmla="*/ 809290 h 830335"/>
                    <a:gd name="connsiteX11-387" fmla="*/ 387360 w 591041"/>
                    <a:gd name="connsiteY11-388" fmla="*/ 828975 h 830335"/>
                    <a:gd name="connsiteX12-389" fmla="*/ 42555 w 591041"/>
                    <a:gd name="connsiteY12-390" fmla="*/ 814370 h 830335"/>
                    <a:gd name="connsiteX13-391" fmla="*/ 12710 w 591041"/>
                    <a:gd name="connsiteY13-392" fmla="*/ 701340 h 830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/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/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5817"/>
                      <a:gd name="connsiteY0-668" fmla="*/ 970651 h 986901"/>
                      <a:gd name="connsiteX1-669" fmla="*/ 798115 w 1105817"/>
                      <a:gd name="connsiteY1-670" fmla="*/ 874131 h 986901"/>
                      <a:gd name="connsiteX2-671" fmla="*/ 1100375 w 1105817"/>
                      <a:gd name="connsiteY2-672" fmla="*/ 262499 h 986901"/>
                      <a:gd name="connsiteX3-673" fmla="*/ 976421 w 1105817"/>
                      <a:gd name="connsiteY3-674" fmla="*/ 179188 h 986901"/>
                      <a:gd name="connsiteX4-675" fmla="*/ 775763 w 1105817"/>
                      <a:gd name="connsiteY4-676" fmla="*/ 236083 h 986901"/>
                      <a:gd name="connsiteX5-677" fmla="*/ 641141 w 1105817"/>
                      <a:gd name="connsiteY5-678" fmla="*/ 260469 h 986901"/>
                      <a:gd name="connsiteX6-679" fmla="*/ 645588 w 1105817"/>
                      <a:gd name="connsiteY6-680" fmla="*/ 252847 h 986901"/>
                      <a:gd name="connsiteX7-681" fmla="*/ 375459 w 1105817"/>
                      <a:gd name="connsiteY7-682" fmla="*/ 135499 h 986901"/>
                      <a:gd name="connsiteX8-683" fmla="*/ 244901 w 1105817"/>
                      <a:gd name="connsiteY8-684" fmla="*/ 64889 h 986901"/>
                      <a:gd name="connsiteX9-685" fmla="*/ 145841 w 1105817"/>
                      <a:gd name="connsiteY9-686" fmla="*/ 26789 h 986901"/>
                      <a:gd name="connsiteX10-687" fmla="*/ 85391 w 1105817"/>
                      <a:gd name="connsiteY10-688" fmla="*/ 9515 h 986901"/>
                      <a:gd name="connsiteX11-689" fmla="*/ 46781 w 1105817"/>
                      <a:gd name="connsiteY11-690" fmla="*/ 3929 h 986901"/>
                      <a:gd name="connsiteX12-691" fmla="*/ 47 w 1105817"/>
                      <a:gd name="connsiteY12-692" fmla="*/ 69459 h 986901"/>
                      <a:gd name="connsiteX13-693" fmla="*/ 39162 w 1105817"/>
                      <a:gd name="connsiteY13-694" fmla="*/ 219828 h 986901"/>
                      <a:gd name="connsiteX14-695" fmla="*/ 110791 w 1105817"/>
                      <a:gd name="connsiteY14-696" fmla="*/ 401691 h 986901"/>
                      <a:gd name="connsiteX15-697" fmla="*/ 158035 w 1105817"/>
                      <a:gd name="connsiteY15-698" fmla="*/ 672963 h 986901"/>
                      <a:gd name="connsiteX16-699" fmla="*/ 241347 w 1105817"/>
                      <a:gd name="connsiteY16-700" fmla="*/ 970651 h 986901"/>
                      <a:gd name="connsiteX0-701" fmla="*/ 241347 w 1105133"/>
                      <a:gd name="connsiteY0-702" fmla="*/ 970651 h 986901"/>
                      <a:gd name="connsiteX1-703" fmla="*/ 798115 w 1105133"/>
                      <a:gd name="connsiteY1-704" fmla="*/ 874131 h 986901"/>
                      <a:gd name="connsiteX2-705" fmla="*/ 1100375 w 1105133"/>
                      <a:gd name="connsiteY2-706" fmla="*/ 262499 h 986901"/>
                      <a:gd name="connsiteX3-707" fmla="*/ 976421 w 1105133"/>
                      <a:gd name="connsiteY3-708" fmla="*/ 179188 h 986901"/>
                      <a:gd name="connsiteX4-709" fmla="*/ 852596 w 1105133"/>
                      <a:gd name="connsiteY4-710" fmla="*/ 207764 h 986901"/>
                      <a:gd name="connsiteX5-711" fmla="*/ 775763 w 1105133"/>
                      <a:gd name="connsiteY5-712" fmla="*/ 236083 h 986901"/>
                      <a:gd name="connsiteX6-713" fmla="*/ 641141 w 1105133"/>
                      <a:gd name="connsiteY6-714" fmla="*/ 260469 h 986901"/>
                      <a:gd name="connsiteX7-715" fmla="*/ 645588 w 1105133"/>
                      <a:gd name="connsiteY7-716" fmla="*/ 252847 h 986901"/>
                      <a:gd name="connsiteX8-717" fmla="*/ 375459 w 1105133"/>
                      <a:gd name="connsiteY8-718" fmla="*/ 135499 h 986901"/>
                      <a:gd name="connsiteX9-719" fmla="*/ 244901 w 1105133"/>
                      <a:gd name="connsiteY9-720" fmla="*/ 64889 h 986901"/>
                      <a:gd name="connsiteX10-721" fmla="*/ 145841 w 1105133"/>
                      <a:gd name="connsiteY10-722" fmla="*/ 26789 h 986901"/>
                      <a:gd name="connsiteX11-723" fmla="*/ 85391 w 1105133"/>
                      <a:gd name="connsiteY11-724" fmla="*/ 9515 h 986901"/>
                      <a:gd name="connsiteX12-725" fmla="*/ 46781 w 1105133"/>
                      <a:gd name="connsiteY12-726" fmla="*/ 3929 h 986901"/>
                      <a:gd name="connsiteX13-727" fmla="*/ 47 w 1105133"/>
                      <a:gd name="connsiteY13-728" fmla="*/ 69459 h 986901"/>
                      <a:gd name="connsiteX14-729" fmla="*/ 39162 w 1105133"/>
                      <a:gd name="connsiteY14-730" fmla="*/ 219828 h 986901"/>
                      <a:gd name="connsiteX15-731" fmla="*/ 110791 w 1105133"/>
                      <a:gd name="connsiteY15-732" fmla="*/ 401691 h 986901"/>
                      <a:gd name="connsiteX16-733" fmla="*/ 158035 w 1105133"/>
                      <a:gd name="connsiteY16-734" fmla="*/ 672963 h 986901"/>
                      <a:gd name="connsiteX17" fmla="*/ 241347 w 1105133"/>
                      <a:gd name="connsiteY17" fmla="*/ 970651 h 986901"/>
                      <a:gd name="connsiteX0-735" fmla="*/ 241347 w 1115427"/>
                      <a:gd name="connsiteY0-736" fmla="*/ 970651 h 986901"/>
                      <a:gd name="connsiteX1-737" fmla="*/ 798115 w 1115427"/>
                      <a:gd name="connsiteY1-738" fmla="*/ 874131 h 986901"/>
                      <a:gd name="connsiteX2-739" fmla="*/ 1100375 w 1115427"/>
                      <a:gd name="connsiteY2-740" fmla="*/ 262499 h 986901"/>
                      <a:gd name="connsiteX3-741" fmla="*/ 1050716 w 1115427"/>
                      <a:gd name="connsiteY3-742" fmla="*/ 162043 h 986901"/>
                      <a:gd name="connsiteX4-743" fmla="*/ 852596 w 1115427"/>
                      <a:gd name="connsiteY4-744" fmla="*/ 207764 h 986901"/>
                      <a:gd name="connsiteX5-745" fmla="*/ 775763 w 1115427"/>
                      <a:gd name="connsiteY5-746" fmla="*/ 236083 h 986901"/>
                      <a:gd name="connsiteX6-747" fmla="*/ 641141 w 1115427"/>
                      <a:gd name="connsiteY6-748" fmla="*/ 260469 h 986901"/>
                      <a:gd name="connsiteX7-749" fmla="*/ 645588 w 1115427"/>
                      <a:gd name="connsiteY7-750" fmla="*/ 252847 h 986901"/>
                      <a:gd name="connsiteX8-751" fmla="*/ 375459 w 1115427"/>
                      <a:gd name="connsiteY8-752" fmla="*/ 135499 h 986901"/>
                      <a:gd name="connsiteX9-753" fmla="*/ 244901 w 1115427"/>
                      <a:gd name="connsiteY9-754" fmla="*/ 64889 h 986901"/>
                      <a:gd name="connsiteX10-755" fmla="*/ 145841 w 1115427"/>
                      <a:gd name="connsiteY10-756" fmla="*/ 26789 h 986901"/>
                      <a:gd name="connsiteX11-757" fmla="*/ 85391 w 1115427"/>
                      <a:gd name="connsiteY11-758" fmla="*/ 9515 h 986901"/>
                      <a:gd name="connsiteX12-759" fmla="*/ 46781 w 1115427"/>
                      <a:gd name="connsiteY12-760" fmla="*/ 3929 h 986901"/>
                      <a:gd name="connsiteX13-761" fmla="*/ 47 w 1115427"/>
                      <a:gd name="connsiteY13-762" fmla="*/ 69459 h 986901"/>
                      <a:gd name="connsiteX14-763" fmla="*/ 39162 w 1115427"/>
                      <a:gd name="connsiteY14-764" fmla="*/ 219828 h 986901"/>
                      <a:gd name="connsiteX15-765" fmla="*/ 110791 w 1115427"/>
                      <a:gd name="connsiteY15-766" fmla="*/ 401691 h 986901"/>
                      <a:gd name="connsiteX16-767" fmla="*/ 158035 w 1115427"/>
                      <a:gd name="connsiteY16-768" fmla="*/ 672963 h 986901"/>
                      <a:gd name="connsiteX17-769" fmla="*/ 241347 w 1115427"/>
                      <a:gd name="connsiteY17-770" fmla="*/ 970651 h 986901"/>
                      <a:gd name="connsiteX0-771" fmla="*/ 241347 w 1115427"/>
                      <a:gd name="connsiteY0-772" fmla="*/ 970490 h 986740"/>
                      <a:gd name="connsiteX1-773" fmla="*/ 798115 w 1115427"/>
                      <a:gd name="connsiteY1-774" fmla="*/ 873970 h 986740"/>
                      <a:gd name="connsiteX2-775" fmla="*/ 1100375 w 1115427"/>
                      <a:gd name="connsiteY2-776" fmla="*/ 262338 h 986740"/>
                      <a:gd name="connsiteX3-777" fmla="*/ 1050716 w 1115427"/>
                      <a:gd name="connsiteY3-778" fmla="*/ 161882 h 986740"/>
                      <a:gd name="connsiteX4-779" fmla="*/ 852596 w 1115427"/>
                      <a:gd name="connsiteY4-780" fmla="*/ 207603 h 986740"/>
                      <a:gd name="connsiteX5-781" fmla="*/ 775763 w 1115427"/>
                      <a:gd name="connsiteY5-782" fmla="*/ 235922 h 986740"/>
                      <a:gd name="connsiteX6-783" fmla="*/ 641141 w 1115427"/>
                      <a:gd name="connsiteY6-784" fmla="*/ 260308 h 986740"/>
                      <a:gd name="connsiteX7-785" fmla="*/ 645588 w 1115427"/>
                      <a:gd name="connsiteY7-786" fmla="*/ 252686 h 986740"/>
                      <a:gd name="connsiteX8-787" fmla="*/ 375459 w 1115427"/>
                      <a:gd name="connsiteY8-788" fmla="*/ 135338 h 986740"/>
                      <a:gd name="connsiteX9-789" fmla="*/ 244901 w 1115427"/>
                      <a:gd name="connsiteY9-790" fmla="*/ 64728 h 986740"/>
                      <a:gd name="connsiteX10-791" fmla="*/ 145841 w 1115427"/>
                      <a:gd name="connsiteY10-792" fmla="*/ 20913 h 986740"/>
                      <a:gd name="connsiteX11-793" fmla="*/ 85391 w 1115427"/>
                      <a:gd name="connsiteY11-794" fmla="*/ 9354 h 986740"/>
                      <a:gd name="connsiteX12-795" fmla="*/ 46781 w 1115427"/>
                      <a:gd name="connsiteY12-796" fmla="*/ 3768 h 986740"/>
                      <a:gd name="connsiteX13-797" fmla="*/ 47 w 1115427"/>
                      <a:gd name="connsiteY13-798" fmla="*/ 69298 h 986740"/>
                      <a:gd name="connsiteX14-799" fmla="*/ 39162 w 1115427"/>
                      <a:gd name="connsiteY14-800" fmla="*/ 219667 h 986740"/>
                      <a:gd name="connsiteX15-801" fmla="*/ 110791 w 1115427"/>
                      <a:gd name="connsiteY15-802" fmla="*/ 401530 h 986740"/>
                      <a:gd name="connsiteX16-803" fmla="*/ 158035 w 1115427"/>
                      <a:gd name="connsiteY16-804" fmla="*/ 672802 h 986740"/>
                      <a:gd name="connsiteX17-805" fmla="*/ 241347 w 1115427"/>
                      <a:gd name="connsiteY17-806" fmla="*/ 970490 h 986740"/>
                      <a:gd name="connsiteX0-807" fmla="*/ 241347 w 1115427"/>
                      <a:gd name="connsiteY0-808" fmla="*/ 972622 h 988872"/>
                      <a:gd name="connsiteX1-809" fmla="*/ 798115 w 1115427"/>
                      <a:gd name="connsiteY1-810" fmla="*/ 876102 h 988872"/>
                      <a:gd name="connsiteX2-811" fmla="*/ 1100375 w 1115427"/>
                      <a:gd name="connsiteY2-812" fmla="*/ 264470 h 988872"/>
                      <a:gd name="connsiteX3-813" fmla="*/ 1050716 w 1115427"/>
                      <a:gd name="connsiteY3-814" fmla="*/ 164014 h 988872"/>
                      <a:gd name="connsiteX4-815" fmla="*/ 852596 w 1115427"/>
                      <a:gd name="connsiteY4-816" fmla="*/ 209735 h 988872"/>
                      <a:gd name="connsiteX5-817" fmla="*/ 775763 w 1115427"/>
                      <a:gd name="connsiteY5-818" fmla="*/ 238054 h 988872"/>
                      <a:gd name="connsiteX6-819" fmla="*/ 641141 w 1115427"/>
                      <a:gd name="connsiteY6-820" fmla="*/ 262440 h 988872"/>
                      <a:gd name="connsiteX7-821" fmla="*/ 645588 w 1115427"/>
                      <a:gd name="connsiteY7-822" fmla="*/ 254818 h 988872"/>
                      <a:gd name="connsiteX8-823" fmla="*/ 375459 w 1115427"/>
                      <a:gd name="connsiteY8-824" fmla="*/ 137470 h 988872"/>
                      <a:gd name="connsiteX9-825" fmla="*/ 244901 w 1115427"/>
                      <a:gd name="connsiteY9-826" fmla="*/ 66860 h 988872"/>
                      <a:gd name="connsiteX10-827" fmla="*/ 145841 w 1115427"/>
                      <a:gd name="connsiteY10-828" fmla="*/ 23045 h 988872"/>
                      <a:gd name="connsiteX11-829" fmla="*/ 85391 w 1115427"/>
                      <a:gd name="connsiteY11-830" fmla="*/ 3866 h 988872"/>
                      <a:gd name="connsiteX12-831" fmla="*/ 46781 w 1115427"/>
                      <a:gd name="connsiteY12-832" fmla="*/ 5900 h 988872"/>
                      <a:gd name="connsiteX13-833" fmla="*/ 47 w 1115427"/>
                      <a:gd name="connsiteY13-834" fmla="*/ 71430 h 988872"/>
                      <a:gd name="connsiteX14-835" fmla="*/ 39162 w 1115427"/>
                      <a:gd name="connsiteY14-836" fmla="*/ 221799 h 988872"/>
                      <a:gd name="connsiteX15-837" fmla="*/ 110791 w 1115427"/>
                      <a:gd name="connsiteY15-838" fmla="*/ 403662 h 988872"/>
                      <a:gd name="connsiteX16-839" fmla="*/ 158035 w 1115427"/>
                      <a:gd name="connsiteY16-840" fmla="*/ 674934 h 988872"/>
                      <a:gd name="connsiteX17-841" fmla="*/ 241347 w 1115427"/>
                      <a:gd name="connsiteY17-842" fmla="*/ 972622 h 988872"/>
                      <a:gd name="connsiteX0-843" fmla="*/ 241347 w 1115427"/>
                      <a:gd name="connsiteY0-844" fmla="*/ 972622 h 988872"/>
                      <a:gd name="connsiteX1-845" fmla="*/ 798115 w 1115427"/>
                      <a:gd name="connsiteY1-846" fmla="*/ 876102 h 988872"/>
                      <a:gd name="connsiteX2-847" fmla="*/ 1100375 w 1115427"/>
                      <a:gd name="connsiteY2-848" fmla="*/ 264470 h 988872"/>
                      <a:gd name="connsiteX3-849" fmla="*/ 1050716 w 1115427"/>
                      <a:gd name="connsiteY3-850" fmla="*/ 164014 h 988872"/>
                      <a:gd name="connsiteX4-851" fmla="*/ 852596 w 1115427"/>
                      <a:gd name="connsiteY4-852" fmla="*/ 209735 h 988872"/>
                      <a:gd name="connsiteX5-853" fmla="*/ 775763 w 1115427"/>
                      <a:gd name="connsiteY5-854" fmla="*/ 238054 h 988872"/>
                      <a:gd name="connsiteX6-855" fmla="*/ 641141 w 1115427"/>
                      <a:gd name="connsiteY6-856" fmla="*/ 262440 h 988872"/>
                      <a:gd name="connsiteX7-857" fmla="*/ 645588 w 1115427"/>
                      <a:gd name="connsiteY7-858" fmla="*/ 254818 h 988872"/>
                      <a:gd name="connsiteX8-859" fmla="*/ 386889 w 1115427"/>
                      <a:gd name="connsiteY8-860" fmla="*/ 135565 h 988872"/>
                      <a:gd name="connsiteX9-861" fmla="*/ 244901 w 1115427"/>
                      <a:gd name="connsiteY9-862" fmla="*/ 66860 h 988872"/>
                      <a:gd name="connsiteX10-863" fmla="*/ 145841 w 1115427"/>
                      <a:gd name="connsiteY10-864" fmla="*/ 23045 h 988872"/>
                      <a:gd name="connsiteX11-865" fmla="*/ 85391 w 1115427"/>
                      <a:gd name="connsiteY11-866" fmla="*/ 3866 h 988872"/>
                      <a:gd name="connsiteX12-867" fmla="*/ 46781 w 1115427"/>
                      <a:gd name="connsiteY12-868" fmla="*/ 5900 h 988872"/>
                      <a:gd name="connsiteX13-869" fmla="*/ 47 w 1115427"/>
                      <a:gd name="connsiteY13-870" fmla="*/ 71430 h 988872"/>
                      <a:gd name="connsiteX14-871" fmla="*/ 39162 w 1115427"/>
                      <a:gd name="connsiteY14-872" fmla="*/ 221799 h 988872"/>
                      <a:gd name="connsiteX15-873" fmla="*/ 110791 w 1115427"/>
                      <a:gd name="connsiteY15-874" fmla="*/ 403662 h 988872"/>
                      <a:gd name="connsiteX16-875" fmla="*/ 158035 w 1115427"/>
                      <a:gd name="connsiteY16-876" fmla="*/ 674934 h 988872"/>
                      <a:gd name="connsiteX17-877" fmla="*/ 241347 w 1115427"/>
                      <a:gd name="connsiteY17-878" fmla="*/ 972622 h 988872"/>
                      <a:gd name="connsiteX0-879" fmla="*/ 241314 w 1115394"/>
                      <a:gd name="connsiteY0-880" fmla="*/ 976778 h 993028"/>
                      <a:gd name="connsiteX1-881" fmla="*/ 798082 w 1115394"/>
                      <a:gd name="connsiteY1-882" fmla="*/ 880258 h 993028"/>
                      <a:gd name="connsiteX2-883" fmla="*/ 1100342 w 1115394"/>
                      <a:gd name="connsiteY2-884" fmla="*/ 268626 h 993028"/>
                      <a:gd name="connsiteX3-885" fmla="*/ 1050683 w 1115394"/>
                      <a:gd name="connsiteY3-886" fmla="*/ 168170 h 993028"/>
                      <a:gd name="connsiteX4-887" fmla="*/ 852563 w 1115394"/>
                      <a:gd name="connsiteY4-888" fmla="*/ 213891 h 993028"/>
                      <a:gd name="connsiteX5-889" fmla="*/ 775730 w 1115394"/>
                      <a:gd name="connsiteY5-890" fmla="*/ 242210 h 993028"/>
                      <a:gd name="connsiteX6-891" fmla="*/ 641108 w 1115394"/>
                      <a:gd name="connsiteY6-892" fmla="*/ 266596 h 993028"/>
                      <a:gd name="connsiteX7-893" fmla="*/ 645555 w 1115394"/>
                      <a:gd name="connsiteY7-894" fmla="*/ 258974 h 993028"/>
                      <a:gd name="connsiteX8-895" fmla="*/ 386856 w 1115394"/>
                      <a:gd name="connsiteY8-896" fmla="*/ 139721 h 993028"/>
                      <a:gd name="connsiteX9-897" fmla="*/ 244868 w 1115394"/>
                      <a:gd name="connsiteY9-898" fmla="*/ 71016 h 993028"/>
                      <a:gd name="connsiteX10-899" fmla="*/ 145808 w 1115394"/>
                      <a:gd name="connsiteY10-900" fmla="*/ 27201 h 993028"/>
                      <a:gd name="connsiteX11-901" fmla="*/ 85358 w 1115394"/>
                      <a:gd name="connsiteY11-902" fmla="*/ 8022 h 993028"/>
                      <a:gd name="connsiteX12-903" fmla="*/ 35318 w 1115394"/>
                      <a:gd name="connsiteY12-904" fmla="*/ 4341 h 993028"/>
                      <a:gd name="connsiteX13-905" fmla="*/ 14 w 1115394"/>
                      <a:gd name="connsiteY13-906" fmla="*/ 75586 h 993028"/>
                      <a:gd name="connsiteX14-907" fmla="*/ 39129 w 1115394"/>
                      <a:gd name="connsiteY14-908" fmla="*/ 225955 h 993028"/>
                      <a:gd name="connsiteX15-909" fmla="*/ 110758 w 1115394"/>
                      <a:gd name="connsiteY15-910" fmla="*/ 407818 h 993028"/>
                      <a:gd name="connsiteX16-911" fmla="*/ 158002 w 1115394"/>
                      <a:gd name="connsiteY16-912" fmla="*/ 679090 h 993028"/>
                      <a:gd name="connsiteX17-913" fmla="*/ 241314 w 1115394"/>
                      <a:gd name="connsiteY17-914" fmla="*/ 976778 h 993028"/>
                      <a:gd name="connsiteX0-915" fmla="*/ 241314 w 1115394"/>
                      <a:gd name="connsiteY0-916" fmla="*/ 976778 h 992046"/>
                      <a:gd name="connsiteX1-917" fmla="*/ 798082 w 1115394"/>
                      <a:gd name="connsiteY1-918" fmla="*/ 880258 h 992046"/>
                      <a:gd name="connsiteX2-919" fmla="*/ 1100342 w 1115394"/>
                      <a:gd name="connsiteY2-920" fmla="*/ 268626 h 992046"/>
                      <a:gd name="connsiteX3-921" fmla="*/ 1050683 w 1115394"/>
                      <a:gd name="connsiteY3-922" fmla="*/ 168170 h 992046"/>
                      <a:gd name="connsiteX4-923" fmla="*/ 852563 w 1115394"/>
                      <a:gd name="connsiteY4-924" fmla="*/ 213891 h 992046"/>
                      <a:gd name="connsiteX5-925" fmla="*/ 775730 w 1115394"/>
                      <a:gd name="connsiteY5-926" fmla="*/ 242210 h 992046"/>
                      <a:gd name="connsiteX6-927" fmla="*/ 641108 w 1115394"/>
                      <a:gd name="connsiteY6-928" fmla="*/ 266596 h 992046"/>
                      <a:gd name="connsiteX7-929" fmla="*/ 645555 w 1115394"/>
                      <a:gd name="connsiteY7-930" fmla="*/ 258974 h 992046"/>
                      <a:gd name="connsiteX8-931" fmla="*/ 386856 w 1115394"/>
                      <a:gd name="connsiteY8-932" fmla="*/ 139721 h 992046"/>
                      <a:gd name="connsiteX9-933" fmla="*/ 244868 w 1115394"/>
                      <a:gd name="connsiteY9-934" fmla="*/ 71016 h 992046"/>
                      <a:gd name="connsiteX10-935" fmla="*/ 145808 w 1115394"/>
                      <a:gd name="connsiteY10-936" fmla="*/ 27201 h 992046"/>
                      <a:gd name="connsiteX11-937" fmla="*/ 85358 w 1115394"/>
                      <a:gd name="connsiteY11-938" fmla="*/ 8022 h 992046"/>
                      <a:gd name="connsiteX12-939" fmla="*/ 35318 w 1115394"/>
                      <a:gd name="connsiteY12-940" fmla="*/ 4341 h 992046"/>
                      <a:gd name="connsiteX13-941" fmla="*/ 14 w 1115394"/>
                      <a:gd name="connsiteY13-942" fmla="*/ 75586 h 992046"/>
                      <a:gd name="connsiteX14-943" fmla="*/ 39129 w 1115394"/>
                      <a:gd name="connsiteY14-944" fmla="*/ 225955 h 992046"/>
                      <a:gd name="connsiteX15-945" fmla="*/ 110758 w 1115394"/>
                      <a:gd name="connsiteY15-946" fmla="*/ 407818 h 992046"/>
                      <a:gd name="connsiteX16-947" fmla="*/ 182767 w 1115394"/>
                      <a:gd name="connsiteY16-948" fmla="*/ 692425 h 992046"/>
                      <a:gd name="connsiteX17-949" fmla="*/ 241314 w 1115394"/>
                      <a:gd name="connsiteY17-950" fmla="*/ 976778 h 992046"/>
                      <a:gd name="connsiteX0-951" fmla="*/ 241314 w 1115394"/>
                      <a:gd name="connsiteY0-952" fmla="*/ 976778 h 991906"/>
                      <a:gd name="connsiteX1-953" fmla="*/ 798082 w 1115394"/>
                      <a:gd name="connsiteY1-954" fmla="*/ 880258 h 991906"/>
                      <a:gd name="connsiteX2-955" fmla="*/ 1100342 w 1115394"/>
                      <a:gd name="connsiteY2-956" fmla="*/ 268626 h 991906"/>
                      <a:gd name="connsiteX3-957" fmla="*/ 1050683 w 1115394"/>
                      <a:gd name="connsiteY3-958" fmla="*/ 168170 h 991906"/>
                      <a:gd name="connsiteX4-959" fmla="*/ 852563 w 1115394"/>
                      <a:gd name="connsiteY4-960" fmla="*/ 213891 h 991906"/>
                      <a:gd name="connsiteX5-961" fmla="*/ 775730 w 1115394"/>
                      <a:gd name="connsiteY5-962" fmla="*/ 242210 h 991906"/>
                      <a:gd name="connsiteX6-963" fmla="*/ 641108 w 1115394"/>
                      <a:gd name="connsiteY6-964" fmla="*/ 266596 h 991906"/>
                      <a:gd name="connsiteX7-965" fmla="*/ 645555 w 1115394"/>
                      <a:gd name="connsiteY7-966" fmla="*/ 258974 h 991906"/>
                      <a:gd name="connsiteX8-967" fmla="*/ 386856 w 1115394"/>
                      <a:gd name="connsiteY8-968" fmla="*/ 139721 h 991906"/>
                      <a:gd name="connsiteX9-969" fmla="*/ 244868 w 1115394"/>
                      <a:gd name="connsiteY9-970" fmla="*/ 71016 h 991906"/>
                      <a:gd name="connsiteX10-971" fmla="*/ 145808 w 1115394"/>
                      <a:gd name="connsiteY10-972" fmla="*/ 27201 h 991906"/>
                      <a:gd name="connsiteX11-973" fmla="*/ 85358 w 1115394"/>
                      <a:gd name="connsiteY11-974" fmla="*/ 8022 h 991906"/>
                      <a:gd name="connsiteX12-975" fmla="*/ 35318 w 1115394"/>
                      <a:gd name="connsiteY12-976" fmla="*/ 4341 h 991906"/>
                      <a:gd name="connsiteX13-977" fmla="*/ 14 w 1115394"/>
                      <a:gd name="connsiteY13-978" fmla="*/ 75586 h 991906"/>
                      <a:gd name="connsiteX14-979" fmla="*/ 39129 w 1115394"/>
                      <a:gd name="connsiteY14-980" fmla="*/ 225955 h 991906"/>
                      <a:gd name="connsiteX15-981" fmla="*/ 110758 w 1115394"/>
                      <a:gd name="connsiteY15-982" fmla="*/ 407818 h 991906"/>
                      <a:gd name="connsiteX16-983" fmla="*/ 173242 w 1115394"/>
                      <a:gd name="connsiteY16-984" fmla="*/ 694330 h 991906"/>
                      <a:gd name="connsiteX17-985" fmla="*/ 241314 w 1115394"/>
                      <a:gd name="connsiteY17-986" fmla="*/ 976778 h 991906"/>
                      <a:gd name="connsiteX0-987" fmla="*/ 241304 w 1115384"/>
                      <a:gd name="connsiteY0-988" fmla="*/ 976778 h 991906"/>
                      <a:gd name="connsiteX1-989" fmla="*/ 798072 w 1115384"/>
                      <a:gd name="connsiteY1-990" fmla="*/ 880258 h 991906"/>
                      <a:gd name="connsiteX2-991" fmla="*/ 1100332 w 1115384"/>
                      <a:gd name="connsiteY2-992" fmla="*/ 268626 h 991906"/>
                      <a:gd name="connsiteX3-993" fmla="*/ 1050673 w 1115384"/>
                      <a:gd name="connsiteY3-994" fmla="*/ 168170 h 991906"/>
                      <a:gd name="connsiteX4-995" fmla="*/ 852553 w 1115384"/>
                      <a:gd name="connsiteY4-996" fmla="*/ 213891 h 991906"/>
                      <a:gd name="connsiteX5-997" fmla="*/ 775720 w 1115384"/>
                      <a:gd name="connsiteY5-998" fmla="*/ 242210 h 991906"/>
                      <a:gd name="connsiteX6-999" fmla="*/ 641098 w 1115384"/>
                      <a:gd name="connsiteY6-1000" fmla="*/ 266596 h 991906"/>
                      <a:gd name="connsiteX7-1001" fmla="*/ 645545 w 1115384"/>
                      <a:gd name="connsiteY7-1002" fmla="*/ 258974 h 991906"/>
                      <a:gd name="connsiteX8-1003" fmla="*/ 386846 w 1115384"/>
                      <a:gd name="connsiteY8-1004" fmla="*/ 139721 h 991906"/>
                      <a:gd name="connsiteX9-1005" fmla="*/ 244858 w 1115384"/>
                      <a:gd name="connsiteY9-1006" fmla="*/ 71016 h 991906"/>
                      <a:gd name="connsiteX10-1007" fmla="*/ 145798 w 1115384"/>
                      <a:gd name="connsiteY10-1008" fmla="*/ 27201 h 991906"/>
                      <a:gd name="connsiteX11-1009" fmla="*/ 85348 w 1115384"/>
                      <a:gd name="connsiteY11-1010" fmla="*/ 8022 h 991906"/>
                      <a:gd name="connsiteX12-1011" fmla="*/ 35308 w 1115384"/>
                      <a:gd name="connsiteY12-1012" fmla="*/ 4341 h 991906"/>
                      <a:gd name="connsiteX13-1013" fmla="*/ 4 w 1115384"/>
                      <a:gd name="connsiteY13-1014" fmla="*/ 75586 h 991906"/>
                      <a:gd name="connsiteX14-1015" fmla="*/ 37214 w 1115384"/>
                      <a:gd name="connsiteY14-1016" fmla="*/ 222145 h 991906"/>
                      <a:gd name="connsiteX15-1017" fmla="*/ 110748 w 1115384"/>
                      <a:gd name="connsiteY15-1018" fmla="*/ 407818 h 991906"/>
                      <a:gd name="connsiteX16-1019" fmla="*/ 173232 w 1115384"/>
                      <a:gd name="connsiteY16-1020" fmla="*/ 694330 h 991906"/>
                      <a:gd name="connsiteX17-1021" fmla="*/ 241304 w 1115384"/>
                      <a:gd name="connsiteY17-1022" fmla="*/ 976778 h 991906"/>
                      <a:gd name="connsiteX0-1023" fmla="*/ 241304 w 1115384"/>
                      <a:gd name="connsiteY0-1024" fmla="*/ 976778 h 991906"/>
                      <a:gd name="connsiteX1-1025" fmla="*/ 798072 w 1115384"/>
                      <a:gd name="connsiteY1-1026" fmla="*/ 880258 h 991906"/>
                      <a:gd name="connsiteX2-1027" fmla="*/ 1100332 w 1115384"/>
                      <a:gd name="connsiteY2-1028" fmla="*/ 268626 h 991906"/>
                      <a:gd name="connsiteX3-1029" fmla="*/ 1050673 w 1115384"/>
                      <a:gd name="connsiteY3-1030" fmla="*/ 168170 h 991906"/>
                      <a:gd name="connsiteX4-1031" fmla="*/ 852553 w 1115384"/>
                      <a:gd name="connsiteY4-1032" fmla="*/ 213891 h 991906"/>
                      <a:gd name="connsiteX5-1033" fmla="*/ 775720 w 1115384"/>
                      <a:gd name="connsiteY5-1034" fmla="*/ 242210 h 991906"/>
                      <a:gd name="connsiteX6-1035" fmla="*/ 641098 w 1115384"/>
                      <a:gd name="connsiteY6-1036" fmla="*/ 266596 h 991906"/>
                      <a:gd name="connsiteX7-1037" fmla="*/ 645545 w 1115384"/>
                      <a:gd name="connsiteY7-1038" fmla="*/ 258974 h 991906"/>
                      <a:gd name="connsiteX8-1039" fmla="*/ 386846 w 1115384"/>
                      <a:gd name="connsiteY8-1040" fmla="*/ 139721 h 991906"/>
                      <a:gd name="connsiteX9-1041" fmla="*/ 244858 w 1115384"/>
                      <a:gd name="connsiteY9-1042" fmla="*/ 71016 h 991906"/>
                      <a:gd name="connsiteX10-1043" fmla="*/ 145798 w 1115384"/>
                      <a:gd name="connsiteY10-1044" fmla="*/ 27201 h 991906"/>
                      <a:gd name="connsiteX11-1045" fmla="*/ 85348 w 1115384"/>
                      <a:gd name="connsiteY11-1046" fmla="*/ 8022 h 991906"/>
                      <a:gd name="connsiteX12-1047" fmla="*/ 35308 w 1115384"/>
                      <a:gd name="connsiteY12-1048" fmla="*/ 4341 h 991906"/>
                      <a:gd name="connsiteX13-1049" fmla="*/ 4 w 1115384"/>
                      <a:gd name="connsiteY13-1050" fmla="*/ 75586 h 991906"/>
                      <a:gd name="connsiteX14-1051" fmla="*/ 37214 w 1115384"/>
                      <a:gd name="connsiteY14-1052" fmla="*/ 222145 h 991906"/>
                      <a:gd name="connsiteX15-1053" fmla="*/ 108843 w 1115384"/>
                      <a:gd name="connsiteY15-1054" fmla="*/ 426868 h 991906"/>
                      <a:gd name="connsiteX16-1055" fmla="*/ 173232 w 1115384"/>
                      <a:gd name="connsiteY16-1056" fmla="*/ 694330 h 991906"/>
                      <a:gd name="connsiteX17-1057" fmla="*/ 241304 w 1115384"/>
                      <a:gd name="connsiteY17-1058" fmla="*/ 976778 h 991906"/>
                      <a:gd name="connsiteX0-1059" fmla="*/ 241304 w 1115384"/>
                      <a:gd name="connsiteY0-1060" fmla="*/ 976778 h 991906"/>
                      <a:gd name="connsiteX1-1061" fmla="*/ 798072 w 1115384"/>
                      <a:gd name="connsiteY1-1062" fmla="*/ 880258 h 991906"/>
                      <a:gd name="connsiteX2-1063" fmla="*/ 1100332 w 1115384"/>
                      <a:gd name="connsiteY2-1064" fmla="*/ 268626 h 991906"/>
                      <a:gd name="connsiteX3-1065" fmla="*/ 1050673 w 1115384"/>
                      <a:gd name="connsiteY3-1066" fmla="*/ 168170 h 991906"/>
                      <a:gd name="connsiteX4-1067" fmla="*/ 852553 w 1115384"/>
                      <a:gd name="connsiteY4-1068" fmla="*/ 213891 h 991906"/>
                      <a:gd name="connsiteX5-1069" fmla="*/ 775720 w 1115384"/>
                      <a:gd name="connsiteY5-1070" fmla="*/ 242210 h 991906"/>
                      <a:gd name="connsiteX6-1071" fmla="*/ 641098 w 1115384"/>
                      <a:gd name="connsiteY6-1072" fmla="*/ 266596 h 991906"/>
                      <a:gd name="connsiteX7-1073" fmla="*/ 645545 w 1115384"/>
                      <a:gd name="connsiteY7-1074" fmla="*/ 258974 h 991906"/>
                      <a:gd name="connsiteX8-1075" fmla="*/ 386846 w 1115384"/>
                      <a:gd name="connsiteY8-1076" fmla="*/ 139721 h 991906"/>
                      <a:gd name="connsiteX9-1077" fmla="*/ 244858 w 1115384"/>
                      <a:gd name="connsiteY9-1078" fmla="*/ 71016 h 991906"/>
                      <a:gd name="connsiteX10-1079" fmla="*/ 145798 w 1115384"/>
                      <a:gd name="connsiteY10-1080" fmla="*/ 27201 h 991906"/>
                      <a:gd name="connsiteX11-1081" fmla="*/ 85348 w 1115384"/>
                      <a:gd name="connsiteY11-1082" fmla="*/ 8022 h 991906"/>
                      <a:gd name="connsiteX12-1083" fmla="*/ 35308 w 1115384"/>
                      <a:gd name="connsiteY12-1084" fmla="*/ 4341 h 991906"/>
                      <a:gd name="connsiteX13-1085" fmla="*/ 4 w 1115384"/>
                      <a:gd name="connsiteY13-1086" fmla="*/ 75586 h 991906"/>
                      <a:gd name="connsiteX14-1087" fmla="*/ 37214 w 1115384"/>
                      <a:gd name="connsiteY14-1088" fmla="*/ 222145 h 991906"/>
                      <a:gd name="connsiteX15-1089" fmla="*/ 108843 w 1115384"/>
                      <a:gd name="connsiteY15-1090" fmla="*/ 426868 h 991906"/>
                      <a:gd name="connsiteX16-1091" fmla="*/ 162942 w 1115384"/>
                      <a:gd name="connsiteY16-1092" fmla="*/ 693950 h 991906"/>
                      <a:gd name="connsiteX17-1093" fmla="*/ 173232 w 1115384"/>
                      <a:gd name="connsiteY17-1094" fmla="*/ 694330 h 991906"/>
                      <a:gd name="connsiteX18" fmla="*/ 241304 w 1115384"/>
                      <a:gd name="connsiteY18" fmla="*/ 976778 h 991906"/>
                      <a:gd name="connsiteX0-1095" fmla="*/ 241351 w 1115431"/>
                      <a:gd name="connsiteY0-1096" fmla="*/ 976778 h 991906"/>
                      <a:gd name="connsiteX1-1097" fmla="*/ 798119 w 1115431"/>
                      <a:gd name="connsiteY1-1098" fmla="*/ 880258 h 991906"/>
                      <a:gd name="connsiteX2-1099" fmla="*/ 1100379 w 1115431"/>
                      <a:gd name="connsiteY2-1100" fmla="*/ 268626 h 991906"/>
                      <a:gd name="connsiteX3-1101" fmla="*/ 1050720 w 1115431"/>
                      <a:gd name="connsiteY3-1102" fmla="*/ 168170 h 991906"/>
                      <a:gd name="connsiteX4-1103" fmla="*/ 852600 w 1115431"/>
                      <a:gd name="connsiteY4-1104" fmla="*/ 213891 h 991906"/>
                      <a:gd name="connsiteX5-1105" fmla="*/ 775767 w 1115431"/>
                      <a:gd name="connsiteY5-1106" fmla="*/ 242210 h 991906"/>
                      <a:gd name="connsiteX6-1107" fmla="*/ 641145 w 1115431"/>
                      <a:gd name="connsiteY6-1108" fmla="*/ 266596 h 991906"/>
                      <a:gd name="connsiteX7-1109" fmla="*/ 645592 w 1115431"/>
                      <a:gd name="connsiteY7-1110" fmla="*/ 258974 h 991906"/>
                      <a:gd name="connsiteX8-1111" fmla="*/ 386893 w 1115431"/>
                      <a:gd name="connsiteY8-1112" fmla="*/ 139721 h 991906"/>
                      <a:gd name="connsiteX9-1113" fmla="*/ 244905 w 1115431"/>
                      <a:gd name="connsiteY9-1114" fmla="*/ 71016 h 991906"/>
                      <a:gd name="connsiteX10-1115" fmla="*/ 145845 w 1115431"/>
                      <a:gd name="connsiteY10-1116" fmla="*/ 27201 h 991906"/>
                      <a:gd name="connsiteX11-1117" fmla="*/ 85395 w 1115431"/>
                      <a:gd name="connsiteY11-1118" fmla="*/ 8022 h 991906"/>
                      <a:gd name="connsiteX12-1119" fmla="*/ 35355 w 1115431"/>
                      <a:gd name="connsiteY12-1120" fmla="*/ 4341 h 991906"/>
                      <a:gd name="connsiteX13-1121" fmla="*/ 51 w 1115431"/>
                      <a:gd name="connsiteY13-1122" fmla="*/ 75586 h 991906"/>
                      <a:gd name="connsiteX14-1123" fmla="*/ 42976 w 1115431"/>
                      <a:gd name="connsiteY14-1124" fmla="*/ 235480 h 991906"/>
                      <a:gd name="connsiteX15-1125" fmla="*/ 108890 w 1115431"/>
                      <a:gd name="connsiteY15-1126" fmla="*/ 426868 h 991906"/>
                      <a:gd name="connsiteX16-1127" fmla="*/ 162989 w 1115431"/>
                      <a:gd name="connsiteY16-1128" fmla="*/ 693950 h 991906"/>
                      <a:gd name="connsiteX17-1129" fmla="*/ 173279 w 1115431"/>
                      <a:gd name="connsiteY17-1130" fmla="*/ 694330 h 991906"/>
                      <a:gd name="connsiteX18-1131" fmla="*/ 241351 w 1115431"/>
                      <a:gd name="connsiteY18-1132" fmla="*/ 976778 h 991906"/>
                      <a:gd name="connsiteX0-1133" fmla="*/ 243252 w 1117332"/>
                      <a:gd name="connsiteY0-1134" fmla="*/ 976778 h 991906"/>
                      <a:gd name="connsiteX1-1135" fmla="*/ 800020 w 1117332"/>
                      <a:gd name="connsiteY1-1136" fmla="*/ 880258 h 991906"/>
                      <a:gd name="connsiteX2-1137" fmla="*/ 1102280 w 1117332"/>
                      <a:gd name="connsiteY2-1138" fmla="*/ 268626 h 991906"/>
                      <a:gd name="connsiteX3-1139" fmla="*/ 1052621 w 1117332"/>
                      <a:gd name="connsiteY3-1140" fmla="*/ 168170 h 991906"/>
                      <a:gd name="connsiteX4-1141" fmla="*/ 854501 w 1117332"/>
                      <a:gd name="connsiteY4-1142" fmla="*/ 213891 h 991906"/>
                      <a:gd name="connsiteX5-1143" fmla="*/ 777668 w 1117332"/>
                      <a:gd name="connsiteY5-1144" fmla="*/ 242210 h 991906"/>
                      <a:gd name="connsiteX6-1145" fmla="*/ 643046 w 1117332"/>
                      <a:gd name="connsiteY6-1146" fmla="*/ 266596 h 991906"/>
                      <a:gd name="connsiteX7-1147" fmla="*/ 647493 w 1117332"/>
                      <a:gd name="connsiteY7-1148" fmla="*/ 258974 h 991906"/>
                      <a:gd name="connsiteX8-1149" fmla="*/ 388794 w 1117332"/>
                      <a:gd name="connsiteY8-1150" fmla="*/ 139721 h 991906"/>
                      <a:gd name="connsiteX9-1151" fmla="*/ 246806 w 1117332"/>
                      <a:gd name="connsiteY9-1152" fmla="*/ 71016 h 991906"/>
                      <a:gd name="connsiteX10-1153" fmla="*/ 147746 w 1117332"/>
                      <a:gd name="connsiteY10-1154" fmla="*/ 27201 h 991906"/>
                      <a:gd name="connsiteX11-1155" fmla="*/ 87296 w 1117332"/>
                      <a:gd name="connsiteY11-1156" fmla="*/ 8022 h 991906"/>
                      <a:gd name="connsiteX12-1157" fmla="*/ 37256 w 1117332"/>
                      <a:gd name="connsiteY12-1158" fmla="*/ 4341 h 991906"/>
                      <a:gd name="connsiteX13-1159" fmla="*/ 47 w 1117332"/>
                      <a:gd name="connsiteY13-1160" fmla="*/ 106066 h 991906"/>
                      <a:gd name="connsiteX14-1161" fmla="*/ 44877 w 1117332"/>
                      <a:gd name="connsiteY14-1162" fmla="*/ 235480 h 991906"/>
                      <a:gd name="connsiteX15-1163" fmla="*/ 110791 w 1117332"/>
                      <a:gd name="connsiteY15-1164" fmla="*/ 426868 h 991906"/>
                      <a:gd name="connsiteX16-1165" fmla="*/ 164890 w 1117332"/>
                      <a:gd name="connsiteY16-1166" fmla="*/ 693950 h 991906"/>
                      <a:gd name="connsiteX17-1167" fmla="*/ 175180 w 1117332"/>
                      <a:gd name="connsiteY17-1168" fmla="*/ 694330 h 991906"/>
                      <a:gd name="connsiteX18-1169" fmla="*/ 243252 w 1117332"/>
                      <a:gd name="connsiteY18-1170" fmla="*/ 976778 h 991906"/>
                      <a:gd name="connsiteX0-1171" fmla="*/ 243205 w 1117285"/>
                      <a:gd name="connsiteY0-1172" fmla="*/ 976778 h 991906"/>
                      <a:gd name="connsiteX1-1173" fmla="*/ 799973 w 1117285"/>
                      <a:gd name="connsiteY1-1174" fmla="*/ 880258 h 991906"/>
                      <a:gd name="connsiteX2-1175" fmla="*/ 1102233 w 1117285"/>
                      <a:gd name="connsiteY2-1176" fmla="*/ 268626 h 991906"/>
                      <a:gd name="connsiteX3-1177" fmla="*/ 1052574 w 1117285"/>
                      <a:gd name="connsiteY3-1178" fmla="*/ 168170 h 991906"/>
                      <a:gd name="connsiteX4-1179" fmla="*/ 854454 w 1117285"/>
                      <a:gd name="connsiteY4-1180" fmla="*/ 213891 h 991906"/>
                      <a:gd name="connsiteX5-1181" fmla="*/ 777621 w 1117285"/>
                      <a:gd name="connsiteY5-1182" fmla="*/ 242210 h 991906"/>
                      <a:gd name="connsiteX6-1183" fmla="*/ 642999 w 1117285"/>
                      <a:gd name="connsiteY6-1184" fmla="*/ 266596 h 991906"/>
                      <a:gd name="connsiteX7-1185" fmla="*/ 647446 w 1117285"/>
                      <a:gd name="connsiteY7-1186" fmla="*/ 258974 h 991906"/>
                      <a:gd name="connsiteX8-1187" fmla="*/ 388747 w 1117285"/>
                      <a:gd name="connsiteY8-1188" fmla="*/ 139721 h 991906"/>
                      <a:gd name="connsiteX9-1189" fmla="*/ 246759 w 1117285"/>
                      <a:gd name="connsiteY9-1190" fmla="*/ 71016 h 991906"/>
                      <a:gd name="connsiteX10-1191" fmla="*/ 147699 w 1117285"/>
                      <a:gd name="connsiteY10-1192" fmla="*/ 27201 h 991906"/>
                      <a:gd name="connsiteX11-1193" fmla="*/ 87249 w 1117285"/>
                      <a:gd name="connsiteY11-1194" fmla="*/ 8022 h 991906"/>
                      <a:gd name="connsiteX12-1195" fmla="*/ 37209 w 1117285"/>
                      <a:gd name="connsiteY12-1196" fmla="*/ 4341 h 991906"/>
                      <a:gd name="connsiteX13-1197" fmla="*/ 0 w 1117285"/>
                      <a:gd name="connsiteY13-1198" fmla="*/ 106066 h 991906"/>
                      <a:gd name="connsiteX14-1199" fmla="*/ 37210 w 1117285"/>
                      <a:gd name="connsiteY14-1200" fmla="*/ 235480 h 991906"/>
                      <a:gd name="connsiteX15-1201" fmla="*/ 110744 w 1117285"/>
                      <a:gd name="connsiteY15-1202" fmla="*/ 426868 h 991906"/>
                      <a:gd name="connsiteX16-1203" fmla="*/ 164843 w 1117285"/>
                      <a:gd name="connsiteY16-1204" fmla="*/ 693950 h 991906"/>
                      <a:gd name="connsiteX17-1205" fmla="*/ 175133 w 1117285"/>
                      <a:gd name="connsiteY17-1206" fmla="*/ 694330 h 991906"/>
                      <a:gd name="connsiteX18-1207" fmla="*/ 243205 w 1117285"/>
                      <a:gd name="connsiteY18-1208" fmla="*/ 976778 h 991906"/>
                      <a:gd name="connsiteX0-1209" fmla="*/ 243205 w 1117285"/>
                      <a:gd name="connsiteY0-1210" fmla="*/ 976778 h 991906"/>
                      <a:gd name="connsiteX1-1211" fmla="*/ 799973 w 1117285"/>
                      <a:gd name="connsiteY1-1212" fmla="*/ 880258 h 991906"/>
                      <a:gd name="connsiteX2-1213" fmla="*/ 1102233 w 1117285"/>
                      <a:gd name="connsiteY2-1214" fmla="*/ 268626 h 991906"/>
                      <a:gd name="connsiteX3-1215" fmla="*/ 1052574 w 1117285"/>
                      <a:gd name="connsiteY3-1216" fmla="*/ 168170 h 991906"/>
                      <a:gd name="connsiteX4-1217" fmla="*/ 854454 w 1117285"/>
                      <a:gd name="connsiteY4-1218" fmla="*/ 213891 h 991906"/>
                      <a:gd name="connsiteX5-1219" fmla="*/ 777621 w 1117285"/>
                      <a:gd name="connsiteY5-1220" fmla="*/ 242210 h 991906"/>
                      <a:gd name="connsiteX6-1221" fmla="*/ 642999 w 1117285"/>
                      <a:gd name="connsiteY6-1222" fmla="*/ 266596 h 991906"/>
                      <a:gd name="connsiteX7-1223" fmla="*/ 647446 w 1117285"/>
                      <a:gd name="connsiteY7-1224" fmla="*/ 258974 h 991906"/>
                      <a:gd name="connsiteX8-1225" fmla="*/ 388747 w 1117285"/>
                      <a:gd name="connsiteY8-1226" fmla="*/ 139721 h 991906"/>
                      <a:gd name="connsiteX9-1227" fmla="*/ 252474 w 1117285"/>
                      <a:gd name="connsiteY9-1228" fmla="*/ 76731 h 991906"/>
                      <a:gd name="connsiteX10-1229" fmla="*/ 147699 w 1117285"/>
                      <a:gd name="connsiteY10-1230" fmla="*/ 27201 h 991906"/>
                      <a:gd name="connsiteX11-1231" fmla="*/ 87249 w 1117285"/>
                      <a:gd name="connsiteY11-1232" fmla="*/ 8022 h 991906"/>
                      <a:gd name="connsiteX12-1233" fmla="*/ 37209 w 1117285"/>
                      <a:gd name="connsiteY12-1234" fmla="*/ 4341 h 991906"/>
                      <a:gd name="connsiteX13-1235" fmla="*/ 0 w 1117285"/>
                      <a:gd name="connsiteY13-1236" fmla="*/ 106066 h 991906"/>
                      <a:gd name="connsiteX14-1237" fmla="*/ 37210 w 1117285"/>
                      <a:gd name="connsiteY14-1238" fmla="*/ 235480 h 991906"/>
                      <a:gd name="connsiteX15-1239" fmla="*/ 110744 w 1117285"/>
                      <a:gd name="connsiteY15-1240" fmla="*/ 426868 h 991906"/>
                      <a:gd name="connsiteX16-1241" fmla="*/ 164843 w 1117285"/>
                      <a:gd name="connsiteY16-1242" fmla="*/ 693950 h 991906"/>
                      <a:gd name="connsiteX17-1243" fmla="*/ 175133 w 1117285"/>
                      <a:gd name="connsiteY17-1244" fmla="*/ 694330 h 991906"/>
                      <a:gd name="connsiteX18-1245" fmla="*/ 243205 w 1117285"/>
                      <a:gd name="connsiteY18-1246" fmla="*/ 976778 h 991906"/>
                      <a:gd name="connsiteX0-1247" fmla="*/ 243205 w 1117285"/>
                      <a:gd name="connsiteY0-1248" fmla="*/ 977929 h 993057"/>
                      <a:gd name="connsiteX1-1249" fmla="*/ 799973 w 1117285"/>
                      <a:gd name="connsiteY1-1250" fmla="*/ 881409 h 993057"/>
                      <a:gd name="connsiteX2-1251" fmla="*/ 1102233 w 1117285"/>
                      <a:gd name="connsiteY2-1252" fmla="*/ 269777 h 993057"/>
                      <a:gd name="connsiteX3-1253" fmla="*/ 1052574 w 1117285"/>
                      <a:gd name="connsiteY3-1254" fmla="*/ 169321 h 993057"/>
                      <a:gd name="connsiteX4-1255" fmla="*/ 854454 w 1117285"/>
                      <a:gd name="connsiteY4-1256" fmla="*/ 215042 h 993057"/>
                      <a:gd name="connsiteX5-1257" fmla="*/ 777621 w 1117285"/>
                      <a:gd name="connsiteY5-1258" fmla="*/ 243361 h 993057"/>
                      <a:gd name="connsiteX6-1259" fmla="*/ 642999 w 1117285"/>
                      <a:gd name="connsiteY6-1260" fmla="*/ 267747 h 993057"/>
                      <a:gd name="connsiteX7-1261" fmla="*/ 647446 w 1117285"/>
                      <a:gd name="connsiteY7-1262" fmla="*/ 260125 h 993057"/>
                      <a:gd name="connsiteX8-1263" fmla="*/ 388747 w 1117285"/>
                      <a:gd name="connsiteY8-1264" fmla="*/ 140872 h 993057"/>
                      <a:gd name="connsiteX9-1265" fmla="*/ 252474 w 1117285"/>
                      <a:gd name="connsiteY9-1266" fmla="*/ 77882 h 993057"/>
                      <a:gd name="connsiteX10-1267" fmla="*/ 225804 w 1117285"/>
                      <a:gd name="connsiteY10-1268" fmla="*/ 56927 h 993057"/>
                      <a:gd name="connsiteX11-1269" fmla="*/ 87249 w 1117285"/>
                      <a:gd name="connsiteY11-1270" fmla="*/ 9173 h 993057"/>
                      <a:gd name="connsiteX12-1271" fmla="*/ 37209 w 1117285"/>
                      <a:gd name="connsiteY12-1272" fmla="*/ 5492 h 993057"/>
                      <a:gd name="connsiteX13-1273" fmla="*/ 0 w 1117285"/>
                      <a:gd name="connsiteY13-1274" fmla="*/ 107217 h 993057"/>
                      <a:gd name="connsiteX14-1275" fmla="*/ 37210 w 1117285"/>
                      <a:gd name="connsiteY14-1276" fmla="*/ 236631 h 993057"/>
                      <a:gd name="connsiteX15-1277" fmla="*/ 110744 w 1117285"/>
                      <a:gd name="connsiteY15-1278" fmla="*/ 428019 h 993057"/>
                      <a:gd name="connsiteX16-1279" fmla="*/ 164843 w 1117285"/>
                      <a:gd name="connsiteY16-1280" fmla="*/ 695101 h 993057"/>
                      <a:gd name="connsiteX17-1281" fmla="*/ 175133 w 1117285"/>
                      <a:gd name="connsiteY17-1282" fmla="*/ 695481 h 993057"/>
                      <a:gd name="connsiteX18-1283" fmla="*/ 243205 w 1117285"/>
                      <a:gd name="connsiteY18-1284" fmla="*/ 977929 h 993057"/>
                      <a:gd name="connsiteX0-1285" fmla="*/ 243205 w 1117285"/>
                      <a:gd name="connsiteY0-1286" fmla="*/ 977929 h 993057"/>
                      <a:gd name="connsiteX1-1287" fmla="*/ 799973 w 1117285"/>
                      <a:gd name="connsiteY1-1288" fmla="*/ 881409 h 993057"/>
                      <a:gd name="connsiteX2-1289" fmla="*/ 1102233 w 1117285"/>
                      <a:gd name="connsiteY2-1290" fmla="*/ 269777 h 993057"/>
                      <a:gd name="connsiteX3-1291" fmla="*/ 1052574 w 1117285"/>
                      <a:gd name="connsiteY3-1292" fmla="*/ 169321 h 993057"/>
                      <a:gd name="connsiteX4-1293" fmla="*/ 854454 w 1117285"/>
                      <a:gd name="connsiteY4-1294" fmla="*/ 215042 h 993057"/>
                      <a:gd name="connsiteX5-1295" fmla="*/ 777621 w 1117285"/>
                      <a:gd name="connsiteY5-1296" fmla="*/ 243361 h 993057"/>
                      <a:gd name="connsiteX6-1297" fmla="*/ 705864 w 1117285"/>
                      <a:gd name="connsiteY6-1298" fmla="*/ 262032 h 993057"/>
                      <a:gd name="connsiteX7-1299" fmla="*/ 647446 w 1117285"/>
                      <a:gd name="connsiteY7-1300" fmla="*/ 260125 h 993057"/>
                      <a:gd name="connsiteX8-1301" fmla="*/ 388747 w 1117285"/>
                      <a:gd name="connsiteY8-1302" fmla="*/ 140872 h 993057"/>
                      <a:gd name="connsiteX9-1303" fmla="*/ 252474 w 1117285"/>
                      <a:gd name="connsiteY9-1304" fmla="*/ 77882 h 993057"/>
                      <a:gd name="connsiteX10-1305" fmla="*/ 225804 w 1117285"/>
                      <a:gd name="connsiteY10-1306" fmla="*/ 56927 h 993057"/>
                      <a:gd name="connsiteX11-1307" fmla="*/ 87249 w 1117285"/>
                      <a:gd name="connsiteY11-1308" fmla="*/ 9173 h 993057"/>
                      <a:gd name="connsiteX12-1309" fmla="*/ 37209 w 1117285"/>
                      <a:gd name="connsiteY12-1310" fmla="*/ 5492 h 993057"/>
                      <a:gd name="connsiteX13-1311" fmla="*/ 0 w 1117285"/>
                      <a:gd name="connsiteY13-1312" fmla="*/ 107217 h 993057"/>
                      <a:gd name="connsiteX14-1313" fmla="*/ 37210 w 1117285"/>
                      <a:gd name="connsiteY14-1314" fmla="*/ 236631 h 993057"/>
                      <a:gd name="connsiteX15-1315" fmla="*/ 110744 w 1117285"/>
                      <a:gd name="connsiteY15-1316" fmla="*/ 428019 h 993057"/>
                      <a:gd name="connsiteX16-1317" fmla="*/ 164843 w 1117285"/>
                      <a:gd name="connsiteY16-1318" fmla="*/ 695101 h 993057"/>
                      <a:gd name="connsiteX17-1319" fmla="*/ 175133 w 1117285"/>
                      <a:gd name="connsiteY17-1320" fmla="*/ 695481 h 993057"/>
                      <a:gd name="connsiteX18-1321" fmla="*/ 243205 w 1117285"/>
                      <a:gd name="connsiteY18-1322" fmla="*/ 977929 h 993057"/>
                      <a:gd name="connsiteX0-1323" fmla="*/ 243205 w 1117285"/>
                      <a:gd name="connsiteY0-1324" fmla="*/ 977929 h 993057"/>
                      <a:gd name="connsiteX1-1325" fmla="*/ 799973 w 1117285"/>
                      <a:gd name="connsiteY1-1326" fmla="*/ 881409 h 993057"/>
                      <a:gd name="connsiteX2-1327" fmla="*/ 1102233 w 1117285"/>
                      <a:gd name="connsiteY2-1328" fmla="*/ 269777 h 993057"/>
                      <a:gd name="connsiteX3-1329" fmla="*/ 1052574 w 1117285"/>
                      <a:gd name="connsiteY3-1330" fmla="*/ 169321 h 993057"/>
                      <a:gd name="connsiteX4-1331" fmla="*/ 854454 w 1117285"/>
                      <a:gd name="connsiteY4-1332" fmla="*/ 215042 h 993057"/>
                      <a:gd name="connsiteX5-1333" fmla="*/ 777621 w 1117285"/>
                      <a:gd name="connsiteY5-1334" fmla="*/ 243361 h 993057"/>
                      <a:gd name="connsiteX6-1335" fmla="*/ 696339 w 1117285"/>
                      <a:gd name="connsiteY6-1336" fmla="*/ 250602 h 993057"/>
                      <a:gd name="connsiteX7-1337" fmla="*/ 647446 w 1117285"/>
                      <a:gd name="connsiteY7-1338" fmla="*/ 260125 h 993057"/>
                      <a:gd name="connsiteX8-1339" fmla="*/ 388747 w 1117285"/>
                      <a:gd name="connsiteY8-1340" fmla="*/ 140872 h 993057"/>
                      <a:gd name="connsiteX9-1341" fmla="*/ 252474 w 1117285"/>
                      <a:gd name="connsiteY9-1342" fmla="*/ 77882 h 993057"/>
                      <a:gd name="connsiteX10-1343" fmla="*/ 225804 w 1117285"/>
                      <a:gd name="connsiteY10-1344" fmla="*/ 56927 h 993057"/>
                      <a:gd name="connsiteX11-1345" fmla="*/ 87249 w 1117285"/>
                      <a:gd name="connsiteY11-1346" fmla="*/ 9173 h 993057"/>
                      <a:gd name="connsiteX12-1347" fmla="*/ 37209 w 1117285"/>
                      <a:gd name="connsiteY12-1348" fmla="*/ 5492 h 993057"/>
                      <a:gd name="connsiteX13-1349" fmla="*/ 0 w 1117285"/>
                      <a:gd name="connsiteY13-1350" fmla="*/ 107217 h 993057"/>
                      <a:gd name="connsiteX14-1351" fmla="*/ 37210 w 1117285"/>
                      <a:gd name="connsiteY14-1352" fmla="*/ 236631 h 993057"/>
                      <a:gd name="connsiteX15-1353" fmla="*/ 110744 w 1117285"/>
                      <a:gd name="connsiteY15-1354" fmla="*/ 428019 h 993057"/>
                      <a:gd name="connsiteX16-1355" fmla="*/ 164843 w 1117285"/>
                      <a:gd name="connsiteY16-1356" fmla="*/ 695101 h 993057"/>
                      <a:gd name="connsiteX17-1357" fmla="*/ 175133 w 1117285"/>
                      <a:gd name="connsiteY17-1358" fmla="*/ 695481 h 993057"/>
                      <a:gd name="connsiteX18-1359" fmla="*/ 243205 w 1117285"/>
                      <a:gd name="connsiteY18-1360" fmla="*/ 977929 h 993057"/>
                      <a:gd name="connsiteX0-1361" fmla="*/ 243205 w 1117285"/>
                      <a:gd name="connsiteY0-1362" fmla="*/ 977929 h 993057"/>
                      <a:gd name="connsiteX1-1363" fmla="*/ 799973 w 1117285"/>
                      <a:gd name="connsiteY1-1364" fmla="*/ 881409 h 993057"/>
                      <a:gd name="connsiteX2-1365" fmla="*/ 1102233 w 1117285"/>
                      <a:gd name="connsiteY2-1366" fmla="*/ 269777 h 993057"/>
                      <a:gd name="connsiteX3-1367" fmla="*/ 1052574 w 1117285"/>
                      <a:gd name="connsiteY3-1368" fmla="*/ 169321 h 993057"/>
                      <a:gd name="connsiteX4-1369" fmla="*/ 854454 w 1117285"/>
                      <a:gd name="connsiteY4-1370" fmla="*/ 215042 h 993057"/>
                      <a:gd name="connsiteX5-1371" fmla="*/ 777621 w 1117285"/>
                      <a:gd name="connsiteY5-1372" fmla="*/ 243361 h 993057"/>
                      <a:gd name="connsiteX6-1373" fmla="*/ 696339 w 1117285"/>
                      <a:gd name="connsiteY6-1374" fmla="*/ 250602 h 993057"/>
                      <a:gd name="connsiteX7-1375" fmla="*/ 569341 w 1117285"/>
                      <a:gd name="connsiteY7-1376" fmla="*/ 223930 h 993057"/>
                      <a:gd name="connsiteX8-1377" fmla="*/ 388747 w 1117285"/>
                      <a:gd name="connsiteY8-1378" fmla="*/ 140872 h 993057"/>
                      <a:gd name="connsiteX9-1379" fmla="*/ 252474 w 1117285"/>
                      <a:gd name="connsiteY9-1380" fmla="*/ 77882 h 993057"/>
                      <a:gd name="connsiteX10-1381" fmla="*/ 225804 w 1117285"/>
                      <a:gd name="connsiteY10-1382" fmla="*/ 56927 h 993057"/>
                      <a:gd name="connsiteX11-1383" fmla="*/ 87249 w 1117285"/>
                      <a:gd name="connsiteY11-1384" fmla="*/ 9173 h 993057"/>
                      <a:gd name="connsiteX12-1385" fmla="*/ 37209 w 1117285"/>
                      <a:gd name="connsiteY12-1386" fmla="*/ 5492 h 993057"/>
                      <a:gd name="connsiteX13-1387" fmla="*/ 0 w 1117285"/>
                      <a:gd name="connsiteY13-1388" fmla="*/ 107217 h 993057"/>
                      <a:gd name="connsiteX14-1389" fmla="*/ 37210 w 1117285"/>
                      <a:gd name="connsiteY14-1390" fmla="*/ 236631 h 993057"/>
                      <a:gd name="connsiteX15-1391" fmla="*/ 110744 w 1117285"/>
                      <a:gd name="connsiteY15-1392" fmla="*/ 428019 h 993057"/>
                      <a:gd name="connsiteX16-1393" fmla="*/ 164843 w 1117285"/>
                      <a:gd name="connsiteY16-1394" fmla="*/ 695101 h 993057"/>
                      <a:gd name="connsiteX17-1395" fmla="*/ 175133 w 1117285"/>
                      <a:gd name="connsiteY17-1396" fmla="*/ 695481 h 993057"/>
                      <a:gd name="connsiteX18-1397" fmla="*/ 243205 w 1117285"/>
                      <a:gd name="connsiteY18-1398" fmla="*/ 977929 h 993057"/>
                      <a:gd name="connsiteX0-1399" fmla="*/ 243205 w 1117285"/>
                      <a:gd name="connsiteY0-1400" fmla="*/ 977929 h 993057"/>
                      <a:gd name="connsiteX1-1401" fmla="*/ 799973 w 1117285"/>
                      <a:gd name="connsiteY1-1402" fmla="*/ 881409 h 993057"/>
                      <a:gd name="connsiteX2-1403" fmla="*/ 1102233 w 1117285"/>
                      <a:gd name="connsiteY2-1404" fmla="*/ 269777 h 993057"/>
                      <a:gd name="connsiteX3-1405" fmla="*/ 1052574 w 1117285"/>
                      <a:gd name="connsiteY3-1406" fmla="*/ 169321 h 993057"/>
                      <a:gd name="connsiteX4-1407" fmla="*/ 854454 w 1117285"/>
                      <a:gd name="connsiteY4-1408" fmla="*/ 215042 h 993057"/>
                      <a:gd name="connsiteX5-1409" fmla="*/ 777621 w 1117285"/>
                      <a:gd name="connsiteY5-1410" fmla="*/ 243361 h 993057"/>
                      <a:gd name="connsiteX6-1411" fmla="*/ 696339 w 1117285"/>
                      <a:gd name="connsiteY6-1412" fmla="*/ 250602 h 993057"/>
                      <a:gd name="connsiteX7-1413" fmla="*/ 569341 w 1117285"/>
                      <a:gd name="connsiteY7-1414" fmla="*/ 223930 h 993057"/>
                      <a:gd name="connsiteX8-1415" fmla="*/ 388747 w 1117285"/>
                      <a:gd name="connsiteY8-1416" fmla="*/ 140872 h 993057"/>
                      <a:gd name="connsiteX9-1417" fmla="*/ 267714 w 1117285"/>
                      <a:gd name="connsiteY9-1418" fmla="*/ 77882 h 993057"/>
                      <a:gd name="connsiteX10-1419" fmla="*/ 225804 w 1117285"/>
                      <a:gd name="connsiteY10-1420" fmla="*/ 56927 h 993057"/>
                      <a:gd name="connsiteX11-1421" fmla="*/ 87249 w 1117285"/>
                      <a:gd name="connsiteY11-1422" fmla="*/ 9173 h 993057"/>
                      <a:gd name="connsiteX12-1423" fmla="*/ 37209 w 1117285"/>
                      <a:gd name="connsiteY12-1424" fmla="*/ 5492 h 993057"/>
                      <a:gd name="connsiteX13-1425" fmla="*/ 0 w 1117285"/>
                      <a:gd name="connsiteY13-1426" fmla="*/ 107217 h 993057"/>
                      <a:gd name="connsiteX14-1427" fmla="*/ 37210 w 1117285"/>
                      <a:gd name="connsiteY14-1428" fmla="*/ 236631 h 993057"/>
                      <a:gd name="connsiteX15-1429" fmla="*/ 110744 w 1117285"/>
                      <a:gd name="connsiteY15-1430" fmla="*/ 428019 h 993057"/>
                      <a:gd name="connsiteX16-1431" fmla="*/ 164843 w 1117285"/>
                      <a:gd name="connsiteY16-1432" fmla="*/ 695101 h 993057"/>
                      <a:gd name="connsiteX17-1433" fmla="*/ 175133 w 1117285"/>
                      <a:gd name="connsiteY17-1434" fmla="*/ 695481 h 993057"/>
                      <a:gd name="connsiteX18-1435" fmla="*/ 243205 w 1117285"/>
                      <a:gd name="connsiteY18-1436" fmla="*/ 977929 h 993057"/>
                      <a:gd name="connsiteX0-1437" fmla="*/ 243205 w 1117285"/>
                      <a:gd name="connsiteY0-1438" fmla="*/ 977929 h 993057"/>
                      <a:gd name="connsiteX1-1439" fmla="*/ 799973 w 1117285"/>
                      <a:gd name="connsiteY1-1440" fmla="*/ 881409 h 993057"/>
                      <a:gd name="connsiteX2-1441" fmla="*/ 1102233 w 1117285"/>
                      <a:gd name="connsiteY2-1442" fmla="*/ 269777 h 993057"/>
                      <a:gd name="connsiteX3-1443" fmla="*/ 1052574 w 1117285"/>
                      <a:gd name="connsiteY3-1444" fmla="*/ 169321 h 993057"/>
                      <a:gd name="connsiteX4-1445" fmla="*/ 854454 w 1117285"/>
                      <a:gd name="connsiteY4-1446" fmla="*/ 215042 h 993057"/>
                      <a:gd name="connsiteX5-1447" fmla="*/ 777621 w 1117285"/>
                      <a:gd name="connsiteY5-1448" fmla="*/ 243361 h 993057"/>
                      <a:gd name="connsiteX6-1449" fmla="*/ 696339 w 1117285"/>
                      <a:gd name="connsiteY6-1450" fmla="*/ 250602 h 993057"/>
                      <a:gd name="connsiteX7-1451" fmla="*/ 569341 w 1117285"/>
                      <a:gd name="connsiteY7-1452" fmla="*/ 223930 h 993057"/>
                      <a:gd name="connsiteX8-1453" fmla="*/ 388747 w 1117285"/>
                      <a:gd name="connsiteY8-1454" fmla="*/ 135157 h 993057"/>
                      <a:gd name="connsiteX9-1455" fmla="*/ 267714 w 1117285"/>
                      <a:gd name="connsiteY9-1456" fmla="*/ 77882 h 993057"/>
                      <a:gd name="connsiteX10-1457" fmla="*/ 225804 w 1117285"/>
                      <a:gd name="connsiteY10-1458" fmla="*/ 56927 h 993057"/>
                      <a:gd name="connsiteX11-1459" fmla="*/ 87249 w 1117285"/>
                      <a:gd name="connsiteY11-1460" fmla="*/ 9173 h 993057"/>
                      <a:gd name="connsiteX12-1461" fmla="*/ 37209 w 1117285"/>
                      <a:gd name="connsiteY12-1462" fmla="*/ 5492 h 993057"/>
                      <a:gd name="connsiteX13-1463" fmla="*/ 0 w 1117285"/>
                      <a:gd name="connsiteY13-1464" fmla="*/ 107217 h 993057"/>
                      <a:gd name="connsiteX14-1465" fmla="*/ 37210 w 1117285"/>
                      <a:gd name="connsiteY14-1466" fmla="*/ 236631 h 993057"/>
                      <a:gd name="connsiteX15-1467" fmla="*/ 110744 w 1117285"/>
                      <a:gd name="connsiteY15-1468" fmla="*/ 428019 h 993057"/>
                      <a:gd name="connsiteX16-1469" fmla="*/ 164843 w 1117285"/>
                      <a:gd name="connsiteY16-1470" fmla="*/ 695101 h 993057"/>
                      <a:gd name="connsiteX17-1471" fmla="*/ 175133 w 1117285"/>
                      <a:gd name="connsiteY17-1472" fmla="*/ 695481 h 993057"/>
                      <a:gd name="connsiteX18-1473" fmla="*/ 243205 w 1117285"/>
                      <a:gd name="connsiteY18-1474" fmla="*/ 977929 h 993057"/>
                      <a:gd name="connsiteX0-1475" fmla="*/ 243205 w 1117285"/>
                      <a:gd name="connsiteY0-1476" fmla="*/ 981575 h 996703"/>
                      <a:gd name="connsiteX1-1477" fmla="*/ 799973 w 1117285"/>
                      <a:gd name="connsiteY1-1478" fmla="*/ 885055 h 996703"/>
                      <a:gd name="connsiteX2-1479" fmla="*/ 1102233 w 1117285"/>
                      <a:gd name="connsiteY2-1480" fmla="*/ 273423 h 996703"/>
                      <a:gd name="connsiteX3-1481" fmla="*/ 1052574 w 1117285"/>
                      <a:gd name="connsiteY3-1482" fmla="*/ 172967 h 996703"/>
                      <a:gd name="connsiteX4-1483" fmla="*/ 854454 w 1117285"/>
                      <a:gd name="connsiteY4-1484" fmla="*/ 218688 h 996703"/>
                      <a:gd name="connsiteX5-1485" fmla="*/ 777621 w 1117285"/>
                      <a:gd name="connsiteY5-1486" fmla="*/ 247007 h 996703"/>
                      <a:gd name="connsiteX6-1487" fmla="*/ 696339 w 1117285"/>
                      <a:gd name="connsiteY6-1488" fmla="*/ 254248 h 996703"/>
                      <a:gd name="connsiteX7-1489" fmla="*/ 569341 w 1117285"/>
                      <a:gd name="connsiteY7-1490" fmla="*/ 227576 h 996703"/>
                      <a:gd name="connsiteX8-1491" fmla="*/ 388747 w 1117285"/>
                      <a:gd name="connsiteY8-1492" fmla="*/ 138803 h 996703"/>
                      <a:gd name="connsiteX9-1493" fmla="*/ 267714 w 1117285"/>
                      <a:gd name="connsiteY9-1494" fmla="*/ 81528 h 996703"/>
                      <a:gd name="connsiteX10-1495" fmla="*/ 225804 w 1117285"/>
                      <a:gd name="connsiteY10-1496" fmla="*/ 60573 h 996703"/>
                      <a:gd name="connsiteX11-1497" fmla="*/ 85344 w 1117285"/>
                      <a:gd name="connsiteY11-1498" fmla="*/ 5199 h 996703"/>
                      <a:gd name="connsiteX12-1499" fmla="*/ 37209 w 1117285"/>
                      <a:gd name="connsiteY12-1500" fmla="*/ 9138 h 996703"/>
                      <a:gd name="connsiteX13-1501" fmla="*/ 0 w 1117285"/>
                      <a:gd name="connsiteY13-1502" fmla="*/ 110863 h 996703"/>
                      <a:gd name="connsiteX14-1503" fmla="*/ 37210 w 1117285"/>
                      <a:gd name="connsiteY14-1504" fmla="*/ 240277 h 996703"/>
                      <a:gd name="connsiteX15-1505" fmla="*/ 110744 w 1117285"/>
                      <a:gd name="connsiteY15-1506" fmla="*/ 431665 h 996703"/>
                      <a:gd name="connsiteX16-1507" fmla="*/ 164843 w 1117285"/>
                      <a:gd name="connsiteY16-1508" fmla="*/ 698747 h 996703"/>
                      <a:gd name="connsiteX17-1509" fmla="*/ 175133 w 1117285"/>
                      <a:gd name="connsiteY17-1510" fmla="*/ 699127 h 996703"/>
                      <a:gd name="connsiteX18-1511" fmla="*/ 243205 w 1117285"/>
                      <a:gd name="connsiteY18-1512" fmla="*/ 981575 h 996703"/>
                      <a:gd name="connsiteX0-1513" fmla="*/ 243205 w 1117285"/>
                      <a:gd name="connsiteY0-1514" fmla="*/ 981575 h 993338"/>
                      <a:gd name="connsiteX1-1515" fmla="*/ 799973 w 1117285"/>
                      <a:gd name="connsiteY1-1516" fmla="*/ 885055 h 993338"/>
                      <a:gd name="connsiteX2-1517" fmla="*/ 1102233 w 1117285"/>
                      <a:gd name="connsiteY2-1518" fmla="*/ 273423 h 993338"/>
                      <a:gd name="connsiteX3-1519" fmla="*/ 1052574 w 1117285"/>
                      <a:gd name="connsiteY3-1520" fmla="*/ 172967 h 993338"/>
                      <a:gd name="connsiteX4-1521" fmla="*/ 854454 w 1117285"/>
                      <a:gd name="connsiteY4-1522" fmla="*/ 218688 h 993338"/>
                      <a:gd name="connsiteX5-1523" fmla="*/ 777621 w 1117285"/>
                      <a:gd name="connsiteY5-1524" fmla="*/ 247007 h 993338"/>
                      <a:gd name="connsiteX6-1525" fmla="*/ 696339 w 1117285"/>
                      <a:gd name="connsiteY6-1526" fmla="*/ 254248 h 993338"/>
                      <a:gd name="connsiteX7-1527" fmla="*/ 569341 w 1117285"/>
                      <a:gd name="connsiteY7-1528" fmla="*/ 227576 h 993338"/>
                      <a:gd name="connsiteX8-1529" fmla="*/ 388747 w 1117285"/>
                      <a:gd name="connsiteY8-1530" fmla="*/ 138803 h 993338"/>
                      <a:gd name="connsiteX9-1531" fmla="*/ 267714 w 1117285"/>
                      <a:gd name="connsiteY9-1532" fmla="*/ 81528 h 993338"/>
                      <a:gd name="connsiteX10-1533" fmla="*/ 225804 w 1117285"/>
                      <a:gd name="connsiteY10-1534" fmla="*/ 60573 h 993338"/>
                      <a:gd name="connsiteX11-1535" fmla="*/ 85344 w 1117285"/>
                      <a:gd name="connsiteY11-1536" fmla="*/ 5199 h 993338"/>
                      <a:gd name="connsiteX12-1537" fmla="*/ 37209 w 1117285"/>
                      <a:gd name="connsiteY12-1538" fmla="*/ 9138 h 993338"/>
                      <a:gd name="connsiteX13-1539" fmla="*/ 0 w 1117285"/>
                      <a:gd name="connsiteY13-1540" fmla="*/ 110863 h 993338"/>
                      <a:gd name="connsiteX14-1541" fmla="*/ 37210 w 1117285"/>
                      <a:gd name="connsiteY14-1542" fmla="*/ 240277 h 993338"/>
                      <a:gd name="connsiteX15-1543" fmla="*/ 110744 w 1117285"/>
                      <a:gd name="connsiteY15-1544" fmla="*/ 431665 h 993338"/>
                      <a:gd name="connsiteX16-1545" fmla="*/ 164843 w 1117285"/>
                      <a:gd name="connsiteY16-1546" fmla="*/ 698747 h 993338"/>
                      <a:gd name="connsiteX17-1547" fmla="*/ 171323 w 1117285"/>
                      <a:gd name="connsiteY17-1548" fmla="*/ 744847 h 993338"/>
                      <a:gd name="connsiteX18-1549" fmla="*/ 243205 w 1117285"/>
                      <a:gd name="connsiteY18-1550" fmla="*/ 981575 h 993338"/>
                      <a:gd name="connsiteX0-1551" fmla="*/ 243205 w 1117285"/>
                      <a:gd name="connsiteY0-1552" fmla="*/ 981575 h 993338"/>
                      <a:gd name="connsiteX1-1553" fmla="*/ 799973 w 1117285"/>
                      <a:gd name="connsiteY1-1554" fmla="*/ 885055 h 993338"/>
                      <a:gd name="connsiteX2-1555" fmla="*/ 1102233 w 1117285"/>
                      <a:gd name="connsiteY2-1556" fmla="*/ 273423 h 993338"/>
                      <a:gd name="connsiteX3-1557" fmla="*/ 1052574 w 1117285"/>
                      <a:gd name="connsiteY3-1558" fmla="*/ 172967 h 993338"/>
                      <a:gd name="connsiteX4-1559" fmla="*/ 854454 w 1117285"/>
                      <a:gd name="connsiteY4-1560" fmla="*/ 218688 h 993338"/>
                      <a:gd name="connsiteX5-1561" fmla="*/ 777621 w 1117285"/>
                      <a:gd name="connsiteY5-1562" fmla="*/ 247007 h 993338"/>
                      <a:gd name="connsiteX6-1563" fmla="*/ 696339 w 1117285"/>
                      <a:gd name="connsiteY6-1564" fmla="*/ 254248 h 993338"/>
                      <a:gd name="connsiteX7-1565" fmla="*/ 569341 w 1117285"/>
                      <a:gd name="connsiteY7-1566" fmla="*/ 227576 h 993338"/>
                      <a:gd name="connsiteX8-1567" fmla="*/ 388747 w 1117285"/>
                      <a:gd name="connsiteY8-1568" fmla="*/ 138803 h 993338"/>
                      <a:gd name="connsiteX9-1569" fmla="*/ 267714 w 1117285"/>
                      <a:gd name="connsiteY9-1570" fmla="*/ 81528 h 993338"/>
                      <a:gd name="connsiteX10-1571" fmla="*/ 225804 w 1117285"/>
                      <a:gd name="connsiteY10-1572" fmla="*/ 60573 h 993338"/>
                      <a:gd name="connsiteX11-1573" fmla="*/ 85344 w 1117285"/>
                      <a:gd name="connsiteY11-1574" fmla="*/ 5199 h 993338"/>
                      <a:gd name="connsiteX12-1575" fmla="*/ 37209 w 1117285"/>
                      <a:gd name="connsiteY12-1576" fmla="*/ 9138 h 993338"/>
                      <a:gd name="connsiteX13-1577" fmla="*/ 0 w 1117285"/>
                      <a:gd name="connsiteY13-1578" fmla="*/ 110863 h 993338"/>
                      <a:gd name="connsiteX14-1579" fmla="*/ 37210 w 1117285"/>
                      <a:gd name="connsiteY14-1580" fmla="*/ 240277 h 993338"/>
                      <a:gd name="connsiteX15-1581" fmla="*/ 110744 w 1117285"/>
                      <a:gd name="connsiteY15-1582" fmla="*/ 431665 h 993338"/>
                      <a:gd name="connsiteX16-1583" fmla="*/ 161033 w 1117285"/>
                      <a:gd name="connsiteY16-1584" fmla="*/ 773042 h 993338"/>
                      <a:gd name="connsiteX17-1585" fmla="*/ 171323 w 1117285"/>
                      <a:gd name="connsiteY17-1586" fmla="*/ 744847 h 993338"/>
                      <a:gd name="connsiteX18-1587" fmla="*/ 243205 w 1117285"/>
                      <a:gd name="connsiteY18-1588" fmla="*/ 981575 h 993338"/>
                      <a:gd name="connsiteX0-1589" fmla="*/ 243205 w 1117285"/>
                      <a:gd name="connsiteY0-1590" fmla="*/ 981575 h 993338"/>
                      <a:gd name="connsiteX1-1591" fmla="*/ 799973 w 1117285"/>
                      <a:gd name="connsiteY1-1592" fmla="*/ 885055 h 993338"/>
                      <a:gd name="connsiteX2-1593" fmla="*/ 1102233 w 1117285"/>
                      <a:gd name="connsiteY2-1594" fmla="*/ 273423 h 993338"/>
                      <a:gd name="connsiteX3-1595" fmla="*/ 1052574 w 1117285"/>
                      <a:gd name="connsiteY3-1596" fmla="*/ 172967 h 993338"/>
                      <a:gd name="connsiteX4-1597" fmla="*/ 854454 w 1117285"/>
                      <a:gd name="connsiteY4-1598" fmla="*/ 218688 h 993338"/>
                      <a:gd name="connsiteX5-1599" fmla="*/ 777621 w 1117285"/>
                      <a:gd name="connsiteY5-1600" fmla="*/ 247007 h 993338"/>
                      <a:gd name="connsiteX6-1601" fmla="*/ 696339 w 1117285"/>
                      <a:gd name="connsiteY6-1602" fmla="*/ 254248 h 993338"/>
                      <a:gd name="connsiteX7-1603" fmla="*/ 569341 w 1117285"/>
                      <a:gd name="connsiteY7-1604" fmla="*/ 227576 h 993338"/>
                      <a:gd name="connsiteX8-1605" fmla="*/ 388747 w 1117285"/>
                      <a:gd name="connsiteY8-1606" fmla="*/ 138803 h 993338"/>
                      <a:gd name="connsiteX9-1607" fmla="*/ 267714 w 1117285"/>
                      <a:gd name="connsiteY9-1608" fmla="*/ 81528 h 993338"/>
                      <a:gd name="connsiteX10-1609" fmla="*/ 225804 w 1117285"/>
                      <a:gd name="connsiteY10-1610" fmla="*/ 60573 h 993338"/>
                      <a:gd name="connsiteX11-1611" fmla="*/ 85344 w 1117285"/>
                      <a:gd name="connsiteY11-1612" fmla="*/ 5199 h 993338"/>
                      <a:gd name="connsiteX12-1613" fmla="*/ 37209 w 1117285"/>
                      <a:gd name="connsiteY12-1614" fmla="*/ 9138 h 993338"/>
                      <a:gd name="connsiteX13-1615" fmla="*/ 0 w 1117285"/>
                      <a:gd name="connsiteY13-1616" fmla="*/ 110863 h 993338"/>
                      <a:gd name="connsiteX14-1617" fmla="*/ 37210 w 1117285"/>
                      <a:gd name="connsiteY14-1618" fmla="*/ 240277 h 993338"/>
                      <a:gd name="connsiteX15-1619" fmla="*/ 110744 w 1117285"/>
                      <a:gd name="connsiteY15-1620" fmla="*/ 431665 h 993338"/>
                      <a:gd name="connsiteX16-1621" fmla="*/ 164843 w 1117285"/>
                      <a:gd name="connsiteY16-1622" fmla="*/ 742562 h 993338"/>
                      <a:gd name="connsiteX17-1623" fmla="*/ 171323 w 1117285"/>
                      <a:gd name="connsiteY17-1624" fmla="*/ 744847 h 993338"/>
                      <a:gd name="connsiteX18-1625" fmla="*/ 243205 w 1117285"/>
                      <a:gd name="connsiteY18-1626" fmla="*/ 981575 h 993338"/>
                      <a:gd name="connsiteX0-1627" fmla="*/ 243205 w 1117285"/>
                      <a:gd name="connsiteY0-1628" fmla="*/ 981575 h 993338"/>
                      <a:gd name="connsiteX1-1629" fmla="*/ 799973 w 1117285"/>
                      <a:gd name="connsiteY1-1630" fmla="*/ 885055 h 993338"/>
                      <a:gd name="connsiteX2-1631" fmla="*/ 1102233 w 1117285"/>
                      <a:gd name="connsiteY2-1632" fmla="*/ 273423 h 993338"/>
                      <a:gd name="connsiteX3-1633" fmla="*/ 1052574 w 1117285"/>
                      <a:gd name="connsiteY3-1634" fmla="*/ 172967 h 993338"/>
                      <a:gd name="connsiteX4-1635" fmla="*/ 854454 w 1117285"/>
                      <a:gd name="connsiteY4-1636" fmla="*/ 218688 h 993338"/>
                      <a:gd name="connsiteX5-1637" fmla="*/ 777621 w 1117285"/>
                      <a:gd name="connsiteY5-1638" fmla="*/ 247007 h 993338"/>
                      <a:gd name="connsiteX6-1639" fmla="*/ 696339 w 1117285"/>
                      <a:gd name="connsiteY6-1640" fmla="*/ 254248 h 993338"/>
                      <a:gd name="connsiteX7-1641" fmla="*/ 569341 w 1117285"/>
                      <a:gd name="connsiteY7-1642" fmla="*/ 227576 h 993338"/>
                      <a:gd name="connsiteX8-1643" fmla="*/ 388747 w 1117285"/>
                      <a:gd name="connsiteY8-1644" fmla="*/ 138803 h 993338"/>
                      <a:gd name="connsiteX9-1645" fmla="*/ 267714 w 1117285"/>
                      <a:gd name="connsiteY9-1646" fmla="*/ 81528 h 993338"/>
                      <a:gd name="connsiteX10-1647" fmla="*/ 225804 w 1117285"/>
                      <a:gd name="connsiteY10-1648" fmla="*/ 60573 h 993338"/>
                      <a:gd name="connsiteX11-1649" fmla="*/ 85344 w 1117285"/>
                      <a:gd name="connsiteY11-1650" fmla="*/ 5199 h 993338"/>
                      <a:gd name="connsiteX12-1651" fmla="*/ 37209 w 1117285"/>
                      <a:gd name="connsiteY12-1652" fmla="*/ 9138 h 993338"/>
                      <a:gd name="connsiteX13-1653" fmla="*/ 0 w 1117285"/>
                      <a:gd name="connsiteY13-1654" fmla="*/ 110863 h 993338"/>
                      <a:gd name="connsiteX14-1655" fmla="*/ 37210 w 1117285"/>
                      <a:gd name="connsiteY14-1656" fmla="*/ 240277 h 993338"/>
                      <a:gd name="connsiteX15-1657" fmla="*/ 110744 w 1117285"/>
                      <a:gd name="connsiteY15-1658" fmla="*/ 431665 h 993338"/>
                      <a:gd name="connsiteX16-1659" fmla="*/ 164843 w 1117285"/>
                      <a:gd name="connsiteY16-1660" fmla="*/ 742562 h 993338"/>
                      <a:gd name="connsiteX17-1661" fmla="*/ 171323 w 1117285"/>
                      <a:gd name="connsiteY17-1662" fmla="*/ 744847 h 993338"/>
                      <a:gd name="connsiteX18-1663" fmla="*/ 243205 w 1117285"/>
                      <a:gd name="connsiteY18-1664" fmla="*/ 981575 h 993338"/>
                      <a:gd name="connsiteX0-1665" fmla="*/ 243205 w 1117285"/>
                      <a:gd name="connsiteY0-1666" fmla="*/ 981575 h 989982"/>
                      <a:gd name="connsiteX1-1667" fmla="*/ 799973 w 1117285"/>
                      <a:gd name="connsiteY1-1668" fmla="*/ 885055 h 989982"/>
                      <a:gd name="connsiteX2-1669" fmla="*/ 1102233 w 1117285"/>
                      <a:gd name="connsiteY2-1670" fmla="*/ 273423 h 989982"/>
                      <a:gd name="connsiteX3-1671" fmla="*/ 1052574 w 1117285"/>
                      <a:gd name="connsiteY3-1672" fmla="*/ 172967 h 989982"/>
                      <a:gd name="connsiteX4-1673" fmla="*/ 854454 w 1117285"/>
                      <a:gd name="connsiteY4-1674" fmla="*/ 218688 h 989982"/>
                      <a:gd name="connsiteX5-1675" fmla="*/ 777621 w 1117285"/>
                      <a:gd name="connsiteY5-1676" fmla="*/ 247007 h 989982"/>
                      <a:gd name="connsiteX6-1677" fmla="*/ 696339 w 1117285"/>
                      <a:gd name="connsiteY6-1678" fmla="*/ 254248 h 989982"/>
                      <a:gd name="connsiteX7-1679" fmla="*/ 569341 w 1117285"/>
                      <a:gd name="connsiteY7-1680" fmla="*/ 227576 h 989982"/>
                      <a:gd name="connsiteX8-1681" fmla="*/ 388747 w 1117285"/>
                      <a:gd name="connsiteY8-1682" fmla="*/ 138803 h 989982"/>
                      <a:gd name="connsiteX9-1683" fmla="*/ 267714 w 1117285"/>
                      <a:gd name="connsiteY9-1684" fmla="*/ 81528 h 989982"/>
                      <a:gd name="connsiteX10-1685" fmla="*/ 225804 w 1117285"/>
                      <a:gd name="connsiteY10-1686" fmla="*/ 60573 h 989982"/>
                      <a:gd name="connsiteX11-1687" fmla="*/ 85344 w 1117285"/>
                      <a:gd name="connsiteY11-1688" fmla="*/ 5199 h 989982"/>
                      <a:gd name="connsiteX12-1689" fmla="*/ 37209 w 1117285"/>
                      <a:gd name="connsiteY12-1690" fmla="*/ 9138 h 989982"/>
                      <a:gd name="connsiteX13-1691" fmla="*/ 0 w 1117285"/>
                      <a:gd name="connsiteY13-1692" fmla="*/ 110863 h 989982"/>
                      <a:gd name="connsiteX14-1693" fmla="*/ 37210 w 1117285"/>
                      <a:gd name="connsiteY14-1694" fmla="*/ 240277 h 989982"/>
                      <a:gd name="connsiteX15-1695" fmla="*/ 110744 w 1117285"/>
                      <a:gd name="connsiteY15-1696" fmla="*/ 431665 h 989982"/>
                      <a:gd name="connsiteX16-1697" fmla="*/ 164843 w 1117285"/>
                      <a:gd name="connsiteY16-1698" fmla="*/ 742562 h 989982"/>
                      <a:gd name="connsiteX17-1699" fmla="*/ 220853 w 1117285"/>
                      <a:gd name="connsiteY17-1700" fmla="*/ 790567 h 989982"/>
                      <a:gd name="connsiteX18-1701" fmla="*/ 243205 w 1117285"/>
                      <a:gd name="connsiteY18-1702" fmla="*/ 981575 h 989982"/>
                      <a:gd name="connsiteX0-1703" fmla="*/ 243205 w 1117285"/>
                      <a:gd name="connsiteY0-1704" fmla="*/ 981575 h 989982"/>
                      <a:gd name="connsiteX1-1705" fmla="*/ 799973 w 1117285"/>
                      <a:gd name="connsiteY1-1706" fmla="*/ 885055 h 989982"/>
                      <a:gd name="connsiteX2-1707" fmla="*/ 1102233 w 1117285"/>
                      <a:gd name="connsiteY2-1708" fmla="*/ 273423 h 989982"/>
                      <a:gd name="connsiteX3-1709" fmla="*/ 1052574 w 1117285"/>
                      <a:gd name="connsiteY3-1710" fmla="*/ 172967 h 989982"/>
                      <a:gd name="connsiteX4-1711" fmla="*/ 854454 w 1117285"/>
                      <a:gd name="connsiteY4-1712" fmla="*/ 218688 h 989982"/>
                      <a:gd name="connsiteX5-1713" fmla="*/ 777621 w 1117285"/>
                      <a:gd name="connsiteY5-1714" fmla="*/ 247007 h 989982"/>
                      <a:gd name="connsiteX6-1715" fmla="*/ 696339 w 1117285"/>
                      <a:gd name="connsiteY6-1716" fmla="*/ 254248 h 989982"/>
                      <a:gd name="connsiteX7-1717" fmla="*/ 569341 w 1117285"/>
                      <a:gd name="connsiteY7-1718" fmla="*/ 227576 h 989982"/>
                      <a:gd name="connsiteX8-1719" fmla="*/ 388747 w 1117285"/>
                      <a:gd name="connsiteY8-1720" fmla="*/ 138803 h 989982"/>
                      <a:gd name="connsiteX9-1721" fmla="*/ 267714 w 1117285"/>
                      <a:gd name="connsiteY9-1722" fmla="*/ 81528 h 989982"/>
                      <a:gd name="connsiteX10-1723" fmla="*/ 225804 w 1117285"/>
                      <a:gd name="connsiteY10-1724" fmla="*/ 60573 h 989982"/>
                      <a:gd name="connsiteX11-1725" fmla="*/ 85344 w 1117285"/>
                      <a:gd name="connsiteY11-1726" fmla="*/ 5199 h 989982"/>
                      <a:gd name="connsiteX12-1727" fmla="*/ 37209 w 1117285"/>
                      <a:gd name="connsiteY12-1728" fmla="*/ 9138 h 989982"/>
                      <a:gd name="connsiteX13-1729" fmla="*/ 0 w 1117285"/>
                      <a:gd name="connsiteY13-1730" fmla="*/ 110863 h 989982"/>
                      <a:gd name="connsiteX14-1731" fmla="*/ 37210 w 1117285"/>
                      <a:gd name="connsiteY14-1732" fmla="*/ 240277 h 989982"/>
                      <a:gd name="connsiteX15-1733" fmla="*/ 110744 w 1117285"/>
                      <a:gd name="connsiteY15-1734" fmla="*/ 431665 h 989982"/>
                      <a:gd name="connsiteX16-1735" fmla="*/ 178178 w 1117285"/>
                      <a:gd name="connsiteY16-1736" fmla="*/ 555872 h 989982"/>
                      <a:gd name="connsiteX17-1737" fmla="*/ 220853 w 1117285"/>
                      <a:gd name="connsiteY17-1738" fmla="*/ 790567 h 989982"/>
                      <a:gd name="connsiteX18-1739" fmla="*/ 243205 w 1117285"/>
                      <a:gd name="connsiteY18-1740" fmla="*/ 981575 h 989982"/>
                      <a:gd name="connsiteX0-1741" fmla="*/ 243205 w 1117285"/>
                      <a:gd name="connsiteY0-1742" fmla="*/ 981575 h 989424"/>
                      <a:gd name="connsiteX1-1743" fmla="*/ 799973 w 1117285"/>
                      <a:gd name="connsiteY1-1744" fmla="*/ 885055 h 989424"/>
                      <a:gd name="connsiteX2-1745" fmla="*/ 1102233 w 1117285"/>
                      <a:gd name="connsiteY2-1746" fmla="*/ 273423 h 989424"/>
                      <a:gd name="connsiteX3-1747" fmla="*/ 1052574 w 1117285"/>
                      <a:gd name="connsiteY3-1748" fmla="*/ 172967 h 989424"/>
                      <a:gd name="connsiteX4-1749" fmla="*/ 854454 w 1117285"/>
                      <a:gd name="connsiteY4-1750" fmla="*/ 218688 h 989424"/>
                      <a:gd name="connsiteX5-1751" fmla="*/ 777621 w 1117285"/>
                      <a:gd name="connsiteY5-1752" fmla="*/ 247007 h 989424"/>
                      <a:gd name="connsiteX6-1753" fmla="*/ 696339 w 1117285"/>
                      <a:gd name="connsiteY6-1754" fmla="*/ 254248 h 989424"/>
                      <a:gd name="connsiteX7-1755" fmla="*/ 569341 w 1117285"/>
                      <a:gd name="connsiteY7-1756" fmla="*/ 227576 h 989424"/>
                      <a:gd name="connsiteX8-1757" fmla="*/ 388747 w 1117285"/>
                      <a:gd name="connsiteY8-1758" fmla="*/ 138803 h 989424"/>
                      <a:gd name="connsiteX9-1759" fmla="*/ 267714 w 1117285"/>
                      <a:gd name="connsiteY9-1760" fmla="*/ 81528 h 989424"/>
                      <a:gd name="connsiteX10-1761" fmla="*/ 225804 w 1117285"/>
                      <a:gd name="connsiteY10-1762" fmla="*/ 60573 h 989424"/>
                      <a:gd name="connsiteX11-1763" fmla="*/ 85344 w 1117285"/>
                      <a:gd name="connsiteY11-1764" fmla="*/ 5199 h 989424"/>
                      <a:gd name="connsiteX12-1765" fmla="*/ 37209 w 1117285"/>
                      <a:gd name="connsiteY12-1766" fmla="*/ 9138 h 989424"/>
                      <a:gd name="connsiteX13-1767" fmla="*/ 0 w 1117285"/>
                      <a:gd name="connsiteY13-1768" fmla="*/ 110863 h 989424"/>
                      <a:gd name="connsiteX14-1769" fmla="*/ 37210 w 1117285"/>
                      <a:gd name="connsiteY14-1770" fmla="*/ 240277 h 989424"/>
                      <a:gd name="connsiteX15-1771" fmla="*/ 110744 w 1117285"/>
                      <a:gd name="connsiteY15-1772" fmla="*/ 431665 h 989424"/>
                      <a:gd name="connsiteX16-1773" fmla="*/ 178178 w 1117285"/>
                      <a:gd name="connsiteY16-1774" fmla="*/ 555872 h 989424"/>
                      <a:gd name="connsiteX17-1775" fmla="*/ 310388 w 1117285"/>
                      <a:gd name="connsiteY17-1776" fmla="*/ 798187 h 989424"/>
                      <a:gd name="connsiteX18-1777" fmla="*/ 243205 w 1117285"/>
                      <a:gd name="connsiteY18-1778" fmla="*/ 981575 h 989424"/>
                      <a:gd name="connsiteX0-1779" fmla="*/ 243205 w 1117285"/>
                      <a:gd name="connsiteY0-1780" fmla="*/ 981575 h 989424"/>
                      <a:gd name="connsiteX1-1781" fmla="*/ 799973 w 1117285"/>
                      <a:gd name="connsiteY1-1782" fmla="*/ 885055 h 989424"/>
                      <a:gd name="connsiteX2-1783" fmla="*/ 1102233 w 1117285"/>
                      <a:gd name="connsiteY2-1784" fmla="*/ 273423 h 989424"/>
                      <a:gd name="connsiteX3-1785" fmla="*/ 1052574 w 1117285"/>
                      <a:gd name="connsiteY3-1786" fmla="*/ 172967 h 989424"/>
                      <a:gd name="connsiteX4-1787" fmla="*/ 854454 w 1117285"/>
                      <a:gd name="connsiteY4-1788" fmla="*/ 218688 h 989424"/>
                      <a:gd name="connsiteX5-1789" fmla="*/ 777621 w 1117285"/>
                      <a:gd name="connsiteY5-1790" fmla="*/ 247007 h 989424"/>
                      <a:gd name="connsiteX6-1791" fmla="*/ 696339 w 1117285"/>
                      <a:gd name="connsiteY6-1792" fmla="*/ 254248 h 989424"/>
                      <a:gd name="connsiteX7-1793" fmla="*/ 569341 w 1117285"/>
                      <a:gd name="connsiteY7-1794" fmla="*/ 227576 h 989424"/>
                      <a:gd name="connsiteX8-1795" fmla="*/ 388747 w 1117285"/>
                      <a:gd name="connsiteY8-1796" fmla="*/ 138803 h 989424"/>
                      <a:gd name="connsiteX9-1797" fmla="*/ 267714 w 1117285"/>
                      <a:gd name="connsiteY9-1798" fmla="*/ 81528 h 989424"/>
                      <a:gd name="connsiteX10-1799" fmla="*/ 225804 w 1117285"/>
                      <a:gd name="connsiteY10-1800" fmla="*/ 60573 h 989424"/>
                      <a:gd name="connsiteX11-1801" fmla="*/ 85344 w 1117285"/>
                      <a:gd name="connsiteY11-1802" fmla="*/ 5199 h 989424"/>
                      <a:gd name="connsiteX12-1803" fmla="*/ 37209 w 1117285"/>
                      <a:gd name="connsiteY12-1804" fmla="*/ 9138 h 989424"/>
                      <a:gd name="connsiteX13-1805" fmla="*/ 0 w 1117285"/>
                      <a:gd name="connsiteY13-1806" fmla="*/ 110863 h 989424"/>
                      <a:gd name="connsiteX14-1807" fmla="*/ 37210 w 1117285"/>
                      <a:gd name="connsiteY14-1808" fmla="*/ 240277 h 989424"/>
                      <a:gd name="connsiteX15-1809" fmla="*/ 110744 w 1117285"/>
                      <a:gd name="connsiteY15-1810" fmla="*/ 431665 h 989424"/>
                      <a:gd name="connsiteX16-1811" fmla="*/ 161033 w 1117285"/>
                      <a:gd name="connsiteY16-1812" fmla="*/ 691127 h 989424"/>
                      <a:gd name="connsiteX17-1813" fmla="*/ 310388 w 1117285"/>
                      <a:gd name="connsiteY17-1814" fmla="*/ 798187 h 989424"/>
                      <a:gd name="connsiteX18-1815" fmla="*/ 243205 w 1117285"/>
                      <a:gd name="connsiteY18-1816" fmla="*/ 981575 h 989424"/>
                      <a:gd name="connsiteX0-1817" fmla="*/ 243205 w 1117285"/>
                      <a:gd name="connsiteY0-1818" fmla="*/ 981575 h 997292"/>
                      <a:gd name="connsiteX1-1819" fmla="*/ 799973 w 1117285"/>
                      <a:gd name="connsiteY1-1820" fmla="*/ 885055 h 997292"/>
                      <a:gd name="connsiteX2-1821" fmla="*/ 1102233 w 1117285"/>
                      <a:gd name="connsiteY2-1822" fmla="*/ 273423 h 997292"/>
                      <a:gd name="connsiteX3-1823" fmla="*/ 1052574 w 1117285"/>
                      <a:gd name="connsiteY3-1824" fmla="*/ 172967 h 997292"/>
                      <a:gd name="connsiteX4-1825" fmla="*/ 854454 w 1117285"/>
                      <a:gd name="connsiteY4-1826" fmla="*/ 218688 h 997292"/>
                      <a:gd name="connsiteX5-1827" fmla="*/ 777621 w 1117285"/>
                      <a:gd name="connsiteY5-1828" fmla="*/ 247007 h 997292"/>
                      <a:gd name="connsiteX6-1829" fmla="*/ 696339 w 1117285"/>
                      <a:gd name="connsiteY6-1830" fmla="*/ 254248 h 997292"/>
                      <a:gd name="connsiteX7-1831" fmla="*/ 569341 w 1117285"/>
                      <a:gd name="connsiteY7-1832" fmla="*/ 227576 h 997292"/>
                      <a:gd name="connsiteX8-1833" fmla="*/ 388747 w 1117285"/>
                      <a:gd name="connsiteY8-1834" fmla="*/ 138803 h 997292"/>
                      <a:gd name="connsiteX9-1835" fmla="*/ 267714 w 1117285"/>
                      <a:gd name="connsiteY9-1836" fmla="*/ 81528 h 997292"/>
                      <a:gd name="connsiteX10-1837" fmla="*/ 225804 w 1117285"/>
                      <a:gd name="connsiteY10-1838" fmla="*/ 60573 h 997292"/>
                      <a:gd name="connsiteX11-1839" fmla="*/ 85344 w 1117285"/>
                      <a:gd name="connsiteY11-1840" fmla="*/ 5199 h 997292"/>
                      <a:gd name="connsiteX12-1841" fmla="*/ 37209 w 1117285"/>
                      <a:gd name="connsiteY12-1842" fmla="*/ 9138 h 997292"/>
                      <a:gd name="connsiteX13-1843" fmla="*/ 0 w 1117285"/>
                      <a:gd name="connsiteY13-1844" fmla="*/ 110863 h 997292"/>
                      <a:gd name="connsiteX14-1845" fmla="*/ 37210 w 1117285"/>
                      <a:gd name="connsiteY14-1846" fmla="*/ 240277 h 997292"/>
                      <a:gd name="connsiteX15-1847" fmla="*/ 110744 w 1117285"/>
                      <a:gd name="connsiteY15-1848" fmla="*/ 431665 h 997292"/>
                      <a:gd name="connsiteX16-1849" fmla="*/ 161033 w 1117285"/>
                      <a:gd name="connsiteY16-1850" fmla="*/ 691127 h 997292"/>
                      <a:gd name="connsiteX17-1851" fmla="*/ 243205 w 1117285"/>
                      <a:gd name="connsiteY17-1852" fmla="*/ 981575 h 997292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69" y="connsiteY17-770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/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-1" fmla="*/ 231434 w 1116084"/>
                      <a:gd name="connsiteY0-2" fmla="*/ 998225 h 1019412"/>
                      <a:gd name="connsiteX1-3" fmla="*/ 811062 w 1116084"/>
                      <a:gd name="connsiteY1-4" fmla="*/ 906785 h 1019412"/>
                      <a:gd name="connsiteX2-5" fmla="*/ 1115862 w 1116084"/>
                      <a:gd name="connsiteY2-6" fmla="*/ 193553 h 1019412"/>
                      <a:gd name="connsiteX3-7" fmla="*/ 768390 w 1116084"/>
                      <a:gd name="connsiteY3-8" fmla="*/ 278897 h 1019412"/>
                      <a:gd name="connsiteX4-9" fmla="*/ 707430 w 1116084"/>
                      <a:gd name="connsiteY4-10" fmla="*/ 272801 h 1019412"/>
                      <a:gd name="connsiteX5-11" fmla="*/ 378246 w 1116084"/>
                      <a:gd name="connsiteY5-12" fmla="*/ 132593 h 1019412"/>
                      <a:gd name="connsiteX6-13" fmla="*/ 116118 w 1116084"/>
                      <a:gd name="connsiteY6-14" fmla="*/ 16769 h 1019412"/>
                      <a:gd name="connsiteX7-15" fmla="*/ 294 w 1116084"/>
                      <a:gd name="connsiteY7-16" fmla="*/ 41153 h 1019412"/>
                      <a:gd name="connsiteX8-17" fmla="*/ 85638 w 1116084"/>
                      <a:gd name="connsiteY8-18" fmla="*/ 388625 h 1019412"/>
                      <a:gd name="connsiteX9-19" fmla="*/ 170982 w 1116084"/>
                      <a:gd name="connsiteY9-20" fmla="*/ 705617 h 1019412"/>
                      <a:gd name="connsiteX10-21" fmla="*/ 231434 w 1116084"/>
                      <a:gd name="connsiteY10-22" fmla="*/ 998225 h 1019412"/>
                      <a:gd name="connsiteX0-23" fmla="*/ 261914 w 1116078"/>
                      <a:gd name="connsiteY0-24" fmla="*/ 998225 h 1019412"/>
                      <a:gd name="connsiteX1-25" fmla="*/ 811062 w 1116078"/>
                      <a:gd name="connsiteY1-26" fmla="*/ 906785 h 1019412"/>
                      <a:gd name="connsiteX2-27" fmla="*/ 1115862 w 1116078"/>
                      <a:gd name="connsiteY2-28" fmla="*/ 193553 h 1019412"/>
                      <a:gd name="connsiteX3-29" fmla="*/ 768390 w 1116078"/>
                      <a:gd name="connsiteY3-30" fmla="*/ 278897 h 1019412"/>
                      <a:gd name="connsiteX4-31" fmla="*/ 707430 w 1116078"/>
                      <a:gd name="connsiteY4-32" fmla="*/ 272801 h 1019412"/>
                      <a:gd name="connsiteX5-33" fmla="*/ 378246 w 1116078"/>
                      <a:gd name="connsiteY5-34" fmla="*/ 132593 h 1019412"/>
                      <a:gd name="connsiteX6-35" fmla="*/ 116118 w 1116078"/>
                      <a:gd name="connsiteY6-36" fmla="*/ 16769 h 1019412"/>
                      <a:gd name="connsiteX7-37" fmla="*/ 294 w 1116078"/>
                      <a:gd name="connsiteY7-38" fmla="*/ 41153 h 1019412"/>
                      <a:gd name="connsiteX8-39" fmla="*/ 85638 w 1116078"/>
                      <a:gd name="connsiteY8-40" fmla="*/ 388625 h 1019412"/>
                      <a:gd name="connsiteX9-41" fmla="*/ 170982 w 1116078"/>
                      <a:gd name="connsiteY9-42" fmla="*/ 705617 h 1019412"/>
                      <a:gd name="connsiteX10-43" fmla="*/ 261914 w 1116078"/>
                      <a:gd name="connsiteY10-44" fmla="*/ 998225 h 1019412"/>
                      <a:gd name="connsiteX0-45" fmla="*/ 254294 w 1116079"/>
                      <a:gd name="connsiteY0-46" fmla="*/ 1003305 h 1023222"/>
                      <a:gd name="connsiteX1-47" fmla="*/ 811062 w 1116079"/>
                      <a:gd name="connsiteY1-48" fmla="*/ 906785 h 1023222"/>
                      <a:gd name="connsiteX2-49" fmla="*/ 1115862 w 1116079"/>
                      <a:gd name="connsiteY2-50" fmla="*/ 193553 h 1023222"/>
                      <a:gd name="connsiteX3-51" fmla="*/ 768390 w 1116079"/>
                      <a:gd name="connsiteY3-52" fmla="*/ 278897 h 1023222"/>
                      <a:gd name="connsiteX4-53" fmla="*/ 707430 w 1116079"/>
                      <a:gd name="connsiteY4-54" fmla="*/ 272801 h 1023222"/>
                      <a:gd name="connsiteX5-55" fmla="*/ 378246 w 1116079"/>
                      <a:gd name="connsiteY5-56" fmla="*/ 132593 h 1023222"/>
                      <a:gd name="connsiteX6-57" fmla="*/ 116118 w 1116079"/>
                      <a:gd name="connsiteY6-58" fmla="*/ 16769 h 1023222"/>
                      <a:gd name="connsiteX7-59" fmla="*/ 294 w 1116079"/>
                      <a:gd name="connsiteY7-60" fmla="*/ 41153 h 1023222"/>
                      <a:gd name="connsiteX8-61" fmla="*/ 85638 w 1116079"/>
                      <a:gd name="connsiteY8-62" fmla="*/ 388625 h 1023222"/>
                      <a:gd name="connsiteX9-63" fmla="*/ 170982 w 1116079"/>
                      <a:gd name="connsiteY9-64" fmla="*/ 705617 h 1023222"/>
                      <a:gd name="connsiteX10-65" fmla="*/ 254294 w 1116079"/>
                      <a:gd name="connsiteY10-66" fmla="*/ 1003305 h 1023222"/>
                      <a:gd name="connsiteX0-67" fmla="*/ 254113 w 1115898"/>
                      <a:gd name="connsiteY0-68" fmla="*/ 1004892 h 1024809"/>
                      <a:gd name="connsiteX1-69" fmla="*/ 810881 w 1115898"/>
                      <a:gd name="connsiteY1-70" fmla="*/ 908372 h 1024809"/>
                      <a:gd name="connsiteX2-71" fmla="*/ 1115681 w 1115898"/>
                      <a:gd name="connsiteY2-72" fmla="*/ 195140 h 1024809"/>
                      <a:gd name="connsiteX3-73" fmla="*/ 768209 w 1115898"/>
                      <a:gd name="connsiteY3-74" fmla="*/ 280484 h 1024809"/>
                      <a:gd name="connsiteX4-75" fmla="*/ 707249 w 1115898"/>
                      <a:gd name="connsiteY4-76" fmla="*/ 274388 h 1024809"/>
                      <a:gd name="connsiteX5-77" fmla="*/ 378065 w 1115898"/>
                      <a:gd name="connsiteY5-78" fmla="*/ 134180 h 1024809"/>
                      <a:gd name="connsiteX6-79" fmla="*/ 115937 w 1115898"/>
                      <a:gd name="connsiteY6-80" fmla="*/ 18356 h 1024809"/>
                      <a:gd name="connsiteX7-81" fmla="*/ 113 w 1115898"/>
                      <a:gd name="connsiteY7-82" fmla="*/ 42740 h 1024809"/>
                      <a:gd name="connsiteX8-83" fmla="*/ 133717 w 1115898"/>
                      <a:gd name="connsiteY8-84" fmla="*/ 415612 h 1024809"/>
                      <a:gd name="connsiteX9-85" fmla="*/ 170801 w 1115898"/>
                      <a:gd name="connsiteY9-86" fmla="*/ 707204 h 1024809"/>
                      <a:gd name="connsiteX10-87" fmla="*/ 254113 w 1115898"/>
                      <a:gd name="connsiteY10-88" fmla="*/ 1004892 h 1024809"/>
                      <a:gd name="connsiteX0-89" fmla="*/ 254022 w 1115807"/>
                      <a:gd name="connsiteY0-90" fmla="*/ 1006191 h 1026108"/>
                      <a:gd name="connsiteX1-91" fmla="*/ 810790 w 1115807"/>
                      <a:gd name="connsiteY1-92" fmla="*/ 909671 h 1026108"/>
                      <a:gd name="connsiteX2-93" fmla="*/ 1115590 w 1115807"/>
                      <a:gd name="connsiteY2-94" fmla="*/ 196439 h 1026108"/>
                      <a:gd name="connsiteX3-95" fmla="*/ 768118 w 1115807"/>
                      <a:gd name="connsiteY3-96" fmla="*/ 281783 h 1026108"/>
                      <a:gd name="connsiteX4-97" fmla="*/ 707158 w 1115807"/>
                      <a:gd name="connsiteY4-98" fmla="*/ 275687 h 1026108"/>
                      <a:gd name="connsiteX5-99" fmla="*/ 377974 w 1115807"/>
                      <a:gd name="connsiteY5-100" fmla="*/ 135479 h 1026108"/>
                      <a:gd name="connsiteX6-101" fmla="*/ 115846 w 1115807"/>
                      <a:gd name="connsiteY6-102" fmla="*/ 19655 h 1026108"/>
                      <a:gd name="connsiteX7-103" fmla="*/ 22 w 1115807"/>
                      <a:gd name="connsiteY7-104" fmla="*/ 44039 h 1026108"/>
                      <a:gd name="connsiteX8-105" fmla="*/ 123466 w 1115807"/>
                      <a:gd name="connsiteY8-106" fmla="*/ 437231 h 1026108"/>
                      <a:gd name="connsiteX9-107" fmla="*/ 170710 w 1115807"/>
                      <a:gd name="connsiteY9-108" fmla="*/ 708503 h 1026108"/>
                      <a:gd name="connsiteX10-109" fmla="*/ 254022 w 1115807"/>
                      <a:gd name="connsiteY10-110" fmla="*/ 1006191 h 1026108"/>
                      <a:gd name="connsiteX0-111" fmla="*/ 243866 w 1105651"/>
                      <a:gd name="connsiteY0-112" fmla="*/ 986591 h 1006508"/>
                      <a:gd name="connsiteX1-113" fmla="*/ 800634 w 1105651"/>
                      <a:gd name="connsiteY1-114" fmla="*/ 890071 h 1006508"/>
                      <a:gd name="connsiteX2-115" fmla="*/ 1105434 w 1105651"/>
                      <a:gd name="connsiteY2-116" fmla="*/ 176839 h 1006508"/>
                      <a:gd name="connsiteX3-117" fmla="*/ 757962 w 1105651"/>
                      <a:gd name="connsiteY3-118" fmla="*/ 262183 h 1006508"/>
                      <a:gd name="connsiteX4-119" fmla="*/ 697002 w 1105651"/>
                      <a:gd name="connsiteY4-120" fmla="*/ 256087 h 1006508"/>
                      <a:gd name="connsiteX5-121" fmla="*/ 367818 w 1105651"/>
                      <a:gd name="connsiteY5-122" fmla="*/ 115879 h 1006508"/>
                      <a:gd name="connsiteX6-123" fmla="*/ 105690 w 1105651"/>
                      <a:gd name="connsiteY6-124" fmla="*/ 55 h 1006508"/>
                      <a:gd name="connsiteX7-125" fmla="*/ 26 w 1105651"/>
                      <a:gd name="connsiteY7-126" fmla="*/ 105719 h 1006508"/>
                      <a:gd name="connsiteX8-127" fmla="*/ 113310 w 1105651"/>
                      <a:gd name="connsiteY8-128" fmla="*/ 417631 h 1006508"/>
                      <a:gd name="connsiteX9-129" fmla="*/ 160554 w 1105651"/>
                      <a:gd name="connsiteY9-130" fmla="*/ 688903 h 1006508"/>
                      <a:gd name="connsiteX10-131" fmla="*/ 243866 w 1105651"/>
                      <a:gd name="connsiteY10-132" fmla="*/ 986591 h 1006508"/>
                      <a:gd name="connsiteX0-133" fmla="*/ 243852 w 1105637"/>
                      <a:gd name="connsiteY0-134" fmla="*/ 953684 h 973601"/>
                      <a:gd name="connsiteX1-135" fmla="*/ 800620 w 1105637"/>
                      <a:gd name="connsiteY1-136" fmla="*/ 857164 h 973601"/>
                      <a:gd name="connsiteX2-137" fmla="*/ 1105420 w 1105637"/>
                      <a:gd name="connsiteY2-138" fmla="*/ 143932 h 973601"/>
                      <a:gd name="connsiteX3-139" fmla="*/ 757948 w 1105637"/>
                      <a:gd name="connsiteY3-140" fmla="*/ 229276 h 973601"/>
                      <a:gd name="connsiteX4-141" fmla="*/ 696988 w 1105637"/>
                      <a:gd name="connsiteY4-142" fmla="*/ 223180 h 973601"/>
                      <a:gd name="connsiteX5-143" fmla="*/ 367804 w 1105637"/>
                      <a:gd name="connsiteY5-144" fmla="*/ 82972 h 973601"/>
                      <a:gd name="connsiteX6-145" fmla="*/ 108216 w 1105637"/>
                      <a:gd name="connsiteY6-146" fmla="*/ 168 h 973601"/>
                      <a:gd name="connsiteX7-147" fmla="*/ 12 w 1105637"/>
                      <a:gd name="connsiteY7-148" fmla="*/ 72812 h 973601"/>
                      <a:gd name="connsiteX8-149" fmla="*/ 113296 w 1105637"/>
                      <a:gd name="connsiteY8-150" fmla="*/ 384724 h 973601"/>
                      <a:gd name="connsiteX9-151" fmla="*/ 160540 w 1105637"/>
                      <a:gd name="connsiteY9-152" fmla="*/ 655996 h 973601"/>
                      <a:gd name="connsiteX10-153" fmla="*/ 243852 w 1105637"/>
                      <a:gd name="connsiteY10-154" fmla="*/ 953684 h 973601"/>
                      <a:gd name="connsiteX0-155" fmla="*/ 223538 w 1085323"/>
                      <a:gd name="connsiteY0-156" fmla="*/ 960067 h 979984"/>
                      <a:gd name="connsiteX1-157" fmla="*/ 780306 w 1085323"/>
                      <a:gd name="connsiteY1-158" fmla="*/ 863547 h 979984"/>
                      <a:gd name="connsiteX2-159" fmla="*/ 1085106 w 1085323"/>
                      <a:gd name="connsiteY2-160" fmla="*/ 150315 h 979984"/>
                      <a:gd name="connsiteX3-161" fmla="*/ 737634 w 1085323"/>
                      <a:gd name="connsiteY3-162" fmla="*/ 235659 h 979984"/>
                      <a:gd name="connsiteX4-163" fmla="*/ 676674 w 1085323"/>
                      <a:gd name="connsiteY4-164" fmla="*/ 229563 h 979984"/>
                      <a:gd name="connsiteX5-165" fmla="*/ 347490 w 1085323"/>
                      <a:gd name="connsiteY5-166" fmla="*/ 89355 h 979984"/>
                      <a:gd name="connsiteX6-167" fmla="*/ 87902 w 1085323"/>
                      <a:gd name="connsiteY6-168" fmla="*/ 6551 h 979984"/>
                      <a:gd name="connsiteX7-169" fmla="*/ 18 w 1085323"/>
                      <a:gd name="connsiteY7-170" fmla="*/ 48715 h 979984"/>
                      <a:gd name="connsiteX8-171" fmla="*/ 92982 w 1085323"/>
                      <a:gd name="connsiteY8-172" fmla="*/ 391107 h 979984"/>
                      <a:gd name="connsiteX9-173" fmla="*/ 140226 w 1085323"/>
                      <a:gd name="connsiteY9-174" fmla="*/ 662379 h 979984"/>
                      <a:gd name="connsiteX10-175" fmla="*/ 223538 w 1085323"/>
                      <a:gd name="connsiteY10-176" fmla="*/ 960067 h 979984"/>
                      <a:gd name="connsiteX0-177" fmla="*/ 227086 w 1088871"/>
                      <a:gd name="connsiteY0-178" fmla="*/ 955098 h 975015"/>
                      <a:gd name="connsiteX1-179" fmla="*/ 783854 w 1088871"/>
                      <a:gd name="connsiteY1-180" fmla="*/ 858578 h 975015"/>
                      <a:gd name="connsiteX2-181" fmla="*/ 1088654 w 1088871"/>
                      <a:gd name="connsiteY2-182" fmla="*/ 145346 h 975015"/>
                      <a:gd name="connsiteX3-183" fmla="*/ 741182 w 1088871"/>
                      <a:gd name="connsiteY3-184" fmla="*/ 230690 h 975015"/>
                      <a:gd name="connsiteX4-185" fmla="*/ 680222 w 1088871"/>
                      <a:gd name="connsiteY4-186" fmla="*/ 224594 h 975015"/>
                      <a:gd name="connsiteX5-187" fmla="*/ 351038 w 1088871"/>
                      <a:gd name="connsiteY5-188" fmla="*/ 84386 h 975015"/>
                      <a:gd name="connsiteX6-189" fmla="*/ 91450 w 1088871"/>
                      <a:gd name="connsiteY6-190" fmla="*/ 1582 h 975015"/>
                      <a:gd name="connsiteX7-191" fmla="*/ 3566 w 1088871"/>
                      <a:gd name="connsiteY7-192" fmla="*/ 43746 h 975015"/>
                      <a:gd name="connsiteX8-193" fmla="*/ 24901 w 1088871"/>
                      <a:gd name="connsiteY8-194" fmla="*/ 204275 h 975015"/>
                      <a:gd name="connsiteX9-195" fmla="*/ 96530 w 1088871"/>
                      <a:gd name="connsiteY9-196" fmla="*/ 386138 h 975015"/>
                      <a:gd name="connsiteX10-197" fmla="*/ 143774 w 1088871"/>
                      <a:gd name="connsiteY10-198" fmla="*/ 657410 h 975015"/>
                      <a:gd name="connsiteX11" fmla="*/ 227086 w 1088871"/>
                      <a:gd name="connsiteY11" fmla="*/ 955098 h 975015"/>
                      <a:gd name="connsiteX0-199" fmla="*/ 224903 w 1086688"/>
                      <a:gd name="connsiteY0-200" fmla="*/ 961025 h 980942"/>
                      <a:gd name="connsiteX1-201" fmla="*/ 781671 w 1086688"/>
                      <a:gd name="connsiteY1-202" fmla="*/ 864505 h 980942"/>
                      <a:gd name="connsiteX2-203" fmla="*/ 1086471 w 1086688"/>
                      <a:gd name="connsiteY2-204" fmla="*/ 151273 h 980942"/>
                      <a:gd name="connsiteX3-205" fmla="*/ 738999 w 1086688"/>
                      <a:gd name="connsiteY3-206" fmla="*/ 236617 h 980942"/>
                      <a:gd name="connsiteX4-207" fmla="*/ 678039 w 1086688"/>
                      <a:gd name="connsiteY4-208" fmla="*/ 230521 h 980942"/>
                      <a:gd name="connsiteX5-209" fmla="*/ 348855 w 1086688"/>
                      <a:gd name="connsiteY5-210" fmla="*/ 90313 h 980942"/>
                      <a:gd name="connsiteX6-211" fmla="*/ 89267 w 1086688"/>
                      <a:gd name="connsiteY6-212" fmla="*/ 7509 h 980942"/>
                      <a:gd name="connsiteX7-213" fmla="*/ 3923 w 1086688"/>
                      <a:gd name="connsiteY7-214" fmla="*/ 26813 h 980942"/>
                      <a:gd name="connsiteX8-215" fmla="*/ 22718 w 1086688"/>
                      <a:gd name="connsiteY8-216" fmla="*/ 210202 h 980942"/>
                      <a:gd name="connsiteX9-217" fmla="*/ 94347 w 1086688"/>
                      <a:gd name="connsiteY9-218" fmla="*/ 392065 h 980942"/>
                      <a:gd name="connsiteX10-219" fmla="*/ 141591 w 1086688"/>
                      <a:gd name="connsiteY10-220" fmla="*/ 663337 h 980942"/>
                      <a:gd name="connsiteX11-221" fmla="*/ 224903 w 1086688"/>
                      <a:gd name="connsiteY11-222" fmla="*/ 961025 h 980942"/>
                      <a:gd name="connsiteX0-223" fmla="*/ 224903 w 1086688"/>
                      <a:gd name="connsiteY0-224" fmla="*/ 961025 h 980942"/>
                      <a:gd name="connsiteX1-225" fmla="*/ 781671 w 1086688"/>
                      <a:gd name="connsiteY1-226" fmla="*/ 864505 h 980942"/>
                      <a:gd name="connsiteX2-227" fmla="*/ 1086471 w 1086688"/>
                      <a:gd name="connsiteY2-228" fmla="*/ 151273 h 980942"/>
                      <a:gd name="connsiteX3-229" fmla="*/ 738999 w 1086688"/>
                      <a:gd name="connsiteY3-230" fmla="*/ 236617 h 980942"/>
                      <a:gd name="connsiteX4-231" fmla="*/ 678039 w 1086688"/>
                      <a:gd name="connsiteY4-232" fmla="*/ 230521 h 980942"/>
                      <a:gd name="connsiteX5-233" fmla="*/ 348855 w 1086688"/>
                      <a:gd name="connsiteY5-234" fmla="*/ 90313 h 980942"/>
                      <a:gd name="connsiteX6-235" fmla="*/ 89267 w 1086688"/>
                      <a:gd name="connsiteY6-236" fmla="*/ 7509 h 980942"/>
                      <a:gd name="connsiteX7-237" fmla="*/ 3923 w 1086688"/>
                      <a:gd name="connsiteY7-238" fmla="*/ 26813 h 980942"/>
                      <a:gd name="connsiteX8-239" fmla="*/ 22718 w 1086688"/>
                      <a:gd name="connsiteY8-240" fmla="*/ 210202 h 980942"/>
                      <a:gd name="connsiteX9-241" fmla="*/ 94347 w 1086688"/>
                      <a:gd name="connsiteY9-242" fmla="*/ 392065 h 980942"/>
                      <a:gd name="connsiteX10-243" fmla="*/ 141591 w 1086688"/>
                      <a:gd name="connsiteY10-244" fmla="*/ 663337 h 980942"/>
                      <a:gd name="connsiteX11-245" fmla="*/ 224903 w 1086688"/>
                      <a:gd name="connsiteY11-246" fmla="*/ 961025 h 980942"/>
                      <a:gd name="connsiteX0-247" fmla="*/ 224903 w 1086688"/>
                      <a:gd name="connsiteY0-248" fmla="*/ 963772 h 983689"/>
                      <a:gd name="connsiteX1-249" fmla="*/ 781671 w 1086688"/>
                      <a:gd name="connsiteY1-250" fmla="*/ 867252 h 983689"/>
                      <a:gd name="connsiteX2-251" fmla="*/ 1086471 w 1086688"/>
                      <a:gd name="connsiteY2-252" fmla="*/ 154020 h 983689"/>
                      <a:gd name="connsiteX3-253" fmla="*/ 738999 w 1086688"/>
                      <a:gd name="connsiteY3-254" fmla="*/ 239364 h 983689"/>
                      <a:gd name="connsiteX4-255" fmla="*/ 678039 w 1086688"/>
                      <a:gd name="connsiteY4-256" fmla="*/ 233268 h 983689"/>
                      <a:gd name="connsiteX5-257" fmla="*/ 333615 w 1086688"/>
                      <a:gd name="connsiteY5-258" fmla="*/ 131160 h 983689"/>
                      <a:gd name="connsiteX6-259" fmla="*/ 89267 w 1086688"/>
                      <a:gd name="connsiteY6-260" fmla="*/ 10256 h 983689"/>
                      <a:gd name="connsiteX7-261" fmla="*/ 3923 w 1086688"/>
                      <a:gd name="connsiteY7-262" fmla="*/ 29560 h 983689"/>
                      <a:gd name="connsiteX8-263" fmla="*/ 22718 w 1086688"/>
                      <a:gd name="connsiteY8-264" fmla="*/ 212949 h 983689"/>
                      <a:gd name="connsiteX9-265" fmla="*/ 94347 w 1086688"/>
                      <a:gd name="connsiteY9-266" fmla="*/ 394812 h 983689"/>
                      <a:gd name="connsiteX10-267" fmla="*/ 141591 w 1086688"/>
                      <a:gd name="connsiteY10-268" fmla="*/ 666084 h 983689"/>
                      <a:gd name="connsiteX11-269" fmla="*/ 224903 w 1086688"/>
                      <a:gd name="connsiteY11-270" fmla="*/ 963772 h 983689"/>
                      <a:gd name="connsiteX0-271" fmla="*/ 224903 w 1086688"/>
                      <a:gd name="connsiteY0-272" fmla="*/ 963772 h 983689"/>
                      <a:gd name="connsiteX1-273" fmla="*/ 781671 w 1086688"/>
                      <a:gd name="connsiteY1-274" fmla="*/ 867252 h 983689"/>
                      <a:gd name="connsiteX2-275" fmla="*/ 1086471 w 1086688"/>
                      <a:gd name="connsiteY2-276" fmla="*/ 154020 h 983689"/>
                      <a:gd name="connsiteX3-277" fmla="*/ 738999 w 1086688"/>
                      <a:gd name="connsiteY3-278" fmla="*/ 239364 h 983689"/>
                      <a:gd name="connsiteX4-279" fmla="*/ 678039 w 1086688"/>
                      <a:gd name="connsiteY4-280" fmla="*/ 233268 h 983689"/>
                      <a:gd name="connsiteX5-281" fmla="*/ 333615 w 1086688"/>
                      <a:gd name="connsiteY5-282" fmla="*/ 131160 h 983689"/>
                      <a:gd name="connsiteX6-283" fmla="*/ 89267 w 1086688"/>
                      <a:gd name="connsiteY6-284" fmla="*/ 10256 h 983689"/>
                      <a:gd name="connsiteX7-285" fmla="*/ 3923 w 1086688"/>
                      <a:gd name="connsiteY7-286" fmla="*/ 29560 h 983689"/>
                      <a:gd name="connsiteX8-287" fmla="*/ 22718 w 1086688"/>
                      <a:gd name="connsiteY8-288" fmla="*/ 212949 h 983689"/>
                      <a:gd name="connsiteX9-289" fmla="*/ 94347 w 1086688"/>
                      <a:gd name="connsiteY9-290" fmla="*/ 394812 h 983689"/>
                      <a:gd name="connsiteX10-291" fmla="*/ 141591 w 1086688"/>
                      <a:gd name="connsiteY10-292" fmla="*/ 666084 h 983689"/>
                      <a:gd name="connsiteX11-293" fmla="*/ 224903 w 1086688"/>
                      <a:gd name="connsiteY11-294" fmla="*/ 963772 h 983689"/>
                      <a:gd name="connsiteX0-295" fmla="*/ 224903 w 1086688"/>
                      <a:gd name="connsiteY0-296" fmla="*/ 963589 h 983506"/>
                      <a:gd name="connsiteX1-297" fmla="*/ 781671 w 1086688"/>
                      <a:gd name="connsiteY1-298" fmla="*/ 867069 h 983506"/>
                      <a:gd name="connsiteX2-299" fmla="*/ 1086471 w 1086688"/>
                      <a:gd name="connsiteY2-300" fmla="*/ 153837 h 983506"/>
                      <a:gd name="connsiteX3-301" fmla="*/ 738999 w 1086688"/>
                      <a:gd name="connsiteY3-302" fmla="*/ 239181 h 983506"/>
                      <a:gd name="connsiteX4-303" fmla="*/ 678039 w 1086688"/>
                      <a:gd name="connsiteY4-304" fmla="*/ 233085 h 983506"/>
                      <a:gd name="connsiteX5-305" fmla="*/ 359015 w 1086688"/>
                      <a:gd name="connsiteY5-306" fmla="*/ 128437 h 983506"/>
                      <a:gd name="connsiteX6-307" fmla="*/ 89267 w 1086688"/>
                      <a:gd name="connsiteY6-308" fmla="*/ 10073 h 983506"/>
                      <a:gd name="connsiteX7-309" fmla="*/ 3923 w 1086688"/>
                      <a:gd name="connsiteY7-310" fmla="*/ 29377 h 983506"/>
                      <a:gd name="connsiteX8-311" fmla="*/ 22718 w 1086688"/>
                      <a:gd name="connsiteY8-312" fmla="*/ 212766 h 983506"/>
                      <a:gd name="connsiteX9-313" fmla="*/ 94347 w 1086688"/>
                      <a:gd name="connsiteY9-314" fmla="*/ 394629 h 983506"/>
                      <a:gd name="connsiteX10-315" fmla="*/ 141591 w 1086688"/>
                      <a:gd name="connsiteY10-316" fmla="*/ 665901 h 983506"/>
                      <a:gd name="connsiteX11-317" fmla="*/ 224903 w 1086688"/>
                      <a:gd name="connsiteY11-318" fmla="*/ 963589 h 983506"/>
                      <a:gd name="connsiteX0-319" fmla="*/ 224903 w 1086688"/>
                      <a:gd name="connsiteY0-320" fmla="*/ 963589 h 983506"/>
                      <a:gd name="connsiteX1-321" fmla="*/ 781671 w 1086688"/>
                      <a:gd name="connsiteY1-322" fmla="*/ 867069 h 983506"/>
                      <a:gd name="connsiteX2-323" fmla="*/ 1086471 w 1086688"/>
                      <a:gd name="connsiteY2-324" fmla="*/ 153837 h 983506"/>
                      <a:gd name="connsiteX3-325" fmla="*/ 738999 w 1086688"/>
                      <a:gd name="connsiteY3-326" fmla="*/ 239181 h 983506"/>
                      <a:gd name="connsiteX4-327" fmla="*/ 678039 w 1086688"/>
                      <a:gd name="connsiteY4-328" fmla="*/ 233085 h 983506"/>
                      <a:gd name="connsiteX5-329" fmla="*/ 359015 w 1086688"/>
                      <a:gd name="connsiteY5-330" fmla="*/ 128437 h 983506"/>
                      <a:gd name="connsiteX6-331" fmla="*/ 89267 w 1086688"/>
                      <a:gd name="connsiteY6-332" fmla="*/ 10073 h 983506"/>
                      <a:gd name="connsiteX7-333" fmla="*/ 3923 w 1086688"/>
                      <a:gd name="connsiteY7-334" fmla="*/ 29377 h 983506"/>
                      <a:gd name="connsiteX8-335" fmla="*/ 22718 w 1086688"/>
                      <a:gd name="connsiteY8-336" fmla="*/ 212766 h 983506"/>
                      <a:gd name="connsiteX9-337" fmla="*/ 94347 w 1086688"/>
                      <a:gd name="connsiteY9-338" fmla="*/ 394629 h 983506"/>
                      <a:gd name="connsiteX10-339" fmla="*/ 141591 w 1086688"/>
                      <a:gd name="connsiteY10-340" fmla="*/ 665901 h 983506"/>
                      <a:gd name="connsiteX11-341" fmla="*/ 224903 w 1086688"/>
                      <a:gd name="connsiteY11-342" fmla="*/ 963589 h 983506"/>
                      <a:gd name="connsiteX0-343" fmla="*/ 224903 w 1086688"/>
                      <a:gd name="connsiteY0-344" fmla="*/ 963589 h 983506"/>
                      <a:gd name="connsiteX1-345" fmla="*/ 781671 w 1086688"/>
                      <a:gd name="connsiteY1-346" fmla="*/ 867069 h 983506"/>
                      <a:gd name="connsiteX2-347" fmla="*/ 1086471 w 1086688"/>
                      <a:gd name="connsiteY2-348" fmla="*/ 153837 h 983506"/>
                      <a:gd name="connsiteX3-349" fmla="*/ 738999 w 1086688"/>
                      <a:gd name="connsiteY3-350" fmla="*/ 239181 h 983506"/>
                      <a:gd name="connsiteX4-351" fmla="*/ 627239 w 1086688"/>
                      <a:gd name="connsiteY4-352" fmla="*/ 253405 h 983506"/>
                      <a:gd name="connsiteX5-353" fmla="*/ 359015 w 1086688"/>
                      <a:gd name="connsiteY5-354" fmla="*/ 128437 h 983506"/>
                      <a:gd name="connsiteX6-355" fmla="*/ 89267 w 1086688"/>
                      <a:gd name="connsiteY6-356" fmla="*/ 10073 h 983506"/>
                      <a:gd name="connsiteX7-357" fmla="*/ 3923 w 1086688"/>
                      <a:gd name="connsiteY7-358" fmla="*/ 29377 h 983506"/>
                      <a:gd name="connsiteX8-359" fmla="*/ 22718 w 1086688"/>
                      <a:gd name="connsiteY8-360" fmla="*/ 212766 h 983506"/>
                      <a:gd name="connsiteX9-361" fmla="*/ 94347 w 1086688"/>
                      <a:gd name="connsiteY9-362" fmla="*/ 394629 h 983506"/>
                      <a:gd name="connsiteX10-363" fmla="*/ 141591 w 1086688"/>
                      <a:gd name="connsiteY10-364" fmla="*/ 665901 h 983506"/>
                      <a:gd name="connsiteX11-365" fmla="*/ 224903 w 1086688"/>
                      <a:gd name="connsiteY11-366" fmla="*/ 963589 h 983506"/>
                      <a:gd name="connsiteX0-367" fmla="*/ 224903 w 1086532"/>
                      <a:gd name="connsiteY0-368" fmla="*/ 963589 h 983506"/>
                      <a:gd name="connsiteX1-369" fmla="*/ 781671 w 1086532"/>
                      <a:gd name="connsiteY1-370" fmla="*/ 867069 h 983506"/>
                      <a:gd name="connsiteX2-371" fmla="*/ 1086471 w 1086532"/>
                      <a:gd name="connsiteY2-372" fmla="*/ 153837 h 983506"/>
                      <a:gd name="connsiteX3-373" fmla="*/ 759319 w 1086532"/>
                      <a:gd name="connsiteY3-374" fmla="*/ 229021 h 983506"/>
                      <a:gd name="connsiteX4-375" fmla="*/ 627239 w 1086532"/>
                      <a:gd name="connsiteY4-376" fmla="*/ 253405 h 983506"/>
                      <a:gd name="connsiteX5-377" fmla="*/ 359015 w 1086532"/>
                      <a:gd name="connsiteY5-378" fmla="*/ 128437 h 983506"/>
                      <a:gd name="connsiteX6-379" fmla="*/ 89267 w 1086532"/>
                      <a:gd name="connsiteY6-380" fmla="*/ 10073 h 983506"/>
                      <a:gd name="connsiteX7-381" fmla="*/ 3923 w 1086532"/>
                      <a:gd name="connsiteY7-382" fmla="*/ 29377 h 983506"/>
                      <a:gd name="connsiteX8-383" fmla="*/ 22718 w 1086532"/>
                      <a:gd name="connsiteY8-384" fmla="*/ 212766 h 983506"/>
                      <a:gd name="connsiteX9-385" fmla="*/ 94347 w 1086532"/>
                      <a:gd name="connsiteY9-386" fmla="*/ 394629 h 983506"/>
                      <a:gd name="connsiteX10-387" fmla="*/ 141591 w 1086532"/>
                      <a:gd name="connsiteY10-388" fmla="*/ 665901 h 983506"/>
                      <a:gd name="connsiteX11-389" fmla="*/ 224903 w 1086532"/>
                      <a:gd name="connsiteY11-390" fmla="*/ 963589 h 983506"/>
                      <a:gd name="connsiteX0-391" fmla="*/ 224903 w 1091805"/>
                      <a:gd name="connsiteY0-392" fmla="*/ 963589 h 983506"/>
                      <a:gd name="connsiteX1-393" fmla="*/ 781671 w 1091805"/>
                      <a:gd name="connsiteY1-394" fmla="*/ 867069 h 983506"/>
                      <a:gd name="connsiteX2-395" fmla="*/ 1086471 w 1091805"/>
                      <a:gd name="connsiteY2-396" fmla="*/ 153837 h 983506"/>
                      <a:gd name="connsiteX3-397" fmla="*/ 959977 w 1091805"/>
                      <a:gd name="connsiteY3-398" fmla="*/ 172126 h 983506"/>
                      <a:gd name="connsiteX4-399" fmla="*/ 759319 w 1091805"/>
                      <a:gd name="connsiteY4-400" fmla="*/ 229021 h 983506"/>
                      <a:gd name="connsiteX5-401" fmla="*/ 627239 w 1091805"/>
                      <a:gd name="connsiteY5-402" fmla="*/ 253405 h 983506"/>
                      <a:gd name="connsiteX6-403" fmla="*/ 359015 w 1091805"/>
                      <a:gd name="connsiteY6-404" fmla="*/ 128437 h 983506"/>
                      <a:gd name="connsiteX7-405" fmla="*/ 89267 w 1091805"/>
                      <a:gd name="connsiteY7-406" fmla="*/ 10073 h 983506"/>
                      <a:gd name="connsiteX8-407" fmla="*/ 3923 w 1091805"/>
                      <a:gd name="connsiteY8-408" fmla="*/ 29377 h 983506"/>
                      <a:gd name="connsiteX9-409" fmla="*/ 22718 w 1091805"/>
                      <a:gd name="connsiteY9-410" fmla="*/ 212766 h 983506"/>
                      <a:gd name="connsiteX10-411" fmla="*/ 94347 w 1091805"/>
                      <a:gd name="connsiteY10-412" fmla="*/ 394629 h 983506"/>
                      <a:gd name="connsiteX11-413" fmla="*/ 141591 w 1091805"/>
                      <a:gd name="connsiteY11-414" fmla="*/ 665901 h 983506"/>
                      <a:gd name="connsiteX12" fmla="*/ 224903 w 1091805"/>
                      <a:gd name="connsiteY12" fmla="*/ 963589 h 983506"/>
                      <a:gd name="connsiteX0-415" fmla="*/ 224903 w 1072493"/>
                      <a:gd name="connsiteY0-416" fmla="*/ 963589 h 980863"/>
                      <a:gd name="connsiteX1-417" fmla="*/ 781671 w 1072493"/>
                      <a:gd name="connsiteY1-418" fmla="*/ 867069 h 980863"/>
                      <a:gd name="connsiteX2-419" fmla="*/ 1066151 w 1072493"/>
                      <a:gd name="connsiteY2-420" fmla="*/ 224957 h 980863"/>
                      <a:gd name="connsiteX3-421" fmla="*/ 959977 w 1072493"/>
                      <a:gd name="connsiteY3-422" fmla="*/ 172126 h 980863"/>
                      <a:gd name="connsiteX4-423" fmla="*/ 759319 w 1072493"/>
                      <a:gd name="connsiteY4-424" fmla="*/ 229021 h 980863"/>
                      <a:gd name="connsiteX5-425" fmla="*/ 627239 w 1072493"/>
                      <a:gd name="connsiteY5-426" fmla="*/ 253405 h 980863"/>
                      <a:gd name="connsiteX6-427" fmla="*/ 359015 w 1072493"/>
                      <a:gd name="connsiteY6-428" fmla="*/ 128437 h 980863"/>
                      <a:gd name="connsiteX7-429" fmla="*/ 89267 w 1072493"/>
                      <a:gd name="connsiteY7-430" fmla="*/ 10073 h 980863"/>
                      <a:gd name="connsiteX8-431" fmla="*/ 3923 w 1072493"/>
                      <a:gd name="connsiteY8-432" fmla="*/ 29377 h 980863"/>
                      <a:gd name="connsiteX9-433" fmla="*/ 22718 w 1072493"/>
                      <a:gd name="connsiteY9-434" fmla="*/ 212766 h 980863"/>
                      <a:gd name="connsiteX10-435" fmla="*/ 94347 w 1072493"/>
                      <a:gd name="connsiteY10-436" fmla="*/ 394629 h 980863"/>
                      <a:gd name="connsiteX11-437" fmla="*/ 141591 w 1072493"/>
                      <a:gd name="connsiteY11-438" fmla="*/ 665901 h 980863"/>
                      <a:gd name="connsiteX12-439" fmla="*/ 224903 w 1072493"/>
                      <a:gd name="connsiteY12-440" fmla="*/ 963589 h 980863"/>
                      <a:gd name="connsiteX0-441" fmla="*/ 224903 w 1089373"/>
                      <a:gd name="connsiteY0-442" fmla="*/ 963589 h 979839"/>
                      <a:gd name="connsiteX1-443" fmla="*/ 781671 w 1089373"/>
                      <a:gd name="connsiteY1-444" fmla="*/ 867069 h 979839"/>
                      <a:gd name="connsiteX2-445" fmla="*/ 1083931 w 1089373"/>
                      <a:gd name="connsiteY2-446" fmla="*/ 255437 h 979839"/>
                      <a:gd name="connsiteX3-447" fmla="*/ 959977 w 1089373"/>
                      <a:gd name="connsiteY3-448" fmla="*/ 172126 h 979839"/>
                      <a:gd name="connsiteX4-449" fmla="*/ 759319 w 1089373"/>
                      <a:gd name="connsiteY4-450" fmla="*/ 229021 h 979839"/>
                      <a:gd name="connsiteX5-451" fmla="*/ 627239 w 1089373"/>
                      <a:gd name="connsiteY5-452" fmla="*/ 253405 h 979839"/>
                      <a:gd name="connsiteX6-453" fmla="*/ 359015 w 1089373"/>
                      <a:gd name="connsiteY6-454" fmla="*/ 128437 h 979839"/>
                      <a:gd name="connsiteX7-455" fmla="*/ 89267 w 1089373"/>
                      <a:gd name="connsiteY7-456" fmla="*/ 10073 h 979839"/>
                      <a:gd name="connsiteX8-457" fmla="*/ 3923 w 1089373"/>
                      <a:gd name="connsiteY8-458" fmla="*/ 29377 h 979839"/>
                      <a:gd name="connsiteX9-459" fmla="*/ 22718 w 1089373"/>
                      <a:gd name="connsiteY9-460" fmla="*/ 212766 h 979839"/>
                      <a:gd name="connsiteX10-461" fmla="*/ 94347 w 1089373"/>
                      <a:gd name="connsiteY10-462" fmla="*/ 394629 h 979839"/>
                      <a:gd name="connsiteX11-463" fmla="*/ 141591 w 1089373"/>
                      <a:gd name="connsiteY11-464" fmla="*/ 665901 h 979839"/>
                      <a:gd name="connsiteX12-465" fmla="*/ 224903 w 1089373"/>
                      <a:gd name="connsiteY12-466" fmla="*/ 963589 h 979839"/>
                      <a:gd name="connsiteX0-467" fmla="*/ 224903 w 1089373"/>
                      <a:gd name="connsiteY0-468" fmla="*/ 958547 h 974797"/>
                      <a:gd name="connsiteX1-469" fmla="*/ 781671 w 1089373"/>
                      <a:gd name="connsiteY1-470" fmla="*/ 862027 h 974797"/>
                      <a:gd name="connsiteX2-471" fmla="*/ 1083931 w 1089373"/>
                      <a:gd name="connsiteY2-472" fmla="*/ 250395 h 974797"/>
                      <a:gd name="connsiteX3-473" fmla="*/ 959977 w 1089373"/>
                      <a:gd name="connsiteY3-474" fmla="*/ 167084 h 974797"/>
                      <a:gd name="connsiteX4-475" fmla="*/ 759319 w 1089373"/>
                      <a:gd name="connsiteY4-476" fmla="*/ 223979 h 974797"/>
                      <a:gd name="connsiteX5-477" fmla="*/ 627239 w 1089373"/>
                      <a:gd name="connsiteY5-478" fmla="*/ 248363 h 974797"/>
                      <a:gd name="connsiteX6-479" fmla="*/ 359015 w 1089373"/>
                      <a:gd name="connsiteY6-480" fmla="*/ 123395 h 974797"/>
                      <a:gd name="connsiteX7-481" fmla="*/ 228457 w 1089373"/>
                      <a:gd name="connsiteY7-482" fmla="*/ 52785 h 974797"/>
                      <a:gd name="connsiteX8-483" fmla="*/ 89267 w 1089373"/>
                      <a:gd name="connsiteY8-484" fmla="*/ 5031 h 974797"/>
                      <a:gd name="connsiteX9-485" fmla="*/ 3923 w 1089373"/>
                      <a:gd name="connsiteY9-486" fmla="*/ 24335 h 974797"/>
                      <a:gd name="connsiteX10-487" fmla="*/ 22718 w 1089373"/>
                      <a:gd name="connsiteY10-488" fmla="*/ 207724 h 974797"/>
                      <a:gd name="connsiteX11-489" fmla="*/ 94347 w 1089373"/>
                      <a:gd name="connsiteY11-490" fmla="*/ 389587 h 974797"/>
                      <a:gd name="connsiteX12-491" fmla="*/ 141591 w 1089373"/>
                      <a:gd name="connsiteY12-492" fmla="*/ 660859 h 974797"/>
                      <a:gd name="connsiteX13" fmla="*/ 224903 w 1089373"/>
                      <a:gd name="connsiteY13" fmla="*/ 958547 h 974797"/>
                      <a:gd name="connsiteX0-493" fmla="*/ 223502 w 1087972"/>
                      <a:gd name="connsiteY0-494" fmla="*/ 964056 h 980306"/>
                      <a:gd name="connsiteX1-495" fmla="*/ 780270 w 1087972"/>
                      <a:gd name="connsiteY1-496" fmla="*/ 867536 h 980306"/>
                      <a:gd name="connsiteX2-497" fmla="*/ 1082530 w 1087972"/>
                      <a:gd name="connsiteY2-498" fmla="*/ 255904 h 980306"/>
                      <a:gd name="connsiteX3-499" fmla="*/ 958576 w 1087972"/>
                      <a:gd name="connsiteY3-500" fmla="*/ 172593 h 980306"/>
                      <a:gd name="connsiteX4-501" fmla="*/ 757918 w 1087972"/>
                      <a:gd name="connsiteY4-502" fmla="*/ 229488 h 980306"/>
                      <a:gd name="connsiteX5-503" fmla="*/ 625838 w 1087972"/>
                      <a:gd name="connsiteY5-504" fmla="*/ 253872 h 980306"/>
                      <a:gd name="connsiteX6-505" fmla="*/ 357614 w 1087972"/>
                      <a:gd name="connsiteY6-506" fmla="*/ 128904 h 980306"/>
                      <a:gd name="connsiteX7-507" fmla="*/ 227056 w 1087972"/>
                      <a:gd name="connsiteY7-508" fmla="*/ 58294 h 980306"/>
                      <a:gd name="connsiteX8-509" fmla="*/ 67546 w 1087972"/>
                      <a:gd name="connsiteY8-510" fmla="*/ 2920 h 980306"/>
                      <a:gd name="connsiteX9-511" fmla="*/ 2522 w 1087972"/>
                      <a:gd name="connsiteY9-512" fmla="*/ 29844 h 980306"/>
                      <a:gd name="connsiteX10-513" fmla="*/ 21317 w 1087972"/>
                      <a:gd name="connsiteY10-514" fmla="*/ 213233 h 980306"/>
                      <a:gd name="connsiteX11-515" fmla="*/ 92946 w 1087972"/>
                      <a:gd name="connsiteY11-516" fmla="*/ 395096 h 980306"/>
                      <a:gd name="connsiteX12-517" fmla="*/ 140190 w 1087972"/>
                      <a:gd name="connsiteY12-518" fmla="*/ 666368 h 980306"/>
                      <a:gd name="connsiteX13-519" fmla="*/ 223502 w 1087972"/>
                      <a:gd name="connsiteY13-520" fmla="*/ 964056 h 980306"/>
                      <a:gd name="connsiteX0-521" fmla="*/ 242499 w 1106969"/>
                      <a:gd name="connsiteY0-522" fmla="*/ 961148 h 977398"/>
                      <a:gd name="connsiteX1-523" fmla="*/ 799267 w 1106969"/>
                      <a:gd name="connsiteY1-524" fmla="*/ 864628 h 977398"/>
                      <a:gd name="connsiteX2-525" fmla="*/ 1101527 w 1106969"/>
                      <a:gd name="connsiteY2-526" fmla="*/ 252996 h 977398"/>
                      <a:gd name="connsiteX3-527" fmla="*/ 977573 w 1106969"/>
                      <a:gd name="connsiteY3-528" fmla="*/ 169685 h 977398"/>
                      <a:gd name="connsiteX4-529" fmla="*/ 776915 w 1106969"/>
                      <a:gd name="connsiteY4-530" fmla="*/ 226580 h 977398"/>
                      <a:gd name="connsiteX5-531" fmla="*/ 644835 w 1106969"/>
                      <a:gd name="connsiteY5-532" fmla="*/ 250964 h 977398"/>
                      <a:gd name="connsiteX6-533" fmla="*/ 376611 w 1106969"/>
                      <a:gd name="connsiteY6-534" fmla="*/ 125996 h 977398"/>
                      <a:gd name="connsiteX7-535" fmla="*/ 246053 w 1106969"/>
                      <a:gd name="connsiteY7-536" fmla="*/ 55386 h 977398"/>
                      <a:gd name="connsiteX8-537" fmla="*/ 86543 w 1106969"/>
                      <a:gd name="connsiteY8-538" fmla="*/ 12 h 977398"/>
                      <a:gd name="connsiteX9-539" fmla="*/ 1199 w 1106969"/>
                      <a:gd name="connsiteY9-540" fmla="*/ 59956 h 977398"/>
                      <a:gd name="connsiteX10-541" fmla="*/ 40314 w 1106969"/>
                      <a:gd name="connsiteY10-542" fmla="*/ 210325 h 977398"/>
                      <a:gd name="connsiteX11-543" fmla="*/ 111943 w 1106969"/>
                      <a:gd name="connsiteY11-544" fmla="*/ 392188 h 977398"/>
                      <a:gd name="connsiteX12-545" fmla="*/ 159187 w 1106969"/>
                      <a:gd name="connsiteY12-546" fmla="*/ 663460 h 977398"/>
                      <a:gd name="connsiteX13-547" fmla="*/ 242499 w 1106969"/>
                      <a:gd name="connsiteY13-548" fmla="*/ 961148 h 977398"/>
                      <a:gd name="connsiteX0-549" fmla="*/ 242499 w 1106969"/>
                      <a:gd name="connsiteY0-550" fmla="*/ 961148 h 977398"/>
                      <a:gd name="connsiteX1-551" fmla="*/ 799267 w 1106969"/>
                      <a:gd name="connsiteY1-552" fmla="*/ 864628 h 977398"/>
                      <a:gd name="connsiteX2-553" fmla="*/ 1101527 w 1106969"/>
                      <a:gd name="connsiteY2-554" fmla="*/ 252996 h 977398"/>
                      <a:gd name="connsiteX3-555" fmla="*/ 977573 w 1106969"/>
                      <a:gd name="connsiteY3-556" fmla="*/ 169685 h 977398"/>
                      <a:gd name="connsiteX4-557" fmla="*/ 776915 w 1106969"/>
                      <a:gd name="connsiteY4-558" fmla="*/ 226580 h 977398"/>
                      <a:gd name="connsiteX5-559" fmla="*/ 644835 w 1106969"/>
                      <a:gd name="connsiteY5-560" fmla="*/ 250964 h 977398"/>
                      <a:gd name="connsiteX6-561" fmla="*/ 376611 w 1106969"/>
                      <a:gd name="connsiteY6-562" fmla="*/ 125996 h 977398"/>
                      <a:gd name="connsiteX7-563" fmla="*/ 246053 w 1106969"/>
                      <a:gd name="connsiteY7-564" fmla="*/ 55386 h 977398"/>
                      <a:gd name="connsiteX8-565" fmla="*/ 86543 w 1106969"/>
                      <a:gd name="connsiteY8-566" fmla="*/ 12 h 977398"/>
                      <a:gd name="connsiteX9-567" fmla="*/ 1199 w 1106969"/>
                      <a:gd name="connsiteY9-568" fmla="*/ 59956 h 977398"/>
                      <a:gd name="connsiteX10-569" fmla="*/ 40314 w 1106969"/>
                      <a:gd name="connsiteY10-570" fmla="*/ 210325 h 977398"/>
                      <a:gd name="connsiteX11-571" fmla="*/ 111943 w 1106969"/>
                      <a:gd name="connsiteY11-572" fmla="*/ 392188 h 977398"/>
                      <a:gd name="connsiteX12-573" fmla="*/ 159187 w 1106969"/>
                      <a:gd name="connsiteY12-574" fmla="*/ 663460 h 977398"/>
                      <a:gd name="connsiteX13-575" fmla="*/ 242499 w 1106969"/>
                      <a:gd name="connsiteY13-576" fmla="*/ 961148 h 977398"/>
                      <a:gd name="connsiteX0-577" fmla="*/ 241347 w 1105817"/>
                      <a:gd name="connsiteY0-578" fmla="*/ 972024 h 988274"/>
                      <a:gd name="connsiteX1-579" fmla="*/ 798115 w 1105817"/>
                      <a:gd name="connsiteY1-580" fmla="*/ 875504 h 988274"/>
                      <a:gd name="connsiteX2-581" fmla="*/ 1100375 w 1105817"/>
                      <a:gd name="connsiteY2-582" fmla="*/ 263872 h 988274"/>
                      <a:gd name="connsiteX3-583" fmla="*/ 976421 w 1105817"/>
                      <a:gd name="connsiteY3-584" fmla="*/ 180561 h 988274"/>
                      <a:gd name="connsiteX4-585" fmla="*/ 775763 w 1105817"/>
                      <a:gd name="connsiteY4-586" fmla="*/ 237456 h 988274"/>
                      <a:gd name="connsiteX5-587" fmla="*/ 643683 w 1105817"/>
                      <a:gd name="connsiteY5-588" fmla="*/ 261840 h 988274"/>
                      <a:gd name="connsiteX6-589" fmla="*/ 375459 w 1105817"/>
                      <a:gd name="connsiteY6-590" fmla="*/ 136872 h 988274"/>
                      <a:gd name="connsiteX7-591" fmla="*/ 244901 w 1105817"/>
                      <a:gd name="connsiteY7-592" fmla="*/ 66262 h 988274"/>
                      <a:gd name="connsiteX8-593" fmla="*/ 85391 w 1105817"/>
                      <a:gd name="connsiteY8-594" fmla="*/ 10888 h 988274"/>
                      <a:gd name="connsiteX9-595" fmla="*/ 46781 w 1105817"/>
                      <a:gd name="connsiteY9-596" fmla="*/ 5302 h 988274"/>
                      <a:gd name="connsiteX10-597" fmla="*/ 47 w 1105817"/>
                      <a:gd name="connsiteY10-598" fmla="*/ 70832 h 988274"/>
                      <a:gd name="connsiteX11-599" fmla="*/ 39162 w 1105817"/>
                      <a:gd name="connsiteY11-600" fmla="*/ 221201 h 988274"/>
                      <a:gd name="connsiteX12-601" fmla="*/ 110791 w 1105817"/>
                      <a:gd name="connsiteY12-602" fmla="*/ 403064 h 988274"/>
                      <a:gd name="connsiteX13-603" fmla="*/ 158035 w 1105817"/>
                      <a:gd name="connsiteY13-604" fmla="*/ 674336 h 988274"/>
                      <a:gd name="connsiteX14" fmla="*/ 241347 w 1105817"/>
                      <a:gd name="connsiteY14" fmla="*/ 972024 h 988274"/>
                      <a:gd name="connsiteX0-605" fmla="*/ 241347 w 1105817"/>
                      <a:gd name="connsiteY0-606" fmla="*/ 972024 h 988274"/>
                      <a:gd name="connsiteX1-607" fmla="*/ 798115 w 1105817"/>
                      <a:gd name="connsiteY1-608" fmla="*/ 875504 h 988274"/>
                      <a:gd name="connsiteX2-609" fmla="*/ 1100375 w 1105817"/>
                      <a:gd name="connsiteY2-610" fmla="*/ 263872 h 988274"/>
                      <a:gd name="connsiteX3-611" fmla="*/ 976421 w 1105817"/>
                      <a:gd name="connsiteY3-612" fmla="*/ 180561 h 988274"/>
                      <a:gd name="connsiteX4-613" fmla="*/ 775763 w 1105817"/>
                      <a:gd name="connsiteY4-614" fmla="*/ 237456 h 988274"/>
                      <a:gd name="connsiteX5-615" fmla="*/ 641141 w 1105817"/>
                      <a:gd name="connsiteY5-616" fmla="*/ 261842 h 988274"/>
                      <a:gd name="connsiteX6-617" fmla="*/ 643683 w 1105817"/>
                      <a:gd name="connsiteY6-618" fmla="*/ 261840 h 988274"/>
                      <a:gd name="connsiteX7-619" fmla="*/ 375459 w 1105817"/>
                      <a:gd name="connsiteY7-620" fmla="*/ 136872 h 988274"/>
                      <a:gd name="connsiteX8-621" fmla="*/ 244901 w 1105817"/>
                      <a:gd name="connsiteY8-622" fmla="*/ 66262 h 988274"/>
                      <a:gd name="connsiteX9-623" fmla="*/ 85391 w 1105817"/>
                      <a:gd name="connsiteY9-624" fmla="*/ 10888 h 988274"/>
                      <a:gd name="connsiteX10-625" fmla="*/ 46781 w 1105817"/>
                      <a:gd name="connsiteY10-626" fmla="*/ 5302 h 988274"/>
                      <a:gd name="connsiteX11-627" fmla="*/ 47 w 1105817"/>
                      <a:gd name="connsiteY11-628" fmla="*/ 70832 h 988274"/>
                      <a:gd name="connsiteX12-629" fmla="*/ 39162 w 1105817"/>
                      <a:gd name="connsiteY12-630" fmla="*/ 221201 h 988274"/>
                      <a:gd name="connsiteX13-631" fmla="*/ 110791 w 1105817"/>
                      <a:gd name="connsiteY13-632" fmla="*/ 403064 h 988274"/>
                      <a:gd name="connsiteX14-633" fmla="*/ 158035 w 1105817"/>
                      <a:gd name="connsiteY14-634" fmla="*/ 674336 h 988274"/>
                      <a:gd name="connsiteX15" fmla="*/ 241347 w 1105817"/>
                      <a:gd name="connsiteY15" fmla="*/ 972024 h 988274"/>
                      <a:gd name="connsiteX0-635" fmla="*/ 241347 w 1105817"/>
                      <a:gd name="connsiteY0-636" fmla="*/ 970651 h 986901"/>
                      <a:gd name="connsiteX1-637" fmla="*/ 798115 w 1105817"/>
                      <a:gd name="connsiteY1-638" fmla="*/ 874131 h 986901"/>
                      <a:gd name="connsiteX2-639" fmla="*/ 1100375 w 1105817"/>
                      <a:gd name="connsiteY2-640" fmla="*/ 262499 h 986901"/>
                      <a:gd name="connsiteX3-641" fmla="*/ 976421 w 1105817"/>
                      <a:gd name="connsiteY3-642" fmla="*/ 179188 h 986901"/>
                      <a:gd name="connsiteX4-643" fmla="*/ 775763 w 1105817"/>
                      <a:gd name="connsiteY4-644" fmla="*/ 236083 h 986901"/>
                      <a:gd name="connsiteX5-645" fmla="*/ 641141 w 1105817"/>
                      <a:gd name="connsiteY5-646" fmla="*/ 260469 h 986901"/>
                      <a:gd name="connsiteX6-647" fmla="*/ 643683 w 1105817"/>
                      <a:gd name="connsiteY6-648" fmla="*/ 260467 h 986901"/>
                      <a:gd name="connsiteX7-649" fmla="*/ 375459 w 1105817"/>
                      <a:gd name="connsiteY7-650" fmla="*/ 135499 h 986901"/>
                      <a:gd name="connsiteX8-651" fmla="*/ 244901 w 1105817"/>
                      <a:gd name="connsiteY8-652" fmla="*/ 64889 h 986901"/>
                      <a:gd name="connsiteX9-653" fmla="*/ 145841 w 1105817"/>
                      <a:gd name="connsiteY9-654" fmla="*/ 26789 h 986901"/>
                      <a:gd name="connsiteX10-655" fmla="*/ 85391 w 1105817"/>
                      <a:gd name="connsiteY10-656" fmla="*/ 9515 h 986901"/>
                      <a:gd name="connsiteX11-657" fmla="*/ 46781 w 1105817"/>
                      <a:gd name="connsiteY11-658" fmla="*/ 3929 h 986901"/>
                      <a:gd name="connsiteX12-659" fmla="*/ 47 w 1105817"/>
                      <a:gd name="connsiteY12-660" fmla="*/ 69459 h 986901"/>
                      <a:gd name="connsiteX13-661" fmla="*/ 39162 w 1105817"/>
                      <a:gd name="connsiteY13-662" fmla="*/ 219828 h 986901"/>
                      <a:gd name="connsiteX14-663" fmla="*/ 110791 w 1105817"/>
                      <a:gd name="connsiteY14-664" fmla="*/ 401691 h 986901"/>
                      <a:gd name="connsiteX15-665" fmla="*/ 158035 w 1105817"/>
                      <a:gd name="connsiteY15-666" fmla="*/ 672963 h 986901"/>
                      <a:gd name="connsiteX16" fmla="*/ 241347 w 1105817"/>
                      <a:gd name="connsiteY16" fmla="*/ 970651 h 986901"/>
                      <a:gd name="connsiteX0-667" fmla="*/ 241347 w 1108377"/>
                      <a:gd name="connsiteY0-668" fmla="*/ 970651 h 986901"/>
                      <a:gd name="connsiteX1-669" fmla="*/ 798115 w 1108377"/>
                      <a:gd name="connsiteY1-670" fmla="*/ 874131 h 986901"/>
                      <a:gd name="connsiteX2-671" fmla="*/ 1100375 w 1108377"/>
                      <a:gd name="connsiteY2-672" fmla="*/ 262499 h 986901"/>
                      <a:gd name="connsiteX3-673" fmla="*/ 1017159 w 1108377"/>
                      <a:gd name="connsiteY3-674" fmla="*/ 166087 h 986901"/>
                      <a:gd name="connsiteX4-675" fmla="*/ 976421 w 1108377"/>
                      <a:gd name="connsiteY4-676" fmla="*/ 179188 h 986901"/>
                      <a:gd name="connsiteX5-677" fmla="*/ 775763 w 1108377"/>
                      <a:gd name="connsiteY5-678" fmla="*/ 236083 h 986901"/>
                      <a:gd name="connsiteX6-679" fmla="*/ 641141 w 1108377"/>
                      <a:gd name="connsiteY6-680" fmla="*/ 260469 h 986901"/>
                      <a:gd name="connsiteX7-681" fmla="*/ 643683 w 1108377"/>
                      <a:gd name="connsiteY7-682" fmla="*/ 260467 h 986901"/>
                      <a:gd name="connsiteX8-683" fmla="*/ 375459 w 1108377"/>
                      <a:gd name="connsiteY8-684" fmla="*/ 135499 h 986901"/>
                      <a:gd name="connsiteX9-685" fmla="*/ 244901 w 1108377"/>
                      <a:gd name="connsiteY9-686" fmla="*/ 64889 h 986901"/>
                      <a:gd name="connsiteX10-687" fmla="*/ 145841 w 1108377"/>
                      <a:gd name="connsiteY10-688" fmla="*/ 26789 h 986901"/>
                      <a:gd name="connsiteX11-689" fmla="*/ 85391 w 1108377"/>
                      <a:gd name="connsiteY11-690" fmla="*/ 9515 h 986901"/>
                      <a:gd name="connsiteX12-691" fmla="*/ 46781 w 1108377"/>
                      <a:gd name="connsiteY12-692" fmla="*/ 3929 h 986901"/>
                      <a:gd name="connsiteX13-693" fmla="*/ 47 w 1108377"/>
                      <a:gd name="connsiteY13-694" fmla="*/ 69459 h 986901"/>
                      <a:gd name="connsiteX14-695" fmla="*/ 39162 w 1108377"/>
                      <a:gd name="connsiteY14-696" fmla="*/ 219828 h 986901"/>
                      <a:gd name="connsiteX15-697" fmla="*/ 110791 w 1108377"/>
                      <a:gd name="connsiteY15-698" fmla="*/ 401691 h 986901"/>
                      <a:gd name="connsiteX16-699" fmla="*/ 158035 w 1108377"/>
                      <a:gd name="connsiteY16-700" fmla="*/ 672963 h 986901"/>
                      <a:gd name="connsiteX17" fmla="*/ 241347 w 1108377"/>
                      <a:gd name="connsiteY17" fmla="*/ 970651 h 986901"/>
                      <a:gd name="connsiteX0-701" fmla="*/ 241347 w 1108377"/>
                      <a:gd name="connsiteY0-702" fmla="*/ 970651 h 986901"/>
                      <a:gd name="connsiteX1-703" fmla="*/ 798115 w 1108377"/>
                      <a:gd name="connsiteY1-704" fmla="*/ 874131 h 986901"/>
                      <a:gd name="connsiteX2-705" fmla="*/ 1100375 w 1108377"/>
                      <a:gd name="connsiteY2-706" fmla="*/ 262499 h 986901"/>
                      <a:gd name="connsiteX3-707" fmla="*/ 1017159 w 1108377"/>
                      <a:gd name="connsiteY3-708" fmla="*/ 166087 h 986901"/>
                      <a:gd name="connsiteX4-709" fmla="*/ 976421 w 1108377"/>
                      <a:gd name="connsiteY4-710" fmla="*/ 179188 h 986901"/>
                      <a:gd name="connsiteX5-711" fmla="*/ 836616 w 1108377"/>
                      <a:gd name="connsiteY5-712" fmla="*/ 187187 h 986901"/>
                      <a:gd name="connsiteX6-713" fmla="*/ 775763 w 1108377"/>
                      <a:gd name="connsiteY6-714" fmla="*/ 236083 h 986901"/>
                      <a:gd name="connsiteX7-715" fmla="*/ 641141 w 1108377"/>
                      <a:gd name="connsiteY7-716" fmla="*/ 260469 h 986901"/>
                      <a:gd name="connsiteX8-717" fmla="*/ 643683 w 1108377"/>
                      <a:gd name="connsiteY8-718" fmla="*/ 260467 h 986901"/>
                      <a:gd name="connsiteX9-719" fmla="*/ 375459 w 1108377"/>
                      <a:gd name="connsiteY9-720" fmla="*/ 135499 h 986901"/>
                      <a:gd name="connsiteX10-721" fmla="*/ 244901 w 1108377"/>
                      <a:gd name="connsiteY10-722" fmla="*/ 64889 h 986901"/>
                      <a:gd name="connsiteX11-723" fmla="*/ 145841 w 1108377"/>
                      <a:gd name="connsiteY11-724" fmla="*/ 26789 h 986901"/>
                      <a:gd name="connsiteX12-725" fmla="*/ 85391 w 1108377"/>
                      <a:gd name="connsiteY12-726" fmla="*/ 9515 h 986901"/>
                      <a:gd name="connsiteX13-727" fmla="*/ 46781 w 1108377"/>
                      <a:gd name="connsiteY13-728" fmla="*/ 3929 h 986901"/>
                      <a:gd name="connsiteX14-729" fmla="*/ 47 w 1108377"/>
                      <a:gd name="connsiteY14-730" fmla="*/ 69459 h 986901"/>
                      <a:gd name="connsiteX15-731" fmla="*/ 39162 w 1108377"/>
                      <a:gd name="connsiteY15-732" fmla="*/ 219828 h 986901"/>
                      <a:gd name="connsiteX16-733" fmla="*/ 110791 w 1108377"/>
                      <a:gd name="connsiteY16-734" fmla="*/ 401691 h 986901"/>
                      <a:gd name="connsiteX17-735" fmla="*/ 158035 w 1108377"/>
                      <a:gd name="connsiteY17-736" fmla="*/ 672963 h 986901"/>
                      <a:gd name="connsiteX18" fmla="*/ 241347 w 1108377"/>
                      <a:gd name="connsiteY18" fmla="*/ 970651 h 986901"/>
                      <a:gd name="connsiteX0-737" fmla="*/ 241347 w 1108377"/>
                      <a:gd name="connsiteY0-738" fmla="*/ 970651 h 986901"/>
                      <a:gd name="connsiteX1-739" fmla="*/ 798115 w 1108377"/>
                      <a:gd name="connsiteY1-740" fmla="*/ 874131 h 986901"/>
                      <a:gd name="connsiteX2-741" fmla="*/ 1100375 w 1108377"/>
                      <a:gd name="connsiteY2-742" fmla="*/ 262499 h 986901"/>
                      <a:gd name="connsiteX3-743" fmla="*/ 1017159 w 1108377"/>
                      <a:gd name="connsiteY3-744" fmla="*/ 166087 h 986901"/>
                      <a:gd name="connsiteX4-745" fmla="*/ 976421 w 1108377"/>
                      <a:gd name="connsiteY4-746" fmla="*/ 179188 h 986901"/>
                      <a:gd name="connsiteX5-747" fmla="*/ 836616 w 1108377"/>
                      <a:gd name="connsiteY5-748" fmla="*/ 187187 h 986901"/>
                      <a:gd name="connsiteX6-749" fmla="*/ 751720 w 1108377"/>
                      <a:gd name="connsiteY6-750" fmla="*/ 219840 h 986901"/>
                      <a:gd name="connsiteX7-751" fmla="*/ 641141 w 1108377"/>
                      <a:gd name="connsiteY7-752" fmla="*/ 260469 h 986901"/>
                      <a:gd name="connsiteX8-753" fmla="*/ 643683 w 1108377"/>
                      <a:gd name="connsiteY8-754" fmla="*/ 260467 h 986901"/>
                      <a:gd name="connsiteX9-755" fmla="*/ 375459 w 1108377"/>
                      <a:gd name="connsiteY9-756" fmla="*/ 135499 h 986901"/>
                      <a:gd name="connsiteX10-757" fmla="*/ 244901 w 1108377"/>
                      <a:gd name="connsiteY10-758" fmla="*/ 64889 h 986901"/>
                      <a:gd name="connsiteX11-759" fmla="*/ 145841 w 1108377"/>
                      <a:gd name="connsiteY11-760" fmla="*/ 26789 h 986901"/>
                      <a:gd name="connsiteX12-761" fmla="*/ 85391 w 1108377"/>
                      <a:gd name="connsiteY12-762" fmla="*/ 9515 h 986901"/>
                      <a:gd name="connsiteX13-763" fmla="*/ 46781 w 1108377"/>
                      <a:gd name="connsiteY13-764" fmla="*/ 3929 h 986901"/>
                      <a:gd name="connsiteX14-765" fmla="*/ 47 w 1108377"/>
                      <a:gd name="connsiteY14-766" fmla="*/ 69459 h 986901"/>
                      <a:gd name="connsiteX15-767" fmla="*/ 39162 w 1108377"/>
                      <a:gd name="connsiteY15-768" fmla="*/ 219828 h 986901"/>
                      <a:gd name="connsiteX16-769" fmla="*/ 110791 w 1108377"/>
                      <a:gd name="connsiteY16-770" fmla="*/ 401691 h 986901"/>
                      <a:gd name="connsiteX17-771" fmla="*/ 158035 w 1108377"/>
                      <a:gd name="connsiteY17-772" fmla="*/ 672963 h 986901"/>
                      <a:gd name="connsiteX18-773" fmla="*/ 241347 w 1108377"/>
                      <a:gd name="connsiteY18-774" fmla="*/ 970651 h 986901"/>
                      <a:gd name="connsiteX0-775" fmla="*/ 241347 w 1108377"/>
                      <a:gd name="connsiteY0-776" fmla="*/ 970651 h 986901"/>
                      <a:gd name="connsiteX1-777" fmla="*/ 798115 w 1108377"/>
                      <a:gd name="connsiteY1-778" fmla="*/ 874131 h 986901"/>
                      <a:gd name="connsiteX2-779" fmla="*/ 1100375 w 1108377"/>
                      <a:gd name="connsiteY2-780" fmla="*/ 262499 h 986901"/>
                      <a:gd name="connsiteX3-781" fmla="*/ 1017159 w 1108377"/>
                      <a:gd name="connsiteY3-782" fmla="*/ 166087 h 986901"/>
                      <a:gd name="connsiteX4-783" fmla="*/ 942907 w 1108377"/>
                      <a:gd name="connsiteY4-784" fmla="*/ 171509 h 986901"/>
                      <a:gd name="connsiteX5-785" fmla="*/ 836616 w 1108377"/>
                      <a:gd name="connsiteY5-786" fmla="*/ 187187 h 986901"/>
                      <a:gd name="connsiteX6-787" fmla="*/ 751720 w 1108377"/>
                      <a:gd name="connsiteY6-788" fmla="*/ 219840 h 986901"/>
                      <a:gd name="connsiteX7-789" fmla="*/ 641141 w 1108377"/>
                      <a:gd name="connsiteY7-790" fmla="*/ 260469 h 986901"/>
                      <a:gd name="connsiteX8-791" fmla="*/ 643683 w 1108377"/>
                      <a:gd name="connsiteY8-792" fmla="*/ 260467 h 986901"/>
                      <a:gd name="connsiteX9-793" fmla="*/ 375459 w 1108377"/>
                      <a:gd name="connsiteY9-794" fmla="*/ 135499 h 986901"/>
                      <a:gd name="connsiteX10-795" fmla="*/ 244901 w 1108377"/>
                      <a:gd name="connsiteY10-796" fmla="*/ 64889 h 986901"/>
                      <a:gd name="connsiteX11-797" fmla="*/ 145841 w 1108377"/>
                      <a:gd name="connsiteY11-798" fmla="*/ 26789 h 986901"/>
                      <a:gd name="connsiteX12-799" fmla="*/ 85391 w 1108377"/>
                      <a:gd name="connsiteY12-800" fmla="*/ 9515 h 986901"/>
                      <a:gd name="connsiteX13-801" fmla="*/ 46781 w 1108377"/>
                      <a:gd name="connsiteY13-802" fmla="*/ 3929 h 986901"/>
                      <a:gd name="connsiteX14-803" fmla="*/ 47 w 1108377"/>
                      <a:gd name="connsiteY14-804" fmla="*/ 69459 h 986901"/>
                      <a:gd name="connsiteX15-805" fmla="*/ 39162 w 1108377"/>
                      <a:gd name="connsiteY15-806" fmla="*/ 219828 h 986901"/>
                      <a:gd name="connsiteX16-807" fmla="*/ 110791 w 1108377"/>
                      <a:gd name="connsiteY16-808" fmla="*/ 401691 h 986901"/>
                      <a:gd name="connsiteX17-809" fmla="*/ 158035 w 1108377"/>
                      <a:gd name="connsiteY17-810" fmla="*/ 672963 h 986901"/>
                      <a:gd name="connsiteX18-811" fmla="*/ 241347 w 1108377"/>
                      <a:gd name="connsiteY18-812" fmla="*/ 970651 h 986901"/>
                      <a:gd name="connsiteX0-813" fmla="*/ 241347 w 1117962"/>
                      <a:gd name="connsiteY0-814" fmla="*/ 970651 h 986901"/>
                      <a:gd name="connsiteX1-815" fmla="*/ 798115 w 1117962"/>
                      <a:gd name="connsiteY1-816" fmla="*/ 874131 h 986901"/>
                      <a:gd name="connsiteX2-817" fmla="*/ 1100375 w 1117962"/>
                      <a:gd name="connsiteY2-818" fmla="*/ 262499 h 986901"/>
                      <a:gd name="connsiteX3-819" fmla="*/ 1074983 w 1117962"/>
                      <a:gd name="connsiteY3-820" fmla="*/ 191251 h 986901"/>
                      <a:gd name="connsiteX4-821" fmla="*/ 1017159 w 1117962"/>
                      <a:gd name="connsiteY4-822" fmla="*/ 166087 h 986901"/>
                      <a:gd name="connsiteX5-823" fmla="*/ 942907 w 1117962"/>
                      <a:gd name="connsiteY5-824" fmla="*/ 171509 h 986901"/>
                      <a:gd name="connsiteX6-825" fmla="*/ 836616 w 1117962"/>
                      <a:gd name="connsiteY6-826" fmla="*/ 187187 h 986901"/>
                      <a:gd name="connsiteX7-827" fmla="*/ 751720 w 1117962"/>
                      <a:gd name="connsiteY7-828" fmla="*/ 219840 h 986901"/>
                      <a:gd name="connsiteX8-829" fmla="*/ 641141 w 1117962"/>
                      <a:gd name="connsiteY8-830" fmla="*/ 260469 h 986901"/>
                      <a:gd name="connsiteX9-831" fmla="*/ 643683 w 1117962"/>
                      <a:gd name="connsiteY9-832" fmla="*/ 260467 h 986901"/>
                      <a:gd name="connsiteX10-833" fmla="*/ 375459 w 1117962"/>
                      <a:gd name="connsiteY10-834" fmla="*/ 135499 h 986901"/>
                      <a:gd name="connsiteX11-835" fmla="*/ 244901 w 1117962"/>
                      <a:gd name="connsiteY11-836" fmla="*/ 64889 h 986901"/>
                      <a:gd name="connsiteX12-837" fmla="*/ 145841 w 1117962"/>
                      <a:gd name="connsiteY12-838" fmla="*/ 26789 h 986901"/>
                      <a:gd name="connsiteX13-839" fmla="*/ 85391 w 1117962"/>
                      <a:gd name="connsiteY13-840" fmla="*/ 9515 h 986901"/>
                      <a:gd name="connsiteX14-841" fmla="*/ 46781 w 1117962"/>
                      <a:gd name="connsiteY14-842" fmla="*/ 3929 h 986901"/>
                      <a:gd name="connsiteX15-843" fmla="*/ 47 w 1117962"/>
                      <a:gd name="connsiteY15-844" fmla="*/ 69459 h 986901"/>
                      <a:gd name="connsiteX16-845" fmla="*/ 39162 w 1117962"/>
                      <a:gd name="connsiteY16-846" fmla="*/ 219828 h 986901"/>
                      <a:gd name="connsiteX17-847" fmla="*/ 110791 w 1117962"/>
                      <a:gd name="connsiteY17-848" fmla="*/ 401691 h 986901"/>
                      <a:gd name="connsiteX18-849" fmla="*/ 158035 w 1117962"/>
                      <a:gd name="connsiteY18-850" fmla="*/ 672963 h 986901"/>
                      <a:gd name="connsiteX19" fmla="*/ 241347 w 1117962"/>
                      <a:gd name="connsiteY19" fmla="*/ 970651 h 986901"/>
                      <a:gd name="connsiteX0-851" fmla="*/ 241347 w 1084716"/>
                      <a:gd name="connsiteY0-852" fmla="*/ 970651 h 984679"/>
                      <a:gd name="connsiteX1-853" fmla="*/ 798115 w 1084716"/>
                      <a:gd name="connsiteY1-854" fmla="*/ 874131 h 984679"/>
                      <a:gd name="connsiteX2-855" fmla="*/ 1047858 w 1084716"/>
                      <a:gd name="connsiteY2-856" fmla="*/ 336927 h 984679"/>
                      <a:gd name="connsiteX3-857" fmla="*/ 1074983 w 1084716"/>
                      <a:gd name="connsiteY3-858" fmla="*/ 191251 h 984679"/>
                      <a:gd name="connsiteX4-859" fmla="*/ 1017159 w 1084716"/>
                      <a:gd name="connsiteY4-860" fmla="*/ 166087 h 984679"/>
                      <a:gd name="connsiteX5-861" fmla="*/ 942907 w 1084716"/>
                      <a:gd name="connsiteY5-862" fmla="*/ 171509 h 984679"/>
                      <a:gd name="connsiteX6-863" fmla="*/ 836616 w 1084716"/>
                      <a:gd name="connsiteY6-864" fmla="*/ 187187 h 984679"/>
                      <a:gd name="connsiteX7-865" fmla="*/ 751720 w 1084716"/>
                      <a:gd name="connsiteY7-866" fmla="*/ 219840 h 984679"/>
                      <a:gd name="connsiteX8-867" fmla="*/ 641141 w 1084716"/>
                      <a:gd name="connsiteY8-868" fmla="*/ 260469 h 984679"/>
                      <a:gd name="connsiteX9-869" fmla="*/ 643683 w 1084716"/>
                      <a:gd name="connsiteY9-870" fmla="*/ 260467 h 984679"/>
                      <a:gd name="connsiteX10-871" fmla="*/ 375459 w 1084716"/>
                      <a:gd name="connsiteY10-872" fmla="*/ 135499 h 984679"/>
                      <a:gd name="connsiteX11-873" fmla="*/ 244901 w 1084716"/>
                      <a:gd name="connsiteY11-874" fmla="*/ 64889 h 984679"/>
                      <a:gd name="connsiteX12-875" fmla="*/ 145841 w 1084716"/>
                      <a:gd name="connsiteY12-876" fmla="*/ 26789 h 984679"/>
                      <a:gd name="connsiteX13-877" fmla="*/ 85391 w 1084716"/>
                      <a:gd name="connsiteY13-878" fmla="*/ 9515 h 984679"/>
                      <a:gd name="connsiteX14-879" fmla="*/ 46781 w 1084716"/>
                      <a:gd name="connsiteY14-880" fmla="*/ 3929 h 984679"/>
                      <a:gd name="connsiteX15-881" fmla="*/ 47 w 1084716"/>
                      <a:gd name="connsiteY15-882" fmla="*/ 69459 h 984679"/>
                      <a:gd name="connsiteX16-883" fmla="*/ 39162 w 1084716"/>
                      <a:gd name="connsiteY16-884" fmla="*/ 219828 h 984679"/>
                      <a:gd name="connsiteX17-885" fmla="*/ 110791 w 1084716"/>
                      <a:gd name="connsiteY17-886" fmla="*/ 401691 h 984679"/>
                      <a:gd name="connsiteX18-887" fmla="*/ 158035 w 1084716"/>
                      <a:gd name="connsiteY18-888" fmla="*/ 672963 h 984679"/>
                      <a:gd name="connsiteX19-889" fmla="*/ 241347 w 1084716"/>
                      <a:gd name="connsiteY19-890" fmla="*/ 970651 h 984679"/>
                      <a:gd name="connsiteX0-891" fmla="*/ 241347 w 1084716"/>
                      <a:gd name="connsiteY0-892" fmla="*/ 970651 h 984679"/>
                      <a:gd name="connsiteX1-893" fmla="*/ 798115 w 1084716"/>
                      <a:gd name="connsiteY1-894" fmla="*/ 874131 h 984679"/>
                      <a:gd name="connsiteX2-895" fmla="*/ 1047858 w 1084716"/>
                      <a:gd name="connsiteY2-896" fmla="*/ 336927 h 984679"/>
                      <a:gd name="connsiteX3-897" fmla="*/ 1074983 w 1084716"/>
                      <a:gd name="connsiteY3-898" fmla="*/ 191251 h 984679"/>
                      <a:gd name="connsiteX4-899" fmla="*/ 1017159 w 1084716"/>
                      <a:gd name="connsiteY4-900" fmla="*/ 166087 h 984679"/>
                      <a:gd name="connsiteX5-901" fmla="*/ 942907 w 1084716"/>
                      <a:gd name="connsiteY5-902" fmla="*/ 171509 h 984679"/>
                      <a:gd name="connsiteX6-903" fmla="*/ 836616 w 1084716"/>
                      <a:gd name="connsiteY6-904" fmla="*/ 187187 h 984679"/>
                      <a:gd name="connsiteX7-905" fmla="*/ 751720 w 1084716"/>
                      <a:gd name="connsiteY7-906" fmla="*/ 219840 h 984679"/>
                      <a:gd name="connsiteX8-907" fmla="*/ 641141 w 1084716"/>
                      <a:gd name="connsiteY8-908" fmla="*/ 260469 h 984679"/>
                      <a:gd name="connsiteX9-909" fmla="*/ 643683 w 1084716"/>
                      <a:gd name="connsiteY9-910" fmla="*/ 260467 h 984679"/>
                      <a:gd name="connsiteX10-911" fmla="*/ 359504 w 1084716"/>
                      <a:gd name="connsiteY10-912" fmla="*/ 191369 h 984679"/>
                      <a:gd name="connsiteX11-913" fmla="*/ 244901 w 1084716"/>
                      <a:gd name="connsiteY11-914" fmla="*/ 64889 h 984679"/>
                      <a:gd name="connsiteX12-915" fmla="*/ 145841 w 1084716"/>
                      <a:gd name="connsiteY12-916" fmla="*/ 26789 h 984679"/>
                      <a:gd name="connsiteX13-917" fmla="*/ 85391 w 1084716"/>
                      <a:gd name="connsiteY13-918" fmla="*/ 9515 h 984679"/>
                      <a:gd name="connsiteX14-919" fmla="*/ 46781 w 1084716"/>
                      <a:gd name="connsiteY14-920" fmla="*/ 3929 h 984679"/>
                      <a:gd name="connsiteX15-921" fmla="*/ 47 w 1084716"/>
                      <a:gd name="connsiteY15-922" fmla="*/ 69459 h 984679"/>
                      <a:gd name="connsiteX16-923" fmla="*/ 39162 w 1084716"/>
                      <a:gd name="connsiteY16-924" fmla="*/ 219828 h 984679"/>
                      <a:gd name="connsiteX17-925" fmla="*/ 110791 w 1084716"/>
                      <a:gd name="connsiteY17-926" fmla="*/ 401691 h 984679"/>
                      <a:gd name="connsiteX18-927" fmla="*/ 158035 w 1084716"/>
                      <a:gd name="connsiteY18-928" fmla="*/ 672963 h 984679"/>
                      <a:gd name="connsiteX19-929" fmla="*/ 241347 w 1084716"/>
                      <a:gd name="connsiteY19-930" fmla="*/ 970651 h 984679"/>
                      <a:gd name="connsiteX0-931" fmla="*/ 241347 w 1084716"/>
                      <a:gd name="connsiteY0-932" fmla="*/ 970651 h 984679"/>
                      <a:gd name="connsiteX1-933" fmla="*/ 798115 w 1084716"/>
                      <a:gd name="connsiteY1-934" fmla="*/ 874131 h 984679"/>
                      <a:gd name="connsiteX2-935" fmla="*/ 1047858 w 1084716"/>
                      <a:gd name="connsiteY2-936" fmla="*/ 336927 h 984679"/>
                      <a:gd name="connsiteX3-937" fmla="*/ 1074983 w 1084716"/>
                      <a:gd name="connsiteY3-938" fmla="*/ 191251 h 984679"/>
                      <a:gd name="connsiteX4-939" fmla="*/ 1017159 w 1084716"/>
                      <a:gd name="connsiteY4-940" fmla="*/ 166087 h 984679"/>
                      <a:gd name="connsiteX5-941" fmla="*/ 942907 w 1084716"/>
                      <a:gd name="connsiteY5-942" fmla="*/ 171509 h 984679"/>
                      <a:gd name="connsiteX6-943" fmla="*/ 836616 w 1084716"/>
                      <a:gd name="connsiteY6-944" fmla="*/ 187187 h 984679"/>
                      <a:gd name="connsiteX7-945" fmla="*/ 751720 w 1084716"/>
                      <a:gd name="connsiteY7-946" fmla="*/ 219840 h 984679"/>
                      <a:gd name="connsiteX8-947" fmla="*/ 641141 w 1084716"/>
                      <a:gd name="connsiteY8-948" fmla="*/ 260469 h 984679"/>
                      <a:gd name="connsiteX9-949" fmla="*/ 542086 w 1084716"/>
                      <a:gd name="connsiteY9-950" fmla="*/ 289495 h 984679"/>
                      <a:gd name="connsiteX10-951" fmla="*/ 359504 w 1084716"/>
                      <a:gd name="connsiteY10-952" fmla="*/ 191369 h 984679"/>
                      <a:gd name="connsiteX11-953" fmla="*/ 244901 w 1084716"/>
                      <a:gd name="connsiteY11-954" fmla="*/ 64889 h 984679"/>
                      <a:gd name="connsiteX12-955" fmla="*/ 145841 w 1084716"/>
                      <a:gd name="connsiteY12-956" fmla="*/ 26789 h 984679"/>
                      <a:gd name="connsiteX13-957" fmla="*/ 85391 w 1084716"/>
                      <a:gd name="connsiteY13-958" fmla="*/ 9515 h 984679"/>
                      <a:gd name="connsiteX14-959" fmla="*/ 46781 w 1084716"/>
                      <a:gd name="connsiteY14-960" fmla="*/ 3929 h 984679"/>
                      <a:gd name="connsiteX15-961" fmla="*/ 47 w 1084716"/>
                      <a:gd name="connsiteY15-962" fmla="*/ 69459 h 984679"/>
                      <a:gd name="connsiteX16-963" fmla="*/ 39162 w 1084716"/>
                      <a:gd name="connsiteY16-964" fmla="*/ 219828 h 984679"/>
                      <a:gd name="connsiteX17-965" fmla="*/ 110791 w 1084716"/>
                      <a:gd name="connsiteY17-966" fmla="*/ 401691 h 984679"/>
                      <a:gd name="connsiteX18-967" fmla="*/ 158035 w 1084716"/>
                      <a:gd name="connsiteY18-968" fmla="*/ 672963 h 984679"/>
                      <a:gd name="connsiteX19-969" fmla="*/ 241347 w 1084716"/>
                      <a:gd name="connsiteY19-970" fmla="*/ 970651 h 984679"/>
                      <a:gd name="connsiteX0-971" fmla="*/ 241347 w 1084716"/>
                      <a:gd name="connsiteY0-972" fmla="*/ 970651 h 984679"/>
                      <a:gd name="connsiteX1-973" fmla="*/ 798115 w 1084716"/>
                      <a:gd name="connsiteY1-974" fmla="*/ 874131 h 984679"/>
                      <a:gd name="connsiteX2-975" fmla="*/ 1047858 w 1084716"/>
                      <a:gd name="connsiteY2-976" fmla="*/ 336927 h 984679"/>
                      <a:gd name="connsiteX3-977" fmla="*/ 1074983 w 1084716"/>
                      <a:gd name="connsiteY3-978" fmla="*/ 191251 h 984679"/>
                      <a:gd name="connsiteX4-979" fmla="*/ 1017159 w 1084716"/>
                      <a:gd name="connsiteY4-980" fmla="*/ 166087 h 984679"/>
                      <a:gd name="connsiteX5-981" fmla="*/ 942907 w 1084716"/>
                      <a:gd name="connsiteY5-982" fmla="*/ 171509 h 984679"/>
                      <a:gd name="connsiteX6-983" fmla="*/ 836616 w 1084716"/>
                      <a:gd name="connsiteY6-984" fmla="*/ 187187 h 984679"/>
                      <a:gd name="connsiteX7-985" fmla="*/ 751720 w 1084716"/>
                      <a:gd name="connsiteY7-986" fmla="*/ 219840 h 984679"/>
                      <a:gd name="connsiteX8-987" fmla="*/ 641141 w 1084716"/>
                      <a:gd name="connsiteY8-988" fmla="*/ 260469 h 984679"/>
                      <a:gd name="connsiteX9-989" fmla="*/ 542086 w 1084716"/>
                      <a:gd name="connsiteY9-990" fmla="*/ 289495 h 984679"/>
                      <a:gd name="connsiteX10-991" fmla="*/ 328575 w 1084716"/>
                      <a:gd name="connsiteY10-992" fmla="*/ 217267 h 984679"/>
                      <a:gd name="connsiteX11-993" fmla="*/ 244901 w 1084716"/>
                      <a:gd name="connsiteY11-994" fmla="*/ 64889 h 984679"/>
                      <a:gd name="connsiteX12-995" fmla="*/ 145841 w 1084716"/>
                      <a:gd name="connsiteY12-996" fmla="*/ 26789 h 984679"/>
                      <a:gd name="connsiteX13-997" fmla="*/ 85391 w 1084716"/>
                      <a:gd name="connsiteY13-998" fmla="*/ 9515 h 984679"/>
                      <a:gd name="connsiteX14-999" fmla="*/ 46781 w 1084716"/>
                      <a:gd name="connsiteY14-1000" fmla="*/ 3929 h 984679"/>
                      <a:gd name="connsiteX15-1001" fmla="*/ 47 w 1084716"/>
                      <a:gd name="connsiteY15-1002" fmla="*/ 69459 h 984679"/>
                      <a:gd name="connsiteX16-1003" fmla="*/ 39162 w 1084716"/>
                      <a:gd name="connsiteY16-1004" fmla="*/ 219828 h 984679"/>
                      <a:gd name="connsiteX17-1005" fmla="*/ 110791 w 1084716"/>
                      <a:gd name="connsiteY17-1006" fmla="*/ 401691 h 984679"/>
                      <a:gd name="connsiteX18-1007" fmla="*/ 158035 w 1084716"/>
                      <a:gd name="connsiteY18-1008" fmla="*/ 672963 h 984679"/>
                      <a:gd name="connsiteX19-1009" fmla="*/ 241347 w 1084716"/>
                      <a:gd name="connsiteY19-1010" fmla="*/ 970651 h 984679"/>
                      <a:gd name="connsiteX0-1011" fmla="*/ 241347 w 1084716"/>
                      <a:gd name="connsiteY0-1012" fmla="*/ 970651 h 984679"/>
                      <a:gd name="connsiteX1-1013" fmla="*/ 798115 w 1084716"/>
                      <a:gd name="connsiteY1-1014" fmla="*/ 874131 h 984679"/>
                      <a:gd name="connsiteX2-1015" fmla="*/ 1047858 w 1084716"/>
                      <a:gd name="connsiteY2-1016" fmla="*/ 336927 h 984679"/>
                      <a:gd name="connsiteX3-1017" fmla="*/ 1074983 w 1084716"/>
                      <a:gd name="connsiteY3-1018" fmla="*/ 191251 h 984679"/>
                      <a:gd name="connsiteX4-1019" fmla="*/ 1017159 w 1084716"/>
                      <a:gd name="connsiteY4-1020" fmla="*/ 166087 h 984679"/>
                      <a:gd name="connsiteX5-1021" fmla="*/ 942907 w 1084716"/>
                      <a:gd name="connsiteY5-1022" fmla="*/ 171509 h 984679"/>
                      <a:gd name="connsiteX6-1023" fmla="*/ 836616 w 1084716"/>
                      <a:gd name="connsiteY6-1024" fmla="*/ 187187 h 984679"/>
                      <a:gd name="connsiteX7-1025" fmla="*/ 751720 w 1084716"/>
                      <a:gd name="connsiteY7-1026" fmla="*/ 219840 h 984679"/>
                      <a:gd name="connsiteX8-1027" fmla="*/ 641141 w 1084716"/>
                      <a:gd name="connsiteY8-1028" fmla="*/ 260469 h 984679"/>
                      <a:gd name="connsiteX9-1029" fmla="*/ 542086 w 1084716"/>
                      <a:gd name="connsiteY9-1030" fmla="*/ 289495 h 984679"/>
                      <a:gd name="connsiteX10-1031" fmla="*/ 308838 w 1084716"/>
                      <a:gd name="connsiteY10-1032" fmla="*/ 224065 h 984679"/>
                      <a:gd name="connsiteX11-1033" fmla="*/ 244901 w 1084716"/>
                      <a:gd name="connsiteY11-1034" fmla="*/ 64889 h 984679"/>
                      <a:gd name="connsiteX12-1035" fmla="*/ 145841 w 1084716"/>
                      <a:gd name="connsiteY12-1036" fmla="*/ 26789 h 984679"/>
                      <a:gd name="connsiteX13-1037" fmla="*/ 85391 w 1084716"/>
                      <a:gd name="connsiteY13-1038" fmla="*/ 9515 h 984679"/>
                      <a:gd name="connsiteX14-1039" fmla="*/ 46781 w 1084716"/>
                      <a:gd name="connsiteY14-1040" fmla="*/ 3929 h 984679"/>
                      <a:gd name="connsiteX15-1041" fmla="*/ 47 w 1084716"/>
                      <a:gd name="connsiteY15-1042" fmla="*/ 69459 h 984679"/>
                      <a:gd name="connsiteX16-1043" fmla="*/ 39162 w 1084716"/>
                      <a:gd name="connsiteY16-1044" fmla="*/ 219828 h 984679"/>
                      <a:gd name="connsiteX17-1045" fmla="*/ 110791 w 1084716"/>
                      <a:gd name="connsiteY17-1046" fmla="*/ 401691 h 984679"/>
                      <a:gd name="connsiteX18-1047" fmla="*/ 158035 w 1084716"/>
                      <a:gd name="connsiteY18-1048" fmla="*/ 672963 h 984679"/>
                      <a:gd name="connsiteX19-1049" fmla="*/ 241347 w 1084716"/>
                      <a:gd name="connsiteY19-1050" fmla="*/ 970651 h 984679"/>
                      <a:gd name="connsiteX0-1051" fmla="*/ 241347 w 1084716"/>
                      <a:gd name="connsiteY0-1052" fmla="*/ 970651 h 984679"/>
                      <a:gd name="connsiteX1-1053" fmla="*/ 798115 w 1084716"/>
                      <a:gd name="connsiteY1-1054" fmla="*/ 874131 h 984679"/>
                      <a:gd name="connsiteX2-1055" fmla="*/ 1047858 w 1084716"/>
                      <a:gd name="connsiteY2-1056" fmla="*/ 336927 h 984679"/>
                      <a:gd name="connsiteX3-1057" fmla="*/ 1074983 w 1084716"/>
                      <a:gd name="connsiteY3-1058" fmla="*/ 191251 h 984679"/>
                      <a:gd name="connsiteX4-1059" fmla="*/ 1017159 w 1084716"/>
                      <a:gd name="connsiteY4-1060" fmla="*/ 166087 h 984679"/>
                      <a:gd name="connsiteX5-1061" fmla="*/ 942907 w 1084716"/>
                      <a:gd name="connsiteY5-1062" fmla="*/ 171509 h 984679"/>
                      <a:gd name="connsiteX6-1063" fmla="*/ 836616 w 1084716"/>
                      <a:gd name="connsiteY6-1064" fmla="*/ 187187 h 984679"/>
                      <a:gd name="connsiteX7-1065" fmla="*/ 751720 w 1084716"/>
                      <a:gd name="connsiteY7-1066" fmla="*/ 219840 h 984679"/>
                      <a:gd name="connsiteX8-1067" fmla="*/ 641141 w 1084716"/>
                      <a:gd name="connsiteY8-1068" fmla="*/ 260469 h 984679"/>
                      <a:gd name="connsiteX9-1069" fmla="*/ 542086 w 1084716"/>
                      <a:gd name="connsiteY9-1070" fmla="*/ 289495 h 984679"/>
                      <a:gd name="connsiteX10-1071" fmla="*/ 307844 w 1084716"/>
                      <a:gd name="connsiteY10-1072" fmla="*/ 211150 h 984679"/>
                      <a:gd name="connsiteX11-1073" fmla="*/ 244901 w 1084716"/>
                      <a:gd name="connsiteY11-1074" fmla="*/ 64889 h 984679"/>
                      <a:gd name="connsiteX12-1075" fmla="*/ 145841 w 1084716"/>
                      <a:gd name="connsiteY12-1076" fmla="*/ 26789 h 984679"/>
                      <a:gd name="connsiteX13-1077" fmla="*/ 85391 w 1084716"/>
                      <a:gd name="connsiteY13-1078" fmla="*/ 9515 h 984679"/>
                      <a:gd name="connsiteX14-1079" fmla="*/ 46781 w 1084716"/>
                      <a:gd name="connsiteY14-1080" fmla="*/ 3929 h 984679"/>
                      <a:gd name="connsiteX15-1081" fmla="*/ 47 w 1084716"/>
                      <a:gd name="connsiteY15-1082" fmla="*/ 69459 h 984679"/>
                      <a:gd name="connsiteX16-1083" fmla="*/ 39162 w 1084716"/>
                      <a:gd name="connsiteY16-1084" fmla="*/ 219828 h 984679"/>
                      <a:gd name="connsiteX17-1085" fmla="*/ 110791 w 1084716"/>
                      <a:gd name="connsiteY17-1086" fmla="*/ 401691 h 984679"/>
                      <a:gd name="connsiteX18-1087" fmla="*/ 158035 w 1084716"/>
                      <a:gd name="connsiteY18-1088" fmla="*/ 672963 h 984679"/>
                      <a:gd name="connsiteX19-1089" fmla="*/ 241347 w 1084716"/>
                      <a:gd name="connsiteY19-1090" fmla="*/ 970651 h 984679"/>
                      <a:gd name="connsiteX0-1091" fmla="*/ 241347 w 1084716"/>
                      <a:gd name="connsiteY0-1092" fmla="*/ 970651 h 984679"/>
                      <a:gd name="connsiteX1-1093" fmla="*/ 798115 w 1084716"/>
                      <a:gd name="connsiteY1-1094" fmla="*/ 874131 h 984679"/>
                      <a:gd name="connsiteX2-1095" fmla="*/ 1047858 w 1084716"/>
                      <a:gd name="connsiteY2-1096" fmla="*/ 336927 h 984679"/>
                      <a:gd name="connsiteX3-1097" fmla="*/ 1074983 w 1084716"/>
                      <a:gd name="connsiteY3-1098" fmla="*/ 191251 h 984679"/>
                      <a:gd name="connsiteX4-1099" fmla="*/ 1017159 w 1084716"/>
                      <a:gd name="connsiteY4-1100" fmla="*/ 166087 h 984679"/>
                      <a:gd name="connsiteX5-1101" fmla="*/ 942907 w 1084716"/>
                      <a:gd name="connsiteY5-1102" fmla="*/ 171509 h 984679"/>
                      <a:gd name="connsiteX6-1103" fmla="*/ 836616 w 1084716"/>
                      <a:gd name="connsiteY6-1104" fmla="*/ 187187 h 984679"/>
                      <a:gd name="connsiteX7-1105" fmla="*/ 751720 w 1084716"/>
                      <a:gd name="connsiteY7-1106" fmla="*/ 219840 h 984679"/>
                      <a:gd name="connsiteX8-1107" fmla="*/ 641141 w 1084716"/>
                      <a:gd name="connsiteY8-1108" fmla="*/ 260469 h 984679"/>
                      <a:gd name="connsiteX9-1109" fmla="*/ 542086 w 1084716"/>
                      <a:gd name="connsiteY9-1110" fmla="*/ 289495 h 984679"/>
                      <a:gd name="connsiteX10-1111" fmla="*/ 307844 w 1084716"/>
                      <a:gd name="connsiteY10-1112" fmla="*/ 211150 h 984679"/>
                      <a:gd name="connsiteX11-1113" fmla="*/ 134629 w 1084716"/>
                      <a:gd name="connsiteY11-1114" fmla="*/ 112814 h 984679"/>
                      <a:gd name="connsiteX12-1115" fmla="*/ 145841 w 1084716"/>
                      <a:gd name="connsiteY12-1116" fmla="*/ 26789 h 984679"/>
                      <a:gd name="connsiteX13-1117" fmla="*/ 85391 w 1084716"/>
                      <a:gd name="connsiteY13-1118" fmla="*/ 9515 h 984679"/>
                      <a:gd name="connsiteX14-1119" fmla="*/ 46781 w 1084716"/>
                      <a:gd name="connsiteY14-1120" fmla="*/ 3929 h 984679"/>
                      <a:gd name="connsiteX15-1121" fmla="*/ 47 w 1084716"/>
                      <a:gd name="connsiteY15-1122" fmla="*/ 69459 h 984679"/>
                      <a:gd name="connsiteX16-1123" fmla="*/ 39162 w 1084716"/>
                      <a:gd name="connsiteY16-1124" fmla="*/ 219828 h 984679"/>
                      <a:gd name="connsiteX17-1125" fmla="*/ 110791 w 1084716"/>
                      <a:gd name="connsiteY17-1126" fmla="*/ 401691 h 984679"/>
                      <a:gd name="connsiteX18-1127" fmla="*/ 158035 w 1084716"/>
                      <a:gd name="connsiteY18-1128" fmla="*/ 672963 h 984679"/>
                      <a:gd name="connsiteX19-1129" fmla="*/ 241347 w 1084716"/>
                      <a:gd name="connsiteY19-1130" fmla="*/ 970651 h 984679"/>
                      <a:gd name="connsiteX0-1131" fmla="*/ 241347 w 1084716"/>
                      <a:gd name="connsiteY0-1132" fmla="*/ 970651 h 984679"/>
                      <a:gd name="connsiteX1-1133" fmla="*/ 798115 w 1084716"/>
                      <a:gd name="connsiteY1-1134" fmla="*/ 874131 h 984679"/>
                      <a:gd name="connsiteX2-1135" fmla="*/ 1047858 w 1084716"/>
                      <a:gd name="connsiteY2-1136" fmla="*/ 336927 h 984679"/>
                      <a:gd name="connsiteX3-1137" fmla="*/ 1074983 w 1084716"/>
                      <a:gd name="connsiteY3-1138" fmla="*/ 191251 h 984679"/>
                      <a:gd name="connsiteX4-1139" fmla="*/ 1017159 w 1084716"/>
                      <a:gd name="connsiteY4-1140" fmla="*/ 166087 h 984679"/>
                      <a:gd name="connsiteX5-1141" fmla="*/ 942907 w 1084716"/>
                      <a:gd name="connsiteY5-1142" fmla="*/ 171509 h 984679"/>
                      <a:gd name="connsiteX6-1143" fmla="*/ 836616 w 1084716"/>
                      <a:gd name="connsiteY6-1144" fmla="*/ 187187 h 984679"/>
                      <a:gd name="connsiteX7-1145" fmla="*/ 751720 w 1084716"/>
                      <a:gd name="connsiteY7-1146" fmla="*/ 219840 h 984679"/>
                      <a:gd name="connsiteX8-1147" fmla="*/ 641141 w 1084716"/>
                      <a:gd name="connsiteY8-1148" fmla="*/ 260469 h 984679"/>
                      <a:gd name="connsiteX9-1149" fmla="*/ 542086 w 1084716"/>
                      <a:gd name="connsiteY9-1150" fmla="*/ 289495 h 984679"/>
                      <a:gd name="connsiteX10-1151" fmla="*/ 307844 w 1084716"/>
                      <a:gd name="connsiteY10-1152" fmla="*/ 211150 h 984679"/>
                      <a:gd name="connsiteX11-1153" fmla="*/ 140787 w 1084716"/>
                      <a:gd name="connsiteY11-1154" fmla="*/ 94123 h 984679"/>
                      <a:gd name="connsiteX12-1155" fmla="*/ 145841 w 1084716"/>
                      <a:gd name="connsiteY12-1156" fmla="*/ 26789 h 984679"/>
                      <a:gd name="connsiteX13-1157" fmla="*/ 85391 w 1084716"/>
                      <a:gd name="connsiteY13-1158" fmla="*/ 9515 h 984679"/>
                      <a:gd name="connsiteX14-1159" fmla="*/ 46781 w 1084716"/>
                      <a:gd name="connsiteY14-1160" fmla="*/ 3929 h 984679"/>
                      <a:gd name="connsiteX15-1161" fmla="*/ 47 w 1084716"/>
                      <a:gd name="connsiteY15-1162" fmla="*/ 69459 h 984679"/>
                      <a:gd name="connsiteX16-1163" fmla="*/ 39162 w 1084716"/>
                      <a:gd name="connsiteY16-1164" fmla="*/ 219828 h 984679"/>
                      <a:gd name="connsiteX17-1165" fmla="*/ 110791 w 1084716"/>
                      <a:gd name="connsiteY17-1166" fmla="*/ 401691 h 984679"/>
                      <a:gd name="connsiteX18-1167" fmla="*/ 158035 w 1084716"/>
                      <a:gd name="connsiteY18-1168" fmla="*/ 672963 h 984679"/>
                      <a:gd name="connsiteX19-1169" fmla="*/ 241347 w 1084716"/>
                      <a:gd name="connsiteY19-1170" fmla="*/ 970651 h 984679"/>
                      <a:gd name="connsiteX0-1171" fmla="*/ 242360 w 1085729"/>
                      <a:gd name="connsiteY0-1172" fmla="*/ 972352 h 986380"/>
                      <a:gd name="connsiteX1-1173" fmla="*/ 799128 w 1085729"/>
                      <a:gd name="connsiteY1-1174" fmla="*/ 875832 h 986380"/>
                      <a:gd name="connsiteX2-1175" fmla="*/ 1048871 w 1085729"/>
                      <a:gd name="connsiteY2-1176" fmla="*/ 338628 h 986380"/>
                      <a:gd name="connsiteX3-1177" fmla="*/ 1075996 w 1085729"/>
                      <a:gd name="connsiteY3-1178" fmla="*/ 192952 h 986380"/>
                      <a:gd name="connsiteX4-1179" fmla="*/ 1018172 w 1085729"/>
                      <a:gd name="connsiteY4-1180" fmla="*/ 167788 h 986380"/>
                      <a:gd name="connsiteX5-1181" fmla="*/ 943920 w 1085729"/>
                      <a:gd name="connsiteY5-1182" fmla="*/ 173210 h 986380"/>
                      <a:gd name="connsiteX6-1183" fmla="*/ 837629 w 1085729"/>
                      <a:gd name="connsiteY6-1184" fmla="*/ 188888 h 986380"/>
                      <a:gd name="connsiteX7-1185" fmla="*/ 752733 w 1085729"/>
                      <a:gd name="connsiteY7-1186" fmla="*/ 221541 h 986380"/>
                      <a:gd name="connsiteX8-1187" fmla="*/ 642154 w 1085729"/>
                      <a:gd name="connsiteY8-1188" fmla="*/ 262170 h 986380"/>
                      <a:gd name="connsiteX9-1189" fmla="*/ 543099 w 1085729"/>
                      <a:gd name="connsiteY9-1190" fmla="*/ 291196 h 986380"/>
                      <a:gd name="connsiteX10-1191" fmla="*/ 308857 w 1085729"/>
                      <a:gd name="connsiteY10-1192" fmla="*/ 212851 h 986380"/>
                      <a:gd name="connsiteX11-1193" fmla="*/ 141800 w 1085729"/>
                      <a:gd name="connsiteY11-1194" fmla="*/ 95824 h 986380"/>
                      <a:gd name="connsiteX12-1195" fmla="*/ 146854 w 1085729"/>
                      <a:gd name="connsiteY12-1196" fmla="*/ 28490 h 986380"/>
                      <a:gd name="connsiteX13-1197" fmla="*/ 2355 w 1085729"/>
                      <a:gd name="connsiteY13-1198" fmla="*/ 5036 h 986380"/>
                      <a:gd name="connsiteX14-1199" fmla="*/ 47794 w 1085729"/>
                      <a:gd name="connsiteY14-1200" fmla="*/ 5630 h 986380"/>
                      <a:gd name="connsiteX15-1201" fmla="*/ 1060 w 1085729"/>
                      <a:gd name="connsiteY15-1202" fmla="*/ 71160 h 986380"/>
                      <a:gd name="connsiteX16-1203" fmla="*/ 40175 w 1085729"/>
                      <a:gd name="connsiteY16-1204" fmla="*/ 221529 h 986380"/>
                      <a:gd name="connsiteX17-1205" fmla="*/ 111804 w 1085729"/>
                      <a:gd name="connsiteY17-1206" fmla="*/ 403392 h 986380"/>
                      <a:gd name="connsiteX18-1207" fmla="*/ 159048 w 1085729"/>
                      <a:gd name="connsiteY18-1208" fmla="*/ 674664 h 986380"/>
                      <a:gd name="connsiteX19-1209" fmla="*/ 242360 w 1085729"/>
                      <a:gd name="connsiteY19-1210" fmla="*/ 972352 h 986380"/>
                      <a:gd name="connsiteX0-1211" fmla="*/ 241347 w 1084716"/>
                      <a:gd name="connsiteY0-1212" fmla="*/ 972607 h 986635"/>
                      <a:gd name="connsiteX1-1213" fmla="*/ 798115 w 1084716"/>
                      <a:gd name="connsiteY1-1214" fmla="*/ 876087 h 986635"/>
                      <a:gd name="connsiteX2-1215" fmla="*/ 1047858 w 1084716"/>
                      <a:gd name="connsiteY2-1216" fmla="*/ 338883 h 986635"/>
                      <a:gd name="connsiteX3-1217" fmla="*/ 1074983 w 1084716"/>
                      <a:gd name="connsiteY3-1218" fmla="*/ 193207 h 986635"/>
                      <a:gd name="connsiteX4-1219" fmla="*/ 1017159 w 1084716"/>
                      <a:gd name="connsiteY4-1220" fmla="*/ 168043 h 986635"/>
                      <a:gd name="connsiteX5-1221" fmla="*/ 942907 w 1084716"/>
                      <a:gd name="connsiteY5-1222" fmla="*/ 173465 h 986635"/>
                      <a:gd name="connsiteX6-1223" fmla="*/ 836616 w 1084716"/>
                      <a:gd name="connsiteY6-1224" fmla="*/ 189143 h 986635"/>
                      <a:gd name="connsiteX7-1225" fmla="*/ 751720 w 1084716"/>
                      <a:gd name="connsiteY7-1226" fmla="*/ 221796 h 986635"/>
                      <a:gd name="connsiteX8-1227" fmla="*/ 641141 w 1084716"/>
                      <a:gd name="connsiteY8-1228" fmla="*/ 262425 h 986635"/>
                      <a:gd name="connsiteX9-1229" fmla="*/ 542086 w 1084716"/>
                      <a:gd name="connsiteY9-1230" fmla="*/ 291451 h 986635"/>
                      <a:gd name="connsiteX10-1231" fmla="*/ 307844 w 1084716"/>
                      <a:gd name="connsiteY10-1232" fmla="*/ 213106 h 986635"/>
                      <a:gd name="connsiteX11-1233" fmla="*/ 140787 w 1084716"/>
                      <a:gd name="connsiteY11-1234" fmla="*/ 96079 h 986635"/>
                      <a:gd name="connsiteX12-1235" fmla="*/ 85437 w 1084716"/>
                      <a:gd name="connsiteY12-1236" fmla="*/ 33642 h 986635"/>
                      <a:gd name="connsiteX13-1237" fmla="*/ 1342 w 1084716"/>
                      <a:gd name="connsiteY13-1238" fmla="*/ 5291 h 986635"/>
                      <a:gd name="connsiteX14-1239" fmla="*/ 46781 w 1084716"/>
                      <a:gd name="connsiteY14-1240" fmla="*/ 5885 h 986635"/>
                      <a:gd name="connsiteX15-1241" fmla="*/ 47 w 1084716"/>
                      <a:gd name="connsiteY15-1242" fmla="*/ 71415 h 986635"/>
                      <a:gd name="connsiteX16-1243" fmla="*/ 39162 w 1084716"/>
                      <a:gd name="connsiteY16-1244" fmla="*/ 221784 h 986635"/>
                      <a:gd name="connsiteX17-1245" fmla="*/ 110791 w 1084716"/>
                      <a:gd name="connsiteY17-1246" fmla="*/ 403647 h 986635"/>
                      <a:gd name="connsiteX18-1247" fmla="*/ 158035 w 1084716"/>
                      <a:gd name="connsiteY18-1248" fmla="*/ 674919 h 986635"/>
                      <a:gd name="connsiteX19-1249" fmla="*/ 241347 w 1084716"/>
                      <a:gd name="connsiteY19-1250" fmla="*/ 972607 h 986635"/>
                      <a:gd name="connsiteX0-1251" fmla="*/ 243537 w 1086906"/>
                      <a:gd name="connsiteY0-1252" fmla="*/ 970901 h 984929"/>
                      <a:gd name="connsiteX1-1253" fmla="*/ 800305 w 1086906"/>
                      <a:gd name="connsiteY1-1254" fmla="*/ 874381 h 984929"/>
                      <a:gd name="connsiteX2-1255" fmla="*/ 1050048 w 1086906"/>
                      <a:gd name="connsiteY2-1256" fmla="*/ 337177 h 984929"/>
                      <a:gd name="connsiteX3-1257" fmla="*/ 1077173 w 1086906"/>
                      <a:gd name="connsiteY3-1258" fmla="*/ 191501 h 984929"/>
                      <a:gd name="connsiteX4-1259" fmla="*/ 1019349 w 1086906"/>
                      <a:gd name="connsiteY4-1260" fmla="*/ 166337 h 984929"/>
                      <a:gd name="connsiteX5-1261" fmla="*/ 945097 w 1086906"/>
                      <a:gd name="connsiteY5-1262" fmla="*/ 171759 h 984929"/>
                      <a:gd name="connsiteX6-1263" fmla="*/ 838806 w 1086906"/>
                      <a:gd name="connsiteY6-1264" fmla="*/ 187437 h 984929"/>
                      <a:gd name="connsiteX7-1265" fmla="*/ 753910 w 1086906"/>
                      <a:gd name="connsiteY7-1266" fmla="*/ 220090 h 984929"/>
                      <a:gd name="connsiteX8-1267" fmla="*/ 643331 w 1086906"/>
                      <a:gd name="connsiteY8-1268" fmla="*/ 260719 h 984929"/>
                      <a:gd name="connsiteX9-1269" fmla="*/ 544276 w 1086906"/>
                      <a:gd name="connsiteY9-1270" fmla="*/ 289745 h 984929"/>
                      <a:gd name="connsiteX10-1271" fmla="*/ 310034 w 1086906"/>
                      <a:gd name="connsiteY10-1272" fmla="*/ 211400 h 984929"/>
                      <a:gd name="connsiteX11-1273" fmla="*/ 142977 w 1086906"/>
                      <a:gd name="connsiteY11-1274" fmla="*/ 94373 h 984929"/>
                      <a:gd name="connsiteX12-1275" fmla="*/ 87627 w 1086906"/>
                      <a:gd name="connsiteY12-1276" fmla="*/ 31936 h 984929"/>
                      <a:gd name="connsiteX13-1277" fmla="*/ 3532 w 1086906"/>
                      <a:gd name="connsiteY13-1278" fmla="*/ 3585 h 984929"/>
                      <a:gd name="connsiteX14-1279" fmla="*/ 13735 w 1086906"/>
                      <a:gd name="connsiteY14-1280" fmla="*/ 7036 h 984929"/>
                      <a:gd name="connsiteX15-1281" fmla="*/ 2237 w 1086906"/>
                      <a:gd name="connsiteY15-1282" fmla="*/ 69709 h 984929"/>
                      <a:gd name="connsiteX16-1283" fmla="*/ 41352 w 1086906"/>
                      <a:gd name="connsiteY16-1284" fmla="*/ 220078 h 984929"/>
                      <a:gd name="connsiteX17-1285" fmla="*/ 112981 w 1086906"/>
                      <a:gd name="connsiteY17-1286" fmla="*/ 401941 h 984929"/>
                      <a:gd name="connsiteX18-1287" fmla="*/ 160225 w 1086906"/>
                      <a:gd name="connsiteY18-1288" fmla="*/ 673213 h 984929"/>
                      <a:gd name="connsiteX19-1289" fmla="*/ 243537 w 1086906"/>
                      <a:gd name="connsiteY19-1290" fmla="*/ 970901 h 984929"/>
                      <a:gd name="connsiteX0-1291" fmla="*/ 243537 w 1086906"/>
                      <a:gd name="connsiteY0-1292" fmla="*/ 970901 h 984929"/>
                      <a:gd name="connsiteX1-1293" fmla="*/ 800305 w 1086906"/>
                      <a:gd name="connsiteY1-1294" fmla="*/ 874381 h 984929"/>
                      <a:gd name="connsiteX2-1295" fmla="*/ 1050048 w 1086906"/>
                      <a:gd name="connsiteY2-1296" fmla="*/ 337177 h 984929"/>
                      <a:gd name="connsiteX3-1297" fmla="*/ 1077173 w 1086906"/>
                      <a:gd name="connsiteY3-1298" fmla="*/ 191501 h 984929"/>
                      <a:gd name="connsiteX4-1299" fmla="*/ 1019349 w 1086906"/>
                      <a:gd name="connsiteY4-1300" fmla="*/ 166337 h 984929"/>
                      <a:gd name="connsiteX5-1301" fmla="*/ 945097 w 1086906"/>
                      <a:gd name="connsiteY5-1302" fmla="*/ 171759 h 984929"/>
                      <a:gd name="connsiteX6-1303" fmla="*/ 838806 w 1086906"/>
                      <a:gd name="connsiteY6-1304" fmla="*/ 187437 h 984929"/>
                      <a:gd name="connsiteX7-1305" fmla="*/ 753910 w 1086906"/>
                      <a:gd name="connsiteY7-1306" fmla="*/ 220090 h 984929"/>
                      <a:gd name="connsiteX8-1307" fmla="*/ 643331 w 1086906"/>
                      <a:gd name="connsiteY8-1308" fmla="*/ 260719 h 984929"/>
                      <a:gd name="connsiteX9-1309" fmla="*/ 544276 w 1086906"/>
                      <a:gd name="connsiteY9-1310" fmla="*/ 289745 h 984929"/>
                      <a:gd name="connsiteX10-1311" fmla="*/ 309138 w 1086906"/>
                      <a:gd name="connsiteY10-1312" fmla="*/ 199777 h 984929"/>
                      <a:gd name="connsiteX11-1313" fmla="*/ 142977 w 1086906"/>
                      <a:gd name="connsiteY11-1314" fmla="*/ 94373 h 984929"/>
                      <a:gd name="connsiteX12-1315" fmla="*/ 87627 w 1086906"/>
                      <a:gd name="connsiteY12-1316" fmla="*/ 31936 h 984929"/>
                      <a:gd name="connsiteX13-1317" fmla="*/ 3532 w 1086906"/>
                      <a:gd name="connsiteY13-1318" fmla="*/ 3585 h 984929"/>
                      <a:gd name="connsiteX14-1319" fmla="*/ 13735 w 1086906"/>
                      <a:gd name="connsiteY14-1320" fmla="*/ 7036 h 984929"/>
                      <a:gd name="connsiteX15-1321" fmla="*/ 2237 w 1086906"/>
                      <a:gd name="connsiteY15-1322" fmla="*/ 69709 h 984929"/>
                      <a:gd name="connsiteX16-1323" fmla="*/ 41352 w 1086906"/>
                      <a:gd name="connsiteY16-1324" fmla="*/ 220078 h 984929"/>
                      <a:gd name="connsiteX17-1325" fmla="*/ 112981 w 1086906"/>
                      <a:gd name="connsiteY17-1326" fmla="*/ 401941 h 984929"/>
                      <a:gd name="connsiteX18-1327" fmla="*/ 160225 w 1086906"/>
                      <a:gd name="connsiteY18-1328" fmla="*/ 673213 h 984929"/>
                      <a:gd name="connsiteX19-1329" fmla="*/ 243537 w 1086906"/>
                      <a:gd name="connsiteY19-1330" fmla="*/ 970901 h 984929"/>
                      <a:gd name="connsiteX0-1331" fmla="*/ 243537 w 1086906"/>
                      <a:gd name="connsiteY0-1332" fmla="*/ 970901 h 984929"/>
                      <a:gd name="connsiteX1-1333" fmla="*/ 800305 w 1086906"/>
                      <a:gd name="connsiteY1-1334" fmla="*/ 874381 h 984929"/>
                      <a:gd name="connsiteX2-1335" fmla="*/ 1050048 w 1086906"/>
                      <a:gd name="connsiteY2-1336" fmla="*/ 337177 h 984929"/>
                      <a:gd name="connsiteX3-1337" fmla="*/ 1077173 w 1086906"/>
                      <a:gd name="connsiteY3-1338" fmla="*/ 191501 h 984929"/>
                      <a:gd name="connsiteX4-1339" fmla="*/ 1019349 w 1086906"/>
                      <a:gd name="connsiteY4-1340" fmla="*/ 166337 h 984929"/>
                      <a:gd name="connsiteX5-1341" fmla="*/ 945097 w 1086906"/>
                      <a:gd name="connsiteY5-1342" fmla="*/ 171759 h 984929"/>
                      <a:gd name="connsiteX6-1343" fmla="*/ 838806 w 1086906"/>
                      <a:gd name="connsiteY6-1344" fmla="*/ 187437 h 984929"/>
                      <a:gd name="connsiteX7-1345" fmla="*/ 753910 w 1086906"/>
                      <a:gd name="connsiteY7-1346" fmla="*/ 220090 h 984929"/>
                      <a:gd name="connsiteX8-1347" fmla="*/ 643331 w 1086906"/>
                      <a:gd name="connsiteY8-1348" fmla="*/ 260719 h 984929"/>
                      <a:gd name="connsiteX9-1349" fmla="*/ 544276 w 1086906"/>
                      <a:gd name="connsiteY9-1350" fmla="*/ 289745 h 984929"/>
                      <a:gd name="connsiteX10-1351" fmla="*/ 309138 w 1086906"/>
                      <a:gd name="connsiteY10-1352" fmla="*/ 199777 h 984929"/>
                      <a:gd name="connsiteX11-1353" fmla="*/ 146156 w 1086906"/>
                      <a:gd name="connsiteY11-1354" fmla="*/ 86319 h 984929"/>
                      <a:gd name="connsiteX12-1355" fmla="*/ 87627 w 1086906"/>
                      <a:gd name="connsiteY12-1356" fmla="*/ 31936 h 984929"/>
                      <a:gd name="connsiteX13-1357" fmla="*/ 3532 w 1086906"/>
                      <a:gd name="connsiteY13-1358" fmla="*/ 3585 h 984929"/>
                      <a:gd name="connsiteX14-1359" fmla="*/ 13735 w 1086906"/>
                      <a:gd name="connsiteY14-1360" fmla="*/ 7036 h 984929"/>
                      <a:gd name="connsiteX15-1361" fmla="*/ 2237 w 1086906"/>
                      <a:gd name="connsiteY15-1362" fmla="*/ 69709 h 984929"/>
                      <a:gd name="connsiteX16-1363" fmla="*/ 41352 w 1086906"/>
                      <a:gd name="connsiteY16-1364" fmla="*/ 220078 h 984929"/>
                      <a:gd name="connsiteX17-1365" fmla="*/ 112981 w 1086906"/>
                      <a:gd name="connsiteY17-1366" fmla="*/ 401941 h 984929"/>
                      <a:gd name="connsiteX18-1367" fmla="*/ 160225 w 1086906"/>
                      <a:gd name="connsiteY18-1368" fmla="*/ 673213 h 984929"/>
                      <a:gd name="connsiteX19-1369" fmla="*/ 243537 w 1086906"/>
                      <a:gd name="connsiteY19-1370" fmla="*/ 970901 h 984929"/>
                      <a:gd name="connsiteX0-1371" fmla="*/ 243537 w 1086906"/>
                      <a:gd name="connsiteY0-1372" fmla="*/ 970432 h 984460"/>
                      <a:gd name="connsiteX1-1373" fmla="*/ 800305 w 1086906"/>
                      <a:gd name="connsiteY1-1374" fmla="*/ 873912 h 984460"/>
                      <a:gd name="connsiteX2-1375" fmla="*/ 1050048 w 1086906"/>
                      <a:gd name="connsiteY2-1376" fmla="*/ 336708 h 984460"/>
                      <a:gd name="connsiteX3-1377" fmla="*/ 1077173 w 1086906"/>
                      <a:gd name="connsiteY3-1378" fmla="*/ 191032 h 984460"/>
                      <a:gd name="connsiteX4-1379" fmla="*/ 1019349 w 1086906"/>
                      <a:gd name="connsiteY4-1380" fmla="*/ 165868 h 984460"/>
                      <a:gd name="connsiteX5-1381" fmla="*/ 945097 w 1086906"/>
                      <a:gd name="connsiteY5-1382" fmla="*/ 171290 h 984460"/>
                      <a:gd name="connsiteX6-1383" fmla="*/ 838806 w 1086906"/>
                      <a:gd name="connsiteY6-1384" fmla="*/ 186968 h 984460"/>
                      <a:gd name="connsiteX7-1385" fmla="*/ 753910 w 1086906"/>
                      <a:gd name="connsiteY7-1386" fmla="*/ 219621 h 984460"/>
                      <a:gd name="connsiteX8-1387" fmla="*/ 643331 w 1086906"/>
                      <a:gd name="connsiteY8-1388" fmla="*/ 260250 h 984460"/>
                      <a:gd name="connsiteX9-1389" fmla="*/ 544276 w 1086906"/>
                      <a:gd name="connsiteY9-1390" fmla="*/ 289276 h 984460"/>
                      <a:gd name="connsiteX10-1391" fmla="*/ 309138 w 1086906"/>
                      <a:gd name="connsiteY10-1392" fmla="*/ 199308 h 984460"/>
                      <a:gd name="connsiteX11-1393" fmla="*/ 146156 w 1086906"/>
                      <a:gd name="connsiteY11-1394" fmla="*/ 85850 h 984460"/>
                      <a:gd name="connsiteX12-1395" fmla="*/ 58568 w 1086906"/>
                      <a:gd name="connsiteY12-1396" fmla="*/ 24077 h 984460"/>
                      <a:gd name="connsiteX13-1397" fmla="*/ 3532 w 1086906"/>
                      <a:gd name="connsiteY13-1398" fmla="*/ 3116 h 984460"/>
                      <a:gd name="connsiteX14-1399" fmla="*/ 13735 w 1086906"/>
                      <a:gd name="connsiteY14-1400" fmla="*/ 6567 h 984460"/>
                      <a:gd name="connsiteX15-1401" fmla="*/ 2237 w 1086906"/>
                      <a:gd name="connsiteY15-1402" fmla="*/ 69240 h 984460"/>
                      <a:gd name="connsiteX16-1403" fmla="*/ 41352 w 1086906"/>
                      <a:gd name="connsiteY16-1404" fmla="*/ 219609 h 984460"/>
                      <a:gd name="connsiteX17-1405" fmla="*/ 112981 w 1086906"/>
                      <a:gd name="connsiteY17-1406" fmla="*/ 401472 h 984460"/>
                      <a:gd name="connsiteX18-1407" fmla="*/ 160225 w 1086906"/>
                      <a:gd name="connsiteY18-1408" fmla="*/ 672744 h 984460"/>
                      <a:gd name="connsiteX19-1409" fmla="*/ 243537 w 1086906"/>
                      <a:gd name="connsiteY19-1410" fmla="*/ 970432 h 984460"/>
                      <a:gd name="connsiteX0-1411" fmla="*/ 248176 w 1091545"/>
                      <a:gd name="connsiteY0-1412" fmla="*/ 972400 h 986428"/>
                      <a:gd name="connsiteX1-1413" fmla="*/ 804944 w 1091545"/>
                      <a:gd name="connsiteY1-1414" fmla="*/ 875880 h 986428"/>
                      <a:gd name="connsiteX2-1415" fmla="*/ 1054687 w 1091545"/>
                      <a:gd name="connsiteY2-1416" fmla="*/ 338676 h 986428"/>
                      <a:gd name="connsiteX3-1417" fmla="*/ 1081812 w 1091545"/>
                      <a:gd name="connsiteY3-1418" fmla="*/ 193000 h 986428"/>
                      <a:gd name="connsiteX4-1419" fmla="*/ 1023988 w 1091545"/>
                      <a:gd name="connsiteY4-1420" fmla="*/ 167836 h 986428"/>
                      <a:gd name="connsiteX5-1421" fmla="*/ 949736 w 1091545"/>
                      <a:gd name="connsiteY5-1422" fmla="*/ 173258 h 986428"/>
                      <a:gd name="connsiteX6-1423" fmla="*/ 843445 w 1091545"/>
                      <a:gd name="connsiteY6-1424" fmla="*/ 188936 h 986428"/>
                      <a:gd name="connsiteX7-1425" fmla="*/ 758549 w 1091545"/>
                      <a:gd name="connsiteY7-1426" fmla="*/ 221589 h 986428"/>
                      <a:gd name="connsiteX8-1427" fmla="*/ 647970 w 1091545"/>
                      <a:gd name="connsiteY8-1428" fmla="*/ 262218 h 986428"/>
                      <a:gd name="connsiteX9-1429" fmla="*/ 548915 w 1091545"/>
                      <a:gd name="connsiteY9-1430" fmla="*/ 291244 h 986428"/>
                      <a:gd name="connsiteX10-1431" fmla="*/ 313777 w 1091545"/>
                      <a:gd name="connsiteY10-1432" fmla="*/ 201276 h 986428"/>
                      <a:gd name="connsiteX11-1433" fmla="*/ 150795 w 1091545"/>
                      <a:gd name="connsiteY11-1434" fmla="*/ 87818 h 986428"/>
                      <a:gd name="connsiteX12-1435" fmla="*/ 63207 w 1091545"/>
                      <a:gd name="connsiteY12-1436" fmla="*/ 26045 h 986428"/>
                      <a:gd name="connsiteX13-1437" fmla="*/ 8171 w 1091545"/>
                      <a:gd name="connsiteY13-1438" fmla="*/ 5084 h 986428"/>
                      <a:gd name="connsiteX14-1439" fmla="*/ 8638 w 1091545"/>
                      <a:gd name="connsiteY14-1440" fmla="*/ 5426 h 986428"/>
                      <a:gd name="connsiteX15-1441" fmla="*/ 6876 w 1091545"/>
                      <a:gd name="connsiteY15-1442" fmla="*/ 71208 h 986428"/>
                      <a:gd name="connsiteX16-1443" fmla="*/ 45991 w 1091545"/>
                      <a:gd name="connsiteY16-1444" fmla="*/ 221577 h 986428"/>
                      <a:gd name="connsiteX17-1445" fmla="*/ 117620 w 1091545"/>
                      <a:gd name="connsiteY17-1446" fmla="*/ 403440 h 986428"/>
                      <a:gd name="connsiteX18-1447" fmla="*/ 164864 w 1091545"/>
                      <a:gd name="connsiteY18-1448" fmla="*/ 674712 h 986428"/>
                      <a:gd name="connsiteX19-1449" fmla="*/ 248176 w 1091545"/>
                      <a:gd name="connsiteY19-1450" fmla="*/ 972400 h 986428"/>
                      <a:gd name="connsiteX0-1451" fmla="*/ 262166 w 1105535"/>
                      <a:gd name="connsiteY0-1452" fmla="*/ 972400 h 986428"/>
                      <a:gd name="connsiteX1-1453" fmla="*/ 818934 w 1105535"/>
                      <a:gd name="connsiteY1-1454" fmla="*/ 875880 h 986428"/>
                      <a:gd name="connsiteX2-1455" fmla="*/ 1068677 w 1105535"/>
                      <a:gd name="connsiteY2-1456" fmla="*/ 338676 h 986428"/>
                      <a:gd name="connsiteX3-1457" fmla="*/ 1095802 w 1105535"/>
                      <a:gd name="connsiteY3-1458" fmla="*/ 193000 h 986428"/>
                      <a:gd name="connsiteX4-1459" fmla="*/ 1037978 w 1105535"/>
                      <a:gd name="connsiteY4-1460" fmla="*/ 167836 h 986428"/>
                      <a:gd name="connsiteX5-1461" fmla="*/ 963726 w 1105535"/>
                      <a:gd name="connsiteY5-1462" fmla="*/ 173258 h 986428"/>
                      <a:gd name="connsiteX6-1463" fmla="*/ 857435 w 1105535"/>
                      <a:gd name="connsiteY6-1464" fmla="*/ 188936 h 986428"/>
                      <a:gd name="connsiteX7-1465" fmla="*/ 772539 w 1105535"/>
                      <a:gd name="connsiteY7-1466" fmla="*/ 221589 h 986428"/>
                      <a:gd name="connsiteX8-1467" fmla="*/ 661960 w 1105535"/>
                      <a:gd name="connsiteY8-1468" fmla="*/ 262218 h 986428"/>
                      <a:gd name="connsiteX9-1469" fmla="*/ 562905 w 1105535"/>
                      <a:gd name="connsiteY9-1470" fmla="*/ 291244 h 986428"/>
                      <a:gd name="connsiteX10-1471" fmla="*/ 327767 w 1105535"/>
                      <a:gd name="connsiteY10-1472" fmla="*/ 201276 h 986428"/>
                      <a:gd name="connsiteX11-1473" fmla="*/ 164785 w 1105535"/>
                      <a:gd name="connsiteY11-1474" fmla="*/ 87818 h 986428"/>
                      <a:gd name="connsiteX12-1475" fmla="*/ 77197 w 1105535"/>
                      <a:gd name="connsiteY12-1476" fmla="*/ 26045 h 986428"/>
                      <a:gd name="connsiteX13-1477" fmla="*/ 22161 w 1105535"/>
                      <a:gd name="connsiteY13-1478" fmla="*/ 5084 h 986428"/>
                      <a:gd name="connsiteX14-1479" fmla="*/ 22628 w 1105535"/>
                      <a:gd name="connsiteY14-1480" fmla="*/ 5426 h 986428"/>
                      <a:gd name="connsiteX15-1481" fmla="*/ 1595 w 1105535"/>
                      <a:gd name="connsiteY15-1482" fmla="*/ 92263 h 986428"/>
                      <a:gd name="connsiteX16-1483" fmla="*/ 59981 w 1105535"/>
                      <a:gd name="connsiteY16-1484" fmla="*/ 221577 h 986428"/>
                      <a:gd name="connsiteX17-1485" fmla="*/ 131610 w 1105535"/>
                      <a:gd name="connsiteY17-1486" fmla="*/ 403440 h 986428"/>
                      <a:gd name="connsiteX18-1487" fmla="*/ 178854 w 1105535"/>
                      <a:gd name="connsiteY18-1488" fmla="*/ 674712 h 986428"/>
                      <a:gd name="connsiteX19-1489" fmla="*/ 262166 w 1105535"/>
                      <a:gd name="connsiteY19-1490" fmla="*/ 972400 h 986428"/>
                      <a:gd name="connsiteX0-1491" fmla="*/ 262588 w 1105957"/>
                      <a:gd name="connsiteY0-1492" fmla="*/ 972400 h 986428"/>
                      <a:gd name="connsiteX1-1493" fmla="*/ 819356 w 1105957"/>
                      <a:gd name="connsiteY1-1494" fmla="*/ 875880 h 986428"/>
                      <a:gd name="connsiteX2-1495" fmla="*/ 1069099 w 1105957"/>
                      <a:gd name="connsiteY2-1496" fmla="*/ 338676 h 986428"/>
                      <a:gd name="connsiteX3-1497" fmla="*/ 1096224 w 1105957"/>
                      <a:gd name="connsiteY3-1498" fmla="*/ 193000 h 986428"/>
                      <a:gd name="connsiteX4-1499" fmla="*/ 1038400 w 1105957"/>
                      <a:gd name="connsiteY4-1500" fmla="*/ 167836 h 986428"/>
                      <a:gd name="connsiteX5-1501" fmla="*/ 964148 w 1105957"/>
                      <a:gd name="connsiteY5-1502" fmla="*/ 173258 h 986428"/>
                      <a:gd name="connsiteX6-1503" fmla="*/ 857857 w 1105957"/>
                      <a:gd name="connsiteY6-1504" fmla="*/ 188936 h 986428"/>
                      <a:gd name="connsiteX7-1505" fmla="*/ 772961 w 1105957"/>
                      <a:gd name="connsiteY7-1506" fmla="*/ 221589 h 986428"/>
                      <a:gd name="connsiteX8-1507" fmla="*/ 662382 w 1105957"/>
                      <a:gd name="connsiteY8-1508" fmla="*/ 262218 h 986428"/>
                      <a:gd name="connsiteX9-1509" fmla="*/ 563327 w 1105957"/>
                      <a:gd name="connsiteY9-1510" fmla="*/ 291244 h 986428"/>
                      <a:gd name="connsiteX10-1511" fmla="*/ 328189 w 1105957"/>
                      <a:gd name="connsiteY10-1512" fmla="*/ 201276 h 986428"/>
                      <a:gd name="connsiteX11-1513" fmla="*/ 165207 w 1105957"/>
                      <a:gd name="connsiteY11-1514" fmla="*/ 87818 h 986428"/>
                      <a:gd name="connsiteX12-1515" fmla="*/ 77619 w 1105957"/>
                      <a:gd name="connsiteY12-1516" fmla="*/ 26045 h 986428"/>
                      <a:gd name="connsiteX13-1517" fmla="*/ 22583 w 1105957"/>
                      <a:gd name="connsiteY13-1518" fmla="*/ 5084 h 986428"/>
                      <a:gd name="connsiteX14-1519" fmla="*/ 23050 w 1105957"/>
                      <a:gd name="connsiteY14-1520" fmla="*/ 5426 h 986428"/>
                      <a:gd name="connsiteX15-1521" fmla="*/ 2017 w 1105957"/>
                      <a:gd name="connsiteY15-1522" fmla="*/ 92263 h 986428"/>
                      <a:gd name="connsiteX16-1523" fmla="*/ 67309 w 1105957"/>
                      <a:gd name="connsiteY16-1524" fmla="*/ 261949 h 986428"/>
                      <a:gd name="connsiteX17-1525" fmla="*/ 132032 w 1105957"/>
                      <a:gd name="connsiteY17-1526" fmla="*/ 403440 h 986428"/>
                      <a:gd name="connsiteX18-1527" fmla="*/ 179276 w 1105957"/>
                      <a:gd name="connsiteY18-1528" fmla="*/ 674712 h 986428"/>
                      <a:gd name="connsiteX19-1529" fmla="*/ 262588 w 1105957"/>
                      <a:gd name="connsiteY19-1530" fmla="*/ 972400 h 986428"/>
                      <a:gd name="connsiteX0-1531" fmla="*/ 262588 w 1105957"/>
                      <a:gd name="connsiteY0-1532" fmla="*/ 972400 h 986428"/>
                      <a:gd name="connsiteX1-1533" fmla="*/ 819356 w 1105957"/>
                      <a:gd name="connsiteY1-1534" fmla="*/ 875880 h 986428"/>
                      <a:gd name="connsiteX2-1535" fmla="*/ 1069099 w 1105957"/>
                      <a:gd name="connsiteY2-1536" fmla="*/ 338676 h 986428"/>
                      <a:gd name="connsiteX3-1537" fmla="*/ 1096224 w 1105957"/>
                      <a:gd name="connsiteY3-1538" fmla="*/ 193000 h 986428"/>
                      <a:gd name="connsiteX4-1539" fmla="*/ 1038400 w 1105957"/>
                      <a:gd name="connsiteY4-1540" fmla="*/ 167836 h 986428"/>
                      <a:gd name="connsiteX5-1541" fmla="*/ 964148 w 1105957"/>
                      <a:gd name="connsiteY5-1542" fmla="*/ 173258 h 986428"/>
                      <a:gd name="connsiteX6-1543" fmla="*/ 857857 w 1105957"/>
                      <a:gd name="connsiteY6-1544" fmla="*/ 188936 h 986428"/>
                      <a:gd name="connsiteX7-1545" fmla="*/ 772961 w 1105957"/>
                      <a:gd name="connsiteY7-1546" fmla="*/ 221589 h 986428"/>
                      <a:gd name="connsiteX8-1547" fmla="*/ 662382 w 1105957"/>
                      <a:gd name="connsiteY8-1548" fmla="*/ 262218 h 986428"/>
                      <a:gd name="connsiteX9-1549" fmla="*/ 563327 w 1105957"/>
                      <a:gd name="connsiteY9-1550" fmla="*/ 291244 h 986428"/>
                      <a:gd name="connsiteX10-1551" fmla="*/ 328189 w 1105957"/>
                      <a:gd name="connsiteY10-1552" fmla="*/ 201276 h 986428"/>
                      <a:gd name="connsiteX11-1553" fmla="*/ 165207 w 1105957"/>
                      <a:gd name="connsiteY11-1554" fmla="*/ 87818 h 986428"/>
                      <a:gd name="connsiteX12-1555" fmla="*/ 77619 w 1105957"/>
                      <a:gd name="connsiteY12-1556" fmla="*/ 26045 h 986428"/>
                      <a:gd name="connsiteX13-1557" fmla="*/ 22583 w 1105957"/>
                      <a:gd name="connsiteY13-1558" fmla="*/ 5084 h 986428"/>
                      <a:gd name="connsiteX14-1559" fmla="*/ 23050 w 1105957"/>
                      <a:gd name="connsiteY14-1560" fmla="*/ 5426 h 986428"/>
                      <a:gd name="connsiteX15-1561" fmla="*/ 2017 w 1105957"/>
                      <a:gd name="connsiteY15-1562" fmla="*/ 92263 h 986428"/>
                      <a:gd name="connsiteX16-1563" fmla="*/ 67309 w 1105957"/>
                      <a:gd name="connsiteY16-1564" fmla="*/ 261949 h 986428"/>
                      <a:gd name="connsiteX17-1565" fmla="*/ 130792 w 1105957"/>
                      <a:gd name="connsiteY17-1566" fmla="*/ 436677 h 986428"/>
                      <a:gd name="connsiteX18-1567" fmla="*/ 179276 w 1105957"/>
                      <a:gd name="connsiteY18-1568" fmla="*/ 674712 h 986428"/>
                      <a:gd name="connsiteX19-1569" fmla="*/ 262588 w 1105957"/>
                      <a:gd name="connsiteY19-1570" fmla="*/ 972400 h 986428"/>
                      <a:gd name="connsiteX0-1571" fmla="*/ 262588 w 1105957"/>
                      <a:gd name="connsiteY0-1572" fmla="*/ 972400 h 983767"/>
                      <a:gd name="connsiteX1-1573" fmla="*/ 819356 w 1105957"/>
                      <a:gd name="connsiteY1-1574" fmla="*/ 875880 h 983767"/>
                      <a:gd name="connsiteX2-1575" fmla="*/ 1069099 w 1105957"/>
                      <a:gd name="connsiteY2-1576" fmla="*/ 338676 h 983767"/>
                      <a:gd name="connsiteX3-1577" fmla="*/ 1096224 w 1105957"/>
                      <a:gd name="connsiteY3-1578" fmla="*/ 193000 h 983767"/>
                      <a:gd name="connsiteX4-1579" fmla="*/ 1038400 w 1105957"/>
                      <a:gd name="connsiteY4-1580" fmla="*/ 167836 h 983767"/>
                      <a:gd name="connsiteX5-1581" fmla="*/ 964148 w 1105957"/>
                      <a:gd name="connsiteY5-1582" fmla="*/ 173258 h 983767"/>
                      <a:gd name="connsiteX6-1583" fmla="*/ 857857 w 1105957"/>
                      <a:gd name="connsiteY6-1584" fmla="*/ 188936 h 983767"/>
                      <a:gd name="connsiteX7-1585" fmla="*/ 772961 w 1105957"/>
                      <a:gd name="connsiteY7-1586" fmla="*/ 221589 h 983767"/>
                      <a:gd name="connsiteX8-1587" fmla="*/ 662382 w 1105957"/>
                      <a:gd name="connsiteY8-1588" fmla="*/ 262218 h 983767"/>
                      <a:gd name="connsiteX9-1589" fmla="*/ 563327 w 1105957"/>
                      <a:gd name="connsiteY9-1590" fmla="*/ 291244 h 983767"/>
                      <a:gd name="connsiteX10-1591" fmla="*/ 328189 w 1105957"/>
                      <a:gd name="connsiteY10-1592" fmla="*/ 201276 h 983767"/>
                      <a:gd name="connsiteX11-1593" fmla="*/ 165207 w 1105957"/>
                      <a:gd name="connsiteY11-1594" fmla="*/ 87818 h 983767"/>
                      <a:gd name="connsiteX12-1595" fmla="*/ 77619 w 1105957"/>
                      <a:gd name="connsiteY12-1596" fmla="*/ 26045 h 983767"/>
                      <a:gd name="connsiteX13-1597" fmla="*/ 22583 w 1105957"/>
                      <a:gd name="connsiteY13-1598" fmla="*/ 5084 h 983767"/>
                      <a:gd name="connsiteX14-1599" fmla="*/ 23050 w 1105957"/>
                      <a:gd name="connsiteY14-1600" fmla="*/ 5426 h 983767"/>
                      <a:gd name="connsiteX15-1601" fmla="*/ 2017 w 1105957"/>
                      <a:gd name="connsiteY15-1602" fmla="*/ 92263 h 983767"/>
                      <a:gd name="connsiteX16-1603" fmla="*/ 67309 w 1105957"/>
                      <a:gd name="connsiteY16-1604" fmla="*/ 261949 h 983767"/>
                      <a:gd name="connsiteX17-1605" fmla="*/ 130792 w 1105957"/>
                      <a:gd name="connsiteY17-1606" fmla="*/ 436677 h 983767"/>
                      <a:gd name="connsiteX18-1607" fmla="*/ 180223 w 1105957"/>
                      <a:gd name="connsiteY18-1608" fmla="*/ 711670 h 983767"/>
                      <a:gd name="connsiteX19-1609" fmla="*/ 262588 w 1105957"/>
                      <a:gd name="connsiteY19-1610" fmla="*/ 972400 h 983767"/>
                      <a:gd name="connsiteX0-1611" fmla="*/ 249374 w 1105957"/>
                      <a:gd name="connsiteY0-1612" fmla="*/ 973471 h 984679"/>
                      <a:gd name="connsiteX1-1613" fmla="*/ 819356 w 1105957"/>
                      <a:gd name="connsiteY1-1614" fmla="*/ 875880 h 984679"/>
                      <a:gd name="connsiteX2-1615" fmla="*/ 1069099 w 1105957"/>
                      <a:gd name="connsiteY2-1616" fmla="*/ 338676 h 984679"/>
                      <a:gd name="connsiteX3-1617" fmla="*/ 1096224 w 1105957"/>
                      <a:gd name="connsiteY3-1618" fmla="*/ 193000 h 984679"/>
                      <a:gd name="connsiteX4-1619" fmla="*/ 1038400 w 1105957"/>
                      <a:gd name="connsiteY4-1620" fmla="*/ 167836 h 984679"/>
                      <a:gd name="connsiteX5-1621" fmla="*/ 964148 w 1105957"/>
                      <a:gd name="connsiteY5-1622" fmla="*/ 173258 h 984679"/>
                      <a:gd name="connsiteX6-1623" fmla="*/ 857857 w 1105957"/>
                      <a:gd name="connsiteY6-1624" fmla="*/ 188936 h 984679"/>
                      <a:gd name="connsiteX7-1625" fmla="*/ 772961 w 1105957"/>
                      <a:gd name="connsiteY7-1626" fmla="*/ 221589 h 984679"/>
                      <a:gd name="connsiteX8-1627" fmla="*/ 662382 w 1105957"/>
                      <a:gd name="connsiteY8-1628" fmla="*/ 262218 h 984679"/>
                      <a:gd name="connsiteX9-1629" fmla="*/ 563327 w 1105957"/>
                      <a:gd name="connsiteY9-1630" fmla="*/ 291244 h 984679"/>
                      <a:gd name="connsiteX10-1631" fmla="*/ 328189 w 1105957"/>
                      <a:gd name="connsiteY10-1632" fmla="*/ 201276 h 984679"/>
                      <a:gd name="connsiteX11-1633" fmla="*/ 165207 w 1105957"/>
                      <a:gd name="connsiteY11-1634" fmla="*/ 87818 h 984679"/>
                      <a:gd name="connsiteX12-1635" fmla="*/ 77619 w 1105957"/>
                      <a:gd name="connsiteY12-1636" fmla="*/ 26045 h 984679"/>
                      <a:gd name="connsiteX13-1637" fmla="*/ 22583 w 1105957"/>
                      <a:gd name="connsiteY13-1638" fmla="*/ 5084 h 984679"/>
                      <a:gd name="connsiteX14-1639" fmla="*/ 23050 w 1105957"/>
                      <a:gd name="connsiteY14-1640" fmla="*/ 5426 h 984679"/>
                      <a:gd name="connsiteX15-1641" fmla="*/ 2017 w 1105957"/>
                      <a:gd name="connsiteY15-1642" fmla="*/ 92263 h 984679"/>
                      <a:gd name="connsiteX16-1643" fmla="*/ 67309 w 1105957"/>
                      <a:gd name="connsiteY16-1644" fmla="*/ 261949 h 984679"/>
                      <a:gd name="connsiteX17-1645" fmla="*/ 130792 w 1105957"/>
                      <a:gd name="connsiteY17-1646" fmla="*/ 436677 h 984679"/>
                      <a:gd name="connsiteX18-1647" fmla="*/ 180223 w 1105957"/>
                      <a:gd name="connsiteY18-1648" fmla="*/ 711670 h 984679"/>
                      <a:gd name="connsiteX19-1649" fmla="*/ 249374 w 1105957"/>
                      <a:gd name="connsiteY19-1650" fmla="*/ 973471 h 984679"/>
                      <a:gd name="connsiteX0-1651" fmla="*/ 249374 w 1105957"/>
                      <a:gd name="connsiteY0-1652" fmla="*/ 973471 h 984647"/>
                      <a:gd name="connsiteX1-1653" fmla="*/ 819356 w 1105957"/>
                      <a:gd name="connsiteY1-1654" fmla="*/ 875880 h 984647"/>
                      <a:gd name="connsiteX2-1655" fmla="*/ 1069099 w 1105957"/>
                      <a:gd name="connsiteY2-1656" fmla="*/ 338676 h 984647"/>
                      <a:gd name="connsiteX3-1657" fmla="*/ 1096224 w 1105957"/>
                      <a:gd name="connsiteY3-1658" fmla="*/ 193000 h 984647"/>
                      <a:gd name="connsiteX4-1659" fmla="*/ 1038400 w 1105957"/>
                      <a:gd name="connsiteY4-1660" fmla="*/ 167836 h 984647"/>
                      <a:gd name="connsiteX5-1661" fmla="*/ 964148 w 1105957"/>
                      <a:gd name="connsiteY5-1662" fmla="*/ 173258 h 984647"/>
                      <a:gd name="connsiteX6-1663" fmla="*/ 857857 w 1105957"/>
                      <a:gd name="connsiteY6-1664" fmla="*/ 188936 h 984647"/>
                      <a:gd name="connsiteX7-1665" fmla="*/ 772961 w 1105957"/>
                      <a:gd name="connsiteY7-1666" fmla="*/ 221589 h 984647"/>
                      <a:gd name="connsiteX8-1667" fmla="*/ 662382 w 1105957"/>
                      <a:gd name="connsiteY8-1668" fmla="*/ 262218 h 984647"/>
                      <a:gd name="connsiteX9-1669" fmla="*/ 563327 w 1105957"/>
                      <a:gd name="connsiteY9-1670" fmla="*/ 291244 h 984647"/>
                      <a:gd name="connsiteX10-1671" fmla="*/ 328189 w 1105957"/>
                      <a:gd name="connsiteY10-1672" fmla="*/ 201276 h 984647"/>
                      <a:gd name="connsiteX11-1673" fmla="*/ 165207 w 1105957"/>
                      <a:gd name="connsiteY11-1674" fmla="*/ 87818 h 984647"/>
                      <a:gd name="connsiteX12-1675" fmla="*/ 77619 w 1105957"/>
                      <a:gd name="connsiteY12-1676" fmla="*/ 26045 h 984647"/>
                      <a:gd name="connsiteX13-1677" fmla="*/ 22583 w 1105957"/>
                      <a:gd name="connsiteY13-1678" fmla="*/ 5084 h 984647"/>
                      <a:gd name="connsiteX14-1679" fmla="*/ 23050 w 1105957"/>
                      <a:gd name="connsiteY14-1680" fmla="*/ 5426 h 984647"/>
                      <a:gd name="connsiteX15-1681" fmla="*/ 2017 w 1105957"/>
                      <a:gd name="connsiteY15-1682" fmla="*/ 92263 h 984647"/>
                      <a:gd name="connsiteX16-1683" fmla="*/ 67309 w 1105957"/>
                      <a:gd name="connsiteY16-1684" fmla="*/ 261949 h 984647"/>
                      <a:gd name="connsiteX17-1685" fmla="*/ 130792 w 1105957"/>
                      <a:gd name="connsiteY17-1686" fmla="*/ 436677 h 984647"/>
                      <a:gd name="connsiteX18-1687" fmla="*/ 174560 w 1105957"/>
                      <a:gd name="connsiteY18-1688" fmla="*/ 712129 h 984647"/>
                      <a:gd name="connsiteX19-1689" fmla="*/ 249374 w 1105957"/>
                      <a:gd name="connsiteY19-1690" fmla="*/ 973471 h 984647"/>
                      <a:gd name="connsiteX0-1691" fmla="*/ 249374 w 1105957"/>
                      <a:gd name="connsiteY0-1692" fmla="*/ 973471 h 984647"/>
                      <a:gd name="connsiteX1-1693" fmla="*/ 819356 w 1105957"/>
                      <a:gd name="connsiteY1-1694" fmla="*/ 875880 h 984647"/>
                      <a:gd name="connsiteX2-1695" fmla="*/ 1069099 w 1105957"/>
                      <a:gd name="connsiteY2-1696" fmla="*/ 338676 h 984647"/>
                      <a:gd name="connsiteX3-1697" fmla="*/ 1096224 w 1105957"/>
                      <a:gd name="connsiteY3-1698" fmla="*/ 193000 h 984647"/>
                      <a:gd name="connsiteX4-1699" fmla="*/ 1038400 w 1105957"/>
                      <a:gd name="connsiteY4-1700" fmla="*/ 167836 h 984647"/>
                      <a:gd name="connsiteX5-1701" fmla="*/ 964148 w 1105957"/>
                      <a:gd name="connsiteY5-1702" fmla="*/ 173258 h 984647"/>
                      <a:gd name="connsiteX6-1703" fmla="*/ 857857 w 1105957"/>
                      <a:gd name="connsiteY6-1704" fmla="*/ 188936 h 984647"/>
                      <a:gd name="connsiteX7-1705" fmla="*/ 772961 w 1105957"/>
                      <a:gd name="connsiteY7-1706" fmla="*/ 221589 h 984647"/>
                      <a:gd name="connsiteX8-1707" fmla="*/ 662382 w 1105957"/>
                      <a:gd name="connsiteY8-1708" fmla="*/ 262218 h 984647"/>
                      <a:gd name="connsiteX9-1709" fmla="*/ 550957 w 1105957"/>
                      <a:gd name="connsiteY9-1710" fmla="*/ 278603 h 984647"/>
                      <a:gd name="connsiteX10-1711" fmla="*/ 328189 w 1105957"/>
                      <a:gd name="connsiteY10-1712" fmla="*/ 201276 h 984647"/>
                      <a:gd name="connsiteX11-1713" fmla="*/ 165207 w 1105957"/>
                      <a:gd name="connsiteY11-1714" fmla="*/ 87818 h 984647"/>
                      <a:gd name="connsiteX12-1715" fmla="*/ 77619 w 1105957"/>
                      <a:gd name="connsiteY12-1716" fmla="*/ 26045 h 984647"/>
                      <a:gd name="connsiteX13-1717" fmla="*/ 22583 w 1105957"/>
                      <a:gd name="connsiteY13-1718" fmla="*/ 5084 h 984647"/>
                      <a:gd name="connsiteX14-1719" fmla="*/ 23050 w 1105957"/>
                      <a:gd name="connsiteY14-1720" fmla="*/ 5426 h 984647"/>
                      <a:gd name="connsiteX15-1721" fmla="*/ 2017 w 1105957"/>
                      <a:gd name="connsiteY15-1722" fmla="*/ 92263 h 984647"/>
                      <a:gd name="connsiteX16-1723" fmla="*/ 67309 w 1105957"/>
                      <a:gd name="connsiteY16-1724" fmla="*/ 261949 h 984647"/>
                      <a:gd name="connsiteX17-1725" fmla="*/ 130792 w 1105957"/>
                      <a:gd name="connsiteY17-1726" fmla="*/ 436677 h 984647"/>
                      <a:gd name="connsiteX18-1727" fmla="*/ 174560 w 1105957"/>
                      <a:gd name="connsiteY18-1728" fmla="*/ 712129 h 984647"/>
                      <a:gd name="connsiteX19-1729" fmla="*/ 249374 w 1105957"/>
                      <a:gd name="connsiteY19-1730" fmla="*/ 973471 h 984647"/>
                      <a:gd name="connsiteX0-1731" fmla="*/ 255395 w 1111978"/>
                      <a:gd name="connsiteY0-1732" fmla="*/ 970340 h 981516"/>
                      <a:gd name="connsiteX1-1733" fmla="*/ 825377 w 1111978"/>
                      <a:gd name="connsiteY1-1734" fmla="*/ 872749 h 981516"/>
                      <a:gd name="connsiteX2-1735" fmla="*/ 1075120 w 1111978"/>
                      <a:gd name="connsiteY2-1736" fmla="*/ 335545 h 981516"/>
                      <a:gd name="connsiteX3-1737" fmla="*/ 1102245 w 1111978"/>
                      <a:gd name="connsiteY3-1738" fmla="*/ 189869 h 981516"/>
                      <a:gd name="connsiteX4-1739" fmla="*/ 1044421 w 1111978"/>
                      <a:gd name="connsiteY4-1740" fmla="*/ 164705 h 981516"/>
                      <a:gd name="connsiteX5-1741" fmla="*/ 970169 w 1111978"/>
                      <a:gd name="connsiteY5-1742" fmla="*/ 170127 h 981516"/>
                      <a:gd name="connsiteX6-1743" fmla="*/ 863878 w 1111978"/>
                      <a:gd name="connsiteY6-1744" fmla="*/ 185805 h 981516"/>
                      <a:gd name="connsiteX7-1745" fmla="*/ 778982 w 1111978"/>
                      <a:gd name="connsiteY7-1746" fmla="*/ 218458 h 981516"/>
                      <a:gd name="connsiteX8-1747" fmla="*/ 668403 w 1111978"/>
                      <a:gd name="connsiteY8-1748" fmla="*/ 259087 h 981516"/>
                      <a:gd name="connsiteX9-1749" fmla="*/ 556978 w 1111978"/>
                      <a:gd name="connsiteY9-1750" fmla="*/ 275472 h 981516"/>
                      <a:gd name="connsiteX10-1751" fmla="*/ 334210 w 1111978"/>
                      <a:gd name="connsiteY10-1752" fmla="*/ 198145 h 981516"/>
                      <a:gd name="connsiteX11-1753" fmla="*/ 171228 w 1111978"/>
                      <a:gd name="connsiteY11-1754" fmla="*/ 84687 h 981516"/>
                      <a:gd name="connsiteX12-1755" fmla="*/ 83640 w 1111978"/>
                      <a:gd name="connsiteY12-1756" fmla="*/ 22914 h 981516"/>
                      <a:gd name="connsiteX13-1757" fmla="*/ 28604 w 1111978"/>
                      <a:gd name="connsiteY13-1758" fmla="*/ 1953 h 981516"/>
                      <a:gd name="connsiteX14-1759" fmla="*/ 10493 w 1111978"/>
                      <a:gd name="connsiteY14-1760" fmla="*/ 7700 h 981516"/>
                      <a:gd name="connsiteX15-1761" fmla="*/ 8038 w 1111978"/>
                      <a:gd name="connsiteY15-1762" fmla="*/ 89132 h 981516"/>
                      <a:gd name="connsiteX16-1763" fmla="*/ 73330 w 1111978"/>
                      <a:gd name="connsiteY16-1764" fmla="*/ 258818 h 981516"/>
                      <a:gd name="connsiteX17-1765" fmla="*/ 136813 w 1111978"/>
                      <a:gd name="connsiteY17-1766" fmla="*/ 433546 h 981516"/>
                      <a:gd name="connsiteX18-1767" fmla="*/ 180581 w 1111978"/>
                      <a:gd name="connsiteY18-1768" fmla="*/ 708998 h 981516"/>
                      <a:gd name="connsiteX19-1769" fmla="*/ 255395 w 1111978"/>
                      <a:gd name="connsiteY19-1770" fmla="*/ 970340 h 981516"/>
                      <a:gd name="connsiteX0-1771" fmla="*/ 255395 w 1177264"/>
                      <a:gd name="connsiteY0-1772" fmla="*/ 970340 h 981516"/>
                      <a:gd name="connsiteX1-1773" fmla="*/ 825377 w 1177264"/>
                      <a:gd name="connsiteY1-1774" fmla="*/ 872749 h 981516"/>
                      <a:gd name="connsiteX2-1775" fmla="*/ 1075120 w 1177264"/>
                      <a:gd name="connsiteY2-1776" fmla="*/ 335545 h 981516"/>
                      <a:gd name="connsiteX3-1777" fmla="*/ 1175115 w 1177264"/>
                      <a:gd name="connsiteY3-1778" fmla="*/ 174215 h 981516"/>
                      <a:gd name="connsiteX4-1779" fmla="*/ 1044421 w 1177264"/>
                      <a:gd name="connsiteY4-1780" fmla="*/ 164705 h 981516"/>
                      <a:gd name="connsiteX5-1781" fmla="*/ 970169 w 1177264"/>
                      <a:gd name="connsiteY5-1782" fmla="*/ 170127 h 981516"/>
                      <a:gd name="connsiteX6-1783" fmla="*/ 863878 w 1177264"/>
                      <a:gd name="connsiteY6-1784" fmla="*/ 185805 h 981516"/>
                      <a:gd name="connsiteX7-1785" fmla="*/ 778982 w 1177264"/>
                      <a:gd name="connsiteY7-1786" fmla="*/ 218458 h 981516"/>
                      <a:gd name="connsiteX8-1787" fmla="*/ 668403 w 1177264"/>
                      <a:gd name="connsiteY8-1788" fmla="*/ 259087 h 981516"/>
                      <a:gd name="connsiteX9-1789" fmla="*/ 556978 w 1177264"/>
                      <a:gd name="connsiteY9-1790" fmla="*/ 275472 h 981516"/>
                      <a:gd name="connsiteX10-1791" fmla="*/ 334210 w 1177264"/>
                      <a:gd name="connsiteY10-1792" fmla="*/ 198145 h 981516"/>
                      <a:gd name="connsiteX11-1793" fmla="*/ 171228 w 1177264"/>
                      <a:gd name="connsiteY11-1794" fmla="*/ 84687 h 981516"/>
                      <a:gd name="connsiteX12-1795" fmla="*/ 83640 w 1177264"/>
                      <a:gd name="connsiteY12-1796" fmla="*/ 22914 h 981516"/>
                      <a:gd name="connsiteX13-1797" fmla="*/ 28604 w 1177264"/>
                      <a:gd name="connsiteY13-1798" fmla="*/ 1953 h 981516"/>
                      <a:gd name="connsiteX14-1799" fmla="*/ 10493 w 1177264"/>
                      <a:gd name="connsiteY14-1800" fmla="*/ 7700 h 981516"/>
                      <a:gd name="connsiteX15-1801" fmla="*/ 8038 w 1177264"/>
                      <a:gd name="connsiteY15-1802" fmla="*/ 89132 h 981516"/>
                      <a:gd name="connsiteX16-1803" fmla="*/ 73330 w 1177264"/>
                      <a:gd name="connsiteY16-1804" fmla="*/ 258818 h 981516"/>
                      <a:gd name="connsiteX17-1805" fmla="*/ 136813 w 1177264"/>
                      <a:gd name="connsiteY17-1806" fmla="*/ 433546 h 981516"/>
                      <a:gd name="connsiteX18-1807" fmla="*/ 180581 w 1177264"/>
                      <a:gd name="connsiteY18-1808" fmla="*/ 708998 h 981516"/>
                      <a:gd name="connsiteX19-1809" fmla="*/ 255395 w 1177264"/>
                      <a:gd name="connsiteY19-1810" fmla="*/ 970340 h 981516"/>
                      <a:gd name="connsiteX0-1811" fmla="*/ 255395 w 1177264"/>
                      <a:gd name="connsiteY0-1812" fmla="*/ 970340 h 981516"/>
                      <a:gd name="connsiteX1-1813" fmla="*/ 825377 w 1177264"/>
                      <a:gd name="connsiteY1-1814" fmla="*/ 872749 h 981516"/>
                      <a:gd name="connsiteX2-1815" fmla="*/ 1075120 w 1177264"/>
                      <a:gd name="connsiteY2-1816" fmla="*/ 335545 h 981516"/>
                      <a:gd name="connsiteX3-1817" fmla="*/ 1175115 w 1177264"/>
                      <a:gd name="connsiteY3-1818" fmla="*/ 174215 h 981516"/>
                      <a:gd name="connsiteX4-1819" fmla="*/ 1044421 w 1177264"/>
                      <a:gd name="connsiteY4-1820" fmla="*/ 164705 h 981516"/>
                      <a:gd name="connsiteX5-1821" fmla="*/ 926457 w 1177264"/>
                      <a:gd name="connsiteY5-1822" fmla="*/ 169773 h 981516"/>
                      <a:gd name="connsiteX6-1823" fmla="*/ 863878 w 1177264"/>
                      <a:gd name="connsiteY6-1824" fmla="*/ 185805 h 981516"/>
                      <a:gd name="connsiteX7-1825" fmla="*/ 778982 w 1177264"/>
                      <a:gd name="connsiteY7-1826" fmla="*/ 218458 h 981516"/>
                      <a:gd name="connsiteX8-1827" fmla="*/ 668403 w 1177264"/>
                      <a:gd name="connsiteY8-1828" fmla="*/ 259087 h 981516"/>
                      <a:gd name="connsiteX9-1829" fmla="*/ 556978 w 1177264"/>
                      <a:gd name="connsiteY9-1830" fmla="*/ 275472 h 981516"/>
                      <a:gd name="connsiteX10-1831" fmla="*/ 334210 w 1177264"/>
                      <a:gd name="connsiteY10-1832" fmla="*/ 198145 h 981516"/>
                      <a:gd name="connsiteX11-1833" fmla="*/ 171228 w 1177264"/>
                      <a:gd name="connsiteY11-1834" fmla="*/ 84687 h 981516"/>
                      <a:gd name="connsiteX12-1835" fmla="*/ 83640 w 1177264"/>
                      <a:gd name="connsiteY12-1836" fmla="*/ 22914 h 981516"/>
                      <a:gd name="connsiteX13-1837" fmla="*/ 28604 w 1177264"/>
                      <a:gd name="connsiteY13-1838" fmla="*/ 1953 h 981516"/>
                      <a:gd name="connsiteX14-1839" fmla="*/ 10493 w 1177264"/>
                      <a:gd name="connsiteY14-1840" fmla="*/ 7700 h 981516"/>
                      <a:gd name="connsiteX15-1841" fmla="*/ 8038 w 1177264"/>
                      <a:gd name="connsiteY15-1842" fmla="*/ 89132 h 981516"/>
                      <a:gd name="connsiteX16-1843" fmla="*/ 73330 w 1177264"/>
                      <a:gd name="connsiteY16-1844" fmla="*/ 258818 h 981516"/>
                      <a:gd name="connsiteX17-1845" fmla="*/ 136813 w 1177264"/>
                      <a:gd name="connsiteY17-1846" fmla="*/ 433546 h 981516"/>
                      <a:gd name="connsiteX18-1847" fmla="*/ 180581 w 1177264"/>
                      <a:gd name="connsiteY18-1848" fmla="*/ 708998 h 981516"/>
                      <a:gd name="connsiteX19-1849" fmla="*/ 255395 w 1177264"/>
                      <a:gd name="connsiteY19-1850" fmla="*/ 970340 h 981516"/>
                      <a:gd name="connsiteX0-1851" fmla="*/ 255396 w 1177264"/>
                      <a:gd name="connsiteY0-1852" fmla="*/ 970340 h 981516"/>
                      <a:gd name="connsiteX1-1853" fmla="*/ 825377 w 1177264"/>
                      <a:gd name="connsiteY1-1854" fmla="*/ 872749 h 981516"/>
                      <a:gd name="connsiteX2-1855" fmla="*/ 1075120 w 1177264"/>
                      <a:gd name="connsiteY2-1856" fmla="*/ 335545 h 981516"/>
                      <a:gd name="connsiteX3-1857" fmla="*/ 1175115 w 1177264"/>
                      <a:gd name="connsiteY3-1858" fmla="*/ 174215 h 981516"/>
                      <a:gd name="connsiteX4-1859" fmla="*/ 1044421 w 1177264"/>
                      <a:gd name="connsiteY4-1860" fmla="*/ 164705 h 981516"/>
                      <a:gd name="connsiteX5-1861" fmla="*/ 926457 w 1177264"/>
                      <a:gd name="connsiteY5-1862" fmla="*/ 169773 h 981516"/>
                      <a:gd name="connsiteX6-1863" fmla="*/ 863878 w 1177264"/>
                      <a:gd name="connsiteY6-1864" fmla="*/ 185805 h 981516"/>
                      <a:gd name="connsiteX7-1865" fmla="*/ 778982 w 1177264"/>
                      <a:gd name="connsiteY7-1866" fmla="*/ 218458 h 981516"/>
                      <a:gd name="connsiteX8-1867" fmla="*/ 668403 w 1177264"/>
                      <a:gd name="connsiteY8-1868" fmla="*/ 259087 h 981516"/>
                      <a:gd name="connsiteX9-1869" fmla="*/ 556978 w 1177264"/>
                      <a:gd name="connsiteY9-1870" fmla="*/ 275472 h 981516"/>
                      <a:gd name="connsiteX10-1871" fmla="*/ 334210 w 1177264"/>
                      <a:gd name="connsiteY10-1872" fmla="*/ 198145 h 981516"/>
                      <a:gd name="connsiteX11-1873" fmla="*/ 171228 w 1177264"/>
                      <a:gd name="connsiteY11-1874" fmla="*/ 84687 h 981516"/>
                      <a:gd name="connsiteX12-1875" fmla="*/ 83640 w 1177264"/>
                      <a:gd name="connsiteY12-1876" fmla="*/ 22914 h 981516"/>
                      <a:gd name="connsiteX13-1877" fmla="*/ 28604 w 1177264"/>
                      <a:gd name="connsiteY13-1878" fmla="*/ 1953 h 981516"/>
                      <a:gd name="connsiteX14-1879" fmla="*/ 10493 w 1177264"/>
                      <a:gd name="connsiteY14-1880" fmla="*/ 7700 h 981516"/>
                      <a:gd name="connsiteX15-1881" fmla="*/ 8038 w 1177264"/>
                      <a:gd name="connsiteY15-1882" fmla="*/ 89132 h 981516"/>
                      <a:gd name="connsiteX16-1883" fmla="*/ 73330 w 1177264"/>
                      <a:gd name="connsiteY16-1884" fmla="*/ 258818 h 981516"/>
                      <a:gd name="connsiteX17-1885" fmla="*/ 136813 w 1177264"/>
                      <a:gd name="connsiteY17-1886" fmla="*/ 433546 h 981516"/>
                      <a:gd name="connsiteX18-1887" fmla="*/ 180581 w 1177264"/>
                      <a:gd name="connsiteY18-1888" fmla="*/ 708998 h 981516"/>
                      <a:gd name="connsiteX19-1889" fmla="*/ 255396 w 1177264"/>
                      <a:gd name="connsiteY19-1890" fmla="*/ 970340 h 981516"/>
                      <a:gd name="connsiteX0-1891" fmla="*/ 274571 w 1177264"/>
                      <a:gd name="connsiteY0-1892" fmla="*/ 972683 h 983523"/>
                      <a:gd name="connsiteX1-1893" fmla="*/ 825377 w 1177264"/>
                      <a:gd name="connsiteY1-1894" fmla="*/ 872749 h 983523"/>
                      <a:gd name="connsiteX2-1895" fmla="*/ 1075120 w 1177264"/>
                      <a:gd name="connsiteY2-1896" fmla="*/ 335545 h 983523"/>
                      <a:gd name="connsiteX3-1897" fmla="*/ 1175115 w 1177264"/>
                      <a:gd name="connsiteY3-1898" fmla="*/ 174215 h 983523"/>
                      <a:gd name="connsiteX4-1899" fmla="*/ 1044421 w 1177264"/>
                      <a:gd name="connsiteY4-1900" fmla="*/ 164705 h 983523"/>
                      <a:gd name="connsiteX5-1901" fmla="*/ 926457 w 1177264"/>
                      <a:gd name="connsiteY5-1902" fmla="*/ 169773 h 983523"/>
                      <a:gd name="connsiteX6-1903" fmla="*/ 863878 w 1177264"/>
                      <a:gd name="connsiteY6-1904" fmla="*/ 185805 h 983523"/>
                      <a:gd name="connsiteX7-1905" fmla="*/ 778982 w 1177264"/>
                      <a:gd name="connsiteY7-1906" fmla="*/ 218458 h 983523"/>
                      <a:gd name="connsiteX8-1907" fmla="*/ 668403 w 1177264"/>
                      <a:gd name="connsiteY8-1908" fmla="*/ 259087 h 983523"/>
                      <a:gd name="connsiteX9-1909" fmla="*/ 556978 w 1177264"/>
                      <a:gd name="connsiteY9-1910" fmla="*/ 275472 h 983523"/>
                      <a:gd name="connsiteX10-1911" fmla="*/ 334210 w 1177264"/>
                      <a:gd name="connsiteY10-1912" fmla="*/ 198145 h 983523"/>
                      <a:gd name="connsiteX11-1913" fmla="*/ 171228 w 1177264"/>
                      <a:gd name="connsiteY11-1914" fmla="*/ 84687 h 983523"/>
                      <a:gd name="connsiteX12-1915" fmla="*/ 83640 w 1177264"/>
                      <a:gd name="connsiteY12-1916" fmla="*/ 22914 h 983523"/>
                      <a:gd name="connsiteX13-1917" fmla="*/ 28604 w 1177264"/>
                      <a:gd name="connsiteY13-1918" fmla="*/ 1953 h 983523"/>
                      <a:gd name="connsiteX14-1919" fmla="*/ 10493 w 1177264"/>
                      <a:gd name="connsiteY14-1920" fmla="*/ 7700 h 983523"/>
                      <a:gd name="connsiteX15-1921" fmla="*/ 8038 w 1177264"/>
                      <a:gd name="connsiteY15-1922" fmla="*/ 89132 h 983523"/>
                      <a:gd name="connsiteX16-1923" fmla="*/ 73330 w 1177264"/>
                      <a:gd name="connsiteY16-1924" fmla="*/ 258818 h 983523"/>
                      <a:gd name="connsiteX17-1925" fmla="*/ 136813 w 1177264"/>
                      <a:gd name="connsiteY17-1926" fmla="*/ 433546 h 983523"/>
                      <a:gd name="connsiteX18-1927" fmla="*/ 180581 w 1177264"/>
                      <a:gd name="connsiteY18-1928" fmla="*/ 708998 h 983523"/>
                      <a:gd name="connsiteX19-1929" fmla="*/ 274571 w 1177264"/>
                      <a:gd name="connsiteY19-1930" fmla="*/ 972683 h 98352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21" y="connsiteY11-222"/>
                      </a:cxn>
                      <a:cxn ang="0">
                        <a:pos x="connsiteX12-439" y="connsiteY12-440"/>
                      </a:cxn>
                      <a:cxn ang="0">
                        <a:pos x="connsiteX13-519" y="connsiteY13-520"/>
                      </a:cxn>
                      <a:cxn ang="0">
                        <a:pos x="connsiteX14-633" y="connsiteY14-634"/>
                      </a:cxn>
                      <a:cxn ang="0">
                        <a:pos x="connsiteX15-665" y="connsiteY15-666"/>
                      </a:cxn>
                      <a:cxn ang="0">
                        <a:pos x="connsiteX16-699" y="connsiteY16-700"/>
                      </a:cxn>
                      <a:cxn ang="0">
                        <a:pos x="connsiteX17-735" y="connsiteY17-736"/>
                      </a:cxn>
                      <a:cxn ang="0">
                        <a:pos x="connsiteX18-773" y="connsiteY18-774"/>
                      </a:cxn>
                      <a:cxn ang="0">
                        <a:pos x="connsiteX19-889" y="connsiteY19-890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/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/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-1" fmla="*/ 16160 w 239574"/>
                    <a:gd name="connsiteY0-2" fmla="*/ 1830 h 499368"/>
                    <a:gd name="connsiteX1-3" fmla="*/ 170465 w 239574"/>
                    <a:gd name="connsiteY1-4" fmla="*/ 163755 h 499368"/>
                    <a:gd name="connsiteX2-5" fmla="*/ 239045 w 239574"/>
                    <a:gd name="connsiteY2-6" fmla="*/ 422835 h 499368"/>
                    <a:gd name="connsiteX3-7" fmla="*/ 138080 w 239574"/>
                    <a:gd name="connsiteY3-8" fmla="*/ 499035 h 499368"/>
                    <a:gd name="connsiteX4-9" fmla="*/ 111410 w 239574"/>
                    <a:gd name="connsiteY4-10" fmla="*/ 401880 h 499368"/>
                    <a:gd name="connsiteX5-11" fmla="*/ 71405 w 239574"/>
                    <a:gd name="connsiteY5-12" fmla="*/ 257100 h 499368"/>
                    <a:gd name="connsiteX6-13" fmla="*/ 33305 w 239574"/>
                    <a:gd name="connsiteY6-14" fmla="*/ 165660 h 499368"/>
                    <a:gd name="connsiteX7-15" fmla="*/ 6635 w 239574"/>
                    <a:gd name="connsiteY7-16" fmla="*/ 81840 h 499368"/>
                    <a:gd name="connsiteX8-17" fmla="*/ 16160 w 239574"/>
                    <a:gd name="connsiteY8-18" fmla="*/ 1830 h 499368"/>
                    <a:gd name="connsiteX0-19" fmla="*/ 24936 w 248350"/>
                    <a:gd name="connsiteY0-20" fmla="*/ 6204 h 503742"/>
                    <a:gd name="connsiteX1-21" fmla="*/ 179241 w 248350"/>
                    <a:gd name="connsiteY1-22" fmla="*/ 168129 h 503742"/>
                    <a:gd name="connsiteX2-23" fmla="*/ 247821 w 248350"/>
                    <a:gd name="connsiteY2-24" fmla="*/ 427209 h 503742"/>
                    <a:gd name="connsiteX3-25" fmla="*/ 146856 w 248350"/>
                    <a:gd name="connsiteY3-26" fmla="*/ 503409 h 503742"/>
                    <a:gd name="connsiteX4-27" fmla="*/ 120186 w 248350"/>
                    <a:gd name="connsiteY4-28" fmla="*/ 406254 h 503742"/>
                    <a:gd name="connsiteX5-29" fmla="*/ 80181 w 248350"/>
                    <a:gd name="connsiteY5-30" fmla="*/ 261474 h 503742"/>
                    <a:gd name="connsiteX6-31" fmla="*/ 42081 w 248350"/>
                    <a:gd name="connsiteY6-32" fmla="*/ 170034 h 503742"/>
                    <a:gd name="connsiteX7-33" fmla="*/ 15411 w 248350"/>
                    <a:gd name="connsiteY7-34" fmla="*/ 86214 h 503742"/>
                    <a:gd name="connsiteX8-35" fmla="*/ 170 w 248350"/>
                    <a:gd name="connsiteY8-36" fmla="*/ 38588 h 503742"/>
                    <a:gd name="connsiteX9" fmla="*/ 24936 w 248350"/>
                    <a:gd name="connsiteY9" fmla="*/ 6204 h 503742"/>
                    <a:gd name="connsiteX0-37" fmla="*/ 24936 w 248585"/>
                    <a:gd name="connsiteY0-38" fmla="*/ 6204 h 509409"/>
                    <a:gd name="connsiteX1-39" fmla="*/ 179241 w 248585"/>
                    <a:gd name="connsiteY1-40" fmla="*/ 168129 h 509409"/>
                    <a:gd name="connsiteX2-41" fmla="*/ 247821 w 248585"/>
                    <a:gd name="connsiteY2-42" fmla="*/ 427209 h 509409"/>
                    <a:gd name="connsiteX3-43" fmla="*/ 139236 w 248585"/>
                    <a:gd name="connsiteY3-44" fmla="*/ 509124 h 509409"/>
                    <a:gd name="connsiteX4-45" fmla="*/ 120186 w 248585"/>
                    <a:gd name="connsiteY4-46" fmla="*/ 406254 h 509409"/>
                    <a:gd name="connsiteX5-47" fmla="*/ 80181 w 248585"/>
                    <a:gd name="connsiteY5-48" fmla="*/ 261474 h 509409"/>
                    <a:gd name="connsiteX6-49" fmla="*/ 42081 w 248585"/>
                    <a:gd name="connsiteY6-50" fmla="*/ 170034 h 509409"/>
                    <a:gd name="connsiteX7-51" fmla="*/ 15411 w 248585"/>
                    <a:gd name="connsiteY7-52" fmla="*/ 86214 h 509409"/>
                    <a:gd name="connsiteX8-53" fmla="*/ 170 w 248585"/>
                    <a:gd name="connsiteY8-54" fmla="*/ 38588 h 509409"/>
                    <a:gd name="connsiteX9-55" fmla="*/ 24936 w 248585"/>
                    <a:gd name="connsiteY9-56" fmla="*/ 6204 h 509409"/>
                    <a:gd name="connsiteX0-57" fmla="*/ 24936 w 248585"/>
                    <a:gd name="connsiteY0-58" fmla="*/ 6204 h 513448"/>
                    <a:gd name="connsiteX1-59" fmla="*/ 179241 w 248585"/>
                    <a:gd name="connsiteY1-60" fmla="*/ 168129 h 513448"/>
                    <a:gd name="connsiteX2-61" fmla="*/ 247821 w 248585"/>
                    <a:gd name="connsiteY2-62" fmla="*/ 427209 h 513448"/>
                    <a:gd name="connsiteX3-63" fmla="*/ 139236 w 248585"/>
                    <a:gd name="connsiteY3-64" fmla="*/ 509124 h 513448"/>
                    <a:gd name="connsiteX4-65" fmla="*/ 131615 w 248585"/>
                    <a:gd name="connsiteY4-66" fmla="*/ 491978 h 513448"/>
                    <a:gd name="connsiteX5-67" fmla="*/ 120186 w 248585"/>
                    <a:gd name="connsiteY5-68" fmla="*/ 406254 h 513448"/>
                    <a:gd name="connsiteX6-69" fmla="*/ 80181 w 248585"/>
                    <a:gd name="connsiteY6-70" fmla="*/ 261474 h 513448"/>
                    <a:gd name="connsiteX7-71" fmla="*/ 42081 w 248585"/>
                    <a:gd name="connsiteY7-72" fmla="*/ 170034 h 513448"/>
                    <a:gd name="connsiteX8-73" fmla="*/ 15411 w 248585"/>
                    <a:gd name="connsiteY8-74" fmla="*/ 86214 h 513448"/>
                    <a:gd name="connsiteX9-75" fmla="*/ 170 w 248585"/>
                    <a:gd name="connsiteY9-76" fmla="*/ 38588 h 513448"/>
                    <a:gd name="connsiteX10" fmla="*/ 24936 w 248585"/>
                    <a:gd name="connsiteY10" fmla="*/ 6204 h 513448"/>
                    <a:gd name="connsiteX0-77" fmla="*/ 24936 w 248244"/>
                    <a:gd name="connsiteY0-78" fmla="*/ 6204 h 513448"/>
                    <a:gd name="connsiteX1-79" fmla="*/ 179241 w 248244"/>
                    <a:gd name="connsiteY1-80" fmla="*/ 168129 h 513448"/>
                    <a:gd name="connsiteX2-81" fmla="*/ 247821 w 248244"/>
                    <a:gd name="connsiteY2-82" fmla="*/ 427209 h 513448"/>
                    <a:gd name="connsiteX3-83" fmla="*/ 150666 w 248244"/>
                    <a:gd name="connsiteY3-84" fmla="*/ 509124 h 513448"/>
                    <a:gd name="connsiteX4-85" fmla="*/ 131615 w 248244"/>
                    <a:gd name="connsiteY4-86" fmla="*/ 491978 h 513448"/>
                    <a:gd name="connsiteX5-87" fmla="*/ 120186 w 248244"/>
                    <a:gd name="connsiteY5-88" fmla="*/ 406254 h 513448"/>
                    <a:gd name="connsiteX6-89" fmla="*/ 80181 w 248244"/>
                    <a:gd name="connsiteY6-90" fmla="*/ 261474 h 513448"/>
                    <a:gd name="connsiteX7-91" fmla="*/ 42081 w 248244"/>
                    <a:gd name="connsiteY7-92" fmla="*/ 170034 h 513448"/>
                    <a:gd name="connsiteX8-93" fmla="*/ 15411 w 248244"/>
                    <a:gd name="connsiteY8-94" fmla="*/ 86214 h 513448"/>
                    <a:gd name="connsiteX9-95" fmla="*/ 170 w 248244"/>
                    <a:gd name="connsiteY9-96" fmla="*/ 38588 h 513448"/>
                    <a:gd name="connsiteX10-97" fmla="*/ 24936 w 248244"/>
                    <a:gd name="connsiteY10-98" fmla="*/ 6204 h 513448"/>
                    <a:gd name="connsiteX0-99" fmla="*/ 25104 w 248412"/>
                    <a:gd name="connsiteY0-100" fmla="*/ 6204 h 513448"/>
                    <a:gd name="connsiteX1-101" fmla="*/ 179409 w 248412"/>
                    <a:gd name="connsiteY1-102" fmla="*/ 168129 h 513448"/>
                    <a:gd name="connsiteX2-103" fmla="*/ 247989 w 248412"/>
                    <a:gd name="connsiteY2-104" fmla="*/ 427209 h 513448"/>
                    <a:gd name="connsiteX3-105" fmla="*/ 150834 w 248412"/>
                    <a:gd name="connsiteY3-106" fmla="*/ 509124 h 513448"/>
                    <a:gd name="connsiteX4-107" fmla="*/ 131783 w 248412"/>
                    <a:gd name="connsiteY4-108" fmla="*/ 491978 h 513448"/>
                    <a:gd name="connsiteX5-109" fmla="*/ 120354 w 248412"/>
                    <a:gd name="connsiteY5-110" fmla="*/ 406254 h 513448"/>
                    <a:gd name="connsiteX6-111" fmla="*/ 80349 w 248412"/>
                    <a:gd name="connsiteY6-112" fmla="*/ 261474 h 513448"/>
                    <a:gd name="connsiteX7-113" fmla="*/ 42249 w 248412"/>
                    <a:gd name="connsiteY7-114" fmla="*/ 170034 h 513448"/>
                    <a:gd name="connsiteX8-115" fmla="*/ 9864 w 248412"/>
                    <a:gd name="connsiteY8-116" fmla="*/ 84309 h 513448"/>
                    <a:gd name="connsiteX9-117" fmla="*/ 338 w 248412"/>
                    <a:gd name="connsiteY9-118" fmla="*/ 38588 h 513448"/>
                    <a:gd name="connsiteX10-119" fmla="*/ 25104 w 248412"/>
                    <a:gd name="connsiteY10-120" fmla="*/ 6204 h 513448"/>
                    <a:gd name="connsiteX0-121" fmla="*/ 32952 w 256260"/>
                    <a:gd name="connsiteY0-122" fmla="*/ 7572 h 514816"/>
                    <a:gd name="connsiteX1-123" fmla="*/ 187257 w 256260"/>
                    <a:gd name="connsiteY1-124" fmla="*/ 169497 h 514816"/>
                    <a:gd name="connsiteX2-125" fmla="*/ 255837 w 256260"/>
                    <a:gd name="connsiteY2-126" fmla="*/ 428577 h 514816"/>
                    <a:gd name="connsiteX3-127" fmla="*/ 158682 w 256260"/>
                    <a:gd name="connsiteY3-128" fmla="*/ 510492 h 514816"/>
                    <a:gd name="connsiteX4-129" fmla="*/ 139631 w 256260"/>
                    <a:gd name="connsiteY4-130" fmla="*/ 493346 h 514816"/>
                    <a:gd name="connsiteX5-131" fmla="*/ 128202 w 256260"/>
                    <a:gd name="connsiteY5-132" fmla="*/ 407622 h 514816"/>
                    <a:gd name="connsiteX6-133" fmla="*/ 88197 w 256260"/>
                    <a:gd name="connsiteY6-134" fmla="*/ 262842 h 514816"/>
                    <a:gd name="connsiteX7-135" fmla="*/ 50097 w 256260"/>
                    <a:gd name="connsiteY7-136" fmla="*/ 171402 h 514816"/>
                    <a:gd name="connsiteX8-137" fmla="*/ 17712 w 256260"/>
                    <a:gd name="connsiteY8-138" fmla="*/ 85677 h 514816"/>
                    <a:gd name="connsiteX9-139" fmla="*/ 156 w 256260"/>
                    <a:gd name="connsiteY9-140" fmla="*/ 32768 h 514816"/>
                    <a:gd name="connsiteX10-141" fmla="*/ 32952 w 256260"/>
                    <a:gd name="connsiteY10-142" fmla="*/ 7572 h 51481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55" y="connsiteY9-56"/>
                    </a:cxn>
                    <a:cxn ang="0">
                      <a:pos x="connsiteX10-97" y="connsiteY10-98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/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/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/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/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-1" fmla="*/ 25979 w 512796"/>
                        <a:gd name="connsiteY0-2" fmla="*/ 45738 h 183163"/>
                        <a:gd name="connsiteX1-3" fmla="*/ 3119 w 512796"/>
                        <a:gd name="connsiteY1-4" fmla="*/ 99078 h 183163"/>
                        <a:gd name="connsiteX2-5" fmla="*/ 86939 w 512796"/>
                        <a:gd name="connsiteY2-6" fmla="*/ 167658 h 183163"/>
                        <a:gd name="connsiteX3-7" fmla="*/ 239339 w 512796"/>
                        <a:gd name="connsiteY3-8" fmla="*/ 99078 h 183163"/>
                        <a:gd name="connsiteX4-9" fmla="*/ 262199 w 512796"/>
                        <a:gd name="connsiteY4-10" fmla="*/ 18 h 183163"/>
                        <a:gd name="connsiteX5-11" fmla="*/ 262188 w 512796"/>
                        <a:gd name="connsiteY5-12" fmla="*/ 107103 h 183163"/>
                        <a:gd name="connsiteX6-13" fmla="*/ 361259 w 512796"/>
                        <a:gd name="connsiteY6-14" fmla="*/ 182898 h 183163"/>
                        <a:gd name="connsiteX7-15" fmla="*/ 506039 w 512796"/>
                        <a:gd name="connsiteY7-16" fmla="*/ 129558 h 183163"/>
                        <a:gd name="connsiteX8-17" fmla="*/ 475559 w 512796"/>
                        <a:gd name="connsiteY8-18" fmla="*/ 60978 h 183163"/>
                        <a:gd name="connsiteX0-19" fmla="*/ 25979 w 505781"/>
                        <a:gd name="connsiteY0-20" fmla="*/ 45738 h 184207"/>
                        <a:gd name="connsiteX1-21" fmla="*/ 3119 w 505781"/>
                        <a:gd name="connsiteY1-22" fmla="*/ 99078 h 184207"/>
                        <a:gd name="connsiteX2-23" fmla="*/ 86939 w 505781"/>
                        <a:gd name="connsiteY2-24" fmla="*/ 167658 h 184207"/>
                        <a:gd name="connsiteX3-25" fmla="*/ 239339 w 505781"/>
                        <a:gd name="connsiteY3-26" fmla="*/ 99078 h 184207"/>
                        <a:gd name="connsiteX4-27" fmla="*/ 262199 w 505781"/>
                        <a:gd name="connsiteY4-28" fmla="*/ 18 h 184207"/>
                        <a:gd name="connsiteX5-29" fmla="*/ 262188 w 505781"/>
                        <a:gd name="connsiteY5-30" fmla="*/ 107103 h 184207"/>
                        <a:gd name="connsiteX6-31" fmla="*/ 361259 w 505781"/>
                        <a:gd name="connsiteY6-32" fmla="*/ 182898 h 184207"/>
                        <a:gd name="connsiteX7-33" fmla="*/ 497419 w 505781"/>
                        <a:gd name="connsiteY7-34" fmla="*/ 148177 h 184207"/>
                        <a:gd name="connsiteX8-35" fmla="*/ 475559 w 505781"/>
                        <a:gd name="connsiteY8-36" fmla="*/ 60978 h 184207"/>
                        <a:gd name="connsiteX0-37" fmla="*/ 27273 w 507075"/>
                        <a:gd name="connsiteY0-38" fmla="*/ 45738 h 184207"/>
                        <a:gd name="connsiteX1-39" fmla="*/ 4413 w 507075"/>
                        <a:gd name="connsiteY1-40" fmla="*/ 99078 h 184207"/>
                        <a:gd name="connsiteX2-41" fmla="*/ 107458 w 507075"/>
                        <a:gd name="connsiteY2-42" fmla="*/ 164864 h 184207"/>
                        <a:gd name="connsiteX3-43" fmla="*/ 240633 w 507075"/>
                        <a:gd name="connsiteY3-44" fmla="*/ 99078 h 184207"/>
                        <a:gd name="connsiteX4-45" fmla="*/ 263493 w 507075"/>
                        <a:gd name="connsiteY4-46" fmla="*/ 18 h 184207"/>
                        <a:gd name="connsiteX5-47" fmla="*/ 263482 w 507075"/>
                        <a:gd name="connsiteY5-48" fmla="*/ 107103 h 184207"/>
                        <a:gd name="connsiteX6-49" fmla="*/ 362553 w 507075"/>
                        <a:gd name="connsiteY6-50" fmla="*/ 182898 h 184207"/>
                        <a:gd name="connsiteX7-51" fmla="*/ 498713 w 507075"/>
                        <a:gd name="connsiteY7-52" fmla="*/ 148177 h 184207"/>
                        <a:gd name="connsiteX8-53" fmla="*/ 476853 w 507075"/>
                        <a:gd name="connsiteY8-54" fmla="*/ 60978 h 184207"/>
                        <a:gd name="connsiteX0-55" fmla="*/ 18837 w 498639"/>
                        <a:gd name="connsiteY0-56" fmla="*/ 45738 h 184207"/>
                        <a:gd name="connsiteX1-57" fmla="*/ 6379 w 498639"/>
                        <a:gd name="connsiteY1-58" fmla="*/ 118708 h 184207"/>
                        <a:gd name="connsiteX2-59" fmla="*/ 99022 w 498639"/>
                        <a:gd name="connsiteY2-60" fmla="*/ 164864 h 184207"/>
                        <a:gd name="connsiteX3-61" fmla="*/ 232197 w 498639"/>
                        <a:gd name="connsiteY3-62" fmla="*/ 99078 h 184207"/>
                        <a:gd name="connsiteX4-63" fmla="*/ 255057 w 498639"/>
                        <a:gd name="connsiteY4-64" fmla="*/ 18 h 184207"/>
                        <a:gd name="connsiteX5-65" fmla="*/ 255046 w 498639"/>
                        <a:gd name="connsiteY5-66" fmla="*/ 107103 h 184207"/>
                        <a:gd name="connsiteX6-67" fmla="*/ 354117 w 498639"/>
                        <a:gd name="connsiteY6-68" fmla="*/ 182898 h 184207"/>
                        <a:gd name="connsiteX7-69" fmla="*/ 490277 w 498639"/>
                        <a:gd name="connsiteY7-70" fmla="*/ 148177 h 184207"/>
                        <a:gd name="connsiteX8-71" fmla="*/ 468417 w 498639"/>
                        <a:gd name="connsiteY8-72" fmla="*/ 60978 h 184207"/>
                        <a:gd name="connsiteX0-73" fmla="*/ 18837 w 490561"/>
                        <a:gd name="connsiteY0-74" fmla="*/ 45738 h 184149"/>
                        <a:gd name="connsiteX1-75" fmla="*/ 6379 w 490561"/>
                        <a:gd name="connsiteY1-76" fmla="*/ 118708 h 184149"/>
                        <a:gd name="connsiteX2-77" fmla="*/ 99022 w 490561"/>
                        <a:gd name="connsiteY2-78" fmla="*/ 164864 h 184149"/>
                        <a:gd name="connsiteX3-79" fmla="*/ 232197 w 490561"/>
                        <a:gd name="connsiteY3-80" fmla="*/ 99078 h 184149"/>
                        <a:gd name="connsiteX4-81" fmla="*/ 255057 w 490561"/>
                        <a:gd name="connsiteY4-82" fmla="*/ 18 h 184149"/>
                        <a:gd name="connsiteX5-83" fmla="*/ 255046 w 490561"/>
                        <a:gd name="connsiteY5-84" fmla="*/ 107103 h 184149"/>
                        <a:gd name="connsiteX6-85" fmla="*/ 354117 w 490561"/>
                        <a:gd name="connsiteY6-86" fmla="*/ 182898 h 184149"/>
                        <a:gd name="connsiteX7-87" fmla="*/ 478863 w 490561"/>
                        <a:gd name="connsiteY7-88" fmla="*/ 147570 h 184149"/>
                        <a:gd name="connsiteX8-89" fmla="*/ 468417 w 490561"/>
                        <a:gd name="connsiteY8-90" fmla="*/ 60978 h 18414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  <a:cxn ang="0">
                          <a:pos x="connsiteX8-17" y="connsiteY8-1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/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/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/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/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/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/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/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/>
                  <p:cNvCxnSpPr/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/>
                  <p:cNvCxnSpPr/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/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/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/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-1" fmla="*/ 149762 w 266446"/>
                <a:gd name="connsiteY0-2" fmla="*/ 4097 h 522296"/>
                <a:gd name="connsiteX1-3" fmla="*/ 265586 w 266446"/>
                <a:gd name="connsiteY1-4" fmla="*/ 266225 h 522296"/>
                <a:gd name="connsiteX2-5" fmla="*/ 88802 w 266446"/>
                <a:gd name="connsiteY2-6" fmla="*/ 522257 h 522296"/>
                <a:gd name="connsiteX3-7" fmla="*/ 33938 w 266446"/>
                <a:gd name="connsiteY3-8" fmla="*/ 247937 h 522296"/>
                <a:gd name="connsiteX4-9" fmla="*/ 3458 w 266446"/>
                <a:gd name="connsiteY4-10" fmla="*/ 113825 h 522296"/>
                <a:gd name="connsiteX5-11" fmla="*/ 149762 w 266446"/>
                <a:gd name="connsiteY5-12" fmla="*/ 4097 h 522296"/>
                <a:gd name="connsiteX0-13" fmla="*/ 152709 w 269393"/>
                <a:gd name="connsiteY0-14" fmla="*/ 4381 h 522541"/>
                <a:gd name="connsiteX1-15" fmla="*/ 268533 w 269393"/>
                <a:gd name="connsiteY1-16" fmla="*/ 266509 h 522541"/>
                <a:gd name="connsiteX2-17" fmla="*/ 91749 w 269393"/>
                <a:gd name="connsiteY2-18" fmla="*/ 522541 h 522541"/>
                <a:gd name="connsiteX3-19" fmla="*/ 30789 w 269393"/>
                <a:gd name="connsiteY3-20" fmla="*/ 266509 h 522541"/>
                <a:gd name="connsiteX4-21" fmla="*/ 6405 w 269393"/>
                <a:gd name="connsiteY4-22" fmla="*/ 114109 h 522541"/>
                <a:gd name="connsiteX5-23" fmla="*/ 152709 w 269393"/>
                <a:gd name="connsiteY5-24" fmla="*/ 4381 h 5225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/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/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/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-1" fmla="*/ 40024 w 334621"/>
                <a:gd name="connsiteY0-2" fmla="*/ 307337 h 356111"/>
                <a:gd name="connsiteX1-3" fmla="*/ 289960 w 334621"/>
                <a:gd name="connsiteY1-4" fmla="*/ 331721 h 356111"/>
                <a:gd name="connsiteX2-5" fmla="*/ 309772 w 334621"/>
                <a:gd name="connsiteY2-6" fmla="*/ 56639 h 356111"/>
                <a:gd name="connsiteX3-7" fmla="*/ 27832 w 334621"/>
                <a:gd name="connsiteY3-8" fmla="*/ 20825 h 356111"/>
                <a:gd name="connsiteX4-9" fmla="*/ 40024 w 334621"/>
                <a:gd name="connsiteY4-10" fmla="*/ 307337 h 356111"/>
                <a:gd name="connsiteX0-11" fmla="*/ 40024 w 334621"/>
                <a:gd name="connsiteY0-12" fmla="*/ 307337 h 356111"/>
                <a:gd name="connsiteX1-13" fmla="*/ 289960 w 334621"/>
                <a:gd name="connsiteY1-14" fmla="*/ 331721 h 356111"/>
                <a:gd name="connsiteX2-15" fmla="*/ 309772 w 334621"/>
                <a:gd name="connsiteY2-16" fmla="*/ 56639 h 356111"/>
                <a:gd name="connsiteX3-17" fmla="*/ 27832 w 334621"/>
                <a:gd name="connsiteY3-18" fmla="*/ 20825 h 356111"/>
                <a:gd name="connsiteX4-19" fmla="*/ 40024 w 334621"/>
                <a:gd name="connsiteY4-20" fmla="*/ 307337 h 356111"/>
                <a:gd name="connsiteX0-21" fmla="*/ 32520 w 327117"/>
                <a:gd name="connsiteY0-22" fmla="*/ 294722 h 338579"/>
                <a:gd name="connsiteX1-23" fmla="*/ 282456 w 327117"/>
                <a:gd name="connsiteY1-24" fmla="*/ 319106 h 338579"/>
                <a:gd name="connsiteX2-25" fmla="*/ 302268 w 327117"/>
                <a:gd name="connsiteY2-26" fmla="*/ 44024 h 338579"/>
                <a:gd name="connsiteX3-27" fmla="*/ 20328 w 327117"/>
                <a:gd name="connsiteY3-28" fmla="*/ 8210 h 338579"/>
                <a:gd name="connsiteX4-29" fmla="*/ 23376 w 327117"/>
                <a:gd name="connsiteY4-30" fmla="*/ 124034 h 338579"/>
                <a:gd name="connsiteX5" fmla="*/ 32520 w 327117"/>
                <a:gd name="connsiteY5" fmla="*/ 294722 h 338579"/>
                <a:gd name="connsiteX0-31" fmla="*/ 32520 w 321834"/>
                <a:gd name="connsiteY0-32" fmla="*/ 290371 h 326043"/>
                <a:gd name="connsiteX1-33" fmla="*/ 282456 w 321834"/>
                <a:gd name="connsiteY1-34" fmla="*/ 314755 h 326043"/>
                <a:gd name="connsiteX2-35" fmla="*/ 286266 w 321834"/>
                <a:gd name="connsiteY2-36" fmla="*/ 150163 h 326043"/>
                <a:gd name="connsiteX3-37" fmla="*/ 302268 w 321834"/>
                <a:gd name="connsiteY3-38" fmla="*/ 39673 h 326043"/>
                <a:gd name="connsiteX4-39" fmla="*/ 20328 w 321834"/>
                <a:gd name="connsiteY4-40" fmla="*/ 3859 h 326043"/>
                <a:gd name="connsiteX5-41" fmla="*/ 23376 w 321834"/>
                <a:gd name="connsiteY5-42" fmla="*/ 119683 h 326043"/>
                <a:gd name="connsiteX6" fmla="*/ 32520 w 321834"/>
                <a:gd name="connsiteY6" fmla="*/ 290371 h 326043"/>
                <a:gd name="connsiteX0-43" fmla="*/ 31391 w 308965"/>
                <a:gd name="connsiteY0-44" fmla="*/ 293946 h 329618"/>
                <a:gd name="connsiteX1-45" fmla="*/ 281327 w 308965"/>
                <a:gd name="connsiteY1-46" fmla="*/ 318330 h 329618"/>
                <a:gd name="connsiteX2-47" fmla="*/ 285137 w 308965"/>
                <a:gd name="connsiteY2-48" fmla="*/ 153738 h 329618"/>
                <a:gd name="connsiteX3-49" fmla="*/ 285899 w 308965"/>
                <a:gd name="connsiteY3-50" fmla="*/ 28008 h 329618"/>
                <a:gd name="connsiteX4-51" fmla="*/ 19199 w 308965"/>
                <a:gd name="connsiteY4-52" fmla="*/ 7434 h 329618"/>
                <a:gd name="connsiteX5-53" fmla="*/ 22247 w 308965"/>
                <a:gd name="connsiteY5-54" fmla="*/ 123258 h 329618"/>
                <a:gd name="connsiteX6-55" fmla="*/ 31391 w 308965"/>
                <a:gd name="connsiteY6-56" fmla="*/ 293946 h 329618"/>
                <a:gd name="connsiteX0-57" fmla="*/ 29416 w 298408"/>
                <a:gd name="connsiteY0-58" fmla="*/ 293946 h 329618"/>
                <a:gd name="connsiteX1-59" fmla="*/ 279352 w 298408"/>
                <a:gd name="connsiteY1-60" fmla="*/ 318330 h 329618"/>
                <a:gd name="connsiteX2-61" fmla="*/ 283162 w 298408"/>
                <a:gd name="connsiteY2-62" fmla="*/ 153738 h 329618"/>
                <a:gd name="connsiteX3-63" fmla="*/ 257254 w 298408"/>
                <a:gd name="connsiteY3-64" fmla="*/ 28008 h 329618"/>
                <a:gd name="connsiteX4-65" fmla="*/ 17224 w 298408"/>
                <a:gd name="connsiteY4-66" fmla="*/ 7434 h 329618"/>
                <a:gd name="connsiteX5-67" fmla="*/ 20272 w 298408"/>
                <a:gd name="connsiteY5-68" fmla="*/ 123258 h 329618"/>
                <a:gd name="connsiteX6-69" fmla="*/ 29416 w 298408"/>
                <a:gd name="connsiteY6-70" fmla="*/ 293946 h 329618"/>
                <a:gd name="connsiteX0-71" fmla="*/ 30826 w 303024"/>
                <a:gd name="connsiteY0-72" fmla="*/ 293946 h 329618"/>
                <a:gd name="connsiteX1-73" fmla="*/ 280762 w 303024"/>
                <a:gd name="connsiteY1-74" fmla="*/ 318330 h 329618"/>
                <a:gd name="connsiteX2-75" fmla="*/ 284572 w 303024"/>
                <a:gd name="connsiteY2-76" fmla="*/ 153738 h 329618"/>
                <a:gd name="connsiteX3-77" fmla="*/ 277714 w 303024"/>
                <a:gd name="connsiteY3-78" fmla="*/ 28008 h 329618"/>
                <a:gd name="connsiteX4-79" fmla="*/ 18634 w 303024"/>
                <a:gd name="connsiteY4-80" fmla="*/ 7434 h 329618"/>
                <a:gd name="connsiteX5-81" fmla="*/ 21682 w 303024"/>
                <a:gd name="connsiteY5-82" fmla="*/ 123258 h 329618"/>
                <a:gd name="connsiteX6-83" fmla="*/ 30826 w 303024"/>
                <a:gd name="connsiteY6-84" fmla="*/ 293946 h 329618"/>
                <a:gd name="connsiteX0-85" fmla="*/ 30826 w 307289"/>
                <a:gd name="connsiteY0-86" fmla="*/ 293946 h 329336"/>
                <a:gd name="connsiteX1-87" fmla="*/ 280762 w 307289"/>
                <a:gd name="connsiteY1-88" fmla="*/ 318330 h 329336"/>
                <a:gd name="connsiteX2-89" fmla="*/ 296002 w 307289"/>
                <a:gd name="connsiteY2-90" fmla="*/ 157548 h 329336"/>
                <a:gd name="connsiteX3-91" fmla="*/ 277714 w 307289"/>
                <a:gd name="connsiteY3-92" fmla="*/ 28008 h 329336"/>
                <a:gd name="connsiteX4-93" fmla="*/ 18634 w 307289"/>
                <a:gd name="connsiteY4-94" fmla="*/ 7434 h 329336"/>
                <a:gd name="connsiteX5-95" fmla="*/ 21682 w 307289"/>
                <a:gd name="connsiteY5-96" fmla="*/ 123258 h 329336"/>
                <a:gd name="connsiteX6-97" fmla="*/ 30826 w 307289"/>
                <a:gd name="connsiteY6-98" fmla="*/ 293946 h 329336"/>
                <a:gd name="connsiteX0-99" fmla="*/ 30826 w 307289"/>
                <a:gd name="connsiteY0-100" fmla="*/ 293946 h 332350"/>
                <a:gd name="connsiteX1-101" fmla="*/ 250282 w 307289"/>
                <a:gd name="connsiteY1-102" fmla="*/ 322140 h 332350"/>
                <a:gd name="connsiteX2-103" fmla="*/ 296002 w 307289"/>
                <a:gd name="connsiteY2-104" fmla="*/ 157548 h 332350"/>
                <a:gd name="connsiteX3-105" fmla="*/ 277714 w 307289"/>
                <a:gd name="connsiteY3-106" fmla="*/ 28008 h 332350"/>
                <a:gd name="connsiteX4-107" fmla="*/ 18634 w 307289"/>
                <a:gd name="connsiteY4-108" fmla="*/ 7434 h 332350"/>
                <a:gd name="connsiteX5-109" fmla="*/ 21682 w 307289"/>
                <a:gd name="connsiteY5-110" fmla="*/ 123258 h 332350"/>
                <a:gd name="connsiteX6-111" fmla="*/ 30826 w 307289"/>
                <a:gd name="connsiteY6-112" fmla="*/ 293946 h 332350"/>
                <a:gd name="connsiteX0-113" fmla="*/ 46066 w 307289"/>
                <a:gd name="connsiteY0-114" fmla="*/ 293946 h 332350"/>
                <a:gd name="connsiteX1-115" fmla="*/ 250282 w 307289"/>
                <a:gd name="connsiteY1-116" fmla="*/ 322140 h 332350"/>
                <a:gd name="connsiteX2-117" fmla="*/ 296002 w 307289"/>
                <a:gd name="connsiteY2-118" fmla="*/ 157548 h 332350"/>
                <a:gd name="connsiteX3-119" fmla="*/ 277714 w 307289"/>
                <a:gd name="connsiteY3-120" fmla="*/ 28008 h 332350"/>
                <a:gd name="connsiteX4-121" fmla="*/ 18634 w 307289"/>
                <a:gd name="connsiteY4-122" fmla="*/ 7434 h 332350"/>
                <a:gd name="connsiteX5-123" fmla="*/ 21682 w 307289"/>
                <a:gd name="connsiteY5-124" fmla="*/ 123258 h 332350"/>
                <a:gd name="connsiteX6-125" fmla="*/ 46066 w 307289"/>
                <a:gd name="connsiteY6-126" fmla="*/ 293946 h 332350"/>
                <a:gd name="connsiteX0-127" fmla="*/ 33295 w 294518"/>
                <a:gd name="connsiteY0-128" fmla="*/ 288579 h 326983"/>
                <a:gd name="connsiteX1-129" fmla="*/ 237511 w 294518"/>
                <a:gd name="connsiteY1-130" fmla="*/ 316773 h 326983"/>
                <a:gd name="connsiteX2-131" fmla="*/ 283231 w 294518"/>
                <a:gd name="connsiteY2-132" fmla="*/ 152181 h 326983"/>
                <a:gd name="connsiteX3-133" fmla="*/ 264943 w 294518"/>
                <a:gd name="connsiteY3-134" fmla="*/ 22641 h 326983"/>
                <a:gd name="connsiteX4-135" fmla="*/ 24913 w 294518"/>
                <a:gd name="connsiteY4-136" fmla="*/ 9687 h 326983"/>
                <a:gd name="connsiteX5-137" fmla="*/ 8911 w 294518"/>
                <a:gd name="connsiteY5-138" fmla="*/ 117891 h 326983"/>
                <a:gd name="connsiteX6-139" fmla="*/ 33295 w 294518"/>
                <a:gd name="connsiteY6-140" fmla="*/ 288579 h 326983"/>
                <a:gd name="connsiteX0-141" fmla="*/ 33810 w 299675"/>
                <a:gd name="connsiteY0-142" fmla="*/ 287064 h 325468"/>
                <a:gd name="connsiteX1-143" fmla="*/ 238026 w 299675"/>
                <a:gd name="connsiteY1-144" fmla="*/ 315258 h 325468"/>
                <a:gd name="connsiteX2-145" fmla="*/ 283746 w 299675"/>
                <a:gd name="connsiteY2-146" fmla="*/ 150666 h 325468"/>
                <a:gd name="connsiteX3-147" fmla="*/ 273078 w 299675"/>
                <a:gd name="connsiteY3-148" fmla="*/ 24936 h 325468"/>
                <a:gd name="connsiteX4-149" fmla="*/ 25428 w 299675"/>
                <a:gd name="connsiteY4-150" fmla="*/ 8172 h 325468"/>
                <a:gd name="connsiteX5-151" fmla="*/ 9426 w 299675"/>
                <a:gd name="connsiteY5-152" fmla="*/ 116376 h 325468"/>
                <a:gd name="connsiteX6-153" fmla="*/ 33810 w 299675"/>
                <a:gd name="connsiteY6-154" fmla="*/ 287064 h 325468"/>
                <a:gd name="connsiteX0-155" fmla="*/ 33810 w 299675"/>
                <a:gd name="connsiteY0-156" fmla="*/ 299201 h 337605"/>
                <a:gd name="connsiteX1-157" fmla="*/ 238026 w 299675"/>
                <a:gd name="connsiteY1-158" fmla="*/ 327395 h 337605"/>
                <a:gd name="connsiteX2-159" fmla="*/ 283746 w 299675"/>
                <a:gd name="connsiteY2-160" fmla="*/ 162803 h 337605"/>
                <a:gd name="connsiteX3-161" fmla="*/ 273078 w 299675"/>
                <a:gd name="connsiteY3-162" fmla="*/ 37073 h 337605"/>
                <a:gd name="connsiteX4-163" fmla="*/ 25428 w 299675"/>
                <a:gd name="connsiteY4-164" fmla="*/ 5069 h 337605"/>
                <a:gd name="connsiteX5-165" fmla="*/ 9426 w 299675"/>
                <a:gd name="connsiteY5-166" fmla="*/ 128513 h 337605"/>
                <a:gd name="connsiteX6-167" fmla="*/ 33810 w 299675"/>
                <a:gd name="connsiteY6-168" fmla="*/ 299201 h 337605"/>
                <a:gd name="connsiteX0-169" fmla="*/ 34330 w 305356"/>
                <a:gd name="connsiteY0-170" fmla="*/ 303427 h 341831"/>
                <a:gd name="connsiteX1-171" fmla="*/ 238546 w 305356"/>
                <a:gd name="connsiteY1-172" fmla="*/ 331621 h 341831"/>
                <a:gd name="connsiteX2-173" fmla="*/ 284266 w 305356"/>
                <a:gd name="connsiteY2-174" fmla="*/ 167029 h 341831"/>
                <a:gd name="connsiteX3-175" fmla="*/ 281218 w 305356"/>
                <a:gd name="connsiteY3-176" fmla="*/ 26059 h 341831"/>
                <a:gd name="connsiteX4-177" fmla="*/ 25948 w 305356"/>
                <a:gd name="connsiteY4-178" fmla="*/ 9295 h 341831"/>
                <a:gd name="connsiteX5-179" fmla="*/ 9946 w 305356"/>
                <a:gd name="connsiteY5-180" fmla="*/ 132739 h 341831"/>
                <a:gd name="connsiteX6-181" fmla="*/ 34330 w 305356"/>
                <a:gd name="connsiteY6-182" fmla="*/ 303427 h 341831"/>
                <a:gd name="connsiteX0-183" fmla="*/ 34330 w 305356"/>
                <a:gd name="connsiteY0-184" fmla="*/ 303427 h 341831"/>
                <a:gd name="connsiteX1-185" fmla="*/ 238546 w 305356"/>
                <a:gd name="connsiteY1-186" fmla="*/ 331621 h 341831"/>
                <a:gd name="connsiteX2-187" fmla="*/ 284266 w 305356"/>
                <a:gd name="connsiteY2-188" fmla="*/ 167029 h 341831"/>
                <a:gd name="connsiteX3-189" fmla="*/ 281218 w 305356"/>
                <a:gd name="connsiteY3-190" fmla="*/ 26059 h 341831"/>
                <a:gd name="connsiteX4-191" fmla="*/ 25948 w 305356"/>
                <a:gd name="connsiteY4-192" fmla="*/ 9295 h 341831"/>
                <a:gd name="connsiteX5-193" fmla="*/ 9946 w 305356"/>
                <a:gd name="connsiteY5-194" fmla="*/ 132739 h 341831"/>
                <a:gd name="connsiteX6-195" fmla="*/ 34330 w 305356"/>
                <a:gd name="connsiteY6-196" fmla="*/ 303427 h 341831"/>
                <a:gd name="connsiteX0-197" fmla="*/ 34330 w 305356"/>
                <a:gd name="connsiteY0-198" fmla="*/ 303427 h 341831"/>
                <a:gd name="connsiteX1-199" fmla="*/ 238546 w 305356"/>
                <a:gd name="connsiteY1-200" fmla="*/ 331621 h 341831"/>
                <a:gd name="connsiteX2-201" fmla="*/ 284266 w 305356"/>
                <a:gd name="connsiteY2-202" fmla="*/ 167029 h 341831"/>
                <a:gd name="connsiteX3-203" fmla="*/ 281218 w 305356"/>
                <a:gd name="connsiteY3-204" fmla="*/ 26059 h 341831"/>
                <a:gd name="connsiteX4-205" fmla="*/ 25948 w 305356"/>
                <a:gd name="connsiteY4-206" fmla="*/ 9295 h 341831"/>
                <a:gd name="connsiteX5-207" fmla="*/ 9946 w 305356"/>
                <a:gd name="connsiteY5-208" fmla="*/ 132739 h 341831"/>
                <a:gd name="connsiteX6-209" fmla="*/ 34330 w 305356"/>
                <a:gd name="connsiteY6-210" fmla="*/ 303427 h 341831"/>
                <a:gd name="connsiteX0-211" fmla="*/ 34330 w 305356"/>
                <a:gd name="connsiteY0-212" fmla="*/ 303427 h 341831"/>
                <a:gd name="connsiteX1-213" fmla="*/ 238546 w 305356"/>
                <a:gd name="connsiteY1-214" fmla="*/ 331621 h 341831"/>
                <a:gd name="connsiteX2-215" fmla="*/ 284266 w 305356"/>
                <a:gd name="connsiteY2-216" fmla="*/ 167029 h 341831"/>
                <a:gd name="connsiteX3-217" fmla="*/ 281218 w 305356"/>
                <a:gd name="connsiteY3-218" fmla="*/ 26059 h 341831"/>
                <a:gd name="connsiteX4-219" fmla="*/ 25948 w 305356"/>
                <a:gd name="connsiteY4-220" fmla="*/ 9295 h 341831"/>
                <a:gd name="connsiteX5-221" fmla="*/ 9946 w 305356"/>
                <a:gd name="connsiteY5-222" fmla="*/ 132739 h 341831"/>
                <a:gd name="connsiteX6-223" fmla="*/ 34330 w 305356"/>
                <a:gd name="connsiteY6-224" fmla="*/ 303427 h 341831"/>
                <a:gd name="connsiteX0-225" fmla="*/ 36626 w 307652"/>
                <a:gd name="connsiteY0-226" fmla="*/ 307683 h 346087"/>
                <a:gd name="connsiteX1-227" fmla="*/ 240842 w 307652"/>
                <a:gd name="connsiteY1-228" fmla="*/ 335877 h 346087"/>
                <a:gd name="connsiteX2-229" fmla="*/ 286562 w 307652"/>
                <a:gd name="connsiteY2-230" fmla="*/ 171285 h 346087"/>
                <a:gd name="connsiteX3-231" fmla="*/ 283514 w 307652"/>
                <a:gd name="connsiteY3-232" fmla="*/ 30315 h 346087"/>
                <a:gd name="connsiteX4-233" fmla="*/ 24434 w 307652"/>
                <a:gd name="connsiteY4-234" fmla="*/ 7836 h 346087"/>
                <a:gd name="connsiteX5-235" fmla="*/ 12242 w 307652"/>
                <a:gd name="connsiteY5-236" fmla="*/ 136995 h 346087"/>
                <a:gd name="connsiteX6-237" fmla="*/ 36626 w 307652"/>
                <a:gd name="connsiteY6-238" fmla="*/ 307683 h 346087"/>
                <a:gd name="connsiteX0-239" fmla="*/ 37303 w 315336"/>
                <a:gd name="connsiteY0-240" fmla="*/ 307683 h 346087"/>
                <a:gd name="connsiteX1-241" fmla="*/ 241519 w 315336"/>
                <a:gd name="connsiteY1-242" fmla="*/ 335877 h 346087"/>
                <a:gd name="connsiteX2-243" fmla="*/ 287239 w 315336"/>
                <a:gd name="connsiteY2-244" fmla="*/ 171285 h 346087"/>
                <a:gd name="connsiteX3-245" fmla="*/ 293716 w 315336"/>
                <a:gd name="connsiteY3-246" fmla="*/ 30315 h 346087"/>
                <a:gd name="connsiteX4-247" fmla="*/ 25111 w 315336"/>
                <a:gd name="connsiteY4-248" fmla="*/ 7836 h 346087"/>
                <a:gd name="connsiteX5-249" fmla="*/ 12919 w 315336"/>
                <a:gd name="connsiteY5-250" fmla="*/ 136995 h 346087"/>
                <a:gd name="connsiteX6-251" fmla="*/ 37303 w 315336"/>
                <a:gd name="connsiteY6-252" fmla="*/ 307683 h 346087"/>
                <a:gd name="connsiteX0-253" fmla="*/ 37303 w 316740"/>
                <a:gd name="connsiteY0-254" fmla="*/ 305137 h 343541"/>
                <a:gd name="connsiteX1-255" fmla="*/ 241519 w 316740"/>
                <a:gd name="connsiteY1-256" fmla="*/ 333331 h 343541"/>
                <a:gd name="connsiteX2-257" fmla="*/ 287239 w 316740"/>
                <a:gd name="connsiteY2-258" fmla="*/ 168739 h 343541"/>
                <a:gd name="connsiteX3-259" fmla="*/ 298667 w 316740"/>
                <a:gd name="connsiteY3-260" fmla="*/ 48724 h 343541"/>
                <a:gd name="connsiteX4-261" fmla="*/ 293716 w 316740"/>
                <a:gd name="connsiteY4-262" fmla="*/ 27769 h 343541"/>
                <a:gd name="connsiteX5-263" fmla="*/ 25111 w 316740"/>
                <a:gd name="connsiteY5-264" fmla="*/ 5290 h 343541"/>
                <a:gd name="connsiteX6-265" fmla="*/ 12919 w 316740"/>
                <a:gd name="connsiteY6-266" fmla="*/ 134449 h 343541"/>
                <a:gd name="connsiteX7" fmla="*/ 37303 w 316740"/>
                <a:gd name="connsiteY7" fmla="*/ 305137 h 343541"/>
                <a:gd name="connsiteX0-267" fmla="*/ 37303 w 316740"/>
                <a:gd name="connsiteY0-268" fmla="*/ 305137 h 349835"/>
                <a:gd name="connsiteX1-269" fmla="*/ 252949 w 316740"/>
                <a:gd name="connsiteY1-270" fmla="*/ 340951 h 349835"/>
                <a:gd name="connsiteX2-271" fmla="*/ 287239 w 316740"/>
                <a:gd name="connsiteY2-272" fmla="*/ 168739 h 349835"/>
                <a:gd name="connsiteX3-273" fmla="*/ 298667 w 316740"/>
                <a:gd name="connsiteY3-274" fmla="*/ 48724 h 349835"/>
                <a:gd name="connsiteX4-275" fmla="*/ 293716 w 316740"/>
                <a:gd name="connsiteY4-276" fmla="*/ 27769 h 349835"/>
                <a:gd name="connsiteX5-277" fmla="*/ 25111 w 316740"/>
                <a:gd name="connsiteY5-278" fmla="*/ 5290 h 349835"/>
                <a:gd name="connsiteX6-279" fmla="*/ 12919 w 316740"/>
                <a:gd name="connsiteY6-280" fmla="*/ 134449 h 349835"/>
                <a:gd name="connsiteX7-281" fmla="*/ 37303 w 316740"/>
                <a:gd name="connsiteY7-282" fmla="*/ 305137 h 349835"/>
                <a:gd name="connsiteX0-283" fmla="*/ 43018 w 316740"/>
                <a:gd name="connsiteY0-284" fmla="*/ 348952 h 369712"/>
                <a:gd name="connsiteX1-285" fmla="*/ 252949 w 316740"/>
                <a:gd name="connsiteY1-286" fmla="*/ 340951 h 369712"/>
                <a:gd name="connsiteX2-287" fmla="*/ 287239 w 316740"/>
                <a:gd name="connsiteY2-288" fmla="*/ 168739 h 369712"/>
                <a:gd name="connsiteX3-289" fmla="*/ 298667 w 316740"/>
                <a:gd name="connsiteY3-290" fmla="*/ 48724 h 369712"/>
                <a:gd name="connsiteX4-291" fmla="*/ 293716 w 316740"/>
                <a:gd name="connsiteY4-292" fmla="*/ 27769 h 369712"/>
                <a:gd name="connsiteX5-293" fmla="*/ 25111 w 316740"/>
                <a:gd name="connsiteY5-294" fmla="*/ 5290 h 369712"/>
                <a:gd name="connsiteX6-295" fmla="*/ 12919 w 316740"/>
                <a:gd name="connsiteY6-296" fmla="*/ 134449 h 369712"/>
                <a:gd name="connsiteX7-297" fmla="*/ 43018 w 316740"/>
                <a:gd name="connsiteY7-298" fmla="*/ 348952 h 369712"/>
                <a:gd name="connsiteX0-299" fmla="*/ 39208 w 316740"/>
                <a:gd name="connsiteY0-300" fmla="*/ 348952 h 369711"/>
                <a:gd name="connsiteX1-301" fmla="*/ 252949 w 316740"/>
                <a:gd name="connsiteY1-302" fmla="*/ 340951 h 369711"/>
                <a:gd name="connsiteX2-303" fmla="*/ 287239 w 316740"/>
                <a:gd name="connsiteY2-304" fmla="*/ 168739 h 369711"/>
                <a:gd name="connsiteX3-305" fmla="*/ 298667 w 316740"/>
                <a:gd name="connsiteY3-306" fmla="*/ 48724 h 369711"/>
                <a:gd name="connsiteX4-307" fmla="*/ 293716 w 316740"/>
                <a:gd name="connsiteY4-308" fmla="*/ 27769 h 369711"/>
                <a:gd name="connsiteX5-309" fmla="*/ 25111 w 316740"/>
                <a:gd name="connsiteY5-310" fmla="*/ 5290 h 369711"/>
                <a:gd name="connsiteX6-311" fmla="*/ 12919 w 316740"/>
                <a:gd name="connsiteY6-312" fmla="*/ 134449 h 369711"/>
                <a:gd name="connsiteX7-313" fmla="*/ 39208 w 316740"/>
                <a:gd name="connsiteY7-314" fmla="*/ 348952 h 369711"/>
                <a:gd name="connsiteX0-315" fmla="*/ 35099 w 312631"/>
                <a:gd name="connsiteY0-316" fmla="*/ 343753 h 364512"/>
                <a:gd name="connsiteX1-317" fmla="*/ 248840 w 312631"/>
                <a:gd name="connsiteY1-318" fmla="*/ 335752 h 364512"/>
                <a:gd name="connsiteX2-319" fmla="*/ 283130 w 312631"/>
                <a:gd name="connsiteY2-320" fmla="*/ 163540 h 364512"/>
                <a:gd name="connsiteX3-321" fmla="*/ 294558 w 312631"/>
                <a:gd name="connsiteY3-322" fmla="*/ 43525 h 364512"/>
                <a:gd name="connsiteX4-323" fmla="*/ 289607 w 312631"/>
                <a:gd name="connsiteY4-324" fmla="*/ 22570 h 364512"/>
                <a:gd name="connsiteX5-325" fmla="*/ 21002 w 312631"/>
                <a:gd name="connsiteY5-326" fmla="*/ 91 h 364512"/>
                <a:gd name="connsiteX6-327" fmla="*/ 16428 w 312631"/>
                <a:gd name="connsiteY6-328" fmla="*/ 20665 h 364512"/>
                <a:gd name="connsiteX7-329" fmla="*/ 8810 w 312631"/>
                <a:gd name="connsiteY7-330" fmla="*/ 129250 h 364512"/>
                <a:gd name="connsiteX8" fmla="*/ 35099 w 312631"/>
                <a:gd name="connsiteY8" fmla="*/ 343753 h 364512"/>
                <a:gd name="connsiteX0-331" fmla="*/ 35099 w 312631"/>
                <a:gd name="connsiteY0-332" fmla="*/ 343753 h 364025"/>
                <a:gd name="connsiteX1-333" fmla="*/ 248840 w 312631"/>
                <a:gd name="connsiteY1-334" fmla="*/ 335752 h 364025"/>
                <a:gd name="connsiteX2-335" fmla="*/ 285033 w 312631"/>
                <a:gd name="connsiteY2-336" fmla="*/ 173064 h 364025"/>
                <a:gd name="connsiteX3-337" fmla="*/ 283130 w 312631"/>
                <a:gd name="connsiteY3-338" fmla="*/ 163540 h 364025"/>
                <a:gd name="connsiteX4-339" fmla="*/ 294558 w 312631"/>
                <a:gd name="connsiteY4-340" fmla="*/ 43525 h 364025"/>
                <a:gd name="connsiteX5-341" fmla="*/ 289607 w 312631"/>
                <a:gd name="connsiteY5-342" fmla="*/ 22570 h 364025"/>
                <a:gd name="connsiteX6-343" fmla="*/ 21002 w 312631"/>
                <a:gd name="connsiteY6-344" fmla="*/ 91 h 364025"/>
                <a:gd name="connsiteX7-345" fmla="*/ 16428 w 312631"/>
                <a:gd name="connsiteY7-346" fmla="*/ 20665 h 364025"/>
                <a:gd name="connsiteX8-347" fmla="*/ 8810 w 312631"/>
                <a:gd name="connsiteY8-34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-281" y="connsiteY7-282"/>
                </a:cxn>
                <a:cxn ang="0">
                  <a:pos x="connsiteX8-347" y="connsiteY8-34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/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/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/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-1" fmla="*/ 0 w 4838064"/>
                  <a:gd name="connsiteY0-2" fmla="*/ 1503680 h 1666240"/>
                  <a:gd name="connsiteX1-3" fmla="*/ 477520 w 4838064"/>
                  <a:gd name="connsiteY1-4" fmla="*/ 0 h 1666240"/>
                  <a:gd name="connsiteX2-5" fmla="*/ 4421504 w 4838064"/>
                  <a:gd name="connsiteY2-6" fmla="*/ 0 h 1666240"/>
                  <a:gd name="connsiteX3-7" fmla="*/ 4838064 w 4838064"/>
                  <a:gd name="connsiteY3-8" fmla="*/ 1666240 h 1666240"/>
                  <a:gd name="connsiteX4-9" fmla="*/ 0 w 4838064"/>
                  <a:gd name="connsiteY4-10" fmla="*/ 1503680 h 1666240"/>
                  <a:gd name="connsiteX0-11" fmla="*/ 0 w 4883784"/>
                  <a:gd name="connsiteY0-12" fmla="*/ 1503680 h 1503680"/>
                  <a:gd name="connsiteX1-13" fmla="*/ 477520 w 4883784"/>
                  <a:gd name="connsiteY1-14" fmla="*/ 0 h 1503680"/>
                  <a:gd name="connsiteX2-15" fmla="*/ 4421504 w 4883784"/>
                  <a:gd name="connsiteY2-16" fmla="*/ 0 h 1503680"/>
                  <a:gd name="connsiteX3-17" fmla="*/ 4883784 w 4883784"/>
                  <a:gd name="connsiteY3-18" fmla="*/ 1483360 h 1503680"/>
                  <a:gd name="connsiteX4-19" fmla="*/ 0 w 4883784"/>
                  <a:gd name="connsiteY4-20" fmla="*/ 1503680 h 1503680"/>
                  <a:gd name="connsiteX0-21" fmla="*/ 0 w 4883784"/>
                  <a:gd name="connsiteY0-22" fmla="*/ 1503680 h 1781439"/>
                  <a:gd name="connsiteX1-23" fmla="*/ 477520 w 4883784"/>
                  <a:gd name="connsiteY1-24" fmla="*/ 0 h 1781439"/>
                  <a:gd name="connsiteX2-25" fmla="*/ 4421504 w 4883784"/>
                  <a:gd name="connsiteY2-26" fmla="*/ 0 h 1781439"/>
                  <a:gd name="connsiteX3-27" fmla="*/ 4883784 w 4883784"/>
                  <a:gd name="connsiteY3-28" fmla="*/ 1483360 h 1781439"/>
                  <a:gd name="connsiteX4-29" fmla="*/ 0 w 4883784"/>
                  <a:gd name="connsiteY4-30" fmla="*/ 1503680 h 1781439"/>
                  <a:gd name="connsiteX0-31" fmla="*/ 0 w 4883784"/>
                  <a:gd name="connsiteY0-32" fmla="*/ 1503680 h 2061566"/>
                  <a:gd name="connsiteX1-33" fmla="*/ 477520 w 4883784"/>
                  <a:gd name="connsiteY1-34" fmla="*/ 0 h 2061566"/>
                  <a:gd name="connsiteX2-35" fmla="*/ 4421504 w 4883784"/>
                  <a:gd name="connsiteY2-36" fmla="*/ 0 h 2061566"/>
                  <a:gd name="connsiteX3-37" fmla="*/ 4883784 w 4883784"/>
                  <a:gd name="connsiteY3-38" fmla="*/ 1483360 h 2061566"/>
                  <a:gd name="connsiteX4-39" fmla="*/ 1874519 w 4883784"/>
                  <a:gd name="connsiteY4-40" fmla="*/ 2061539 h 2061566"/>
                  <a:gd name="connsiteX5" fmla="*/ 0 w 4883784"/>
                  <a:gd name="connsiteY5" fmla="*/ 1503680 h 2061566"/>
                  <a:gd name="connsiteX0-41" fmla="*/ 0 w 4883784"/>
                  <a:gd name="connsiteY0-42" fmla="*/ 1503680 h 2078010"/>
                  <a:gd name="connsiteX1-43" fmla="*/ 477520 w 4883784"/>
                  <a:gd name="connsiteY1-44" fmla="*/ 0 h 2078010"/>
                  <a:gd name="connsiteX2-45" fmla="*/ 4421504 w 4883784"/>
                  <a:gd name="connsiteY2-46" fmla="*/ 0 h 2078010"/>
                  <a:gd name="connsiteX3-47" fmla="*/ 4883784 w 4883784"/>
                  <a:gd name="connsiteY3-48" fmla="*/ 1483360 h 2078010"/>
                  <a:gd name="connsiteX4-49" fmla="*/ 3926839 w 4883784"/>
                  <a:gd name="connsiteY4-50" fmla="*/ 1898978 h 2078010"/>
                  <a:gd name="connsiteX5-51" fmla="*/ 1874519 w 4883784"/>
                  <a:gd name="connsiteY5-52" fmla="*/ 2061539 h 2078010"/>
                  <a:gd name="connsiteX6" fmla="*/ 0 w 4883784"/>
                  <a:gd name="connsiteY6" fmla="*/ 1503680 h 2078010"/>
                  <a:gd name="connsiteX0-53" fmla="*/ 0 w 4883784"/>
                  <a:gd name="connsiteY0-54" fmla="*/ 1503680 h 2141212"/>
                  <a:gd name="connsiteX1-55" fmla="*/ 477520 w 4883784"/>
                  <a:gd name="connsiteY1-56" fmla="*/ 0 h 2141212"/>
                  <a:gd name="connsiteX2-57" fmla="*/ 4421504 w 4883784"/>
                  <a:gd name="connsiteY2-58" fmla="*/ 0 h 2141212"/>
                  <a:gd name="connsiteX3-59" fmla="*/ 4883784 w 4883784"/>
                  <a:gd name="connsiteY3-60" fmla="*/ 1483360 h 2141212"/>
                  <a:gd name="connsiteX4-61" fmla="*/ 3398519 w 4883784"/>
                  <a:gd name="connsiteY4-62" fmla="*/ 2092018 h 2141212"/>
                  <a:gd name="connsiteX5-63" fmla="*/ 1874519 w 4883784"/>
                  <a:gd name="connsiteY5-64" fmla="*/ 2061539 h 2141212"/>
                  <a:gd name="connsiteX6-65" fmla="*/ 0 w 4883784"/>
                  <a:gd name="connsiteY6-66" fmla="*/ 1503680 h 2141212"/>
                  <a:gd name="connsiteX0-67" fmla="*/ 0 w 4883784"/>
                  <a:gd name="connsiteY0-68" fmla="*/ 1503680 h 2167267"/>
                  <a:gd name="connsiteX1-69" fmla="*/ 477520 w 4883784"/>
                  <a:gd name="connsiteY1-70" fmla="*/ 0 h 2167267"/>
                  <a:gd name="connsiteX2-71" fmla="*/ 4421504 w 4883784"/>
                  <a:gd name="connsiteY2-72" fmla="*/ 0 h 2167267"/>
                  <a:gd name="connsiteX3-73" fmla="*/ 4883784 w 4883784"/>
                  <a:gd name="connsiteY3-74" fmla="*/ 1483360 h 2167267"/>
                  <a:gd name="connsiteX4-75" fmla="*/ 3398519 w 4883784"/>
                  <a:gd name="connsiteY4-76" fmla="*/ 2092018 h 2167267"/>
                  <a:gd name="connsiteX5-77" fmla="*/ 1874519 w 4883784"/>
                  <a:gd name="connsiteY5-78" fmla="*/ 2122499 h 2167267"/>
                  <a:gd name="connsiteX6-79" fmla="*/ 0 w 4883784"/>
                  <a:gd name="connsiteY6-80" fmla="*/ 1503680 h 2167267"/>
                  <a:gd name="connsiteX0-81" fmla="*/ 0 w 4883784"/>
                  <a:gd name="connsiteY0-82" fmla="*/ 1503680 h 2149961"/>
                  <a:gd name="connsiteX1-83" fmla="*/ 477520 w 4883784"/>
                  <a:gd name="connsiteY1-84" fmla="*/ 0 h 2149961"/>
                  <a:gd name="connsiteX2-85" fmla="*/ 4421504 w 4883784"/>
                  <a:gd name="connsiteY2-86" fmla="*/ 0 h 2149961"/>
                  <a:gd name="connsiteX3-87" fmla="*/ 4883784 w 4883784"/>
                  <a:gd name="connsiteY3-88" fmla="*/ 1483360 h 2149961"/>
                  <a:gd name="connsiteX4-89" fmla="*/ 3398519 w 4883784"/>
                  <a:gd name="connsiteY4-90" fmla="*/ 2092018 h 2149961"/>
                  <a:gd name="connsiteX5-91" fmla="*/ 1874519 w 4883784"/>
                  <a:gd name="connsiteY5-92" fmla="*/ 2122499 h 2149961"/>
                  <a:gd name="connsiteX6-93" fmla="*/ 0 w 4883784"/>
                  <a:gd name="connsiteY6-94" fmla="*/ 1503680 h 2149961"/>
                  <a:gd name="connsiteX0-95" fmla="*/ 0 w 4883784"/>
                  <a:gd name="connsiteY0-96" fmla="*/ 1503680 h 2136043"/>
                  <a:gd name="connsiteX1-97" fmla="*/ 477520 w 4883784"/>
                  <a:gd name="connsiteY1-98" fmla="*/ 0 h 2136043"/>
                  <a:gd name="connsiteX2-99" fmla="*/ 4421504 w 4883784"/>
                  <a:gd name="connsiteY2-100" fmla="*/ 0 h 2136043"/>
                  <a:gd name="connsiteX3-101" fmla="*/ 4883784 w 4883784"/>
                  <a:gd name="connsiteY3-102" fmla="*/ 1483360 h 2136043"/>
                  <a:gd name="connsiteX4-103" fmla="*/ 3423919 w 4883784"/>
                  <a:gd name="connsiteY4-104" fmla="*/ 2061538 h 2136043"/>
                  <a:gd name="connsiteX5-105" fmla="*/ 1874519 w 4883784"/>
                  <a:gd name="connsiteY5-106" fmla="*/ 2122499 h 2136043"/>
                  <a:gd name="connsiteX6-107" fmla="*/ 0 w 4883784"/>
                  <a:gd name="connsiteY6-108" fmla="*/ 1503680 h 2136043"/>
                  <a:gd name="connsiteX0-109" fmla="*/ 0 w 4883784"/>
                  <a:gd name="connsiteY0-110" fmla="*/ 1503680 h 2136043"/>
                  <a:gd name="connsiteX1-111" fmla="*/ 477520 w 4883784"/>
                  <a:gd name="connsiteY1-112" fmla="*/ 0 h 2136043"/>
                  <a:gd name="connsiteX2-113" fmla="*/ 4421504 w 4883784"/>
                  <a:gd name="connsiteY2-114" fmla="*/ 0 h 2136043"/>
                  <a:gd name="connsiteX3-115" fmla="*/ 4883784 w 4883784"/>
                  <a:gd name="connsiteY3-116" fmla="*/ 1483360 h 2136043"/>
                  <a:gd name="connsiteX4-117" fmla="*/ 3423919 w 4883784"/>
                  <a:gd name="connsiteY4-118" fmla="*/ 2061538 h 2136043"/>
                  <a:gd name="connsiteX5-119" fmla="*/ 1874519 w 4883784"/>
                  <a:gd name="connsiteY5-120" fmla="*/ 2122499 h 2136043"/>
                  <a:gd name="connsiteX6-121" fmla="*/ 0 w 4883784"/>
                  <a:gd name="connsiteY6-122" fmla="*/ 1503680 h 2136043"/>
                  <a:gd name="connsiteX0-123" fmla="*/ 0 w 4883784"/>
                  <a:gd name="connsiteY0-124" fmla="*/ 1503680 h 2147203"/>
                  <a:gd name="connsiteX1-125" fmla="*/ 477520 w 4883784"/>
                  <a:gd name="connsiteY1-126" fmla="*/ 0 h 2147203"/>
                  <a:gd name="connsiteX2-127" fmla="*/ 4421504 w 4883784"/>
                  <a:gd name="connsiteY2-128" fmla="*/ 0 h 2147203"/>
                  <a:gd name="connsiteX3-129" fmla="*/ 4883784 w 4883784"/>
                  <a:gd name="connsiteY3-130" fmla="*/ 1483360 h 2147203"/>
                  <a:gd name="connsiteX4-131" fmla="*/ 3434079 w 4883784"/>
                  <a:gd name="connsiteY4-132" fmla="*/ 2086938 h 2147203"/>
                  <a:gd name="connsiteX5-133" fmla="*/ 1874519 w 4883784"/>
                  <a:gd name="connsiteY5-134" fmla="*/ 2122499 h 2147203"/>
                  <a:gd name="connsiteX6-135" fmla="*/ 0 w 4883784"/>
                  <a:gd name="connsiteY6-136" fmla="*/ 1503680 h 2147203"/>
                  <a:gd name="connsiteX0-137" fmla="*/ 0 w 4883784"/>
                  <a:gd name="connsiteY0-138" fmla="*/ 1503680 h 2147203"/>
                  <a:gd name="connsiteX1-139" fmla="*/ 477520 w 4883784"/>
                  <a:gd name="connsiteY1-140" fmla="*/ 0 h 2147203"/>
                  <a:gd name="connsiteX2-141" fmla="*/ 4421504 w 4883784"/>
                  <a:gd name="connsiteY2-142" fmla="*/ 0 h 2147203"/>
                  <a:gd name="connsiteX3-143" fmla="*/ 4883784 w 4883784"/>
                  <a:gd name="connsiteY3-144" fmla="*/ 1483360 h 2147203"/>
                  <a:gd name="connsiteX4-145" fmla="*/ 3434079 w 4883784"/>
                  <a:gd name="connsiteY4-146" fmla="*/ 2086938 h 2147203"/>
                  <a:gd name="connsiteX5-147" fmla="*/ 1874519 w 4883784"/>
                  <a:gd name="connsiteY5-148" fmla="*/ 2122499 h 2147203"/>
                  <a:gd name="connsiteX6-149" fmla="*/ 0 w 4883784"/>
                  <a:gd name="connsiteY6-150" fmla="*/ 1503680 h 2147203"/>
                  <a:gd name="connsiteX0-151" fmla="*/ 0 w 4883784"/>
                  <a:gd name="connsiteY0-152" fmla="*/ 1503680 h 2132019"/>
                  <a:gd name="connsiteX1-153" fmla="*/ 477520 w 4883784"/>
                  <a:gd name="connsiteY1-154" fmla="*/ 0 h 2132019"/>
                  <a:gd name="connsiteX2-155" fmla="*/ 4421504 w 4883784"/>
                  <a:gd name="connsiteY2-156" fmla="*/ 0 h 2132019"/>
                  <a:gd name="connsiteX3-157" fmla="*/ 4883784 w 4883784"/>
                  <a:gd name="connsiteY3-158" fmla="*/ 1483360 h 2132019"/>
                  <a:gd name="connsiteX4-159" fmla="*/ 3434079 w 4883784"/>
                  <a:gd name="connsiteY4-160" fmla="*/ 2086938 h 2132019"/>
                  <a:gd name="connsiteX5-161" fmla="*/ 1874519 w 4883784"/>
                  <a:gd name="connsiteY5-162" fmla="*/ 2122499 h 2132019"/>
                  <a:gd name="connsiteX6-163" fmla="*/ 0 w 4883784"/>
                  <a:gd name="connsiteY6-164" fmla="*/ 1503680 h 2132019"/>
                  <a:gd name="connsiteX0-165" fmla="*/ 0 w 4883784"/>
                  <a:gd name="connsiteY0-166" fmla="*/ 1503680 h 2145968"/>
                  <a:gd name="connsiteX1-167" fmla="*/ 477520 w 4883784"/>
                  <a:gd name="connsiteY1-168" fmla="*/ 0 h 2145968"/>
                  <a:gd name="connsiteX2-169" fmla="*/ 4421504 w 4883784"/>
                  <a:gd name="connsiteY2-170" fmla="*/ 0 h 2145968"/>
                  <a:gd name="connsiteX3-171" fmla="*/ 4883784 w 4883784"/>
                  <a:gd name="connsiteY3-172" fmla="*/ 1483360 h 2145968"/>
                  <a:gd name="connsiteX4-173" fmla="*/ 3428999 w 4883784"/>
                  <a:gd name="connsiteY4-174" fmla="*/ 2117418 h 2145968"/>
                  <a:gd name="connsiteX5-175" fmla="*/ 1874519 w 4883784"/>
                  <a:gd name="connsiteY5-176" fmla="*/ 2122499 h 2145968"/>
                  <a:gd name="connsiteX6-177" fmla="*/ 0 w 4883784"/>
                  <a:gd name="connsiteY6-178" fmla="*/ 1503680 h 21459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51" y="connsiteY5-52"/>
                  </a:cxn>
                  <a:cxn ang="0">
                    <a:pos x="connsiteX6-65" y="connsiteY6-6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/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/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/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/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/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/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/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/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/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/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/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/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/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/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/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-1" fmla="*/ 29515 w 1911332"/>
                    <a:gd name="connsiteY0-2" fmla="*/ 961950 h 1476855"/>
                    <a:gd name="connsiteX1-3" fmla="*/ 562175 w 1911332"/>
                    <a:gd name="connsiteY1-4" fmla="*/ 154082 h 1476855"/>
                    <a:gd name="connsiteX2-5" fmla="*/ 1245756 w 1911332"/>
                    <a:gd name="connsiteY2-6" fmla="*/ 65306 h 1476855"/>
                    <a:gd name="connsiteX3-7" fmla="*/ 1876070 w 1911332"/>
                    <a:gd name="connsiteY3-8" fmla="*/ 890929 h 1476855"/>
                    <a:gd name="connsiteX4-9" fmla="*/ 1778416 w 1911332"/>
                    <a:gd name="connsiteY4-10" fmla="*/ 1396956 h 1476855"/>
                    <a:gd name="connsiteX5-11" fmla="*/ 1334533 w 1911332"/>
                    <a:gd name="connsiteY5-12" fmla="*/ 1441344 h 1476855"/>
                    <a:gd name="connsiteX6-13" fmla="*/ 926160 w 1911332"/>
                    <a:gd name="connsiteY6-14" fmla="*/ 1361445 h 1476855"/>
                    <a:gd name="connsiteX7-15" fmla="*/ 535542 w 1911332"/>
                    <a:gd name="connsiteY7-16" fmla="*/ 1476855 h 1476855"/>
                    <a:gd name="connsiteX8-17" fmla="*/ 118292 w 1911332"/>
                    <a:gd name="connsiteY8-18" fmla="*/ 1361445 h 1476855"/>
                    <a:gd name="connsiteX9-19" fmla="*/ 29515 w 1911332"/>
                    <a:gd name="connsiteY9-20" fmla="*/ 961950 h 1476855"/>
                    <a:gd name="connsiteX0-21" fmla="*/ 29515 w 1911332"/>
                    <a:gd name="connsiteY0-22" fmla="*/ 961950 h 1476855"/>
                    <a:gd name="connsiteX1-23" fmla="*/ 562175 w 1911332"/>
                    <a:gd name="connsiteY1-24" fmla="*/ 154082 h 1476855"/>
                    <a:gd name="connsiteX2-25" fmla="*/ 1245756 w 1911332"/>
                    <a:gd name="connsiteY2-26" fmla="*/ 65306 h 1476855"/>
                    <a:gd name="connsiteX3-27" fmla="*/ 1876070 w 1911332"/>
                    <a:gd name="connsiteY3-28" fmla="*/ 890929 h 1476855"/>
                    <a:gd name="connsiteX4-29" fmla="*/ 1778416 w 1911332"/>
                    <a:gd name="connsiteY4-30" fmla="*/ 1334812 h 1476855"/>
                    <a:gd name="connsiteX5-31" fmla="*/ 1334533 w 1911332"/>
                    <a:gd name="connsiteY5-32" fmla="*/ 1441344 h 1476855"/>
                    <a:gd name="connsiteX6-33" fmla="*/ 926160 w 1911332"/>
                    <a:gd name="connsiteY6-34" fmla="*/ 1361445 h 1476855"/>
                    <a:gd name="connsiteX7-35" fmla="*/ 535542 w 1911332"/>
                    <a:gd name="connsiteY7-36" fmla="*/ 1476855 h 1476855"/>
                    <a:gd name="connsiteX8-37" fmla="*/ 118292 w 1911332"/>
                    <a:gd name="connsiteY8-38" fmla="*/ 1361445 h 1476855"/>
                    <a:gd name="connsiteX9-39" fmla="*/ 29515 w 1911332"/>
                    <a:gd name="connsiteY9-40" fmla="*/ 961950 h 1476855"/>
                    <a:gd name="connsiteX0-41" fmla="*/ 29515 w 1911332"/>
                    <a:gd name="connsiteY0-42" fmla="*/ 961950 h 1476855"/>
                    <a:gd name="connsiteX1-43" fmla="*/ 562175 w 1911332"/>
                    <a:gd name="connsiteY1-44" fmla="*/ 154082 h 1476855"/>
                    <a:gd name="connsiteX2-45" fmla="*/ 1245756 w 1911332"/>
                    <a:gd name="connsiteY2-46" fmla="*/ 65306 h 1476855"/>
                    <a:gd name="connsiteX3-47" fmla="*/ 1876070 w 1911332"/>
                    <a:gd name="connsiteY3-48" fmla="*/ 890929 h 1476855"/>
                    <a:gd name="connsiteX4-49" fmla="*/ 1778416 w 1911332"/>
                    <a:gd name="connsiteY4-50" fmla="*/ 1334812 h 1476855"/>
                    <a:gd name="connsiteX5-51" fmla="*/ 1334533 w 1911332"/>
                    <a:gd name="connsiteY5-52" fmla="*/ 1441344 h 1476855"/>
                    <a:gd name="connsiteX6-53" fmla="*/ 979426 w 1911332"/>
                    <a:gd name="connsiteY6-54" fmla="*/ 1343690 h 1476855"/>
                    <a:gd name="connsiteX7-55" fmla="*/ 535542 w 1911332"/>
                    <a:gd name="connsiteY7-56" fmla="*/ 1476855 h 1476855"/>
                    <a:gd name="connsiteX8-57" fmla="*/ 118292 w 1911332"/>
                    <a:gd name="connsiteY8-58" fmla="*/ 1361445 h 1476855"/>
                    <a:gd name="connsiteX9-59" fmla="*/ 29515 w 1911332"/>
                    <a:gd name="connsiteY9-60" fmla="*/ 961950 h 1476855"/>
                    <a:gd name="connsiteX0-61" fmla="*/ 29515 w 1909635"/>
                    <a:gd name="connsiteY0-62" fmla="*/ 961950 h 1476855"/>
                    <a:gd name="connsiteX1-63" fmla="*/ 562175 w 1909635"/>
                    <a:gd name="connsiteY1-64" fmla="*/ 154082 h 1476855"/>
                    <a:gd name="connsiteX2-65" fmla="*/ 1245756 w 1909635"/>
                    <a:gd name="connsiteY2-66" fmla="*/ 65306 h 1476855"/>
                    <a:gd name="connsiteX3-67" fmla="*/ 1876070 w 1909635"/>
                    <a:gd name="connsiteY3-68" fmla="*/ 890929 h 1476855"/>
                    <a:gd name="connsiteX4-69" fmla="*/ 1778416 w 1909635"/>
                    <a:gd name="connsiteY4-70" fmla="*/ 1334812 h 1476855"/>
                    <a:gd name="connsiteX5-71" fmla="*/ 1396677 w 1909635"/>
                    <a:gd name="connsiteY5-72" fmla="*/ 1405833 h 1476855"/>
                    <a:gd name="connsiteX6-73" fmla="*/ 979426 w 1909635"/>
                    <a:gd name="connsiteY6-74" fmla="*/ 1343690 h 1476855"/>
                    <a:gd name="connsiteX7-75" fmla="*/ 535542 w 1909635"/>
                    <a:gd name="connsiteY7-76" fmla="*/ 1476855 h 1476855"/>
                    <a:gd name="connsiteX8-77" fmla="*/ 118292 w 1909635"/>
                    <a:gd name="connsiteY8-78" fmla="*/ 1361445 h 1476855"/>
                    <a:gd name="connsiteX9-79" fmla="*/ 29515 w 1909635"/>
                    <a:gd name="connsiteY9-80" fmla="*/ 961950 h 1476855"/>
                    <a:gd name="connsiteX0-81" fmla="*/ 29515 w 1909635"/>
                    <a:gd name="connsiteY0-82" fmla="*/ 886614 h 1473844"/>
                    <a:gd name="connsiteX1-83" fmla="*/ 562175 w 1909635"/>
                    <a:gd name="connsiteY1-84" fmla="*/ 151071 h 1473844"/>
                    <a:gd name="connsiteX2-85" fmla="*/ 1245756 w 1909635"/>
                    <a:gd name="connsiteY2-86" fmla="*/ 62295 h 1473844"/>
                    <a:gd name="connsiteX3-87" fmla="*/ 1876070 w 1909635"/>
                    <a:gd name="connsiteY3-88" fmla="*/ 887918 h 1473844"/>
                    <a:gd name="connsiteX4-89" fmla="*/ 1778416 w 1909635"/>
                    <a:gd name="connsiteY4-90" fmla="*/ 1331801 h 1473844"/>
                    <a:gd name="connsiteX5-91" fmla="*/ 1396677 w 1909635"/>
                    <a:gd name="connsiteY5-92" fmla="*/ 1402822 h 1473844"/>
                    <a:gd name="connsiteX6-93" fmla="*/ 979426 w 1909635"/>
                    <a:gd name="connsiteY6-94" fmla="*/ 1340679 h 1473844"/>
                    <a:gd name="connsiteX7-95" fmla="*/ 535542 w 1909635"/>
                    <a:gd name="connsiteY7-96" fmla="*/ 1473844 h 1473844"/>
                    <a:gd name="connsiteX8-97" fmla="*/ 118292 w 1909635"/>
                    <a:gd name="connsiteY8-98" fmla="*/ 1358434 h 1473844"/>
                    <a:gd name="connsiteX9-99" fmla="*/ 29515 w 1909635"/>
                    <a:gd name="connsiteY9-100" fmla="*/ 886614 h 1473844"/>
                    <a:gd name="connsiteX0-101" fmla="*/ 29515 w 1909635"/>
                    <a:gd name="connsiteY0-102" fmla="*/ 889966 h 1477196"/>
                    <a:gd name="connsiteX1-103" fmla="*/ 562175 w 1909635"/>
                    <a:gd name="connsiteY1-104" fmla="*/ 145383 h 1477196"/>
                    <a:gd name="connsiteX2-105" fmla="*/ 1245756 w 1909635"/>
                    <a:gd name="connsiteY2-106" fmla="*/ 65647 h 1477196"/>
                    <a:gd name="connsiteX3-107" fmla="*/ 1876070 w 1909635"/>
                    <a:gd name="connsiteY3-108" fmla="*/ 891270 h 1477196"/>
                    <a:gd name="connsiteX4-109" fmla="*/ 1778416 w 1909635"/>
                    <a:gd name="connsiteY4-110" fmla="*/ 1335153 h 1477196"/>
                    <a:gd name="connsiteX5-111" fmla="*/ 1396677 w 1909635"/>
                    <a:gd name="connsiteY5-112" fmla="*/ 1406174 h 1477196"/>
                    <a:gd name="connsiteX6-113" fmla="*/ 979426 w 1909635"/>
                    <a:gd name="connsiteY6-114" fmla="*/ 1344031 h 1477196"/>
                    <a:gd name="connsiteX7-115" fmla="*/ 535542 w 1909635"/>
                    <a:gd name="connsiteY7-116" fmla="*/ 1477196 h 1477196"/>
                    <a:gd name="connsiteX8-117" fmla="*/ 118292 w 1909635"/>
                    <a:gd name="connsiteY8-118" fmla="*/ 1361786 h 1477196"/>
                    <a:gd name="connsiteX9-119" fmla="*/ 29515 w 1909635"/>
                    <a:gd name="connsiteY9-120" fmla="*/ 889966 h 1477196"/>
                    <a:gd name="connsiteX0-121" fmla="*/ 29515 w 1904445"/>
                    <a:gd name="connsiteY0-122" fmla="*/ 852892 h 1440122"/>
                    <a:gd name="connsiteX1-123" fmla="*/ 562175 w 1904445"/>
                    <a:gd name="connsiteY1-124" fmla="*/ 108309 h 1440122"/>
                    <a:gd name="connsiteX2-125" fmla="*/ 1318285 w 1904445"/>
                    <a:gd name="connsiteY2-126" fmla="*/ 82817 h 1440122"/>
                    <a:gd name="connsiteX3-127" fmla="*/ 1876070 w 1904445"/>
                    <a:gd name="connsiteY3-128" fmla="*/ 854196 h 1440122"/>
                    <a:gd name="connsiteX4-129" fmla="*/ 1778416 w 1904445"/>
                    <a:gd name="connsiteY4-130" fmla="*/ 1298079 h 1440122"/>
                    <a:gd name="connsiteX5-131" fmla="*/ 1396677 w 1904445"/>
                    <a:gd name="connsiteY5-132" fmla="*/ 1369100 h 1440122"/>
                    <a:gd name="connsiteX6-133" fmla="*/ 979426 w 1904445"/>
                    <a:gd name="connsiteY6-134" fmla="*/ 1306957 h 1440122"/>
                    <a:gd name="connsiteX7-135" fmla="*/ 535542 w 1904445"/>
                    <a:gd name="connsiteY7-136" fmla="*/ 1440122 h 1440122"/>
                    <a:gd name="connsiteX8-137" fmla="*/ 118292 w 1904445"/>
                    <a:gd name="connsiteY8-138" fmla="*/ 1324712 h 1440122"/>
                    <a:gd name="connsiteX9-139" fmla="*/ 29515 w 1904445"/>
                    <a:gd name="connsiteY9-140" fmla="*/ 852892 h 1440122"/>
                    <a:gd name="connsiteX0-141" fmla="*/ 29515 w 1904445"/>
                    <a:gd name="connsiteY0-142" fmla="*/ 875442 h 1462672"/>
                    <a:gd name="connsiteX1-143" fmla="*/ 562175 w 1904445"/>
                    <a:gd name="connsiteY1-144" fmla="*/ 130859 h 1462672"/>
                    <a:gd name="connsiteX2-145" fmla="*/ 1318285 w 1904445"/>
                    <a:gd name="connsiteY2-146" fmla="*/ 105367 h 1462672"/>
                    <a:gd name="connsiteX3-147" fmla="*/ 1876070 w 1904445"/>
                    <a:gd name="connsiteY3-148" fmla="*/ 876746 h 1462672"/>
                    <a:gd name="connsiteX4-149" fmla="*/ 1778416 w 1904445"/>
                    <a:gd name="connsiteY4-150" fmla="*/ 1320629 h 1462672"/>
                    <a:gd name="connsiteX5-151" fmla="*/ 1396677 w 1904445"/>
                    <a:gd name="connsiteY5-152" fmla="*/ 1391650 h 1462672"/>
                    <a:gd name="connsiteX6-153" fmla="*/ 979426 w 1904445"/>
                    <a:gd name="connsiteY6-154" fmla="*/ 1329507 h 1462672"/>
                    <a:gd name="connsiteX7-155" fmla="*/ 535542 w 1904445"/>
                    <a:gd name="connsiteY7-156" fmla="*/ 1462672 h 1462672"/>
                    <a:gd name="connsiteX8-157" fmla="*/ 118292 w 1904445"/>
                    <a:gd name="connsiteY8-158" fmla="*/ 1347262 h 1462672"/>
                    <a:gd name="connsiteX9-159" fmla="*/ 29515 w 1904445"/>
                    <a:gd name="connsiteY9-160" fmla="*/ 875442 h 1462672"/>
                    <a:gd name="connsiteX0-161" fmla="*/ 29515 w 1904445"/>
                    <a:gd name="connsiteY0-162" fmla="*/ 875442 h 1462672"/>
                    <a:gd name="connsiteX1-163" fmla="*/ 562175 w 1904445"/>
                    <a:gd name="connsiteY1-164" fmla="*/ 130859 h 1462672"/>
                    <a:gd name="connsiteX2-165" fmla="*/ 1318285 w 1904445"/>
                    <a:gd name="connsiteY2-166" fmla="*/ 105367 h 1462672"/>
                    <a:gd name="connsiteX3-167" fmla="*/ 1876070 w 1904445"/>
                    <a:gd name="connsiteY3-168" fmla="*/ 876746 h 1462672"/>
                    <a:gd name="connsiteX4-169" fmla="*/ 1778416 w 1904445"/>
                    <a:gd name="connsiteY4-170" fmla="*/ 1320629 h 1462672"/>
                    <a:gd name="connsiteX5-171" fmla="*/ 1396677 w 1904445"/>
                    <a:gd name="connsiteY5-172" fmla="*/ 1391650 h 1462672"/>
                    <a:gd name="connsiteX6-173" fmla="*/ 979426 w 1904445"/>
                    <a:gd name="connsiteY6-174" fmla="*/ 1329507 h 1462672"/>
                    <a:gd name="connsiteX7-175" fmla="*/ 535542 w 1904445"/>
                    <a:gd name="connsiteY7-176" fmla="*/ 1462672 h 1462672"/>
                    <a:gd name="connsiteX8-177" fmla="*/ 118292 w 1904445"/>
                    <a:gd name="connsiteY8-178" fmla="*/ 1347262 h 1462672"/>
                    <a:gd name="connsiteX9-179" fmla="*/ 29515 w 1904445"/>
                    <a:gd name="connsiteY9-180" fmla="*/ 875442 h 1462672"/>
                    <a:gd name="connsiteX0-181" fmla="*/ 29515 w 1917785"/>
                    <a:gd name="connsiteY0-182" fmla="*/ 875442 h 1462672"/>
                    <a:gd name="connsiteX1-183" fmla="*/ 562175 w 1917785"/>
                    <a:gd name="connsiteY1-184" fmla="*/ 130859 h 1462672"/>
                    <a:gd name="connsiteX2-185" fmla="*/ 1318285 w 1917785"/>
                    <a:gd name="connsiteY2-186" fmla="*/ 105367 h 1462672"/>
                    <a:gd name="connsiteX3-187" fmla="*/ 1876070 w 1917785"/>
                    <a:gd name="connsiteY3-188" fmla="*/ 876746 h 1462672"/>
                    <a:gd name="connsiteX4-189" fmla="*/ 1823746 w 1917785"/>
                    <a:gd name="connsiteY4-190" fmla="*/ 1302548 h 1462672"/>
                    <a:gd name="connsiteX5-191" fmla="*/ 1396677 w 1917785"/>
                    <a:gd name="connsiteY5-192" fmla="*/ 1391650 h 1462672"/>
                    <a:gd name="connsiteX6-193" fmla="*/ 979426 w 1917785"/>
                    <a:gd name="connsiteY6-194" fmla="*/ 1329507 h 1462672"/>
                    <a:gd name="connsiteX7-195" fmla="*/ 535542 w 1917785"/>
                    <a:gd name="connsiteY7-196" fmla="*/ 1462672 h 1462672"/>
                    <a:gd name="connsiteX8-197" fmla="*/ 118292 w 1917785"/>
                    <a:gd name="connsiteY8-198" fmla="*/ 1347262 h 1462672"/>
                    <a:gd name="connsiteX9-199" fmla="*/ 29515 w 1917785"/>
                    <a:gd name="connsiteY9-200" fmla="*/ 875442 h 1462672"/>
                    <a:gd name="connsiteX0-201" fmla="*/ 29515 w 1922391"/>
                    <a:gd name="connsiteY0-202" fmla="*/ 875442 h 1462672"/>
                    <a:gd name="connsiteX1-203" fmla="*/ 562175 w 1922391"/>
                    <a:gd name="connsiteY1-204" fmla="*/ 130859 h 1462672"/>
                    <a:gd name="connsiteX2-205" fmla="*/ 1318285 w 1922391"/>
                    <a:gd name="connsiteY2-206" fmla="*/ 105367 h 1462672"/>
                    <a:gd name="connsiteX3-207" fmla="*/ 1876070 w 1922391"/>
                    <a:gd name="connsiteY3-208" fmla="*/ 876746 h 1462672"/>
                    <a:gd name="connsiteX4-209" fmla="*/ 1823746 w 1922391"/>
                    <a:gd name="connsiteY4-210" fmla="*/ 1302548 h 1462672"/>
                    <a:gd name="connsiteX5-211" fmla="*/ 1396677 w 1922391"/>
                    <a:gd name="connsiteY5-212" fmla="*/ 1391650 h 1462672"/>
                    <a:gd name="connsiteX6-213" fmla="*/ 979426 w 1922391"/>
                    <a:gd name="connsiteY6-214" fmla="*/ 1329507 h 1462672"/>
                    <a:gd name="connsiteX7-215" fmla="*/ 535542 w 1922391"/>
                    <a:gd name="connsiteY7-216" fmla="*/ 1462672 h 1462672"/>
                    <a:gd name="connsiteX8-217" fmla="*/ 118292 w 1922391"/>
                    <a:gd name="connsiteY8-218" fmla="*/ 1347262 h 1462672"/>
                    <a:gd name="connsiteX9-219" fmla="*/ 29515 w 1922391"/>
                    <a:gd name="connsiteY9-220" fmla="*/ 875442 h 1462672"/>
                    <a:gd name="connsiteX0-221" fmla="*/ 29515 w 1913723"/>
                    <a:gd name="connsiteY0-222" fmla="*/ 875442 h 1462672"/>
                    <a:gd name="connsiteX1-223" fmla="*/ 562175 w 1913723"/>
                    <a:gd name="connsiteY1-224" fmla="*/ 130859 h 1462672"/>
                    <a:gd name="connsiteX2-225" fmla="*/ 1318285 w 1913723"/>
                    <a:gd name="connsiteY2-226" fmla="*/ 105367 h 1462672"/>
                    <a:gd name="connsiteX3-227" fmla="*/ 1876070 w 1913723"/>
                    <a:gd name="connsiteY3-228" fmla="*/ 876746 h 1462672"/>
                    <a:gd name="connsiteX4-229" fmla="*/ 1823746 w 1913723"/>
                    <a:gd name="connsiteY4-230" fmla="*/ 1302548 h 1462672"/>
                    <a:gd name="connsiteX5-231" fmla="*/ 1505470 w 1913723"/>
                    <a:gd name="connsiteY5-232" fmla="*/ 1445894 h 1462672"/>
                    <a:gd name="connsiteX6-233" fmla="*/ 979426 w 1913723"/>
                    <a:gd name="connsiteY6-234" fmla="*/ 1329507 h 1462672"/>
                    <a:gd name="connsiteX7-235" fmla="*/ 535542 w 1913723"/>
                    <a:gd name="connsiteY7-236" fmla="*/ 1462672 h 1462672"/>
                    <a:gd name="connsiteX8-237" fmla="*/ 118292 w 1913723"/>
                    <a:gd name="connsiteY8-238" fmla="*/ 1347262 h 1462672"/>
                    <a:gd name="connsiteX9-239" fmla="*/ 29515 w 1913723"/>
                    <a:gd name="connsiteY9-240" fmla="*/ 875442 h 1462672"/>
                    <a:gd name="connsiteX0-241" fmla="*/ 29515 w 1913723"/>
                    <a:gd name="connsiteY0-242" fmla="*/ 875442 h 1462672"/>
                    <a:gd name="connsiteX1-243" fmla="*/ 562175 w 1913723"/>
                    <a:gd name="connsiteY1-244" fmla="*/ 130859 h 1462672"/>
                    <a:gd name="connsiteX2-245" fmla="*/ 1318285 w 1913723"/>
                    <a:gd name="connsiteY2-246" fmla="*/ 105367 h 1462672"/>
                    <a:gd name="connsiteX3-247" fmla="*/ 1876070 w 1913723"/>
                    <a:gd name="connsiteY3-248" fmla="*/ 876746 h 1462672"/>
                    <a:gd name="connsiteX4-249" fmla="*/ 1823746 w 1913723"/>
                    <a:gd name="connsiteY4-250" fmla="*/ 1302548 h 1462672"/>
                    <a:gd name="connsiteX5-251" fmla="*/ 1505470 w 1913723"/>
                    <a:gd name="connsiteY5-252" fmla="*/ 1445894 h 1462672"/>
                    <a:gd name="connsiteX6-253" fmla="*/ 988491 w 1913723"/>
                    <a:gd name="connsiteY6-254" fmla="*/ 1347589 h 1462672"/>
                    <a:gd name="connsiteX7-255" fmla="*/ 535542 w 1913723"/>
                    <a:gd name="connsiteY7-256" fmla="*/ 1462672 h 1462672"/>
                    <a:gd name="connsiteX8-257" fmla="*/ 118292 w 1913723"/>
                    <a:gd name="connsiteY8-258" fmla="*/ 1347262 h 1462672"/>
                    <a:gd name="connsiteX9-259" fmla="*/ 29515 w 1913723"/>
                    <a:gd name="connsiteY9-260" fmla="*/ 875442 h 1462672"/>
                    <a:gd name="connsiteX0-261" fmla="*/ 29515 w 1913723"/>
                    <a:gd name="connsiteY0-262" fmla="*/ 875442 h 1462672"/>
                    <a:gd name="connsiteX1-263" fmla="*/ 562175 w 1913723"/>
                    <a:gd name="connsiteY1-264" fmla="*/ 130859 h 1462672"/>
                    <a:gd name="connsiteX2-265" fmla="*/ 1318285 w 1913723"/>
                    <a:gd name="connsiteY2-266" fmla="*/ 105367 h 1462672"/>
                    <a:gd name="connsiteX3-267" fmla="*/ 1876070 w 1913723"/>
                    <a:gd name="connsiteY3-268" fmla="*/ 876746 h 1462672"/>
                    <a:gd name="connsiteX4-269" fmla="*/ 1823746 w 1913723"/>
                    <a:gd name="connsiteY4-270" fmla="*/ 1302548 h 1462672"/>
                    <a:gd name="connsiteX5-271" fmla="*/ 1505470 w 1913723"/>
                    <a:gd name="connsiteY5-272" fmla="*/ 1445894 h 1462672"/>
                    <a:gd name="connsiteX6-273" fmla="*/ 988491 w 1913723"/>
                    <a:gd name="connsiteY6-274" fmla="*/ 1347589 h 1462672"/>
                    <a:gd name="connsiteX7-275" fmla="*/ 535542 w 1913723"/>
                    <a:gd name="connsiteY7-276" fmla="*/ 1462672 h 1462672"/>
                    <a:gd name="connsiteX8-277" fmla="*/ 118292 w 1913723"/>
                    <a:gd name="connsiteY8-278" fmla="*/ 1347262 h 1462672"/>
                    <a:gd name="connsiteX9-279" fmla="*/ 29515 w 1913723"/>
                    <a:gd name="connsiteY9-280" fmla="*/ 875442 h 1462672"/>
                    <a:gd name="connsiteX0-281" fmla="*/ 29515 w 1914363"/>
                    <a:gd name="connsiteY0-282" fmla="*/ 875442 h 1473327"/>
                    <a:gd name="connsiteX1-283" fmla="*/ 562175 w 1914363"/>
                    <a:gd name="connsiteY1-284" fmla="*/ 130859 h 1473327"/>
                    <a:gd name="connsiteX2-285" fmla="*/ 1318285 w 1914363"/>
                    <a:gd name="connsiteY2-286" fmla="*/ 105367 h 1473327"/>
                    <a:gd name="connsiteX3-287" fmla="*/ 1876070 w 1914363"/>
                    <a:gd name="connsiteY3-288" fmla="*/ 876746 h 1473327"/>
                    <a:gd name="connsiteX4-289" fmla="*/ 1823746 w 1914363"/>
                    <a:gd name="connsiteY4-290" fmla="*/ 1302548 h 1473327"/>
                    <a:gd name="connsiteX5-291" fmla="*/ 1487338 w 1914363"/>
                    <a:gd name="connsiteY5-292" fmla="*/ 1473017 h 1473327"/>
                    <a:gd name="connsiteX6-293" fmla="*/ 988491 w 1914363"/>
                    <a:gd name="connsiteY6-294" fmla="*/ 1347589 h 1473327"/>
                    <a:gd name="connsiteX7-295" fmla="*/ 535542 w 1914363"/>
                    <a:gd name="connsiteY7-296" fmla="*/ 1462672 h 1473327"/>
                    <a:gd name="connsiteX8-297" fmla="*/ 118292 w 1914363"/>
                    <a:gd name="connsiteY8-298" fmla="*/ 1347262 h 1473327"/>
                    <a:gd name="connsiteX9-299" fmla="*/ 29515 w 1914363"/>
                    <a:gd name="connsiteY9-300" fmla="*/ 875442 h 1473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/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/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/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/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/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/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-1" fmla="*/ 9 w 615606"/>
                  <a:gd name="connsiteY0-2" fmla="*/ 193625 h 277146"/>
                  <a:gd name="connsiteX1-3" fmla="*/ 55254 w 615606"/>
                  <a:gd name="connsiteY1-4" fmla="*/ 86945 h 277146"/>
                  <a:gd name="connsiteX2-5" fmla="*/ 100974 w 615606"/>
                  <a:gd name="connsiteY2-6" fmla="*/ 94565 h 277146"/>
                  <a:gd name="connsiteX3-7" fmla="*/ 182889 w 615606"/>
                  <a:gd name="connsiteY3-8" fmla="*/ 10745 h 277146"/>
                  <a:gd name="connsiteX4-9" fmla="*/ 318144 w 615606"/>
                  <a:gd name="connsiteY4-10" fmla="*/ 5030 h 277146"/>
                  <a:gd name="connsiteX5-11" fmla="*/ 348624 w 615606"/>
                  <a:gd name="connsiteY5-12" fmla="*/ 46940 h 277146"/>
                  <a:gd name="connsiteX6-13" fmla="*/ 421014 w 615606"/>
                  <a:gd name="connsiteY6-14" fmla="*/ 5030 h 277146"/>
                  <a:gd name="connsiteX7-15" fmla="*/ 516264 w 615606"/>
                  <a:gd name="connsiteY7-16" fmla="*/ 85040 h 277146"/>
                  <a:gd name="connsiteX8-17" fmla="*/ 567699 w 615606"/>
                  <a:gd name="connsiteY8-18" fmla="*/ 98375 h 277146"/>
                  <a:gd name="connsiteX9-19" fmla="*/ 569604 w 615606"/>
                  <a:gd name="connsiteY9-20" fmla="*/ 123140 h 277146"/>
                  <a:gd name="connsiteX10-21" fmla="*/ 613419 w 615606"/>
                  <a:gd name="connsiteY10-22" fmla="*/ 147905 h 277146"/>
                  <a:gd name="connsiteX11-23" fmla="*/ 607704 w 615606"/>
                  <a:gd name="connsiteY11-24" fmla="*/ 191720 h 277146"/>
                  <a:gd name="connsiteX12-25" fmla="*/ 596274 w 615606"/>
                  <a:gd name="connsiteY12-26" fmla="*/ 218390 h 277146"/>
                  <a:gd name="connsiteX13-27" fmla="*/ 443874 w 615606"/>
                  <a:gd name="connsiteY13-28" fmla="*/ 273635 h 277146"/>
                  <a:gd name="connsiteX14-29" fmla="*/ 285759 w 615606"/>
                  <a:gd name="connsiteY14-30" fmla="*/ 271730 h 277146"/>
                  <a:gd name="connsiteX15-31" fmla="*/ 139074 w 615606"/>
                  <a:gd name="connsiteY15-32" fmla="*/ 271730 h 277146"/>
                  <a:gd name="connsiteX16-33" fmla="*/ 51444 w 615606"/>
                  <a:gd name="connsiteY16-34" fmla="*/ 239345 h 277146"/>
                  <a:gd name="connsiteX17-35" fmla="*/ 9 w 615606"/>
                  <a:gd name="connsiteY17-36" fmla="*/ 193625 h 277146"/>
                  <a:gd name="connsiteX0-37" fmla="*/ 9 w 615606"/>
                  <a:gd name="connsiteY0-38" fmla="*/ 192643 h 276164"/>
                  <a:gd name="connsiteX1-39" fmla="*/ 55254 w 615606"/>
                  <a:gd name="connsiteY1-40" fmla="*/ 85963 h 276164"/>
                  <a:gd name="connsiteX2-41" fmla="*/ 100974 w 615606"/>
                  <a:gd name="connsiteY2-42" fmla="*/ 93583 h 276164"/>
                  <a:gd name="connsiteX3-43" fmla="*/ 182889 w 615606"/>
                  <a:gd name="connsiteY3-44" fmla="*/ 9763 h 276164"/>
                  <a:gd name="connsiteX4-45" fmla="*/ 318144 w 615606"/>
                  <a:gd name="connsiteY4-46" fmla="*/ 4048 h 276164"/>
                  <a:gd name="connsiteX5-47" fmla="*/ 350529 w 615606"/>
                  <a:gd name="connsiteY5-48" fmla="*/ 30718 h 276164"/>
                  <a:gd name="connsiteX6-49" fmla="*/ 421014 w 615606"/>
                  <a:gd name="connsiteY6-50" fmla="*/ 4048 h 276164"/>
                  <a:gd name="connsiteX7-51" fmla="*/ 516264 w 615606"/>
                  <a:gd name="connsiteY7-52" fmla="*/ 84058 h 276164"/>
                  <a:gd name="connsiteX8-53" fmla="*/ 567699 w 615606"/>
                  <a:gd name="connsiteY8-54" fmla="*/ 97393 h 276164"/>
                  <a:gd name="connsiteX9-55" fmla="*/ 569604 w 615606"/>
                  <a:gd name="connsiteY9-56" fmla="*/ 122158 h 276164"/>
                  <a:gd name="connsiteX10-57" fmla="*/ 613419 w 615606"/>
                  <a:gd name="connsiteY10-58" fmla="*/ 146923 h 276164"/>
                  <a:gd name="connsiteX11-59" fmla="*/ 607704 w 615606"/>
                  <a:gd name="connsiteY11-60" fmla="*/ 190738 h 276164"/>
                  <a:gd name="connsiteX12-61" fmla="*/ 596274 w 615606"/>
                  <a:gd name="connsiteY12-62" fmla="*/ 217408 h 276164"/>
                  <a:gd name="connsiteX13-63" fmla="*/ 443874 w 615606"/>
                  <a:gd name="connsiteY13-64" fmla="*/ 272653 h 276164"/>
                  <a:gd name="connsiteX14-65" fmla="*/ 285759 w 615606"/>
                  <a:gd name="connsiteY14-66" fmla="*/ 270748 h 276164"/>
                  <a:gd name="connsiteX15-67" fmla="*/ 139074 w 615606"/>
                  <a:gd name="connsiteY15-68" fmla="*/ 270748 h 276164"/>
                  <a:gd name="connsiteX16-69" fmla="*/ 51444 w 615606"/>
                  <a:gd name="connsiteY16-70" fmla="*/ 238363 h 276164"/>
                  <a:gd name="connsiteX17-71" fmla="*/ 9 w 615606"/>
                  <a:gd name="connsiteY17-72" fmla="*/ 192643 h 276164"/>
                  <a:gd name="connsiteX0-73" fmla="*/ 9 w 615606"/>
                  <a:gd name="connsiteY0-74" fmla="*/ 192643 h 275037"/>
                  <a:gd name="connsiteX1-75" fmla="*/ 55254 w 615606"/>
                  <a:gd name="connsiteY1-76" fmla="*/ 85963 h 275037"/>
                  <a:gd name="connsiteX2-77" fmla="*/ 100974 w 615606"/>
                  <a:gd name="connsiteY2-78" fmla="*/ 93583 h 275037"/>
                  <a:gd name="connsiteX3-79" fmla="*/ 182889 w 615606"/>
                  <a:gd name="connsiteY3-80" fmla="*/ 9763 h 275037"/>
                  <a:gd name="connsiteX4-81" fmla="*/ 318144 w 615606"/>
                  <a:gd name="connsiteY4-82" fmla="*/ 4048 h 275037"/>
                  <a:gd name="connsiteX5-83" fmla="*/ 350529 w 615606"/>
                  <a:gd name="connsiteY5-84" fmla="*/ 30718 h 275037"/>
                  <a:gd name="connsiteX6-85" fmla="*/ 421014 w 615606"/>
                  <a:gd name="connsiteY6-86" fmla="*/ 4048 h 275037"/>
                  <a:gd name="connsiteX7-87" fmla="*/ 516264 w 615606"/>
                  <a:gd name="connsiteY7-88" fmla="*/ 84058 h 275037"/>
                  <a:gd name="connsiteX8-89" fmla="*/ 567699 w 615606"/>
                  <a:gd name="connsiteY8-90" fmla="*/ 97393 h 275037"/>
                  <a:gd name="connsiteX9-91" fmla="*/ 569604 w 615606"/>
                  <a:gd name="connsiteY9-92" fmla="*/ 122158 h 275037"/>
                  <a:gd name="connsiteX10-93" fmla="*/ 613419 w 615606"/>
                  <a:gd name="connsiteY10-94" fmla="*/ 146923 h 275037"/>
                  <a:gd name="connsiteX11-95" fmla="*/ 607704 w 615606"/>
                  <a:gd name="connsiteY11-96" fmla="*/ 190738 h 275037"/>
                  <a:gd name="connsiteX12-97" fmla="*/ 596274 w 615606"/>
                  <a:gd name="connsiteY12-98" fmla="*/ 217408 h 275037"/>
                  <a:gd name="connsiteX13-99" fmla="*/ 443874 w 615606"/>
                  <a:gd name="connsiteY13-100" fmla="*/ 234553 h 275037"/>
                  <a:gd name="connsiteX14-101" fmla="*/ 285759 w 615606"/>
                  <a:gd name="connsiteY14-102" fmla="*/ 270748 h 275037"/>
                  <a:gd name="connsiteX15-103" fmla="*/ 139074 w 615606"/>
                  <a:gd name="connsiteY15-104" fmla="*/ 270748 h 275037"/>
                  <a:gd name="connsiteX16-105" fmla="*/ 51444 w 615606"/>
                  <a:gd name="connsiteY16-106" fmla="*/ 238363 h 275037"/>
                  <a:gd name="connsiteX17-107" fmla="*/ 9 w 615606"/>
                  <a:gd name="connsiteY17-108" fmla="*/ 192643 h 275037"/>
                  <a:gd name="connsiteX0-109" fmla="*/ 9 w 615606"/>
                  <a:gd name="connsiteY0-110" fmla="*/ 192643 h 273294"/>
                  <a:gd name="connsiteX1-111" fmla="*/ 55254 w 615606"/>
                  <a:gd name="connsiteY1-112" fmla="*/ 85963 h 273294"/>
                  <a:gd name="connsiteX2-113" fmla="*/ 100974 w 615606"/>
                  <a:gd name="connsiteY2-114" fmla="*/ 93583 h 273294"/>
                  <a:gd name="connsiteX3-115" fmla="*/ 182889 w 615606"/>
                  <a:gd name="connsiteY3-116" fmla="*/ 9763 h 273294"/>
                  <a:gd name="connsiteX4-117" fmla="*/ 318144 w 615606"/>
                  <a:gd name="connsiteY4-118" fmla="*/ 4048 h 273294"/>
                  <a:gd name="connsiteX5-119" fmla="*/ 350529 w 615606"/>
                  <a:gd name="connsiteY5-120" fmla="*/ 30718 h 273294"/>
                  <a:gd name="connsiteX6-121" fmla="*/ 421014 w 615606"/>
                  <a:gd name="connsiteY6-122" fmla="*/ 4048 h 273294"/>
                  <a:gd name="connsiteX7-123" fmla="*/ 516264 w 615606"/>
                  <a:gd name="connsiteY7-124" fmla="*/ 84058 h 273294"/>
                  <a:gd name="connsiteX8-125" fmla="*/ 567699 w 615606"/>
                  <a:gd name="connsiteY8-126" fmla="*/ 97393 h 273294"/>
                  <a:gd name="connsiteX9-127" fmla="*/ 569604 w 615606"/>
                  <a:gd name="connsiteY9-128" fmla="*/ 122158 h 273294"/>
                  <a:gd name="connsiteX10-129" fmla="*/ 613419 w 615606"/>
                  <a:gd name="connsiteY10-130" fmla="*/ 146923 h 273294"/>
                  <a:gd name="connsiteX11-131" fmla="*/ 607704 w 615606"/>
                  <a:gd name="connsiteY11-132" fmla="*/ 190738 h 273294"/>
                  <a:gd name="connsiteX12-133" fmla="*/ 596274 w 615606"/>
                  <a:gd name="connsiteY12-134" fmla="*/ 217408 h 273294"/>
                  <a:gd name="connsiteX13-135" fmla="*/ 451494 w 615606"/>
                  <a:gd name="connsiteY13-136" fmla="*/ 266938 h 273294"/>
                  <a:gd name="connsiteX14-137" fmla="*/ 285759 w 615606"/>
                  <a:gd name="connsiteY14-138" fmla="*/ 270748 h 273294"/>
                  <a:gd name="connsiteX15-139" fmla="*/ 139074 w 615606"/>
                  <a:gd name="connsiteY15-140" fmla="*/ 270748 h 273294"/>
                  <a:gd name="connsiteX16-141" fmla="*/ 51444 w 615606"/>
                  <a:gd name="connsiteY16-142" fmla="*/ 238363 h 273294"/>
                  <a:gd name="connsiteX17-143" fmla="*/ 9 w 615606"/>
                  <a:gd name="connsiteY17-144" fmla="*/ 192643 h 273294"/>
                  <a:gd name="connsiteX0-145" fmla="*/ 9 w 615606"/>
                  <a:gd name="connsiteY0-146" fmla="*/ 192643 h 274406"/>
                  <a:gd name="connsiteX1-147" fmla="*/ 55254 w 615606"/>
                  <a:gd name="connsiteY1-148" fmla="*/ 85963 h 274406"/>
                  <a:gd name="connsiteX2-149" fmla="*/ 100974 w 615606"/>
                  <a:gd name="connsiteY2-150" fmla="*/ 93583 h 274406"/>
                  <a:gd name="connsiteX3-151" fmla="*/ 182889 w 615606"/>
                  <a:gd name="connsiteY3-152" fmla="*/ 9763 h 274406"/>
                  <a:gd name="connsiteX4-153" fmla="*/ 318144 w 615606"/>
                  <a:gd name="connsiteY4-154" fmla="*/ 4048 h 274406"/>
                  <a:gd name="connsiteX5-155" fmla="*/ 350529 w 615606"/>
                  <a:gd name="connsiteY5-156" fmla="*/ 30718 h 274406"/>
                  <a:gd name="connsiteX6-157" fmla="*/ 421014 w 615606"/>
                  <a:gd name="connsiteY6-158" fmla="*/ 4048 h 274406"/>
                  <a:gd name="connsiteX7-159" fmla="*/ 516264 w 615606"/>
                  <a:gd name="connsiteY7-160" fmla="*/ 84058 h 274406"/>
                  <a:gd name="connsiteX8-161" fmla="*/ 567699 w 615606"/>
                  <a:gd name="connsiteY8-162" fmla="*/ 97393 h 274406"/>
                  <a:gd name="connsiteX9-163" fmla="*/ 569604 w 615606"/>
                  <a:gd name="connsiteY9-164" fmla="*/ 122158 h 274406"/>
                  <a:gd name="connsiteX10-165" fmla="*/ 613419 w 615606"/>
                  <a:gd name="connsiteY10-166" fmla="*/ 146923 h 274406"/>
                  <a:gd name="connsiteX11-167" fmla="*/ 607704 w 615606"/>
                  <a:gd name="connsiteY11-168" fmla="*/ 190738 h 274406"/>
                  <a:gd name="connsiteX12-169" fmla="*/ 596274 w 615606"/>
                  <a:gd name="connsiteY12-170" fmla="*/ 217408 h 274406"/>
                  <a:gd name="connsiteX13-171" fmla="*/ 451494 w 615606"/>
                  <a:gd name="connsiteY13-172" fmla="*/ 266938 h 274406"/>
                  <a:gd name="connsiteX14-173" fmla="*/ 285759 w 615606"/>
                  <a:gd name="connsiteY14-174" fmla="*/ 270748 h 274406"/>
                  <a:gd name="connsiteX15-175" fmla="*/ 139074 w 615606"/>
                  <a:gd name="connsiteY15-176" fmla="*/ 270748 h 274406"/>
                  <a:gd name="connsiteX16-177" fmla="*/ 51444 w 615606"/>
                  <a:gd name="connsiteY16-178" fmla="*/ 238363 h 274406"/>
                  <a:gd name="connsiteX17-179" fmla="*/ 9 w 615606"/>
                  <a:gd name="connsiteY17-180" fmla="*/ 192643 h 274406"/>
                  <a:gd name="connsiteX0-181" fmla="*/ 9 w 616142"/>
                  <a:gd name="connsiteY0-182" fmla="*/ 192643 h 273294"/>
                  <a:gd name="connsiteX1-183" fmla="*/ 55254 w 616142"/>
                  <a:gd name="connsiteY1-184" fmla="*/ 85963 h 273294"/>
                  <a:gd name="connsiteX2-185" fmla="*/ 100974 w 616142"/>
                  <a:gd name="connsiteY2-186" fmla="*/ 93583 h 273294"/>
                  <a:gd name="connsiteX3-187" fmla="*/ 182889 w 616142"/>
                  <a:gd name="connsiteY3-188" fmla="*/ 9763 h 273294"/>
                  <a:gd name="connsiteX4-189" fmla="*/ 318144 w 616142"/>
                  <a:gd name="connsiteY4-190" fmla="*/ 4048 h 273294"/>
                  <a:gd name="connsiteX5-191" fmla="*/ 350529 w 616142"/>
                  <a:gd name="connsiteY5-192" fmla="*/ 30718 h 273294"/>
                  <a:gd name="connsiteX6-193" fmla="*/ 421014 w 616142"/>
                  <a:gd name="connsiteY6-194" fmla="*/ 4048 h 273294"/>
                  <a:gd name="connsiteX7-195" fmla="*/ 516264 w 616142"/>
                  <a:gd name="connsiteY7-196" fmla="*/ 84058 h 273294"/>
                  <a:gd name="connsiteX8-197" fmla="*/ 567699 w 616142"/>
                  <a:gd name="connsiteY8-198" fmla="*/ 97393 h 273294"/>
                  <a:gd name="connsiteX9-199" fmla="*/ 569604 w 616142"/>
                  <a:gd name="connsiteY9-200" fmla="*/ 122158 h 273294"/>
                  <a:gd name="connsiteX10-201" fmla="*/ 613419 w 616142"/>
                  <a:gd name="connsiteY10-202" fmla="*/ 146923 h 273294"/>
                  <a:gd name="connsiteX11-203" fmla="*/ 607704 w 616142"/>
                  <a:gd name="connsiteY11-204" fmla="*/ 190738 h 273294"/>
                  <a:gd name="connsiteX12-205" fmla="*/ 603894 w 616142"/>
                  <a:gd name="connsiteY12-206" fmla="*/ 219313 h 273294"/>
                  <a:gd name="connsiteX13-207" fmla="*/ 451494 w 616142"/>
                  <a:gd name="connsiteY13-208" fmla="*/ 266938 h 273294"/>
                  <a:gd name="connsiteX14-209" fmla="*/ 285759 w 616142"/>
                  <a:gd name="connsiteY14-210" fmla="*/ 270748 h 273294"/>
                  <a:gd name="connsiteX15-211" fmla="*/ 139074 w 616142"/>
                  <a:gd name="connsiteY15-212" fmla="*/ 270748 h 273294"/>
                  <a:gd name="connsiteX16-213" fmla="*/ 51444 w 616142"/>
                  <a:gd name="connsiteY16-214" fmla="*/ 238363 h 273294"/>
                  <a:gd name="connsiteX17-215" fmla="*/ 9 w 616142"/>
                  <a:gd name="connsiteY17-216" fmla="*/ 192643 h 273294"/>
                  <a:gd name="connsiteX0-217" fmla="*/ 11 w 616144"/>
                  <a:gd name="connsiteY0-218" fmla="*/ 192643 h 273947"/>
                  <a:gd name="connsiteX1-219" fmla="*/ 55256 w 616144"/>
                  <a:gd name="connsiteY1-220" fmla="*/ 85963 h 273947"/>
                  <a:gd name="connsiteX2-221" fmla="*/ 100976 w 616144"/>
                  <a:gd name="connsiteY2-222" fmla="*/ 93583 h 273947"/>
                  <a:gd name="connsiteX3-223" fmla="*/ 182891 w 616144"/>
                  <a:gd name="connsiteY3-224" fmla="*/ 9763 h 273947"/>
                  <a:gd name="connsiteX4-225" fmla="*/ 318146 w 616144"/>
                  <a:gd name="connsiteY4-226" fmla="*/ 4048 h 273947"/>
                  <a:gd name="connsiteX5-227" fmla="*/ 350531 w 616144"/>
                  <a:gd name="connsiteY5-228" fmla="*/ 30718 h 273947"/>
                  <a:gd name="connsiteX6-229" fmla="*/ 421016 w 616144"/>
                  <a:gd name="connsiteY6-230" fmla="*/ 4048 h 273947"/>
                  <a:gd name="connsiteX7-231" fmla="*/ 516266 w 616144"/>
                  <a:gd name="connsiteY7-232" fmla="*/ 84058 h 273947"/>
                  <a:gd name="connsiteX8-233" fmla="*/ 567701 w 616144"/>
                  <a:gd name="connsiteY8-234" fmla="*/ 97393 h 273947"/>
                  <a:gd name="connsiteX9-235" fmla="*/ 569606 w 616144"/>
                  <a:gd name="connsiteY9-236" fmla="*/ 122158 h 273947"/>
                  <a:gd name="connsiteX10-237" fmla="*/ 613421 w 616144"/>
                  <a:gd name="connsiteY10-238" fmla="*/ 146923 h 273947"/>
                  <a:gd name="connsiteX11-239" fmla="*/ 607706 w 616144"/>
                  <a:gd name="connsiteY11-240" fmla="*/ 190738 h 273947"/>
                  <a:gd name="connsiteX12-241" fmla="*/ 603896 w 616144"/>
                  <a:gd name="connsiteY12-242" fmla="*/ 219313 h 273947"/>
                  <a:gd name="connsiteX13-243" fmla="*/ 451496 w 616144"/>
                  <a:gd name="connsiteY13-244" fmla="*/ 266938 h 273947"/>
                  <a:gd name="connsiteX14-245" fmla="*/ 285761 w 616144"/>
                  <a:gd name="connsiteY14-246" fmla="*/ 270748 h 273947"/>
                  <a:gd name="connsiteX15-247" fmla="*/ 152411 w 616144"/>
                  <a:gd name="connsiteY15-248" fmla="*/ 238363 h 273947"/>
                  <a:gd name="connsiteX16-249" fmla="*/ 51446 w 616144"/>
                  <a:gd name="connsiteY16-250" fmla="*/ 238363 h 273947"/>
                  <a:gd name="connsiteX17-251" fmla="*/ 11 w 616144"/>
                  <a:gd name="connsiteY17-252" fmla="*/ 192643 h 273947"/>
                  <a:gd name="connsiteX0-253" fmla="*/ 11 w 616144"/>
                  <a:gd name="connsiteY0-254" fmla="*/ 192643 h 272180"/>
                  <a:gd name="connsiteX1-255" fmla="*/ 55256 w 616144"/>
                  <a:gd name="connsiteY1-256" fmla="*/ 85963 h 272180"/>
                  <a:gd name="connsiteX2-257" fmla="*/ 100976 w 616144"/>
                  <a:gd name="connsiteY2-258" fmla="*/ 93583 h 272180"/>
                  <a:gd name="connsiteX3-259" fmla="*/ 182891 w 616144"/>
                  <a:gd name="connsiteY3-260" fmla="*/ 9763 h 272180"/>
                  <a:gd name="connsiteX4-261" fmla="*/ 318146 w 616144"/>
                  <a:gd name="connsiteY4-262" fmla="*/ 4048 h 272180"/>
                  <a:gd name="connsiteX5-263" fmla="*/ 350531 w 616144"/>
                  <a:gd name="connsiteY5-264" fmla="*/ 30718 h 272180"/>
                  <a:gd name="connsiteX6-265" fmla="*/ 421016 w 616144"/>
                  <a:gd name="connsiteY6-266" fmla="*/ 4048 h 272180"/>
                  <a:gd name="connsiteX7-267" fmla="*/ 516266 w 616144"/>
                  <a:gd name="connsiteY7-268" fmla="*/ 84058 h 272180"/>
                  <a:gd name="connsiteX8-269" fmla="*/ 567701 w 616144"/>
                  <a:gd name="connsiteY8-270" fmla="*/ 97393 h 272180"/>
                  <a:gd name="connsiteX9-271" fmla="*/ 569606 w 616144"/>
                  <a:gd name="connsiteY9-272" fmla="*/ 122158 h 272180"/>
                  <a:gd name="connsiteX10-273" fmla="*/ 613421 w 616144"/>
                  <a:gd name="connsiteY10-274" fmla="*/ 146923 h 272180"/>
                  <a:gd name="connsiteX11-275" fmla="*/ 607706 w 616144"/>
                  <a:gd name="connsiteY11-276" fmla="*/ 190738 h 272180"/>
                  <a:gd name="connsiteX12-277" fmla="*/ 603896 w 616144"/>
                  <a:gd name="connsiteY12-278" fmla="*/ 219313 h 272180"/>
                  <a:gd name="connsiteX13-279" fmla="*/ 451496 w 616144"/>
                  <a:gd name="connsiteY13-280" fmla="*/ 266938 h 272180"/>
                  <a:gd name="connsiteX14-281" fmla="*/ 285761 w 616144"/>
                  <a:gd name="connsiteY14-282" fmla="*/ 270748 h 272180"/>
                  <a:gd name="connsiteX15-283" fmla="*/ 148601 w 616144"/>
                  <a:gd name="connsiteY15-284" fmla="*/ 265033 h 272180"/>
                  <a:gd name="connsiteX16-285" fmla="*/ 51446 w 616144"/>
                  <a:gd name="connsiteY16-286" fmla="*/ 238363 h 272180"/>
                  <a:gd name="connsiteX17-287" fmla="*/ 11 w 616144"/>
                  <a:gd name="connsiteY17-288" fmla="*/ 192643 h 272180"/>
                  <a:gd name="connsiteX0-289" fmla="*/ 18962 w 568420"/>
                  <a:gd name="connsiteY0-290" fmla="*/ 188833 h 272180"/>
                  <a:gd name="connsiteX1-291" fmla="*/ 7532 w 568420"/>
                  <a:gd name="connsiteY1-292" fmla="*/ 85963 h 272180"/>
                  <a:gd name="connsiteX2-293" fmla="*/ 53252 w 568420"/>
                  <a:gd name="connsiteY2-294" fmla="*/ 93583 h 272180"/>
                  <a:gd name="connsiteX3-295" fmla="*/ 135167 w 568420"/>
                  <a:gd name="connsiteY3-296" fmla="*/ 9763 h 272180"/>
                  <a:gd name="connsiteX4-297" fmla="*/ 270422 w 568420"/>
                  <a:gd name="connsiteY4-298" fmla="*/ 4048 h 272180"/>
                  <a:gd name="connsiteX5-299" fmla="*/ 302807 w 568420"/>
                  <a:gd name="connsiteY5-300" fmla="*/ 30718 h 272180"/>
                  <a:gd name="connsiteX6-301" fmla="*/ 373292 w 568420"/>
                  <a:gd name="connsiteY6-302" fmla="*/ 4048 h 272180"/>
                  <a:gd name="connsiteX7-303" fmla="*/ 468542 w 568420"/>
                  <a:gd name="connsiteY7-304" fmla="*/ 84058 h 272180"/>
                  <a:gd name="connsiteX8-305" fmla="*/ 519977 w 568420"/>
                  <a:gd name="connsiteY8-306" fmla="*/ 97393 h 272180"/>
                  <a:gd name="connsiteX9-307" fmla="*/ 521882 w 568420"/>
                  <a:gd name="connsiteY9-308" fmla="*/ 122158 h 272180"/>
                  <a:gd name="connsiteX10-309" fmla="*/ 565697 w 568420"/>
                  <a:gd name="connsiteY10-310" fmla="*/ 146923 h 272180"/>
                  <a:gd name="connsiteX11-311" fmla="*/ 559982 w 568420"/>
                  <a:gd name="connsiteY11-312" fmla="*/ 190738 h 272180"/>
                  <a:gd name="connsiteX12-313" fmla="*/ 556172 w 568420"/>
                  <a:gd name="connsiteY12-314" fmla="*/ 219313 h 272180"/>
                  <a:gd name="connsiteX13-315" fmla="*/ 403772 w 568420"/>
                  <a:gd name="connsiteY13-316" fmla="*/ 266938 h 272180"/>
                  <a:gd name="connsiteX14-317" fmla="*/ 238037 w 568420"/>
                  <a:gd name="connsiteY14-318" fmla="*/ 270748 h 272180"/>
                  <a:gd name="connsiteX15-319" fmla="*/ 100877 w 568420"/>
                  <a:gd name="connsiteY15-320" fmla="*/ 265033 h 272180"/>
                  <a:gd name="connsiteX16-321" fmla="*/ 3722 w 568420"/>
                  <a:gd name="connsiteY16-322" fmla="*/ 238363 h 272180"/>
                  <a:gd name="connsiteX17-323" fmla="*/ 18962 w 568420"/>
                  <a:gd name="connsiteY17-324" fmla="*/ 188833 h 272180"/>
                  <a:gd name="connsiteX0-325" fmla="*/ 9 w 619952"/>
                  <a:gd name="connsiteY0-326" fmla="*/ 204073 h 272180"/>
                  <a:gd name="connsiteX1-327" fmla="*/ 59064 w 619952"/>
                  <a:gd name="connsiteY1-328" fmla="*/ 85963 h 272180"/>
                  <a:gd name="connsiteX2-329" fmla="*/ 104784 w 619952"/>
                  <a:gd name="connsiteY2-330" fmla="*/ 93583 h 272180"/>
                  <a:gd name="connsiteX3-331" fmla="*/ 186699 w 619952"/>
                  <a:gd name="connsiteY3-332" fmla="*/ 9763 h 272180"/>
                  <a:gd name="connsiteX4-333" fmla="*/ 321954 w 619952"/>
                  <a:gd name="connsiteY4-334" fmla="*/ 4048 h 272180"/>
                  <a:gd name="connsiteX5-335" fmla="*/ 354339 w 619952"/>
                  <a:gd name="connsiteY5-336" fmla="*/ 30718 h 272180"/>
                  <a:gd name="connsiteX6-337" fmla="*/ 424824 w 619952"/>
                  <a:gd name="connsiteY6-338" fmla="*/ 4048 h 272180"/>
                  <a:gd name="connsiteX7-339" fmla="*/ 520074 w 619952"/>
                  <a:gd name="connsiteY7-340" fmla="*/ 84058 h 272180"/>
                  <a:gd name="connsiteX8-341" fmla="*/ 571509 w 619952"/>
                  <a:gd name="connsiteY8-342" fmla="*/ 97393 h 272180"/>
                  <a:gd name="connsiteX9-343" fmla="*/ 573414 w 619952"/>
                  <a:gd name="connsiteY9-344" fmla="*/ 122158 h 272180"/>
                  <a:gd name="connsiteX10-345" fmla="*/ 617229 w 619952"/>
                  <a:gd name="connsiteY10-346" fmla="*/ 146923 h 272180"/>
                  <a:gd name="connsiteX11-347" fmla="*/ 611514 w 619952"/>
                  <a:gd name="connsiteY11-348" fmla="*/ 190738 h 272180"/>
                  <a:gd name="connsiteX12-349" fmla="*/ 607704 w 619952"/>
                  <a:gd name="connsiteY12-350" fmla="*/ 219313 h 272180"/>
                  <a:gd name="connsiteX13-351" fmla="*/ 455304 w 619952"/>
                  <a:gd name="connsiteY13-352" fmla="*/ 266938 h 272180"/>
                  <a:gd name="connsiteX14-353" fmla="*/ 289569 w 619952"/>
                  <a:gd name="connsiteY14-354" fmla="*/ 270748 h 272180"/>
                  <a:gd name="connsiteX15-355" fmla="*/ 152409 w 619952"/>
                  <a:gd name="connsiteY15-356" fmla="*/ 265033 h 272180"/>
                  <a:gd name="connsiteX16-357" fmla="*/ 55254 w 619952"/>
                  <a:gd name="connsiteY16-358" fmla="*/ 238363 h 272180"/>
                  <a:gd name="connsiteX17-359" fmla="*/ 9 w 619952"/>
                  <a:gd name="connsiteY17-360" fmla="*/ 204073 h 272180"/>
                  <a:gd name="connsiteX0-361" fmla="*/ 9 w 619952"/>
                  <a:gd name="connsiteY0-362" fmla="*/ 204073 h 272180"/>
                  <a:gd name="connsiteX1-363" fmla="*/ 59064 w 619952"/>
                  <a:gd name="connsiteY1-364" fmla="*/ 85963 h 272180"/>
                  <a:gd name="connsiteX2-365" fmla="*/ 104784 w 619952"/>
                  <a:gd name="connsiteY2-366" fmla="*/ 93583 h 272180"/>
                  <a:gd name="connsiteX3-367" fmla="*/ 186699 w 619952"/>
                  <a:gd name="connsiteY3-368" fmla="*/ 9763 h 272180"/>
                  <a:gd name="connsiteX4-369" fmla="*/ 321954 w 619952"/>
                  <a:gd name="connsiteY4-370" fmla="*/ 4048 h 272180"/>
                  <a:gd name="connsiteX5-371" fmla="*/ 354339 w 619952"/>
                  <a:gd name="connsiteY5-372" fmla="*/ 30718 h 272180"/>
                  <a:gd name="connsiteX6-373" fmla="*/ 424824 w 619952"/>
                  <a:gd name="connsiteY6-374" fmla="*/ 4048 h 272180"/>
                  <a:gd name="connsiteX7-375" fmla="*/ 520074 w 619952"/>
                  <a:gd name="connsiteY7-376" fmla="*/ 84058 h 272180"/>
                  <a:gd name="connsiteX8-377" fmla="*/ 571509 w 619952"/>
                  <a:gd name="connsiteY8-378" fmla="*/ 97393 h 272180"/>
                  <a:gd name="connsiteX9-379" fmla="*/ 573414 w 619952"/>
                  <a:gd name="connsiteY9-380" fmla="*/ 122158 h 272180"/>
                  <a:gd name="connsiteX10-381" fmla="*/ 617229 w 619952"/>
                  <a:gd name="connsiteY10-382" fmla="*/ 146923 h 272180"/>
                  <a:gd name="connsiteX11-383" fmla="*/ 611514 w 619952"/>
                  <a:gd name="connsiteY11-384" fmla="*/ 190738 h 272180"/>
                  <a:gd name="connsiteX12-385" fmla="*/ 607704 w 619952"/>
                  <a:gd name="connsiteY12-386" fmla="*/ 219313 h 272180"/>
                  <a:gd name="connsiteX13-387" fmla="*/ 455304 w 619952"/>
                  <a:gd name="connsiteY13-388" fmla="*/ 266938 h 272180"/>
                  <a:gd name="connsiteX14-389" fmla="*/ 289569 w 619952"/>
                  <a:gd name="connsiteY14-390" fmla="*/ 270748 h 272180"/>
                  <a:gd name="connsiteX15-391" fmla="*/ 152409 w 619952"/>
                  <a:gd name="connsiteY15-392" fmla="*/ 265033 h 272180"/>
                  <a:gd name="connsiteX16-393" fmla="*/ 55254 w 619952"/>
                  <a:gd name="connsiteY16-394" fmla="*/ 244078 h 272180"/>
                  <a:gd name="connsiteX17-395" fmla="*/ 9 w 619952"/>
                  <a:gd name="connsiteY17-396" fmla="*/ 204073 h 272180"/>
                  <a:gd name="connsiteX0-397" fmla="*/ 175 w 620118"/>
                  <a:gd name="connsiteY0-398" fmla="*/ 204073 h 272180"/>
                  <a:gd name="connsiteX1-399" fmla="*/ 72565 w 620118"/>
                  <a:gd name="connsiteY1-400" fmla="*/ 89773 h 272180"/>
                  <a:gd name="connsiteX2-401" fmla="*/ 104950 w 620118"/>
                  <a:gd name="connsiteY2-402" fmla="*/ 93583 h 272180"/>
                  <a:gd name="connsiteX3-403" fmla="*/ 186865 w 620118"/>
                  <a:gd name="connsiteY3-404" fmla="*/ 9763 h 272180"/>
                  <a:gd name="connsiteX4-405" fmla="*/ 322120 w 620118"/>
                  <a:gd name="connsiteY4-406" fmla="*/ 4048 h 272180"/>
                  <a:gd name="connsiteX5-407" fmla="*/ 354505 w 620118"/>
                  <a:gd name="connsiteY5-408" fmla="*/ 30718 h 272180"/>
                  <a:gd name="connsiteX6-409" fmla="*/ 424990 w 620118"/>
                  <a:gd name="connsiteY6-410" fmla="*/ 4048 h 272180"/>
                  <a:gd name="connsiteX7-411" fmla="*/ 520240 w 620118"/>
                  <a:gd name="connsiteY7-412" fmla="*/ 84058 h 272180"/>
                  <a:gd name="connsiteX8-413" fmla="*/ 571675 w 620118"/>
                  <a:gd name="connsiteY8-414" fmla="*/ 97393 h 272180"/>
                  <a:gd name="connsiteX9-415" fmla="*/ 573580 w 620118"/>
                  <a:gd name="connsiteY9-416" fmla="*/ 122158 h 272180"/>
                  <a:gd name="connsiteX10-417" fmla="*/ 617395 w 620118"/>
                  <a:gd name="connsiteY10-418" fmla="*/ 146923 h 272180"/>
                  <a:gd name="connsiteX11-419" fmla="*/ 611680 w 620118"/>
                  <a:gd name="connsiteY11-420" fmla="*/ 190738 h 272180"/>
                  <a:gd name="connsiteX12-421" fmla="*/ 607870 w 620118"/>
                  <a:gd name="connsiteY12-422" fmla="*/ 219313 h 272180"/>
                  <a:gd name="connsiteX13-423" fmla="*/ 455470 w 620118"/>
                  <a:gd name="connsiteY13-424" fmla="*/ 266938 h 272180"/>
                  <a:gd name="connsiteX14-425" fmla="*/ 289735 w 620118"/>
                  <a:gd name="connsiteY14-426" fmla="*/ 270748 h 272180"/>
                  <a:gd name="connsiteX15-427" fmla="*/ 152575 w 620118"/>
                  <a:gd name="connsiteY15-428" fmla="*/ 265033 h 272180"/>
                  <a:gd name="connsiteX16-429" fmla="*/ 55420 w 620118"/>
                  <a:gd name="connsiteY16-430" fmla="*/ 244078 h 272180"/>
                  <a:gd name="connsiteX17-431" fmla="*/ 175 w 620118"/>
                  <a:gd name="connsiteY17-432" fmla="*/ 204073 h 272180"/>
                  <a:gd name="connsiteX0-433" fmla="*/ 22 w 619965"/>
                  <a:gd name="connsiteY0-434" fmla="*/ 204073 h 272180"/>
                  <a:gd name="connsiteX1-435" fmla="*/ 60982 w 619965"/>
                  <a:gd name="connsiteY1-436" fmla="*/ 89773 h 272180"/>
                  <a:gd name="connsiteX2-437" fmla="*/ 104797 w 619965"/>
                  <a:gd name="connsiteY2-438" fmla="*/ 93583 h 272180"/>
                  <a:gd name="connsiteX3-439" fmla="*/ 186712 w 619965"/>
                  <a:gd name="connsiteY3-440" fmla="*/ 9763 h 272180"/>
                  <a:gd name="connsiteX4-441" fmla="*/ 321967 w 619965"/>
                  <a:gd name="connsiteY4-442" fmla="*/ 4048 h 272180"/>
                  <a:gd name="connsiteX5-443" fmla="*/ 354352 w 619965"/>
                  <a:gd name="connsiteY5-444" fmla="*/ 30718 h 272180"/>
                  <a:gd name="connsiteX6-445" fmla="*/ 424837 w 619965"/>
                  <a:gd name="connsiteY6-446" fmla="*/ 4048 h 272180"/>
                  <a:gd name="connsiteX7-447" fmla="*/ 520087 w 619965"/>
                  <a:gd name="connsiteY7-448" fmla="*/ 84058 h 272180"/>
                  <a:gd name="connsiteX8-449" fmla="*/ 571522 w 619965"/>
                  <a:gd name="connsiteY8-450" fmla="*/ 97393 h 272180"/>
                  <a:gd name="connsiteX9-451" fmla="*/ 573427 w 619965"/>
                  <a:gd name="connsiteY9-452" fmla="*/ 122158 h 272180"/>
                  <a:gd name="connsiteX10-453" fmla="*/ 617242 w 619965"/>
                  <a:gd name="connsiteY10-454" fmla="*/ 146923 h 272180"/>
                  <a:gd name="connsiteX11-455" fmla="*/ 611527 w 619965"/>
                  <a:gd name="connsiteY11-456" fmla="*/ 190738 h 272180"/>
                  <a:gd name="connsiteX12-457" fmla="*/ 607717 w 619965"/>
                  <a:gd name="connsiteY12-458" fmla="*/ 219313 h 272180"/>
                  <a:gd name="connsiteX13-459" fmla="*/ 455317 w 619965"/>
                  <a:gd name="connsiteY13-460" fmla="*/ 266938 h 272180"/>
                  <a:gd name="connsiteX14-461" fmla="*/ 289582 w 619965"/>
                  <a:gd name="connsiteY14-462" fmla="*/ 270748 h 272180"/>
                  <a:gd name="connsiteX15-463" fmla="*/ 152422 w 619965"/>
                  <a:gd name="connsiteY15-464" fmla="*/ 265033 h 272180"/>
                  <a:gd name="connsiteX16-465" fmla="*/ 55267 w 619965"/>
                  <a:gd name="connsiteY16-466" fmla="*/ 244078 h 272180"/>
                  <a:gd name="connsiteX17-467" fmla="*/ 22 w 619965"/>
                  <a:gd name="connsiteY17-468" fmla="*/ 204073 h 2721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/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-1" fmla="*/ 3528 w 186408"/>
                  <a:gd name="connsiteY0-2" fmla="*/ 91023 h 91023"/>
                  <a:gd name="connsiteX1-3" fmla="*/ 5433 w 186408"/>
                  <a:gd name="connsiteY1-4" fmla="*/ 39588 h 91023"/>
                  <a:gd name="connsiteX2-5" fmla="*/ 54963 w 186408"/>
                  <a:gd name="connsiteY2-6" fmla="*/ 45303 h 91023"/>
                  <a:gd name="connsiteX3-7" fmla="*/ 62583 w 186408"/>
                  <a:gd name="connsiteY3-8" fmla="*/ 1488 h 91023"/>
                  <a:gd name="connsiteX4-9" fmla="*/ 94968 w 186408"/>
                  <a:gd name="connsiteY4-10" fmla="*/ 11013 h 91023"/>
                  <a:gd name="connsiteX5-11" fmla="*/ 125448 w 186408"/>
                  <a:gd name="connsiteY5-12" fmla="*/ 18633 h 91023"/>
                  <a:gd name="connsiteX6-13" fmla="*/ 186408 w 186408"/>
                  <a:gd name="connsiteY6-14" fmla="*/ 62448 h 91023"/>
                  <a:gd name="connsiteX0-15" fmla="*/ 3528 w 159738"/>
                  <a:gd name="connsiteY0-16" fmla="*/ 91023 h 91023"/>
                  <a:gd name="connsiteX1-17" fmla="*/ 5433 w 159738"/>
                  <a:gd name="connsiteY1-18" fmla="*/ 39588 h 91023"/>
                  <a:gd name="connsiteX2-19" fmla="*/ 54963 w 159738"/>
                  <a:gd name="connsiteY2-20" fmla="*/ 45303 h 91023"/>
                  <a:gd name="connsiteX3-21" fmla="*/ 62583 w 159738"/>
                  <a:gd name="connsiteY3-22" fmla="*/ 1488 h 91023"/>
                  <a:gd name="connsiteX4-23" fmla="*/ 94968 w 159738"/>
                  <a:gd name="connsiteY4-24" fmla="*/ 11013 h 91023"/>
                  <a:gd name="connsiteX5-25" fmla="*/ 125448 w 159738"/>
                  <a:gd name="connsiteY5-26" fmla="*/ 18633 h 91023"/>
                  <a:gd name="connsiteX6-27" fmla="*/ 159738 w 159738"/>
                  <a:gd name="connsiteY6-28" fmla="*/ 31968 h 91023"/>
                  <a:gd name="connsiteX0-29" fmla="*/ 3528 w 159738"/>
                  <a:gd name="connsiteY0-30" fmla="*/ 102330 h 102330"/>
                  <a:gd name="connsiteX1-31" fmla="*/ 5433 w 159738"/>
                  <a:gd name="connsiteY1-32" fmla="*/ 50895 h 102330"/>
                  <a:gd name="connsiteX2-33" fmla="*/ 54963 w 159738"/>
                  <a:gd name="connsiteY2-34" fmla="*/ 56610 h 102330"/>
                  <a:gd name="connsiteX3-35" fmla="*/ 62583 w 159738"/>
                  <a:gd name="connsiteY3-36" fmla="*/ 12795 h 102330"/>
                  <a:gd name="connsiteX4-37" fmla="*/ 94968 w 159738"/>
                  <a:gd name="connsiteY4-38" fmla="*/ 22320 h 102330"/>
                  <a:gd name="connsiteX5-39" fmla="*/ 131163 w 159738"/>
                  <a:gd name="connsiteY5-40" fmla="*/ 1365 h 102330"/>
                  <a:gd name="connsiteX6-41" fmla="*/ 159738 w 159738"/>
                  <a:gd name="connsiteY6-42" fmla="*/ 43275 h 102330"/>
                  <a:gd name="connsiteX0-43" fmla="*/ 3158 w 159368"/>
                  <a:gd name="connsiteY0-44" fmla="*/ 102330 h 102330"/>
                  <a:gd name="connsiteX1-45" fmla="*/ 5063 w 159368"/>
                  <a:gd name="connsiteY1-46" fmla="*/ 50895 h 102330"/>
                  <a:gd name="connsiteX2-47" fmla="*/ 48878 w 159368"/>
                  <a:gd name="connsiteY2-48" fmla="*/ 33750 h 102330"/>
                  <a:gd name="connsiteX3-49" fmla="*/ 62213 w 159368"/>
                  <a:gd name="connsiteY3-50" fmla="*/ 12795 h 102330"/>
                  <a:gd name="connsiteX4-51" fmla="*/ 94598 w 159368"/>
                  <a:gd name="connsiteY4-52" fmla="*/ 22320 h 102330"/>
                  <a:gd name="connsiteX5-53" fmla="*/ 130793 w 159368"/>
                  <a:gd name="connsiteY5-54" fmla="*/ 1365 h 102330"/>
                  <a:gd name="connsiteX6-55" fmla="*/ 159368 w 159368"/>
                  <a:gd name="connsiteY6-56" fmla="*/ 43275 h 102330"/>
                  <a:gd name="connsiteX0-57" fmla="*/ 638 w 172088"/>
                  <a:gd name="connsiteY0-58" fmla="*/ 85185 h 85185"/>
                  <a:gd name="connsiteX1-59" fmla="*/ 17783 w 172088"/>
                  <a:gd name="connsiteY1-60" fmla="*/ 50895 h 85185"/>
                  <a:gd name="connsiteX2-61" fmla="*/ 61598 w 172088"/>
                  <a:gd name="connsiteY2-62" fmla="*/ 33750 h 85185"/>
                  <a:gd name="connsiteX3-63" fmla="*/ 74933 w 172088"/>
                  <a:gd name="connsiteY3-64" fmla="*/ 12795 h 85185"/>
                  <a:gd name="connsiteX4-65" fmla="*/ 107318 w 172088"/>
                  <a:gd name="connsiteY4-66" fmla="*/ 22320 h 85185"/>
                  <a:gd name="connsiteX5-67" fmla="*/ 143513 w 172088"/>
                  <a:gd name="connsiteY5-68" fmla="*/ 1365 h 85185"/>
                  <a:gd name="connsiteX6-69" fmla="*/ 172088 w 172088"/>
                  <a:gd name="connsiteY6-70" fmla="*/ 43275 h 851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/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/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/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/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/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-1" fmla="*/ 116550 w 878744"/>
                <a:gd name="connsiteY0-2" fmla="*/ 913496 h 956006"/>
                <a:gd name="connsiteX1-3" fmla="*/ 520410 w 878744"/>
                <a:gd name="connsiteY1-4" fmla="*/ 946516 h 956006"/>
                <a:gd name="connsiteX2-5" fmla="*/ 830290 w 878744"/>
                <a:gd name="connsiteY2-6" fmla="*/ 778876 h 956006"/>
                <a:gd name="connsiteX3-7" fmla="*/ 873470 w 878744"/>
                <a:gd name="connsiteY3-8" fmla="*/ 430896 h 956006"/>
                <a:gd name="connsiteX4-9" fmla="*/ 784570 w 878744"/>
                <a:gd name="connsiteY4-10" fmla="*/ 166736 h 956006"/>
                <a:gd name="connsiteX5-11" fmla="*/ 583910 w 878744"/>
                <a:gd name="connsiteY5-12" fmla="*/ 202296 h 956006"/>
                <a:gd name="connsiteX6-13" fmla="*/ 324830 w 878744"/>
                <a:gd name="connsiteY6-14" fmla="*/ 110856 h 956006"/>
                <a:gd name="connsiteX7-15" fmla="*/ 131790 w 878744"/>
                <a:gd name="connsiteY7-16" fmla="*/ 27036 h 956006"/>
                <a:gd name="connsiteX8-17" fmla="*/ 12410 w 878744"/>
                <a:gd name="connsiteY8-18" fmla="*/ 9256 h 956006"/>
                <a:gd name="connsiteX9-19" fmla="*/ 17490 w 878744"/>
                <a:gd name="connsiteY9-20" fmla="*/ 161656 h 956006"/>
                <a:gd name="connsiteX10-21" fmla="*/ 134330 w 878744"/>
                <a:gd name="connsiteY10-22" fmla="*/ 489316 h 956006"/>
                <a:gd name="connsiteX11-23" fmla="*/ 131790 w 878744"/>
                <a:gd name="connsiteY11-24" fmla="*/ 733156 h 956006"/>
                <a:gd name="connsiteX12" fmla="*/ 116550 w 878744"/>
                <a:gd name="connsiteY12" fmla="*/ 913496 h 956006"/>
                <a:gd name="connsiteX0-25" fmla="*/ 121630 w 878744"/>
                <a:gd name="connsiteY0-26" fmla="*/ 918576 h 957529"/>
                <a:gd name="connsiteX1-27" fmla="*/ 520410 w 878744"/>
                <a:gd name="connsiteY1-28" fmla="*/ 946516 h 957529"/>
                <a:gd name="connsiteX2-29" fmla="*/ 830290 w 878744"/>
                <a:gd name="connsiteY2-30" fmla="*/ 778876 h 957529"/>
                <a:gd name="connsiteX3-31" fmla="*/ 873470 w 878744"/>
                <a:gd name="connsiteY3-32" fmla="*/ 430896 h 957529"/>
                <a:gd name="connsiteX4-33" fmla="*/ 784570 w 878744"/>
                <a:gd name="connsiteY4-34" fmla="*/ 166736 h 957529"/>
                <a:gd name="connsiteX5-35" fmla="*/ 583910 w 878744"/>
                <a:gd name="connsiteY5-36" fmla="*/ 202296 h 957529"/>
                <a:gd name="connsiteX6-37" fmla="*/ 324830 w 878744"/>
                <a:gd name="connsiteY6-38" fmla="*/ 110856 h 957529"/>
                <a:gd name="connsiteX7-39" fmla="*/ 131790 w 878744"/>
                <a:gd name="connsiteY7-40" fmla="*/ 27036 h 957529"/>
                <a:gd name="connsiteX8-41" fmla="*/ 12410 w 878744"/>
                <a:gd name="connsiteY8-42" fmla="*/ 9256 h 957529"/>
                <a:gd name="connsiteX9-43" fmla="*/ 17490 w 878744"/>
                <a:gd name="connsiteY9-44" fmla="*/ 161656 h 957529"/>
                <a:gd name="connsiteX10-45" fmla="*/ 134330 w 878744"/>
                <a:gd name="connsiteY10-46" fmla="*/ 489316 h 957529"/>
                <a:gd name="connsiteX11-47" fmla="*/ 131790 w 878744"/>
                <a:gd name="connsiteY11-48" fmla="*/ 733156 h 957529"/>
                <a:gd name="connsiteX12-49" fmla="*/ 121630 w 878744"/>
                <a:gd name="connsiteY12-50" fmla="*/ 918576 h 957529"/>
                <a:gd name="connsiteX0-51" fmla="*/ 121630 w 878744"/>
                <a:gd name="connsiteY0-52" fmla="*/ 918576 h 968012"/>
                <a:gd name="connsiteX1-53" fmla="*/ 520410 w 878744"/>
                <a:gd name="connsiteY1-54" fmla="*/ 946516 h 968012"/>
                <a:gd name="connsiteX2-55" fmla="*/ 830290 w 878744"/>
                <a:gd name="connsiteY2-56" fmla="*/ 778876 h 968012"/>
                <a:gd name="connsiteX3-57" fmla="*/ 873470 w 878744"/>
                <a:gd name="connsiteY3-58" fmla="*/ 430896 h 968012"/>
                <a:gd name="connsiteX4-59" fmla="*/ 784570 w 878744"/>
                <a:gd name="connsiteY4-60" fmla="*/ 166736 h 968012"/>
                <a:gd name="connsiteX5-61" fmla="*/ 583910 w 878744"/>
                <a:gd name="connsiteY5-62" fmla="*/ 202296 h 968012"/>
                <a:gd name="connsiteX6-63" fmla="*/ 324830 w 878744"/>
                <a:gd name="connsiteY6-64" fmla="*/ 110856 h 968012"/>
                <a:gd name="connsiteX7-65" fmla="*/ 131790 w 878744"/>
                <a:gd name="connsiteY7-66" fmla="*/ 27036 h 968012"/>
                <a:gd name="connsiteX8-67" fmla="*/ 12410 w 878744"/>
                <a:gd name="connsiteY8-68" fmla="*/ 9256 h 968012"/>
                <a:gd name="connsiteX9-69" fmla="*/ 17490 w 878744"/>
                <a:gd name="connsiteY9-70" fmla="*/ 161656 h 968012"/>
                <a:gd name="connsiteX10-71" fmla="*/ 134330 w 878744"/>
                <a:gd name="connsiteY10-72" fmla="*/ 489316 h 968012"/>
                <a:gd name="connsiteX11-73" fmla="*/ 131790 w 878744"/>
                <a:gd name="connsiteY11-74" fmla="*/ 733156 h 968012"/>
                <a:gd name="connsiteX12-75" fmla="*/ 121630 w 878744"/>
                <a:gd name="connsiteY12-76" fmla="*/ 918576 h 968012"/>
                <a:gd name="connsiteX0-77" fmla="*/ 108930 w 878744"/>
                <a:gd name="connsiteY0-78" fmla="*/ 916036 h 966682"/>
                <a:gd name="connsiteX1-79" fmla="*/ 520410 w 878744"/>
                <a:gd name="connsiteY1-80" fmla="*/ 946516 h 966682"/>
                <a:gd name="connsiteX2-81" fmla="*/ 830290 w 878744"/>
                <a:gd name="connsiteY2-82" fmla="*/ 778876 h 966682"/>
                <a:gd name="connsiteX3-83" fmla="*/ 873470 w 878744"/>
                <a:gd name="connsiteY3-84" fmla="*/ 430896 h 966682"/>
                <a:gd name="connsiteX4-85" fmla="*/ 784570 w 878744"/>
                <a:gd name="connsiteY4-86" fmla="*/ 166736 h 966682"/>
                <a:gd name="connsiteX5-87" fmla="*/ 583910 w 878744"/>
                <a:gd name="connsiteY5-88" fmla="*/ 202296 h 966682"/>
                <a:gd name="connsiteX6-89" fmla="*/ 324830 w 878744"/>
                <a:gd name="connsiteY6-90" fmla="*/ 110856 h 966682"/>
                <a:gd name="connsiteX7-91" fmla="*/ 131790 w 878744"/>
                <a:gd name="connsiteY7-92" fmla="*/ 27036 h 966682"/>
                <a:gd name="connsiteX8-93" fmla="*/ 12410 w 878744"/>
                <a:gd name="connsiteY8-94" fmla="*/ 9256 h 966682"/>
                <a:gd name="connsiteX9-95" fmla="*/ 17490 w 878744"/>
                <a:gd name="connsiteY9-96" fmla="*/ 161656 h 966682"/>
                <a:gd name="connsiteX10-97" fmla="*/ 134330 w 878744"/>
                <a:gd name="connsiteY10-98" fmla="*/ 489316 h 966682"/>
                <a:gd name="connsiteX11-99" fmla="*/ 131790 w 878744"/>
                <a:gd name="connsiteY11-100" fmla="*/ 733156 h 966682"/>
                <a:gd name="connsiteX12-101" fmla="*/ 108930 w 878744"/>
                <a:gd name="connsiteY12-102" fmla="*/ 916036 h 966682"/>
                <a:gd name="connsiteX0-103" fmla="*/ 108930 w 878744"/>
                <a:gd name="connsiteY0-104" fmla="*/ 916036 h 956909"/>
                <a:gd name="connsiteX1-105" fmla="*/ 520410 w 878744"/>
                <a:gd name="connsiteY1-106" fmla="*/ 946516 h 956909"/>
                <a:gd name="connsiteX2-107" fmla="*/ 830290 w 878744"/>
                <a:gd name="connsiteY2-108" fmla="*/ 778876 h 956909"/>
                <a:gd name="connsiteX3-109" fmla="*/ 873470 w 878744"/>
                <a:gd name="connsiteY3-110" fmla="*/ 430896 h 956909"/>
                <a:gd name="connsiteX4-111" fmla="*/ 784570 w 878744"/>
                <a:gd name="connsiteY4-112" fmla="*/ 166736 h 956909"/>
                <a:gd name="connsiteX5-113" fmla="*/ 583910 w 878744"/>
                <a:gd name="connsiteY5-114" fmla="*/ 202296 h 956909"/>
                <a:gd name="connsiteX6-115" fmla="*/ 324830 w 878744"/>
                <a:gd name="connsiteY6-116" fmla="*/ 110856 h 956909"/>
                <a:gd name="connsiteX7-117" fmla="*/ 131790 w 878744"/>
                <a:gd name="connsiteY7-118" fmla="*/ 27036 h 956909"/>
                <a:gd name="connsiteX8-119" fmla="*/ 12410 w 878744"/>
                <a:gd name="connsiteY8-120" fmla="*/ 9256 h 956909"/>
                <a:gd name="connsiteX9-121" fmla="*/ 17490 w 878744"/>
                <a:gd name="connsiteY9-122" fmla="*/ 161656 h 956909"/>
                <a:gd name="connsiteX10-123" fmla="*/ 134330 w 878744"/>
                <a:gd name="connsiteY10-124" fmla="*/ 489316 h 956909"/>
                <a:gd name="connsiteX11-125" fmla="*/ 124170 w 878744"/>
                <a:gd name="connsiteY11-126" fmla="*/ 728076 h 956909"/>
                <a:gd name="connsiteX12-127" fmla="*/ 108930 w 878744"/>
                <a:gd name="connsiteY12-128" fmla="*/ 916036 h 956909"/>
                <a:gd name="connsiteX0-129" fmla="*/ 111470 w 878744"/>
                <a:gd name="connsiteY0-130" fmla="*/ 976996 h 992714"/>
                <a:gd name="connsiteX1-131" fmla="*/ 520410 w 878744"/>
                <a:gd name="connsiteY1-132" fmla="*/ 946516 h 992714"/>
                <a:gd name="connsiteX2-133" fmla="*/ 830290 w 878744"/>
                <a:gd name="connsiteY2-134" fmla="*/ 778876 h 992714"/>
                <a:gd name="connsiteX3-135" fmla="*/ 873470 w 878744"/>
                <a:gd name="connsiteY3-136" fmla="*/ 430896 h 992714"/>
                <a:gd name="connsiteX4-137" fmla="*/ 784570 w 878744"/>
                <a:gd name="connsiteY4-138" fmla="*/ 166736 h 992714"/>
                <a:gd name="connsiteX5-139" fmla="*/ 583910 w 878744"/>
                <a:gd name="connsiteY5-140" fmla="*/ 202296 h 992714"/>
                <a:gd name="connsiteX6-141" fmla="*/ 324830 w 878744"/>
                <a:gd name="connsiteY6-142" fmla="*/ 110856 h 992714"/>
                <a:gd name="connsiteX7-143" fmla="*/ 131790 w 878744"/>
                <a:gd name="connsiteY7-144" fmla="*/ 27036 h 992714"/>
                <a:gd name="connsiteX8-145" fmla="*/ 12410 w 878744"/>
                <a:gd name="connsiteY8-146" fmla="*/ 9256 h 992714"/>
                <a:gd name="connsiteX9-147" fmla="*/ 17490 w 878744"/>
                <a:gd name="connsiteY9-148" fmla="*/ 161656 h 992714"/>
                <a:gd name="connsiteX10-149" fmla="*/ 134330 w 878744"/>
                <a:gd name="connsiteY10-150" fmla="*/ 489316 h 992714"/>
                <a:gd name="connsiteX11-151" fmla="*/ 124170 w 878744"/>
                <a:gd name="connsiteY11-152" fmla="*/ 728076 h 992714"/>
                <a:gd name="connsiteX12-153" fmla="*/ 111470 w 878744"/>
                <a:gd name="connsiteY12-154" fmla="*/ 976996 h 992714"/>
                <a:gd name="connsiteX0-155" fmla="*/ 111470 w 878744"/>
                <a:gd name="connsiteY0-156" fmla="*/ 976996 h 992714"/>
                <a:gd name="connsiteX1-157" fmla="*/ 520410 w 878744"/>
                <a:gd name="connsiteY1-158" fmla="*/ 946516 h 992714"/>
                <a:gd name="connsiteX2-159" fmla="*/ 830290 w 878744"/>
                <a:gd name="connsiteY2-160" fmla="*/ 778876 h 992714"/>
                <a:gd name="connsiteX3-161" fmla="*/ 873470 w 878744"/>
                <a:gd name="connsiteY3-162" fmla="*/ 430896 h 992714"/>
                <a:gd name="connsiteX4-163" fmla="*/ 784570 w 878744"/>
                <a:gd name="connsiteY4-164" fmla="*/ 166736 h 992714"/>
                <a:gd name="connsiteX5-165" fmla="*/ 583910 w 878744"/>
                <a:gd name="connsiteY5-166" fmla="*/ 202296 h 992714"/>
                <a:gd name="connsiteX6-167" fmla="*/ 324830 w 878744"/>
                <a:gd name="connsiteY6-168" fmla="*/ 110856 h 992714"/>
                <a:gd name="connsiteX7-169" fmla="*/ 131790 w 878744"/>
                <a:gd name="connsiteY7-170" fmla="*/ 27036 h 992714"/>
                <a:gd name="connsiteX8-171" fmla="*/ 12410 w 878744"/>
                <a:gd name="connsiteY8-172" fmla="*/ 9256 h 992714"/>
                <a:gd name="connsiteX9-173" fmla="*/ 17490 w 878744"/>
                <a:gd name="connsiteY9-174" fmla="*/ 161656 h 992714"/>
                <a:gd name="connsiteX10-175" fmla="*/ 111470 w 878744"/>
                <a:gd name="connsiteY10-176" fmla="*/ 494396 h 992714"/>
                <a:gd name="connsiteX11-177" fmla="*/ 124170 w 878744"/>
                <a:gd name="connsiteY11-178" fmla="*/ 728076 h 992714"/>
                <a:gd name="connsiteX12-179" fmla="*/ 111470 w 878744"/>
                <a:gd name="connsiteY12-180" fmla="*/ 976996 h 992714"/>
                <a:gd name="connsiteX0-181" fmla="*/ 136870 w 878744"/>
                <a:gd name="connsiteY0-182" fmla="*/ 979536 h 994781"/>
                <a:gd name="connsiteX1-183" fmla="*/ 520410 w 878744"/>
                <a:gd name="connsiteY1-184" fmla="*/ 946516 h 994781"/>
                <a:gd name="connsiteX2-185" fmla="*/ 830290 w 878744"/>
                <a:gd name="connsiteY2-186" fmla="*/ 778876 h 994781"/>
                <a:gd name="connsiteX3-187" fmla="*/ 873470 w 878744"/>
                <a:gd name="connsiteY3-188" fmla="*/ 430896 h 994781"/>
                <a:gd name="connsiteX4-189" fmla="*/ 784570 w 878744"/>
                <a:gd name="connsiteY4-190" fmla="*/ 166736 h 994781"/>
                <a:gd name="connsiteX5-191" fmla="*/ 583910 w 878744"/>
                <a:gd name="connsiteY5-192" fmla="*/ 202296 h 994781"/>
                <a:gd name="connsiteX6-193" fmla="*/ 324830 w 878744"/>
                <a:gd name="connsiteY6-194" fmla="*/ 110856 h 994781"/>
                <a:gd name="connsiteX7-195" fmla="*/ 131790 w 878744"/>
                <a:gd name="connsiteY7-196" fmla="*/ 27036 h 994781"/>
                <a:gd name="connsiteX8-197" fmla="*/ 12410 w 878744"/>
                <a:gd name="connsiteY8-198" fmla="*/ 9256 h 994781"/>
                <a:gd name="connsiteX9-199" fmla="*/ 17490 w 878744"/>
                <a:gd name="connsiteY9-200" fmla="*/ 161656 h 994781"/>
                <a:gd name="connsiteX10-201" fmla="*/ 111470 w 878744"/>
                <a:gd name="connsiteY10-202" fmla="*/ 494396 h 994781"/>
                <a:gd name="connsiteX11-203" fmla="*/ 124170 w 878744"/>
                <a:gd name="connsiteY11-204" fmla="*/ 728076 h 994781"/>
                <a:gd name="connsiteX12-205" fmla="*/ 136870 w 878744"/>
                <a:gd name="connsiteY12-206" fmla="*/ 979536 h 994781"/>
                <a:gd name="connsiteX0-207" fmla="*/ 162270 w 878744"/>
                <a:gd name="connsiteY0-208" fmla="*/ 979536 h 994781"/>
                <a:gd name="connsiteX1-209" fmla="*/ 520410 w 878744"/>
                <a:gd name="connsiteY1-210" fmla="*/ 946516 h 994781"/>
                <a:gd name="connsiteX2-211" fmla="*/ 830290 w 878744"/>
                <a:gd name="connsiteY2-212" fmla="*/ 778876 h 994781"/>
                <a:gd name="connsiteX3-213" fmla="*/ 873470 w 878744"/>
                <a:gd name="connsiteY3-214" fmla="*/ 430896 h 994781"/>
                <a:gd name="connsiteX4-215" fmla="*/ 784570 w 878744"/>
                <a:gd name="connsiteY4-216" fmla="*/ 166736 h 994781"/>
                <a:gd name="connsiteX5-217" fmla="*/ 583910 w 878744"/>
                <a:gd name="connsiteY5-218" fmla="*/ 202296 h 994781"/>
                <a:gd name="connsiteX6-219" fmla="*/ 324830 w 878744"/>
                <a:gd name="connsiteY6-220" fmla="*/ 110856 h 994781"/>
                <a:gd name="connsiteX7-221" fmla="*/ 131790 w 878744"/>
                <a:gd name="connsiteY7-222" fmla="*/ 27036 h 994781"/>
                <a:gd name="connsiteX8-223" fmla="*/ 12410 w 878744"/>
                <a:gd name="connsiteY8-224" fmla="*/ 9256 h 994781"/>
                <a:gd name="connsiteX9-225" fmla="*/ 17490 w 878744"/>
                <a:gd name="connsiteY9-226" fmla="*/ 161656 h 994781"/>
                <a:gd name="connsiteX10-227" fmla="*/ 111470 w 878744"/>
                <a:gd name="connsiteY10-228" fmla="*/ 494396 h 994781"/>
                <a:gd name="connsiteX11-229" fmla="*/ 124170 w 878744"/>
                <a:gd name="connsiteY11-230" fmla="*/ 728076 h 994781"/>
                <a:gd name="connsiteX12-231" fmla="*/ 162270 w 878744"/>
                <a:gd name="connsiteY12-232" fmla="*/ 979536 h 994781"/>
                <a:gd name="connsiteX0-233" fmla="*/ 131790 w 878744"/>
                <a:gd name="connsiteY0-234" fmla="*/ 979536 h 994781"/>
                <a:gd name="connsiteX1-235" fmla="*/ 520410 w 878744"/>
                <a:gd name="connsiteY1-236" fmla="*/ 946516 h 994781"/>
                <a:gd name="connsiteX2-237" fmla="*/ 830290 w 878744"/>
                <a:gd name="connsiteY2-238" fmla="*/ 778876 h 994781"/>
                <a:gd name="connsiteX3-239" fmla="*/ 873470 w 878744"/>
                <a:gd name="connsiteY3-240" fmla="*/ 430896 h 994781"/>
                <a:gd name="connsiteX4-241" fmla="*/ 784570 w 878744"/>
                <a:gd name="connsiteY4-242" fmla="*/ 166736 h 994781"/>
                <a:gd name="connsiteX5-243" fmla="*/ 583910 w 878744"/>
                <a:gd name="connsiteY5-244" fmla="*/ 202296 h 994781"/>
                <a:gd name="connsiteX6-245" fmla="*/ 324830 w 878744"/>
                <a:gd name="connsiteY6-246" fmla="*/ 110856 h 994781"/>
                <a:gd name="connsiteX7-247" fmla="*/ 131790 w 878744"/>
                <a:gd name="connsiteY7-248" fmla="*/ 27036 h 994781"/>
                <a:gd name="connsiteX8-249" fmla="*/ 12410 w 878744"/>
                <a:gd name="connsiteY8-250" fmla="*/ 9256 h 994781"/>
                <a:gd name="connsiteX9-251" fmla="*/ 17490 w 878744"/>
                <a:gd name="connsiteY9-252" fmla="*/ 161656 h 994781"/>
                <a:gd name="connsiteX10-253" fmla="*/ 111470 w 878744"/>
                <a:gd name="connsiteY10-254" fmla="*/ 494396 h 994781"/>
                <a:gd name="connsiteX11-255" fmla="*/ 124170 w 878744"/>
                <a:gd name="connsiteY11-256" fmla="*/ 728076 h 994781"/>
                <a:gd name="connsiteX12-257" fmla="*/ 131790 w 878744"/>
                <a:gd name="connsiteY12-258" fmla="*/ 979536 h 994781"/>
                <a:gd name="connsiteX0-259" fmla="*/ 131790 w 878462"/>
                <a:gd name="connsiteY0-260" fmla="*/ 979536 h 994781"/>
                <a:gd name="connsiteX1-261" fmla="*/ 520410 w 878462"/>
                <a:gd name="connsiteY1-262" fmla="*/ 946516 h 994781"/>
                <a:gd name="connsiteX2-263" fmla="*/ 830290 w 878462"/>
                <a:gd name="connsiteY2-264" fmla="*/ 778876 h 994781"/>
                <a:gd name="connsiteX3-265" fmla="*/ 873470 w 878462"/>
                <a:gd name="connsiteY3-266" fmla="*/ 430896 h 994781"/>
                <a:gd name="connsiteX4-267" fmla="*/ 788380 w 878462"/>
                <a:gd name="connsiteY4-268" fmla="*/ 193406 h 994781"/>
                <a:gd name="connsiteX5-269" fmla="*/ 583910 w 878462"/>
                <a:gd name="connsiteY5-270" fmla="*/ 202296 h 994781"/>
                <a:gd name="connsiteX6-271" fmla="*/ 324830 w 878462"/>
                <a:gd name="connsiteY6-272" fmla="*/ 110856 h 994781"/>
                <a:gd name="connsiteX7-273" fmla="*/ 131790 w 878462"/>
                <a:gd name="connsiteY7-274" fmla="*/ 27036 h 994781"/>
                <a:gd name="connsiteX8-275" fmla="*/ 12410 w 878462"/>
                <a:gd name="connsiteY8-276" fmla="*/ 9256 h 994781"/>
                <a:gd name="connsiteX9-277" fmla="*/ 17490 w 878462"/>
                <a:gd name="connsiteY9-278" fmla="*/ 161656 h 994781"/>
                <a:gd name="connsiteX10-279" fmla="*/ 111470 w 878462"/>
                <a:gd name="connsiteY10-280" fmla="*/ 494396 h 994781"/>
                <a:gd name="connsiteX11-281" fmla="*/ 124170 w 878462"/>
                <a:gd name="connsiteY11-282" fmla="*/ 728076 h 994781"/>
                <a:gd name="connsiteX12-283" fmla="*/ 131790 w 878462"/>
                <a:gd name="connsiteY12-284" fmla="*/ 979536 h 994781"/>
                <a:gd name="connsiteX0-285" fmla="*/ 131790 w 878180"/>
                <a:gd name="connsiteY0-286" fmla="*/ 979536 h 994781"/>
                <a:gd name="connsiteX1-287" fmla="*/ 520410 w 878180"/>
                <a:gd name="connsiteY1-288" fmla="*/ 946516 h 994781"/>
                <a:gd name="connsiteX2-289" fmla="*/ 830290 w 878180"/>
                <a:gd name="connsiteY2-290" fmla="*/ 778876 h 994781"/>
                <a:gd name="connsiteX3-291" fmla="*/ 873470 w 878180"/>
                <a:gd name="connsiteY3-292" fmla="*/ 430896 h 994781"/>
                <a:gd name="connsiteX4-293" fmla="*/ 792190 w 878180"/>
                <a:gd name="connsiteY4-294" fmla="*/ 185786 h 994781"/>
                <a:gd name="connsiteX5-295" fmla="*/ 583910 w 878180"/>
                <a:gd name="connsiteY5-296" fmla="*/ 202296 h 994781"/>
                <a:gd name="connsiteX6-297" fmla="*/ 324830 w 878180"/>
                <a:gd name="connsiteY6-298" fmla="*/ 110856 h 994781"/>
                <a:gd name="connsiteX7-299" fmla="*/ 131790 w 878180"/>
                <a:gd name="connsiteY7-300" fmla="*/ 27036 h 994781"/>
                <a:gd name="connsiteX8-301" fmla="*/ 12410 w 878180"/>
                <a:gd name="connsiteY8-302" fmla="*/ 9256 h 994781"/>
                <a:gd name="connsiteX9-303" fmla="*/ 17490 w 878180"/>
                <a:gd name="connsiteY9-304" fmla="*/ 161656 h 994781"/>
                <a:gd name="connsiteX10-305" fmla="*/ 111470 w 878180"/>
                <a:gd name="connsiteY10-306" fmla="*/ 494396 h 994781"/>
                <a:gd name="connsiteX11-307" fmla="*/ 124170 w 878180"/>
                <a:gd name="connsiteY11-308" fmla="*/ 728076 h 994781"/>
                <a:gd name="connsiteX12-309" fmla="*/ 131790 w 878180"/>
                <a:gd name="connsiteY12-310" fmla="*/ 979536 h 994781"/>
                <a:gd name="connsiteX0-311" fmla="*/ 131790 w 878180"/>
                <a:gd name="connsiteY0-312" fmla="*/ 979536 h 994781"/>
                <a:gd name="connsiteX1-313" fmla="*/ 520410 w 878180"/>
                <a:gd name="connsiteY1-314" fmla="*/ 946516 h 994781"/>
                <a:gd name="connsiteX2-315" fmla="*/ 830290 w 878180"/>
                <a:gd name="connsiteY2-316" fmla="*/ 778876 h 994781"/>
                <a:gd name="connsiteX3-317" fmla="*/ 873470 w 878180"/>
                <a:gd name="connsiteY3-318" fmla="*/ 430896 h 994781"/>
                <a:gd name="connsiteX4-319" fmla="*/ 792190 w 878180"/>
                <a:gd name="connsiteY4-320" fmla="*/ 185786 h 994781"/>
                <a:gd name="connsiteX5-321" fmla="*/ 576290 w 878180"/>
                <a:gd name="connsiteY5-322" fmla="*/ 221346 h 994781"/>
                <a:gd name="connsiteX6-323" fmla="*/ 324830 w 878180"/>
                <a:gd name="connsiteY6-324" fmla="*/ 110856 h 994781"/>
                <a:gd name="connsiteX7-325" fmla="*/ 131790 w 878180"/>
                <a:gd name="connsiteY7-326" fmla="*/ 27036 h 994781"/>
                <a:gd name="connsiteX8-327" fmla="*/ 12410 w 878180"/>
                <a:gd name="connsiteY8-328" fmla="*/ 9256 h 994781"/>
                <a:gd name="connsiteX9-329" fmla="*/ 17490 w 878180"/>
                <a:gd name="connsiteY9-330" fmla="*/ 161656 h 994781"/>
                <a:gd name="connsiteX10-331" fmla="*/ 111470 w 878180"/>
                <a:gd name="connsiteY10-332" fmla="*/ 494396 h 994781"/>
                <a:gd name="connsiteX11-333" fmla="*/ 124170 w 878180"/>
                <a:gd name="connsiteY11-334" fmla="*/ 728076 h 994781"/>
                <a:gd name="connsiteX12-335" fmla="*/ 131790 w 878180"/>
                <a:gd name="connsiteY12-336" fmla="*/ 979536 h 994781"/>
                <a:gd name="connsiteX0-337" fmla="*/ 131790 w 878180"/>
                <a:gd name="connsiteY0-338" fmla="*/ 980277 h 995522"/>
                <a:gd name="connsiteX1-339" fmla="*/ 520410 w 878180"/>
                <a:gd name="connsiteY1-340" fmla="*/ 947257 h 995522"/>
                <a:gd name="connsiteX2-341" fmla="*/ 830290 w 878180"/>
                <a:gd name="connsiteY2-342" fmla="*/ 779617 h 995522"/>
                <a:gd name="connsiteX3-343" fmla="*/ 873470 w 878180"/>
                <a:gd name="connsiteY3-344" fmla="*/ 431637 h 995522"/>
                <a:gd name="connsiteX4-345" fmla="*/ 792190 w 878180"/>
                <a:gd name="connsiteY4-346" fmla="*/ 186527 h 995522"/>
                <a:gd name="connsiteX5-347" fmla="*/ 576290 w 878180"/>
                <a:gd name="connsiteY5-348" fmla="*/ 222087 h 995522"/>
                <a:gd name="connsiteX6-349" fmla="*/ 340070 w 878180"/>
                <a:gd name="connsiteY6-350" fmla="*/ 134457 h 995522"/>
                <a:gd name="connsiteX7-351" fmla="*/ 131790 w 878180"/>
                <a:gd name="connsiteY7-352" fmla="*/ 27777 h 995522"/>
                <a:gd name="connsiteX8-353" fmla="*/ 12410 w 878180"/>
                <a:gd name="connsiteY8-354" fmla="*/ 9997 h 995522"/>
                <a:gd name="connsiteX9-355" fmla="*/ 17490 w 878180"/>
                <a:gd name="connsiteY9-356" fmla="*/ 162397 h 995522"/>
                <a:gd name="connsiteX10-357" fmla="*/ 111470 w 878180"/>
                <a:gd name="connsiteY10-358" fmla="*/ 495137 h 995522"/>
                <a:gd name="connsiteX11-359" fmla="*/ 124170 w 878180"/>
                <a:gd name="connsiteY11-360" fmla="*/ 728817 h 995522"/>
                <a:gd name="connsiteX12-361" fmla="*/ 131790 w 878180"/>
                <a:gd name="connsiteY12-362" fmla="*/ 980277 h 995522"/>
                <a:gd name="connsiteX0-363" fmla="*/ 131790 w 878180"/>
                <a:gd name="connsiteY0-364" fmla="*/ 980277 h 994404"/>
                <a:gd name="connsiteX1-365" fmla="*/ 520410 w 878180"/>
                <a:gd name="connsiteY1-366" fmla="*/ 947257 h 994404"/>
                <a:gd name="connsiteX2-367" fmla="*/ 830290 w 878180"/>
                <a:gd name="connsiteY2-368" fmla="*/ 779617 h 994404"/>
                <a:gd name="connsiteX3-369" fmla="*/ 873470 w 878180"/>
                <a:gd name="connsiteY3-370" fmla="*/ 431637 h 994404"/>
                <a:gd name="connsiteX4-371" fmla="*/ 792190 w 878180"/>
                <a:gd name="connsiteY4-372" fmla="*/ 186527 h 994404"/>
                <a:gd name="connsiteX5-373" fmla="*/ 576290 w 878180"/>
                <a:gd name="connsiteY5-374" fmla="*/ 222087 h 994404"/>
                <a:gd name="connsiteX6-375" fmla="*/ 340070 w 878180"/>
                <a:gd name="connsiteY6-376" fmla="*/ 134457 h 994404"/>
                <a:gd name="connsiteX7-377" fmla="*/ 131790 w 878180"/>
                <a:gd name="connsiteY7-378" fmla="*/ 27777 h 994404"/>
                <a:gd name="connsiteX8-379" fmla="*/ 12410 w 878180"/>
                <a:gd name="connsiteY8-380" fmla="*/ 9997 h 994404"/>
                <a:gd name="connsiteX9-381" fmla="*/ 17490 w 878180"/>
                <a:gd name="connsiteY9-382" fmla="*/ 162397 h 994404"/>
                <a:gd name="connsiteX10-383" fmla="*/ 111470 w 878180"/>
                <a:gd name="connsiteY10-384" fmla="*/ 495137 h 994404"/>
                <a:gd name="connsiteX11-385" fmla="*/ 147030 w 878180"/>
                <a:gd name="connsiteY11-386" fmla="*/ 744057 h 994404"/>
                <a:gd name="connsiteX12-387" fmla="*/ 131790 w 878180"/>
                <a:gd name="connsiteY12-388" fmla="*/ 980277 h 994404"/>
                <a:gd name="connsiteX0-389" fmla="*/ 131790 w 878180"/>
                <a:gd name="connsiteY0-390" fmla="*/ 980277 h 993845"/>
                <a:gd name="connsiteX1-391" fmla="*/ 520410 w 878180"/>
                <a:gd name="connsiteY1-392" fmla="*/ 947257 h 993845"/>
                <a:gd name="connsiteX2-393" fmla="*/ 830290 w 878180"/>
                <a:gd name="connsiteY2-394" fmla="*/ 779617 h 993845"/>
                <a:gd name="connsiteX3-395" fmla="*/ 873470 w 878180"/>
                <a:gd name="connsiteY3-396" fmla="*/ 431637 h 993845"/>
                <a:gd name="connsiteX4-397" fmla="*/ 792190 w 878180"/>
                <a:gd name="connsiteY4-398" fmla="*/ 186527 h 993845"/>
                <a:gd name="connsiteX5-399" fmla="*/ 576290 w 878180"/>
                <a:gd name="connsiteY5-400" fmla="*/ 222087 h 993845"/>
                <a:gd name="connsiteX6-401" fmla="*/ 340070 w 878180"/>
                <a:gd name="connsiteY6-402" fmla="*/ 134457 h 993845"/>
                <a:gd name="connsiteX7-403" fmla="*/ 131790 w 878180"/>
                <a:gd name="connsiteY7-404" fmla="*/ 27777 h 993845"/>
                <a:gd name="connsiteX8-405" fmla="*/ 12410 w 878180"/>
                <a:gd name="connsiteY8-406" fmla="*/ 9997 h 993845"/>
                <a:gd name="connsiteX9-407" fmla="*/ 17490 w 878180"/>
                <a:gd name="connsiteY9-408" fmla="*/ 162397 h 993845"/>
                <a:gd name="connsiteX10-409" fmla="*/ 111470 w 878180"/>
                <a:gd name="connsiteY10-410" fmla="*/ 495137 h 993845"/>
                <a:gd name="connsiteX11-411" fmla="*/ 135600 w 878180"/>
                <a:gd name="connsiteY11-412" fmla="*/ 751677 h 993845"/>
                <a:gd name="connsiteX12-413" fmla="*/ 131790 w 878180"/>
                <a:gd name="connsiteY12-414" fmla="*/ 980277 h 993845"/>
                <a:gd name="connsiteX0-415" fmla="*/ 154650 w 878180"/>
                <a:gd name="connsiteY0-416" fmla="*/ 987897 h 1000223"/>
                <a:gd name="connsiteX1-417" fmla="*/ 520410 w 878180"/>
                <a:gd name="connsiteY1-418" fmla="*/ 947257 h 1000223"/>
                <a:gd name="connsiteX2-419" fmla="*/ 830290 w 878180"/>
                <a:gd name="connsiteY2-420" fmla="*/ 779617 h 1000223"/>
                <a:gd name="connsiteX3-421" fmla="*/ 873470 w 878180"/>
                <a:gd name="connsiteY3-422" fmla="*/ 431637 h 1000223"/>
                <a:gd name="connsiteX4-423" fmla="*/ 792190 w 878180"/>
                <a:gd name="connsiteY4-424" fmla="*/ 186527 h 1000223"/>
                <a:gd name="connsiteX5-425" fmla="*/ 576290 w 878180"/>
                <a:gd name="connsiteY5-426" fmla="*/ 222087 h 1000223"/>
                <a:gd name="connsiteX6-427" fmla="*/ 340070 w 878180"/>
                <a:gd name="connsiteY6-428" fmla="*/ 134457 h 1000223"/>
                <a:gd name="connsiteX7-429" fmla="*/ 131790 w 878180"/>
                <a:gd name="connsiteY7-430" fmla="*/ 27777 h 1000223"/>
                <a:gd name="connsiteX8-431" fmla="*/ 12410 w 878180"/>
                <a:gd name="connsiteY8-432" fmla="*/ 9997 h 1000223"/>
                <a:gd name="connsiteX9-433" fmla="*/ 17490 w 878180"/>
                <a:gd name="connsiteY9-434" fmla="*/ 162397 h 1000223"/>
                <a:gd name="connsiteX10-435" fmla="*/ 111470 w 878180"/>
                <a:gd name="connsiteY10-436" fmla="*/ 495137 h 1000223"/>
                <a:gd name="connsiteX11-437" fmla="*/ 135600 w 878180"/>
                <a:gd name="connsiteY11-438" fmla="*/ 751677 h 1000223"/>
                <a:gd name="connsiteX12-439" fmla="*/ 154650 w 878180"/>
                <a:gd name="connsiteY12-440" fmla="*/ 987897 h 1000223"/>
                <a:gd name="connsiteX0-441" fmla="*/ 154650 w 878180"/>
                <a:gd name="connsiteY0-442" fmla="*/ 984087 h 997007"/>
                <a:gd name="connsiteX1-443" fmla="*/ 520410 w 878180"/>
                <a:gd name="connsiteY1-444" fmla="*/ 947257 h 997007"/>
                <a:gd name="connsiteX2-445" fmla="*/ 830290 w 878180"/>
                <a:gd name="connsiteY2-446" fmla="*/ 779617 h 997007"/>
                <a:gd name="connsiteX3-447" fmla="*/ 873470 w 878180"/>
                <a:gd name="connsiteY3-448" fmla="*/ 431637 h 997007"/>
                <a:gd name="connsiteX4-449" fmla="*/ 792190 w 878180"/>
                <a:gd name="connsiteY4-450" fmla="*/ 186527 h 997007"/>
                <a:gd name="connsiteX5-451" fmla="*/ 576290 w 878180"/>
                <a:gd name="connsiteY5-452" fmla="*/ 222087 h 997007"/>
                <a:gd name="connsiteX6-453" fmla="*/ 340070 w 878180"/>
                <a:gd name="connsiteY6-454" fmla="*/ 134457 h 997007"/>
                <a:gd name="connsiteX7-455" fmla="*/ 131790 w 878180"/>
                <a:gd name="connsiteY7-456" fmla="*/ 27777 h 997007"/>
                <a:gd name="connsiteX8-457" fmla="*/ 12410 w 878180"/>
                <a:gd name="connsiteY8-458" fmla="*/ 9997 h 997007"/>
                <a:gd name="connsiteX9-459" fmla="*/ 17490 w 878180"/>
                <a:gd name="connsiteY9-460" fmla="*/ 162397 h 997007"/>
                <a:gd name="connsiteX10-461" fmla="*/ 111470 w 878180"/>
                <a:gd name="connsiteY10-462" fmla="*/ 495137 h 997007"/>
                <a:gd name="connsiteX11-463" fmla="*/ 135600 w 878180"/>
                <a:gd name="connsiteY11-464" fmla="*/ 751677 h 997007"/>
                <a:gd name="connsiteX12-465" fmla="*/ 154650 w 878180"/>
                <a:gd name="connsiteY12-466" fmla="*/ 984087 h 997007"/>
                <a:gd name="connsiteX0-467" fmla="*/ 154650 w 879308"/>
                <a:gd name="connsiteY0-468" fmla="*/ 984087 h 997007"/>
                <a:gd name="connsiteX1-469" fmla="*/ 520410 w 879308"/>
                <a:gd name="connsiteY1-470" fmla="*/ 947257 h 997007"/>
                <a:gd name="connsiteX2-471" fmla="*/ 830290 w 879308"/>
                <a:gd name="connsiteY2-472" fmla="*/ 779617 h 997007"/>
                <a:gd name="connsiteX3-473" fmla="*/ 873470 w 879308"/>
                <a:gd name="connsiteY3-474" fmla="*/ 431637 h 997007"/>
                <a:gd name="connsiteX4-475" fmla="*/ 776950 w 879308"/>
                <a:gd name="connsiteY4-476" fmla="*/ 182717 h 997007"/>
                <a:gd name="connsiteX5-477" fmla="*/ 576290 w 879308"/>
                <a:gd name="connsiteY5-478" fmla="*/ 222087 h 997007"/>
                <a:gd name="connsiteX6-479" fmla="*/ 340070 w 879308"/>
                <a:gd name="connsiteY6-480" fmla="*/ 134457 h 997007"/>
                <a:gd name="connsiteX7-481" fmla="*/ 131790 w 879308"/>
                <a:gd name="connsiteY7-482" fmla="*/ 27777 h 997007"/>
                <a:gd name="connsiteX8-483" fmla="*/ 12410 w 879308"/>
                <a:gd name="connsiteY8-484" fmla="*/ 9997 h 997007"/>
                <a:gd name="connsiteX9-485" fmla="*/ 17490 w 879308"/>
                <a:gd name="connsiteY9-486" fmla="*/ 162397 h 997007"/>
                <a:gd name="connsiteX10-487" fmla="*/ 111470 w 879308"/>
                <a:gd name="connsiteY10-488" fmla="*/ 495137 h 997007"/>
                <a:gd name="connsiteX11-489" fmla="*/ 135600 w 879308"/>
                <a:gd name="connsiteY11-490" fmla="*/ 751677 h 997007"/>
                <a:gd name="connsiteX12-491" fmla="*/ 154650 w 879308"/>
                <a:gd name="connsiteY12-492" fmla="*/ 984087 h 997007"/>
                <a:gd name="connsiteX0-493" fmla="*/ 154650 w 879308"/>
                <a:gd name="connsiteY0-494" fmla="*/ 983749 h 996669"/>
                <a:gd name="connsiteX1-495" fmla="*/ 520410 w 879308"/>
                <a:gd name="connsiteY1-496" fmla="*/ 946919 h 996669"/>
                <a:gd name="connsiteX2-497" fmla="*/ 830290 w 879308"/>
                <a:gd name="connsiteY2-498" fmla="*/ 779279 h 996669"/>
                <a:gd name="connsiteX3-499" fmla="*/ 873470 w 879308"/>
                <a:gd name="connsiteY3-500" fmla="*/ 431299 h 996669"/>
                <a:gd name="connsiteX4-501" fmla="*/ 776950 w 879308"/>
                <a:gd name="connsiteY4-502" fmla="*/ 182379 h 996669"/>
                <a:gd name="connsiteX5-503" fmla="*/ 576290 w 879308"/>
                <a:gd name="connsiteY5-504" fmla="*/ 221749 h 996669"/>
                <a:gd name="connsiteX6-505" fmla="*/ 340070 w 879308"/>
                <a:gd name="connsiteY6-506" fmla="*/ 123959 h 996669"/>
                <a:gd name="connsiteX7-507" fmla="*/ 131790 w 879308"/>
                <a:gd name="connsiteY7-508" fmla="*/ 27439 h 996669"/>
                <a:gd name="connsiteX8-509" fmla="*/ 12410 w 879308"/>
                <a:gd name="connsiteY8-510" fmla="*/ 9659 h 996669"/>
                <a:gd name="connsiteX9-511" fmla="*/ 17490 w 879308"/>
                <a:gd name="connsiteY9-512" fmla="*/ 162059 h 996669"/>
                <a:gd name="connsiteX10-513" fmla="*/ 111470 w 879308"/>
                <a:gd name="connsiteY10-514" fmla="*/ 494799 h 996669"/>
                <a:gd name="connsiteX11-515" fmla="*/ 135600 w 879308"/>
                <a:gd name="connsiteY11-516" fmla="*/ 751339 h 996669"/>
                <a:gd name="connsiteX12-517" fmla="*/ 154650 w 879308"/>
                <a:gd name="connsiteY12-518" fmla="*/ 983749 h 996669"/>
                <a:gd name="connsiteX0-519" fmla="*/ 154650 w 879308"/>
                <a:gd name="connsiteY0-520" fmla="*/ 983749 h 996669"/>
                <a:gd name="connsiteX1-521" fmla="*/ 520410 w 879308"/>
                <a:gd name="connsiteY1-522" fmla="*/ 946919 h 996669"/>
                <a:gd name="connsiteX2-523" fmla="*/ 830290 w 879308"/>
                <a:gd name="connsiteY2-524" fmla="*/ 779279 h 996669"/>
                <a:gd name="connsiteX3-525" fmla="*/ 873470 w 879308"/>
                <a:gd name="connsiteY3-526" fmla="*/ 431299 h 996669"/>
                <a:gd name="connsiteX4-527" fmla="*/ 776950 w 879308"/>
                <a:gd name="connsiteY4-528" fmla="*/ 182379 h 996669"/>
                <a:gd name="connsiteX5-529" fmla="*/ 578830 w 879308"/>
                <a:gd name="connsiteY5-530" fmla="*/ 203969 h 996669"/>
                <a:gd name="connsiteX6-531" fmla="*/ 340070 w 879308"/>
                <a:gd name="connsiteY6-532" fmla="*/ 123959 h 996669"/>
                <a:gd name="connsiteX7-533" fmla="*/ 131790 w 879308"/>
                <a:gd name="connsiteY7-534" fmla="*/ 27439 h 996669"/>
                <a:gd name="connsiteX8-535" fmla="*/ 12410 w 879308"/>
                <a:gd name="connsiteY8-536" fmla="*/ 9659 h 996669"/>
                <a:gd name="connsiteX9-537" fmla="*/ 17490 w 879308"/>
                <a:gd name="connsiteY9-538" fmla="*/ 162059 h 996669"/>
                <a:gd name="connsiteX10-539" fmla="*/ 111470 w 879308"/>
                <a:gd name="connsiteY10-540" fmla="*/ 494799 h 996669"/>
                <a:gd name="connsiteX11-541" fmla="*/ 135600 w 879308"/>
                <a:gd name="connsiteY11-542" fmla="*/ 751339 h 996669"/>
                <a:gd name="connsiteX12-543" fmla="*/ 154650 w 879308"/>
                <a:gd name="connsiteY12-544" fmla="*/ 983749 h 9966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49" y="connsiteY12-50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/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/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/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/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/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/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/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-1" fmla="*/ 607973 w 607973"/>
                <a:gd name="connsiteY0-2" fmla="*/ 618550 h 710118"/>
                <a:gd name="connsiteX1-3" fmla="*/ 169132 w 607973"/>
                <a:gd name="connsiteY1-4" fmla="*/ 667477 h 710118"/>
                <a:gd name="connsiteX2-5" fmla="*/ 8833 w 607973"/>
                <a:gd name="connsiteY2-6" fmla="*/ 268044 h 710118"/>
                <a:gd name="connsiteX3-7" fmla="*/ 347372 w 607973"/>
                <a:gd name="connsiteY3-8" fmla="*/ 0 h 710118"/>
                <a:gd name="connsiteX4-9" fmla="*/ 607973 w 607973"/>
                <a:gd name="connsiteY4-10" fmla="*/ 618550 h 710118"/>
                <a:gd name="connsiteX0-11" fmla="*/ 611711 w 611711"/>
                <a:gd name="connsiteY0-12" fmla="*/ 617648 h 709680"/>
                <a:gd name="connsiteX1-13" fmla="*/ 169168 w 611711"/>
                <a:gd name="connsiteY1-14" fmla="*/ 667477 h 709680"/>
                <a:gd name="connsiteX2-15" fmla="*/ 8869 w 611711"/>
                <a:gd name="connsiteY2-16" fmla="*/ 268044 h 709680"/>
                <a:gd name="connsiteX3-17" fmla="*/ 347408 w 611711"/>
                <a:gd name="connsiteY3-18" fmla="*/ 0 h 709680"/>
                <a:gd name="connsiteX4-19" fmla="*/ 611711 w 611711"/>
                <a:gd name="connsiteY4-20" fmla="*/ 617648 h 709680"/>
                <a:gd name="connsiteX0-21" fmla="*/ 598454 w 598454"/>
                <a:gd name="connsiteY0-22" fmla="*/ 626687 h 714203"/>
                <a:gd name="connsiteX1-23" fmla="*/ 169039 w 598454"/>
                <a:gd name="connsiteY1-24" fmla="*/ 667477 h 714203"/>
                <a:gd name="connsiteX2-25" fmla="*/ 8740 w 598454"/>
                <a:gd name="connsiteY2-26" fmla="*/ 268044 h 714203"/>
                <a:gd name="connsiteX3-27" fmla="*/ 347279 w 598454"/>
                <a:gd name="connsiteY3-28" fmla="*/ 0 h 714203"/>
                <a:gd name="connsiteX4-29" fmla="*/ 598454 w 598454"/>
                <a:gd name="connsiteY4-30" fmla="*/ 626687 h 714203"/>
                <a:gd name="connsiteX0-31" fmla="*/ 605585 w 605585"/>
                <a:gd name="connsiteY0-32" fmla="*/ 627777 h 714770"/>
                <a:gd name="connsiteX1-33" fmla="*/ 169107 w 605585"/>
                <a:gd name="connsiteY1-34" fmla="*/ 667477 h 714770"/>
                <a:gd name="connsiteX2-35" fmla="*/ 8808 w 605585"/>
                <a:gd name="connsiteY2-36" fmla="*/ 268044 h 714770"/>
                <a:gd name="connsiteX3-37" fmla="*/ 347347 w 605585"/>
                <a:gd name="connsiteY3-38" fmla="*/ 0 h 714770"/>
                <a:gd name="connsiteX4-39" fmla="*/ 605585 w 605585"/>
                <a:gd name="connsiteY4-40" fmla="*/ 627777 h 7147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/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/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/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-1" fmla="*/ 55229 w 606091"/>
                  <a:gd name="connsiteY0-2" fmla="*/ 691793 h 823633"/>
                  <a:gd name="connsiteX1-3" fmla="*/ 111109 w 606091"/>
                  <a:gd name="connsiteY1-4" fmla="*/ 216813 h 823633"/>
                  <a:gd name="connsiteX2-5" fmla="*/ 78089 w 606091"/>
                  <a:gd name="connsiteY2-6" fmla="*/ 23773 h 823633"/>
                  <a:gd name="connsiteX3-7" fmla="*/ 217789 w 606091"/>
                  <a:gd name="connsiteY3-8" fmla="*/ 74573 h 823633"/>
                  <a:gd name="connsiteX4-9" fmla="*/ 263509 w 606091"/>
                  <a:gd name="connsiteY4-10" fmla="*/ 60603 h 823633"/>
                  <a:gd name="connsiteX5-11" fmla="*/ 360029 w 606091"/>
                  <a:gd name="connsiteY5-12" fmla="*/ 49173 h 823633"/>
                  <a:gd name="connsiteX6-13" fmla="*/ 451469 w 606091"/>
                  <a:gd name="connsiteY6-14" fmla="*/ 69493 h 823633"/>
                  <a:gd name="connsiteX7-15" fmla="*/ 563229 w 606091"/>
                  <a:gd name="connsiteY7-16" fmla="*/ 3453 h 823633"/>
                  <a:gd name="connsiteX8-17" fmla="*/ 537829 w 606091"/>
                  <a:gd name="connsiteY8-18" fmla="*/ 193953 h 823633"/>
                  <a:gd name="connsiteX9-19" fmla="*/ 593709 w 606091"/>
                  <a:gd name="connsiteY9-20" fmla="*/ 681633 h 823633"/>
                  <a:gd name="connsiteX10-21" fmla="*/ 588629 w 606091"/>
                  <a:gd name="connsiteY10-22" fmla="*/ 803553 h 823633"/>
                  <a:gd name="connsiteX11-23" fmla="*/ 410829 w 606091"/>
                  <a:gd name="connsiteY11-24" fmla="*/ 821333 h 823633"/>
                  <a:gd name="connsiteX12-25" fmla="*/ 22209 w 606091"/>
                  <a:gd name="connsiteY12-26" fmla="*/ 808633 h 823633"/>
                  <a:gd name="connsiteX13-27" fmla="*/ 55229 w 606091"/>
                  <a:gd name="connsiteY13-28" fmla="*/ 691793 h 823633"/>
                  <a:gd name="connsiteX0-29" fmla="*/ 19655 w 570517"/>
                  <a:gd name="connsiteY0-30" fmla="*/ 691793 h 826605"/>
                  <a:gd name="connsiteX1-31" fmla="*/ 75535 w 570517"/>
                  <a:gd name="connsiteY1-32" fmla="*/ 216813 h 826605"/>
                  <a:gd name="connsiteX2-33" fmla="*/ 42515 w 570517"/>
                  <a:gd name="connsiteY2-34" fmla="*/ 23773 h 826605"/>
                  <a:gd name="connsiteX3-35" fmla="*/ 182215 w 570517"/>
                  <a:gd name="connsiteY3-36" fmla="*/ 74573 h 826605"/>
                  <a:gd name="connsiteX4-37" fmla="*/ 227935 w 570517"/>
                  <a:gd name="connsiteY4-38" fmla="*/ 60603 h 826605"/>
                  <a:gd name="connsiteX5-39" fmla="*/ 324455 w 570517"/>
                  <a:gd name="connsiteY5-40" fmla="*/ 49173 h 826605"/>
                  <a:gd name="connsiteX6-41" fmla="*/ 415895 w 570517"/>
                  <a:gd name="connsiteY6-42" fmla="*/ 69493 h 826605"/>
                  <a:gd name="connsiteX7-43" fmla="*/ 527655 w 570517"/>
                  <a:gd name="connsiteY7-44" fmla="*/ 3453 h 826605"/>
                  <a:gd name="connsiteX8-45" fmla="*/ 502255 w 570517"/>
                  <a:gd name="connsiteY8-46" fmla="*/ 193953 h 826605"/>
                  <a:gd name="connsiteX9-47" fmla="*/ 558135 w 570517"/>
                  <a:gd name="connsiteY9-48" fmla="*/ 681633 h 826605"/>
                  <a:gd name="connsiteX10-49" fmla="*/ 553055 w 570517"/>
                  <a:gd name="connsiteY10-50" fmla="*/ 803553 h 826605"/>
                  <a:gd name="connsiteX11-51" fmla="*/ 375255 w 570517"/>
                  <a:gd name="connsiteY11-52" fmla="*/ 821333 h 826605"/>
                  <a:gd name="connsiteX12-53" fmla="*/ 32355 w 570517"/>
                  <a:gd name="connsiteY12-54" fmla="*/ 814348 h 826605"/>
                  <a:gd name="connsiteX13-55" fmla="*/ 19655 w 570517"/>
                  <a:gd name="connsiteY13-56" fmla="*/ 691793 h 826605"/>
                  <a:gd name="connsiteX0-57" fmla="*/ 27872 w 578734"/>
                  <a:gd name="connsiteY0-58" fmla="*/ 691793 h 821583"/>
                  <a:gd name="connsiteX1-59" fmla="*/ 83752 w 578734"/>
                  <a:gd name="connsiteY1-60" fmla="*/ 216813 h 821583"/>
                  <a:gd name="connsiteX2-61" fmla="*/ 50732 w 578734"/>
                  <a:gd name="connsiteY2-62" fmla="*/ 23773 h 821583"/>
                  <a:gd name="connsiteX3-63" fmla="*/ 190432 w 578734"/>
                  <a:gd name="connsiteY3-64" fmla="*/ 74573 h 821583"/>
                  <a:gd name="connsiteX4-65" fmla="*/ 236152 w 578734"/>
                  <a:gd name="connsiteY4-66" fmla="*/ 60603 h 821583"/>
                  <a:gd name="connsiteX5-67" fmla="*/ 332672 w 578734"/>
                  <a:gd name="connsiteY5-68" fmla="*/ 49173 h 821583"/>
                  <a:gd name="connsiteX6-69" fmla="*/ 424112 w 578734"/>
                  <a:gd name="connsiteY6-70" fmla="*/ 69493 h 821583"/>
                  <a:gd name="connsiteX7-71" fmla="*/ 535872 w 578734"/>
                  <a:gd name="connsiteY7-72" fmla="*/ 3453 h 821583"/>
                  <a:gd name="connsiteX8-73" fmla="*/ 510472 w 578734"/>
                  <a:gd name="connsiteY8-74" fmla="*/ 193953 h 821583"/>
                  <a:gd name="connsiteX9-75" fmla="*/ 566352 w 578734"/>
                  <a:gd name="connsiteY9-76" fmla="*/ 681633 h 821583"/>
                  <a:gd name="connsiteX10-77" fmla="*/ 561272 w 578734"/>
                  <a:gd name="connsiteY10-78" fmla="*/ 803553 h 821583"/>
                  <a:gd name="connsiteX11-79" fmla="*/ 383472 w 578734"/>
                  <a:gd name="connsiteY11-80" fmla="*/ 821333 h 821583"/>
                  <a:gd name="connsiteX12-81" fmla="*/ 40572 w 578734"/>
                  <a:gd name="connsiteY12-82" fmla="*/ 814348 h 821583"/>
                  <a:gd name="connsiteX13-83" fmla="*/ 27872 w 578734"/>
                  <a:gd name="connsiteY13-84" fmla="*/ 691793 h 821583"/>
                  <a:gd name="connsiteX0-85" fmla="*/ 11104 w 579111"/>
                  <a:gd name="connsiteY0-86" fmla="*/ 701318 h 825770"/>
                  <a:gd name="connsiteX1-87" fmla="*/ 84129 w 579111"/>
                  <a:gd name="connsiteY1-88" fmla="*/ 216813 h 825770"/>
                  <a:gd name="connsiteX2-89" fmla="*/ 51109 w 579111"/>
                  <a:gd name="connsiteY2-90" fmla="*/ 23773 h 825770"/>
                  <a:gd name="connsiteX3-91" fmla="*/ 190809 w 579111"/>
                  <a:gd name="connsiteY3-92" fmla="*/ 74573 h 825770"/>
                  <a:gd name="connsiteX4-93" fmla="*/ 236529 w 579111"/>
                  <a:gd name="connsiteY4-94" fmla="*/ 60603 h 825770"/>
                  <a:gd name="connsiteX5-95" fmla="*/ 333049 w 579111"/>
                  <a:gd name="connsiteY5-96" fmla="*/ 49173 h 825770"/>
                  <a:gd name="connsiteX6-97" fmla="*/ 424489 w 579111"/>
                  <a:gd name="connsiteY6-98" fmla="*/ 69493 h 825770"/>
                  <a:gd name="connsiteX7-99" fmla="*/ 536249 w 579111"/>
                  <a:gd name="connsiteY7-100" fmla="*/ 3453 h 825770"/>
                  <a:gd name="connsiteX8-101" fmla="*/ 510849 w 579111"/>
                  <a:gd name="connsiteY8-102" fmla="*/ 193953 h 825770"/>
                  <a:gd name="connsiteX9-103" fmla="*/ 566729 w 579111"/>
                  <a:gd name="connsiteY9-104" fmla="*/ 681633 h 825770"/>
                  <a:gd name="connsiteX10-105" fmla="*/ 561649 w 579111"/>
                  <a:gd name="connsiteY10-106" fmla="*/ 803553 h 825770"/>
                  <a:gd name="connsiteX11-107" fmla="*/ 383849 w 579111"/>
                  <a:gd name="connsiteY11-108" fmla="*/ 821333 h 825770"/>
                  <a:gd name="connsiteX12-109" fmla="*/ 40949 w 579111"/>
                  <a:gd name="connsiteY12-110" fmla="*/ 814348 h 825770"/>
                  <a:gd name="connsiteX13-111" fmla="*/ 11104 w 579111"/>
                  <a:gd name="connsiteY13-112" fmla="*/ 701318 h 825770"/>
                  <a:gd name="connsiteX0-113" fmla="*/ 12598 w 580605"/>
                  <a:gd name="connsiteY0-114" fmla="*/ 701318 h 825770"/>
                  <a:gd name="connsiteX1-115" fmla="*/ 85623 w 580605"/>
                  <a:gd name="connsiteY1-116" fmla="*/ 216813 h 825770"/>
                  <a:gd name="connsiteX2-117" fmla="*/ 52603 w 580605"/>
                  <a:gd name="connsiteY2-118" fmla="*/ 23773 h 825770"/>
                  <a:gd name="connsiteX3-119" fmla="*/ 192303 w 580605"/>
                  <a:gd name="connsiteY3-120" fmla="*/ 74573 h 825770"/>
                  <a:gd name="connsiteX4-121" fmla="*/ 238023 w 580605"/>
                  <a:gd name="connsiteY4-122" fmla="*/ 60603 h 825770"/>
                  <a:gd name="connsiteX5-123" fmla="*/ 334543 w 580605"/>
                  <a:gd name="connsiteY5-124" fmla="*/ 49173 h 825770"/>
                  <a:gd name="connsiteX6-125" fmla="*/ 425983 w 580605"/>
                  <a:gd name="connsiteY6-126" fmla="*/ 69493 h 825770"/>
                  <a:gd name="connsiteX7-127" fmla="*/ 537743 w 580605"/>
                  <a:gd name="connsiteY7-128" fmla="*/ 3453 h 825770"/>
                  <a:gd name="connsiteX8-129" fmla="*/ 512343 w 580605"/>
                  <a:gd name="connsiteY8-130" fmla="*/ 193953 h 825770"/>
                  <a:gd name="connsiteX9-131" fmla="*/ 568223 w 580605"/>
                  <a:gd name="connsiteY9-132" fmla="*/ 681633 h 825770"/>
                  <a:gd name="connsiteX10-133" fmla="*/ 563143 w 580605"/>
                  <a:gd name="connsiteY10-134" fmla="*/ 803553 h 825770"/>
                  <a:gd name="connsiteX11-135" fmla="*/ 385343 w 580605"/>
                  <a:gd name="connsiteY11-136" fmla="*/ 821333 h 825770"/>
                  <a:gd name="connsiteX12-137" fmla="*/ 42443 w 580605"/>
                  <a:gd name="connsiteY12-138" fmla="*/ 814348 h 825770"/>
                  <a:gd name="connsiteX13-139" fmla="*/ 12598 w 580605"/>
                  <a:gd name="connsiteY13-140" fmla="*/ 701318 h 825770"/>
                  <a:gd name="connsiteX0-141" fmla="*/ 12598 w 585924"/>
                  <a:gd name="connsiteY0-142" fmla="*/ 701318 h 825770"/>
                  <a:gd name="connsiteX1-143" fmla="*/ 85623 w 585924"/>
                  <a:gd name="connsiteY1-144" fmla="*/ 216813 h 825770"/>
                  <a:gd name="connsiteX2-145" fmla="*/ 52603 w 585924"/>
                  <a:gd name="connsiteY2-146" fmla="*/ 23773 h 825770"/>
                  <a:gd name="connsiteX3-147" fmla="*/ 192303 w 585924"/>
                  <a:gd name="connsiteY3-148" fmla="*/ 74573 h 825770"/>
                  <a:gd name="connsiteX4-149" fmla="*/ 238023 w 585924"/>
                  <a:gd name="connsiteY4-150" fmla="*/ 60603 h 825770"/>
                  <a:gd name="connsiteX5-151" fmla="*/ 334543 w 585924"/>
                  <a:gd name="connsiteY5-152" fmla="*/ 49173 h 825770"/>
                  <a:gd name="connsiteX6-153" fmla="*/ 425983 w 585924"/>
                  <a:gd name="connsiteY6-154" fmla="*/ 69493 h 825770"/>
                  <a:gd name="connsiteX7-155" fmla="*/ 537743 w 585924"/>
                  <a:gd name="connsiteY7-156" fmla="*/ 3453 h 825770"/>
                  <a:gd name="connsiteX8-157" fmla="*/ 512343 w 585924"/>
                  <a:gd name="connsiteY8-158" fmla="*/ 193953 h 825770"/>
                  <a:gd name="connsiteX9-159" fmla="*/ 568223 w 585924"/>
                  <a:gd name="connsiteY9-160" fmla="*/ 681633 h 825770"/>
                  <a:gd name="connsiteX10-161" fmla="*/ 570763 w 585924"/>
                  <a:gd name="connsiteY10-162" fmla="*/ 809268 h 825770"/>
                  <a:gd name="connsiteX11-163" fmla="*/ 385343 w 585924"/>
                  <a:gd name="connsiteY11-164" fmla="*/ 821333 h 825770"/>
                  <a:gd name="connsiteX12-165" fmla="*/ 42443 w 585924"/>
                  <a:gd name="connsiteY12-166" fmla="*/ 814348 h 825770"/>
                  <a:gd name="connsiteX13-167" fmla="*/ 12598 w 585924"/>
                  <a:gd name="connsiteY13-168" fmla="*/ 701318 h 825770"/>
                  <a:gd name="connsiteX0-169" fmla="*/ 12710 w 585897"/>
                  <a:gd name="connsiteY0-170" fmla="*/ 701318 h 830313"/>
                  <a:gd name="connsiteX1-171" fmla="*/ 85735 w 585897"/>
                  <a:gd name="connsiteY1-172" fmla="*/ 216813 h 830313"/>
                  <a:gd name="connsiteX2-173" fmla="*/ 52715 w 585897"/>
                  <a:gd name="connsiteY2-174" fmla="*/ 23773 h 830313"/>
                  <a:gd name="connsiteX3-175" fmla="*/ 192415 w 585897"/>
                  <a:gd name="connsiteY3-176" fmla="*/ 74573 h 830313"/>
                  <a:gd name="connsiteX4-177" fmla="*/ 238135 w 585897"/>
                  <a:gd name="connsiteY4-178" fmla="*/ 60603 h 830313"/>
                  <a:gd name="connsiteX5-179" fmla="*/ 334655 w 585897"/>
                  <a:gd name="connsiteY5-180" fmla="*/ 49173 h 830313"/>
                  <a:gd name="connsiteX6-181" fmla="*/ 426095 w 585897"/>
                  <a:gd name="connsiteY6-182" fmla="*/ 69493 h 830313"/>
                  <a:gd name="connsiteX7-183" fmla="*/ 537855 w 585897"/>
                  <a:gd name="connsiteY7-184" fmla="*/ 3453 h 830313"/>
                  <a:gd name="connsiteX8-185" fmla="*/ 512455 w 585897"/>
                  <a:gd name="connsiteY8-186" fmla="*/ 193953 h 830313"/>
                  <a:gd name="connsiteX9-187" fmla="*/ 568335 w 585897"/>
                  <a:gd name="connsiteY9-188" fmla="*/ 681633 h 830313"/>
                  <a:gd name="connsiteX10-189" fmla="*/ 570875 w 585897"/>
                  <a:gd name="connsiteY10-190" fmla="*/ 809268 h 830313"/>
                  <a:gd name="connsiteX11-191" fmla="*/ 387360 w 585897"/>
                  <a:gd name="connsiteY11-192" fmla="*/ 828953 h 830313"/>
                  <a:gd name="connsiteX12-193" fmla="*/ 42555 w 585897"/>
                  <a:gd name="connsiteY12-194" fmla="*/ 814348 h 830313"/>
                  <a:gd name="connsiteX13-195" fmla="*/ 12710 w 585897"/>
                  <a:gd name="connsiteY13-196" fmla="*/ 701318 h 830313"/>
                  <a:gd name="connsiteX0-197" fmla="*/ 12710 w 591041"/>
                  <a:gd name="connsiteY0-198" fmla="*/ 701318 h 830313"/>
                  <a:gd name="connsiteX1-199" fmla="*/ 85735 w 591041"/>
                  <a:gd name="connsiteY1-200" fmla="*/ 216813 h 830313"/>
                  <a:gd name="connsiteX2-201" fmla="*/ 52715 w 591041"/>
                  <a:gd name="connsiteY2-202" fmla="*/ 23773 h 830313"/>
                  <a:gd name="connsiteX3-203" fmla="*/ 192415 w 591041"/>
                  <a:gd name="connsiteY3-204" fmla="*/ 74573 h 830313"/>
                  <a:gd name="connsiteX4-205" fmla="*/ 238135 w 591041"/>
                  <a:gd name="connsiteY4-206" fmla="*/ 60603 h 830313"/>
                  <a:gd name="connsiteX5-207" fmla="*/ 334655 w 591041"/>
                  <a:gd name="connsiteY5-208" fmla="*/ 49173 h 830313"/>
                  <a:gd name="connsiteX6-209" fmla="*/ 426095 w 591041"/>
                  <a:gd name="connsiteY6-210" fmla="*/ 69493 h 830313"/>
                  <a:gd name="connsiteX7-211" fmla="*/ 537855 w 591041"/>
                  <a:gd name="connsiteY7-212" fmla="*/ 3453 h 830313"/>
                  <a:gd name="connsiteX8-213" fmla="*/ 512455 w 591041"/>
                  <a:gd name="connsiteY8-214" fmla="*/ 193953 h 830313"/>
                  <a:gd name="connsiteX9-215" fmla="*/ 579765 w 591041"/>
                  <a:gd name="connsiteY9-216" fmla="*/ 681633 h 830313"/>
                  <a:gd name="connsiteX10-217" fmla="*/ 570875 w 591041"/>
                  <a:gd name="connsiteY10-218" fmla="*/ 809268 h 830313"/>
                  <a:gd name="connsiteX11-219" fmla="*/ 387360 w 591041"/>
                  <a:gd name="connsiteY11-220" fmla="*/ 828953 h 830313"/>
                  <a:gd name="connsiteX12-221" fmla="*/ 42555 w 591041"/>
                  <a:gd name="connsiteY12-222" fmla="*/ 814348 h 830313"/>
                  <a:gd name="connsiteX13-223" fmla="*/ 12710 w 591041"/>
                  <a:gd name="connsiteY13-224" fmla="*/ 701318 h 830313"/>
                  <a:gd name="connsiteX0-225" fmla="*/ 12710 w 591041"/>
                  <a:gd name="connsiteY0-226" fmla="*/ 701318 h 830313"/>
                  <a:gd name="connsiteX1-227" fmla="*/ 85735 w 591041"/>
                  <a:gd name="connsiteY1-228" fmla="*/ 216813 h 830313"/>
                  <a:gd name="connsiteX2-229" fmla="*/ 52715 w 591041"/>
                  <a:gd name="connsiteY2-230" fmla="*/ 23773 h 830313"/>
                  <a:gd name="connsiteX3-231" fmla="*/ 192415 w 591041"/>
                  <a:gd name="connsiteY3-232" fmla="*/ 74573 h 830313"/>
                  <a:gd name="connsiteX4-233" fmla="*/ 192415 w 591041"/>
                  <a:gd name="connsiteY4-234" fmla="*/ 73938 h 830313"/>
                  <a:gd name="connsiteX5-235" fmla="*/ 334655 w 591041"/>
                  <a:gd name="connsiteY5-236" fmla="*/ 49173 h 830313"/>
                  <a:gd name="connsiteX6-237" fmla="*/ 426095 w 591041"/>
                  <a:gd name="connsiteY6-238" fmla="*/ 69493 h 830313"/>
                  <a:gd name="connsiteX7-239" fmla="*/ 537855 w 591041"/>
                  <a:gd name="connsiteY7-240" fmla="*/ 3453 h 830313"/>
                  <a:gd name="connsiteX8-241" fmla="*/ 512455 w 591041"/>
                  <a:gd name="connsiteY8-242" fmla="*/ 193953 h 830313"/>
                  <a:gd name="connsiteX9-243" fmla="*/ 579765 w 591041"/>
                  <a:gd name="connsiteY9-244" fmla="*/ 681633 h 830313"/>
                  <a:gd name="connsiteX10-245" fmla="*/ 570875 w 591041"/>
                  <a:gd name="connsiteY10-246" fmla="*/ 809268 h 830313"/>
                  <a:gd name="connsiteX11-247" fmla="*/ 387360 w 591041"/>
                  <a:gd name="connsiteY11-248" fmla="*/ 828953 h 830313"/>
                  <a:gd name="connsiteX12-249" fmla="*/ 42555 w 591041"/>
                  <a:gd name="connsiteY12-250" fmla="*/ 814348 h 830313"/>
                  <a:gd name="connsiteX13-251" fmla="*/ 12710 w 591041"/>
                  <a:gd name="connsiteY13-252" fmla="*/ 701318 h 830313"/>
                  <a:gd name="connsiteX0-253" fmla="*/ 12710 w 591041"/>
                  <a:gd name="connsiteY0-254" fmla="*/ 701340 h 830335"/>
                  <a:gd name="connsiteX1-255" fmla="*/ 85735 w 591041"/>
                  <a:gd name="connsiteY1-256" fmla="*/ 216835 h 830335"/>
                  <a:gd name="connsiteX2-257" fmla="*/ 52715 w 591041"/>
                  <a:gd name="connsiteY2-258" fmla="*/ 23795 h 830335"/>
                  <a:gd name="connsiteX3-259" fmla="*/ 192415 w 591041"/>
                  <a:gd name="connsiteY3-260" fmla="*/ 74595 h 830335"/>
                  <a:gd name="connsiteX4-261" fmla="*/ 192415 w 591041"/>
                  <a:gd name="connsiteY4-262" fmla="*/ 73960 h 830335"/>
                  <a:gd name="connsiteX5-263" fmla="*/ 319415 w 591041"/>
                  <a:gd name="connsiteY5-264" fmla="*/ 53005 h 830335"/>
                  <a:gd name="connsiteX6-265" fmla="*/ 426095 w 591041"/>
                  <a:gd name="connsiteY6-266" fmla="*/ 69515 h 830335"/>
                  <a:gd name="connsiteX7-267" fmla="*/ 537855 w 591041"/>
                  <a:gd name="connsiteY7-268" fmla="*/ 3475 h 830335"/>
                  <a:gd name="connsiteX8-269" fmla="*/ 512455 w 591041"/>
                  <a:gd name="connsiteY8-270" fmla="*/ 193975 h 830335"/>
                  <a:gd name="connsiteX9-271" fmla="*/ 579765 w 591041"/>
                  <a:gd name="connsiteY9-272" fmla="*/ 681655 h 830335"/>
                  <a:gd name="connsiteX10-273" fmla="*/ 570875 w 591041"/>
                  <a:gd name="connsiteY10-274" fmla="*/ 809290 h 830335"/>
                  <a:gd name="connsiteX11-275" fmla="*/ 387360 w 591041"/>
                  <a:gd name="connsiteY11-276" fmla="*/ 828975 h 830335"/>
                  <a:gd name="connsiteX12-277" fmla="*/ 42555 w 591041"/>
                  <a:gd name="connsiteY12-278" fmla="*/ 814370 h 830335"/>
                  <a:gd name="connsiteX13-279" fmla="*/ 12710 w 591041"/>
                  <a:gd name="connsiteY13-280" fmla="*/ 701340 h 830335"/>
                  <a:gd name="connsiteX0-281" fmla="*/ 12710 w 591041"/>
                  <a:gd name="connsiteY0-282" fmla="*/ 701340 h 830335"/>
                  <a:gd name="connsiteX1-283" fmla="*/ 85735 w 591041"/>
                  <a:gd name="connsiteY1-284" fmla="*/ 216835 h 830335"/>
                  <a:gd name="connsiteX2-285" fmla="*/ 52715 w 591041"/>
                  <a:gd name="connsiteY2-286" fmla="*/ 23795 h 830335"/>
                  <a:gd name="connsiteX3-287" fmla="*/ 192415 w 591041"/>
                  <a:gd name="connsiteY3-288" fmla="*/ 74595 h 830335"/>
                  <a:gd name="connsiteX4-289" fmla="*/ 234325 w 591041"/>
                  <a:gd name="connsiteY4-290" fmla="*/ 64435 h 830335"/>
                  <a:gd name="connsiteX5-291" fmla="*/ 319415 w 591041"/>
                  <a:gd name="connsiteY5-292" fmla="*/ 53005 h 830335"/>
                  <a:gd name="connsiteX6-293" fmla="*/ 426095 w 591041"/>
                  <a:gd name="connsiteY6-294" fmla="*/ 69515 h 830335"/>
                  <a:gd name="connsiteX7-295" fmla="*/ 537855 w 591041"/>
                  <a:gd name="connsiteY7-296" fmla="*/ 3475 h 830335"/>
                  <a:gd name="connsiteX8-297" fmla="*/ 512455 w 591041"/>
                  <a:gd name="connsiteY8-298" fmla="*/ 193975 h 830335"/>
                  <a:gd name="connsiteX9-299" fmla="*/ 579765 w 591041"/>
                  <a:gd name="connsiteY9-300" fmla="*/ 681655 h 830335"/>
                  <a:gd name="connsiteX10-301" fmla="*/ 570875 w 591041"/>
                  <a:gd name="connsiteY10-302" fmla="*/ 809290 h 830335"/>
                  <a:gd name="connsiteX11-303" fmla="*/ 387360 w 591041"/>
                  <a:gd name="connsiteY11-304" fmla="*/ 828975 h 830335"/>
                  <a:gd name="connsiteX12-305" fmla="*/ 42555 w 591041"/>
                  <a:gd name="connsiteY12-306" fmla="*/ 814370 h 830335"/>
                  <a:gd name="connsiteX13-307" fmla="*/ 12710 w 591041"/>
                  <a:gd name="connsiteY13-308" fmla="*/ 701340 h 830335"/>
                  <a:gd name="connsiteX0-309" fmla="*/ 12710 w 591041"/>
                  <a:gd name="connsiteY0-310" fmla="*/ 701340 h 830335"/>
                  <a:gd name="connsiteX1-311" fmla="*/ 85735 w 591041"/>
                  <a:gd name="connsiteY1-312" fmla="*/ 216835 h 830335"/>
                  <a:gd name="connsiteX2-313" fmla="*/ 52715 w 591041"/>
                  <a:gd name="connsiteY2-314" fmla="*/ 23795 h 830335"/>
                  <a:gd name="connsiteX3-315" fmla="*/ 192415 w 591041"/>
                  <a:gd name="connsiteY3-316" fmla="*/ 74595 h 830335"/>
                  <a:gd name="connsiteX4-317" fmla="*/ 243850 w 591041"/>
                  <a:gd name="connsiteY4-318" fmla="*/ 64435 h 830335"/>
                  <a:gd name="connsiteX5-319" fmla="*/ 319415 w 591041"/>
                  <a:gd name="connsiteY5-320" fmla="*/ 53005 h 830335"/>
                  <a:gd name="connsiteX6-321" fmla="*/ 426095 w 591041"/>
                  <a:gd name="connsiteY6-322" fmla="*/ 69515 h 830335"/>
                  <a:gd name="connsiteX7-323" fmla="*/ 537855 w 591041"/>
                  <a:gd name="connsiteY7-324" fmla="*/ 3475 h 830335"/>
                  <a:gd name="connsiteX8-325" fmla="*/ 512455 w 591041"/>
                  <a:gd name="connsiteY8-326" fmla="*/ 193975 h 830335"/>
                  <a:gd name="connsiteX9-327" fmla="*/ 579765 w 591041"/>
                  <a:gd name="connsiteY9-328" fmla="*/ 681655 h 830335"/>
                  <a:gd name="connsiteX10-329" fmla="*/ 570875 w 591041"/>
                  <a:gd name="connsiteY10-330" fmla="*/ 809290 h 830335"/>
                  <a:gd name="connsiteX11-331" fmla="*/ 387360 w 591041"/>
                  <a:gd name="connsiteY11-332" fmla="*/ 828975 h 830335"/>
                  <a:gd name="connsiteX12-333" fmla="*/ 42555 w 591041"/>
                  <a:gd name="connsiteY12-334" fmla="*/ 814370 h 830335"/>
                  <a:gd name="connsiteX13-335" fmla="*/ 12710 w 591041"/>
                  <a:gd name="connsiteY13-336" fmla="*/ 701340 h 830335"/>
                  <a:gd name="connsiteX0-337" fmla="*/ 12710 w 591041"/>
                  <a:gd name="connsiteY0-338" fmla="*/ 701340 h 830335"/>
                  <a:gd name="connsiteX1-339" fmla="*/ 85735 w 591041"/>
                  <a:gd name="connsiteY1-340" fmla="*/ 216835 h 830335"/>
                  <a:gd name="connsiteX2-341" fmla="*/ 52715 w 591041"/>
                  <a:gd name="connsiteY2-342" fmla="*/ 23795 h 830335"/>
                  <a:gd name="connsiteX3-343" fmla="*/ 192415 w 591041"/>
                  <a:gd name="connsiteY3-344" fmla="*/ 74595 h 830335"/>
                  <a:gd name="connsiteX4-345" fmla="*/ 243850 w 591041"/>
                  <a:gd name="connsiteY4-346" fmla="*/ 64435 h 830335"/>
                  <a:gd name="connsiteX5-347" fmla="*/ 313700 w 591041"/>
                  <a:gd name="connsiteY5-348" fmla="*/ 53005 h 830335"/>
                  <a:gd name="connsiteX6-349" fmla="*/ 426095 w 591041"/>
                  <a:gd name="connsiteY6-350" fmla="*/ 69515 h 830335"/>
                  <a:gd name="connsiteX7-351" fmla="*/ 537855 w 591041"/>
                  <a:gd name="connsiteY7-352" fmla="*/ 3475 h 830335"/>
                  <a:gd name="connsiteX8-353" fmla="*/ 512455 w 591041"/>
                  <a:gd name="connsiteY8-354" fmla="*/ 193975 h 830335"/>
                  <a:gd name="connsiteX9-355" fmla="*/ 579765 w 591041"/>
                  <a:gd name="connsiteY9-356" fmla="*/ 681655 h 830335"/>
                  <a:gd name="connsiteX10-357" fmla="*/ 570875 w 591041"/>
                  <a:gd name="connsiteY10-358" fmla="*/ 809290 h 830335"/>
                  <a:gd name="connsiteX11-359" fmla="*/ 387360 w 591041"/>
                  <a:gd name="connsiteY11-360" fmla="*/ 828975 h 830335"/>
                  <a:gd name="connsiteX12-361" fmla="*/ 42555 w 591041"/>
                  <a:gd name="connsiteY12-362" fmla="*/ 814370 h 830335"/>
                  <a:gd name="connsiteX13-363" fmla="*/ 12710 w 591041"/>
                  <a:gd name="connsiteY13-364" fmla="*/ 701340 h 830335"/>
                  <a:gd name="connsiteX0-365" fmla="*/ 12710 w 591041"/>
                  <a:gd name="connsiteY0-366" fmla="*/ 701340 h 830335"/>
                  <a:gd name="connsiteX1-367" fmla="*/ 85735 w 591041"/>
                  <a:gd name="connsiteY1-368" fmla="*/ 216835 h 830335"/>
                  <a:gd name="connsiteX2-369" fmla="*/ 52715 w 591041"/>
                  <a:gd name="connsiteY2-370" fmla="*/ 23795 h 830335"/>
                  <a:gd name="connsiteX3-371" fmla="*/ 192415 w 591041"/>
                  <a:gd name="connsiteY3-372" fmla="*/ 74595 h 830335"/>
                  <a:gd name="connsiteX4-373" fmla="*/ 243850 w 591041"/>
                  <a:gd name="connsiteY4-374" fmla="*/ 64435 h 830335"/>
                  <a:gd name="connsiteX5-375" fmla="*/ 313700 w 591041"/>
                  <a:gd name="connsiteY5-376" fmla="*/ 53005 h 830335"/>
                  <a:gd name="connsiteX6-377" fmla="*/ 426095 w 591041"/>
                  <a:gd name="connsiteY6-378" fmla="*/ 69515 h 830335"/>
                  <a:gd name="connsiteX7-379" fmla="*/ 537855 w 591041"/>
                  <a:gd name="connsiteY7-380" fmla="*/ 3475 h 830335"/>
                  <a:gd name="connsiteX8-381" fmla="*/ 512455 w 591041"/>
                  <a:gd name="connsiteY8-382" fmla="*/ 193975 h 830335"/>
                  <a:gd name="connsiteX9-383" fmla="*/ 579765 w 591041"/>
                  <a:gd name="connsiteY9-384" fmla="*/ 681655 h 830335"/>
                  <a:gd name="connsiteX10-385" fmla="*/ 570875 w 591041"/>
                  <a:gd name="connsiteY10-386" fmla="*/ 809290 h 830335"/>
                  <a:gd name="connsiteX11-387" fmla="*/ 387360 w 591041"/>
                  <a:gd name="connsiteY11-388" fmla="*/ 828975 h 830335"/>
                  <a:gd name="connsiteX12-389" fmla="*/ 42555 w 591041"/>
                  <a:gd name="connsiteY12-390" fmla="*/ 814370 h 830335"/>
                  <a:gd name="connsiteX13-391" fmla="*/ 12710 w 591041"/>
                  <a:gd name="connsiteY13-392" fmla="*/ 701340 h 830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/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/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-1" fmla="*/ 231434 w 1116084"/>
                    <a:gd name="connsiteY0-2" fmla="*/ 998225 h 1019412"/>
                    <a:gd name="connsiteX1-3" fmla="*/ 811062 w 1116084"/>
                    <a:gd name="connsiteY1-4" fmla="*/ 906785 h 1019412"/>
                    <a:gd name="connsiteX2-5" fmla="*/ 1115862 w 1116084"/>
                    <a:gd name="connsiteY2-6" fmla="*/ 193553 h 1019412"/>
                    <a:gd name="connsiteX3-7" fmla="*/ 768390 w 1116084"/>
                    <a:gd name="connsiteY3-8" fmla="*/ 278897 h 1019412"/>
                    <a:gd name="connsiteX4-9" fmla="*/ 707430 w 1116084"/>
                    <a:gd name="connsiteY4-10" fmla="*/ 272801 h 1019412"/>
                    <a:gd name="connsiteX5-11" fmla="*/ 378246 w 1116084"/>
                    <a:gd name="connsiteY5-12" fmla="*/ 132593 h 1019412"/>
                    <a:gd name="connsiteX6-13" fmla="*/ 116118 w 1116084"/>
                    <a:gd name="connsiteY6-14" fmla="*/ 16769 h 1019412"/>
                    <a:gd name="connsiteX7-15" fmla="*/ 294 w 1116084"/>
                    <a:gd name="connsiteY7-16" fmla="*/ 41153 h 1019412"/>
                    <a:gd name="connsiteX8-17" fmla="*/ 85638 w 1116084"/>
                    <a:gd name="connsiteY8-18" fmla="*/ 388625 h 1019412"/>
                    <a:gd name="connsiteX9-19" fmla="*/ 170982 w 1116084"/>
                    <a:gd name="connsiteY9-20" fmla="*/ 705617 h 1019412"/>
                    <a:gd name="connsiteX10-21" fmla="*/ 231434 w 1116084"/>
                    <a:gd name="connsiteY10-22" fmla="*/ 998225 h 1019412"/>
                    <a:gd name="connsiteX0-23" fmla="*/ 261914 w 1116078"/>
                    <a:gd name="connsiteY0-24" fmla="*/ 998225 h 1019412"/>
                    <a:gd name="connsiteX1-25" fmla="*/ 811062 w 1116078"/>
                    <a:gd name="connsiteY1-26" fmla="*/ 906785 h 1019412"/>
                    <a:gd name="connsiteX2-27" fmla="*/ 1115862 w 1116078"/>
                    <a:gd name="connsiteY2-28" fmla="*/ 193553 h 1019412"/>
                    <a:gd name="connsiteX3-29" fmla="*/ 768390 w 1116078"/>
                    <a:gd name="connsiteY3-30" fmla="*/ 278897 h 1019412"/>
                    <a:gd name="connsiteX4-31" fmla="*/ 707430 w 1116078"/>
                    <a:gd name="connsiteY4-32" fmla="*/ 272801 h 1019412"/>
                    <a:gd name="connsiteX5-33" fmla="*/ 378246 w 1116078"/>
                    <a:gd name="connsiteY5-34" fmla="*/ 132593 h 1019412"/>
                    <a:gd name="connsiteX6-35" fmla="*/ 116118 w 1116078"/>
                    <a:gd name="connsiteY6-36" fmla="*/ 16769 h 1019412"/>
                    <a:gd name="connsiteX7-37" fmla="*/ 294 w 1116078"/>
                    <a:gd name="connsiteY7-38" fmla="*/ 41153 h 1019412"/>
                    <a:gd name="connsiteX8-39" fmla="*/ 85638 w 1116078"/>
                    <a:gd name="connsiteY8-40" fmla="*/ 388625 h 1019412"/>
                    <a:gd name="connsiteX9-41" fmla="*/ 170982 w 1116078"/>
                    <a:gd name="connsiteY9-42" fmla="*/ 705617 h 1019412"/>
                    <a:gd name="connsiteX10-43" fmla="*/ 261914 w 1116078"/>
                    <a:gd name="connsiteY10-44" fmla="*/ 998225 h 1019412"/>
                    <a:gd name="connsiteX0-45" fmla="*/ 254294 w 1116079"/>
                    <a:gd name="connsiteY0-46" fmla="*/ 1003305 h 1023222"/>
                    <a:gd name="connsiteX1-47" fmla="*/ 811062 w 1116079"/>
                    <a:gd name="connsiteY1-48" fmla="*/ 906785 h 1023222"/>
                    <a:gd name="connsiteX2-49" fmla="*/ 1115862 w 1116079"/>
                    <a:gd name="connsiteY2-50" fmla="*/ 193553 h 1023222"/>
                    <a:gd name="connsiteX3-51" fmla="*/ 768390 w 1116079"/>
                    <a:gd name="connsiteY3-52" fmla="*/ 278897 h 1023222"/>
                    <a:gd name="connsiteX4-53" fmla="*/ 707430 w 1116079"/>
                    <a:gd name="connsiteY4-54" fmla="*/ 272801 h 1023222"/>
                    <a:gd name="connsiteX5-55" fmla="*/ 378246 w 1116079"/>
                    <a:gd name="connsiteY5-56" fmla="*/ 132593 h 1023222"/>
                    <a:gd name="connsiteX6-57" fmla="*/ 116118 w 1116079"/>
                    <a:gd name="connsiteY6-58" fmla="*/ 16769 h 1023222"/>
                    <a:gd name="connsiteX7-59" fmla="*/ 294 w 1116079"/>
                    <a:gd name="connsiteY7-60" fmla="*/ 41153 h 1023222"/>
                    <a:gd name="connsiteX8-61" fmla="*/ 85638 w 1116079"/>
                    <a:gd name="connsiteY8-62" fmla="*/ 388625 h 1023222"/>
                    <a:gd name="connsiteX9-63" fmla="*/ 170982 w 1116079"/>
                    <a:gd name="connsiteY9-64" fmla="*/ 705617 h 1023222"/>
                    <a:gd name="connsiteX10-65" fmla="*/ 254294 w 1116079"/>
                    <a:gd name="connsiteY10-66" fmla="*/ 1003305 h 1023222"/>
                    <a:gd name="connsiteX0-67" fmla="*/ 254113 w 1115898"/>
                    <a:gd name="connsiteY0-68" fmla="*/ 1004892 h 1024809"/>
                    <a:gd name="connsiteX1-69" fmla="*/ 810881 w 1115898"/>
                    <a:gd name="connsiteY1-70" fmla="*/ 908372 h 1024809"/>
                    <a:gd name="connsiteX2-71" fmla="*/ 1115681 w 1115898"/>
                    <a:gd name="connsiteY2-72" fmla="*/ 195140 h 1024809"/>
                    <a:gd name="connsiteX3-73" fmla="*/ 768209 w 1115898"/>
                    <a:gd name="connsiteY3-74" fmla="*/ 280484 h 1024809"/>
                    <a:gd name="connsiteX4-75" fmla="*/ 707249 w 1115898"/>
                    <a:gd name="connsiteY4-76" fmla="*/ 274388 h 1024809"/>
                    <a:gd name="connsiteX5-77" fmla="*/ 378065 w 1115898"/>
                    <a:gd name="connsiteY5-78" fmla="*/ 134180 h 1024809"/>
                    <a:gd name="connsiteX6-79" fmla="*/ 115937 w 1115898"/>
                    <a:gd name="connsiteY6-80" fmla="*/ 18356 h 1024809"/>
                    <a:gd name="connsiteX7-81" fmla="*/ 113 w 1115898"/>
                    <a:gd name="connsiteY7-82" fmla="*/ 42740 h 1024809"/>
                    <a:gd name="connsiteX8-83" fmla="*/ 133717 w 1115898"/>
                    <a:gd name="connsiteY8-84" fmla="*/ 415612 h 1024809"/>
                    <a:gd name="connsiteX9-85" fmla="*/ 170801 w 1115898"/>
                    <a:gd name="connsiteY9-86" fmla="*/ 707204 h 1024809"/>
                    <a:gd name="connsiteX10-87" fmla="*/ 254113 w 1115898"/>
                    <a:gd name="connsiteY10-88" fmla="*/ 1004892 h 1024809"/>
                    <a:gd name="connsiteX0-89" fmla="*/ 254022 w 1115807"/>
                    <a:gd name="connsiteY0-90" fmla="*/ 1006191 h 1026108"/>
                    <a:gd name="connsiteX1-91" fmla="*/ 810790 w 1115807"/>
                    <a:gd name="connsiteY1-92" fmla="*/ 909671 h 1026108"/>
                    <a:gd name="connsiteX2-93" fmla="*/ 1115590 w 1115807"/>
                    <a:gd name="connsiteY2-94" fmla="*/ 196439 h 1026108"/>
                    <a:gd name="connsiteX3-95" fmla="*/ 768118 w 1115807"/>
                    <a:gd name="connsiteY3-96" fmla="*/ 281783 h 1026108"/>
                    <a:gd name="connsiteX4-97" fmla="*/ 707158 w 1115807"/>
                    <a:gd name="connsiteY4-98" fmla="*/ 275687 h 1026108"/>
                    <a:gd name="connsiteX5-99" fmla="*/ 377974 w 1115807"/>
                    <a:gd name="connsiteY5-100" fmla="*/ 135479 h 1026108"/>
                    <a:gd name="connsiteX6-101" fmla="*/ 115846 w 1115807"/>
                    <a:gd name="connsiteY6-102" fmla="*/ 19655 h 1026108"/>
                    <a:gd name="connsiteX7-103" fmla="*/ 22 w 1115807"/>
                    <a:gd name="connsiteY7-104" fmla="*/ 44039 h 1026108"/>
                    <a:gd name="connsiteX8-105" fmla="*/ 123466 w 1115807"/>
                    <a:gd name="connsiteY8-106" fmla="*/ 437231 h 1026108"/>
                    <a:gd name="connsiteX9-107" fmla="*/ 170710 w 1115807"/>
                    <a:gd name="connsiteY9-108" fmla="*/ 708503 h 1026108"/>
                    <a:gd name="connsiteX10-109" fmla="*/ 254022 w 1115807"/>
                    <a:gd name="connsiteY10-110" fmla="*/ 1006191 h 1026108"/>
                    <a:gd name="connsiteX0-111" fmla="*/ 243866 w 1105651"/>
                    <a:gd name="connsiteY0-112" fmla="*/ 986591 h 1006508"/>
                    <a:gd name="connsiteX1-113" fmla="*/ 800634 w 1105651"/>
                    <a:gd name="connsiteY1-114" fmla="*/ 890071 h 1006508"/>
                    <a:gd name="connsiteX2-115" fmla="*/ 1105434 w 1105651"/>
                    <a:gd name="connsiteY2-116" fmla="*/ 176839 h 1006508"/>
                    <a:gd name="connsiteX3-117" fmla="*/ 757962 w 1105651"/>
                    <a:gd name="connsiteY3-118" fmla="*/ 262183 h 1006508"/>
                    <a:gd name="connsiteX4-119" fmla="*/ 697002 w 1105651"/>
                    <a:gd name="connsiteY4-120" fmla="*/ 256087 h 1006508"/>
                    <a:gd name="connsiteX5-121" fmla="*/ 367818 w 1105651"/>
                    <a:gd name="connsiteY5-122" fmla="*/ 115879 h 1006508"/>
                    <a:gd name="connsiteX6-123" fmla="*/ 105690 w 1105651"/>
                    <a:gd name="connsiteY6-124" fmla="*/ 55 h 1006508"/>
                    <a:gd name="connsiteX7-125" fmla="*/ 26 w 1105651"/>
                    <a:gd name="connsiteY7-126" fmla="*/ 105719 h 1006508"/>
                    <a:gd name="connsiteX8-127" fmla="*/ 113310 w 1105651"/>
                    <a:gd name="connsiteY8-128" fmla="*/ 417631 h 1006508"/>
                    <a:gd name="connsiteX9-129" fmla="*/ 160554 w 1105651"/>
                    <a:gd name="connsiteY9-130" fmla="*/ 688903 h 1006508"/>
                    <a:gd name="connsiteX10-131" fmla="*/ 243866 w 1105651"/>
                    <a:gd name="connsiteY10-132" fmla="*/ 986591 h 1006508"/>
                    <a:gd name="connsiteX0-133" fmla="*/ 243852 w 1105637"/>
                    <a:gd name="connsiteY0-134" fmla="*/ 953684 h 973601"/>
                    <a:gd name="connsiteX1-135" fmla="*/ 800620 w 1105637"/>
                    <a:gd name="connsiteY1-136" fmla="*/ 857164 h 973601"/>
                    <a:gd name="connsiteX2-137" fmla="*/ 1105420 w 1105637"/>
                    <a:gd name="connsiteY2-138" fmla="*/ 143932 h 973601"/>
                    <a:gd name="connsiteX3-139" fmla="*/ 757948 w 1105637"/>
                    <a:gd name="connsiteY3-140" fmla="*/ 229276 h 973601"/>
                    <a:gd name="connsiteX4-141" fmla="*/ 696988 w 1105637"/>
                    <a:gd name="connsiteY4-142" fmla="*/ 223180 h 973601"/>
                    <a:gd name="connsiteX5-143" fmla="*/ 367804 w 1105637"/>
                    <a:gd name="connsiteY5-144" fmla="*/ 82972 h 973601"/>
                    <a:gd name="connsiteX6-145" fmla="*/ 108216 w 1105637"/>
                    <a:gd name="connsiteY6-146" fmla="*/ 168 h 973601"/>
                    <a:gd name="connsiteX7-147" fmla="*/ 12 w 1105637"/>
                    <a:gd name="connsiteY7-148" fmla="*/ 72812 h 973601"/>
                    <a:gd name="connsiteX8-149" fmla="*/ 113296 w 1105637"/>
                    <a:gd name="connsiteY8-150" fmla="*/ 384724 h 973601"/>
                    <a:gd name="connsiteX9-151" fmla="*/ 160540 w 1105637"/>
                    <a:gd name="connsiteY9-152" fmla="*/ 655996 h 973601"/>
                    <a:gd name="connsiteX10-153" fmla="*/ 243852 w 1105637"/>
                    <a:gd name="connsiteY10-154" fmla="*/ 953684 h 973601"/>
                    <a:gd name="connsiteX0-155" fmla="*/ 223538 w 1085323"/>
                    <a:gd name="connsiteY0-156" fmla="*/ 960067 h 979984"/>
                    <a:gd name="connsiteX1-157" fmla="*/ 780306 w 1085323"/>
                    <a:gd name="connsiteY1-158" fmla="*/ 863547 h 979984"/>
                    <a:gd name="connsiteX2-159" fmla="*/ 1085106 w 1085323"/>
                    <a:gd name="connsiteY2-160" fmla="*/ 150315 h 979984"/>
                    <a:gd name="connsiteX3-161" fmla="*/ 737634 w 1085323"/>
                    <a:gd name="connsiteY3-162" fmla="*/ 235659 h 979984"/>
                    <a:gd name="connsiteX4-163" fmla="*/ 676674 w 1085323"/>
                    <a:gd name="connsiteY4-164" fmla="*/ 229563 h 979984"/>
                    <a:gd name="connsiteX5-165" fmla="*/ 347490 w 1085323"/>
                    <a:gd name="connsiteY5-166" fmla="*/ 89355 h 979984"/>
                    <a:gd name="connsiteX6-167" fmla="*/ 87902 w 1085323"/>
                    <a:gd name="connsiteY6-168" fmla="*/ 6551 h 979984"/>
                    <a:gd name="connsiteX7-169" fmla="*/ 18 w 1085323"/>
                    <a:gd name="connsiteY7-170" fmla="*/ 48715 h 979984"/>
                    <a:gd name="connsiteX8-171" fmla="*/ 92982 w 1085323"/>
                    <a:gd name="connsiteY8-172" fmla="*/ 391107 h 979984"/>
                    <a:gd name="connsiteX9-173" fmla="*/ 140226 w 1085323"/>
                    <a:gd name="connsiteY9-174" fmla="*/ 662379 h 979984"/>
                    <a:gd name="connsiteX10-175" fmla="*/ 223538 w 1085323"/>
                    <a:gd name="connsiteY10-176" fmla="*/ 960067 h 979984"/>
                    <a:gd name="connsiteX0-177" fmla="*/ 227086 w 1088871"/>
                    <a:gd name="connsiteY0-178" fmla="*/ 955098 h 975015"/>
                    <a:gd name="connsiteX1-179" fmla="*/ 783854 w 1088871"/>
                    <a:gd name="connsiteY1-180" fmla="*/ 858578 h 975015"/>
                    <a:gd name="connsiteX2-181" fmla="*/ 1088654 w 1088871"/>
                    <a:gd name="connsiteY2-182" fmla="*/ 145346 h 975015"/>
                    <a:gd name="connsiteX3-183" fmla="*/ 741182 w 1088871"/>
                    <a:gd name="connsiteY3-184" fmla="*/ 230690 h 975015"/>
                    <a:gd name="connsiteX4-185" fmla="*/ 680222 w 1088871"/>
                    <a:gd name="connsiteY4-186" fmla="*/ 224594 h 975015"/>
                    <a:gd name="connsiteX5-187" fmla="*/ 351038 w 1088871"/>
                    <a:gd name="connsiteY5-188" fmla="*/ 84386 h 975015"/>
                    <a:gd name="connsiteX6-189" fmla="*/ 91450 w 1088871"/>
                    <a:gd name="connsiteY6-190" fmla="*/ 1582 h 975015"/>
                    <a:gd name="connsiteX7-191" fmla="*/ 3566 w 1088871"/>
                    <a:gd name="connsiteY7-192" fmla="*/ 43746 h 975015"/>
                    <a:gd name="connsiteX8-193" fmla="*/ 24901 w 1088871"/>
                    <a:gd name="connsiteY8-194" fmla="*/ 204275 h 975015"/>
                    <a:gd name="connsiteX9-195" fmla="*/ 96530 w 1088871"/>
                    <a:gd name="connsiteY9-196" fmla="*/ 386138 h 975015"/>
                    <a:gd name="connsiteX10-197" fmla="*/ 143774 w 1088871"/>
                    <a:gd name="connsiteY10-198" fmla="*/ 657410 h 975015"/>
                    <a:gd name="connsiteX11" fmla="*/ 227086 w 1088871"/>
                    <a:gd name="connsiteY11" fmla="*/ 955098 h 975015"/>
                    <a:gd name="connsiteX0-199" fmla="*/ 224903 w 1086688"/>
                    <a:gd name="connsiteY0-200" fmla="*/ 961025 h 980942"/>
                    <a:gd name="connsiteX1-201" fmla="*/ 781671 w 1086688"/>
                    <a:gd name="connsiteY1-202" fmla="*/ 864505 h 980942"/>
                    <a:gd name="connsiteX2-203" fmla="*/ 1086471 w 1086688"/>
                    <a:gd name="connsiteY2-204" fmla="*/ 151273 h 980942"/>
                    <a:gd name="connsiteX3-205" fmla="*/ 738999 w 1086688"/>
                    <a:gd name="connsiteY3-206" fmla="*/ 236617 h 980942"/>
                    <a:gd name="connsiteX4-207" fmla="*/ 678039 w 1086688"/>
                    <a:gd name="connsiteY4-208" fmla="*/ 230521 h 980942"/>
                    <a:gd name="connsiteX5-209" fmla="*/ 348855 w 1086688"/>
                    <a:gd name="connsiteY5-210" fmla="*/ 90313 h 980942"/>
                    <a:gd name="connsiteX6-211" fmla="*/ 89267 w 1086688"/>
                    <a:gd name="connsiteY6-212" fmla="*/ 7509 h 980942"/>
                    <a:gd name="connsiteX7-213" fmla="*/ 3923 w 1086688"/>
                    <a:gd name="connsiteY7-214" fmla="*/ 26813 h 980942"/>
                    <a:gd name="connsiteX8-215" fmla="*/ 22718 w 1086688"/>
                    <a:gd name="connsiteY8-216" fmla="*/ 210202 h 980942"/>
                    <a:gd name="connsiteX9-217" fmla="*/ 94347 w 1086688"/>
                    <a:gd name="connsiteY9-218" fmla="*/ 392065 h 980942"/>
                    <a:gd name="connsiteX10-219" fmla="*/ 141591 w 1086688"/>
                    <a:gd name="connsiteY10-220" fmla="*/ 663337 h 980942"/>
                    <a:gd name="connsiteX11-221" fmla="*/ 224903 w 1086688"/>
                    <a:gd name="connsiteY11-222" fmla="*/ 961025 h 980942"/>
                    <a:gd name="connsiteX0-223" fmla="*/ 224903 w 1086688"/>
                    <a:gd name="connsiteY0-224" fmla="*/ 961025 h 980942"/>
                    <a:gd name="connsiteX1-225" fmla="*/ 781671 w 1086688"/>
                    <a:gd name="connsiteY1-226" fmla="*/ 864505 h 980942"/>
                    <a:gd name="connsiteX2-227" fmla="*/ 1086471 w 1086688"/>
                    <a:gd name="connsiteY2-228" fmla="*/ 151273 h 980942"/>
                    <a:gd name="connsiteX3-229" fmla="*/ 738999 w 1086688"/>
                    <a:gd name="connsiteY3-230" fmla="*/ 236617 h 980942"/>
                    <a:gd name="connsiteX4-231" fmla="*/ 678039 w 1086688"/>
                    <a:gd name="connsiteY4-232" fmla="*/ 230521 h 980942"/>
                    <a:gd name="connsiteX5-233" fmla="*/ 348855 w 1086688"/>
                    <a:gd name="connsiteY5-234" fmla="*/ 90313 h 980942"/>
                    <a:gd name="connsiteX6-235" fmla="*/ 89267 w 1086688"/>
                    <a:gd name="connsiteY6-236" fmla="*/ 7509 h 980942"/>
                    <a:gd name="connsiteX7-237" fmla="*/ 3923 w 1086688"/>
                    <a:gd name="connsiteY7-238" fmla="*/ 26813 h 980942"/>
                    <a:gd name="connsiteX8-239" fmla="*/ 22718 w 1086688"/>
                    <a:gd name="connsiteY8-240" fmla="*/ 210202 h 980942"/>
                    <a:gd name="connsiteX9-241" fmla="*/ 94347 w 1086688"/>
                    <a:gd name="connsiteY9-242" fmla="*/ 392065 h 980942"/>
                    <a:gd name="connsiteX10-243" fmla="*/ 141591 w 1086688"/>
                    <a:gd name="connsiteY10-244" fmla="*/ 663337 h 980942"/>
                    <a:gd name="connsiteX11-245" fmla="*/ 224903 w 1086688"/>
                    <a:gd name="connsiteY11-246" fmla="*/ 961025 h 980942"/>
                    <a:gd name="connsiteX0-247" fmla="*/ 224903 w 1086688"/>
                    <a:gd name="connsiteY0-248" fmla="*/ 963772 h 983689"/>
                    <a:gd name="connsiteX1-249" fmla="*/ 781671 w 1086688"/>
                    <a:gd name="connsiteY1-250" fmla="*/ 867252 h 983689"/>
                    <a:gd name="connsiteX2-251" fmla="*/ 1086471 w 1086688"/>
                    <a:gd name="connsiteY2-252" fmla="*/ 154020 h 983689"/>
                    <a:gd name="connsiteX3-253" fmla="*/ 738999 w 1086688"/>
                    <a:gd name="connsiteY3-254" fmla="*/ 239364 h 983689"/>
                    <a:gd name="connsiteX4-255" fmla="*/ 678039 w 1086688"/>
                    <a:gd name="connsiteY4-256" fmla="*/ 233268 h 983689"/>
                    <a:gd name="connsiteX5-257" fmla="*/ 333615 w 1086688"/>
                    <a:gd name="connsiteY5-258" fmla="*/ 131160 h 983689"/>
                    <a:gd name="connsiteX6-259" fmla="*/ 89267 w 1086688"/>
                    <a:gd name="connsiteY6-260" fmla="*/ 10256 h 983689"/>
                    <a:gd name="connsiteX7-261" fmla="*/ 3923 w 1086688"/>
                    <a:gd name="connsiteY7-262" fmla="*/ 29560 h 983689"/>
                    <a:gd name="connsiteX8-263" fmla="*/ 22718 w 1086688"/>
                    <a:gd name="connsiteY8-264" fmla="*/ 212949 h 983689"/>
                    <a:gd name="connsiteX9-265" fmla="*/ 94347 w 1086688"/>
                    <a:gd name="connsiteY9-266" fmla="*/ 394812 h 983689"/>
                    <a:gd name="connsiteX10-267" fmla="*/ 141591 w 1086688"/>
                    <a:gd name="connsiteY10-268" fmla="*/ 666084 h 983689"/>
                    <a:gd name="connsiteX11-269" fmla="*/ 224903 w 1086688"/>
                    <a:gd name="connsiteY11-270" fmla="*/ 963772 h 983689"/>
                    <a:gd name="connsiteX0-271" fmla="*/ 224903 w 1086688"/>
                    <a:gd name="connsiteY0-272" fmla="*/ 963772 h 983689"/>
                    <a:gd name="connsiteX1-273" fmla="*/ 781671 w 1086688"/>
                    <a:gd name="connsiteY1-274" fmla="*/ 867252 h 983689"/>
                    <a:gd name="connsiteX2-275" fmla="*/ 1086471 w 1086688"/>
                    <a:gd name="connsiteY2-276" fmla="*/ 154020 h 983689"/>
                    <a:gd name="connsiteX3-277" fmla="*/ 738999 w 1086688"/>
                    <a:gd name="connsiteY3-278" fmla="*/ 239364 h 983689"/>
                    <a:gd name="connsiteX4-279" fmla="*/ 678039 w 1086688"/>
                    <a:gd name="connsiteY4-280" fmla="*/ 233268 h 983689"/>
                    <a:gd name="connsiteX5-281" fmla="*/ 333615 w 1086688"/>
                    <a:gd name="connsiteY5-282" fmla="*/ 131160 h 983689"/>
                    <a:gd name="connsiteX6-283" fmla="*/ 89267 w 1086688"/>
                    <a:gd name="connsiteY6-284" fmla="*/ 10256 h 983689"/>
                    <a:gd name="connsiteX7-285" fmla="*/ 3923 w 1086688"/>
                    <a:gd name="connsiteY7-286" fmla="*/ 29560 h 983689"/>
                    <a:gd name="connsiteX8-287" fmla="*/ 22718 w 1086688"/>
                    <a:gd name="connsiteY8-288" fmla="*/ 212949 h 983689"/>
                    <a:gd name="connsiteX9-289" fmla="*/ 94347 w 1086688"/>
                    <a:gd name="connsiteY9-290" fmla="*/ 394812 h 983689"/>
                    <a:gd name="connsiteX10-291" fmla="*/ 141591 w 1086688"/>
                    <a:gd name="connsiteY10-292" fmla="*/ 666084 h 983689"/>
                    <a:gd name="connsiteX11-293" fmla="*/ 224903 w 1086688"/>
                    <a:gd name="connsiteY11-294" fmla="*/ 963772 h 983689"/>
                    <a:gd name="connsiteX0-295" fmla="*/ 224903 w 1086688"/>
                    <a:gd name="connsiteY0-296" fmla="*/ 963589 h 983506"/>
                    <a:gd name="connsiteX1-297" fmla="*/ 781671 w 1086688"/>
                    <a:gd name="connsiteY1-298" fmla="*/ 867069 h 983506"/>
                    <a:gd name="connsiteX2-299" fmla="*/ 1086471 w 1086688"/>
                    <a:gd name="connsiteY2-300" fmla="*/ 153837 h 983506"/>
                    <a:gd name="connsiteX3-301" fmla="*/ 738999 w 1086688"/>
                    <a:gd name="connsiteY3-302" fmla="*/ 239181 h 983506"/>
                    <a:gd name="connsiteX4-303" fmla="*/ 678039 w 1086688"/>
                    <a:gd name="connsiteY4-304" fmla="*/ 233085 h 983506"/>
                    <a:gd name="connsiteX5-305" fmla="*/ 359015 w 1086688"/>
                    <a:gd name="connsiteY5-306" fmla="*/ 128437 h 983506"/>
                    <a:gd name="connsiteX6-307" fmla="*/ 89267 w 1086688"/>
                    <a:gd name="connsiteY6-308" fmla="*/ 10073 h 983506"/>
                    <a:gd name="connsiteX7-309" fmla="*/ 3923 w 1086688"/>
                    <a:gd name="connsiteY7-310" fmla="*/ 29377 h 983506"/>
                    <a:gd name="connsiteX8-311" fmla="*/ 22718 w 1086688"/>
                    <a:gd name="connsiteY8-312" fmla="*/ 212766 h 983506"/>
                    <a:gd name="connsiteX9-313" fmla="*/ 94347 w 1086688"/>
                    <a:gd name="connsiteY9-314" fmla="*/ 394629 h 983506"/>
                    <a:gd name="connsiteX10-315" fmla="*/ 141591 w 1086688"/>
                    <a:gd name="connsiteY10-316" fmla="*/ 665901 h 983506"/>
                    <a:gd name="connsiteX11-317" fmla="*/ 224903 w 1086688"/>
                    <a:gd name="connsiteY11-318" fmla="*/ 963589 h 983506"/>
                    <a:gd name="connsiteX0-319" fmla="*/ 224903 w 1086688"/>
                    <a:gd name="connsiteY0-320" fmla="*/ 963589 h 983506"/>
                    <a:gd name="connsiteX1-321" fmla="*/ 781671 w 1086688"/>
                    <a:gd name="connsiteY1-322" fmla="*/ 867069 h 983506"/>
                    <a:gd name="connsiteX2-323" fmla="*/ 1086471 w 1086688"/>
                    <a:gd name="connsiteY2-324" fmla="*/ 153837 h 983506"/>
                    <a:gd name="connsiteX3-325" fmla="*/ 738999 w 1086688"/>
                    <a:gd name="connsiteY3-326" fmla="*/ 239181 h 983506"/>
                    <a:gd name="connsiteX4-327" fmla="*/ 678039 w 1086688"/>
                    <a:gd name="connsiteY4-328" fmla="*/ 233085 h 983506"/>
                    <a:gd name="connsiteX5-329" fmla="*/ 359015 w 1086688"/>
                    <a:gd name="connsiteY5-330" fmla="*/ 128437 h 983506"/>
                    <a:gd name="connsiteX6-331" fmla="*/ 89267 w 1086688"/>
                    <a:gd name="connsiteY6-332" fmla="*/ 10073 h 983506"/>
                    <a:gd name="connsiteX7-333" fmla="*/ 3923 w 1086688"/>
                    <a:gd name="connsiteY7-334" fmla="*/ 29377 h 983506"/>
                    <a:gd name="connsiteX8-335" fmla="*/ 22718 w 1086688"/>
                    <a:gd name="connsiteY8-336" fmla="*/ 212766 h 983506"/>
                    <a:gd name="connsiteX9-337" fmla="*/ 94347 w 1086688"/>
                    <a:gd name="connsiteY9-338" fmla="*/ 394629 h 983506"/>
                    <a:gd name="connsiteX10-339" fmla="*/ 141591 w 1086688"/>
                    <a:gd name="connsiteY10-340" fmla="*/ 665901 h 983506"/>
                    <a:gd name="connsiteX11-341" fmla="*/ 224903 w 1086688"/>
                    <a:gd name="connsiteY11-342" fmla="*/ 963589 h 983506"/>
                    <a:gd name="connsiteX0-343" fmla="*/ 224903 w 1086688"/>
                    <a:gd name="connsiteY0-344" fmla="*/ 963589 h 983506"/>
                    <a:gd name="connsiteX1-345" fmla="*/ 781671 w 1086688"/>
                    <a:gd name="connsiteY1-346" fmla="*/ 867069 h 983506"/>
                    <a:gd name="connsiteX2-347" fmla="*/ 1086471 w 1086688"/>
                    <a:gd name="connsiteY2-348" fmla="*/ 153837 h 983506"/>
                    <a:gd name="connsiteX3-349" fmla="*/ 738999 w 1086688"/>
                    <a:gd name="connsiteY3-350" fmla="*/ 239181 h 983506"/>
                    <a:gd name="connsiteX4-351" fmla="*/ 627239 w 1086688"/>
                    <a:gd name="connsiteY4-352" fmla="*/ 253405 h 983506"/>
                    <a:gd name="connsiteX5-353" fmla="*/ 359015 w 1086688"/>
                    <a:gd name="connsiteY5-354" fmla="*/ 128437 h 983506"/>
                    <a:gd name="connsiteX6-355" fmla="*/ 89267 w 1086688"/>
                    <a:gd name="connsiteY6-356" fmla="*/ 10073 h 983506"/>
                    <a:gd name="connsiteX7-357" fmla="*/ 3923 w 1086688"/>
                    <a:gd name="connsiteY7-358" fmla="*/ 29377 h 983506"/>
                    <a:gd name="connsiteX8-359" fmla="*/ 22718 w 1086688"/>
                    <a:gd name="connsiteY8-360" fmla="*/ 212766 h 983506"/>
                    <a:gd name="connsiteX9-361" fmla="*/ 94347 w 1086688"/>
                    <a:gd name="connsiteY9-362" fmla="*/ 394629 h 983506"/>
                    <a:gd name="connsiteX10-363" fmla="*/ 141591 w 1086688"/>
                    <a:gd name="connsiteY10-364" fmla="*/ 665901 h 983506"/>
                    <a:gd name="connsiteX11-365" fmla="*/ 224903 w 1086688"/>
                    <a:gd name="connsiteY11-366" fmla="*/ 963589 h 983506"/>
                    <a:gd name="connsiteX0-367" fmla="*/ 224903 w 1086532"/>
                    <a:gd name="connsiteY0-368" fmla="*/ 963589 h 983506"/>
                    <a:gd name="connsiteX1-369" fmla="*/ 781671 w 1086532"/>
                    <a:gd name="connsiteY1-370" fmla="*/ 867069 h 983506"/>
                    <a:gd name="connsiteX2-371" fmla="*/ 1086471 w 1086532"/>
                    <a:gd name="connsiteY2-372" fmla="*/ 153837 h 983506"/>
                    <a:gd name="connsiteX3-373" fmla="*/ 759319 w 1086532"/>
                    <a:gd name="connsiteY3-374" fmla="*/ 229021 h 983506"/>
                    <a:gd name="connsiteX4-375" fmla="*/ 627239 w 1086532"/>
                    <a:gd name="connsiteY4-376" fmla="*/ 253405 h 983506"/>
                    <a:gd name="connsiteX5-377" fmla="*/ 359015 w 1086532"/>
                    <a:gd name="connsiteY5-378" fmla="*/ 128437 h 983506"/>
                    <a:gd name="connsiteX6-379" fmla="*/ 89267 w 1086532"/>
                    <a:gd name="connsiteY6-380" fmla="*/ 10073 h 983506"/>
                    <a:gd name="connsiteX7-381" fmla="*/ 3923 w 1086532"/>
                    <a:gd name="connsiteY7-382" fmla="*/ 29377 h 983506"/>
                    <a:gd name="connsiteX8-383" fmla="*/ 22718 w 1086532"/>
                    <a:gd name="connsiteY8-384" fmla="*/ 212766 h 983506"/>
                    <a:gd name="connsiteX9-385" fmla="*/ 94347 w 1086532"/>
                    <a:gd name="connsiteY9-386" fmla="*/ 394629 h 983506"/>
                    <a:gd name="connsiteX10-387" fmla="*/ 141591 w 1086532"/>
                    <a:gd name="connsiteY10-388" fmla="*/ 665901 h 983506"/>
                    <a:gd name="connsiteX11-389" fmla="*/ 224903 w 1086532"/>
                    <a:gd name="connsiteY11-390" fmla="*/ 963589 h 983506"/>
                    <a:gd name="connsiteX0-391" fmla="*/ 224903 w 1091805"/>
                    <a:gd name="connsiteY0-392" fmla="*/ 963589 h 983506"/>
                    <a:gd name="connsiteX1-393" fmla="*/ 781671 w 1091805"/>
                    <a:gd name="connsiteY1-394" fmla="*/ 867069 h 983506"/>
                    <a:gd name="connsiteX2-395" fmla="*/ 1086471 w 1091805"/>
                    <a:gd name="connsiteY2-396" fmla="*/ 153837 h 983506"/>
                    <a:gd name="connsiteX3-397" fmla="*/ 959977 w 1091805"/>
                    <a:gd name="connsiteY3-398" fmla="*/ 172126 h 983506"/>
                    <a:gd name="connsiteX4-399" fmla="*/ 759319 w 1091805"/>
                    <a:gd name="connsiteY4-400" fmla="*/ 229021 h 983506"/>
                    <a:gd name="connsiteX5-401" fmla="*/ 627239 w 1091805"/>
                    <a:gd name="connsiteY5-402" fmla="*/ 253405 h 983506"/>
                    <a:gd name="connsiteX6-403" fmla="*/ 359015 w 1091805"/>
                    <a:gd name="connsiteY6-404" fmla="*/ 128437 h 983506"/>
                    <a:gd name="connsiteX7-405" fmla="*/ 89267 w 1091805"/>
                    <a:gd name="connsiteY7-406" fmla="*/ 10073 h 983506"/>
                    <a:gd name="connsiteX8-407" fmla="*/ 3923 w 1091805"/>
                    <a:gd name="connsiteY8-408" fmla="*/ 29377 h 983506"/>
                    <a:gd name="connsiteX9-409" fmla="*/ 22718 w 1091805"/>
                    <a:gd name="connsiteY9-410" fmla="*/ 212766 h 983506"/>
                    <a:gd name="connsiteX10-411" fmla="*/ 94347 w 1091805"/>
                    <a:gd name="connsiteY10-412" fmla="*/ 394629 h 983506"/>
                    <a:gd name="connsiteX11-413" fmla="*/ 141591 w 1091805"/>
                    <a:gd name="connsiteY11-414" fmla="*/ 665901 h 983506"/>
                    <a:gd name="connsiteX12" fmla="*/ 224903 w 1091805"/>
                    <a:gd name="connsiteY12" fmla="*/ 963589 h 983506"/>
                    <a:gd name="connsiteX0-415" fmla="*/ 224903 w 1072493"/>
                    <a:gd name="connsiteY0-416" fmla="*/ 963589 h 980863"/>
                    <a:gd name="connsiteX1-417" fmla="*/ 781671 w 1072493"/>
                    <a:gd name="connsiteY1-418" fmla="*/ 867069 h 980863"/>
                    <a:gd name="connsiteX2-419" fmla="*/ 1066151 w 1072493"/>
                    <a:gd name="connsiteY2-420" fmla="*/ 224957 h 980863"/>
                    <a:gd name="connsiteX3-421" fmla="*/ 959977 w 1072493"/>
                    <a:gd name="connsiteY3-422" fmla="*/ 172126 h 980863"/>
                    <a:gd name="connsiteX4-423" fmla="*/ 759319 w 1072493"/>
                    <a:gd name="connsiteY4-424" fmla="*/ 229021 h 980863"/>
                    <a:gd name="connsiteX5-425" fmla="*/ 627239 w 1072493"/>
                    <a:gd name="connsiteY5-426" fmla="*/ 253405 h 980863"/>
                    <a:gd name="connsiteX6-427" fmla="*/ 359015 w 1072493"/>
                    <a:gd name="connsiteY6-428" fmla="*/ 128437 h 980863"/>
                    <a:gd name="connsiteX7-429" fmla="*/ 89267 w 1072493"/>
                    <a:gd name="connsiteY7-430" fmla="*/ 10073 h 980863"/>
                    <a:gd name="connsiteX8-431" fmla="*/ 3923 w 1072493"/>
                    <a:gd name="connsiteY8-432" fmla="*/ 29377 h 980863"/>
                    <a:gd name="connsiteX9-433" fmla="*/ 22718 w 1072493"/>
                    <a:gd name="connsiteY9-434" fmla="*/ 212766 h 980863"/>
                    <a:gd name="connsiteX10-435" fmla="*/ 94347 w 1072493"/>
                    <a:gd name="connsiteY10-436" fmla="*/ 394629 h 980863"/>
                    <a:gd name="connsiteX11-437" fmla="*/ 141591 w 1072493"/>
                    <a:gd name="connsiteY11-438" fmla="*/ 665901 h 980863"/>
                    <a:gd name="connsiteX12-439" fmla="*/ 224903 w 1072493"/>
                    <a:gd name="connsiteY12-440" fmla="*/ 963589 h 980863"/>
                    <a:gd name="connsiteX0-441" fmla="*/ 224903 w 1089373"/>
                    <a:gd name="connsiteY0-442" fmla="*/ 963589 h 979839"/>
                    <a:gd name="connsiteX1-443" fmla="*/ 781671 w 1089373"/>
                    <a:gd name="connsiteY1-444" fmla="*/ 867069 h 979839"/>
                    <a:gd name="connsiteX2-445" fmla="*/ 1083931 w 1089373"/>
                    <a:gd name="connsiteY2-446" fmla="*/ 255437 h 979839"/>
                    <a:gd name="connsiteX3-447" fmla="*/ 959977 w 1089373"/>
                    <a:gd name="connsiteY3-448" fmla="*/ 172126 h 979839"/>
                    <a:gd name="connsiteX4-449" fmla="*/ 759319 w 1089373"/>
                    <a:gd name="connsiteY4-450" fmla="*/ 229021 h 979839"/>
                    <a:gd name="connsiteX5-451" fmla="*/ 627239 w 1089373"/>
                    <a:gd name="connsiteY5-452" fmla="*/ 253405 h 979839"/>
                    <a:gd name="connsiteX6-453" fmla="*/ 359015 w 1089373"/>
                    <a:gd name="connsiteY6-454" fmla="*/ 128437 h 979839"/>
                    <a:gd name="connsiteX7-455" fmla="*/ 89267 w 1089373"/>
                    <a:gd name="connsiteY7-456" fmla="*/ 10073 h 979839"/>
                    <a:gd name="connsiteX8-457" fmla="*/ 3923 w 1089373"/>
                    <a:gd name="connsiteY8-458" fmla="*/ 29377 h 979839"/>
                    <a:gd name="connsiteX9-459" fmla="*/ 22718 w 1089373"/>
                    <a:gd name="connsiteY9-460" fmla="*/ 212766 h 979839"/>
                    <a:gd name="connsiteX10-461" fmla="*/ 94347 w 1089373"/>
                    <a:gd name="connsiteY10-462" fmla="*/ 394629 h 979839"/>
                    <a:gd name="connsiteX11-463" fmla="*/ 141591 w 1089373"/>
                    <a:gd name="connsiteY11-464" fmla="*/ 665901 h 979839"/>
                    <a:gd name="connsiteX12-465" fmla="*/ 224903 w 1089373"/>
                    <a:gd name="connsiteY12-466" fmla="*/ 963589 h 979839"/>
                    <a:gd name="connsiteX0-467" fmla="*/ 224903 w 1089373"/>
                    <a:gd name="connsiteY0-468" fmla="*/ 958547 h 974797"/>
                    <a:gd name="connsiteX1-469" fmla="*/ 781671 w 1089373"/>
                    <a:gd name="connsiteY1-470" fmla="*/ 862027 h 974797"/>
                    <a:gd name="connsiteX2-471" fmla="*/ 1083931 w 1089373"/>
                    <a:gd name="connsiteY2-472" fmla="*/ 250395 h 974797"/>
                    <a:gd name="connsiteX3-473" fmla="*/ 959977 w 1089373"/>
                    <a:gd name="connsiteY3-474" fmla="*/ 167084 h 974797"/>
                    <a:gd name="connsiteX4-475" fmla="*/ 759319 w 1089373"/>
                    <a:gd name="connsiteY4-476" fmla="*/ 223979 h 974797"/>
                    <a:gd name="connsiteX5-477" fmla="*/ 627239 w 1089373"/>
                    <a:gd name="connsiteY5-478" fmla="*/ 248363 h 974797"/>
                    <a:gd name="connsiteX6-479" fmla="*/ 359015 w 1089373"/>
                    <a:gd name="connsiteY6-480" fmla="*/ 123395 h 974797"/>
                    <a:gd name="connsiteX7-481" fmla="*/ 228457 w 1089373"/>
                    <a:gd name="connsiteY7-482" fmla="*/ 52785 h 974797"/>
                    <a:gd name="connsiteX8-483" fmla="*/ 89267 w 1089373"/>
                    <a:gd name="connsiteY8-484" fmla="*/ 5031 h 974797"/>
                    <a:gd name="connsiteX9-485" fmla="*/ 3923 w 1089373"/>
                    <a:gd name="connsiteY9-486" fmla="*/ 24335 h 974797"/>
                    <a:gd name="connsiteX10-487" fmla="*/ 22718 w 1089373"/>
                    <a:gd name="connsiteY10-488" fmla="*/ 207724 h 974797"/>
                    <a:gd name="connsiteX11-489" fmla="*/ 94347 w 1089373"/>
                    <a:gd name="connsiteY11-490" fmla="*/ 389587 h 974797"/>
                    <a:gd name="connsiteX12-491" fmla="*/ 141591 w 1089373"/>
                    <a:gd name="connsiteY12-492" fmla="*/ 660859 h 974797"/>
                    <a:gd name="connsiteX13" fmla="*/ 224903 w 1089373"/>
                    <a:gd name="connsiteY13" fmla="*/ 958547 h 974797"/>
                    <a:gd name="connsiteX0-493" fmla="*/ 223502 w 1087972"/>
                    <a:gd name="connsiteY0-494" fmla="*/ 964056 h 980306"/>
                    <a:gd name="connsiteX1-495" fmla="*/ 780270 w 1087972"/>
                    <a:gd name="connsiteY1-496" fmla="*/ 867536 h 980306"/>
                    <a:gd name="connsiteX2-497" fmla="*/ 1082530 w 1087972"/>
                    <a:gd name="connsiteY2-498" fmla="*/ 255904 h 980306"/>
                    <a:gd name="connsiteX3-499" fmla="*/ 958576 w 1087972"/>
                    <a:gd name="connsiteY3-500" fmla="*/ 172593 h 980306"/>
                    <a:gd name="connsiteX4-501" fmla="*/ 757918 w 1087972"/>
                    <a:gd name="connsiteY4-502" fmla="*/ 229488 h 980306"/>
                    <a:gd name="connsiteX5-503" fmla="*/ 625838 w 1087972"/>
                    <a:gd name="connsiteY5-504" fmla="*/ 253872 h 980306"/>
                    <a:gd name="connsiteX6-505" fmla="*/ 357614 w 1087972"/>
                    <a:gd name="connsiteY6-506" fmla="*/ 128904 h 980306"/>
                    <a:gd name="connsiteX7-507" fmla="*/ 227056 w 1087972"/>
                    <a:gd name="connsiteY7-508" fmla="*/ 58294 h 980306"/>
                    <a:gd name="connsiteX8-509" fmla="*/ 67546 w 1087972"/>
                    <a:gd name="connsiteY8-510" fmla="*/ 2920 h 980306"/>
                    <a:gd name="connsiteX9-511" fmla="*/ 2522 w 1087972"/>
                    <a:gd name="connsiteY9-512" fmla="*/ 29844 h 980306"/>
                    <a:gd name="connsiteX10-513" fmla="*/ 21317 w 1087972"/>
                    <a:gd name="connsiteY10-514" fmla="*/ 213233 h 980306"/>
                    <a:gd name="connsiteX11-515" fmla="*/ 92946 w 1087972"/>
                    <a:gd name="connsiteY11-516" fmla="*/ 395096 h 980306"/>
                    <a:gd name="connsiteX12-517" fmla="*/ 140190 w 1087972"/>
                    <a:gd name="connsiteY12-518" fmla="*/ 666368 h 980306"/>
                    <a:gd name="connsiteX13-519" fmla="*/ 223502 w 1087972"/>
                    <a:gd name="connsiteY13-520" fmla="*/ 964056 h 980306"/>
                    <a:gd name="connsiteX0-521" fmla="*/ 242499 w 1106969"/>
                    <a:gd name="connsiteY0-522" fmla="*/ 961148 h 977398"/>
                    <a:gd name="connsiteX1-523" fmla="*/ 799267 w 1106969"/>
                    <a:gd name="connsiteY1-524" fmla="*/ 864628 h 977398"/>
                    <a:gd name="connsiteX2-525" fmla="*/ 1101527 w 1106969"/>
                    <a:gd name="connsiteY2-526" fmla="*/ 252996 h 977398"/>
                    <a:gd name="connsiteX3-527" fmla="*/ 977573 w 1106969"/>
                    <a:gd name="connsiteY3-528" fmla="*/ 169685 h 977398"/>
                    <a:gd name="connsiteX4-529" fmla="*/ 776915 w 1106969"/>
                    <a:gd name="connsiteY4-530" fmla="*/ 226580 h 977398"/>
                    <a:gd name="connsiteX5-531" fmla="*/ 644835 w 1106969"/>
                    <a:gd name="connsiteY5-532" fmla="*/ 250964 h 977398"/>
                    <a:gd name="connsiteX6-533" fmla="*/ 376611 w 1106969"/>
                    <a:gd name="connsiteY6-534" fmla="*/ 125996 h 977398"/>
                    <a:gd name="connsiteX7-535" fmla="*/ 246053 w 1106969"/>
                    <a:gd name="connsiteY7-536" fmla="*/ 55386 h 977398"/>
                    <a:gd name="connsiteX8-537" fmla="*/ 86543 w 1106969"/>
                    <a:gd name="connsiteY8-538" fmla="*/ 12 h 977398"/>
                    <a:gd name="connsiteX9-539" fmla="*/ 1199 w 1106969"/>
                    <a:gd name="connsiteY9-540" fmla="*/ 59956 h 977398"/>
                    <a:gd name="connsiteX10-541" fmla="*/ 40314 w 1106969"/>
                    <a:gd name="connsiteY10-542" fmla="*/ 210325 h 977398"/>
                    <a:gd name="connsiteX11-543" fmla="*/ 111943 w 1106969"/>
                    <a:gd name="connsiteY11-544" fmla="*/ 392188 h 977398"/>
                    <a:gd name="connsiteX12-545" fmla="*/ 159187 w 1106969"/>
                    <a:gd name="connsiteY12-546" fmla="*/ 663460 h 977398"/>
                    <a:gd name="connsiteX13-547" fmla="*/ 242499 w 1106969"/>
                    <a:gd name="connsiteY13-548" fmla="*/ 961148 h 977398"/>
                    <a:gd name="connsiteX0-549" fmla="*/ 242499 w 1106969"/>
                    <a:gd name="connsiteY0-550" fmla="*/ 961148 h 977398"/>
                    <a:gd name="connsiteX1-551" fmla="*/ 799267 w 1106969"/>
                    <a:gd name="connsiteY1-552" fmla="*/ 864628 h 977398"/>
                    <a:gd name="connsiteX2-553" fmla="*/ 1101527 w 1106969"/>
                    <a:gd name="connsiteY2-554" fmla="*/ 252996 h 977398"/>
                    <a:gd name="connsiteX3-555" fmla="*/ 977573 w 1106969"/>
                    <a:gd name="connsiteY3-556" fmla="*/ 169685 h 977398"/>
                    <a:gd name="connsiteX4-557" fmla="*/ 776915 w 1106969"/>
                    <a:gd name="connsiteY4-558" fmla="*/ 226580 h 977398"/>
                    <a:gd name="connsiteX5-559" fmla="*/ 644835 w 1106969"/>
                    <a:gd name="connsiteY5-560" fmla="*/ 250964 h 977398"/>
                    <a:gd name="connsiteX6-561" fmla="*/ 376611 w 1106969"/>
                    <a:gd name="connsiteY6-562" fmla="*/ 125996 h 977398"/>
                    <a:gd name="connsiteX7-563" fmla="*/ 246053 w 1106969"/>
                    <a:gd name="connsiteY7-564" fmla="*/ 55386 h 977398"/>
                    <a:gd name="connsiteX8-565" fmla="*/ 86543 w 1106969"/>
                    <a:gd name="connsiteY8-566" fmla="*/ 12 h 977398"/>
                    <a:gd name="connsiteX9-567" fmla="*/ 1199 w 1106969"/>
                    <a:gd name="connsiteY9-568" fmla="*/ 59956 h 977398"/>
                    <a:gd name="connsiteX10-569" fmla="*/ 40314 w 1106969"/>
                    <a:gd name="connsiteY10-570" fmla="*/ 210325 h 977398"/>
                    <a:gd name="connsiteX11-571" fmla="*/ 111943 w 1106969"/>
                    <a:gd name="connsiteY11-572" fmla="*/ 392188 h 977398"/>
                    <a:gd name="connsiteX12-573" fmla="*/ 159187 w 1106969"/>
                    <a:gd name="connsiteY12-574" fmla="*/ 663460 h 977398"/>
                    <a:gd name="connsiteX13-575" fmla="*/ 242499 w 1106969"/>
                    <a:gd name="connsiteY13-576" fmla="*/ 961148 h 977398"/>
                    <a:gd name="connsiteX0-577" fmla="*/ 241347 w 1105817"/>
                    <a:gd name="connsiteY0-578" fmla="*/ 972024 h 988274"/>
                    <a:gd name="connsiteX1-579" fmla="*/ 798115 w 1105817"/>
                    <a:gd name="connsiteY1-580" fmla="*/ 875504 h 988274"/>
                    <a:gd name="connsiteX2-581" fmla="*/ 1100375 w 1105817"/>
                    <a:gd name="connsiteY2-582" fmla="*/ 263872 h 988274"/>
                    <a:gd name="connsiteX3-583" fmla="*/ 976421 w 1105817"/>
                    <a:gd name="connsiteY3-584" fmla="*/ 180561 h 988274"/>
                    <a:gd name="connsiteX4-585" fmla="*/ 775763 w 1105817"/>
                    <a:gd name="connsiteY4-586" fmla="*/ 237456 h 988274"/>
                    <a:gd name="connsiteX5-587" fmla="*/ 643683 w 1105817"/>
                    <a:gd name="connsiteY5-588" fmla="*/ 261840 h 988274"/>
                    <a:gd name="connsiteX6-589" fmla="*/ 375459 w 1105817"/>
                    <a:gd name="connsiteY6-590" fmla="*/ 136872 h 988274"/>
                    <a:gd name="connsiteX7-591" fmla="*/ 244901 w 1105817"/>
                    <a:gd name="connsiteY7-592" fmla="*/ 66262 h 988274"/>
                    <a:gd name="connsiteX8-593" fmla="*/ 85391 w 1105817"/>
                    <a:gd name="connsiteY8-594" fmla="*/ 10888 h 988274"/>
                    <a:gd name="connsiteX9-595" fmla="*/ 46781 w 1105817"/>
                    <a:gd name="connsiteY9-596" fmla="*/ 5302 h 988274"/>
                    <a:gd name="connsiteX10-597" fmla="*/ 47 w 1105817"/>
                    <a:gd name="connsiteY10-598" fmla="*/ 70832 h 988274"/>
                    <a:gd name="connsiteX11-599" fmla="*/ 39162 w 1105817"/>
                    <a:gd name="connsiteY11-600" fmla="*/ 221201 h 988274"/>
                    <a:gd name="connsiteX12-601" fmla="*/ 110791 w 1105817"/>
                    <a:gd name="connsiteY12-602" fmla="*/ 403064 h 988274"/>
                    <a:gd name="connsiteX13-603" fmla="*/ 158035 w 1105817"/>
                    <a:gd name="connsiteY13-604" fmla="*/ 674336 h 988274"/>
                    <a:gd name="connsiteX14" fmla="*/ 241347 w 1105817"/>
                    <a:gd name="connsiteY14" fmla="*/ 972024 h 988274"/>
                    <a:gd name="connsiteX0-605" fmla="*/ 241347 w 1105817"/>
                    <a:gd name="connsiteY0-606" fmla="*/ 972024 h 988274"/>
                    <a:gd name="connsiteX1-607" fmla="*/ 798115 w 1105817"/>
                    <a:gd name="connsiteY1-608" fmla="*/ 875504 h 988274"/>
                    <a:gd name="connsiteX2-609" fmla="*/ 1100375 w 1105817"/>
                    <a:gd name="connsiteY2-610" fmla="*/ 263872 h 988274"/>
                    <a:gd name="connsiteX3-611" fmla="*/ 976421 w 1105817"/>
                    <a:gd name="connsiteY3-612" fmla="*/ 180561 h 988274"/>
                    <a:gd name="connsiteX4-613" fmla="*/ 775763 w 1105817"/>
                    <a:gd name="connsiteY4-614" fmla="*/ 237456 h 988274"/>
                    <a:gd name="connsiteX5-615" fmla="*/ 641141 w 1105817"/>
                    <a:gd name="connsiteY5-616" fmla="*/ 261842 h 988274"/>
                    <a:gd name="connsiteX6-617" fmla="*/ 643683 w 1105817"/>
                    <a:gd name="connsiteY6-618" fmla="*/ 261840 h 988274"/>
                    <a:gd name="connsiteX7-619" fmla="*/ 375459 w 1105817"/>
                    <a:gd name="connsiteY7-620" fmla="*/ 136872 h 988274"/>
                    <a:gd name="connsiteX8-621" fmla="*/ 244901 w 1105817"/>
                    <a:gd name="connsiteY8-622" fmla="*/ 66262 h 988274"/>
                    <a:gd name="connsiteX9-623" fmla="*/ 85391 w 1105817"/>
                    <a:gd name="connsiteY9-624" fmla="*/ 10888 h 988274"/>
                    <a:gd name="connsiteX10-625" fmla="*/ 46781 w 1105817"/>
                    <a:gd name="connsiteY10-626" fmla="*/ 5302 h 988274"/>
                    <a:gd name="connsiteX11-627" fmla="*/ 47 w 1105817"/>
                    <a:gd name="connsiteY11-628" fmla="*/ 70832 h 988274"/>
                    <a:gd name="connsiteX12-629" fmla="*/ 39162 w 1105817"/>
                    <a:gd name="connsiteY12-630" fmla="*/ 221201 h 988274"/>
                    <a:gd name="connsiteX13-631" fmla="*/ 110791 w 1105817"/>
                    <a:gd name="connsiteY13-632" fmla="*/ 403064 h 988274"/>
                    <a:gd name="connsiteX14-633" fmla="*/ 158035 w 1105817"/>
                    <a:gd name="connsiteY14-634" fmla="*/ 674336 h 988274"/>
                    <a:gd name="connsiteX15" fmla="*/ 241347 w 1105817"/>
                    <a:gd name="connsiteY15" fmla="*/ 972024 h 988274"/>
                    <a:gd name="connsiteX0-635" fmla="*/ 241347 w 1105817"/>
                    <a:gd name="connsiteY0-636" fmla="*/ 970651 h 986901"/>
                    <a:gd name="connsiteX1-637" fmla="*/ 798115 w 1105817"/>
                    <a:gd name="connsiteY1-638" fmla="*/ 874131 h 986901"/>
                    <a:gd name="connsiteX2-639" fmla="*/ 1100375 w 1105817"/>
                    <a:gd name="connsiteY2-640" fmla="*/ 262499 h 986901"/>
                    <a:gd name="connsiteX3-641" fmla="*/ 976421 w 1105817"/>
                    <a:gd name="connsiteY3-642" fmla="*/ 179188 h 986901"/>
                    <a:gd name="connsiteX4-643" fmla="*/ 775763 w 1105817"/>
                    <a:gd name="connsiteY4-644" fmla="*/ 236083 h 986901"/>
                    <a:gd name="connsiteX5-645" fmla="*/ 641141 w 1105817"/>
                    <a:gd name="connsiteY5-646" fmla="*/ 260469 h 986901"/>
                    <a:gd name="connsiteX6-647" fmla="*/ 643683 w 1105817"/>
                    <a:gd name="connsiteY6-648" fmla="*/ 260467 h 986901"/>
                    <a:gd name="connsiteX7-649" fmla="*/ 375459 w 1105817"/>
                    <a:gd name="connsiteY7-650" fmla="*/ 135499 h 986901"/>
                    <a:gd name="connsiteX8-651" fmla="*/ 244901 w 1105817"/>
                    <a:gd name="connsiteY8-652" fmla="*/ 64889 h 986901"/>
                    <a:gd name="connsiteX9-653" fmla="*/ 145841 w 1105817"/>
                    <a:gd name="connsiteY9-654" fmla="*/ 26789 h 986901"/>
                    <a:gd name="connsiteX10-655" fmla="*/ 85391 w 1105817"/>
                    <a:gd name="connsiteY10-656" fmla="*/ 9515 h 986901"/>
                    <a:gd name="connsiteX11-657" fmla="*/ 46781 w 1105817"/>
                    <a:gd name="connsiteY11-658" fmla="*/ 3929 h 986901"/>
                    <a:gd name="connsiteX12-659" fmla="*/ 47 w 1105817"/>
                    <a:gd name="connsiteY12-660" fmla="*/ 69459 h 986901"/>
                    <a:gd name="connsiteX13-661" fmla="*/ 39162 w 1105817"/>
                    <a:gd name="connsiteY13-662" fmla="*/ 219828 h 986901"/>
                    <a:gd name="connsiteX14-663" fmla="*/ 110791 w 1105817"/>
                    <a:gd name="connsiteY14-664" fmla="*/ 401691 h 986901"/>
                    <a:gd name="connsiteX15-665" fmla="*/ 158035 w 1105817"/>
                    <a:gd name="connsiteY15-666" fmla="*/ 672963 h 986901"/>
                    <a:gd name="connsiteX16" fmla="*/ 241347 w 1105817"/>
                    <a:gd name="connsiteY16" fmla="*/ 970651 h 986901"/>
                    <a:gd name="connsiteX0-667" fmla="*/ 241347 w 1105817"/>
                    <a:gd name="connsiteY0-668" fmla="*/ 970651 h 986901"/>
                    <a:gd name="connsiteX1-669" fmla="*/ 798115 w 1105817"/>
                    <a:gd name="connsiteY1-670" fmla="*/ 874131 h 986901"/>
                    <a:gd name="connsiteX2-671" fmla="*/ 1100375 w 1105817"/>
                    <a:gd name="connsiteY2-672" fmla="*/ 262499 h 986901"/>
                    <a:gd name="connsiteX3-673" fmla="*/ 976421 w 1105817"/>
                    <a:gd name="connsiteY3-674" fmla="*/ 179188 h 986901"/>
                    <a:gd name="connsiteX4-675" fmla="*/ 775763 w 1105817"/>
                    <a:gd name="connsiteY4-676" fmla="*/ 236083 h 986901"/>
                    <a:gd name="connsiteX5-677" fmla="*/ 641141 w 1105817"/>
                    <a:gd name="connsiteY5-678" fmla="*/ 260469 h 986901"/>
                    <a:gd name="connsiteX6-679" fmla="*/ 645588 w 1105817"/>
                    <a:gd name="connsiteY6-680" fmla="*/ 252847 h 986901"/>
                    <a:gd name="connsiteX7-681" fmla="*/ 375459 w 1105817"/>
                    <a:gd name="connsiteY7-682" fmla="*/ 135499 h 986901"/>
                    <a:gd name="connsiteX8-683" fmla="*/ 244901 w 1105817"/>
                    <a:gd name="connsiteY8-684" fmla="*/ 64889 h 986901"/>
                    <a:gd name="connsiteX9-685" fmla="*/ 145841 w 1105817"/>
                    <a:gd name="connsiteY9-686" fmla="*/ 26789 h 986901"/>
                    <a:gd name="connsiteX10-687" fmla="*/ 85391 w 1105817"/>
                    <a:gd name="connsiteY10-688" fmla="*/ 9515 h 986901"/>
                    <a:gd name="connsiteX11-689" fmla="*/ 46781 w 1105817"/>
                    <a:gd name="connsiteY11-690" fmla="*/ 3929 h 986901"/>
                    <a:gd name="connsiteX12-691" fmla="*/ 47 w 1105817"/>
                    <a:gd name="connsiteY12-692" fmla="*/ 69459 h 986901"/>
                    <a:gd name="connsiteX13-693" fmla="*/ 39162 w 1105817"/>
                    <a:gd name="connsiteY13-694" fmla="*/ 219828 h 986901"/>
                    <a:gd name="connsiteX14-695" fmla="*/ 110791 w 1105817"/>
                    <a:gd name="connsiteY14-696" fmla="*/ 401691 h 986901"/>
                    <a:gd name="connsiteX15-697" fmla="*/ 158035 w 1105817"/>
                    <a:gd name="connsiteY15-698" fmla="*/ 672963 h 986901"/>
                    <a:gd name="connsiteX16-699" fmla="*/ 241347 w 1105817"/>
                    <a:gd name="connsiteY16-700" fmla="*/ 970651 h 986901"/>
                    <a:gd name="connsiteX0-701" fmla="*/ 241347 w 1105133"/>
                    <a:gd name="connsiteY0-702" fmla="*/ 970651 h 986901"/>
                    <a:gd name="connsiteX1-703" fmla="*/ 798115 w 1105133"/>
                    <a:gd name="connsiteY1-704" fmla="*/ 874131 h 986901"/>
                    <a:gd name="connsiteX2-705" fmla="*/ 1100375 w 1105133"/>
                    <a:gd name="connsiteY2-706" fmla="*/ 262499 h 986901"/>
                    <a:gd name="connsiteX3-707" fmla="*/ 976421 w 1105133"/>
                    <a:gd name="connsiteY3-708" fmla="*/ 179188 h 986901"/>
                    <a:gd name="connsiteX4-709" fmla="*/ 852596 w 1105133"/>
                    <a:gd name="connsiteY4-710" fmla="*/ 207764 h 986901"/>
                    <a:gd name="connsiteX5-711" fmla="*/ 775763 w 1105133"/>
                    <a:gd name="connsiteY5-712" fmla="*/ 236083 h 986901"/>
                    <a:gd name="connsiteX6-713" fmla="*/ 641141 w 1105133"/>
                    <a:gd name="connsiteY6-714" fmla="*/ 260469 h 986901"/>
                    <a:gd name="connsiteX7-715" fmla="*/ 645588 w 1105133"/>
                    <a:gd name="connsiteY7-716" fmla="*/ 252847 h 986901"/>
                    <a:gd name="connsiteX8-717" fmla="*/ 375459 w 1105133"/>
                    <a:gd name="connsiteY8-718" fmla="*/ 135499 h 986901"/>
                    <a:gd name="connsiteX9-719" fmla="*/ 244901 w 1105133"/>
                    <a:gd name="connsiteY9-720" fmla="*/ 64889 h 986901"/>
                    <a:gd name="connsiteX10-721" fmla="*/ 145841 w 1105133"/>
                    <a:gd name="connsiteY10-722" fmla="*/ 26789 h 986901"/>
                    <a:gd name="connsiteX11-723" fmla="*/ 85391 w 1105133"/>
                    <a:gd name="connsiteY11-724" fmla="*/ 9515 h 986901"/>
                    <a:gd name="connsiteX12-725" fmla="*/ 46781 w 1105133"/>
                    <a:gd name="connsiteY12-726" fmla="*/ 3929 h 986901"/>
                    <a:gd name="connsiteX13-727" fmla="*/ 47 w 1105133"/>
                    <a:gd name="connsiteY13-728" fmla="*/ 69459 h 986901"/>
                    <a:gd name="connsiteX14-729" fmla="*/ 39162 w 1105133"/>
                    <a:gd name="connsiteY14-730" fmla="*/ 219828 h 986901"/>
                    <a:gd name="connsiteX15-731" fmla="*/ 110791 w 1105133"/>
                    <a:gd name="connsiteY15-732" fmla="*/ 401691 h 986901"/>
                    <a:gd name="connsiteX16-733" fmla="*/ 158035 w 1105133"/>
                    <a:gd name="connsiteY16-734" fmla="*/ 672963 h 986901"/>
                    <a:gd name="connsiteX17" fmla="*/ 241347 w 1105133"/>
                    <a:gd name="connsiteY17" fmla="*/ 970651 h 986901"/>
                    <a:gd name="connsiteX0-735" fmla="*/ 241347 w 1115427"/>
                    <a:gd name="connsiteY0-736" fmla="*/ 970651 h 986901"/>
                    <a:gd name="connsiteX1-737" fmla="*/ 798115 w 1115427"/>
                    <a:gd name="connsiteY1-738" fmla="*/ 874131 h 986901"/>
                    <a:gd name="connsiteX2-739" fmla="*/ 1100375 w 1115427"/>
                    <a:gd name="connsiteY2-740" fmla="*/ 262499 h 986901"/>
                    <a:gd name="connsiteX3-741" fmla="*/ 1050716 w 1115427"/>
                    <a:gd name="connsiteY3-742" fmla="*/ 162043 h 986901"/>
                    <a:gd name="connsiteX4-743" fmla="*/ 852596 w 1115427"/>
                    <a:gd name="connsiteY4-744" fmla="*/ 207764 h 986901"/>
                    <a:gd name="connsiteX5-745" fmla="*/ 775763 w 1115427"/>
                    <a:gd name="connsiteY5-746" fmla="*/ 236083 h 986901"/>
                    <a:gd name="connsiteX6-747" fmla="*/ 641141 w 1115427"/>
                    <a:gd name="connsiteY6-748" fmla="*/ 260469 h 986901"/>
                    <a:gd name="connsiteX7-749" fmla="*/ 645588 w 1115427"/>
                    <a:gd name="connsiteY7-750" fmla="*/ 252847 h 986901"/>
                    <a:gd name="connsiteX8-751" fmla="*/ 375459 w 1115427"/>
                    <a:gd name="connsiteY8-752" fmla="*/ 135499 h 986901"/>
                    <a:gd name="connsiteX9-753" fmla="*/ 244901 w 1115427"/>
                    <a:gd name="connsiteY9-754" fmla="*/ 64889 h 986901"/>
                    <a:gd name="connsiteX10-755" fmla="*/ 145841 w 1115427"/>
                    <a:gd name="connsiteY10-756" fmla="*/ 26789 h 986901"/>
                    <a:gd name="connsiteX11-757" fmla="*/ 85391 w 1115427"/>
                    <a:gd name="connsiteY11-758" fmla="*/ 9515 h 986901"/>
                    <a:gd name="connsiteX12-759" fmla="*/ 46781 w 1115427"/>
                    <a:gd name="connsiteY12-760" fmla="*/ 3929 h 986901"/>
                    <a:gd name="connsiteX13-761" fmla="*/ 47 w 1115427"/>
                    <a:gd name="connsiteY13-762" fmla="*/ 69459 h 986901"/>
                    <a:gd name="connsiteX14-763" fmla="*/ 39162 w 1115427"/>
                    <a:gd name="connsiteY14-764" fmla="*/ 219828 h 986901"/>
                    <a:gd name="connsiteX15-765" fmla="*/ 110791 w 1115427"/>
                    <a:gd name="connsiteY15-766" fmla="*/ 401691 h 986901"/>
                    <a:gd name="connsiteX16-767" fmla="*/ 158035 w 1115427"/>
                    <a:gd name="connsiteY16-768" fmla="*/ 672963 h 986901"/>
                    <a:gd name="connsiteX17-769" fmla="*/ 241347 w 1115427"/>
                    <a:gd name="connsiteY17-770" fmla="*/ 970651 h 986901"/>
                    <a:gd name="connsiteX0-771" fmla="*/ 241347 w 1115427"/>
                    <a:gd name="connsiteY0-772" fmla="*/ 970490 h 986740"/>
                    <a:gd name="connsiteX1-773" fmla="*/ 798115 w 1115427"/>
                    <a:gd name="connsiteY1-774" fmla="*/ 873970 h 986740"/>
                    <a:gd name="connsiteX2-775" fmla="*/ 1100375 w 1115427"/>
                    <a:gd name="connsiteY2-776" fmla="*/ 262338 h 986740"/>
                    <a:gd name="connsiteX3-777" fmla="*/ 1050716 w 1115427"/>
                    <a:gd name="connsiteY3-778" fmla="*/ 161882 h 986740"/>
                    <a:gd name="connsiteX4-779" fmla="*/ 852596 w 1115427"/>
                    <a:gd name="connsiteY4-780" fmla="*/ 207603 h 986740"/>
                    <a:gd name="connsiteX5-781" fmla="*/ 775763 w 1115427"/>
                    <a:gd name="connsiteY5-782" fmla="*/ 235922 h 986740"/>
                    <a:gd name="connsiteX6-783" fmla="*/ 641141 w 1115427"/>
                    <a:gd name="connsiteY6-784" fmla="*/ 260308 h 986740"/>
                    <a:gd name="connsiteX7-785" fmla="*/ 645588 w 1115427"/>
                    <a:gd name="connsiteY7-786" fmla="*/ 252686 h 986740"/>
                    <a:gd name="connsiteX8-787" fmla="*/ 375459 w 1115427"/>
                    <a:gd name="connsiteY8-788" fmla="*/ 135338 h 986740"/>
                    <a:gd name="connsiteX9-789" fmla="*/ 244901 w 1115427"/>
                    <a:gd name="connsiteY9-790" fmla="*/ 64728 h 986740"/>
                    <a:gd name="connsiteX10-791" fmla="*/ 145841 w 1115427"/>
                    <a:gd name="connsiteY10-792" fmla="*/ 20913 h 986740"/>
                    <a:gd name="connsiteX11-793" fmla="*/ 85391 w 1115427"/>
                    <a:gd name="connsiteY11-794" fmla="*/ 9354 h 986740"/>
                    <a:gd name="connsiteX12-795" fmla="*/ 46781 w 1115427"/>
                    <a:gd name="connsiteY12-796" fmla="*/ 3768 h 986740"/>
                    <a:gd name="connsiteX13-797" fmla="*/ 47 w 1115427"/>
                    <a:gd name="connsiteY13-798" fmla="*/ 69298 h 986740"/>
                    <a:gd name="connsiteX14-799" fmla="*/ 39162 w 1115427"/>
                    <a:gd name="connsiteY14-800" fmla="*/ 219667 h 986740"/>
                    <a:gd name="connsiteX15-801" fmla="*/ 110791 w 1115427"/>
                    <a:gd name="connsiteY15-802" fmla="*/ 401530 h 986740"/>
                    <a:gd name="connsiteX16-803" fmla="*/ 158035 w 1115427"/>
                    <a:gd name="connsiteY16-804" fmla="*/ 672802 h 986740"/>
                    <a:gd name="connsiteX17-805" fmla="*/ 241347 w 1115427"/>
                    <a:gd name="connsiteY17-806" fmla="*/ 970490 h 986740"/>
                    <a:gd name="connsiteX0-807" fmla="*/ 241347 w 1115427"/>
                    <a:gd name="connsiteY0-808" fmla="*/ 972622 h 988872"/>
                    <a:gd name="connsiteX1-809" fmla="*/ 798115 w 1115427"/>
                    <a:gd name="connsiteY1-810" fmla="*/ 876102 h 988872"/>
                    <a:gd name="connsiteX2-811" fmla="*/ 1100375 w 1115427"/>
                    <a:gd name="connsiteY2-812" fmla="*/ 264470 h 988872"/>
                    <a:gd name="connsiteX3-813" fmla="*/ 1050716 w 1115427"/>
                    <a:gd name="connsiteY3-814" fmla="*/ 164014 h 988872"/>
                    <a:gd name="connsiteX4-815" fmla="*/ 852596 w 1115427"/>
                    <a:gd name="connsiteY4-816" fmla="*/ 209735 h 988872"/>
                    <a:gd name="connsiteX5-817" fmla="*/ 775763 w 1115427"/>
                    <a:gd name="connsiteY5-818" fmla="*/ 238054 h 988872"/>
                    <a:gd name="connsiteX6-819" fmla="*/ 641141 w 1115427"/>
                    <a:gd name="connsiteY6-820" fmla="*/ 262440 h 988872"/>
                    <a:gd name="connsiteX7-821" fmla="*/ 645588 w 1115427"/>
                    <a:gd name="connsiteY7-822" fmla="*/ 254818 h 988872"/>
                    <a:gd name="connsiteX8-823" fmla="*/ 375459 w 1115427"/>
                    <a:gd name="connsiteY8-824" fmla="*/ 137470 h 988872"/>
                    <a:gd name="connsiteX9-825" fmla="*/ 244901 w 1115427"/>
                    <a:gd name="connsiteY9-826" fmla="*/ 66860 h 988872"/>
                    <a:gd name="connsiteX10-827" fmla="*/ 145841 w 1115427"/>
                    <a:gd name="connsiteY10-828" fmla="*/ 23045 h 988872"/>
                    <a:gd name="connsiteX11-829" fmla="*/ 85391 w 1115427"/>
                    <a:gd name="connsiteY11-830" fmla="*/ 3866 h 988872"/>
                    <a:gd name="connsiteX12-831" fmla="*/ 46781 w 1115427"/>
                    <a:gd name="connsiteY12-832" fmla="*/ 5900 h 988872"/>
                    <a:gd name="connsiteX13-833" fmla="*/ 47 w 1115427"/>
                    <a:gd name="connsiteY13-834" fmla="*/ 71430 h 988872"/>
                    <a:gd name="connsiteX14-835" fmla="*/ 39162 w 1115427"/>
                    <a:gd name="connsiteY14-836" fmla="*/ 221799 h 988872"/>
                    <a:gd name="connsiteX15-837" fmla="*/ 110791 w 1115427"/>
                    <a:gd name="connsiteY15-838" fmla="*/ 403662 h 988872"/>
                    <a:gd name="connsiteX16-839" fmla="*/ 158035 w 1115427"/>
                    <a:gd name="connsiteY16-840" fmla="*/ 674934 h 988872"/>
                    <a:gd name="connsiteX17-841" fmla="*/ 241347 w 1115427"/>
                    <a:gd name="connsiteY17-842" fmla="*/ 972622 h 988872"/>
                    <a:gd name="connsiteX0-843" fmla="*/ 241347 w 1115427"/>
                    <a:gd name="connsiteY0-844" fmla="*/ 972622 h 988872"/>
                    <a:gd name="connsiteX1-845" fmla="*/ 798115 w 1115427"/>
                    <a:gd name="connsiteY1-846" fmla="*/ 876102 h 988872"/>
                    <a:gd name="connsiteX2-847" fmla="*/ 1100375 w 1115427"/>
                    <a:gd name="connsiteY2-848" fmla="*/ 264470 h 988872"/>
                    <a:gd name="connsiteX3-849" fmla="*/ 1050716 w 1115427"/>
                    <a:gd name="connsiteY3-850" fmla="*/ 164014 h 988872"/>
                    <a:gd name="connsiteX4-851" fmla="*/ 852596 w 1115427"/>
                    <a:gd name="connsiteY4-852" fmla="*/ 209735 h 988872"/>
                    <a:gd name="connsiteX5-853" fmla="*/ 775763 w 1115427"/>
                    <a:gd name="connsiteY5-854" fmla="*/ 238054 h 988872"/>
                    <a:gd name="connsiteX6-855" fmla="*/ 641141 w 1115427"/>
                    <a:gd name="connsiteY6-856" fmla="*/ 262440 h 988872"/>
                    <a:gd name="connsiteX7-857" fmla="*/ 645588 w 1115427"/>
                    <a:gd name="connsiteY7-858" fmla="*/ 254818 h 988872"/>
                    <a:gd name="connsiteX8-859" fmla="*/ 386889 w 1115427"/>
                    <a:gd name="connsiteY8-860" fmla="*/ 135565 h 988872"/>
                    <a:gd name="connsiteX9-861" fmla="*/ 244901 w 1115427"/>
                    <a:gd name="connsiteY9-862" fmla="*/ 66860 h 988872"/>
                    <a:gd name="connsiteX10-863" fmla="*/ 145841 w 1115427"/>
                    <a:gd name="connsiteY10-864" fmla="*/ 23045 h 988872"/>
                    <a:gd name="connsiteX11-865" fmla="*/ 85391 w 1115427"/>
                    <a:gd name="connsiteY11-866" fmla="*/ 3866 h 988872"/>
                    <a:gd name="connsiteX12-867" fmla="*/ 46781 w 1115427"/>
                    <a:gd name="connsiteY12-868" fmla="*/ 5900 h 988872"/>
                    <a:gd name="connsiteX13-869" fmla="*/ 47 w 1115427"/>
                    <a:gd name="connsiteY13-870" fmla="*/ 71430 h 988872"/>
                    <a:gd name="connsiteX14-871" fmla="*/ 39162 w 1115427"/>
                    <a:gd name="connsiteY14-872" fmla="*/ 221799 h 988872"/>
                    <a:gd name="connsiteX15-873" fmla="*/ 110791 w 1115427"/>
                    <a:gd name="connsiteY15-874" fmla="*/ 403662 h 988872"/>
                    <a:gd name="connsiteX16-875" fmla="*/ 158035 w 1115427"/>
                    <a:gd name="connsiteY16-876" fmla="*/ 674934 h 988872"/>
                    <a:gd name="connsiteX17-877" fmla="*/ 241347 w 1115427"/>
                    <a:gd name="connsiteY17-878" fmla="*/ 972622 h 988872"/>
                    <a:gd name="connsiteX0-879" fmla="*/ 241314 w 1115394"/>
                    <a:gd name="connsiteY0-880" fmla="*/ 976778 h 993028"/>
                    <a:gd name="connsiteX1-881" fmla="*/ 798082 w 1115394"/>
                    <a:gd name="connsiteY1-882" fmla="*/ 880258 h 993028"/>
                    <a:gd name="connsiteX2-883" fmla="*/ 1100342 w 1115394"/>
                    <a:gd name="connsiteY2-884" fmla="*/ 268626 h 993028"/>
                    <a:gd name="connsiteX3-885" fmla="*/ 1050683 w 1115394"/>
                    <a:gd name="connsiteY3-886" fmla="*/ 168170 h 993028"/>
                    <a:gd name="connsiteX4-887" fmla="*/ 852563 w 1115394"/>
                    <a:gd name="connsiteY4-888" fmla="*/ 213891 h 993028"/>
                    <a:gd name="connsiteX5-889" fmla="*/ 775730 w 1115394"/>
                    <a:gd name="connsiteY5-890" fmla="*/ 242210 h 993028"/>
                    <a:gd name="connsiteX6-891" fmla="*/ 641108 w 1115394"/>
                    <a:gd name="connsiteY6-892" fmla="*/ 266596 h 993028"/>
                    <a:gd name="connsiteX7-893" fmla="*/ 645555 w 1115394"/>
                    <a:gd name="connsiteY7-894" fmla="*/ 258974 h 993028"/>
                    <a:gd name="connsiteX8-895" fmla="*/ 386856 w 1115394"/>
                    <a:gd name="connsiteY8-896" fmla="*/ 139721 h 993028"/>
                    <a:gd name="connsiteX9-897" fmla="*/ 244868 w 1115394"/>
                    <a:gd name="connsiteY9-898" fmla="*/ 71016 h 993028"/>
                    <a:gd name="connsiteX10-899" fmla="*/ 145808 w 1115394"/>
                    <a:gd name="connsiteY10-900" fmla="*/ 27201 h 993028"/>
                    <a:gd name="connsiteX11-901" fmla="*/ 85358 w 1115394"/>
                    <a:gd name="connsiteY11-902" fmla="*/ 8022 h 993028"/>
                    <a:gd name="connsiteX12-903" fmla="*/ 35318 w 1115394"/>
                    <a:gd name="connsiteY12-904" fmla="*/ 4341 h 993028"/>
                    <a:gd name="connsiteX13-905" fmla="*/ 14 w 1115394"/>
                    <a:gd name="connsiteY13-906" fmla="*/ 75586 h 993028"/>
                    <a:gd name="connsiteX14-907" fmla="*/ 39129 w 1115394"/>
                    <a:gd name="connsiteY14-908" fmla="*/ 225955 h 993028"/>
                    <a:gd name="connsiteX15-909" fmla="*/ 110758 w 1115394"/>
                    <a:gd name="connsiteY15-910" fmla="*/ 407818 h 993028"/>
                    <a:gd name="connsiteX16-911" fmla="*/ 158002 w 1115394"/>
                    <a:gd name="connsiteY16-912" fmla="*/ 679090 h 993028"/>
                    <a:gd name="connsiteX17-913" fmla="*/ 241314 w 1115394"/>
                    <a:gd name="connsiteY17-914" fmla="*/ 976778 h 993028"/>
                    <a:gd name="connsiteX0-915" fmla="*/ 241314 w 1115394"/>
                    <a:gd name="connsiteY0-916" fmla="*/ 976778 h 992046"/>
                    <a:gd name="connsiteX1-917" fmla="*/ 798082 w 1115394"/>
                    <a:gd name="connsiteY1-918" fmla="*/ 880258 h 992046"/>
                    <a:gd name="connsiteX2-919" fmla="*/ 1100342 w 1115394"/>
                    <a:gd name="connsiteY2-920" fmla="*/ 268626 h 992046"/>
                    <a:gd name="connsiteX3-921" fmla="*/ 1050683 w 1115394"/>
                    <a:gd name="connsiteY3-922" fmla="*/ 168170 h 992046"/>
                    <a:gd name="connsiteX4-923" fmla="*/ 852563 w 1115394"/>
                    <a:gd name="connsiteY4-924" fmla="*/ 213891 h 992046"/>
                    <a:gd name="connsiteX5-925" fmla="*/ 775730 w 1115394"/>
                    <a:gd name="connsiteY5-926" fmla="*/ 242210 h 992046"/>
                    <a:gd name="connsiteX6-927" fmla="*/ 641108 w 1115394"/>
                    <a:gd name="connsiteY6-928" fmla="*/ 266596 h 992046"/>
                    <a:gd name="connsiteX7-929" fmla="*/ 645555 w 1115394"/>
                    <a:gd name="connsiteY7-930" fmla="*/ 258974 h 992046"/>
                    <a:gd name="connsiteX8-931" fmla="*/ 386856 w 1115394"/>
                    <a:gd name="connsiteY8-932" fmla="*/ 139721 h 992046"/>
                    <a:gd name="connsiteX9-933" fmla="*/ 244868 w 1115394"/>
                    <a:gd name="connsiteY9-934" fmla="*/ 71016 h 992046"/>
                    <a:gd name="connsiteX10-935" fmla="*/ 145808 w 1115394"/>
                    <a:gd name="connsiteY10-936" fmla="*/ 27201 h 992046"/>
                    <a:gd name="connsiteX11-937" fmla="*/ 85358 w 1115394"/>
                    <a:gd name="connsiteY11-938" fmla="*/ 8022 h 992046"/>
                    <a:gd name="connsiteX12-939" fmla="*/ 35318 w 1115394"/>
                    <a:gd name="connsiteY12-940" fmla="*/ 4341 h 992046"/>
                    <a:gd name="connsiteX13-941" fmla="*/ 14 w 1115394"/>
                    <a:gd name="connsiteY13-942" fmla="*/ 75586 h 992046"/>
                    <a:gd name="connsiteX14-943" fmla="*/ 39129 w 1115394"/>
                    <a:gd name="connsiteY14-944" fmla="*/ 225955 h 992046"/>
                    <a:gd name="connsiteX15-945" fmla="*/ 110758 w 1115394"/>
                    <a:gd name="connsiteY15-946" fmla="*/ 407818 h 992046"/>
                    <a:gd name="connsiteX16-947" fmla="*/ 182767 w 1115394"/>
                    <a:gd name="connsiteY16-948" fmla="*/ 692425 h 992046"/>
                    <a:gd name="connsiteX17-949" fmla="*/ 241314 w 1115394"/>
                    <a:gd name="connsiteY17-950" fmla="*/ 976778 h 992046"/>
                    <a:gd name="connsiteX0-951" fmla="*/ 241314 w 1115394"/>
                    <a:gd name="connsiteY0-952" fmla="*/ 976778 h 991906"/>
                    <a:gd name="connsiteX1-953" fmla="*/ 798082 w 1115394"/>
                    <a:gd name="connsiteY1-954" fmla="*/ 880258 h 991906"/>
                    <a:gd name="connsiteX2-955" fmla="*/ 1100342 w 1115394"/>
                    <a:gd name="connsiteY2-956" fmla="*/ 268626 h 991906"/>
                    <a:gd name="connsiteX3-957" fmla="*/ 1050683 w 1115394"/>
                    <a:gd name="connsiteY3-958" fmla="*/ 168170 h 991906"/>
                    <a:gd name="connsiteX4-959" fmla="*/ 852563 w 1115394"/>
                    <a:gd name="connsiteY4-960" fmla="*/ 213891 h 991906"/>
                    <a:gd name="connsiteX5-961" fmla="*/ 775730 w 1115394"/>
                    <a:gd name="connsiteY5-962" fmla="*/ 242210 h 991906"/>
                    <a:gd name="connsiteX6-963" fmla="*/ 641108 w 1115394"/>
                    <a:gd name="connsiteY6-964" fmla="*/ 266596 h 991906"/>
                    <a:gd name="connsiteX7-965" fmla="*/ 645555 w 1115394"/>
                    <a:gd name="connsiteY7-966" fmla="*/ 258974 h 991906"/>
                    <a:gd name="connsiteX8-967" fmla="*/ 386856 w 1115394"/>
                    <a:gd name="connsiteY8-968" fmla="*/ 139721 h 991906"/>
                    <a:gd name="connsiteX9-969" fmla="*/ 244868 w 1115394"/>
                    <a:gd name="connsiteY9-970" fmla="*/ 71016 h 991906"/>
                    <a:gd name="connsiteX10-971" fmla="*/ 145808 w 1115394"/>
                    <a:gd name="connsiteY10-972" fmla="*/ 27201 h 991906"/>
                    <a:gd name="connsiteX11-973" fmla="*/ 85358 w 1115394"/>
                    <a:gd name="connsiteY11-974" fmla="*/ 8022 h 991906"/>
                    <a:gd name="connsiteX12-975" fmla="*/ 35318 w 1115394"/>
                    <a:gd name="connsiteY12-976" fmla="*/ 4341 h 991906"/>
                    <a:gd name="connsiteX13-977" fmla="*/ 14 w 1115394"/>
                    <a:gd name="connsiteY13-978" fmla="*/ 75586 h 991906"/>
                    <a:gd name="connsiteX14-979" fmla="*/ 39129 w 1115394"/>
                    <a:gd name="connsiteY14-980" fmla="*/ 225955 h 991906"/>
                    <a:gd name="connsiteX15-981" fmla="*/ 110758 w 1115394"/>
                    <a:gd name="connsiteY15-982" fmla="*/ 407818 h 991906"/>
                    <a:gd name="connsiteX16-983" fmla="*/ 173242 w 1115394"/>
                    <a:gd name="connsiteY16-984" fmla="*/ 694330 h 991906"/>
                    <a:gd name="connsiteX17-985" fmla="*/ 241314 w 1115394"/>
                    <a:gd name="connsiteY17-986" fmla="*/ 976778 h 991906"/>
                    <a:gd name="connsiteX0-987" fmla="*/ 241304 w 1115384"/>
                    <a:gd name="connsiteY0-988" fmla="*/ 976778 h 991906"/>
                    <a:gd name="connsiteX1-989" fmla="*/ 798072 w 1115384"/>
                    <a:gd name="connsiteY1-990" fmla="*/ 880258 h 991906"/>
                    <a:gd name="connsiteX2-991" fmla="*/ 1100332 w 1115384"/>
                    <a:gd name="connsiteY2-992" fmla="*/ 268626 h 991906"/>
                    <a:gd name="connsiteX3-993" fmla="*/ 1050673 w 1115384"/>
                    <a:gd name="connsiteY3-994" fmla="*/ 168170 h 991906"/>
                    <a:gd name="connsiteX4-995" fmla="*/ 852553 w 1115384"/>
                    <a:gd name="connsiteY4-996" fmla="*/ 213891 h 991906"/>
                    <a:gd name="connsiteX5-997" fmla="*/ 775720 w 1115384"/>
                    <a:gd name="connsiteY5-998" fmla="*/ 242210 h 991906"/>
                    <a:gd name="connsiteX6-999" fmla="*/ 641098 w 1115384"/>
                    <a:gd name="connsiteY6-1000" fmla="*/ 266596 h 991906"/>
                    <a:gd name="connsiteX7-1001" fmla="*/ 645545 w 1115384"/>
                    <a:gd name="connsiteY7-1002" fmla="*/ 258974 h 991906"/>
                    <a:gd name="connsiteX8-1003" fmla="*/ 386846 w 1115384"/>
                    <a:gd name="connsiteY8-1004" fmla="*/ 139721 h 991906"/>
                    <a:gd name="connsiteX9-1005" fmla="*/ 244858 w 1115384"/>
                    <a:gd name="connsiteY9-1006" fmla="*/ 71016 h 991906"/>
                    <a:gd name="connsiteX10-1007" fmla="*/ 145798 w 1115384"/>
                    <a:gd name="connsiteY10-1008" fmla="*/ 27201 h 991906"/>
                    <a:gd name="connsiteX11-1009" fmla="*/ 85348 w 1115384"/>
                    <a:gd name="connsiteY11-1010" fmla="*/ 8022 h 991906"/>
                    <a:gd name="connsiteX12-1011" fmla="*/ 35308 w 1115384"/>
                    <a:gd name="connsiteY12-1012" fmla="*/ 4341 h 991906"/>
                    <a:gd name="connsiteX13-1013" fmla="*/ 4 w 1115384"/>
                    <a:gd name="connsiteY13-1014" fmla="*/ 75586 h 991906"/>
                    <a:gd name="connsiteX14-1015" fmla="*/ 37214 w 1115384"/>
                    <a:gd name="connsiteY14-1016" fmla="*/ 222145 h 991906"/>
                    <a:gd name="connsiteX15-1017" fmla="*/ 110748 w 1115384"/>
                    <a:gd name="connsiteY15-1018" fmla="*/ 407818 h 991906"/>
                    <a:gd name="connsiteX16-1019" fmla="*/ 173232 w 1115384"/>
                    <a:gd name="connsiteY16-1020" fmla="*/ 694330 h 991906"/>
                    <a:gd name="connsiteX17-1021" fmla="*/ 241304 w 1115384"/>
                    <a:gd name="connsiteY17-1022" fmla="*/ 976778 h 991906"/>
                    <a:gd name="connsiteX0-1023" fmla="*/ 241304 w 1115384"/>
                    <a:gd name="connsiteY0-1024" fmla="*/ 976778 h 991906"/>
                    <a:gd name="connsiteX1-1025" fmla="*/ 798072 w 1115384"/>
                    <a:gd name="connsiteY1-1026" fmla="*/ 880258 h 991906"/>
                    <a:gd name="connsiteX2-1027" fmla="*/ 1100332 w 1115384"/>
                    <a:gd name="connsiteY2-1028" fmla="*/ 268626 h 991906"/>
                    <a:gd name="connsiteX3-1029" fmla="*/ 1050673 w 1115384"/>
                    <a:gd name="connsiteY3-1030" fmla="*/ 168170 h 991906"/>
                    <a:gd name="connsiteX4-1031" fmla="*/ 852553 w 1115384"/>
                    <a:gd name="connsiteY4-1032" fmla="*/ 213891 h 991906"/>
                    <a:gd name="connsiteX5-1033" fmla="*/ 775720 w 1115384"/>
                    <a:gd name="connsiteY5-1034" fmla="*/ 242210 h 991906"/>
                    <a:gd name="connsiteX6-1035" fmla="*/ 641098 w 1115384"/>
                    <a:gd name="connsiteY6-1036" fmla="*/ 266596 h 991906"/>
                    <a:gd name="connsiteX7-1037" fmla="*/ 645545 w 1115384"/>
                    <a:gd name="connsiteY7-1038" fmla="*/ 258974 h 991906"/>
                    <a:gd name="connsiteX8-1039" fmla="*/ 386846 w 1115384"/>
                    <a:gd name="connsiteY8-1040" fmla="*/ 139721 h 991906"/>
                    <a:gd name="connsiteX9-1041" fmla="*/ 244858 w 1115384"/>
                    <a:gd name="connsiteY9-1042" fmla="*/ 71016 h 991906"/>
                    <a:gd name="connsiteX10-1043" fmla="*/ 145798 w 1115384"/>
                    <a:gd name="connsiteY10-1044" fmla="*/ 27201 h 991906"/>
                    <a:gd name="connsiteX11-1045" fmla="*/ 85348 w 1115384"/>
                    <a:gd name="connsiteY11-1046" fmla="*/ 8022 h 991906"/>
                    <a:gd name="connsiteX12-1047" fmla="*/ 35308 w 1115384"/>
                    <a:gd name="connsiteY12-1048" fmla="*/ 4341 h 991906"/>
                    <a:gd name="connsiteX13-1049" fmla="*/ 4 w 1115384"/>
                    <a:gd name="connsiteY13-1050" fmla="*/ 75586 h 991906"/>
                    <a:gd name="connsiteX14-1051" fmla="*/ 37214 w 1115384"/>
                    <a:gd name="connsiteY14-1052" fmla="*/ 222145 h 991906"/>
                    <a:gd name="connsiteX15-1053" fmla="*/ 108843 w 1115384"/>
                    <a:gd name="connsiteY15-1054" fmla="*/ 426868 h 991906"/>
                    <a:gd name="connsiteX16-1055" fmla="*/ 173232 w 1115384"/>
                    <a:gd name="connsiteY16-1056" fmla="*/ 694330 h 991906"/>
                    <a:gd name="connsiteX17-1057" fmla="*/ 241304 w 1115384"/>
                    <a:gd name="connsiteY17-1058" fmla="*/ 976778 h 991906"/>
                    <a:gd name="connsiteX0-1059" fmla="*/ 241304 w 1115384"/>
                    <a:gd name="connsiteY0-1060" fmla="*/ 976778 h 991906"/>
                    <a:gd name="connsiteX1-1061" fmla="*/ 798072 w 1115384"/>
                    <a:gd name="connsiteY1-1062" fmla="*/ 880258 h 991906"/>
                    <a:gd name="connsiteX2-1063" fmla="*/ 1100332 w 1115384"/>
                    <a:gd name="connsiteY2-1064" fmla="*/ 268626 h 991906"/>
                    <a:gd name="connsiteX3-1065" fmla="*/ 1050673 w 1115384"/>
                    <a:gd name="connsiteY3-1066" fmla="*/ 168170 h 991906"/>
                    <a:gd name="connsiteX4-1067" fmla="*/ 852553 w 1115384"/>
                    <a:gd name="connsiteY4-1068" fmla="*/ 213891 h 991906"/>
                    <a:gd name="connsiteX5-1069" fmla="*/ 775720 w 1115384"/>
                    <a:gd name="connsiteY5-1070" fmla="*/ 242210 h 991906"/>
                    <a:gd name="connsiteX6-1071" fmla="*/ 641098 w 1115384"/>
                    <a:gd name="connsiteY6-1072" fmla="*/ 266596 h 991906"/>
                    <a:gd name="connsiteX7-1073" fmla="*/ 645545 w 1115384"/>
                    <a:gd name="connsiteY7-1074" fmla="*/ 258974 h 991906"/>
                    <a:gd name="connsiteX8-1075" fmla="*/ 386846 w 1115384"/>
                    <a:gd name="connsiteY8-1076" fmla="*/ 139721 h 991906"/>
                    <a:gd name="connsiteX9-1077" fmla="*/ 244858 w 1115384"/>
                    <a:gd name="connsiteY9-1078" fmla="*/ 71016 h 991906"/>
                    <a:gd name="connsiteX10-1079" fmla="*/ 145798 w 1115384"/>
                    <a:gd name="connsiteY10-1080" fmla="*/ 27201 h 991906"/>
                    <a:gd name="connsiteX11-1081" fmla="*/ 85348 w 1115384"/>
                    <a:gd name="connsiteY11-1082" fmla="*/ 8022 h 991906"/>
                    <a:gd name="connsiteX12-1083" fmla="*/ 35308 w 1115384"/>
                    <a:gd name="connsiteY12-1084" fmla="*/ 4341 h 991906"/>
                    <a:gd name="connsiteX13-1085" fmla="*/ 4 w 1115384"/>
                    <a:gd name="connsiteY13-1086" fmla="*/ 75586 h 991906"/>
                    <a:gd name="connsiteX14-1087" fmla="*/ 37214 w 1115384"/>
                    <a:gd name="connsiteY14-1088" fmla="*/ 222145 h 991906"/>
                    <a:gd name="connsiteX15-1089" fmla="*/ 108843 w 1115384"/>
                    <a:gd name="connsiteY15-1090" fmla="*/ 426868 h 991906"/>
                    <a:gd name="connsiteX16-1091" fmla="*/ 162942 w 1115384"/>
                    <a:gd name="connsiteY16-1092" fmla="*/ 693950 h 991906"/>
                    <a:gd name="connsiteX17-1093" fmla="*/ 173232 w 1115384"/>
                    <a:gd name="connsiteY17-1094" fmla="*/ 694330 h 991906"/>
                    <a:gd name="connsiteX18" fmla="*/ 241304 w 1115384"/>
                    <a:gd name="connsiteY18" fmla="*/ 976778 h 991906"/>
                    <a:gd name="connsiteX0-1095" fmla="*/ 241351 w 1115431"/>
                    <a:gd name="connsiteY0-1096" fmla="*/ 976778 h 991906"/>
                    <a:gd name="connsiteX1-1097" fmla="*/ 798119 w 1115431"/>
                    <a:gd name="connsiteY1-1098" fmla="*/ 880258 h 991906"/>
                    <a:gd name="connsiteX2-1099" fmla="*/ 1100379 w 1115431"/>
                    <a:gd name="connsiteY2-1100" fmla="*/ 268626 h 991906"/>
                    <a:gd name="connsiteX3-1101" fmla="*/ 1050720 w 1115431"/>
                    <a:gd name="connsiteY3-1102" fmla="*/ 168170 h 991906"/>
                    <a:gd name="connsiteX4-1103" fmla="*/ 852600 w 1115431"/>
                    <a:gd name="connsiteY4-1104" fmla="*/ 213891 h 991906"/>
                    <a:gd name="connsiteX5-1105" fmla="*/ 775767 w 1115431"/>
                    <a:gd name="connsiteY5-1106" fmla="*/ 242210 h 991906"/>
                    <a:gd name="connsiteX6-1107" fmla="*/ 641145 w 1115431"/>
                    <a:gd name="connsiteY6-1108" fmla="*/ 266596 h 991906"/>
                    <a:gd name="connsiteX7-1109" fmla="*/ 645592 w 1115431"/>
                    <a:gd name="connsiteY7-1110" fmla="*/ 258974 h 991906"/>
                    <a:gd name="connsiteX8-1111" fmla="*/ 386893 w 1115431"/>
                    <a:gd name="connsiteY8-1112" fmla="*/ 139721 h 991906"/>
                    <a:gd name="connsiteX9-1113" fmla="*/ 244905 w 1115431"/>
                    <a:gd name="connsiteY9-1114" fmla="*/ 71016 h 991906"/>
                    <a:gd name="connsiteX10-1115" fmla="*/ 145845 w 1115431"/>
                    <a:gd name="connsiteY10-1116" fmla="*/ 27201 h 991906"/>
                    <a:gd name="connsiteX11-1117" fmla="*/ 85395 w 1115431"/>
                    <a:gd name="connsiteY11-1118" fmla="*/ 8022 h 991906"/>
                    <a:gd name="connsiteX12-1119" fmla="*/ 35355 w 1115431"/>
                    <a:gd name="connsiteY12-1120" fmla="*/ 4341 h 991906"/>
                    <a:gd name="connsiteX13-1121" fmla="*/ 51 w 1115431"/>
                    <a:gd name="connsiteY13-1122" fmla="*/ 75586 h 991906"/>
                    <a:gd name="connsiteX14-1123" fmla="*/ 42976 w 1115431"/>
                    <a:gd name="connsiteY14-1124" fmla="*/ 235480 h 991906"/>
                    <a:gd name="connsiteX15-1125" fmla="*/ 108890 w 1115431"/>
                    <a:gd name="connsiteY15-1126" fmla="*/ 426868 h 991906"/>
                    <a:gd name="connsiteX16-1127" fmla="*/ 162989 w 1115431"/>
                    <a:gd name="connsiteY16-1128" fmla="*/ 693950 h 991906"/>
                    <a:gd name="connsiteX17-1129" fmla="*/ 173279 w 1115431"/>
                    <a:gd name="connsiteY17-1130" fmla="*/ 694330 h 991906"/>
                    <a:gd name="connsiteX18-1131" fmla="*/ 241351 w 1115431"/>
                    <a:gd name="connsiteY18-1132" fmla="*/ 976778 h 991906"/>
                    <a:gd name="connsiteX0-1133" fmla="*/ 243252 w 1117332"/>
                    <a:gd name="connsiteY0-1134" fmla="*/ 976778 h 991906"/>
                    <a:gd name="connsiteX1-1135" fmla="*/ 800020 w 1117332"/>
                    <a:gd name="connsiteY1-1136" fmla="*/ 880258 h 991906"/>
                    <a:gd name="connsiteX2-1137" fmla="*/ 1102280 w 1117332"/>
                    <a:gd name="connsiteY2-1138" fmla="*/ 268626 h 991906"/>
                    <a:gd name="connsiteX3-1139" fmla="*/ 1052621 w 1117332"/>
                    <a:gd name="connsiteY3-1140" fmla="*/ 168170 h 991906"/>
                    <a:gd name="connsiteX4-1141" fmla="*/ 854501 w 1117332"/>
                    <a:gd name="connsiteY4-1142" fmla="*/ 213891 h 991906"/>
                    <a:gd name="connsiteX5-1143" fmla="*/ 777668 w 1117332"/>
                    <a:gd name="connsiteY5-1144" fmla="*/ 242210 h 991906"/>
                    <a:gd name="connsiteX6-1145" fmla="*/ 643046 w 1117332"/>
                    <a:gd name="connsiteY6-1146" fmla="*/ 266596 h 991906"/>
                    <a:gd name="connsiteX7-1147" fmla="*/ 647493 w 1117332"/>
                    <a:gd name="connsiteY7-1148" fmla="*/ 258974 h 991906"/>
                    <a:gd name="connsiteX8-1149" fmla="*/ 388794 w 1117332"/>
                    <a:gd name="connsiteY8-1150" fmla="*/ 139721 h 991906"/>
                    <a:gd name="connsiteX9-1151" fmla="*/ 246806 w 1117332"/>
                    <a:gd name="connsiteY9-1152" fmla="*/ 71016 h 991906"/>
                    <a:gd name="connsiteX10-1153" fmla="*/ 147746 w 1117332"/>
                    <a:gd name="connsiteY10-1154" fmla="*/ 27201 h 991906"/>
                    <a:gd name="connsiteX11-1155" fmla="*/ 87296 w 1117332"/>
                    <a:gd name="connsiteY11-1156" fmla="*/ 8022 h 991906"/>
                    <a:gd name="connsiteX12-1157" fmla="*/ 37256 w 1117332"/>
                    <a:gd name="connsiteY12-1158" fmla="*/ 4341 h 991906"/>
                    <a:gd name="connsiteX13-1159" fmla="*/ 47 w 1117332"/>
                    <a:gd name="connsiteY13-1160" fmla="*/ 106066 h 991906"/>
                    <a:gd name="connsiteX14-1161" fmla="*/ 44877 w 1117332"/>
                    <a:gd name="connsiteY14-1162" fmla="*/ 235480 h 991906"/>
                    <a:gd name="connsiteX15-1163" fmla="*/ 110791 w 1117332"/>
                    <a:gd name="connsiteY15-1164" fmla="*/ 426868 h 991906"/>
                    <a:gd name="connsiteX16-1165" fmla="*/ 164890 w 1117332"/>
                    <a:gd name="connsiteY16-1166" fmla="*/ 693950 h 991906"/>
                    <a:gd name="connsiteX17-1167" fmla="*/ 175180 w 1117332"/>
                    <a:gd name="connsiteY17-1168" fmla="*/ 694330 h 991906"/>
                    <a:gd name="connsiteX18-1169" fmla="*/ 243252 w 1117332"/>
                    <a:gd name="connsiteY18-1170" fmla="*/ 976778 h 991906"/>
                    <a:gd name="connsiteX0-1171" fmla="*/ 243205 w 1117285"/>
                    <a:gd name="connsiteY0-1172" fmla="*/ 976778 h 991906"/>
                    <a:gd name="connsiteX1-1173" fmla="*/ 799973 w 1117285"/>
                    <a:gd name="connsiteY1-1174" fmla="*/ 880258 h 991906"/>
                    <a:gd name="connsiteX2-1175" fmla="*/ 1102233 w 1117285"/>
                    <a:gd name="connsiteY2-1176" fmla="*/ 268626 h 991906"/>
                    <a:gd name="connsiteX3-1177" fmla="*/ 1052574 w 1117285"/>
                    <a:gd name="connsiteY3-1178" fmla="*/ 168170 h 991906"/>
                    <a:gd name="connsiteX4-1179" fmla="*/ 854454 w 1117285"/>
                    <a:gd name="connsiteY4-1180" fmla="*/ 213891 h 991906"/>
                    <a:gd name="connsiteX5-1181" fmla="*/ 777621 w 1117285"/>
                    <a:gd name="connsiteY5-1182" fmla="*/ 242210 h 991906"/>
                    <a:gd name="connsiteX6-1183" fmla="*/ 642999 w 1117285"/>
                    <a:gd name="connsiteY6-1184" fmla="*/ 266596 h 991906"/>
                    <a:gd name="connsiteX7-1185" fmla="*/ 647446 w 1117285"/>
                    <a:gd name="connsiteY7-1186" fmla="*/ 258974 h 991906"/>
                    <a:gd name="connsiteX8-1187" fmla="*/ 388747 w 1117285"/>
                    <a:gd name="connsiteY8-1188" fmla="*/ 139721 h 991906"/>
                    <a:gd name="connsiteX9-1189" fmla="*/ 246759 w 1117285"/>
                    <a:gd name="connsiteY9-1190" fmla="*/ 71016 h 991906"/>
                    <a:gd name="connsiteX10-1191" fmla="*/ 147699 w 1117285"/>
                    <a:gd name="connsiteY10-1192" fmla="*/ 27201 h 991906"/>
                    <a:gd name="connsiteX11-1193" fmla="*/ 87249 w 1117285"/>
                    <a:gd name="connsiteY11-1194" fmla="*/ 8022 h 991906"/>
                    <a:gd name="connsiteX12-1195" fmla="*/ 37209 w 1117285"/>
                    <a:gd name="connsiteY12-1196" fmla="*/ 4341 h 991906"/>
                    <a:gd name="connsiteX13-1197" fmla="*/ 0 w 1117285"/>
                    <a:gd name="connsiteY13-1198" fmla="*/ 106066 h 991906"/>
                    <a:gd name="connsiteX14-1199" fmla="*/ 37210 w 1117285"/>
                    <a:gd name="connsiteY14-1200" fmla="*/ 235480 h 991906"/>
                    <a:gd name="connsiteX15-1201" fmla="*/ 110744 w 1117285"/>
                    <a:gd name="connsiteY15-1202" fmla="*/ 426868 h 991906"/>
                    <a:gd name="connsiteX16-1203" fmla="*/ 164843 w 1117285"/>
                    <a:gd name="connsiteY16-1204" fmla="*/ 693950 h 991906"/>
                    <a:gd name="connsiteX17-1205" fmla="*/ 175133 w 1117285"/>
                    <a:gd name="connsiteY17-1206" fmla="*/ 694330 h 991906"/>
                    <a:gd name="connsiteX18-1207" fmla="*/ 243205 w 1117285"/>
                    <a:gd name="connsiteY18-1208" fmla="*/ 976778 h 991906"/>
                    <a:gd name="connsiteX0-1209" fmla="*/ 243205 w 1117285"/>
                    <a:gd name="connsiteY0-1210" fmla="*/ 976778 h 991906"/>
                    <a:gd name="connsiteX1-1211" fmla="*/ 799973 w 1117285"/>
                    <a:gd name="connsiteY1-1212" fmla="*/ 880258 h 991906"/>
                    <a:gd name="connsiteX2-1213" fmla="*/ 1102233 w 1117285"/>
                    <a:gd name="connsiteY2-1214" fmla="*/ 268626 h 991906"/>
                    <a:gd name="connsiteX3-1215" fmla="*/ 1052574 w 1117285"/>
                    <a:gd name="connsiteY3-1216" fmla="*/ 168170 h 991906"/>
                    <a:gd name="connsiteX4-1217" fmla="*/ 854454 w 1117285"/>
                    <a:gd name="connsiteY4-1218" fmla="*/ 213891 h 991906"/>
                    <a:gd name="connsiteX5-1219" fmla="*/ 777621 w 1117285"/>
                    <a:gd name="connsiteY5-1220" fmla="*/ 242210 h 991906"/>
                    <a:gd name="connsiteX6-1221" fmla="*/ 642999 w 1117285"/>
                    <a:gd name="connsiteY6-1222" fmla="*/ 266596 h 991906"/>
                    <a:gd name="connsiteX7-1223" fmla="*/ 647446 w 1117285"/>
                    <a:gd name="connsiteY7-1224" fmla="*/ 258974 h 991906"/>
                    <a:gd name="connsiteX8-1225" fmla="*/ 388747 w 1117285"/>
                    <a:gd name="connsiteY8-1226" fmla="*/ 139721 h 991906"/>
                    <a:gd name="connsiteX9-1227" fmla="*/ 252474 w 1117285"/>
                    <a:gd name="connsiteY9-1228" fmla="*/ 76731 h 991906"/>
                    <a:gd name="connsiteX10-1229" fmla="*/ 147699 w 1117285"/>
                    <a:gd name="connsiteY10-1230" fmla="*/ 27201 h 991906"/>
                    <a:gd name="connsiteX11-1231" fmla="*/ 87249 w 1117285"/>
                    <a:gd name="connsiteY11-1232" fmla="*/ 8022 h 991906"/>
                    <a:gd name="connsiteX12-1233" fmla="*/ 37209 w 1117285"/>
                    <a:gd name="connsiteY12-1234" fmla="*/ 4341 h 991906"/>
                    <a:gd name="connsiteX13-1235" fmla="*/ 0 w 1117285"/>
                    <a:gd name="connsiteY13-1236" fmla="*/ 106066 h 991906"/>
                    <a:gd name="connsiteX14-1237" fmla="*/ 37210 w 1117285"/>
                    <a:gd name="connsiteY14-1238" fmla="*/ 235480 h 991906"/>
                    <a:gd name="connsiteX15-1239" fmla="*/ 110744 w 1117285"/>
                    <a:gd name="connsiteY15-1240" fmla="*/ 426868 h 991906"/>
                    <a:gd name="connsiteX16-1241" fmla="*/ 164843 w 1117285"/>
                    <a:gd name="connsiteY16-1242" fmla="*/ 693950 h 991906"/>
                    <a:gd name="connsiteX17-1243" fmla="*/ 175133 w 1117285"/>
                    <a:gd name="connsiteY17-1244" fmla="*/ 694330 h 991906"/>
                    <a:gd name="connsiteX18-1245" fmla="*/ 243205 w 1117285"/>
                    <a:gd name="connsiteY18-1246" fmla="*/ 976778 h 991906"/>
                    <a:gd name="connsiteX0-1247" fmla="*/ 243205 w 1117285"/>
                    <a:gd name="connsiteY0-1248" fmla="*/ 977929 h 993057"/>
                    <a:gd name="connsiteX1-1249" fmla="*/ 799973 w 1117285"/>
                    <a:gd name="connsiteY1-1250" fmla="*/ 881409 h 993057"/>
                    <a:gd name="connsiteX2-1251" fmla="*/ 1102233 w 1117285"/>
                    <a:gd name="connsiteY2-1252" fmla="*/ 269777 h 993057"/>
                    <a:gd name="connsiteX3-1253" fmla="*/ 1052574 w 1117285"/>
                    <a:gd name="connsiteY3-1254" fmla="*/ 169321 h 993057"/>
                    <a:gd name="connsiteX4-1255" fmla="*/ 854454 w 1117285"/>
                    <a:gd name="connsiteY4-1256" fmla="*/ 215042 h 993057"/>
                    <a:gd name="connsiteX5-1257" fmla="*/ 777621 w 1117285"/>
                    <a:gd name="connsiteY5-1258" fmla="*/ 243361 h 993057"/>
                    <a:gd name="connsiteX6-1259" fmla="*/ 642999 w 1117285"/>
                    <a:gd name="connsiteY6-1260" fmla="*/ 267747 h 993057"/>
                    <a:gd name="connsiteX7-1261" fmla="*/ 647446 w 1117285"/>
                    <a:gd name="connsiteY7-1262" fmla="*/ 260125 h 993057"/>
                    <a:gd name="connsiteX8-1263" fmla="*/ 388747 w 1117285"/>
                    <a:gd name="connsiteY8-1264" fmla="*/ 140872 h 993057"/>
                    <a:gd name="connsiteX9-1265" fmla="*/ 252474 w 1117285"/>
                    <a:gd name="connsiteY9-1266" fmla="*/ 77882 h 993057"/>
                    <a:gd name="connsiteX10-1267" fmla="*/ 225804 w 1117285"/>
                    <a:gd name="connsiteY10-1268" fmla="*/ 56927 h 993057"/>
                    <a:gd name="connsiteX11-1269" fmla="*/ 87249 w 1117285"/>
                    <a:gd name="connsiteY11-1270" fmla="*/ 9173 h 993057"/>
                    <a:gd name="connsiteX12-1271" fmla="*/ 37209 w 1117285"/>
                    <a:gd name="connsiteY12-1272" fmla="*/ 5492 h 993057"/>
                    <a:gd name="connsiteX13-1273" fmla="*/ 0 w 1117285"/>
                    <a:gd name="connsiteY13-1274" fmla="*/ 107217 h 993057"/>
                    <a:gd name="connsiteX14-1275" fmla="*/ 37210 w 1117285"/>
                    <a:gd name="connsiteY14-1276" fmla="*/ 236631 h 993057"/>
                    <a:gd name="connsiteX15-1277" fmla="*/ 110744 w 1117285"/>
                    <a:gd name="connsiteY15-1278" fmla="*/ 428019 h 993057"/>
                    <a:gd name="connsiteX16-1279" fmla="*/ 164843 w 1117285"/>
                    <a:gd name="connsiteY16-1280" fmla="*/ 695101 h 993057"/>
                    <a:gd name="connsiteX17-1281" fmla="*/ 175133 w 1117285"/>
                    <a:gd name="connsiteY17-1282" fmla="*/ 695481 h 993057"/>
                    <a:gd name="connsiteX18-1283" fmla="*/ 243205 w 1117285"/>
                    <a:gd name="connsiteY18-1284" fmla="*/ 977929 h 993057"/>
                    <a:gd name="connsiteX0-1285" fmla="*/ 243205 w 1117285"/>
                    <a:gd name="connsiteY0-1286" fmla="*/ 977929 h 993057"/>
                    <a:gd name="connsiteX1-1287" fmla="*/ 799973 w 1117285"/>
                    <a:gd name="connsiteY1-1288" fmla="*/ 881409 h 993057"/>
                    <a:gd name="connsiteX2-1289" fmla="*/ 1102233 w 1117285"/>
                    <a:gd name="connsiteY2-1290" fmla="*/ 269777 h 993057"/>
                    <a:gd name="connsiteX3-1291" fmla="*/ 1052574 w 1117285"/>
                    <a:gd name="connsiteY3-1292" fmla="*/ 169321 h 993057"/>
                    <a:gd name="connsiteX4-1293" fmla="*/ 854454 w 1117285"/>
                    <a:gd name="connsiteY4-1294" fmla="*/ 215042 h 993057"/>
                    <a:gd name="connsiteX5-1295" fmla="*/ 777621 w 1117285"/>
                    <a:gd name="connsiteY5-1296" fmla="*/ 243361 h 993057"/>
                    <a:gd name="connsiteX6-1297" fmla="*/ 705864 w 1117285"/>
                    <a:gd name="connsiteY6-1298" fmla="*/ 262032 h 993057"/>
                    <a:gd name="connsiteX7-1299" fmla="*/ 647446 w 1117285"/>
                    <a:gd name="connsiteY7-1300" fmla="*/ 260125 h 993057"/>
                    <a:gd name="connsiteX8-1301" fmla="*/ 388747 w 1117285"/>
                    <a:gd name="connsiteY8-1302" fmla="*/ 140872 h 993057"/>
                    <a:gd name="connsiteX9-1303" fmla="*/ 252474 w 1117285"/>
                    <a:gd name="connsiteY9-1304" fmla="*/ 77882 h 993057"/>
                    <a:gd name="connsiteX10-1305" fmla="*/ 225804 w 1117285"/>
                    <a:gd name="connsiteY10-1306" fmla="*/ 56927 h 993057"/>
                    <a:gd name="connsiteX11-1307" fmla="*/ 87249 w 1117285"/>
                    <a:gd name="connsiteY11-1308" fmla="*/ 9173 h 993057"/>
                    <a:gd name="connsiteX12-1309" fmla="*/ 37209 w 1117285"/>
                    <a:gd name="connsiteY12-1310" fmla="*/ 5492 h 993057"/>
                    <a:gd name="connsiteX13-1311" fmla="*/ 0 w 1117285"/>
                    <a:gd name="connsiteY13-1312" fmla="*/ 107217 h 993057"/>
                    <a:gd name="connsiteX14-1313" fmla="*/ 37210 w 1117285"/>
                    <a:gd name="connsiteY14-1314" fmla="*/ 236631 h 993057"/>
                    <a:gd name="connsiteX15-1315" fmla="*/ 110744 w 1117285"/>
                    <a:gd name="connsiteY15-1316" fmla="*/ 428019 h 993057"/>
                    <a:gd name="connsiteX16-1317" fmla="*/ 164843 w 1117285"/>
                    <a:gd name="connsiteY16-1318" fmla="*/ 695101 h 993057"/>
                    <a:gd name="connsiteX17-1319" fmla="*/ 175133 w 1117285"/>
                    <a:gd name="connsiteY17-1320" fmla="*/ 695481 h 993057"/>
                    <a:gd name="connsiteX18-1321" fmla="*/ 243205 w 1117285"/>
                    <a:gd name="connsiteY18-1322" fmla="*/ 977929 h 993057"/>
                    <a:gd name="connsiteX0-1323" fmla="*/ 243205 w 1117285"/>
                    <a:gd name="connsiteY0-1324" fmla="*/ 977929 h 993057"/>
                    <a:gd name="connsiteX1-1325" fmla="*/ 799973 w 1117285"/>
                    <a:gd name="connsiteY1-1326" fmla="*/ 881409 h 993057"/>
                    <a:gd name="connsiteX2-1327" fmla="*/ 1102233 w 1117285"/>
                    <a:gd name="connsiteY2-1328" fmla="*/ 269777 h 993057"/>
                    <a:gd name="connsiteX3-1329" fmla="*/ 1052574 w 1117285"/>
                    <a:gd name="connsiteY3-1330" fmla="*/ 169321 h 993057"/>
                    <a:gd name="connsiteX4-1331" fmla="*/ 854454 w 1117285"/>
                    <a:gd name="connsiteY4-1332" fmla="*/ 215042 h 993057"/>
                    <a:gd name="connsiteX5-1333" fmla="*/ 777621 w 1117285"/>
                    <a:gd name="connsiteY5-1334" fmla="*/ 243361 h 993057"/>
                    <a:gd name="connsiteX6-1335" fmla="*/ 696339 w 1117285"/>
                    <a:gd name="connsiteY6-1336" fmla="*/ 250602 h 993057"/>
                    <a:gd name="connsiteX7-1337" fmla="*/ 647446 w 1117285"/>
                    <a:gd name="connsiteY7-1338" fmla="*/ 260125 h 993057"/>
                    <a:gd name="connsiteX8-1339" fmla="*/ 388747 w 1117285"/>
                    <a:gd name="connsiteY8-1340" fmla="*/ 140872 h 993057"/>
                    <a:gd name="connsiteX9-1341" fmla="*/ 252474 w 1117285"/>
                    <a:gd name="connsiteY9-1342" fmla="*/ 77882 h 993057"/>
                    <a:gd name="connsiteX10-1343" fmla="*/ 225804 w 1117285"/>
                    <a:gd name="connsiteY10-1344" fmla="*/ 56927 h 993057"/>
                    <a:gd name="connsiteX11-1345" fmla="*/ 87249 w 1117285"/>
                    <a:gd name="connsiteY11-1346" fmla="*/ 9173 h 993057"/>
                    <a:gd name="connsiteX12-1347" fmla="*/ 37209 w 1117285"/>
                    <a:gd name="connsiteY12-1348" fmla="*/ 5492 h 993057"/>
                    <a:gd name="connsiteX13-1349" fmla="*/ 0 w 1117285"/>
                    <a:gd name="connsiteY13-1350" fmla="*/ 107217 h 993057"/>
                    <a:gd name="connsiteX14-1351" fmla="*/ 37210 w 1117285"/>
                    <a:gd name="connsiteY14-1352" fmla="*/ 236631 h 993057"/>
                    <a:gd name="connsiteX15-1353" fmla="*/ 110744 w 1117285"/>
                    <a:gd name="connsiteY15-1354" fmla="*/ 428019 h 993057"/>
                    <a:gd name="connsiteX16-1355" fmla="*/ 164843 w 1117285"/>
                    <a:gd name="connsiteY16-1356" fmla="*/ 695101 h 993057"/>
                    <a:gd name="connsiteX17-1357" fmla="*/ 175133 w 1117285"/>
                    <a:gd name="connsiteY17-1358" fmla="*/ 695481 h 993057"/>
                    <a:gd name="connsiteX18-1359" fmla="*/ 243205 w 1117285"/>
                    <a:gd name="connsiteY18-1360" fmla="*/ 977929 h 993057"/>
                    <a:gd name="connsiteX0-1361" fmla="*/ 243205 w 1117285"/>
                    <a:gd name="connsiteY0-1362" fmla="*/ 977929 h 993057"/>
                    <a:gd name="connsiteX1-1363" fmla="*/ 799973 w 1117285"/>
                    <a:gd name="connsiteY1-1364" fmla="*/ 881409 h 993057"/>
                    <a:gd name="connsiteX2-1365" fmla="*/ 1102233 w 1117285"/>
                    <a:gd name="connsiteY2-1366" fmla="*/ 269777 h 993057"/>
                    <a:gd name="connsiteX3-1367" fmla="*/ 1052574 w 1117285"/>
                    <a:gd name="connsiteY3-1368" fmla="*/ 169321 h 993057"/>
                    <a:gd name="connsiteX4-1369" fmla="*/ 854454 w 1117285"/>
                    <a:gd name="connsiteY4-1370" fmla="*/ 215042 h 993057"/>
                    <a:gd name="connsiteX5-1371" fmla="*/ 777621 w 1117285"/>
                    <a:gd name="connsiteY5-1372" fmla="*/ 243361 h 993057"/>
                    <a:gd name="connsiteX6-1373" fmla="*/ 696339 w 1117285"/>
                    <a:gd name="connsiteY6-1374" fmla="*/ 250602 h 993057"/>
                    <a:gd name="connsiteX7-1375" fmla="*/ 569341 w 1117285"/>
                    <a:gd name="connsiteY7-1376" fmla="*/ 223930 h 993057"/>
                    <a:gd name="connsiteX8-1377" fmla="*/ 388747 w 1117285"/>
                    <a:gd name="connsiteY8-1378" fmla="*/ 140872 h 993057"/>
                    <a:gd name="connsiteX9-1379" fmla="*/ 252474 w 1117285"/>
                    <a:gd name="connsiteY9-1380" fmla="*/ 77882 h 993057"/>
                    <a:gd name="connsiteX10-1381" fmla="*/ 225804 w 1117285"/>
                    <a:gd name="connsiteY10-1382" fmla="*/ 56927 h 993057"/>
                    <a:gd name="connsiteX11-1383" fmla="*/ 87249 w 1117285"/>
                    <a:gd name="connsiteY11-1384" fmla="*/ 9173 h 993057"/>
                    <a:gd name="connsiteX12-1385" fmla="*/ 37209 w 1117285"/>
                    <a:gd name="connsiteY12-1386" fmla="*/ 5492 h 993057"/>
                    <a:gd name="connsiteX13-1387" fmla="*/ 0 w 1117285"/>
                    <a:gd name="connsiteY13-1388" fmla="*/ 107217 h 993057"/>
                    <a:gd name="connsiteX14-1389" fmla="*/ 37210 w 1117285"/>
                    <a:gd name="connsiteY14-1390" fmla="*/ 236631 h 993057"/>
                    <a:gd name="connsiteX15-1391" fmla="*/ 110744 w 1117285"/>
                    <a:gd name="connsiteY15-1392" fmla="*/ 428019 h 993057"/>
                    <a:gd name="connsiteX16-1393" fmla="*/ 164843 w 1117285"/>
                    <a:gd name="connsiteY16-1394" fmla="*/ 695101 h 993057"/>
                    <a:gd name="connsiteX17-1395" fmla="*/ 175133 w 1117285"/>
                    <a:gd name="connsiteY17-1396" fmla="*/ 695481 h 993057"/>
                    <a:gd name="connsiteX18-1397" fmla="*/ 243205 w 1117285"/>
                    <a:gd name="connsiteY18-1398" fmla="*/ 977929 h 993057"/>
                    <a:gd name="connsiteX0-1399" fmla="*/ 243205 w 1117285"/>
                    <a:gd name="connsiteY0-1400" fmla="*/ 977929 h 993057"/>
                    <a:gd name="connsiteX1-1401" fmla="*/ 799973 w 1117285"/>
                    <a:gd name="connsiteY1-1402" fmla="*/ 881409 h 993057"/>
                    <a:gd name="connsiteX2-1403" fmla="*/ 1102233 w 1117285"/>
                    <a:gd name="connsiteY2-1404" fmla="*/ 269777 h 993057"/>
                    <a:gd name="connsiteX3-1405" fmla="*/ 1052574 w 1117285"/>
                    <a:gd name="connsiteY3-1406" fmla="*/ 169321 h 993057"/>
                    <a:gd name="connsiteX4-1407" fmla="*/ 854454 w 1117285"/>
                    <a:gd name="connsiteY4-1408" fmla="*/ 215042 h 993057"/>
                    <a:gd name="connsiteX5-1409" fmla="*/ 777621 w 1117285"/>
                    <a:gd name="connsiteY5-1410" fmla="*/ 243361 h 993057"/>
                    <a:gd name="connsiteX6-1411" fmla="*/ 696339 w 1117285"/>
                    <a:gd name="connsiteY6-1412" fmla="*/ 250602 h 993057"/>
                    <a:gd name="connsiteX7-1413" fmla="*/ 569341 w 1117285"/>
                    <a:gd name="connsiteY7-1414" fmla="*/ 223930 h 993057"/>
                    <a:gd name="connsiteX8-1415" fmla="*/ 388747 w 1117285"/>
                    <a:gd name="connsiteY8-1416" fmla="*/ 140872 h 993057"/>
                    <a:gd name="connsiteX9-1417" fmla="*/ 267714 w 1117285"/>
                    <a:gd name="connsiteY9-1418" fmla="*/ 77882 h 993057"/>
                    <a:gd name="connsiteX10-1419" fmla="*/ 225804 w 1117285"/>
                    <a:gd name="connsiteY10-1420" fmla="*/ 56927 h 993057"/>
                    <a:gd name="connsiteX11-1421" fmla="*/ 87249 w 1117285"/>
                    <a:gd name="connsiteY11-1422" fmla="*/ 9173 h 993057"/>
                    <a:gd name="connsiteX12-1423" fmla="*/ 37209 w 1117285"/>
                    <a:gd name="connsiteY12-1424" fmla="*/ 5492 h 993057"/>
                    <a:gd name="connsiteX13-1425" fmla="*/ 0 w 1117285"/>
                    <a:gd name="connsiteY13-1426" fmla="*/ 107217 h 993057"/>
                    <a:gd name="connsiteX14-1427" fmla="*/ 37210 w 1117285"/>
                    <a:gd name="connsiteY14-1428" fmla="*/ 236631 h 993057"/>
                    <a:gd name="connsiteX15-1429" fmla="*/ 110744 w 1117285"/>
                    <a:gd name="connsiteY15-1430" fmla="*/ 428019 h 993057"/>
                    <a:gd name="connsiteX16-1431" fmla="*/ 164843 w 1117285"/>
                    <a:gd name="connsiteY16-1432" fmla="*/ 695101 h 993057"/>
                    <a:gd name="connsiteX17-1433" fmla="*/ 175133 w 1117285"/>
                    <a:gd name="connsiteY17-1434" fmla="*/ 695481 h 993057"/>
                    <a:gd name="connsiteX18-1435" fmla="*/ 243205 w 1117285"/>
                    <a:gd name="connsiteY18-1436" fmla="*/ 977929 h 993057"/>
                    <a:gd name="connsiteX0-1437" fmla="*/ 243205 w 1117285"/>
                    <a:gd name="connsiteY0-1438" fmla="*/ 977929 h 993057"/>
                    <a:gd name="connsiteX1-1439" fmla="*/ 799973 w 1117285"/>
                    <a:gd name="connsiteY1-1440" fmla="*/ 881409 h 993057"/>
                    <a:gd name="connsiteX2-1441" fmla="*/ 1102233 w 1117285"/>
                    <a:gd name="connsiteY2-1442" fmla="*/ 269777 h 993057"/>
                    <a:gd name="connsiteX3-1443" fmla="*/ 1052574 w 1117285"/>
                    <a:gd name="connsiteY3-1444" fmla="*/ 169321 h 993057"/>
                    <a:gd name="connsiteX4-1445" fmla="*/ 854454 w 1117285"/>
                    <a:gd name="connsiteY4-1446" fmla="*/ 215042 h 993057"/>
                    <a:gd name="connsiteX5-1447" fmla="*/ 777621 w 1117285"/>
                    <a:gd name="connsiteY5-1448" fmla="*/ 243361 h 993057"/>
                    <a:gd name="connsiteX6-1449" fmla="*/ 696339 w 1117285"/>
                    <a:gd name="connsiteY6-1450" fmla="*/ 250602 h 993057"/>
                    <a:gd name="connsiteX7-1451" fmla="*/ 569341 w 1117285"/>
                    <a:gd name="connsiteY7-1452" fmla="*/ 223930 h 993057"/>
                    <a:gd name="connsiteX8-1453" fmla="*/ 388747 w 1117285"/>
                    <a:gd name="connsiteY8-1454" fmla="*/ 135157 h 993057"/>
                    <a:gd name="connsiteX9-1455" fmla="*/ 267714 w 1117285"/>
                    <a:gd name="connsiteY9-1456" fmla="*/ 77882 h 993057"/>
                    <a:gd name="connsiteX10-1457" fmla="*/ 225804 w 1117285"/>
                    <a:gd name="connsiteY10-1458" fmla="*/ 56927 h 993057"/>
                    <a:gd name="connsiteX11-1459" fmla="*/ 87249 w 1117285"/>
                    <a:gd name="connsiteY11-1460" fmla="*/ 9173 h 993057"/>
                    <a:gd name="connsiteX12-1461" fmla="*/ 37209 w 1117285"/>
                    <a:gd name="connsiteY12-1462" fmla="*/ 5492 h 993057"/>
                    <a:gd name="connsiteX13-1463" fmla="*/ 0 w 1117285"/>
                    <a:gd name="connsiteY13-1464" fmla="*/ 107217 h 993057"/>
                    <a:gd name="connsiteX14-1465" fmla="*/ 37210 w 1117285"/>
                    <a:gd name="connsiteY14-1466" fmla="*/ 236631 h 993057"/>
                    <a:gd name="connsiteX15-1467" fmla="*/ 110744 w 1117285"/>
                    <a:gd name="connsiteY15-1468" fmla="*/ 428019 h 993057"/>
                    <a:gd name="connsiteX16-1469" fmla="*/ 164843 w 1117285"/>
                    <a:gd name="connsiteY16-1470" fmla="*/ 695101 h 993057"/>
                    <a:gd name="connsiteX17-1471" fmla="*/ 175133 w 1117285"/>
                    <a:gd name="connsiteY17-1472" fmla="*/ 695481 h 993057"/>
                    <a:gd name="connsiteX18-1473" fmla="*/ 243205 w 1117285"/>
                    <a:gd name="connsiteY18-1474" fmla="*/ 977929 h 993057"/>
                    <a:gd name="connsiteX0-1475" fmla="*/ 243205 w 1117285"/>
                    <a:gd name="connsiteY0-1476" fmla="*/ 981575 h 996703"/>
                    <a:gd name="connsiteX1-1477" fmla="*/ 799973 w 1117285"/>
                    <a:gd name="connsiteY1-1478" fmla="*/ 885055 h 996703"/>
                    <a:gd name="connsiteX2-1479" fmla="*/ 1102233 w 1117285"/>
                    <a:gd name="connsiteY2-1480" fmla="*/ 273423 h 996703"/>
                    <a:gd name="connsiteX3-1481" fmla="*/ 1052574 w 1117285"/>
                    <a:gd name="connsiteY3-1482" fmla="*/ 172967 h 996703"/>
                    <a:gd name="connsiteX4-1483" fmla="*/ 854454 w 1117285"/>
                    <a:gd name="connsiteY4-1484" fmla="*/ 218688 h 996703"/>
                    <a:gd name="connsiteX5-1485" fmla="*/ 777621 w 1117285"/>
                    <a:gd name="connsiteY5-1486" fmla="*/ 247007 h 996703"/>
                    <a:gd name="connsiteX6-1487" fmla="*/ 696339 w 1117285"/>
                    <a:gd name="connsiteY6-1488" fmla="*/ 254248 h 996703"/>
                    <a:gd name="connsiteX7-1489" fmla="*/ 569341 w 1117285"/>
                    <a:gd name="connsiteY7-1490" fmla="*/ 227576 h 996703"/>
                    <a:gd name="connsiteX8-1491" fmla="*/ 388747 w 1117285"/>
                    <a:gd name="connsiteY8-1492" fmla="*/ 138803 h 996703"/>
                    <a:gd name="connsiteX9-1493" fmla="*/ 267714 w 1117285"/>
                    <a:gd name="connsiteY9-1494" fmla="*/ 81528 h 996703"/>
                    <a:gd name="connsiteX10-1495" fmla="*/ 225804 w 1117285"/>
                    <a:gd name="connsiteY10-1496" fmla="*/ 60573 h 996703"/>
                    <a:gd name="connsiteX11-1497" fmla="*/ 85344 w 1117285"/>
                    <a:gd name="connsiteY11-1498" fmla="*/ 5199 h 996703"/>
                    <a:gd name="connsiteX12-1499" fmla="*/ 37209 w 1117285"/>
                    <a:gd name="connsiteY12-1500" fmla="*/ 9138 h 996703"/>
                    <a:gd name="connsiteX13-1501" fmla="*/ 0 w 1117285"/>
                    <a:gd name="connsiteY13-1502" fmla="*/ 110863 h 996703"/>
                    <a:gd name="connsiteX14-1503" fmla="*/ 37210 w 1117285"/>
                    <a:gd name="connsiteY14-1504" fmla="*/ 240277 h 996703"/>
                    <a:gd name="connsiteX15-1505" fmla="*/ 110744 w 1117285"/>
                    <a:gd name="connsiteY15-1506" fmla="*/ 431665 h 996703"/>
                    <a:gd name="connsiteX16-1507" fmla="*/ 164843 w 1117285"/>
                    <a:gd name="connsiteY16-1508" fmla="*/ 698747 h 996703"/>
                    <a:gd name="connsiteX17-1509" fmla="*/ 175133 w 1117285"/>
                    <a:gd name="connsiteY17-1510" fmla="*/ 699127 h 996703"/>
                    <a:gd name="connsiteX18-1511" fmla="*/ 243205 w 1117285"/>
                    <a:gd name="connsiteY18-1512" fmla="*/ 981575 h 996703"/>
                    <a:gd name="connsiteX0-1513" fmla="*/ 243205 w 1117285"/>
                    <a:gd name="connsiteY0-1514" fmla="*/ 981575 h 993338"/>
                    <a:gd name="connsiteX1-1515" fmla="*/ 799973 w 1117285"/>
                    <a:gd name="connsiteY1-1516" fmla="*/ 885055 h 993338"/>
                    <a:gd name="connsiteX2-1517" fmla="*/ 1102233 w 1117285"/>
                    <a:gd name="connsiteY2-1518" fmla="*/ 273423 h 993338"/>
                    <a:gd name="connsiteX3-1519" fmla="*/ 1052574 w 1117285"/>
                    <a:gd name="connsiteY3-1520" fmla="*/ 172967 h 993338"/>
                    <a:gd name="connsiteX4-1521" fmla="*/ 854454 w 1117285"/>
                    <a:gd name="connsiteY4-1522" fmla="*/ 218688 h 993338"/>
                    <a:gd name="connsiteX5-1523" fmla="*/ 777621 w 1117285"/>
                    <a:gd name="connsiteY5-1524" fmla="*/ 247007 h 993338"/>
                    <a:gd name="connsiteX6-1525" fmla="*/ 696339 w 1117285"/>
                    <a:gd name="connsiteY6-1526" fmla="*/ 254248 h 993338"/>
                    <a:gd name="connsiteX7-1527" fmla="*/ 569341 w 1117285"/>
                    <a:gd name="connsiteY7-1528" fmla="*/ 227576 h 993338"/>
                    <a:gd name="connsiteX8-1529" fmla="*/ 388747 w 1117285"/>
                    <a:gd name="connsiteY8-1530" fmla="*/ 138803 h 993338"/>
                    <a:gd name="connsiteX9-1531" fmla="*/ 267714 w 1117285"/>
                    <a:gd name="connsiteY9-1532" fmla="*/ 81528 h 993338"/>
                    <a:gd name="connsiteX10-1533" fmla="*/ 225804 w 1117285"/>
                    <a:gd name="connsiteY10-1534" fmla="*/ 60573 h 993338"/>
                    <a:gd name="connsiteX11-1535" fmla="*/ 85344 w 1117285"/>
                    <a:gd name="connsiteY11-1536" fmla="*/ 5199 h 993338"/>
                    <a:gd name="connsiteX12-1537" fmla="*/ 37209 w 1117285"/>
                    <a:gd name="connsiteY12-1538" fmla="*/ 9138 h 993338"/>
                    <a:gd name="connsiteX13-1539" fmla="*/ 0 w 1117285"/>
                    <a:gd name="connsiteY13-1540" fmla="*/ 110863 h 993338"/>
                    <a:gd name="connsiteX14-1541" fmla="*/ 37210 w 1117285"/>
                    <a:gd name="connsiteY14-1542" fmla="*/ 240277 h 993338"/>
                    <a:gd name="connsiteX15-1543" fmla="*/ 110744 w 1117285"/>
                    <a:gd name="connsiteY15-1544" fmla="*/ 431665 h 993338"/>
                    <a:gd name="connsiteX16-1545" fmla="*/ 164843 w 1117285"/>
                    <a:gd name="connsiteY16-1546" fmla="*/ 698747 h 993338"/>
                    <a:gd name="connsiteX17-1547" fmla="*/ 171323 w 1117285"/>
                    <a:gd name="connsiteY17-1548" fmla="*/ 744847 h 993338"/>
                    <a:gd name="connsiteX18-1549" fmla="*/ 243205 w 1117285"/>
                    <a:gd name="connsiteY18-1550" fmla="*/ 981575 h 993338"/>
                    <a:gd name="connsiteX0-1551" fmla="*/ 243205 w 1117285"/>
                    <a:gd name="connsiteY0-1552" fmla="*/ 981575 h 993338"/>
                    <a:gd name="connsiteX1-1553" fmla="*/ 799973 w 1117285"/>
                    <a:gd name="connsiteY1-1554" fmla="*/ 885055 h 993338"/>
                    <a:gd name="connsiteX2-1555" fmla="*/ 1102233 w 1117285"/>
                    <a:gd name="connsiteY2-1556" fmla="*/ 273423 h 993338"/>
                    <a:gd name="connsiteX3-1557" fmla="*/ 1052574 w 1117285"/>
                    <a:gd name="connsiteY3-1558" fmla="*/ 172967 h 993338"/>
                    <a:gd name="connsiteX4-1559" fmla="*/ 854454 w 1117285"/>
                    <a:gd name="connsiteY4-1560" fmla="*/ 218688 h 993338"/>
                    <a:gd name="connsiteX5-1561" fmla="*/ 777621 w 1117285"/>
                    <a:gd name="connsiteY5-1562" fmla="*/ 247007 h 993338"/>
                    <a:gd name="connsiteX6-1563" fmla="*/ 696339 w 1117285"/>
                    <a:gd name="connsiteY6-1564" fmla="*/ 254248 h 993338"/>
                    <a:gd name="connsiteX7-1565" fmla="*/ 569341 w 1117285"/>
                    <a:gd name="connsiteY7-1566" fmla="*/ 227576 h 993338"/>
                    <a:gd name="connsiteX8-1567" fmla="*/ 388747 w 1117285"/>
                    <a:gd name="connsiteY8-1568" fmla="*/ 138803 h 993338"/>
                    <a:gd name="connsiteX9-1569" fmla="*/ 267714 w 1117285"/>
                    <a:gd name="connsiteY9-1570" fmla="*/ 81528 h 993338"/>
                    <a:gd name="connsiteX10-1571" fmla="*/ 225804 w 1117285"/>
                    <a:gd name="connsiteY10-1572" fmla="*/ 60573 h 993338"/>
                    <a:gd name="connsiteX11-1573" fmla="*/ 85344 w 1117285"/>
                    <a:gd name="connsiteY11-1574" fmla="*/ 5199 h 993338"/>
                    <a:gd name="connsiteX12-1575" fmla="*/ 37209 w 1117285"/>
                    <a:gd name="connsiteY12-1576" fmla="*/ 9138 h 993338"/>
                    <a:gd name="connsiteX13-1577" fmla="*/ 0 w 1117285"/>
                    <a:gd name="connsiteY13-1578" fmla="*/ 110863 h 993338"/>
                    <a:gd name="connsiteX14-1579" fmla="*/ 37210 w 1117285"/>
                    <a:gd name="connsiteY14-1580" fmla="*/ 240277 h 993338"/>
                    <a:gd name="connsiteX15-1581" fmla="*/ 110744 w 1117285"/>
                    <a:gd name="connsiteY15-1582" fmla="*/ 431665 h 993338"/>
                    <a:gd name="connsiteX16-1583" fmla="*/ 161033 w 1117285"/>
                    <a:gd name="connsiteY16-1584" fmla="*/ 773042 h 993338"/>
                    <a:gd name="connsiteX17-1585" fmla="*/ 171323 w 1117285"/>
                    <a:gd name="connsiteY17-1586" fmla="*/ 744847 h 993338"/>
                    <a:gd name="connsiteX18-1587" fmla="*/ 243205 w 1117285"/>
                    <a:gd name="connsiteY18-1588" fmla="*/ 981575 h 993338"/>
                    <a:gd name="connsiteX0-1589" fmla="*/ 243205 w 1117285"/>
                    <a:gd name="connsiteY0-1590" fmla="*/ 981575 h 993338"/>
                    <a:gd name="connsiteX1-1591" fmla="*/ 799973 w 1117285"/>
                    <a:gd name="connsiteY1-1592" fmla="*/ 885055 h 993338"/>
                    <a:gd name="connsiteX2-1593" fmla="*/ 1102233 w 1117285"/>
                    <a:gd name="connsiteY2-1594" fmla="*/ 273423 h 993338"/>
                    <a:gd name="connsiteX3-1595" fmla="*/ 1052574 w 1117285"/>
                    <a:gd name="connsiteY3-1596" fmla="*/ 172967 h 993338"/>
                    <a:gd name="connsiteX4-1597" fmla="*/ 854454 w 1117285"/>
                    <a:gd name="connsiteY4-1598" fmla="*/ 218688 h 993338"/>
                    <a:gd name="connsiteX5-1599" fmla="*/ 777621 w 1117285"/>
                    <a:gd name="connsiteY5-1600" fmla="*/ 247007 h 993338"/>
                    <a:gd name="connsiteX6-1601" fmla="*/ 696339 w 1117285"/>
                    <a:gd name="connsiteY6-1602" fmla="*/ 254248 h 993338"/>
                    <a:gd name="connsiteX7-1603" fmla="*/ 569341 w 1117285"/>
                    <a:gd name="connsiteY7-1604" fmla="*/ 227576 h 993338"/>
                    <a:gd name="connsiteX8-1605" fmla="*/ 388747 w 1117285"/>
                    <a:gd name="connsiteY8-1606" fmla="*/ 138803 h 993338"/>
                    <a:gd name="connsiteX9-1607" fmla="*/ 267714 w 1117285"/>
                    <a:gd name="connsiteY9-1608" fmla="*/ 81528 h 993338"/>
                    <a:gd name="connsiteX10-1609" fmla="*/ 225804 w 1117285"/>
                    <a:gd name="connsiteY10-1610" fmla="*/ 60573 h 993338"/>
                    <a:gd name="connsiteX11-1611" fmla="*/ 85344 w 1117285"/>
                    <a:gd name="connsiteY11-1612" fmla="*/ 5199 h 993338"/>
                    <a:gd name="connsiteX12-1613" fmla="*/ 37209 w 1117285"/>
                    <a:gd name="connsiteY12-1614" fmla="*/ 9138 h 993338"/>
                    <a:gd name="connsiteX13-1615" fmla="*/ 0 w 1117285"/>
                    <a:gd name="connsiteY13-1616" fmla="*/ 110863 h 993338"/>
                    <a:gd name="connsiteX14-1617" fmla="*/ 37210 w 1117285"/>
                    <a:gd name="connsiteY14-1618" fmla="*/ 240277 h 993338"/>
                    <a:gd name="connsiteX15-1619" fmla="*/ 110744 w 1117285"/>
                    <a:gd name="connsiteY15-1620" fmla="*/ 431665 h 993338"/>
                    <a:gd name="connsiteX16-1621" fmla="*/ 164843 w 1117285"/>
                    <a:gd name="connsiteY16-1622" fmla="*/ 742562 h 993338"/>
                    <a:gd name="connsiteX17-1623" fmla="*/ 171323 w 1117285"/>
                    <a:gd name="connsiteY17-1624" fmla="*/ 744847 h 993338"/>
                    <a:gd name="connsiteX18-1625" fmla="*/ 243205 w 1117285"/>
                    <a:gd name="connsiteY18-1626" fmla="*/ 981575 h 993338"/>
                    <a:gd name="connsiteX0-1627" fmla="*/ 243205 w 1117285"/>
                    <a:gd name="connsiteY0-1628" fmla="*/ 981575 h 993338"/>
                    <a:gd name="connsiteX1-1629" fmla="*/ 799973 w 1117285"/>
                    <a:gd name="connsiteY1-1630" fmla="*/ 885055 h 993338"/>
                    <a:gd name="connsiteX2-1631" fmla="*/ 1102233 w 1117285"/>
                    <a:gd name="connsiteY2-1632" fmla="*/ 273423 h 993338"/>
                    <a:gd name="connsiteX3-1633" fmla="*/ 1052574 w 1117285"/>
                    <a:gd name="connsiteY3-1634" fmla="*/ 172967 h 993338"/>
                    <a:gd name="connsiteX4-1635" fmla="*/ 854454 w 1117285"/>
                    <a:gd name="connsiteY4-1636" fmla="*/ 218688 h 993338"/>
                    <a:gd name="connsiteX5-1637" fmla="*/ 777621 w 1117285"/>
                    <a:gd name="connsiteY5-1638" fmla="*/ 247007 h 993338"/>
                    <a:gd name="connsiteX6-1639" fmla="*/ 696339 w 1117285"/>
                    <a:gd name="connsiteY6-1640" fmla="*/ 254248 h 993338"/>
                    <a:gd name="connsiteX7-1641" fmla="*/ 569341 w 1117285"/>
                    <a:gd name="connsiteY7-1642" fmla="*/ 227576 h 993338"/>
                    <a:gd name="connsiteX8-1643" fmla="*/ 388747 w 1117285"/>
                    <a:gd name="connsiteY8-1644" fmla="*/ 138803 h 993338"/>
                    <a:gd name="connsiteX9-1645" fmla="*/ 267714 w 1117285"/>
                    <a:gd name="connsiteY9-1646" fmla="*/ 81528 h 993338"/>
                    <a:gd name="connsiteX10-1647" fmla="*/ 225804 w 1117285"/>
                    <a:gd name="connsiteY10-1648" fmla="*/ 60573 h 993338"/>
                    <a:gd name="connsiteX11-1649" fmla="*/ 85344 w 1117285"/>
                    <a:gd name="connsiteY11-1650" fmla="*/ 5199 h 993338"/>
                    <a:gd name="connsiteX12-1651" fmla="*/ 37209 w 1117285"/>
                    <a:gd name="connsiteY12-1652" fmla="*/ 9138 h 993338"/>
                    <a:gd name="connsiteX13-1653" fmla="*/ 0 w 1117285"/>
                    <a:gd name="connsiteY13-1654" fmla="*/ 110863 h 993338"/>
                    <a:gd name="connsiteX14-1655" fmla="*/ 37210 w 1117285"/>
                    <a:gd name="connsiteY14-1656" fmla="*/ 240277 h 993338"/>
                    <a:gd name="connsiteX15-1657" fmla="*/ 110744 w 1117285"/>
                    <a:gd name="connsiteY15-1658" fmla="*/ 431665 h 993338"/>
                    <a:gd name="connsiteX16-1659" fmla="*/ 164843 w 1117285"/>
                    <a:gd name="connsiteY16-1660" fmla="*/ 742562 h 993338"/>
                    <a:gd name="connsiteX17-1661" fmla="*/ 171323 w 1117285"/>
                    <a:gd name="connsiteY17-1662" fmla="*/ 744847 h 993338"/>
                    <a:gd name="connsiteX18-1663" fmla="*/ 243205 w 1117285"/>
                    <a:gd name="connsiteY18-1664" fmla="*/ 981575 h 993338"/>
                    <a:gd name="connsiteX0-1665" fmla="*/ 243205 w 1117285"/>
                    <a:gd name="connsiteY0-1666" fmla="*/ 981575 h 989982"/>
                    <a:gd name="connsiteX1-1667" fmla="*/ 799973 w 1117285"/>
                    <a:gd name="connsiteY1-1668" fmla="*/ 885055 h 989982"/>
                    <a:gd name="connsiteX2-1669" fmla="*/ 1102233 w 1117285"/>
                    <a:gd name="connsiteY2-1670" fmla="*/ 273423 h 989982"/>
                    <a:gd name="connsiteX3-1671" fmla="*/ 1052574 w 1117285"/>
                    <a:gd name="connsiteY3-1672" fmla="*/ 172967 h 989982"/>
                    <a:gd name="connsiteX4-1673" fmla="*/ 854454 w 1117285"/>
                    <a:gd name="connsiteY4-1674" fmla="*/ 218688 h 989982"/>
                    <a:gd name="connsiteX5-1675" fmla="*/ 777621 w 1117285"/>
                    <a:gd name="connsiteY5-1676" fmla="*/ 247007 h 989982"/>
                    <a:gd name="connsiteX6-1677" fmla="*/ 696339 w 1117285"/>
                    <a:gd name="connsiteY6-1678" fmla="*/ 254248 h 989982"/>
                    <a:gd name="connsiteX7-1679" fmla="*/ 569341 w 1117285"/>
                    <a:gd name="connsiteY7-1680" fmla="*/ 227576 h 989982"/>
                    <a:gd name="connsiteX8-1681" fmla="*/ 388747 w 1117285"/>
                    <a:gd name="connsiteY8-1682" fmla="*/ 138803 h 989982"/>
                    <a:gd name="connsiteX9-1683" fmla="*/ 267714 w 1117285"/>
                    <a:gd name="connsiteY9-1684" fmla="*/ 81528 h 989982"/>
                    <a:gd name="connsiteX10-1685" fmla="*/ 225804 w 1117285"/>
                    <a:gd name="connsiteY10-1686" fmla="*/ 60573 h 989982"/>
                    <a:gd name="connsiteX11-1687" fmla="*/ 85344 w 1117285"/>
                    <a:gd name="connsiteY11-1688" fmla="*/ 5199 h 989982"/>
                    <a:gd name="connsiteX12-1689" fmla="*/ 37209 w 1117285"/>
                    <a:gd name="connsiteY12-1690" fmla="*/ 9138 h 989982"/>
                    <a:gd name="connsiteX13-1691" fmla="*/ 0 w 1117285"/>
                    <a:gd name="connsiteY13-1692" fmla="*/ 110863 h 989982"/>
                    <a:gd name="connsiteX14-1693" fmla="*/ 37210 w 1117285"/>
                    <a:gd name="connsiteY14-1694" fmla="*/ 240277 h 989982"/>
                    <a:gd name="connsiteX15-1695" fmla="*/ 110744 w 1117285"/>
                    <a:gd name="connsiteY15-1696" fmla="*/ 431665 h 989982"/>
                    <a:gd name="connsiteX16-1697" fmla="*/ 164843 w 1117285"/>
                    <a:gd name="connsiteY16-1698" fmla="*/ 742562 h 989982"/>
                    <a:gd name="connsiteX17-1699" fmla="*/ 220853 w 1117285"/>
                    <a:gd name="connsiteY17-1700" fmla="*/ 790567 h 989982"/>
                    <a:gd name="connsiteX18-1701" fmla="*/ 243205 w 1117285"/>
                    <a:gd name="connsiteY18-1702" fmla="*/ 981575 h 989982"/>
                    <a:gd name="connsiteX0-1703" fmla="*/ 243205 w 1117285"/>
                    <a:gd name="connsiteY0-1704" fmla="*/ 981575 h 989982"/>
                    <a:gd name="connsiteX1-1705" fmla="*/ 799973 w 1117285"/>
                    <a:gd name="connsiteY1-1706" fmla="*/ 885055 h 989982"/>
                    <a:gd name="connsiteX2-1707" fmla="*/ 1102233 w 1117285"/>
                    <a:gd name="connsiteY2-1708" fmla="*/ 273423 h 989982"/>
                    <a:gd name="connsiteX3-1709" fmla="*/ 1052574 w 1117285"/>
                    <a:gd name="connsiteY3-1710" fmla="*/ 172967 h 989982"/>
                    <a:gd name="connsiteX4-1711" fmla="*/ 854454 w 1117285"/>
                    <a:gd name="connsiteY4-1712" fmla="*/ 218688 h 989982"/>
                    <a:gd name="connsiteX5-1713" fmla="*/ 777621 w 1117285"/>
                    <a:gd name="connsiteY5-1714" fmla="*/ 247007 h 989982"/>
                    <a:gd name="connsiteX6-1715" fmla="*/ 696339 w 1117285"/>
                    <a:gd name="connsiteY6-1716" fmla="*/ 254248 h 989982"/>
                    <a:gd name="connsiteX7-1717" fmla="*/ 569341 w 1117285"/>
                    <a:gd name="connsiteY7-1718" fmla="*/ 227576 h 989982"/>
                    <a:gd name="connsiteX8-1719" fmla="*/ 388747 w 1117285"/>
                    <a:gd name="connsiteY8-1720" fmla="*/ 138803 h 989982"/>
                    <a:gd name="connsiteX9-1721" fmla="*/ 267714 w 1117285"/>
                    <a:gd name="connsiteY9-1722" fmla="*/ 81528 h 989982"/>
                    <a:gd name="connsiteX10-1723" fmla="*/ 225804 w 1117285"/>
                    <a:gd name="connsiteY10-1724" fmla="*/ 60573 h 989982"/>
                    <a:gd name="connsiteX11-1725" fmla="*/ 85344 w 1117285"/>
                    <a:gd name="connsiteY11-1726" fmla="*/ 5199 h 989982"/>
                    <a:gd name="connsiteX12-1727" fmla="*/ 37209 w 1117285"/>
                    <a:gd name="connsiteY12-1728" fmla="*/ 9138 h 989982"/>
                    <a:gd name="connsiteX13-1729" fmla="*/ 0 w 1117285"/>
                    <a:gd name="connsiteY13-1730" fmla="*/ 110863 h 989982"/>
                    <a:gd name="connsiteX14-1731" fmla="*/ 37210 w 1117285"/>
                    <a:gd name="connsiteY14-1732" fmla="*/ 240277 h 989982"/>
                    <a:gd name="connsiteX15-1733" fmla="*/ 110744 w 1117285"/>
                    <a:gd name="connsiteY15-1734" fmla="*/ 431665 h 989982"/>
                    <a:gd name="connsiteX16-1735" fmla="*/ 178178 w 1117285"/>
                    <a:gd name="connsiteY16-1736" fmla="*/ 555872 h 989982"/>
                    <a:gd name="connsiteX17-1737" fmla="*/ 220853 w 1117285"/>
                    <a:gd name="connsiteY17-1738" fmla="*/ 790567 h 989982"/>
                    <a:gd name="connsiteX18-1739" fmla="*/ 243205 w 1117285"/>
                    <a:gd name="connsiteY18-1740" fmla="*/ 981575 h 989982"/>
                    <a:gd name="connsiteX0-1741" fmla="*/ 243205 w 1117285"/>
                    <a:gd name="connsiteY0-1742" fmla="*/ 981575 h 989424"/>
                    <a:gd name="connsiteX1-1743" fmla="*/ 799973 w 1117285"/>
                    <a:gd name="connsiteY1-1744" fmla="*/ 885055 h 989424"/>
                    <a:gd name="connsiteX2-1745" fmla="*/ 1102233 w 1117285"/>
                    <a:gd name="connsiteY2-1746" fmla="*/ 273423 h 989424"/>
                    <a:gd name="connsiteX3-1747" fmla="*/ 1052574 w 1117285"/>
                    <a:gd name="connsiteY3-1748" fmla="*/ 172967 h 989424"/>
                    <a:gd name="connsiteX4-1749" fmla="*/ 854454 w 1117285"/>
                    <a:gd name="connsiteY4-1750" fmla="*/ 218688 h 989424"/>
                    <a:gd name="connsiteX5-1751" fmla="*/ 777621 w 1117285"/>
                    <a:gd name="connsiteY5-1752" fmla="*/ 247007 h 989424"/>
                    <a:gd name="connsiteX6-1753" fmla="*/ 696339 w 1117285"/>
                    <a:gd name="connsiteY6-1754" fmla="*/ 254248 h 989424"/>
                    <a:gd name="connsiteX7-1755" fmla="*/ 569341 w 1117285"/>
                    <a:gd name="connsiteY7-1756" fmla="*/ 227576 h 989424"/>
                    <a:gd name="connsiteX8-1757" fmla="*/ 388747 w 1117285"/>
                    <a:gd name="connsiteY8-1758" fmla="*/ 138803 h 989424"/>
                    <a:gd name="connsiteX9-1759" fmla="*/ 267714 w 1117285"/>
                    <a:gd name="connsiteY9-1760" fmla="*/ 81528 h 989424"/>
                    <a:gd name="connsiteX10-1761" fmla="*/ 225804 w 1117285"/>
                    <a:gd name="connsiteY10-1762" fmla="*/ 60573 h 989424"/>
                    <a:gd name="connsiteX11-1763" fmla="*/ 85344 w 1117285"/>
                    <a:gd name="connsiteY11-1764" fmla="*/ 5199 h 989424"/>
                    <a:gd name="connsiteX12-1765" fmla="*/ 37209 w 1117285"/>
                    <a:gd name="connsiteY12-1766" fmla="*/ 9138 h 989424"/>
                    <a:gd name="connsiteX13-1767" fmla="*/ 0 w 1117285"/>
                    <a:gd name="connsiteY13-1768" fmla="*/ 110863 h 989424"/>
                    <a:gd name="connsiteX14-1769" fmla="*/ 37210 w 1117285"/>
                    <a:gd name="connsiteY14-1770" fmla="*/ 240277 h 989424"/>
                    <a:gd name="connsiteX15-1771" fmla="*/ 110744 w 1117285"/>
                    <a:gd name="connsiteY15-1772" fmla="*/ 431665 h 989424"/>
                    <a:gd name="connsiteX16-1773" fmla="*/ 178178 w 1117285"/>
                    <a:gd name="connsiteY16-1774" fmla="*/ 555872 h 989424"/>
                    <a:gd name="connsiteX17-1775" fmla="*/ 310388 w 1117285"/>
                    <a:gd name="connsiteY17-1776" fmla="*/ 798187 h 989424"/>
                    <a:gd name="connsiteX18-1777" fmla="*/ 243205 w 1117285"/>
                    <a:gd name="connsiteY18-1778" fmla="*/ 981575 h 989424"/>
                    <a:gd name="connsiteX0-1779" fmla="*/ 243205 w 1117285"/>
                    <a:gd name="connsiteY0-1780" fmla="*/ 981575 h 989424"/>
                    <a:gd name="connsiteX1-1781" fmla="*/ 799973 w 1117285"/>
                    <a:gd name="connsiteY1-1782" fmla="*/ 885055 h 989424"/>
                    <a:gd name="connsiteX2-1783" fmla="*/ 1102233 w 1117285"/>
                    <a:gd name="connsiteY2-1784" fmla="*/ 273423 h 989424"/>
                    <a:gd name="connsiteX3-1785" fmla="*/ 1052574 w 1117285"/>
                    <a:gd name="connsiteY3-1786" fmla="*/ 172967 h 989424"/>
                    <a:gd name="connsiteX4-1787" fmla="*/ 854454 w 1117285"/>
                    <a:gd name="connsiteY4-1788" fmla="*/ 218688 h 989424"/>
                    <a:gd name="connsiteX5-1789" fmla="*/ 777621 w 1117285"/>
                    <a:gd name="connsiteY5-1790" fmla="*/ 247007 h 989424"/>
                    <a:gd name="connsiteX6-1791" fmla="*/ 696339 w 1117285"/>
                    <a:gd name="connsiteY6-1792" fmla="*/ 254248 h 989424"/>
                    <a:gd name="connsiteX7-1793" fmla="*/ 569341 w 1117285"/>
                    <a:gd name="connsiteY7-1794" fmla="*/ 227576 h 989424"/>
                    <a:gd name="connsiteX8-1795" fmla="*/ 388747 w 1117285"/>
                    <a:gd name="connsiteY8-1796" fmla="*/ 138803 h 989424"/>
                    <a:gd name="connsiteX9-1797" fmla="*/ 267714 w 1117285"/>
                    <a:gd name="connsiteY9-1798" fmla="*/ 81528 h 989424"/>
                    <a:gd name="connsiteX10-1799" fmla="*/ 225804 w 1117285"/>
                    <a:gd name="connsiteY10-1800" fmla="*/ 60573 h 989424"/>
                    <a:gd name="connsiteX11-1801" fmla="*/ 85344 w 1117285"/>
                    <a:gd name="connsiteY11-1802" fmla="*/ 5199 h 989424"/>
                    <a:gd name="connsiteX12-1803" fmla="*/ 37209 w 1117285"/>
                    <a:gd name="connsiteY12-1804" fmla="*/ 9138 h 989424"/>
                    <a:gd name="connsiteX13-1805" fmla="*/ 0 w 1117285"/>
                    <a:gd name="connsiteY13-1806" fmla="*/ 110863 h 989424"/>
                    <a:gd name="connsiteX14-1807" fmla="*/ 37210 w 1117285"/>
                    <a:gd name="connsiteY14-1808" fmla="*/ 240277 h 989424"/>
                    <a:gd name="connsiteX15-1809" fmla="*/ 110744 w 1117285"/>
                    <a:gd name="connsiteY15-1810" fmla="*/ 431665 h 989424"/>
                    <a:gd name="connsiteX16-1811" fmla="*/ 161033 w 1117285"/>
                    <a:gd name="connsiteY16-1812" fmla="*/ 691127 h 989424"/>
                    <a:gd name="connsiteX17-1813" fmla="*/ 310388 w 1117285"/>
                    <a:gd name="connsiteY17-1814" fmla="*/ 798187 h 989424"/>
                    <a:gd name="connsiteX18-1815" fmla="*/ 243205 w 1117285"/>
                    <a:gd name="connsiteY18-1816" fmla="*/ 981575 h 989424"/>
                    <a:gd name="connsiteX0-1817" fmla="*/ 243205 w 1117285"/>
                    <a:gd name="connsiteY0-1818" fmla="*/ 981575 h 997292"/>
                    <a:gd name="connsiteX1-1819" fmla="*/ 799973 w 1117285"/>
                    <a:gd name="connsiteY1-1820" fmla="*/ 885055 h 997292"/>
                    <a:gd name="connsiteX2-1821" fmla="*/ 1102233 w 1117285"/>
                    <a:gd name="connsiteY2-1822" fmla="*/ 273423 h 997292"/>
                    <a:gd name="connsiteX3-1823" fmla="*/ 1052574 w 1117285"/>
                    <a:gd name="connsiteY3-1824" fmla="*/ 172967 h 997292"/>
                    <a:gd name="connsiteX4-1825" fmla="*/ 854454 w 1117285"/>
                    <a:gd name="connsiteY4-1826" fmla="*/ 218688 h 997292"/>
                    <a:gd name="connsiteX5-1827" fmla="*/ 777621 w 1117285"/>
                    <a:gd name="connsiteY5-1828" fmla="*/ 247007 h 997292"/>
                    <a:gd name="connsiteX6-1829" fmla="*/ 696339 w 1117285"/>
                    <a:gd name="connsiteY6-1830" fmla="*/ 254248 h 997292"/>
                    <a:gd name="connsiteX7-1831" fmla="*/ 569341 w 1117285"/>
                    <a:gd name="connsiteY7-1832" fmla="*/ 227576 h 997292"/>
                    <a:gd name="connsiteX8-1833" fmla="*/ 388747 w 1117285"/>
                    <a:gd name="connsiteY8-1834" fmla="*/ 138803 h 997292"/>
                    <a:gd name="connsiteX9-1835" fmla="*/ 267714 w 1117285"/>
                    <a:gd name="connsiteY9-1836" fmla="*/ 81528 h 997292"/>
                    <a:gd name="connsiteX10-1837" fmla="*/ 225804 w 1117285"/>
                    <a:gd name="connsiteY10-1838" fmla="*/ 60573 h 997292"/>
                    <a:gd name="connsiteX11-1839" fmla="*/ 85344 w 1117285"/>
                    <a:gd name="connsiteY11-1840" fmla="*/ 5199 h 997292"/>
                    <a:gd name="connsiteX12-1841" fmla="*/ 37209 w 1117285"/>
                    <a:gd name="connsiteY12-1842" fmla="*/ 9138 h 997292"/>
                    <a:gd name="connsiteX13-1843" fmla="*/ 0 w 1117285"/>
                    <a:gd name="connsiteY13-1844" fmla="*/ 110863 h 997292"/>
                    <a:gd name="connsiteX14-1845" fmla="*/ 37210 w 1117285"/>
                    <a:gd name="connsiteY14-1846" fmla="*/ 240277 h 997292"/>
                    <a:gd name="connsiteX15-1847" fmla="*/ 110744 w 1117285"/>
                    <a:gd name="connsiteY15-1848" fmla="*/ 431665 h 997292"/>
                    <a:gd name="connsiteX16-1849" fmla="*/ 161033 w 1117285"/>
                    <a:gd name="connsiteY16-1850" fmla="*/ 691127 h 997292"/>
                    <a:gd name="connsiteX17-1851" fmla="*/ 243205 w 1117285"/>
                    <a:gd name="connsiteY17-1852" fmla="*/ 981575 h 99729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21" y="connsiteY11-222"/>
                    </a:cxn>
                    <a:cxn ang="0">
                      <a:pos x="connsiteX12-439" y="connsiteY12-440"/>
                    </a:cxn>
                    <a:cxn ang="0">
                      <a:pos x="connsiteX13-519" y="connsiteY13-520"/>
                    </a:cxn>
                    <a:cxn ang="0">
                      <a:pos x="connsiteX14-633" y="connsiteY14-634"/>
                    </a:cxn>
                    <a:cxn ang="0">
                      <a:pos x="connsiteX15-665" y="connsiteY15-666"/>
                    </a:cxn>
                    <a:cxn ang="0">
                      <a:pos x="connsiteX16-699" y="connsiteY16-700"/>
                    </a:cxn>
                    <a:cxn ang="0">
                      <a:pos x="connsiteX17-769" y="connsiteY17-770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/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-1" fmla="*/ 231434 w 1116084"/>
                    <a:gd name="connsiteY0-2" fmla="*/ 998225 h 1019412"/>
                    <a:gd name="connsiteX1-3" fmla="*/ 811062 w 1116084"/>
                    <a:gd name="connsiteY1-4" fmla="*/ 906785 h 1019412"/>
                    <a:gd name="connsiteX2-5" fmla="*/ 1115862 w 1116084"/>
                    <a:gd name="connsiteY2-6" fmla="*/ 193553 h 1019412"/>
                    <a:gd name="connsiteX3-7" fmla="*/ 768390 w 1116084"/>
                    <a:gd name="connsiteY3-8" fmla="*/ 278897 h 1019412"/>
                    <a:gd name="connsiteX4-9" fmla="*/ 707430 w 1116084"/>
                    <a:gd name="connsiteY4-10" fmla="*/ 272801 h 1019412"/>
                    <a:gd name="connsiteX5-11" fmla="*/ 378246 w 1116084"/>
                    <a:gd name="connsiteY5-12" fmla="*/ 132593 h 1019412"/>
                    <a:gd name="connsiteX6-13" fmla="*/ 116118 w 1116084"/>
                    <a:gd name="connsiteY6-14" fmla="*/ 16769 h 1019412"/>
                    <a:gd name="connsiteX7-15" fmla="*/ 294 w 1116084"/>
                    <a:gd name="connsiteY7-16" fmla="*/ 41153 h 1019412"/>
                    <a:gd name="connsiteX8-17" fmla="*/ 85638 w 1116084"/>
                    <a:gd name="connsiteY8-18" fmla="*/ 388625 h 1019412"/>
                    <a:gd name="connsiteX9-19" fmla="*/ 170982 w 1116084"/>
                    <a:gd name="connsiteY9-20" fmla="*/ 705617 h 1019412"/>
                    <a:gd name="connsiteX10-21" fmla="*/ 231434 w 1116084"/>
                    <a:gd name="connsiteY10-22" fmla="*/ 998225 h 1019412"/>
                    <a:gd name="connsiteX0-23" fmla="*/ 261914 w 1116078"/>
                    <a:gd name="connsiteY0-24" fmla="*/ 998225 h 1019412"/>
                    <a:gd name="connsiteX1-25" fmla="*/ 811062 w 1116078"/>
                    <a:gd name="connsiteY1-26" fmla="*/ 906785 h 1019412"/>
                    <a:gd name="connsiteX2-27" fmla="*/ 1115862 w 1116078"/>
                    <a:gd name="connsiteY2-28" fmla="*/ 193553 h 1019412"/>
                    <a:gd name="connsiteX3-29" fmla="*/ 768390 w 1116078"/>
                    <a:gd name="connsiteY3-30" fmla="*/ 278897 h 1019412"/>
                    <a:gd name="connsiteX4-31" fmla="*/ 707430 w 1116078"/>
                    <a:gd name="connsiteY4-32" fmla="*/ 272801 h 1019412"/>
                    <a:gd name="connsiteX5-33" fmla="*/ 378246 w 1116078"/>
                    <a:gd name="connsiteY5-34" fmla="*/ 132593 h 1019412"/>
                    <a:gd name="connsiteX6-35" fmla="*/ 116118 w 1116078"/>
                    <a:gd name="connsiteY6-36" fmla="*/ 16769 h 1019412"/>
                    <a:gd name="connsiteX7-37" fmla="*/ 294 w 1116078"/>
                    <a:gd name="connsiteY7-38" fmla="*/ 41153 h 1019412"/>
                    <a:gd name="connsiteX8-39" fmla="*/ 85638 w 1116078"/>
                    <a:gd name="connsiteY8-40" fmla="*/ 388625 h 1019412"/>
                    <a:gd name="connsiteX9-41" fmla="*/ 170982 w 1116078"/>
                    <a:gd name="connsiteY9-42" fmla="*/ 705617 h 1019412"/>
                    <a:gd name="connsiteX10-43" fmla="*/ 261914 w 1116078"/>
                    <a:gd name="connsiteY10-44" fmla="*/ 998225 h 1019412"/>
                    <a:gd name="connsiteX0-45" fmla="*/ 254294 w 1116079"/>
                    <a:gd name="connsiteY0-46" fmla="*/ 1003305 h 1023222"/>
                    <a:gd name="connsiteX1-47" fmla="*/ 811062 w 1116079"/>
                    <a:gd name="connsiteY1-48" fmla="*/ 906785 h 1023222"/>
                    <a:gd name="connsiteX2-49" fmla="*/ 1115862 w 1116079"/>
                    <a:gd name="connsiteY2-50" fmla="*/ 193553 h 1023222"/>
                    <a:gd name="connsiteX3-51" fmla="*/ 768390 w 1116079"/>
                    <a:gd name="connsiteY3-52" fmla="*/ 278897 h 1023222"/>
                    <a:gd name="connsiteX4-53" fmla="*/ 707430 w 1116079"/>
                    <a:gd name="connsiteY4-54" fmla="*/ 272801 h 1023222"/>
                    <a:gd name="connsiteX5-55" fmla="*/ 378246 w 1116079"/>
                    <a:gd name="connsiteY5-56" fmla="*/ 132593 h 1023222"/>
                    <a:gd name="connsiteX6-57" fmla="*/ 116118 w 1116079"/>
                    <a:gd name="connsiteY6-58" fmla="*/ 16769 h 1023222"/>
                    <a:gd name="connsiteX7-59" fmla="*/ 294 w 1116079"/>
                    <a:gd name="connsiteY7-60" fmla="*/ 41153 h 1023222"/>
                    <a:gd name="connsiteX8-61" fmla="*/ 85638 w 1116079"/>
                    <a:gd name="connsiteY8-62" fmla="*/ 388625 h 1023222"/>
                    <a:gd name="connsiteX9-63" fmla="*/ 170982 w 1116079"/>
                    <a:gd name="connsiteY9-64" fmla="*/ 705617 h 1023222"/>
                    <a:gd name="connsiteX10-65" fmla="*/ 254294 w 1116079"/>
                    <a:gd name="connsiteY10-66" fmla="*/ 1003305 h 1023222"/>
                    <a:gd name="connsiteX0-67" fmla="*/ 254113 w 1115898"/>
                    <a:gd name="connsiteY0-68" fmla="*/ 1004892 h 1024809"/>
                    <a:gd name="connsiteX1-69" fmla="*/ 810881 w 1115898"/>
                    <a:gd name="connsiteY1-70" fmla="*/ 908372 h 1024809"/>
                    <a:gd name="connsiteX2-71" fmla="*/ 1115681 w 1115898"/>
                    <a:gd name="connsiteY2-72" fmla="*/ 195140 h 1024809"/>
                    <a:gd name="connsiteX3-73" fmla="*/ 768209 w 1115898"/>
                    <a:gd name="connsiteY3-74" fmla="*/ 280484 h 1024809"/>
                    <a:gd name="connsiteX4-75" fmla="*/ 707249 w 1115898"/>
                    <a:gd name="connsiteY4-76" fmla="*/ 274388 h 1024809"/>
                    <a:gd name="connsiteX5-77" fmla="*/ 378065 w 1115898"/>
                    <a:gd name="connsiteY5-78" fmla="*/ 134180 h 1024809"/>
                    <a:gd name="connsiteX6-79" fmla="*/ 115937 w 1115898"/>
                    <a:gd name="connsiteY6-80" fmla="*/ 18356 h 1024809"/>
                    <a:gd name="connsiteX7-81" fmla="*/ 113 w 1115898"/>
                    <a:gd name="connsiteY7-82" fmla="*/ 42740 h 1024809"/>
                    <a:gd name="connsiteX8-83" fmla="*/ 133717 w 1115898"/>
                    <a:gd name="connsiteY8-84" fmla="*/ 415612 h 1024809"/>
                    <a:gd name="connsiteX9-85" fmla="*/ 170801 w 1115898"/>
                    <a:gd name="connsiteY9-86" fmla="*/ 707204 h 1024809"/>
                    <a:gd name="connsiteX10-87" fmla="*/ 254113 w 1115898"/>
                    <a:gd name="connsiteY10-88" fmla="*/ 1004892 h 1024809"/>
                    <a:gd name="connsiteX0-89" fmla="*/ 254022 w 1115807"/>
                    <a:gd name="connsiteY0-90" fmla="*/ 1006191 h 1026108"/>
                    <a:gd name="connsiteX1-91" fmla="*/ 810790 w 1115807"/>
                    <a:gd name="connsiteY1-92" fmla="*/ 909671 h 1026108"/>
                    <a:gd name="connsiteX2-93" fmla="*/ 1115590 w 1115807"/>
                    <a:gd name="connsiteY2-94" fmla="*/ 196439 h 1026108"/>
                    <a:gd name="connsiteX3-95" fmla="*/ 768118 w 1115807"/>
                    <a:gd name="connsiteY3-96" fmla="*/ 281783 h 1026108"/>
                    <a:gd name="connsiteX4-97" fmla="*/ 707158 w 1115807"/>
                    <a:gd name="connsiteY4-98" fmla="*/ 275687 h 1026108"/>
                    <a:gd name="connsiteX5-99" fmla="*/ 377974 w 1115807"/>
                    <a:gd name="connsiteY5-100" fmla="*/ 135479 h 1026108"/>
                    <a:gd name="connsiteX6-101" fmla="*/ 115846 w 1115807"/>
                    <a:gd name="connsiteY6-102" fmla="*/ 19655 h 1026108"/>
                    <a:gd name="connsiteX7-103" fmla="*/ 22 w 1115807"/>
                    <a:gd name="connsiteY7-104" fmla="*/ 44039 h 1026108"/>
                    <a:gd name="connsiteX8-105" fmla="*/ 123466 w 1115807"/>
                    <a:gd name="connsiteY8-106" fmla="*/ 437231 h 1026108"/>
                    <a:gd name="connsiteX9-107" fmla="*/ 170710 w 1115807"/>
                    <a:gd name="connsiteY9-108" fmla="*/ 708503 h 1026108"/>
                    <a:gd name="connsiteX10-109" fmla="*/ 254022 w 1115807"/>
                    <a:gd name="connsiteY10-110" fmla="*/ 1006191 h 1026108"/>
                    <a:gd name="connsiteX0-111" fmla="*/ 243866 w 1105651"/>
                    <a:gd name="connsiteY0-112" fmla="*/ 986591 h 1006508"/>
                    <a:gd name="connsiteX1-113" fmla="*/ 800634 w 1105651"/>
                    <a:gd name="connsiteY1-114" fmla="*/ 890071 h 1006508"/>
                    <a:gd name="connsiteX2-115" fmla="*/ 1105434 w 1105651"/>
                    <a:gd name="connsiteY2-116" fmla="*/ 176839 h 1006508"/>
                    <a:gd name="connsiteX3-117" fmla="*/ 757962 w 1105651"/>
                    <a:gd name="connsiteY3-118" fmla="*/ 262183 h 1006508"/>
                    <a:gd name="connsiteX4-119" fmla="*/ 697002 w 1105651"/>
                    <a:gd name="connsiteY4-120" fmla="*/ 256087 h 1006508"/>
                    <a:gd name="connsiteX5-121" fmla="*/ 367818 w 1105651"/>
                    <a:gd name="connsiteY5-122" fmla="*/ 115879 h 1006508"/>
                    <a:gd name="connsiteX6-123" fmla="*/ 105690 w 1105651"/>
                    <a:gd name="connsiteY6-124" fmla="*/ 55 h 1006508"/>
                    <a:gd name="connsiteX7-125" fmla="*/ 26 w 1105651"/>
                    <a:gd name="connsiteY7-126" fmla="*/ 105719 h 1006508"/>
                    <a:gd name="connsiteX8-127" fmla="*/ 113310 w 1105651"/>
                    <a:gd name="connsiteY8-128" fmla="*/ 417631 h 1006508"/>
                    <a:gd name="connsiteX9-129" fmla="*/ 160554 w 1105651"/>
                    <a:gd name="connsiteY9-130" fmla="*/ 688903 h 1006508"/>
                    <a:gd name="connsiteX10-131" fmla="*/ 243866 w 1105651"/>
                    <a:gd name="connsiteY10-132" fmla="*/ 986591 h 1006508"/>
                    <a:gd name="connsiteX0-133" fmla="*/ 243852 w 1105637"/>
                    <a:gd name="connsiteY0-134" fmla="*/ 953684 h 973601"/>
                    <a:gd name="connsiteX1-135" fmla="*/ 800620 w 1105637"/>
                    <a:gd name="connsiteY1-136" fmla="*/ 857164 h 973601"/>
                    <a:gd name="connsiteX2-137" fmla="*/ 1105420 w 1105637"/>
                    <a:gd name="connsiteY2-138" fmla="*/ 143932 h 973601"/>
                    <a:gd name="connsiteX3-139" fmla="*/ 757948 w 1105637"/>
                    <a:gd name="connsiteY3-140" fmla="*/ 229276 h 973601"/>
                    <a:gd name="connsiteX4-141" fmla="*/ 696988 w 1105637"/>
                    <a:gd name="connsiteY4-142" fmla="*/ 223180 h 973601"/>
                    <a:gd name="connsiteX5-143" fmla="*/ 367804 w 1105637"/>
                    <a:gd name="connsiteY5-144" fmla="*/ 82972 h 973601"/>
                    <a:gd name="connsiteX6-145" fmla="*/ 108216 w 1105637"/>
                    <a:gd name="connsiteY6-146" fmla="*/ 168 h 973601"/>
                    <a:gd name="connsiteX7-147" fmla="*/ 12 w 1105637"/>
                    <a:gd name="connsiteY7-148" fmla="*/ 72812 h 973601"/>
                    <a:gd name="connsiteX8-149" fmla="*/ 113296 w 1105637"/>
                    <a:gd name="connsiteY8-150" fmla="*/ 384724 h 973601"/>
                    <a:gd name="connsiteX9-151" fmla="*/ 160540 w 1105637"/>
                    <a:gd name="connsiteY9-152" fmla="*/ 655996 h 973601"/>
                    <a:gd name="connsiteX10-153" fmla="*/ 243852 w 1105637"/>
                    <a:gd name="connsiteY10-154" fmla="*/ 953684 h 973601"/>
                    <a:gd name="connsiteX0-155" fmla="*/ 223538 w 1085323"/>
                    <a:gd name="connsiteY0-156" fmla="*/ 960067 h 979984"/>
                    <a:gd name="connsiteX1-157" fmla="*/ 780306 w 1085323"/>
                    <a:gd name="connsiteY1-158" fmla="*/ 863547 h 979984"/>
                    <a:gd name="connsiteX2-159" fmla="*/ 1085106 w 1085323"/>
                    <a:gd name="connsiteY2-160" fmla="*/ 150315 h 979984"/>
                    <a:gd name="connsiteX3-161" fmla="*/ 737634 w 1085323"/>
                    <a:gd name="connsiteY3-162" fmla="*/ 235659 h 979984"/>
                    <a:gd name="connsiteX4-163" fmla="*/ 676674 w 1085323"/>
                    <a:gd name="connsiteY4-164" fmla="*/ 229563 h 979984"/>
                    <a:gd name="connsiteX5-165" fmla="*/ 347490 w 1085323"/>
                    <a:gd name="connsiteY5-166" fmla="*/ 89355 h 979984"/>
                    <a:gd name="connsiteX6-167" fmla="*/ 87902 w 1085323"/>
                    <a:gd name="connsiteY6-168" fmla="*/ 6551 h 979984"/>
                    <a:gd name="connsiteX7-169" fmla="*/ 18 w 1085323"/>
                    <a:gd name="connsiteY7-170" fmla="*/ 48715 h 979984"/>
                    <a:gd name="connsiteX8-171" fmla="*/ 92982 w 1085323"/>
                    <a:gd name="connsiteY8-172" fmla="*/ 391107 h 979984"/>
                    <a:gd name="connsiteX9-173" fmla="*/ 140226 w 1085323"/>
                    <a:gd name="connsiteY9-174" fmla="*/ 662379 h 979984"/>
                    <a:gd name="connsiteX10-175" fmla="*/ 223538 w 1085323"/>
                    <a:gd name="connsiteY10-176" fmla="*/ 960067 h 979984"/>
                    <a:gd name="connsiteX0-177" fmla="*/ 227086 w 1088871"/>
                    <a:gd name="connsiteY0-178" fmla="*/ 955098 h 975015"/>
                    <a:gd name="connsiteX1-179" fmla="*/ 783854 w 1088871"/>
                    <a:gd name="connsiteY1-180" fmla="*/ 858578 h 975015"/>
                    <a:gd name="connsiteX2-181" fmla="*/ 1088654 w 1088871"/>
                    <a:gd name="connsiteY2-182" fmla="*/ 145346 h 975015"/>
                    <a:gd name="connsiteX3-183" fmla="*/ 741182 w 1088871"/>
                    <a:gd name="connsiteY3-184" fmla="*/ 230690 h 975015"/>
                    <a:gd name="connsiteX4-185" fmla="*/ 680222 w 1088871"/>
                    <a:gd name="connsiteY4-186" fmla="*/ 224594 h 975015"/>
                    <a:gd name="connsiteX5-187" fmla="*/ 351038 w 1088871"/>
                    <a:gd name="connsiteY5-188" fmla="*/ 84386 h 975015"/>
                    <a:gd name="connsiteX6-189" fmla="*/ 91450 w 1088871"/>
                    <a:gd name="connsiteY6-190" fmla="*/ 1582 h 975015"/>
                    <a:gd name="connsiteX7-191" fmla="*/ 3566 w 1088871"/>
                    <a:gd name="connsiteY7-192" fmla="*/ 43746 h 975015"/>
                    <a:gd name="connsiteX8-193" fmla="*/ 24901 w 1088871"/>
                    <a:gd name="connsiteY8-194" fmla="*/ 204275 h 975015"/>
                    <a:gd name="connsiteX9-195" fmla="*/ 96530 w 1088871"/>
                    <a:gd name="connsiteY9-196" fmla="*/ 386138 h 975015"/>
                    <a:gd name="connsiteX10-197" fmla="*/ 143774 w 1088871"/>
                    <a:gd name="connsiteY10-198" fmla="*/ 657410 h 975015"/>
                    <a:gd name="connsiteX11" fmla="*/ 227086 w 1088871"/>
                    <a:gd name="connsiteY11" fmla="*/ 955098 h 975015"/>
                    <a:gd name="connsiteX0-199" fmla="*/ 224903 w 1086688"/>
                    <a:gd name="connsiteY0-200" fmla="*/ 961025 h 980942"/>
                    <a:gd name="connsiteX1-201" fmla="*/ 781671 w 1086688"/>
                    <a:gd name="connsiteY1-202" fmla="*/ 864505 h 980942"/>
                    <a:gd name="connsiteX2-203" fmla="*/ 1086471 w 1086688"/>
                    <a:gd name="connsiteY2-204" fmla="*/ 151273 h 980942"/>
                    <a:gd name="connsiteX3-205" fmla="*/ 738999 w 1086688"/>
                    <a:gd name="connsiteY3-206" fmla="*/ 236617 h 980942"/>
                    <a:gd name="connsiteX4-207" fmla="*/ 678039 w 1086688"/>
                    <a:gd name="connsiteY4-208" fmla="*/ 230521 h 980942"/>
                    <a:gd name="connsiteX5-209" fmla="*/ 348855 w 1086688"/>
                    <a:gd name="connsiteY5-210" fmla="*/ 90313 h 980942"/>
                    <a:gd name="connsiteX6-211" fmla="*/ 89267 w 1086688"/>
                    <a:gd name="connsiteY6-212" fmla="*/ 7509 h 980942"/>
                    <a:gd name="connsiteX7-213" fmla="*/ 3923 w 1086688"/>
                    <a:gd name="connsiteY7-214" fmla="*/ 26813 h 980942"/>
                    <a:gd name="connsiteX8-215" fmla="*/ 22718 w 1086688"/>
                    <a:gd name="connsiteY8-216" fmla="*/ 210202 h 980942"/>
                    <a:gd name="connsiteX9-217" fmla="*/ 94347 w 1086688"/>
                    <a:gd name="connsiteY9-218" fmla="*/ 392065 h 980942"/>
                    <a:gd name="connsiteX10-219" fmla="*/ 141591 w 1086688"/>
                    <a:gd name="connsiteY10-220" fmla="*/ 663337 h 980942"/>
                    <a:gd name="connsiteX11-221" fmla="*/ 224903 w 1086688"/>
                    <a:gd name="connsiteY11-222" fmla="*/ 961025 h 980942"/>
                    <a:gd name="connsiteX0-223" fmla="*/ 224903 w 1086688"/>
                    <a:gd name="connsiteY0-224" fmla="*/ 961025 h 980942"/>
                    <a:gd name="connsiteX1-225" fmla="*/ 781671 w 1086688"/>
                    <a:gd name="connsiteY1-226" fmla="*/ 864505 h 980942"/>
                    <a:gd name="connsiteX2-227" fmla="*/ 1086471 w 1086688"/>
                    <a:gd name="connsiteY2-228" fmla="*/ 151273 h 980942"/>
                    <a:gd name="connsiteX3-229" fmla="*/ 738999 w 1086688"/>
                    <a:gd name="connsiteY3-230" fmla="*/ 236617 h 980942"/>
                    <a:gd name="connsiteX4-231" fmla="*/ 678039 w 1086688"/>
                    <a:gd name="connsiteY4-232" fmla="*/ 230521 h 980942"/>
                    <a:gd name="connsiteX5-233" fmla="*/ 348855 w 1086688"/>
                    <a:gd name="connsiteY5-234" fmla="*/ 90313 h 980942"/>
                    <a:gd name="connsiteX6-235" fmla="*/ 89267 w 1086688"/>
                    <a:gd name="connsiteY6-236" fmla="*/ 7509 h 980942"/>
                    <a:gd name="connsiteX7-237" fmla="*/ 3923 w 1086688"/>
                    <a:gd name="connsiteY7-238" fmla="*/ 26813 h 980942"/>
                    <a:gd name="connsiteX8-239" fmla="*/ 22718 w 1086688"/>
                    <a:gd name="connsiteY8-240" fmla="*/ 210202 h 980942"/>
                    <a:gd name="connsiteX9-241" fmla="*/ 94347 w 1086688"/>
                    <a:gd name="connsiteY9-242" fmla="*/ 392065 h 980942"/>
                    <a:gd name="connsiteX10-243" fmla="*/ 141591 w 1086688"/>
                    <a:gd name="connsiteY10-244" fmla="*/ 663337 h 980942"/>
                    <a:gd name="connsiteX11-245" fmla="*/ 224903 w 1086688"/>
                    <a:gd name="connsiteY11-246" fmla="*/ 961025 h 980942"/>
                    <a:gd name="connsiteX0-247" fmla="*/ 224903 w 1086688"/>
                    <a:gd name="connsiteY0-248" fmla="*/ 963772 h 983689"/>
                    <a:gd name="connsiteX1-249" fmla="*/ 781671 w 1086688"/>
                    <a:gd name="connsiteY1-250" fmla="*/ 867252 h 983689"/>
                    <a:gd name="connsiteX2-251" fmla="*/ 1086471 w 1086688"/>
                    <a:gd name="connsiteY2-252" fmla="*/ 154020 h 983689"/>
                    <a:gd name="connsiteX3-253" fmla="*/ 738999 w 1086688"/>
                    <a:gd name="connsiteY3-254" fmla="*/ 239364 h 983689"/>
                    <a:gd name="connsiteX4-255" fmla="*/ 678039 w 1086688"/>
                    <a:gd name="connsiteY4-256" fmla="*/ 233268 h 983689"/>
                    <a:gd name="connsiteX5-257" fmla="*/ 333615 w 1086688"/>
                    <a:gd name="connsiteY5-258" fmla="*/ 131160 h 983689"/>
                    <a:gd name="connsiteX6-259" fmla="*/ 89267 w 1086688"/>
                    <a:gd name="connsiteY6-260" fmla="*/ 10256 h 983689"/>
                    <a:gd name="connsiteX7-261" fmla="*/ 3923 w 1086688"/>
                    <a:gd name="connsiteY7-262" fmla="*/ 29560 h 983689"/>
                    <a:gd name="connsiteX8-263" fmla="*/ 22718 w 1086688"/>
                    <a:gd name="connsiteY8-264" fmla="*/ 212949 h 983689"/>
                    <a:gd name="connsiteX9-265" fmla="*/ 94347 w 1086688"/>
                    <a:gd name="connsiteY9-266" fmla="*/ 394812 h 983689"/>
                    <a:gd name="connsiteX10-267" fmla="*/ 141591 w 1086688"/>
                    <a:gd name="connsiteY10-268" fmla="*/ 666084 h 983689"/>
                    <a:gd name="connsiteX11-269" fmla="*/ 224903 w 1086688"/>
                    <a:gd name="connsiteY11-270" fmla="*/ 963772 h 983689"/>
                    <a:gd name="connsiteX0-271" fmla="*/ 224903 w 1086688"/>
                    <a:gd name="connsiteY0-272" fmla="*/ 963772 h 983689"/>
                    <a:gd name="connsiteX1-273" fmla="*/ 781671 w 1086688"/>
                    <a:gd name="connsiteY1-274" fmla="*/ 867252 h 983689"/>
                    <a:gd name="connsiteX2-275" fmla="*/ 1086471 w 1086688"/>
                    <a:gd name="connsiteY2-276" fmla="*/ 154020 h 983689"/>
                    <a:gd name="connsiteX3-277" fmla="*/ 738999 w 1086688"/>
                    <a:gd name="connsiteY3-278" fmla="*/ 239364 h 983689"/>
                    <a:gd name="connsiteX4-279" fmla="*/ 678039 w 1086688"/>
                    <a:gd name="connsiteY4-280" fmla="*/ 233268 h 983689"/>
                    <a:gd name="connsiteX5-281" fmla="*/ 333615 w 1086688"/>
                    <a:gd name="connsiteY5-282" fmla="*/ 131160 h 983689"/>
                    <a:gd name="connsiteX6-283" fmla="*/ 89267 w 1086688"/>
                    <a:gd name="connsiteY6-284" fmla="*/ 10256 h 983689"/>
                    <a:gd name="connsiteX7-285" fmla="*/ 3923 w 1086688"/>
                    <a:gd name="connsiteY7-286" fmla="*/ 29560 h 983689"/>
                    <a:gd name="connsiteX8-287" fmla="*/ 22718 w 1086688"/>
                    <a:gd name="connsiteY8-288" fmla="*/ 212949 h 983689"/>
                    <a:gd name="connsiteX9-289" fmla="*/ 94347 w 1086688"/>
                    <a:gd name="connsiteY9-290" fmla="*/ 394812 h 983689"/>
                    <a:gd name="connsiteX10-291" fmla="*/ 141591 w 1086688"/>
                    <a:gd name="connsiteY10-292" fmla="*/ 666084 h 983689"/>
                    <a:gd name="connsiteX11-293" fmla="*/ 224903 w 1086688"/>
                    <a:gd name="connsiteY11-294" fmla="*/ 963772 h 983689"/>
                    <a:gd name="connsiteX0-295" fmla="*/ 224903 w 1086688"/>
                    <a:gd name="connsiteY0-296" fmla="*/ 963589 h 983506"/>
                    <a:gd name="connsiteX1-297" fmla="*/ 781671 w 1086688"/>
                    <a:gd name="connsiteY1-298" fmla="*/ 867069 h 983506"/>
                    <a:gd name="connsiteX2-299" fmla="*/ 1086471 w 1086688"/>
                    <a:gd name="connsiteY2-300" fmla="*/ 153837 h 983506"/>
                    <a:gd name="connsiteX3-301" fmla="*/ 738999 w 1086688"/>
                    <a:gd name="connsiteY3-302" fmla="*/ 239181 h 983506"/>
                    <a:gd name="connsiteX4-303" fmla="*/ 678039 w 1086688"/>
                    <a:gd name="connsiteY4-304" fmla="*/ 233085 h 983506"/>
                    <a:gd name="connsiteX5-305" fmla="*/ 359015 w 1086688"/>
                    <a:gd name="connsiteY5-306" fmla="*/ 128437 h 983506"/>
                    <a:gd name="connsiteX6-307" fmla="*/ 89267 w 1086688"/>
                    <a:gd name="connsiteY6-308" fmla="*/ 10073 h 983506"/>
                    <a:gd name="connsiteX7-309" fmla="*/ 3923 w 1086688"/>
                    <a:gd name="connsiteY7-310" fmla="*/ 29377 h 983506"/>
                    <a:gd name="connsiteX8-311" fmla="*/ 22718 w 1086688"/>
                    <a:gd name="connsiteY8-312" fmla="*/ 212766 h 983506"/>
                    <a:gd name="connsiteX9-313" fmla="*/ 94347 w 1086688"/>
                    <a:gd name="connsiteY9-314" fmla="*/ 394629 h 983506"/>
                    <a:gd name="connsiteX10-315" fmla="*/ 141591 w 1086688"/>
                    <a:gd name="connsiteY10-316" fmla="*/ 665901 h 983506"/>
                    <a:gd name="connsiteX11-317" fmla="*/ 224903 w 1086688"/>
                    <a:gd name="connsiteY11-318" fmla="*/ 963589 h 983506"/>
                    <a:gd name="connsiteX0-319" fmla="*/ 224903 w 1086688"/>
                    <a:gd name="connsiteY0-320" fmla="*/ 963589 h 983506"/>
                    <a:gd name="connsiteX1-321" fmla="*/ 781671 w 1086688"/>
                    <a:gd name="connsiteY1-322" fmla="*/ 867069 h 983506"/>
                    <a:gd name="connsiteX2-323" fmla="*/ 1086471 w 1086688"/>
                    <a:gd name="connsiteY2-324" fmla="*/ 153837 h 983506"/>
                    <a:gd name="connsiteX3-325" fmla="*/ 738999 w 1086688"/>
                    <a:gd name="connsiteY3-326" fmla="*/ 239181 h 983506"/>
                    <a:gd name="connsiteX4-327" fmla="*/ 678039 w 1086688"/>
                    <a:gd name="connsiteY4-328" fmla="*/ 233085 h 983506"/>
                    <a:gd name="connsiteX5-329" fmla="*/ 359015 w 1086688"/>
                    <a:gd name="connsiteY5-330" fmla="*/ 128437 h 983506"/>
                    <a:gd name="connsiteX6-331" fmla="*/ 89267 w 1086688"/>
                    <a:gd name="connsiteY6-332" fmla="*/ 10073 h 983506"/>
                    <a:gd name="connsiteX7-333" fmla="*/ 3923 w 1086688"/>
                    <a:gd name="connsiteY7-334" fmla="*/ 29377 h 983506"/>
                    <a:gd name="connsiteX8-335" fmla="*/ 22718 w 1086688"/>
                    <a:gd name="connsiteY8-336" fmla="*/ 212766 h 983506"/>
                    <a:gd name="connsiteX9-337" fmla="*/ 94347 w 1086688"/>
                    <a:gd name="connsiteY9-338" fmla="*/ 394629 h 983506"/>
                    <a:gd name="connsiteX10-339" fmla="*/ 141591 w 1086688"/>
                    <a:gd name="connsiteY10-340" fmla="*/ 665901 h 983506"/>
                    <a:gd name="connsiteX11-341" fmla="*/ 224903 w 1086688"/>
                    <a:gd name="connsiteY11-342" fmla="*/ 963589 h 983506"/>
                    <a:gd name="connsiteX0-343" fmla="*/ 224903 w 1086688"/>
                    <a:gd name="connsiteY0-344" fmla="*/ 963589 h 983506"/>
                    <a:gd name="connsiteX1-345" fmla="*/ 781671 w 1086688"/>
                    <a:gd name="connsiteY1-346" fmla="*/ 867069 h 983506"/>
                    <a:gd name="connsiteX2-347" fmla="*/ 1086471 w 1086688"/>
                    <a:gd name="connsiteY2-348" fmla="*/ 153837 h 983506"/>
                    <a:gd name="connsiteX3-349" fmla="*/ 738999 w 1086688"/>
                    <a:gd name="connsiteY3-350" fmla="*/ 239181 h 983506"/>
                    <a:gd name="connsiteX4-351" fmla="*/ 627239 w 1086688"/>
                    <a:gd name="connsiteY4-352" fmla="*/ 253405 h 983506"/>
                    <a:gd name="connsiteX5-353" fmla="*/ 359015 w 1086688"/>
                    <a:gd name="connsiteY5-354" fmla="*/ 128437 h 983506"/>
                    <a:gd name="connsiteX6-355" fmla="*/ 89267 w 1086688"/>
                    <a:gd name="connsiteY6-356" fmla="*/ 10073 h 983506"/>
                    <a:gd name="connsiteX7-357" fmla="*/ 3923 w 1086688"/>
                    <a:gd name="connsiteY7-358" fmla="*/ 29377 h 983506"/>
                    <a:gd name="connsiteX8-359" fmla="*/ 22718 w 1086688"/>
                    <a:gd name="connsiteY8-360" fmla="*/ 212766 h 983506"/>
                    <a:gd name="connsiteX9-361" fmla="*/ 94347 w 1086688"/>
                    <a:gd name="connsiteY9-362" fmla="*/ 394629 h 983506"/>
                    <a:gd name="connsiteX10-363" fmla="*/ 141591 w 1086688"/>
                    <a:gd name="connsiteY10-364" fmla="*/ 665901 h 983506"/>
                    <a:gd name="connsiteX11-365" fmla="*/ 224903 w 1086688"/>
                    <a:gd name="connsiteY11-366" fmla="*/ 963589 h 983506"/>
                    <a:gd name="connsiteX0-367" fmla="*/ 224903 w 1086532"/>
                    <a:gd name="connsiteY0-368" fmla="*/ 963589 h 983506"/>
                    <a:gd name="connsiteX1-369" fmla="*/ 781671 w 1086532"/>
                    <a:gd name="connsiteY1-370" fmla="*/ 867069 h 983506"/>
                    <a:gd name="connsiteX2-371" fmla="*/ 1086471 w 1086532"/>
                    <a:gd name="connsiteY2-372" fmla="*/ 153837 h 983506"/>
                    <a:gd name="connsiteX3-373" fmla="*/ 759319 w 1086532"/>
                    <a:gd name="connsiteY3-374" fmla="*/ 229021 h 983506"/>
                    <a:gd name="connsiteX4-375" fmla="*/ 627239 w 1086532"/>
                    <a:gd name="connsiteY4-376" fmla="*/ 253405 h 983506"/>
                    <a:gd name="connsiteX5-377" fmla="*/ 359015 w 1086532"/>
                    <a:gd name="connsiteY5-378" fmla="*/ 128437 h 983506"/>
                    <a:gd name="connsiteX6-379" fmla="*/ 89267 w 1086532"/>
                    <a:gd name="connsiteY6-380" fmla="*/ 10073 h 983506"/>
                    <a:gd name="connsiteX7-381" fmla="*/ 3923 w 1086532"/>
                    <a:gd name="connsiteY7-382" fmla="*/ 29377 h 983506"/>
                    <a:gd name="connsiteX8-383" fmla="*/ 22718 w 1086532"/>
                    <a:gd name="connsiteY8-384" fmla="*/ 212766 h 983506"/>
                    <a:gd name="connsiteX9-385" fmla="*/ 94347 w 1086532"/>
                    <a:gd name="connsiteY9-386" fmla="*/ 394629 h 983506"/>
                    <a:gd name="connsiteX10-387" fmla="*/ 141591 w 1086532"/>
                    <a:gd name="connsiteY10-388" fmla="*/ 665901 h 983506"/>
                    <a:gd name="connsiteX11-389" fmla="*/ 224903 w 1086532"/>
                    <a:gd name="connsiteY11-390" fmla="*/ 963589 h 983506"/>
                    <a:gd name="connsiteX0-391" fmla="*/ 224903 w 1091805"/>
                    <a:gd name="connsiteY0-392" fmla="*/ 963589 h 983506"/>
                    <a:gd name="connsiteX1-393" fmla="*/ 781671 w 1091805"/>
                    <a:gd name="connsiteY1-394" fmla="*/ 867069 h 983506"/>
                    <a:gd name="connsiteX2-395" fmla="*/ 1086471 w 1091805"/>
                    <a:gd name="connsiteY2-396" fmla="*/ 153837 h 983506"/>
                    <a:gd name="connsiteX3-397" fmla="*/ 959977 w 1091805"/>
                    <a:gd name="connsiteY3-398" fmla="*/ 172126 h 983506"/>
                    <a:gd name="connsiteX4-399" fmla="*/ 759319 w 1091805"/>
                    <a:gd name="connsiteY4-400" fmla="*/ 229021 h 983506"/>
                    <a:gd name="connsiteX5-401" fmla="*/ 627239 w 1091805"/>
                    <a:gd name="connsiteY5-402" fmla="*/ 253405 h 983506"/>
                    <a:gd name="connsiteX6-403" fmla="*/ 359015 w 1091805"/>
                    <a:gd name="connsiteY6-404" fmla="*/ 128437 h 983506"/>
                    <a:gd name="connsiteX7-405" fmla="*/ 89267 w 1091805"/>
                    <a:gd name="connsiteY7-406" fmla="*/ 10073 h 983506"/>
                    <a:gd name="connsiteX8-407" fmla="*/ 3923 w 1091805"/>
                    <a:gd name="connsiteY8-408" fmla="*/ 29377 h 983506"/>
                    <a:gd name="connsiteX9-409" fmla="*/ 22718 w 1091805"/>
                    <a:gd name="connsiteY9-410" fmla="*/ 212766 h 983506"/>
                    <a:gd name="connsiteX10-411" fmla="*/ 94347 w 1091805"/>
                    <a:gd name="connsiteY10-412" fmla="*/ 394629 h 983506"/>
                    <a:gd name="connsiteX11-413" fmla="*/ 141591 w 1091805"/>
                    <a:gd name="connsiteY11-414" fmla="*/ 665901 h 983506"/>
                    <a:gd name="connsiteX12" fmla="*/ 224903 w 1091805"/>
                    <a:gd name="connsiteY12" fmla="*/ 963589 h 983506"/>
                    <a:gd name="connsiteX0-415" fmla="*/ 224903 w 1072493"/>
                    <a:gd name="connsiteY0-416" fmla="*/ 963589 h 980863"/>
                    <a:gd name="connsiteX1-417" fmla="*/ 781671 w 1072493"/>
                    <a:gd name="connsiteY1-418" fmla="*/ 867069 h 980863"/>
                    <a:gd name="connsiteX2-419" fmla="*/ 1066151 w 1072493"/>
                    <a:gd name="connsiteY2-420" fmla="*/ 224957 h 980863"/>
                    <a:gd name="connsiteX3-421" fmla="*/ 959977 w 1072493"/>
                    <a:gd name="connsiteY3-422" fmla="*/ 172126 h 980863"/>
                    <a:gd name="connsiteX4-423" fmla="*/ 759319 w 1072493"/>
                    <a:gd name="connsiteY4-424" fmla="*/ 229021 h 980863"/>
                    <a:gd name="connsiteX5-425" fmla="*/ 627239 w 1072493"/>
                    <a:gd name="connsiteY5-426" fmla="*/ 253405 h 980863"/>
                    <a:gd name="connsiteX6-427" fmla="*/ 359015 w 1072493"/>
                    <a:gd name="connsiteY6-428" fmla="*/ 128437 h 980863"/>
                    <a:gd name="connsiteX7-429" fmla="*/ 89267 w 1072493"/>
                    <a:gd name="connsiteY7-430" fmla="*/ 10073 h 980863"/>
                    <a:gd name="connsiteX8-431" fmla="*/ 3923 w 1072493"/>
                    <a:gd name="connsiteY8-432" fmla="*/ 29377 h 980863"/>
                    <a:gd name="connsiteX9-433" fmla="*/ 22718 w 1072493"/>
                    <a:gd name="connsiteY9-434" fmla="*/ 212766 h 980863"/>
                    <a:gd name="connsiteX10-435" fmla="*/ 94347 w 1072493"/>
                    <a:gd name="connsiteY10-436" fmla="*/ 394629 h 980863"/>
                    <a:gd name="connsiteX11-437" fmla="*/ 141591 w 1072493"/>
                    <a:gd name="connsiteY11-438" fmla="*/ 665901 h 980863"/>
                    <a:gd name="connsiteX12-439" fmla="*/ 224903 w 1072493"/>
                    <a:gd name="connsiteY12-440" fmla="*/ 963589 h 980863"/>
                    <a:gd name="connsiteX0-441" fmla="*/ 224903 w 1089373"/>
                    <a:gd name="connsiteY0-442" fmla="*/ 963589 h 979839"/>
                    <a:gd name="connsiteX1-443" fmla="*/ 781671 w 1089373"/>
                    <a:gd name="connsiteY1-444" fmla="*/ 867069 h 979839"/>
                    <a:gd name="connsiteX2-445" fmla="*/ 1083931 w 1089373"/>
                    <a:gd name="connsiteY2-446" fmla="*/ 255437 h 979839"/>
                    <a:gd name="connsiteX3-447" fmla="*/ 959977 w 1089373"/>
                    <a:gd name="connsiteY3-448" fmla="*/ 172126 h 979839"/>
                    <a:gd name="connsiteX4-449" fmla="*/ 759319 w 1089373"/>
                    <a:gd name="connsiteY4-450" fmla="*/ 229021 h 979839"/>
                    <a:gd name="connsiteX5-451" fmla="*/ 627239 w 1089373"/>
                    <a:gd name="connsiteY5-452" fmla="*/ 253405 h 979839"/>
                    <a:gd name="connsiteX6-453" fmla="*/ 359015 w 1089373"/>
                    <a:gd name="connsiteY6-454" fmla="*/ 128437 h 979839"/>
                    <a:gd name="connsiteX7-455" fmla="*/ 89267 w 1089373"/>
                    <a:gd name="connsiteY7-456" fmla="*/ 10073 h 979839"/>
                    <a:gd name="connsiteX8-457" fmla="*/ 3923 w 1089373"/>
                    <a:gd name="connsiteY8-458" fmla="*/ 29377 h 979839"/>
                    <a:gd name="connsiteX9-459" fmla="*/ 22718 w 1089373"/>
                    <a:gd name="connsiteY9-460" fmla="*/ 212766 h 979839"/>
                    <a:gd name="connsiteX10-461" fmla="*/ 94347 w 1089373"/>
                    <a:gd name="connsiteY10-462" fmla="*/ 394629 h 979839"/>
                    <a:gd name="connsiteX11-463" fmla="*/ 141591 w 1089373"/>
                    <a:gd name="connsiteY11-464" fmla="*/ 665901 h 979839"/>
                    <a:gd name="connsiteX12-465" fmla="*/ 224903 w 1089373"/>
                    <a:gd name="connsiteY12-466" fmla="*/ 963589 h 979839"/>
                    <a:gd name="connsiteX0-467" fmla="*/ 224903 w 1089373"/>
                    <a:gd name="connsiteY0-468" fmla="*/ 958547 h 974797"/>
                    <a:gd name="connsiteX1-469" fmla="*/ 781671 w 1089373"/>
                    <a:gd name="connsiteY1-470" fmla="*/ 862027 h 974797"/>
                    <a:gd name="connsiteX2-471" fmla="*/ 1083931 w 1089373"/>
                    <a:gd name="connsiteY2-472" fmla="*/ 250395 h 974797"/>
                    <a:gd name="connsiteX3-473" fmla="*/ 959977 w 1089373"/>
                    <a:gd name="connsiteY3-474" fmla="*/ 167084 h 974797"/>
                    <a:gd name="connsiteX4-475" fmla="*/ 759319 w 1089373"/>
                    <a:gd name="connsiteY4-476" fmla="*/ 223979 h 974797"/>
                    <a:gd name="connsiteX5-477" fmla="*/ 627239 w 1089373"/>
                    <a:gd name="connsiteY5-478" fmla="*/ 248363 h 974797"/>
                    <a:gd name="connsiteX6-479" fmla="*/ 359015 w 1089373"/>
                    <a:gd name="connsiteY6-480" fmla="*/ 123395 h 974797"/>
                    <a:gd name="connsiteX7-481" fmla="*/ 228457 w 1089373"/>
                    <a:gd name="connsiteY7-482" fmla="*/ 52785 h 974797"/>
                    <a:gd name="connsiteX8-483" fmla="*/ 89267 w 1089373"/>
                    <a:gd name="connsiteY8-484" fmla="*/ 5031 h 974797"/>
                    <a:gd name="connsiteX9-485" fmla="*/ 3923 w 1089373"/>
                    <a:gd name="connsiteY9-486" fmla="*/ 24335 h 974797"/>
                    <a:gd name="connsiteX10-487" fmla="*/ 22718 w 1089373"/>
                    <a:gd name="connsiteY10-488" fmla="*/ 207724 h 974797"/>
                    <a:gd name="connsiteX11-489" fmla="*/ 94347 w 1089373"/>
                    <a:gd name="connsiteY11-490" fmla="*/ 389587 h 974797"/>
                    <a:gd name="connsiteX12-491" fmla="*/ 141591 w 1089373"/>
                    <a:gd name="connsiteY12-492" fmla="*/ 660859 h 974797"/>
                    <a:gd name="connsiteX13" fmla="*/ 224903 w 1089373"/>
                    <a:gd name="connsiteY13" fmla="*/ 958547 h 974797"/>
                    <a:gd name="connsiteX0-493" fmla="*/ 223502 w 1087972"/>
                    <a:gd name="connsiteY0-494" fmla="*/ 964056 h 980306"/>
                    <a:gd name="connsiteX1-495" fmla="*/ 780270 w 1087972"/>
                    <a:gd name="connsiteY1-496" fmla="*/ 867536 h 980306"/>
                    <a:gd name="connsiteX2-497" fmla="*/ 1082530 w 1087972"/>
                    <a:gd name="connsiteY2-498" fmla="*/ 255904 h 980306"/>
                    <a:gd name="connsiteX3-499" fmla="*/ 958576 w 1087972"/>
                    <a:gd name="connsiteY3-500" fmla="*/ 172593 h 980306"/>
                    <a:gd name="connsiteX4-501" fmla="*/ 757918 w 1087972"/>
                    <a:gd name="connsiteY4-502" fmla="*/ 229488 h 980306"/>
                    <a:gd name="connsiteX5-503" fmla="*/ 625838 w 1087972"/>
                    <a:gd name="connsiteY5-504" fmla="*/ 253872 h 980306"/>
                    <a:gd name="connsiteX6-505" fmla="*/ 357614 w 1087972"/>
                    <a:gd name="connsiteY6-506" fmla="*/ 128904 h 980306"/>
                    <a:gd name="connsiteX7-507" fmla="*/ 227056 w 1087972"/>
                    <a:gd name="connsiteY7-508" fmla="*/ 58294 h 980306"/>
                    <a:gd name="connsiteX8-509" fmla="*/ 67546 w 1087972"/>
                    <a:gd name="connsiteY8-510" fmla="*/ 2920 h 980306"/>
                    <a:gd name="connsiteX9-511" fmla="*/ 2522 w 1087972"/>
                    <a:gd name="connsiteY9-512" fmla="*/ 29844 h 980306"/>
                    <a:gd name="connsiteX10-513" fmla="*/ 21317 w 1087972"/>
                    <a:gd name="connsiteY10-514" fmla="*/ 213233 h 980306"/>
                    <a:gd name="connsiteX11-515" fmla="*/ 92946 w 1087972"/>
                    <a:gd name="connsiteY11-516" fmla="*/ 395096 h 980306"/>
                    <a:gd name="connsiteX12-517" fmla="*/ 140190 w 1087972"/>
                    <a:gd name="connsiteY12-518" fmla="*/ 666368 h 980306"/>
                    <a:gd name="connsiteX13-519" fmla="*/ 223502 w 1087972"/>
                    <a:gd name="connsiteY13-520" fmla="*/ 964056 h 980306"/>
                    <a:gd name="connsiteX0-521" fmla="*/ 242499 w 1106969"/>
                    <a:gd name="connsiteY0-522" fmla="*/ 961148 h 977398"/>
                    <a:gd name="connsiteX1-523" fmla="*/ 799267 w 1106969"/>
                    <a:gd name="connsiteY1-524" fmla="*/ 864628 h 977398"/>
                    <a:gd name="connsiteX2-525" fmla="*/ 1101527 w 1106969"/>
                    <a:gd name="connsiteY2-526" fmla="*/ 252996 h 977398"/>
                    <a:gd name="connsiteX3-527" fmla="*/ 977573 w 1106969"/>
                    <a:gd name="connsiteY3-528" fmla="*/ 169685 h 977398"/>
                    <a:gd name="connsiteX4-529" fmla="*/ 776915 w 1106969"/>
                    <a:gd name="connsiteY4-530" fmla="*/ 226580 h 977398"/>
                    <a:gd name="connsiteX5-531" fmla="*/ 644835 w 1106969"/>
                    <a:gd name="connsiteY5-532" fmla="*/ 250964 h 977398"/>
                    <a:gd name="connsiteX6-533" fmla="*/ 376611 w 1106969"/>
                    <a:gd name="connsiteY6-534" fmla="*/ 125996 h 977398"/>
                    <a:gd name="connsiteX7-535" fmla="*/ 246053 w 1106969"/>
                    <a:gd name="connsiteY7-536" fmla="*/ 55386 h 977398"/>
                    <a:gd name="connsiteX8-537" fmla="*/ 86543 w 1106969"/>
                    <a:gd name="connsiteY8-538" fmla="*/ 12 h 977398"/>
                    <a:gd name="connsiteX9-539" fmla="*/ 1199 w 1106969"/>
                    <a:gd name="connsiteY9-540" fmla="*/ 59956 h 977398"/>
                    <a:gd name="connsiteX10-541" fmla="*/ 40314 w 1106969"/>
                    <a:gd name="connsiteY10-542" fmla="*/ 210325 h 977398"/>
                    <a:gd name="connsiteX11-543" fmla="*/ 111943 w 1106969"/>
                    <a:gd name="connsiteY11-544" fmla="*/ 392188 h 977398"/>
                    <a:gd name="connsiteX12-545" fmla="*/ 159187 w 1106969"/>
                    <a:gd name="connsiteY12-546" fmla="*/ 663460 h 977398"/>
                    <a:gd name="connsiteX13-547" fmla="*/ 242499 w 1106969"/>
                    <a:gd name="connsiteY13-548" fmla="*/ 961148 h 977398"/>
                    <a:gd name="connsiteX0-549" fmla="*/ 242499 w 1106969"/>
                    <a:gd name="connsiteY0-550" fmla="*/ 961148 h 977398"/>
                    <a:gd name="connsiteX1-551" fmla="*/ 799267 w 1106969"/>
                    <a:gd name="connsiteY1-552" fmla="*/ 864628 h 977398"/>
                    <a:gd name="connsiteX2-553" fmla="*/ 1101527 w 1106969"/>
                    <a:gd name="connsiteY2-554" fmla="*/ 252996 h 977398"/>
                    <a:gd name="connsiteX3-555" fmla="*/ 977573 w 1106969"/>
                    <a:gd name="connsiteY3-556" fmla="*/ 169685 h 977398"/>
                    <a:gd name="connsiteX4-557" fmla="*/ 776915 w 1106969"/>
                    <a:gd name="connsiteY4-558" fmla="*/ 226580 h 977398"/>
                    <a:gd name="connsiteX5-559" fmla="*/ 644835 w 1106969"/>
                    <a:gd name="connsiteY5-560" fmla="*/ 250964 h 977398"/>
                    <a:gd name="connsiteX6-561" fmla="*/ 376611 w 1106969"/>
                    <a:gd name="connsiteY6-562" fmla="*/ 125996 h 977398"/>
                    <a:gd name="connsiteX7-563" fmla="*/ 246053 w 1106969"/>
                    <a:gd name="connsiteY7-564" fmla="*/ 55386 h 977398"/>
                    <a:gd name="connsiteX8-565" fmla="*/ 86543 w 1106969"/>
                    <a:gd name="connsiteY8-566" fmla="*/ 12 h 977398"/>
                    <a:gd name="connsiteX9-567" fmla="*/ 1199 w 1106969"/>
                    <a:gd name="connsiteY9-568" fmla="*/ 59956 h 977398"/>
                    <a:gd name="connsiteX10-569" fmla="*/ 40314 w 1106969"/>
                    <a:gd name="connsiteY10-570" fmla="*/ 210325 h 977398"/>
                    <a:gd name="connsiteX11-571" fmla="*/ 111943 w 1106969"/>
                    <a:gd name="connsiteY11-572" fmla="*/ 392188 h 977398"/>
                    <a:gd name="connsiteX12-573" fmla="*/ 159187 w 1106969"/>
                    <a:gd name="connsiteY12-574" fmla="*/ 663460 h 977398"/>
                    <a:gd name="connsiteX13-575" fmla="*/ 242499 w 1106969"/>
                    <a:gd name="connsiteY13-576" fmla="*/ 961148 h 977398"/>
                    <a:gd name="connsiteX0-577" fmla="*/ 241347 w 1105817"/>
                    <a:gd name="connsiteY0-578" fmla="*/ 972024 h 988274"/>
                    <a:gd name="connsiteX1-579" fmla="*/ 798115 w 1105817"/>
                    <a:gd name="connsiteY1-580" fmla="*/ 875504 h 988274"/>
                    <a:gd name="connsiteX2-581" fmla="*/ 1100375 w 1105817"/>
                    <a:gd name="connsiteY2-582" fmla="*/ 263872 h 988274"/>
                    <a:gd name="connsiteX3-583" fmla="*/ 976421 w 1105817"/>
                    <a:gd name="connsiteY3-584" fmla="*/ 180561 h 988274"/>
                    <a:gd name="connsiteX4-585" fmla="*/ 775763 w 1105817"/>
                    <a:gd name="connsiteY4-586" fmla="*/ 237456 h 988274"/>
                    <a:gd name="connsiteX5-587" fmla="*/ 643683 w 1105817"/>
                    <a:gd name="connsiteY5-588" fmla="*/ 261840 h 988274"/>
                    <a:gd name="connsiteX6-589" fmla="*/ 375459 w 1105817"/>
                    <a:gd name="connsiteY6-590" fmla="*/ 136872 h 988274"/>
                    <a:gd name="connsiteX7-591" fmla="*/ 244901 w 1105817"/>
                    <a:gd name="connsiteY7-592" fmla="*/ 66262 h 988274"/>
                    <a:gd name="connsiteX8-593" fmla="*/ 85391 w 1105817"/>
                    <a:gd name="connsiteY8-594" fmla="*/ 10888 h 988274"/>
                    <a:gd name="connsiteX9-595" fmla="*/ 46781 w 1105817"/>
                    <a:gd name="connsiteY9-596" fmla="*/ 5302 h 988274"/>
                    <a:gd name="connsiteX10-597" fmla="*/ 47 w 1105817"/>
                    <a:gd name="connsiteY10-598" fmla="*/ 70832 h 988274"/>
                    <a:gd name="connsiteX11-599" fmla="*/ 39162 w 1105817"/>
                    <a:gd name="connsiteY11-600" fmla="*/ 221201 h 988274"/>
                    <a:gd name="connsiteX12-601" fmla="*/ 110791 w 1105817"/>
                    <a:gd name="connsiteY12-602" fmla="*/ 403064 h 988274"/>
                    <a:gd name="connsiteX13-603" fmla="*/ 158035 w 1105817"/>
                    <a:gd name="connsiteY13-604" fmla="*/ 674336 h 988274"/>
                    <a:gd name="connsiteX14" fmla="*/ 241347 w 1105817"/>
                    <a:gd name="connsiteY14" fmla="*/ 972024 h 988274"/>
                    <a:gd name="connsiteX0-605" fmla="*/ 241347 w 1105817"/>
                    <a:gd name="connsiteY0-606" fmla="*/ 972024 h 988274"/>
                    <a:gd name="connsiteX1-607" fmla="*/ 798115 w 1105817"/>
                    <a:gd name="connsiteY1-608" fmla="*/ 875504 h 988274"/>
                    <a:gd name="connsiteX2-609" fmla="*/ 1100375 w 1105817"/>
                    <a:gd name="connsiteY2-610" fmla="*/ 263872 h 988274"/>
                    <a:gd name="connsiteX3-611" fmla="*/ 976421 w 1105817"/>
                    <a:gd name="connsiteY3-612" fmla="*/ 180561 h 988274"/>
                    <a:gd name="connsiteX4-613" fmla="*/ 775763 w 1105817"/>
                    <a:gd name="connsiteY4-614" fmla="*/ 237456 h 988274"/>
                    <a:gd name="connsiteX5-615" fmla="*/ 641141 w 1105817"/>
                    <a:gd name="connsiteY5-616" fmla="*/ 261842 h 988274"/>
                    <a:gd name="connsiteX6-617" fmla="*/ 643683 w 1105817"/>
                    <a:gd name="connsiteY6-618" fmla="*/ 261840 h 988274"/>
                    <a:gd name="connsiteX7-619" fmla="*/ 375459 w 1105817"/>
                    <a:gd name="connsiteY7-620" fmla="*/ 136872 h 988274"/>
                    <a:gd name="connsiteX8-621" fmla="*/ 244901 w 1105817"/>
                    <a:gd name="connsiteY8-622" fmla="*/ 66262 h 988274"/>
                    <a:gd name="connsiteX9-623" fmla="*/ 85391 w 1105817"/>
                    <a:gd name="connsiteY9-624" fmla="*/ 10888 h 988274"/>
                    <a:gd name="connsiteX10-625" fmla="*/ 46781 w 1105817"/>
                    <a:gd name="connsiteY10-626" fmla="*/ 5302 h 988274"/>
                    <a:gd name="connsiteX11-627" fmla="*/ 47 w 1105817"/>
                    <a:gd name="connsiteY11-628" fmla="*/ 70832 h 988274"/>
                    <a:gd name="connsiteX12-629" fmla="*/ 39162 w 1105817"/>
                    <a:gd name="connsiteY12-630" fmla="*/ 221201 h 988274"/>
                    <a:gd name="connsiteX13-631" fmla="*/ 110791 w 1105817"/>
                    <a:gd name="connsiteY13-632" fmla="*/ 403064 h 988274"/>
                    <a:gd name="connsiteX14-633" fmla="*/ 158035 w 1105817"/>
                    <a:gd name="connsiteY14-634" fmla="*/ 674336 h 988274"/>
                    <a:gd name="connsiteX15" fmla="*/ 241347 w 1105817"/>
                    <a:gd name="connsiteY15" fmla="*/ 972024 h 988274"/>
                    <a:gd name="connsiteX0-635" fmla="*/ 241347 w 1105817"/>
                    <a:gd name="connsiteY0-636" fmla="*/ 970651 h 986901"/>
                    <a:gd name="connsiteX1-637" fmla="*/ 798115 w 1105817"/>
                    <a:gd name="connsiteY1-638" fmla="*/ 874131 h 986901"/>
                    <a:gd name="connsiteX2-639" fmla="*/ 1100375 w 1105817"/>
                    <a:gd name="connsiteY2-640" fmla="*/ 262499 h 986901"/>
                    <a:gd name="connsiteX3-641" fmla="*/ 976421 w 1105817"/>
                    <a:gd name="connsiteY3-642" fmla="*/ 179188 h 986901"/>
                    <a:gd name="connsiteX4-643" fmla="*/ 775763 w 1105817"/>
                    <a:gd name="connsiteY4-644" fmla="*/ 236083 h 986901"/>
                    <a:gd name="connsiteX5-645" fmla="*/ 641141 w 1105817"/>
                    <a:gd name="connsiteY5-646" fmla="*/ 260469 h 986901"/>
                    <a:gd name="connsiteX6-647" fmla="*/ 643683 w 1105817"/>
                    <a:gd name="connsiteY6-648" fmla="*/ 260467 h 986901"/>
                    <a:gd name="connsiteX7-649" fmla="*/ 375459 w 1105817"/>
                    <a:gd name="connsiteY7-650" fmla="*/ 135499 h 986901"/>
                    <a:gd name="connsiteX8-651" fmla="*/ 244901 w 1105817"/>
                    <a:gd name="connsiteY8-652" fmla="*/ 64889 h 986901"/>
                    <a:gd name="connsiteX9-653" fmla="*/ 145841 w 1105817"/>
                    <a:gd name="connsiteY9-654" fmla="*/ 26789 h 986901"/>
                    <a:gd name="connsiteX10-655" fmla="*/ 85391 w 1105817"/>
                    <a:gd name="connsiteY10-656" fmla="*/ 9515 h 986901"/>
                    <a:gd name="connsiteX11-657" fmla="*/ 46781 w 1105817"/>
                    <a:gd name="connsiteY11-658" fmla="*/ 3929 h 986901"/>
                    <a:gd name="connsiteX12-659" fmla="*/ 47 w 1105817"/>
                    <a:gd name="connsiteY12-660" fmla="*/ 69459 h 986901"/>
                    <a:gd name="connsiteX13-661" fmla="*/ 39162 w 1105817"/>
                    <a:gd name="connsiteY13-662" fmla="*/ 219828 h 986901"/>
                    <a:gd name="connsiteX14-663" fmla="*/ 110791 w 1105817"/>
                    <a:gd name="connsiteY14-664" fmla="*/ 401691 h 986901"/>
                    <a:gd name="connsiteX15-665" fmla="*/ 158035 w 1105817"/>
                    <a:gd name="connsiteY15-666" fmla="*/ 672963 h 986901"/>
                    <a:gd name="connsiteX16" fmla="*/ 241347 w 1105817"/>
                    <a:gd name="connsiteY16" fmla="*/ 970651 h 986901"/>
                    <a:gd name="connsiteX0-667" fmla="*/ 241347 w 1108377"/>
                    <a:gd name="connsiteY0-668" fmla="*/ 970651 h 986901"/>
                    <a:gd name="connsiteX1-669" fmla="*/ 798115 w 1108377"/>
                    <a:gd name="connsiteY1-670" fmla="*/ 874131 h 986901"/>
                    <a:gd name="connsiteX2-671" fmla="*/ 1100375 w 1108377"/>
                    <a:gd name="connsiteY2-672" fmla="*/ 262499 h 986901"/>
                    <a:gd name="connsiteX3-673" fmla="*/ 1017159 w 1108377"/>
                    <a:gd name="connsiteY3-674" fmla="*/ 166087 h 986901"/>
                    <a:gd name="connsiteX4-675" fmla="*/ 976421 w 1108377"/>
                    <a:gd name="connsiteY4-676" fmla="*/ 179188 h 986901"/>
                    <a:gd name="connsiteX5-677" fmla="*/ 775763 w 1108377"/>
                    <a:gd name="connsiteY5-678" fmla="*/ 236083 h 986901"/>
                    <a:gd name="connsiteX6-679" fmla="*/ 641141 w 1108377"/>
                    <a:gd name="connsiteY6-680" fmla="*/ 260469 h 986901"/>
                    <a:gd name="connsiteX7-681" fmla="*/ 643683 w 1108377"/>
                    <a:gd name="connsiteY7-682" fmla="*/ 260467 h 986901"/>
                    <a:gd name="connsiteX8-683" fmla="*/ 375459 w 1108377"/>
                    <a:gd name="connsiteY8-684" fmla="*/ 135499 h 986901"/>
                    <a:gd name="connsiteX9-685" fmla="*/ 244901 w 1108377"/>
                    <a:gd name="connsiteY9-686" fmla="*/ 64889 h 986901"/>
                    <a:gd name="connsiteX10-687" fmla="*/ 145841 w 1108377"/>
                    <a:gd name="connsiteY10-688" fmla="*/ 26789 h 986901"/>
                    <a:gd name="connsiteX11-689" fmla="*/ 85391 w 1108377"/>
                    <a:gd name="connsiteY11-690" fmla="*/ 9515 h 986901"/>
                    <a:gd name="connsiteX12-691" fmla="*/ 46781 w 1108377"/>
                    <a:gd name="connsiteY12-692" fmla="*/ 3929 h 986901"/>
                    <a:gd name="connsiteX13-693" fmla="*/ 47 w 1108377"/>
                    <a:gd name="connsiteY13-694" fmla="*/ 69459 h 986901"/>
                    <a:gd name="connsiteX14-695" fmla="*/ 39162 w 1108377"/>
                    <a:gd name="connsiteY14-696" fmla="*/ 219828 h 986901"/>
                    <a:gd name="connsiteX15-697" fmla="*/ 110791 w 1108377"/>
                    <a:gd name="connsiteY15-698" fmla="*/ 401691 h 986901"/>
                    <a:gd name="connsiteX16-699" fmla="*/ 158035 w 1108377"/>
                    <a:gd name="connsiteY16-700" fmla="*/ 672963 h 986901"/>
                    <a:gd name="connsiteX17" fmla="*/ 241347 w 1108377"/>
                    <a:gd name="connsiteY17" fmla="*/ 970651 h 986901"/>
                    <a:gd name="connsiteX0-701" fmla="*/ 241347 w 1108377"/>
                    <a:gd name="connsiteY0-702" fmla="*/ 970651 h 986901"/>
                    <a:gd name="connsiteX1-703" fmla="*/ 798115 w 1108377"/>
                    <a:gd name="connsiteY1-704" fmla="*/ 874131 h 986901"/>
                    <a:gd name="connsiteX2-705" fmla="*/ 1100375 w 1108377"/>
                    <a:gd name="connsiteY2-706" fmla="*/ 262499 h 986901"/>
                    <a:gd name="connsiteX3-707" fmla="*/ 1017159 w 1108377"/>
                    <a:gd name="connsiteY3-708" fmla="*/ 166087 h 986901"/>
                    <a:gd name="connsiteX4-709" fmla="*/ 976421 w 1108377"/>
                    <a:gd name="connsiteY4-710" fmla="*/ 179188 h 986901"/>
                    <a:gd name="connsiteX5-711" fmla="*/ 836616 w 1108377"/>
                    <a:gd name="connsiteY5-712" fmla="*/ 187187 h 986901"/>
                    <a:gd name="connsiteX6-713" fmla="*/ 775763 w 1108377"/>
                    <a:gd name="connsiteY6-714" fmla="*/ 236083 h 986901"/>
                    <a:gd name="connsiteX7-715" fmla="*/ 641141 w 1108377"/>
                    <a:gd name="connsiteY7-716" fmla="*/ 260469 h 986901"/>
                    <a:gd name="connsiteX8-717" fmla="*/ 643683 w 1108377"/>
                    <a:gd name="connsiteY8-718" fmla="*/ 260467 h 986901"/>
                    <a:gd name="connsiteX9-719" fmla="*/ 375459 w 1108377"/>
                    <a:gd name="connsiteY9-720" fmla="*/ 135499 h 986901"/>
                    <a:gd name="connsiteX10-721" fmla="*/ 244901 w 1108377"/>
                    <a:gd name="connsiteY10-722" fmla="*/ 64889 h 986901"/>
                    <a:gd name="connsiteX11-723" fmla="*/ 145841 w 1108377"/>
                    <a:gd name="connsiteY11-724" fmla="*/ 26789 h 986901"/>
                    <a:gd name="connsiteX12-725" fmla="*/ 85391 w 1108377"/>
                    <a:gd name="connsiteY12-726" fmla="*/ 9515 h 986901"/>
                    <a:gd name="connsiteX13-727" fmla="*/ 46781 w 1108377"/>
                    <a:gd name="connsiteY13-728" fmla="*/ 3929 h 986901"/>
                    <a:gd name="connsiteX14-729" fmla="*/ 47 w 1108377"/>
                    <a:gd name="connsiteY14-730" fmla="*/ 69459 h 986901"/>
                    <a:gd name="connsiteX15-731" fmla="*/ 39162 w 1108377"/>
                    <a:gd name="connsiteY15-732" fmla="*/ 219828 h 986901"/>
                    <a:gd name="connsiteX16-733" fmla="*/ 110791 w 1108377"/>
                    <a:gd name="connsiteY16-734" fmla="*/ 401691 h 986901"/>
                    <a:gd name="connsiteX17-735" fmla="*/ 158035 w 1108377"/>
                    <a:gd name="connsiteY17-736" fmla="*/ 672963 h 986901"/>
                    <a:gd name="connsiteX18" fmla="*/ 241347 w 1108377"/>
                    <a:gd name="connsiteY18" fmla="*/ 970651 h 986901"/>
                    <a:gd name="connsiteX0-737" fmla="*/ 241347 w 1108377"/>
                    <a:gd name="connsiteY0-738" fmla="*/ 970651 h 986901"/>
                    <a:gd name="connsiteX1-739" fmla="*/ 798115 w 1108377"/>
                    <a:gd name="connsiteY1-740" fmla="*/ 874131 h 986901"/>
                    <a:gd name="connsiteX2-741" fmla="*/ 1100375 w 1108377"/>
                    <a:gd name="connsiteY2-742" fmla="*/ 262499 h 986901"/>
                    <a:gd name="connsiteX3-743" fmla="*/ 1017159 w 1108377"/>
                    <a:gd name="connsiteY3-744" fmla="*/ 166087 h 986901"/>
                    <a:gd name="connsiteX4-745" fmla="*/ 976421 w 1108377"/>
                    <a:gd name="connsiteY4-746" fmla="*/ 179188 h 986901"/>
                    <a:gd name="connsiteX5-747" fmla="*/ 836616 w 1108377"/>
                    <a:gd name="connsiteY5-748" fmla="*/ 187187 h 986901"/>
                    <a:gd name="connsiteX6-749" fmla="*/ 751720 w 1108377"/>
                    <a:gd name="connsiteY6-750" fmla="*/ 219840 h 986901"/>
                    <a:gd name="connsiteX7-751" fmla="*/ 641141 w 1108377"/>
                    <a:gd name="connsiteY7-752" fmla="*/ 260469 h 986901"/>
                    <a:gd name="connsiteX8-753" fmla="*/ 643683 w 1108377"/>
                    <a:gd name="connsiteY8-754" fmla="*/ 260467 h 986901"/>
                    <a:gd name="connsiteX9-755" fmla="*/ 375459 w 1108377"/>
                    <a:gd name="connsiteY9-756" fmla="*/ 135499 h 986901"/>
                    <a:gd name="connsiteX10-757" fmla="*/ 244901 w 1108377"/>
                    <a:gd name="connsiteY10-758" fmla="*/ 64889 h 986901"/>
                    <a:gd name="connsiteX11-759" fmla="*/ 145841 w 1108377"/>
                    <a:gd name="connsiteY11-760" fmla="*/ 26789 h 986901"/>
                    <a:gd name="connsiteX12-761" fmla="*/ 85391 w 1108377"/>
                    <a:gd name="connsiteY12-762" fmla="*/ 9515 h 986901"/>
                    <a:gd name="connsiteX13-763" fmla="*/ 46781 w 1108377"/>
                    <a:gd name="connsiteY13-764" fmla="*/ 3929 h 986901"/>
                    <a:gd name="connsiteX14-765" fmla="*/ 47 w 1108377"/>
                    <a:gd name="connsiteY14-766" fmla="*/ 69459 h 986901"/>
                    <a:gd name="connsiteX15-767" fmla="*/ 39162 w 1108377"/>
                    <a:gd name="connsiteY15-768" fmla="*/ 219828 h 986901"/>
                    <a:gd name="connsiteX16-769" fmla="*/ 110791 w 1108377"/>
                    <a:gd name="connsiteY16-770" fmla="*/ 401691 h 986901"/>
                    <a:gd name="connsiteX17-771" fmla="*/ 158035 w 1108377"/>
                    <a:gd name="connsiteY17-772" fmla="*/ 672963 h 986901"/>
                    <a:gd name="connsiteX18-773" fmla="*/ 241347 w 1108377"/>
                    <a:gd name="connsiteY18-774" fmla="*/ 970651 h 986901"/>
                    <a:gd name="connsiteX0-775" fmla="*/ 241347 w 1108377"/>
                    <a:gd name="connsiteY0-776" fmla="*/ 970651 h 986901"/>
                    <a:gd name="connsiteX1-777" fmla="*/ 798115 w 1108377"/>
                    <a:gd name="connsiteY1-778" fmla="*/ 874131 h 986901"/>
                    <a:gd name="connsiteX2-779" fmla="*/ 1100375 w 1108377"/>
                    <a:gd name="connsiteY2-780" fmla="*/ 262499 h 986901"/>
                    <a:gd name="connsiteX3-781" fmla="*/ 1017159 w 1108377"/>
                    <a:gd name="connsiteY3-782" fmla="*/ 166087 h 986901"/>
                    <a:gd name="connsiteX4-783" fmla="*/ 942907 w 1108377"/>
                    <a:gd name="connsiteY4-784" fmla="*/ 171509 h 986901"/>
                    <a:gd name="connsiteX5-785" fmla="*/ 836616 w 1108377"/>
                    <a:gd name="connsiteY5-786" fmla="*/ 187187 h 986901"/>
                    <a:gd name="connsiteX6-787" fmla="*/ 751720 w 1108377"/>
                    <a:gd name="connsiteY6-788" fmla="*/ 219840 h 986901"/>
                    <a:gd name="connsiteX7-789" fmla="*/ 641141 w 1108377"/>
                    <a:gd name="connsiteY7-790" fmla="*/ 260469 h 986901"/>
                    <a:gd name="connsiteX8-791" fmla="*/ 643683 w 1108377"/>
                    <a:gd name="connsiteY8-792" fmla="*/ 260467 h 986901"/>
                    <a:gd name="connsiteX9-793" fmla="*/ 375459 w 1108377"/>
                    <a:gd name="connsiteY9-794" fmla="*/ 135499 h 986901"/>
                    <a:gd name="connsiteX10-795" fmla="*/ 244901 w 1108377"/>
                    <a:gd name="connsiteY10-796" fmla="*/ 64889 h 986901"/>
                    <a:gd name="connsiteX11-797" fmla="*/ 145841 w 1108377"/>
                    <a:gd name="connsiteY11-798" fmla="*/ 26789 h 986901"/>
                    <a:gd name="connsiteX12-799" fmla="*/ 85391 w 1108377"/>
                    <a:gd name="connsiteY12-800" fmla="*/ 9515 h 986901"/>
                    <a:gd name="connsiteX13-801" fmla="*/ 46781 w 1108377"/>
                    <a:gd name="connsiteY13-802" fmla="*/ 3929 h 986901"/>
                    <a:gd name="connsiteX14-803" fmla="*/ 47 w 1108377"/>
                    <a:gd name="connsiteY14-804" fmla="*/ 69459 h 986901"/>
                    <a:gd name="connsiteX15-805" fmla="*/ 39162 w 1108377"/>
                    <a:gd name="connsiteY15-806" fmla="*/ 219828 h 986901"/>
                    <a:gd name="connsiteX16-807" fmla="*/ 110791 w 1108377"/>
                    <a:gd name="connsiteY16-808" fmla="*/ 401691 h 986901"/>
                    <a:gd name="connsiteX17-809" fmla="*/ 158035 w 1108377"/>
                    <a:gd name="connsiteY17-810" fmla="*/ 672963 h 986901"/>
                    <a:gd name="connsiteX18-811" fmla="*/ 241347 w 1108377"/>
                    <a:gd name="connsiteY18-812" fmla="*/ 970651 h 986901"/>
                    <a:gd name="connsiteX0-813" fmla="*/ 241347 w 1117962"/>
                    <a:gd name="connsiteY0-814" fmla="*/ 970651 h 986901"/>
                    <a:gd name="connsiteX1-815" fmla="*/ 798115 w 1117962"/>
                    <a:gd name="connsiteY1-816" fmla="*/ 874131 h 986901"/>
                    <a:gd name="connsiteX2-817" fmla="*/ 1100375 w 1117962"/>
                    <a:gd name="connsiteY2-818" fmla="*/ 262499 h 986901"/>
                    <a:gd name="connsiteX3-819" fmla="*/ 1074983 w 1117962"/>
                    <a:gd name="connsiteY3-820" fmla="*/ 191251 h 986901"/>
                    <a:gd name="connsiteX4-821" fmla="*/ 1017159 w 1117962"/>
                    <a:gd name="connsiteY4-822" fmla="*/ 166087 h 986901"/>
                    <a:gd name="connsiteX5-823" fmla="*/ 942907 w 1117962"/>
                    <a:gd name="connsiteY5-824" fmla="*/ 171509 h 986901"/>
                    <a:gd name="connsiteX6-825" fmla="*/ 836616 w 1117962"/>
                    <a:gd name="connsiteY6-826" fmla="*/ 187187 h 986901"/>
                    <a:gd name="connsiteX7-827" fmla="*/ 751720 w 1117962"/>
                    <a:gd name="connsiteY7-828" fmla="*/ 219840 h 986901"/>
                    <a:gd name="connsiteX8-829" fmla="*/ 641141 w 1117962"/>
                    <a:gd name="connsiteY8-830" fmla="*/ 260469 h 986901"/>
                    <a:gd name="connsiteX9-831" fmla="*/ 643683 w 1117962"/>
                    <a:gd name="connsiteY9-832" fmla="*/ 260467 h 986901"/>
                    <a:gd name="connsiteX10-833" fmla="*/ 375459 w 1117962"/>
                    <a:gd name="connsiteY10-834" fmla="*/ 135499 h 986901"/>
                    <a:gd name="connsiteX11-835" fmla="*/ 244901 w 1117962"/>
                    <a:gd name="connsiteY11-836" fmla="*/ 64889 h 986901"/>
                    <a:gd name="connsiteX12-837" fmla="*/ 145841 w 1117962"/>
                    <a:gd name="connsiteY12-838" fmla="*/ 26789 h 986901"/>
                    <a:gd name="connsiteX13-839" fmla="*/ 85391 w 1117962"/>
                    <a:gd name="connsiteY13-840" fmla="*/ 9515 h 986901"/>
                    <a:gd name="connsiteX14-841" fmla="*/ 46781 w 1117962"/>
                    <a:gd name="connsiteY14-842" fmla="*/ 3929 h 986901"/>
                    <a:gd name="connsiteX15-843" fmla="*/ 47 w 1117962"/>
                    <a:gd name="connsiteY15-844" fmla="*/ 69459 h 986901"/>
                    <a:gd name="connsiteX16-845" fmla="*/ 39162 w 1117962"/>
                    <a:gd name="connsiteY16-846" fmla="*/ 219828 h 986901"/>
                    <a:gd name="connsiteX17-847" fmla="*/ 110791 w 1117962"/>
                    <a:gd name="connsiteY17-848" fmla="*/ 401691 h 986901"/>
                    <a:gd name="connsiteX18-849" fmla="*/ 158035 w 1117962"/>
                    <a:gd name="connsiteY18-850" fmla="*/ 672963 h 986901"/>
                    <a:gd name="connsiteX19" fmla="*/ 241347 w 1117962"/>
                    <a:gd name="connsiteY19" fmla="*/ 970651 h 986901"/>
                    <a:gd name="connsiteX0-851" fmla="*/ 241347 w 1084716"/>
                    <a:gd name="connsiteY0-852" fmla="*/ 970651 h 984679"/>
                    <a:gd name="connsiteX1-853" fmla="*/ 798115 w 1084716"/>
                    <a:gd name="connsiteY1-854" fmla="*/ 874131 h 984679"/>
                    <a:gd name="connsiteX2-855" fmla="*/ 1047858 w 1084716"/>
                    <a:gd name="connsiteY2-856" fmla="*/ 336927 h 984679"/>
                    <a:gd name="connsiteX3-857" fmla="*/ 1074983 w 1084716"/>
                    <a:gd name="connsiteY3-858" fmla="*/ 191251 h 984679"/>
                    <a:gd name="connsiteX4-859" fmla="*/ 1017159 w 1084716"/>
                    <a:gd name="connsiteY4-860" fmla="*/ 166087 h 984679"/>
                    <a:gd name="connsiteX5-861" fmla="*/ 942907 w 1084716"/>
                    <a:gd name="connsiteY5-862" fmla="*/ 171509 h 984679"/>
                    <a:gd name="connsiteX6-863" fmla="*/ 836616 w 1084716"/>
                    <a:gd name="connsiteY6-864" fmla="*/ 187187 h 984679"/>
                    <a:gd name="connsiteX7-865" fmla="*/ 751720 w 1084716"/>
                    <a:gd name="connsiteY7-866" fmla="*/ 219840 h 984679"/>
                    <a:gd name="connsiteX8-867" fmla="*/ 641141 w 1084716"/>
                    <a:gd name="connsiteY8-868" fmla="*/ 260469 h 984679"/>
                    <a:gd name="connsiteX9-869" fmla="*/ 643683 w 1084716"/>
                    <a:gd name="connsiteY9-870" fmla="*/ 260467 h 984679"/>
                    <a:gd name="connsiteX10-871" fmla="*/ 375459 w 1084716"/>
                    <a:gd name="connsiteY10-872" fmla="*/ 135499 h 984679"/>
                    <a:gd name="connsiteX11-873" fmla="*/ 244901 w 1084716"/>
                    <a:gd name="connsiteY11-874" fmla="*/ 64889 h 984679"/>
                    <a:gd name="connsiteX12-875" fmla="*/ 145841 w 1084716"/>
                    <a:gd name="connsiteY12-876" fmla="*/ 26789 h 984679"/>
                    <a:gd name="connsiteX13-877" fmla="*/ 85391 w 1084716"/>
                    <a:gd name="connsiteY13-878" fmla="*/ 9515 h 984679"/>
                    <a:gd name="connsiteX14-879" fmla="*/ 46781 w 1084716"/>
                    <a:gd name="connsiteY14-880" fmla="*/ 3929 h 984679"/>
                    <a:gd name="connsiteX15-881" fmla="*/ 47 w 1084716"/>
                    <a:gd name="connsiteY15-882" fmla="*/ 69459 h 984679"/>
                    <a:gd name="connsiteX16-883" fmla="*/ 39162 w 1084716"/>
                    <a:gd name="connsiteY16-884" fmla="*/ 219828 h 984679"/>
                    <a:gd name="connsiteX17-885" fmla="*/ 110791 w 1084716"/>
                    <a:gd name="connsiteY17-886" fmla="*/ 401691 h 984679"/>
                    <a:gd name="connsiteX18-887" fmla="*/ 158035 w 1084716"/>
                    <a:gd name="connsiteY18-888" fmla="*/ 672963 h 984679"/>
                    <a:gd name="connsiteX19-889" fmla="*/ 241347 w 1084716"/>
                    <a:gd name="connsiteY19-890" fmla="*/ 970651 h 984679"/>
                    <a:gd name="connsiteX0-891" fmla="*/ 241347 w 1084716"/>
                    <a:gd name="connsiteY0-892" fmla="*/ 970651 h 984679"/>
                    <a:gd name="connsiteX1-893" fmla="*/ 798115 w 1084716"/>
                    <a:gd name="connsiteY1-894" fmla="*/ 874131 h 984679"/>
                    <a:gd name="connsiteX2-895" fmla="*/ 1047858 w 1084716"/>
                    <a:gd name="connsiteY2-896" fmla="*/ 336927 h 984679"/>
                    <a:gd name="connsiteX3-897" fmla="*/ 1074983 w 1084716"/>
                    <a:gd name="connsiteY3-898" fmla="*/ 191251 h 984679"/>
                    <a:gd name="connsiteX4-899" fmla="*/ 1017159 w 1084716"/>
                    <a:gd name="connsiteY4-900" fmla="*/ 166087 h 984679"/>
                    <a:gd name="connsiteX5-901" fmla="*/ 942907 w 1084716"/>
                    <a:gd name="connsiteY5-902" fmla="*/ 171509 h 984679"/>
                    <a:gd name="connsiteX6-903" fmla="*/ 836616 w 1084716"/>
                    <a:gd name="connsiteY6-904" fmla="*/ 187187 h 984679"/>
                    <a:gd name="connsiteX7-905" fmla="*/ 751720 w 1084716"/>
                    <a:gd name="connsiteY7-906" fmla="*/ 219840 h 984679"/>
                    <a:gd name="connsiteX8-907" fmla="*/ 641141 w 1084716"/>
                    <a:gd name="connsiteY8-908" fmla="*/ 260469 h 984679"/>
                    <a:gd name="connsiteX9-909" fmla="*/ 643683 w 1084716"/>
                    <a:gd name="connsiteY9-910" fmla="*/ 260467 h 984679"/>
                    <a:gd name="connsiteX10-911" fmla="*/ 359504 w 1084716"/>
                    <a:gd name="connsiteY10-912" fmla="*/ 191369 h 984679"/>
                    <a:gd name="connsiteX11-913" fmla="*/ 244901 w 1084716"/>
                    <a:gd name="connsiteY11-914" fmla="*/ 64889 h 984679"/>
                    <a:gd name="connsiteX12-915" fmla="*/ 145841 w 1084716"/>
                    <a:gd name="connsiteY12-916" fmla="*/ 26789 h 984679"/>
                    <a:gd name="connsiteX13-917" fmla="*/ 85391 w 1084716"/>
                    <a:gd name="connsiteY13-918" fmla="*/ 9515 h 984679"/>
                    <a:gd name="connsiteX14-919" fmla="*/ 46781 w 1084716"/>
                    <a:gd name="connsiteY14-920" fmla="*/ 3929 h 984679"/>
                    <a:gd name="connsiteX15-921" fmla="*/ 47 w 1084716"/>
                    <a:gd name="connsiteY15-922" fmla="*/ 69459 h 984679"/>
                    <a:gd name="connsiteX16-923" fmla="*/ 39162 w 1084716"/>
                    <a:gd name="connsiteY16-924" fmla="*/ 219828 h 984679"/>
                    <a:gd name="connsiteX17-925" fmla="*/ 110791 w 1084716"/>
                    <a:gd name="connsiteY17-926" fmla="*/ 401691 h 984679"/>
                    <a:gd name="connsiteX18-927" fmla="*/ 158035 w 1084716"/>
                    <a:gd name="connsiteY18-928" fmla="*/ 672963 h 984679"/>
                    <a:gd name="connsiteX19-929" fmla="*/ 241347 w 1084716"/>
                    <a:gd name="connsiteY19-930" fmla="*/ 970651 h 984679"/>
                    <a:gd name="connsiteX0-931" fmla="*/ 241347 w 1084716"/>
                    <a:gd name="connsiteY0-932" fmla="*/ 970651 h 984679"/>
                    <a:gd name="connsiteX1-933" fmla="*/ 798115 w 1084716"/>
                    <a:gd name="connsiteY1-934" fmla="*/ 874131 h 984679"/>
                    <a:gd name="connsiteX2-935" fmla="*/ 1047858 w 1084716"/>
                    <a:gd name="connsiteY2-936" fmla="*/ 336927 h 984679"/>
                    <a:gd name="connsiteX3-937" fmla="*/ 1074983 w 1084716"/>
                    <a:gd name="connsiteY3-938" fmla="*/ 191251 h 984679"/>
                    <a:gd name="connsiteX4-939" fmla="*/ 1017159 w 1084716"/>
                    <a:gd name="connsiteY4-940" fmla="*/ 166087 h 984679"/>
                    <a:gd name="connsiteX5-941" fmla="*/ 942907 w 1084716"/>
                    <a:gd name="connsiteY5-942" fmla="*/ 171509 h 984679"/>
                    <a:gd name="connsiteX6-943" fmla="*/ 836616 w 1084716"/>
                    <a:gd name="connsiteY6-944" fmla="*/ 187187 h 984679"/>
                    <a:gd name="connsiteX7-945" fmla="*/ 751720 w 1084716"/>
                    <a:gd name="connsiteY7-946" fmla="*/ 219840 h 984679"/>
                    <a:gd name="connsiteX8-947" fmla="*/ 641141 w 1084716"/>
                    <a:gd name="connsiteY8-948" fmla="*/ 260469 h 984679"/>
                    <a:gd name="connsiteX9-949" fmla="*/ 542086 w 1084716"/>
                    <a:gd name="connsiteY9-950" fmla="*/ 289495 h 984679"/>
                    <a:gd name="connsiteX10-951" fmla="*/ 359504 w 1084716"/>
                    <a:gd name="connsiteY10-952" fmla="*/ 191369 h 984679"/>
                    <a:gd name="connsiteX11-953" fmla="*/ 244901 w 1084716"/>
                    <a:gd name="connsiteY11-954" fmla="*/ 64889 h 984679"/>
                    <a:gd name="connsiteX12-955" fmla="*/ 145841 w 1084716"/>
                    <a:gd name="connsiteY12-956" fmla="*/ 26789 h 984679"/>
                    <a:gd name="connsiteX13-957" fmla="*/ 85391 w 1084716"/>
                    <a:gd name="connsiteY13-958" fmla="*/ 9515 h 984679"/>
                    <a:gd name="connsiteX14-959" fmla="*/ 46781 w 1084716"/>
                    <a:gd name="connsiteY14-960" fmla="*/ 3929 h 984679"/>
                    <a:gd name="connsiteX15-961" fmla="*/ 47 w 1084716"/>
                    <a:gd name="connsiteY15-962" fmla="*/ 69459 h 984679"/>
                    <a:gd name="connsiteX16-963" fmla="*/ 39162 w 1084716"/>
                    <a:gd name="connsiteY16-964" fmla="*/ 219828 h 984679"/>
                    <a:gd name="connsiteX17-965" fmla="*/ 110791 w 1084716"/>
                    <a:gd name="connsiteY17-966" fmla="*/ 401691 h 984679"/>
                    <a:gd name="connsiteX18-967" fmla="*/ 158035 w 1084716"/>
                    <a:gd name="connsiteY18-968" fmla="*/ 672963 h 984679"/>
                    <a:gd name="connsiteX19-969" fmla="*/ 241347 w 1084716"/>
                    <a:gd name="connsiteY19-970" fmla="*/ 970651 h 984679"/>
                    <a:gd name="connsiteX0-971" fmla="*/ 241347 w 1084716"/>
                    <a:gd name="connsiteY0-972" fmla="*/ 970651 h 984679"/>
                    <a:gd name="connsiteX1-973" fmla="*/ 798115 w 1084716"/>
                    <a:gd name="connsiteY1-974" fmla="*/ 874131 h 984679"/>
                    <a:gd name="connsiteX2-975" fmla="*/ 1047858 w 1084716"/>
                    <a:gd name="connsiteY2-976" fmla="*/ 336927 h 984679"/>
                    <a:gd name="connsiteX3-977" fmla="*/ 1074983 w 1084716"/>
                    <a:gd name="connsiteY3-978" fmla="*/ 191251 h 984679"/>
                    <a:gd name="connsiteX4-979" fmla="*/ 1017159 w 1084716"/>
                    <a:gd name="connsiteY4-980" fmla="*/ 166087 h 984679"/>
                    <a:gd name="connsiteX5-981" fmla="*/ 942907 w 1084716"/>
                    <a:gd name="connsiteY5-982" fmla="*/ 171509 h 984679"/>
                    <a:gd name="connsiteX6-983" fmla="*/ 836616 w 1084716"/>
                    <a:gd name="connsiteY6-984" fmla="*/ 187187 h 984679"/>
                    <a:gd name="connsiteX7-985" fmla="*/ 751720 w 1084716"/>
                    <a:gd name="connsiteY7-986" fmla="*/ 219840 h 984679"/>
                    <a:gd name="connsiteX8-987" fmla="*/ 641141 w 1084716"/>
                    <a:gd name="connsiteY8-988" fmla="*/ 260469 h 984679"/>
                    <a:gd name="connsiteX9-989" fmla="*/ 542086 w 1084716"/>
                    <a:gd name="connsiteY9-990" fmla="*/ 289495 h 984679"/>
                    <a:gd name="connsiteX10-991" fmla="*/ 328575 w 1084716"/>
                    <a:gd name="connsiteY10-992" fmla="*/ 217267 h 984679"/>
                    <a:gd name="connsiteX11-993" fmla="*/ 244901 w 1084716"/>
                    <a:gd name="connsiteY11-994" fmla="*/ 64889 h 984679"/>
                    <a:gd name="connsiteX12-995" fmla="*/ 145841 w 1084716"/>
                    <a:gd name="connsiteY12-996" fmla="*/ 26789 h 984679"/>
                    <a:gd name="connsiteX13-997" fmla="*/ 85391 w 1084716"/>
                    <a:gd name="connsiteY13-998" fmla="*/ 9515 h 984679"/>
                    <a:gd name="connsiteX14-999" fmla="*/ 46781 w 1084716"/>
                    <a:gd name="connsiteY14-1000" fmla="*/ 3929 h 984679"/>
                    <a:gd name="connsiteX15-1001" fmla="*/ 47 w 1084716"/>
                    <a:gd name="connsiteY15-1002" fmla="*/ 69459 h 984679"/>
                    <a:gd name="connsiteX16-1003" fmla="*/ 39162 w 1084716"/>
                    <a:gd name="connsiteY16-1004" fmla="*/ 219828 h 984679"/>
                    <a:gd name="connsiteX17-1005" fmla="*/ 110791 w 1084716"/>
                    <a:gd name="connsiteY17-1006" fmla="*/ 401691 h 984679"/>
                    <a:gd name="connsiteX18-1007" fmla="*/ 158035 w 1084716"/>
                    <a:gd name="connsiteY18-1008" fmla="*/ 672963 h 984679"/>
                    <a:gd name="connsiteX19-1009" fmla="*/ 241347 w 1084716"/>
                    <a:gd name="connsiteY19-1010" fmla="*/ 970651 h 984679"/>
                    <a:gd name="connsiteX0-1011" fmla="*/ 241347 w 1084716"/>
                    <a:gd name="connsiteY0-1012" fmla="*/ 970651 h 984679"/>
                    <a:gd name="connsiteX1-1013" fmla="*/ 798115 w 1084716"/>
                    <a:gd name="connsiteY1-1014" fmla="*/ 874131 h 984679"/>
                    <a:gd name="connsiteX2-1015" fmla="*/ 1047858 w 1084716"/>
                    <a:gd name="connsiteY2-1016" fmla="*/ 336927 h 984679"/>
                    <a:gd name="connsiteX3-1017" fmla="*/ 1074983 w 1084716"/>
                    <a:gd name="connsiteY3-1018" fmla="*/ 191251 h 984679"/>
                    <a:gd name="connsiteX4-1019" fmla="*/ 1017159 w 1084716"/>
                    <a:gd name="connsiteY4-1020" fmla="*/ 166087 h 984679"/>
                    <a:gd name="connsiteX5-1021" fmla="*/ 942907 w 1084716"/>
                    <a:gd name="connsiteY5-1022" fmla="*/ 171509 h 984679"/>
                    <a:gd name="connsiteX6-1023" fmla="*/ 836616 w 1084716"/>
                    <a:gd name="connsiteY6-1024" fmla="*/ 187187 h 984679"/>
                    <a:gd name="connsiteX7-1025" fmla="*/ 751720 w 1084716"/>
                    <a:gd name="connsiteY7-1026" fmla="*/ 219840 h 984679"/>
                    <a:gd name="connsiteX8-1027" fmla="*/ 641141 w 1084716"/>
                    <a:gd name="connsiteY8-1028" fmla="*/ 260469 h 984679"/>
                    <a:gd name="connsiteX9-1029" fmla="*/ 542086 w 1084716"/>
                    <a:gd name="connsiteY9-1030" fmla="*/ 289495 h 984679"/>
                    <a:gd name="connsiteX10-1031" fmla="*/ 308838 w 1084716"/>
                    <a:gd name="connsiteY10-1032" fmla="*/ 224065 h 984679"/>
                    <a:gd name="connsiteX11-1033" fmla="*/ 244901 w 1084716"/>
                    <a:gd name="connsiteY11-1034" fmla="*/ 64889 h 984679"/>
                    <a:gd name="connsiteX12-1035" fmla="*/ 145841 w 1084716"/>
                    <a:gd name="connsiteY12-1036" fmla="*/ 26789 h 984679"/>
                    <a:gd name="connsiteX13-1037" fmla="*/ 85391 w 1084716"/>
                    <a:gd name="connsiteY13-1038" fmla="*/ 9515 h 984679"/>
                    <a:gd name="connsiteX14-1039" fmla="*/ 46781 w 1084716"/>
                    <a:gd name="connsiteY14-1040" fmla="*/ 3929 h 984679"/>
                    <a:gd name="connsiteX15-1041" fmla="*/ 47 w 1084716"/>
                    <a:gd name="connsiteY15-1042" fmla="*/ 69459 h 984679"/>
                    <a:gd name="connsiteX16-1043" fmla="*/ 39162 w 1084716"/>
                    <a:gd name="connsiteY16-1044" fmla="*/ 219828 h 984679"/>
                    <a:gd name="connsiteX17-1045" fmla="*/ 110791 w 1084716"/>
                    <a:gd name="connsiteY17-1046" fmla="*/ 401691 h 984679"/>
                    <a:gd name="connsiteX18-1047" fmla="*/ 158035 w 1084716"/>
                    <a:gd name="connsiteY18-1048" fmla="*/ 672963 h 984679"/>
                    <a:gd name="connsiteX19-1049" fmla="*/ 241347 w 1084716"/>
                    <a:gd name="connsiteY19-1050" fmla="*/ 970651 h 984679"/>
                    <a:gd name="connsiteX0-1051" fmla="*/ 241347 w 1084716"/>
                    <a:gd name="connsiteY0-1052" fmla="*/ 970651 h 984679"/>
                    <a:gd name="connsiteX1-1053" fmla="*/ 798115 w 1084716"/>
                    <a:gd name="connsiteY1-1054" fmla="*/ 874131 h 984679"/>
                    <a:gd name="connsiteX2-1055" fmla="*/ 1047858 w 1084716"/>
                    <a:gd name="connsiteY2-1056" fmla="*/ 336927 h 984679"/>
                    <a:gd name="connsiteX3-1057" fmla="*/ 1074983 w 1084716"/>
                    <a:gd name="connsiteY3-1058" fmla="*/ 191251 h 984679"/>
                    <a:gd name="connsiteX4-1059" fmla="*/ 1017159 w 1084716"/>
                    <a:gd name="connsiteY4-1060" fmla="*/ 166087 h 984679"/>
                    <a:gd name="connsiteX5-1061" fmla="*/ 942907 w 1084716"/>
                    <a:gd name="connsiteY5-1062" fmla="*/ 171509 h 984679"/>
                    <a:gd name="connsiteX6-1063" fmla="*/ 836616 w 1084716"/>
                    <a:gd name="connsiteY6-1064" fmla="*/ 187187 h 984679"/>
                    <a:gd name="connsiteX7-1065" fmla="*/ 751720 w 1084716"/>
                    <a:gd name="connsiteY7-1066" fmla="*/ 219840 h 984679"/>
                    <a:gd name="connsiteX8-1067" fmla="*/ 641141 w 1084716"/>
                    <a:gd name="connsiteY8-1068" fmla="*/ 260469 h 984679"/>
                    <a:gd name="connsiteX9-1069" fmla="*/ 542086 w 1084716"/>
                    <a:gd name="connsiteY9-1070" fmla="*/ 289495 h 984679"/>
                    <a:gd name="connsiteX10-1071" fmla="*/ 307844 w 1084716"/>
                    <a:gd name="connsiteY10-1072" fmla="*/ 211150 h 984679"/>
                    <a:gd name="connsiteX11-1073" fmla="*/ 244901 w 1084716"/>
                    <a:gd name="connsiteY11-1074" fmla="*/ 64889 h 984679"/>
                    <a:gd name="connsiteX12-1075" fmla="*/ 145841 w 1084716"/>
                    <a:gd name="connsiteY12-1076" fmla="*/ 26789 h 984679"/>
                    <a:gd name="connsiteX13-1077" fmla="*/ 85391 w 1084716"/>
                    <a:gd name="connsiteY13-1078" fmla="*/ 9515 h 984679"/>
                    <a:gd name="connsiteX14-1079" fmla="*/ 46781 w 1084716"/>
                    <a:gd name="connsiteY14-1080" fmla="*/ 3929 h 984679"/>
                    <a:gd name="connsiteX15-1081" fmla="*/ 47 w 1084716"/>
                    <a:gd name="connsiteY15-1082" fmla="*/ 69459 h 984679"/>
                    <a:gd name="connsiteX16-1083" fmla="*/ 39162 w 1084716"/>
                    <a:gd name="connsiteY16-1084" fmla="*/ 219828 h 984679"/>
                    <a:gd name="connsiteX17-1085" fmla="*/ 110791 w 1084716"/>
                    <a:gd name="connsiteY17-1086" fmla="*/ 401691 h 984679"/>
                    <a:gd name="connsiteX18-1087" fmla="*/ 158035 w 1084716"/>
                    <a:gd name="connsiteY18-1088" fmla="*/ 672963 h 984679"/>
                    <a:gd name="connsiteX19-1089" fmla="*/ 241347 w 1084716"/>
                    <a:gd name="connsiteY19-1090" fmla="*/ 970651 h 984679"/>
                    <a:gd name="connsiteX0-1091" fmla="*/ 241347 w 1084716"/>
                    <a:gd name="connsiteY0-1092" fmla="*/ 970651 h 984679"/>
                    <a:gd name="connsiteX1-1093" fmla="*/ 798115 w 1084716"/>
                    <a:gd name="connsiteY1-1094" fmla="*/ 874131 h 984679"/>
                    <a:gd name="connsiteX2-1095" fmla="*/ 1047858 w 1084716"/>
                    <a:gd name="connsiteY2-1096" fmla="*/ 336927 h 984679"/>
                    <a:gd name="connsiteX3-1097" fmla="*/ 1074983 w 1084716"/>
                    <a:gd name="connsiteY3-1098" fmla="*/ 191251 h 984679"/>
                    <a:gd name="connsiteX4-1099" fmla="*/ 1017159 w 1084716"/>
                    <a:gd name="connsiteY4-1100" fmla="*/ 166087 h 984679"/>
                    <a:gd name="connsiteX5-1101" fmla="*/ 942907 w 1084716"/>
                    <a:gd name="connsiteY5-1102" fmla="*/ 171509 h 984679"/>
                    <a:gd name="connsiteX6-1103" fmla="*/ 836616 w 1084716"/>
                    <a:gd name="connsiteY6-1104" fmla="*/ 187187 h 984679"/>
                    <a:gd name="connsiteX7-1105" fmla="*/ 751720 w 1084716"/>
                    <a:gd name="connsiteY7-1106" fmla="*/ 219840 h 984679"/>
                    <a:gd name="connsiteX8-1107" fmla="*/ 641141 w 1084716"/>
                    <a:gd name="connsiteY8-1108" fmla="*/ 260469 h 984679"/>
                    <a:gd name="connsiteX9-1109" fmla="*/ 542086 w 1084716"/>
                    <a:gd name="connsiteY9-1110" fmla="*/ 289495 h 984679"/>
                    <a:gd name="connsiteX10-1111" fmla="*/ 307844 w 1084716"/>
                    <a:gd name="connsiteY10-1112" fmla="*/ 211150 h 984679"/>
                    <a:gd name="connsiteX11-1113" fmla="*/ 134629 w 1084716"/>
                    <a:gd name="connsiteY11-1114" fmla="*/ 112814 h 984679"/>
                    <a:gd name="connsiteX12-1115" fmla="*/ 145841 w 1084716"/>
                    <a:gd name="connsiteY12-1116" fmla="*/ 26789 h 984679"/>
                    <a:gd name="connsiteX13-1117" fmla="*/ 85391 w 1084716"/>
                    <a:gd name="connsiteY13-1118" fmla="*/ 9515 h 984679"/>
                    <a:gd name="connsiteX14-1119" fmla="*/ 46781 w 1084716"/>
                    <a:gd name="connsiteY14-1120" fmla="*/ 3929 h 984679"/>
                    <a:gd name="connsiteX15-1121" fmla="*/ 47 w 1084716"/>
                    <a:gd name="connsiteY15-1122" fmla="*/ 69459 h 984679"/>
                    <a:gd name="connsiteX16-1123" fmla="*/ 39162 w 1084716"/>
                    <a:gd name="connsiteY16-1124" fmla="*/ 219828 h 984679"/>
                    <a:gd name="connsiteX17-1125" fmla="*/ 110791 w 1084716"/>
                    <a:gd name="connsiteY17-1126" fmla="*/ 401691 h 984679"/>
                    <a:gd name="connsiteX18-1127" fmla="*/ 158035 w 1084716"/>
                    <a:gd name="connsiteY18-1128" fmla="*/ 672963 h 984679"/>
                    <a:gd name="connsiteX19-1129" fmla="*/ 241347 w 1084716"/>
                    <a:gd name="connsiteY19-1130" fmla="*/ 970651 h 984679"/>
                    <a:gd name="connsiteX0-1131" fmla="*/ 241347 w 1084716"/>
                    <a:gd name="connsiteY0-1132" fmla="*/ 970651 h 984679"/>
                    <a:gd name="connsiteX1-1133" fmla="*/ 798115 w 1084716"/>
                    <a:gd name="connsiteY1-1134" fmla="*/ 874131 h 984679"/>
                    <a:gd name="connsiteX2-1135" fmla="*/ 1047858 w 1084716"/>
                    <a:gd name="connsiteY2-1136" fmla="*/ 336927 h 984679"/>
                    <a:gd name="connsiteX3-1137" fmla="*/ 1074983 w 1084716"/>
                    <a:gd name="connsiteY3-1138" fmla="*/ 191251 h 984679"/>
                    <a:gd name="connsiteX4-1139" fmla="*/ 1017159 w 1084716"/>
                    <a:gd name="connsiteY4-1140" fmla="*/ 166087 h 984679"/>
                    <a:gd name="connsiteX5-1141" fmla="*/ 942907 w 1084716"/>
                    <a:gd name="connsiteY5-1142" fmla="*/ 171509 h 984679"/>
                    <a:gd name="connsiteX6-1143" fmla="*/ 836616 w 1084716"/>
                    <a:gd name="connsiteY6-1144" fmla="*/ 187187 h 984679"/>
                    <a:gd name="connsiteX7-1145" fmla="*/ 751720 w 1084716"/>
                    <a:gd name="connsiteY7-1146" fmla="*/ 219840 h 984679"/>
                    <a:gd name="connsiteX8-1147" fmla="*/ 641141 w 1084716"/>
                    <a:gd name="connsiteY8-1148" fmla="*/ 260469 h 984679"/>
                    <a:gd name="connsiteX9-1149" fmla="*/ 542086 w 1084716"/>
                    <a:gd name="connsiteY9-1150" fmla="*/ 289495 h 984679"/>
                    <a:gd name="connsiteX10-1151" fmla="*/ 307844 w 1084716"/>
                    <a:gd name="connsiteY10-1152" fmla="*/ 211150 h 984679"/>
                    <a:gd name="connsiteX11-1153" fmla="*/ 140787 w 1084716"/>
                    <a:gd name="connsiteY11-1154" fmla="*/ 94123 h 984679"/>
                    <a:gd name="connsiteX12-1155" fmla="*/ 145841 w 1084716"/>
                    <a:gd name="connsiteY12-1156" fmla="*/ 26789 h 984679"/>
                    <a:gd name="connsiteX13-1157" fmla="*/ 85391 w 1084716"/>
                    <a:gd name="connsiteY13-1158" fmla="*/ 9515 h 984679"/>
                    <a:gd name="connsiteX14-1159" fmla="*/ 46781 w 1084716"/>
                    <a:gd name="connsiteY14-1160" fmla="*/ 3929 h 984679"/>
                    <a:gd name="connsiteX15-1161" fmla="*/ 47 w 1084716"/>
                    <a:gd name="connsiteY15-1162" fmla="*/ 69459 h 984679"/>
                    <a:gd name="connsiteX16-1163" fmla="*/ 39162 w 1084716"/>
                    <a:gd name="connsiteY16-1164" fmla="*/ 219828 h 984679"/>
                    <a:gd name="connsiteX17-1165" fmla="*/ 110791 w 1084716"/>
                    <a:gd name="connsiteY17-1166" fmla="*/ 401691 h 984679"/>
                    <a:gd name="connsiteX18-1167" fmla="*/ 158035 w 1084716"/>
                    <a:gd name="connsiteY18-1168" fmla="*/ 672963 h 984679"/>
                    <a:gd name="connsiteX19-1169" fmla="*/ 241347 w 1084716"/>
                    <a:gd name="connsiteY19-1170" fmla="*/ 970651 h 984679"/>
                    <a:gd name="connsiteX0-1171" fmla="*/ 242360 w 1085729"/>
                    <a:gd name="connsiteY0-1172" fmla="*/ 972352 h 986380"/>
                    <a:gd name="connsiteX1-1173" fmla="*/ 799128 w 1085729"/>
                    <a:gd name="connsiteY1-1174" fmla="*/ 875832 h 986380"/>
                    <a:gd name="connsiteX2-1175" fmla="*/ 1048871 w 1085729"/>
                    <a:gd name="connsiteY2-1176" fmla="*/ 338628 h 986380"/>
                    <a:gd name="connsiteX3-1177" fmla="*/ 1075996 w 1085729"/>
                    <a:gd name="connsiteY3-1178" fmla="*/ 192952 h 986380"/>
                    <a:gd name="connsiteX4-1179" fmla="*/ 1018172 w 1085729"/>
                    <a:gd name="connsiteY4-1180" fmla="*/ 167788 h 986380"/>
                    <a:gd name="connsiteX5-1181" fmla="*/ 943920 w 1085729"/>
                    <a:gd name="connsiteY5-1182" fmla="*/ 173210 h 986380"/>
                    <a:gd name="connsiteX6-1183" fmla="*/ 837629 w 1085729"/>
                    <a:gd name="connsiteY6-1184" fmla="*/ 188888 h 986380"/>
                    <a:gd name="connsiteX7-1185" fmla="*/ 752733 w 1085729"/>
                    <a:gd name="connsiteY7-1186" fmla="*/ 221541 h 986380"/>
                    <a:gd name="connsiteX8-1187" fmla="*/ 642154 w 1085729"/>
                    <a:gd name="connsiteY8-1188" fmla="*/ 262170 h 986380"/>
                    <a:gd name="connsiteX9-1189" fmla="*/ 543099 w 1085729"/>
                    <a:gd name="connsiteY9-1190" fmla="*/ 291196 h 986380"/>
                    <a:gd name="connsiteX10-1191" fmla="*/ 308857 w 1085729"/>
                    <a:gd name="connsiteY10-1192" fmla="*/ 212851 h 986380"/>
                    <a:gd name="connsiteX11-1193" fmla="*/ 141800 w 1085729"/>
                    <a:gd name="connsiteY11-1194" fmla="*/ 95824 h 986380"/>
                    <a:gd name="connsiteX12-1195" fmla="*/ 146854 w 1085729"/>
                    <a:gd name="connsiteY12-1196" fmla="*/ 28490 h 986380"/>
                    <a:gd name="connsiteX13-1197" fmla="*/ 2355 w 1085729"/>
                    <a:gd name="connsiteY13-1198" fmla="*/ 5036 h 986380"/>
                    <a:gd name="connsiteX14-1199" fmla="*/ 47794 w 1085729"/>
                    <a:gd name="connsiteY14-1200" fmla="*/ 5630 h 986380"/>
                    <a:gd name="connsiteX15-1201" fmla="*/ 1060 w 1085729"/>
                    <a:gd name="connsiteY15-1202" fmla="*/ 71160 h 986380"/>
                    <a:gd name="connsiteX16-1203" fmla="*/ 40175 w 1085729"/>
                    <a:gd name="connsiteY16-1204" fmla="*/ 221529 h 986380"/>
                    <a:gd name="connsiteX17-1205" fmla="*/ 111804 w 1085729"/>
                    <a:gd name="connsiteY17-1206" fmla="*/ 403392 h 986380"/>
                    <a:gd name="connsiteX18-1207" fmla="*/ 159048 w 1085729"/>
                    <a:gd name="connsiteY18-1208" fmla="*/ 674664 h 986380"/>
                    <a:gd name="connsiteX19-1209" fmla="*/ 242360 w 1085729"/>
                    <a:gd name="connsiteY19-1210" fmla="*/ 972352 h 986380"/>
                    <a:gd name="connsiteX0-1211" fmla="*/ 241347 w 1084716"/>
                    <a:gd name="connsiteY0-1212" fmla="*/ 972607 h 986635"/>
                    <a:gd name="connsiteX1-1213" fmla="*/ 798115 w 1084716"/>
                    <a:gd name="connsiteY1-1214" fmla="*/ 876087 h 986635"/>
                    <a:gd name="connsiteX2-1215" fmla="*/ 1047858 w 1084716"/>
                    <a:gd name="connsiteY2-1216" fmla="*/ 338883 h 986635"/>
                    <a:gd name="connsiteX3-1217" fmla="*/ 1074983 w 1084716"/>
                    <a:gd name="connsiteY3-1218" fmla="*/ 193207 h 986635"/>
                    <a:gd name="connsiteX4-1219" fmla="*/ 1017159 w 1084716"/>
                    <a:gd name="connsiteY4-1220" fmla="*/ 168043 h 986635"/>
                    <a:gd name="connsiteX5-1221" fmla="*/ 942907 w 1084716"/>
                    <a:gd name="connsiteY5-1222" fmla="*/ 173465 h 986635"/>
                    <a:gd name="connsiteX6-1223" fmla="*/ 836616 w 1084716"/>
                    <a:gd name="connsiteY6-1224" fmla="*/ 189143 h 986635"/>
                    <a:gd name="connsiteX7-1225" fmla="*/ 751720 w 1084716"/>
                    <a:gd name="connsiteY7-1226" fmla="*/ 221796 h 986635"/>
                    <a:gd name="connsiteX8-1227" fmla="*/ 641141 w 1084716"/>
                    <a:gd name="connsiteY8-1228" fmla="*/ 262425 h 986635"/>
                    <a:gd name="connsiteX9-1229" fmla="*/ 542086 w 1084716"/>
                    <a:gd name="connsiteY9-1230" fmla="*/ 291451 h 986635"/>
                    <a:gd name="connsiteX10-1231" fmla="*/ 307844 w 1084716"/>
                    <a:gd name="connsiteY10-1232" fmla="*/ 213106 h 986635"/>
                    <a:gd name="connsiteX11-1233" fmla="*/ 140787 w 1084716"/>
                    <a:gd name="connsiteY11-1234" fmla="*/ 96079 h 986635"/>
                    <a:gd name="connsiteX12-1235" fmla="*/ 85437 w 1084716"/>
                    <a:gd name="connsiteY12-1236" fmla="*/ 33642 h 986635"/>
                    <a:gd name="connsiteX13-1237" fmla="*/ 1342 w 1084716"/>
                    <a:gd name="connsiteY13-1238" fmla="*/ 5291 h 986635"/>
                    <a:gd name="connsiteX14-1239" fmla="*/ 46781 w 1084716"/>
                    <a:gd name="connsiteY14-1240" fmla="*/ 5885 h 986635"/>
                    <a:gd name="connsiteX15-1241" fmla="*/ 47 w 1084716"/>
                    <a:gd name="connsiteY15-1242" fmla="*/ 71415 h 986635"/>
                    <a:gd name="connsiteX16-1243" fmla="*/ 39162 w 1084716"/>
                    <a:gd name="connsiteY16-1244" fmla="*/ 221784 h 986635"/>
                    <a:gd name="connsiteX17-1245" fmla="*/ 110791 w 1084716"/>
                    <a:gd name="connsiteY17-1246" fmla="*/ 403647 h 986635"/>
                    <a:gd name="connsiteX18-1247" fmla="*/ 158035 w 1084716"/>
                    <a:gd name="connsiteY18-1248" fmla="*/ 674919 h 986635"/>
                    <a:gd name="connsiteX19-1249" fmla="*/ 241347 w 1084716"/>
                    <a:gd name="connsiteY19-1250" fmla="*/ 972607 h 986635"/>
                    <a:gd name="connsiteX0-1251" fmla="*/ 243537 w 1086906"/>
                    <a:gd name="connsiteY0-1252" fmla="*/ 970901 h 984929"/>
                    <a:gd name="connsiteX1-1253" fmla="*/ 800305 w 1086906"/>
                    <a:gd name="connsiteY1-1254" fmla="*/ 874381 h 984929"/>
                    <a:gd name="connsiteX2-1255" fmla="*/ 1050048 w 1086906"/>
                    <a:gd name="connsiteY2-1256" fmla="*/ 337177 h 984929"/>
                    <a:gd name="connsiteX3-1257" fmla="*/ 1077173 w 1086906"/>
                    <a:gd name="connsiteY3-1258" fmla="*/ 191501 h 984929"/>
                    <a:gd name="connsiteX4-1259" fmla="*/ 1019349 w 1086906"/>
                    <a:gd name="connsiteY4-1260" fmla="*/ 166337 h 984929"/>
                    <a:gd name="connsiteX5-1261" fmla="*/ 945097 w 1086906"/>
                    <a:gd name="connsiteY5-1262" fmla="*/ 171759 h 984929"/>
                    <a:gd name="connsiteX6-1263" fmla="*/ 838806 w 1086906"/>
                    <a:gd name="connsiteY6-1264" fmla="*/ 187437 h 984929"/>
                    <a:gd name="connsiteX7-1265" fmla="*/ 753910 w 1086906"/>
                    <a:gd name="connsiteY7-1266" fmla="*/ 220090 h 984929"/>
                    <a:gd name="connsiteX8-1267" fmla="*/ 643331 w 1086906"/>
                    <a:gd name="connsiteY8-1268" fmla="*/ 260719 h 984929"/>
                    <a:gd name="connsiteX9-1269" fmla="*/ 544276 w 1086906"/>
                    <a:gd name="connsiteY9-1270" fmla="*/ 289745 h 984929"/>
                    <a:gd name="connsiteX10-1271" fmla="*/ 310034 w 1086906"/>
                    <a:gd name="connsiteY10-1272" fmla="*/ 211400 h 984929"/>
                    <a:gd name="connsiteX11-1273" fmla="*/ 142977 w 1086906"/>
                    <a:gd name="connsiteY11-1274" fmla="*/ 94373 h 984929"/>
                    <a:gd name="connsiteX12-1275" fmla="*/ 87627 w 1086906"/>
                    <a:gd name="connsiteY12-1276" fmla="*/ 31936 h 984929"/>
                    <a:gd name="connsiteX13-1277" fmla="*/ 3532 w 1086906"/>
                    <a:gd name="connsiteY13-1278" fmla="*/ 3585 h 984929"/>
                    <a:gd name="connsiteX14-1279" fmla="*/ 13735 w 1086906"/>
                    <a:gd name="connsiteY14-1280" fmla="*/ 7036 h 984929"/>
                    <a:gd name="connsiteX15-1281" fmla="*/ 2237 w 1086906"/>
                    <a:gd name="connsiteY15-1282" fmla="*/ 69709 h 984929"/>
                    <a:gd name="connsiteX16-1283" fmla="*/ 41352 w 1086906"/>
                    <a:gd name="connsiteY16-1284" fmla="*/ 220078 h 984929"/>
                    <a:gd name="connsiteX17-1285" fmla="*/ 112981 w 1086906"/>
                    <a:gd name="connsiteY17-1286" fmla="*/ 401941 h 984929"/>
                    <a:gd name="connsiteX18-1287" fmla="*/ 160225 w 1086906"/>
                    <a:gd name="connsiteY18-1288" fmla="*/ 673213 h 984929"/>
                    <a:gd name="connsiteX19-1289" fmla="*/ 243537 w 1086906"/>
                    <a:gd name="connsiteY19-1290" fmla="*/ 970901 h 984929"/>
                    <a:gd name="connsiteX0-1291" fmla="*/ 243537 w 1086906"/>
                    <a:gd name="connsiteY0-1292" fmla="*/ 970901 h 984929"/>
                    <a:gd name="connsiteX1-1293" fmla="*/ 800305 w 1086906"/>
                    <a:gd name="connsiteY1-1294" fmla="*/ 874381 h 984929"/>
                    <a:gd name="connsiteX2-1295" fmla="*/ 1050048 w 1086906"/>
                    <a:gd name="connsiteY2-1296" fmla="*/ 337177 h 984929"/>
                    <a:gd name="connsiteX3-1297" fmla="*/ 1077173 w 1086906"/>
                    <a:gd name="connsiteY3-1298" fmla="*/ 191501 h 984929"/>
                    <a:gd name="connsiteX4-1299" fmla="*/ 1019349 w 1086906"/>
                    <a:gd name="connsiteY4-1300" fmla="*/ 166337 h 984929"/>
                    <a:gd name="connsiteX5-1301" fmla="*/ 945097 w 1086906"/>
                    <a:gd name="connsiteY5-1302" fmla="*/ 171759 h 984929"/>
                    <a:gd name="connsiteX6-1303" fmla="*/ 838806 w 1086906"/>
                    <a:gd name="connsiteY6-1304" fmla="*/ 187437 h 984929"/>
                    <a:gd name="connsiteX7-1305" fmla="*/ 753910 w 1086906"/>
                    <a:gd name="connsiteY7-1306" fmla="*/ 220090 h 984929"/>
                    <a:gd name="connsiteX8-1307" fmla="*/ 643331 w 1086906"/>
                    <a:gd name="connsiteY8-1308" fmla="*/ 260719 h 984929"/>
                    <a:gd name="connsiteX9-1309" fmla="*/ 544276 w 1086906"/>
                    <a:gd name="connsiteY9-1310" fmla="*/ 289745 h 984929"/>
                    <a:gd name="connsiteX10-1311" fmla="*/ 309138 w 1086906"/>
                    <a:gd name="connsiteY10-1312" fmla="*/ 199777 h 984929"/>
                    <a:gd name="connsiteX11-1313" fmla="*/ 142977 w 1086906"/>
                    <a:gd name="connsiteY11-1314" fmla="*/ 94373 h 984929"/>
                    <a:gd name="connsiteX12-1315" fmla="*/ 87627 w 1086906"/>
                    <a:gd name="connsiteY12-1316" fmla="*/ 31936 h 984929"/>
                    <a:gd name="connsiteX13-1317" fmla="*/ 3532 w 1086906"/>
                    <a:gd name="connsiteY13-1318" fmla="*/ 3585 h 984929"/>
                    <a:gd name="connsiteX14-1319" fmla="*/ 13735 w 1086906"/>
                    <a:gd name="connsiteY14-1320" fmla="*/ 7036 h 984929"/>
                    <a:gd name="connsiteX15-1321" fmla="*/ 2237 w 1086906"/>
                    <a:gd name="connsiteY15-1322" fmla="*/ 69709 h 984929"/>
                    <a:gd name="connsiteX16-1323" fmla="*/ 41352 w 1086906"/>
                    <a:gd name="connsiteY16-1324" fmla="*/ 220078 h 984929"/>
                    <a:gd name="connsiteX17-1325" fmla="*/ 112981 w 1086906"/>
                    <a:gd name="connsiteY17-1326" fmla="*/ 401941 h 984929"/>
                    <a:gd name="connsiteX18-1327" fmla="*/ 160225 w 1086906"/>
                    <a:gd name="connsiteY18-1328" fmla="*/ 673213 h 984929"/>
                    <a:gd name="connsiteX19-1329" fmla="*/ 243537 w 1086906"/>
                    <a:gd name="connsiteY19-1330" fmla="*/ 970901 h 984929"/>
                    <a:gd name="connsiteX0-1331" fmla="*/ 243537 w 1086906"/>
                    <a:gd name="connsiteY0-1332" fmla="*/ 970901 h 984929"/>
                    <a:gd name="connsiteX1-1333" fmla="*/ 800305 w 1086906"/>
                    <a:gd name="connsiteY1-1334" fmla="*/ 874381 h 984929"/>
                    <a:gd name="connsiteX2-1335" fmla="*/ 1050048 w 1086906"/>
                    <a:gd name="connsiteY2-1336" fmla="*/ 337177 h 984929"/>
                    <a:gd name="connsiteX3-1337" fmla="*/ 1077173 w 1086906"/>
                    <a:gd name="connsiteY3-1338" fmla="*/ 191501 h 984929"/>
                    <a:gd name="connsiteX4-1339" fmla="*/ 1019349 w 1086906"/>
                    <a:gd name="connsiteY4-1340" fmla="*/ 166337 h 984929"/>
                    <a:gd name="connsiteX5-1341" fmla="*/ 945097 w 1086906"/>
                    <a:gd name="connsiteY5-1342" fmla="*/ 171759 h 984929"/>
                    <a:gd name="connsiteX6-1343" fmla="*/ 838806 w 1086906"/>
                    <a:gd name="connsiteY6-1344" fmla="*/ 187437 h 984929"/>
                    <a:gd name="connsiteX7-1345" fmla="*/ 753910 w 1086906"/>
                    <a:gd name="connsiteY7-1346" fmla="*/ 220090 h 984929"/>
                    <a:gd name="connsiteX8-1347" fmla="*/ 643331 w 1086906"/>
                    <a:gd name="connsiteY8-1348" fmla="*/ 260719 h 984929"/>
                    <a:gd name="connsiteX9-1349" fmla="*/ 544276 w 1086906"/>
                    <a:gd name="connsiteY9-1350" fmla="*/ 289745 h 984929"/>
                    <a:gd name="connsiteX10-1351" fmla="*/ 309138 w 1086906"/>
                    <a:gd name="connsiteY10-1352" fmla="*/ 199777 h 984929"/>
                    <a:gd name="connsiteX11-1353" fmla="*/ 146156 w 1086906"/>
                    <a:gd name="connsiteY11-1354" fmla="*/ 86319 h 984929"/>
                    <a:gd name="connsiteX12-1355" fmla="*/ 87627 w 1086906"/>
                    <a:gd name="connsiteY12-1356" fmla="*/ 31936 h 984929"/>
                    <a:gd name="connsiteX13-1357" fmla="*/ 3532 w 1086906"/>
                    <a:gd name="connsiteY13-1358" fmla="*/ 3585 h 984929"/>
                    <a:gd name="connsiteX14-1359" fmla="*/ 13735 w 1086906"/>
                    <a:gd name="connsiteY14-1360" fmla="*/ 7036 h 984929"/>
                    <a:gd name="connsiteX15-1361" fmla="*/ 2237 w 1086906"/>
                    <a:gd name="connsiteY15-1362" fmla="*/ 69709 h 984929"/>
                    <a:gd name="connsiteX16-1363" fmla="*/ 41352 w 1086906"/>
                    <a:gd name="connsiteY16-1364" fmla="*/ 220078 h 984929"/>
                    <a:gd name="connsiteX17-1365" fmla="*/ 112981 w 1086906"/>
                    <a:gd name="connsiteY17-1366" fmla="*/ 401941 h 984929"/>
                    <a:gd name="connsiteX18-1367" fmla="*/ 160225 w 1086906"/>
                    <a:gd name="connsiteY18-1368" fmla="*/ 673213 h 984929"/>
                    <a:gd name="connsiteX19-1369" fmla="*/ 243537 w 1086906"/>
                    <a:gd name="connsiteY19-1370" fmla="*/ 970901 h 984929"/>
                    <a:gd name="connsiteX0-1371" fmla="*/ 243537 w 1086906"/>
                    <a:gd name="connsiteY0-1372" fmla="*/ 970432 h 984460"/>
                    <a:gd name="connsiteX1-1373" fmla="*/ 800305 w 1086906"/>
                    <a:gd name="connsiteY1-1374" fmla="*/ 873912 h 984460"/>
                    <a:gd name="connsiteX2-1375" fmla="*/ 1050048 w 1086906"/>
                    <a:gd name="connsiteY2-1376" fmla="*/ 336708 h 984460"/>
                    <a:gd name="connsiteX3-1377" fmla="*/ 1077173 w 1086906"/>
                    <a:gd name="connsiteY3-1378" fmla="*/ 191032 h 984460"/>
                    <a:gd name="connsiteX4-1379" fmla="*/ 1019349 w 1086906"/>
                    <a:gd name="connsiteY4-1380" fmla="*/ 165868 h 984460"/>
                    <a:gd name="connsiteX5-1381" fmla="*/ 945097 w 1086906"/>
                    <a:gd name="connsiteY5-1382" fmla="*/ 171290 h 984460"/>
                    <a:gd name="connsiteX6-1383" fmla="*/ 838806 w 1086906"/>
                    <a:gd name="connsiteY6-1384" fmla="*/ 186968 h 984460"/>
                    <a:gd name="connsiteX7-1385" fmla="*/ 753910 w 1086906"/>
                    <a:gd name="connsiteY7-1386" fmla="*/ 219621 h 984460"/>
                    <a:gd name="connsiteX8-1387" fmla="*/ 643331 w 1086906"/>
                    <a:gd name="connsiteY8-1388" fmla="*/ 260250 h 984460"/>
                    <a:gd name="connsiteX9-1389" fmla="*/ 544276 w 1086906"/>
                    <a:gd name="connsiteY9-1390" fmla="*/ 289276 h 984460"/>
                    <a:gd name="connsiteX10-1391" fmla="*/ 309138 w 1086906"/>
                    <a:gd name="connsiteY10-1392" fmla="*/ 199308 h 984460"/>
                    <a:gd name="connsiteX11-1393" fmla="*/ 146156 w 1086906"/>
                    <a:gd name="connsiteY11-1394" fmla="*/ 85850 h 984460"/>
                    <a:gd name="connsiteX12-1395" fmla="*/ 58568 w 1086906"/>
                    <a:gd name="connsiteY12-1396" fmla="*/ 24077 h 984460"/>
                    <a:gd name="connsiteX13-1397" fmla="*/ 3532 w 1086906"/>
                    <a:gd name="connsiteY13-1398" fmla="*/ 3116 h 984460"/>
                    <a:gd name="connsiteX14-1399" fmla="*/ 13735 w 1086906"/>
                    <a:gd name="connsiteY14-1400" fmla="*/ 6567 h 984460"/>
                    <a:gd name="connsiteX15-1401" fmla="*/ 2237 w 1086906"/>
                    <a:gd name="connsiteY15-1402" fmla="*/ 69240 h 984460"/>
                    <a:gd name="connsiteX16-1403" fmla="*/ 41352 w 1086906"/>
                    <a:gd name="connsiteY16-1404" fmla="*/ 219609 h 984460"/>
                    <a:gd name="connsiteX17-1405" fmla="*/ 112981 w 1086906"/>
                    <a:gd name="connsiteY17-1406" fmla="*/ 401472 h 984460"/>
                    <a:gd name="connsiteX18-1407" fmla="*/ 160225 w 1086906"/>
                    <a:gd name="connsiteY18-1408" fmla="*/ 672744 h 984460"/>
                    <a:gd name="connsiteX19-1409" fmla="*/ 243537 w 1086906"/>
                    <a:gd name="connsiteY19-1410" fmla="*/ 970432 h 984460"/>
                    <a:gd name="connsiteX0-1411" fmla="*/ 248176 w 1091545"/>
                    <a:gd name="connsiteY0-1412" fmla="*/ 972400 h 986428"/>
                    <a:gd name="connsiteX1-1413" fmla="*/ 804944 w 1091545"/>
                    <a:gd name="connsiteY1-1414" fmla="*/ 875880 h 986428"/>
                    <a:gd name="connsiteX2-1415" fmla="*/ 1054687 w 1091545"/>
                    <a:gd name="connsiteY2-1416" fmla="*/ 338676 h 986428"/>
                    <a:gd name="connsiteX3-1417" fmla="*/ 1081812 w 1091545"/>
                    <a:gd name="connsiteY3-1418" fmla="*/ 193000 h 986428"/>
                    <a:gd name="connsiteX4-1419" fmla="*/ 1023988 w 1091545"/>
                    <a:gd name="connsiteY4-1420" fmla="*/ 167836 h 986428"/>
                    <a:gd name="connsiteX5-1421" fmla="*/ 949736 w 1091545"/>
                    <a:gd name="connsiteY5-1422" fmla="*/ 173258 h 986428"/>
                    <a:gd name="connsiteX6-1423" fmla="*/ 843445 w 1091545"/>
                    <a:gd name="connsiteY6-1424" fmla="*/ 188936 h 986428"/>
                    <a:gd name="connsiteX7-1425" fmla="*/ 758549 w 1091545"/>
                    <a:gd name="connsiteY7-1426" fmla="*/ 221589 h 986428"/>
                    <a:gd name="connsiteX8-1427" fmla="*/ 647970 w 1091545"/>
                    <a:gd name="connsiteY8-1428" fmla="*/ 262218 h 986428"/>
                    <a:gd name="connsiteX9-1429" fmla="*/ 548915 w 1091545"/>
                    <a:gd name="connsiteY9-1430" fmla="*/ 291244 h 986428"/>
                    <a:gd name="connsiteX10-1431" fmla="*/ 313777 w 1091545"/>
                    <a:gd name="connsiteY10-1432" fmla="*/ 201276 h 986428"/>
                    <a:gd name="connsiteX11-1433" fmla="*/ 150795 w 1091545"/>
                    <a:gd name="connsiteY11-1434" fmla="*/ 87818 h 986428"/>
                    <a:gd name="connsiteX12-1435" fmla="*/ 63207 w 1091545"/>
                    <a:gd name="connsiteY12-1436" fmla="*/ 26045 h 986428"/>
                    <a:gd name="connsiteX13-1437" fmla="*/ 8171 w 1091545"/>
                    <a:gd name="connsiteY13-1438" fmla="*/ 5084 h 986428"/>
                    <a:gd name="connsiteX14-1439" fmla="*/ 8638 w 1091545"/>
                    <a:gd name="connsiteY14-1440" fmla="*/ 5426 h 986428"/>
                    <a:gd name="connsiteX15-1441" fmla="*/ 6876 w 1091545"/>
                    <a:gd name="connsiteY15-1442" fmla="*/ 71208 h 986428"/>
                    <a:gd name="connsiteX16-1443" fmla="*/ 45991 w 1091545"/>
                    <a:gd name="connsiteY16-1444" fmla="*/ 221577 h 986428"/>
                    <a:gd name="connsiteX17-1445" fmla="*/ 117620 w 1091545"/>
                    <a:gd name="connsiteY17-1446" fmla="*/ 403440 h 986428"/>
                    <a:gd name="connsiteX18-1447" fmla="*/ 164864 w 1091545"/>
                    <a:gd name="connsiteY18-1448" fmla="*/ 674712 h 986428"/>
                    <a:gd name="connsiteX19-1449" fmla="*/ 248176 w 1091545"/>
                    <a:gd name="connsiteY19-1450" fmla="*/ 972400 h 986428"/>
                    <a:gd name="connsiteX0-1451" fmla="*/ 262166 w 1105535"/>
                    <a:gd name="connsiteY0-1452" fmla="*/ 972400 h 986428"/>
                    <a:gd name="connsiteX1-1453" fmla="*/ 818934 w 1105535"/>
                    <a:gd name="connsiteY1-1454" fmla="*/ 875880 h 986428"/>
                    <a:gd name="connsiteX2-1455" fmla="*/ 1068677 w 1105535"/>
                    <a:gd name="connsiteY2-1456" fmla="*/ 338676 h 986428"/>
                    <a:gd name="connsiteX3-1457" fmla="*/ 1095802 w 1105535"/>
                    <a:gd name="connsiteY3-1458" fmla="*/ 193000 h 986428"/>
                    <a:gd name="connsiteX4-1459" fmla="*/ 1037978 w 1105535"/>
                    <a:gd name="connsiteY4-1460" fmla="*/ 167836 h 986428"/>
                    <a:gd name="connsiteX5-1461" fmla="*/ 963726 w 1105535"/>
                    <a:gd name="connsiteY5-1462" fmla="*/ 173258 h 986428"/>
                    <a:gd name="connsiteX6-1463" fmla="*/ 857435 w 1105535"/>
                    <a:gd name="connsiteY6-1464" fmla="*/ 188936 h 986428"/>
                    <a:gd name="connsiteX7-1465" fmla="*/ 772539 w 1105535"/>
                    <a:gd name="connsiteY7-1466" fmla="*/ 221589 h 986428"/>
                    <a:gd name="connsiteX8-1467" fmla="*/ 661960 w 1105535"/>
                    <a:gd name="connsiteY8-1468" fmla="*/ 262218 h 986428"/>
                    <a:gd name="connsiteX9-1469" fmla="*/ 562905 w 1105535"/>
                    <a:gd name="connsiteY9-1470" fmla="*/ 291244 h 986428"/>
                    <a:gd name="connsiteX10-1471" fmla="*/ 327767 w 1105535"/>
                    <a:gd name="connsiteY10-1472" fmla="*/ 201276 h 986428"/>
                    <a:gd name="connsiteX11-1473" fmla="*/ 164785 w 1105535"/>
                    <a:gd name="connsiteY11-1474" fmla="*/ 87818 h 986428"/>
                    <a:gd name="connsiteX12-1475" fmla="*/ 77197 w 1105535"/>
                    <a:gd name="connsiteY12-1476" fmla="*/ 26045 h 986428"/>
                    <a:gd name="connsiteX13-1477" fmla="*/ 22161 w 1105535"/>
                    <a:gd name="connsiteY13-1478" fmla="*/ 5084 h 986428"/>
                    <a:gd name="connsiteX14-1479" fmla="*/ 22628 w 1105535"/>
                    <a:gd name="connsiteY14-1480" fmla="*/ 5426 h 986428"/>
                    <a:gd name="connsiteX15-1481" fmla="*/ 1595 w 1105535"/>
                    <a:gd name="connsiteY15-1482" fmla="*/ 92263 h 986428"/>
                    <a:gd name="connsiteX16-1483" fmla="*/ 59981 w 1105535"/>
                    <a:gd name="connsiteY16-1484" fmla="*/ 221577 h 986428"/>
                    <a:gd name="connsiteX17-1485" fmla="*/ 131610 w 1105535"/>
                    <a:gd name="connsiteY17-1486" fmla="*/ 403440 h 986428"/>
                    <a:gd name="connsiteX18-1487" fmla="*/ 178854 w 1105535"/>
                    <a:gd name="connsiteY18-1488" fmla="*/ 674712 h 986428"/>
                    <a:gd name="connsiteX19-1489" fmla="*/ 262166 w 1105535"/>
                    <a:gd name="connsiteY19-1490" fmla="*/ 972400 h 986428"/>
                    <a:gd name="connsiteX0-1491" fmla="*/ 262588 w 1105957"/>
                    <a:gd name="connsiteY0-1492" fmla="*/ 972400 h 986428"/>
                    <a:gd name="connsiteX1-1493" fmla="*/ 819356 w 1105957"/>
                    <a:gd name="connsiteY1-1494" fmla="*/ 875880 h 986428"/>
                    <a:gd name="connsiteX2-1495" fmla="*/ 1069099 w 1105957"/>
                    <a:gd name="connsiteY2-1496" fmla="*/ 338676 h 986428"/>
                    <a:gd name="connsiteX3-1497" fmla="*/ 1096224 w 1105957"/>
                    <a:gd name="connsiteY3-1498" fmla="*/ 193000 h 986428"/>
                    <a:gd name="connsiteX4-1499" fmla="*/ 1038400 w 1105957"/>
                    <a:gd name="connsiteY4-1500" fmla="*/ 167836 h 986428"/>
                    <a:gd name="connsiteX5-1501" fmla="*/ 964148 w 1105957"/>
                    <a:gd name="connsiteY5-1502" fmla="*/ 173258 h 986428"/>
                    <a:gd name="connsiteX6-1503" fmla="*/ 857857 w 1105957"/>
                    <a:gd name="connsiteY6-1504" fmla="*/ 188936 h 986428"/>
                    <a:gd name="connsiteX7-1505" fmla="*/ 772961 w 1105957"/>
                    <a:gd name="connsiteY7-1506" fmla="*/ 221589 h 986428"/>
                    <a:gd name="connsiteX8-1507" fmla="*/ 662382 w 1105957"/>
                    <a:gd name="connsiteY8-1508" fmla="*/ 262218 h 986428"/>
                    <a:gd name="connsiteX9-1509" fmla="*/ 563327 w 1105957"/>
                    <a:gd name="connsiteY9-1510" fmla="*/ 291244 h 986428"/>
                    <a:gd name="connsiteX10-1511" fmla="*/ 328189 w 1105957"/>
                    <a:gd name="connsiteY10-1512" fmla="*/ 201276 h 986428"/>
                    <a:gd name="connsiteX11-1513" fmla="*/ 165207 w 1105957"/>
                    <a:gd name="connsiteY11-1514" fmla="*/ 87818 h 986428"/>
                    <a:gd name="connsiteX12-1515" fmla="*/ 77619 w 1105957"/>
                    <a:gd name="connsiteY12-1516" fmla="*/ 26045 h 986428"/>
                    <a:gd name="connsiteX13-1517" fmla="*/ 22583 w 1105957"/>
                    <a:gd name="connsiteY13-1518" fmla="*/ 5084 h 986428"/>
                    <a:gd name="connsiteX14-1519" fmla="*/ 23050 w 1105957"/>
                    <a:gd name="connsiteY14-1520" fmla="*/ 5426 h 986428"/>
                    <a:gd name="connsiteX15-1521" fmla="*/ 2017 w 1105957"/>
                    <a:gd name="connsiteY15-1522" fmla="*/ 92263 h 986428"/>
                    <a:gd name="connsiteX16-1523" fmla="*/ 67309 w 1105957"/>
                    <a:gd name="connsiteY16-1524" fmla="*/ 261949 h 986428"/>
                    <a:gd name="connsiteX17-1525" fmla="*/ 132032 w 1105957"/>
                    <a:gd name="connsiteY17-1526" fmla="*/ 403440 h 986428"/>
                    <a:gd name="connsiteX18-1527" fmla="*/ 179276 w 1105957"/>
                    <a:gd name="connsiteY18-1528" fmla="*/ 674712 h 986428"/>
                    <a:gd name="connsiteX19-1529" fmla="*/ 262588 w 1105957"/>
                    <a:gd name="connsiteY19-1530" fmla="*/ 972400 h 986428"/>
                    <a:gd name="connsiteX0-1531" fmla="*/ 262588 w 1105957"/>
                    <a:gd name="connsiteY0-1532" fmla="*/ 972400 h 986428"/>
                    <a:gd name="connsiteX1-1533" fmla="*/ 819356 w 1105957"/>
                    <a:gd name="connsiteY1-1534" fmla="*/ 875880 h 986428"/>
                    <a:gd name="connsiteX2-1535" fmla="*/ 1069099 w 1105957"/>
                    <a:gd name="connsiteY2-1536" fmla="*/ 338676 h 986428"/>
                    <a:gd name="connsiteX3-1537" fmla="*/ 1096224 w 1105957"/>
                    <a:gd name="connsiteY3-1538" fmla="*/ 193000 h 986428"/>
                    <a:gd name="connsiteX4-1539" fmla="*/ 1038400 w 1105957"/>
                    <a:gd name="connsiteY4-1540" fmla="*/ 167836 h 986428"/>
                    <a:gd name="connsiteX5-1541" fmla="*/ 964148 w 1105957"/>
                    <a:gd name="connsiteY5-1542" fmla="*/ 173258 h 986428"/>
                    <a:gd name="connsiteX6-1543" fmla="*/ 857857 w 1105957"/>
                    <a:gd name="connsiteY6-1544" fmla="*/ 188936 h 986428"/>
                    <a:gd name="connsiteX7-1545" fmla="*/ 772961 w 1105957"/>
                    <a:gd name="connsiteY7-1546" fmla="*/ 221589 h 986428"/>
                    <a:gd name="connsiteX8-1547" fmla="*/ 662382 w 1105957"/>
                    <a:gd name="connsiteY8-1548" fmla="*/ 262218 h 986428"/>
                    <a:gd name="connsiteX9-1549" fmla="*/ 563327 w 1105957"/>
                    <a:gd name="connsiteY9-1550" fmla="*/ 291244 h 986428"/>
                    <a:gd name="connsiteX10-1551" fmla="*/ 328189 w 1105957"/>
                    <a:gd name="connsiteY10-1552" fmla="*/ 201276 h 986428"/>
                    <a:gd name="connsiteX11-1553" fmla="*/ 165207 w 1105957"/>
                    <a:gd name="connsiteY11-1554" fmla="*/ 87818 h 986428"/>
                    <a:gd name="connsiteX12-1555" fmla="*/ 77619 w 1105957"/>
                    <a:gd name="connsiteY12-1556" fmla="*/ 26045 h 986428"/>
                    <a:gd name="connsiteX13-1557" fmla="*/ 22583 w 1105957"/>
                    <a:gd name="connsiteY13-1558" fmla="*/ 5084 h 986428"/>
                    <a:gd name="connsiteX14-1559" fmla="*/ 23050 w 1105957"/>
                    <a:gd name="connsiteY14-1560" fmla="*/ 5426 h 986428"/>
                    <a:gd name="connsiteX15-1561" fmla="*/ 2017 w 1105957"/>
                    <a:gd name="connsiteY15-1562" fmla="*/ 92263 h 986428"/>
                    <a:gd name="connsiteX16-1563" fmla="*/ 67309 w 1105957"/>
                    <a:gd name="connsiteY16-1564" fmla="*/ 261949 h 986428"/>
                    <a:gd name="connsiteX17-1565" fmla="*/ 130792 w 1105957"/>
                    <a:gd name="connsiteY17-1566" fmla="*/ 436677 h 986428"/>
                    <a:gd name="connsiteX18-1567" fmla="*/ 179276 w 1105957"/>
                    <a:gd name="connsiteY18-1568" fmla="*/ 674712 h 986428"/>
                    <a:gd name="connsiteX19-1569" fmla="*/ 262588 w 1105957"/>
                    <a:gd name="connsiteY19-1570" fmla="*/ 972400 h 986428"/>
                    <a:gd name="connsiteX0-1571" fmla="*/ 262588 w 1105957"/>
                    <a:gd name="connsiteY0-1572" fmla="*/ 972400 h 983767"/>
                    <a:gd name="connsiteX1-1573" fmla="*/ 819356 w 1105957"/>
                    <a:gd name="connsiteY1-1574" fmla="*/ 875880 h 983767"/>
                    <a:gd name="connsiteX2-1575" fmla="*/ 1069099 w 1105957"/>
                    <a:gd name="connsiteY2-1576" fmla="*/ 338676 h 983767"/>
                    <a:gd name="connsiteX3-1577" fmla="*/ 1096224 w 1105957"/>
                    <a:gd name="connsiteY3-1578" fmla="*/ 193000 h 983767"/>
                    <a:gd name="connsiteX4-1579" fmla="*/ 1038400 w 1105957"/>
                    <a:gd name="connsiteY4-1580" fmla="*/ 167836 h 983767"/>
                    <a:gd name="connsiteX5-1581" fmla="*/ 964148 w 1105957"/>
                    <a:gd name="connsiteY5-1582" fmla="*/ 173258 h 983767"/>
                    <a:gd name="connsiteX6-1583" fmla="*/ 857857 w 1105957"/>
                    <a:gd name="connsiteY6-1584" fmla="*/ 188936 h 983767"/>
                    <a:gd name="connsiteX7-1585" fmla="*/ 772961 w 1105957"/>
                    <a:gd name="connsiteY7-1586" fmla="*/ 221589 h 983767"/>
                    <a:gd name="connsiteX8-1587" fmla="*/ 662382 w 1105957"/>
                    <a:gd name="connsiteY8-1588" fmla="*/ 262218 h 983767"/>
                    <a:gd name="connsiteX9-1589" fmla="*/ 563327 w 1105957"/>
                    <a:gd name="connsiteY9-1590" fmla="*/ 291244 h 983767"/>
                    <a:gd name="connsiteX10-1591" fmla="*/ 328189 w 1105957"/>
                    <a:gd name="connsiteY10-1592" fmla="*/ 201276 h 983767"/>
                    <a:gd name="connsiteX11-1593" fmla="*/ 165207 w 1105957"/>
                    <a:gd name="connsiteY11-1594" fmla="*/ 87818 h 983767"/>
                    <a:gd name="connsiteX12-1595" fmla="*/ 77619 w 1105957"/>
                    <a:gd name="connsiteY12-1596" fmla="*/ 26045 h 983767"/>
                    <a:gd name="connsiteX13-1597" fmla="*/ 22583 w 1105957"/>
                    <a:gd name="connsiteY13-1598" fmla="*/ 5084 h 983767"/>
                    <a:gd name="connsiteX14-1599" fmla="*/ 23050 w 1105957"/>
                    <a:gd name="connsiteY14-1600" fmla="*/ 5426 h 983767"/>
                    <a:gd name="connsiteX15-1601" fmla="*/ 2017 w 1105957"/>
                    <a:gd name="connsiteY15-1602" fmla="*/ 92263 h 983767"/>
                    <a:gd name="connsiteX16-1603" fmla="*/ 67309 w 1105957"/>
                    <a:gd name="connsiteY16-1604" fmla="*/ 261949 h 983767"/>
                    <a:gd name="connsiteX17-1605" fmla="*/ 130792 w 1105957"/>
                    <a:gd name="connsiteY17-1606" fmla="*/ 436677 h 983767"/>
                    <a:gd name="connsiteX18-1607" fmla="*/ 180223 w 1105957"/>
                    <a:gd name="connsiteY18-1608" fmla="*/ 711670 h 983767"/>
                    <a:gd name="connsiteX19-1609" fmla="*/ 262588 w 1105957"/>
                    <a:gd name="connsiteY19-1610" fmla="*/ 972400 h 983767"/>
                    <a:gd name="connsiteX0-1611" fmla="*/ 249374 w 1105957"/>
                    <a:gd name="connsiteY0-1612" fmla="*/ 973471 h 984679"/>
                    <a:gd name="connsiteX1-1613" fmla="*/ 819356 w 1105957"/>
                    <a:gd name="connsiteY1-1614" fmla="*/ 875880 h 984679"/>
                    <a:gd name="connsiteX2-1615" fmla="*/ 1069099 w 1105957"/>
                    <a:gd name="connsiteY2-1616" fmla="*/ 338676 h 984679"/>
                    <a:gd name="connsiteX3-1617" fmla="*/ 1096224 w 1105957"/>
                    <a:gd name="connsiteY3-1618" fmla="*/ 193000 h 984679"/>
                    <a:gd name="connsiteX4-1619" fmla="*/ 1038400 w 1105957"/>
                    <a:gd name="connsiteY4-1620" fmla="*/ 167836 h 984679"/>
                    <a:gd name="connsiteX5-1621" fmla="*/ 964148 w 1105957"/>
                    <a:gd name="connsiteY5-1622" fmla="*/ 173258 h 984679"/>
                    <a:gd name="connsiteX6-1623" fmla="*/ 857857 w 1105957"/>
                    <a:gd name="connsiteY6-1624" fmla="*/ 188936 h 984679"/>
                    <a:gd name="connsiteX7-1625" fmla="*/ 772961 w 1105957"/>
                    <a:gd name="connsiteY7-1626" fmla="*/ 221589 h 984679"/>
                    <a:gd name="connsiteX8-1627" fmla="*/ 662382 w 1105957"/>
                    <a:gd name="connsiteY8-1628" fmla="*/ 262218 h 984679"/>
                    <a:gd name="connsiteX9-1629" fmla="*/ 563327 w 1105957"/>
                    <a:gd name="connsiteY9-1630" fmla="*/ 291244 h 984679"/>
                    <a:gd name="connsiteX10-1631" fmla="*/ 328189 w 1105957"/>
                    <a:gd name="connsiteY10-1632" fmla="*/ 201276 h 984679"/>
                    <a:gd name="connsiteX11-1633" fmla="*/ 165207 w 1105957"/>
                    <a:gd name="connsiteY11-1634" fmla="*/ 87818 h 984679"/>
                    <a:gd name="connsiteX12-1635" fmla="*/ 77619 w 1105957"/>
                    <a:gd name="connsiteY12-1636" fmla="*/ 26045 h 984679"/>
                    <a:gd name="connsiteX13-1637" fmla="*/ 22583 w 1105957"/>
                    <a:gd name="connsiteY13-1638" fmla="*/ 5084 h 984679"/>
                    <a:gd name="connsiteX14-1639" fmla="*/ 23050 w 1105957"/>
                    <a:gd name="connsiteY14-1640" fmla="*/ 5426 h 984679"/>
                    <a:gd name="connsiteX15-1641" fmla="*/ 2017 w 1105957"/>
                    <a:gd name="connsiteY15-1642" fmla="*/ 92263 h 984679"/>
                    <a:gd name="connsiteX16-1643" fmla="*/ 67309 w 1105957"/>
                    <a:gd name="connsiteY16-1644" fmla="*/ 261949 h 984679"/>
                    <a:gd name="connsiteX17-1645" fmla="*/ 130792 w 1105957"/>
                    <a:gd name="connsiteY17-1646" fmla="*/ 436677 h 984679"/>
                    <a:gd name="connsiteX18-1647" fmla="*/ 180223 w 1105957"/>
                    <a:gd name="connsiteY18-1648" fmla="*/ 711670 h 984679"/>
                    <a:gd name="connsiteX19-1649" fmla="*/ 249374 w 1105957"/>
                    <a:gd name="connsiteY19-1650" fmla="*/ 973471 h 984679"/>
                    <a:gd name="connsiteX0-1651" fmla="*/ 249374 w 1105957"/>
                    <a:gd name="connsiteY0-1652" fmla="*/ 973471 h 984647"/>
                    <a:gd name="connsiteX1-1653" fmla="*/ 819356 w 1105957"/>
                    <a:gd name="connsiteY1-1654" fmla="*/ 875880 h 984647"/>
                    <a:gd name="connsiteX2-1655" fmla="*/ 1069099 w 1105957"/>
                    <a:gd name="connsiteY2-1656" fmla="*/ 338676 h 984647"/>
                    <a:gd name="connsiteX3-1657" fmla="*/ 1096224 w 1105957"/>
                    <a:gd name="connsiteY3-1658" fmla="*/ 193000 h 984647"/>
                    <a:gd name="connsiteX4-1659" fmla="*/ 1038400 w 1105957"/>
                    <a:gd name="connsiteY4-1660" fmla="*/ 167836 h 984647"/>
                    <a:gd name="connsiteX5-1661" fmla="*/ 964148 w 1105957"/>
                    <a:gd name="connsiteY5-1662" fmla="*/ 173258 h 984647"/>
                    <a:gd name="connsiteX6-1663" fmla="*/ 857857 w 1105957"/>
                    <a:gd name="connsiteY6-1664" fmla="*/ 188936 h 984647"/>
                    <a:gd name="connsiteX7-1665" fmla="*/ 772961 w 1105957"/>
                    <a:gd name="connsiteY7-1666" fmla="*/ 221589 h 984647"/>
                    <a:gd name="connsiteX8-1667" fmla="*/ 662382 w 1105957"/>
                    <a:gd name="connsiteY8-1668" fmla="*/ 262218 h 984647"/>
                    <a:gd name="connsiteX9-1669" fmla="*/ 563327 w 1105957"/>
                    <a:gd name="connsiteY9-1670" fmla="*/ 291244 h 984647"/>
                    <a:gd name="connsiteX10-1671" fmla="*/ 328189 w 1105957"/>
                    <a:gd name="connsiteY10-1672" fmla="*/ 201276 h 984647"/>
                    <a:gd name="connsiteX11-1673" fmla="*/ 165207 w 1105957"/>
                    <a:gd name="connsiteY11-1674" fmla="*/ 87818 h 984647"/>
                    <a:gd name="connsiteX12-1675" fmla="*/ 77619 w 1105957"/>
                    <a:gd name="connsiteY12-1676" fmla="*/ 26045 h 984647"/>
                    <a:gd name="connsiteX13-1677" fmla="*/ 22583 w 1105957"/>
                    <a:gd name="connsiteY13-1678" fmla="*/ 5084 h 984647"/>
                    <a:gd name="connsiteX14-1679" fmla="*/ 23050 w 1105957"/>
                    <a:gd name="connsiteY14-1680" fmla="*/ 5426 h 984647"/>
                    <a:gd name="connsiteX15-1681" fmla="*/ 2017 w 1105957"/>
                    <a:gd name="connsiteY15-1682" fmla="*/ 92263 h 984647"/>
                    <a:gd name="connsiteX16-1683" fmla="*/ 67309 w 1105957"/>
                    <a:gd name="connsiteY16-1684" fmla="*/ 261949 h 984647"/>
                    <a:gd name="connsiteX17-1685" fmla="*/ 130792 w 1105957"/>
                    <a:gd name="connsiteY17-1686" fmla="*/ 436677 h 984647"/>
                    <a:gd name="connsiteX18-1687" fmla="*/ 174560 w 1105957"/>
                    <a:gd name="connsiteY18-1688" fmla="*/ 712129 h 984647"/>
                    <a:gd name="connsiteX19-1689" fmla="*/ 249374 w 1105957"/>
                    <a:gd name="connsiteY19-1690" fmla="*/ 973471 h 984647"/>
                    <a:gd name="connsiteX0-1691" fmla="*/ 249374 w 1105957"/>
                    <a:gd name="connsiteY0-1692" fmla="*/ 973471 h 984647"/>
                    <a:gd name="connsiteX1-1693" fmla="*/ 819356 w 1105957"/>
                    <a:gd name="connsiteY1-1694" fmla="*/ 875880 h 984647"/>
                    <a:gd name="connsiteX2-1695" fmla="*/ 1069099 w 1105957"/>
                    <a:gd name="connsiteY2-1696" fmla="*/ 338676 h 984647"/>
                    <a:gd name="connsiteX3-1697" fmla="*/ 1096224 w 1105957"/>
                    <a:gd name="connsiteY3-1698" fmla="*/ 193000 h 984647"/>
                    <a:gd name="connsiteX4-1699" fmla="*/ 1038400 w 1105957"/>
                    <a:gd name="connsiteY4-1700" fmla="*/ 167836 h 984647"/>
                    <a:gd name="connsiteX5-1701" fmla="*/ 964148 w 1105957"/>
                    <a:gd name="connsiteY5-1702" fmla="*/ 173258 h 984647"/>
                    <a:gd name="connsiteX6-1703" fmla="*/ 857857 w 1105957"/>
                    <a:gd name="connsiteY6-1704" fmla="*/ 188936 h 984647"/>
                    <a:gd name="connsiteX7-1705" fmla="*/ 772961 w 1105957"/>
                    <a:gd name="connsiteY7-1706" fmla="*/ 221589 h 984647"/>
                    <a:gd name="connsiteX8-1707" fmla="*/ 662382 w 1105957"/>
                    <a:gd name="connsiteY8-1708" fmla="*/ 262218 h 984647"/>
                    <a:gd name="connsiteX9-1709" fmla="*/ 550957 w 1105957"/>
                    <a:gd name="connsiteY9-1710" fmla="*/ 278603 h 984647"/>
                    <a:gd name="connsiteX10-1711" fmla="*/ 328189 w 1105957"/>
                    <a:gd name="connsiteY10-1712" fmla="*/ 201276 h 984647"/>
                    <a:gd name="connsiteX11-1713" fmla="*/ 165207 w 1105957"/>
                    <a:gd name="connsiteY11-1714" fmla="*/ 87818 h 984647"/>
                    <a:gd name="connsiteX12-1715" fmla="*/ 77619 w 1105957"/>
                    <a:gd name="connsiteY12-1716" fmla="*/ 26045 h 984647"/>
                    <a:gd name="connsiteX13-1717" fmla="*/ 22583 w 1105957"/>
                    <a:gd name="connsiteY13-1718" fmla="*/ 5084 h 984647"/>
                    <a:gd name="connsiteX14-1719" fmla="*/ 23050 w 1105957"/>
                    <a:gd name="connsiteY14-1720" fmla="*/ 5426 h 984647"/>
                    <a:gd name="connsiteX15-1721" fmla="*/ 2017 w 1105957"/>
                    <a:gd name="connsiteY15-1722" fmla="*/ 92263 h 984647"/>
                    <a:gd name="connsiteX16-1723" fmla="*/ 67309 w 1105957"/>
                    <a:gd name="connsiteY16-1724" fmla="*/ 261949 h 984647"/>
                    <a:gd name="connsiteX17-1725" fmla="*/ 130792 w 1105957"/>
                    <a:gd name="connsiteY17-1726" fmla="*/ 436677 h 984647"/>
                    <a:gd name="connsiteX18-1727" fmla="*/ 174560 w 1105957"/>
                    <a:gd name="connsiteY18-1728" fmla="*/ 712129 h 984647"/>
                    <a:gd name="connsiteX19-1729" fmla="*/ 249374 w 1105957"/>
                    <a:gd name="connsiteY19-1730" fmla="*/ 973471 h 984647"/>
                    <a:gd name="connsiteX0-1731" fmla="*/ 255395 w 1111978"/>
                    <a:gd name="connsiteY0-1732" fmla="*/ 970340 h 981516"/>
                    <a:gd name="connsiteX1-1733" fmla="*/ 825377 w 1111978"/>
                    <a:gd name="connsiteY1-1734" fmla="*/ 872749 h 981516"/>
                    <a:gd name="connsiteX2-1735" fmla="*/ 1075120 w 1111978"/>
                    <a:gd name="connsiteY2-1736" fmla="*/ 335545 h 981516"/>
                    <a:gd name="connsiteX3-1737" fmla="*/ 1102245 w 1111978"/>
                    <a:gd name="connsiteY3-1738" fmla="*/ 189869 h 981516"/>
                    <a:gd name="connsiteX4-1739" fmla="*/ 1044421 w 1111978"/>
                    <a:gd name="connsiteY4-1740" fmla="*/ 164705 h 981516"/>
                    <a:gd name="connsiteX5-1741" fmla="*/ 970169 w 1111978"/>
                    <a:gd name="connsiteY5-1742" fmla="*/ 170127 h 981516"/>
                    <a:gd name="connsiteX6-1743" fmla="*/ 863878 w 1111978"/>
                    <a:gd name="connsiteY6-1744" fmla="*/ 185805 h 981516"/>
                    <a:gd name="connsiteX7-1745" fmla="*/ 778982 w 1111978"/>
                    <a:gd name="connsiteY7-1746" fmla="*/ 218458 h 981516"/>
                    <a:gd name="connsiteX8-1747" fmla="*/ 668403 w 1111978"/>
                    <a:gd name="connsiteY8-1748" fmla="*/ 259087 h 981516"/>
                    <a:gd name="connsiteX9-1749" fmla="*/ 556978 w 1111978"/>
                    <a:gd name="connsiteY9-1750" fmla="*/ 275472 h 981516"/>
                    <a:gd name="connsiteX10-1751" fmla="*/ 334210 w 1111978"/>
                    <a:gd name="connsiteY10-1752" fmla="*/ 198145 h 981516"/>
                    <a:gd name="connsiteX11-1753" fmla="*/ 171228 w 1111978"/>
                    <a:gd name="connsiteY11-1754" fmla="*/ 84687 h 981516"/>
                    <a:gd name="connsiteX12-1755" fmla="*/ 83640 w 1111978"/>
                    <a:gd name="connsiteY12-1756" fmla="*/ 22914 h 981516"/>
                    <a:gd name="connsiteX13-1757" fmla="*/ 28604 w 1111978"/>
                    <a:gd name="connsiteY13-1758" fmla="*/ 1953 h 981516"/>
                    <a:gd name="connsiteX14-1759" fmla="*/ 10493 w 1111978"/>
                    <a:gd name="connsiteY14-1760" fmla="*/ 7700 h 981516"/>
                    <a:gd name="connsiteX15-1761" fmla="*/ 8038 w 1111978"/>
                    <a:gd name="connsiteY15-1762" fmla="*/ 89132 h 981516"/>
                    <a:gd name="connsiteX16-1763" fmla="*/ 73330 w 1111978"/>
                    <a:gd name="connsiteY16-1764" fmla="*/ 258818 h 981516"/>
                    <a:gd name="connsiteX17-1765" fmla="*/ 136813 w 1111978"/>
                    <a:gd name="connsiteY17-1766" fmla="*/ 433546 h 981516"/>
                    <a:gd name="connsiteX18-1767" fmla="*/ 180581 w 1111978"/>
                    <a:gd name="connsiteY18-1768" fmla="*/ 708998 h 981516"/>
                    <a:gd name="connsiteX19-1769" fmla="*/ 255395 w 1111978"/>
                    <a:gd name="connsiteY19-1770" fmla="*/ 970340 h 981516"/>
                    <a:gd name="connsiteX0-1771" fmla="*/ 255395 w 1177264"/>
                    <a:gd name="connsiteY0-1772" fmla="*/ 970340 h 981516"/>
                    <a:gd name="connsiteX1-1773" fmla="*/ 825377 w 1177264"/>
                    <a:gd name="connsiteY1-1774" fmla="*/ 872749 h 981516"/>
                    <a:gd name="connsiteX2-1775" fmla="*/ 1075120 w 1177264"/>
                    <a:gd name="connsiteY2-1776" fmla="*/ 335545 h 981516"/>
                    <a:gd name="connsiteX3-1777" fmla="*/ 1175115 w 1177264"/>
                    <a:gd name="connsiteY3-1778" fmla="*/ 174215 h 981516"/>
                    <a:gd name="connsiteX4-1779" fmla="*/ 1044421 w 1177264"/>
                    <a:gd name="connsiteY4-1780" fmla="*/ 164705 h 981516"/>
                    <a:gd name="connsiteX5-1781" fmla="*/ 970169 w 1177264"/>
                    <a:gd name="connsiteY5-1782" fmla="*/ 170127 h 981516"/>
                    <a:gd name="connsiteX6-1783" fmla="*/ 863878 w 1177264"/>
                    <a:gd name="connsiteY6-1784" fmla="*/ 185805 h 981516"/>
                    <a:gd name="connsiteX7-1785" fmla="*/ 778982 w 1177264"/>
                    <a:gd name="connsiteY7-1786" fmla="*/ 218458 h 981516"/>
                    <a:gd name="connsiteX8-1787" fmla="*/ 668403 w 1177264"/>
                    <a:gd name="connsiteY8-1788" fmla="*/ 259087 h 981516"/>
                    <a:gd name="connsiteX9-1789" fmla="*/ 556978 w 1177264"/>
                    <a:gd name="connsiteY9-1790" fmla="*/ 275472 h 981516"/>
                    <a:gd name="connsiteX10-1791" fmla="*/ 334210 w 1177264"/>
                    <a:gd name="connsiteY10-1792" fmla="*/ 198145 h 981516"/>
                    <a:gd name="connsiteX11-1793" fmla="*/ 171228 w 1177264"/>
                    <a:gd name="connsiteY11-1794" fmla="*/ 84687 h 981516"/>
                    <a:gd name="connsiteX12-1795" fmla="*/ 83640 w 1177264"/>
                    <a:gd name="connsiteY12-1796" fmla="*/ 22914 h 981516"/>
                    <a:gd name="connsiteX13-1797" fmla="*/ 28604 w 1177264"/>
                    <a:gd name="connsiteY13-1798" fmla="*/ 1953 h 981516"/>
                    <a:gd name="connsiteX14-1799" fmla="*/ 10493 w 1177264"/>
                    <a:gd name="connsiteY14-1800" fmla="*/ 7700 h 981516"/>
                    <a:gd name="connsiteX15-1801" fmla="*/ 8038 w 1177264"/>
                    <a:gd name="connsiteY15-1802" fmla="*/ 89132 h 981516"/>
                    <a:gd name="connsiteX16-1803" fmla="*/ 73330 w 1177264"/>
                    <a:gd name="connsiteY16-1804" fmla="*/ 258818 h 981516"/>
                    <a:gd name="connsiteX17-1805" fmla="*/ 136813 w 1177264"/>
                    <a:gd name="connsiteY17-1806" fmla="*/ 433546 h 981516"/>
                    <a:gd name="connsiteX18-1807" fmla="*/ 180581 w 1177264"/>
                    <a:gd name="connsiteY18-1808" fmla="*/ 708998 h 981516"/>
                    <a:gd name="connsiteX19-1809" fmla="*/ 255395 w 1177264"/>
                    <a:gd name="connsiteY19-1810" fmla="*/ 970340 h 981516"/>
                    <a:gd name="connsiteX0-1811" fmla="*/ 255395 w 1177264"/>
                    <a:gd name="connsiteY0-1812" fmla="*/ 970340 h 981516"/>
                    <a:gd name="connsiteX1-1813" fmla="*/ 825377 w 1177264"/>
                    <a:gd name="connsiteY1-1814" fmla="*/ 872749 h 981516"/>
                    <a:gd name="connsiteX2-1815" fmla="*/ 1075120 w 1177264"/>
                    <a:gd name="connsiteY2-1816" fmla="*/ 335545 h 981516"/>
                    <a:gd name="connsiteX3-1817" fmla="*/ 1175115 w 1177264"/>
                    <a:gd name="connsiteY3-1818" fmla="*/ 174215 h 981516"/>
                    <a:gd name="connsiteX4-1819" fmla="*/ 1044421 w 1177264"/>
                    <a:gd name="connsiteY4-1820" fmla="*/ 164705 h 981516"/>
                    <a:gd name="connsiteX5-1821" fmla="*/ 926457 w 1177264"/>
                    <a:gd name="connsiteY5-1822" fmla="*/ 169773 h 981516"/>
                    <a:gd name="connsiteX6-1823" fmla="*/ 863878 w 1177264"/>
                    <a:gd name="connsiteY6-1824" fmla="*/ 185805 h 981516"/>
                    <a:gd name="connsiteX7-1825" fmla="*/ 778982 w 1177264"/>
                    <a:gd name="connsiteY7-1826" fmla="*/ 218458 h 981516"/>
                    <a:gd name="connsiteX8-1827" fmla="*/ 668403 w 1177264"/>
                    <a:gd name="connsiteY8-1828" fmla="*/ 259087 h 981516"/>
                    <a:gd name="connsiteX9-1829" fmla="*/ 556978 w 1177264"/>
                    <a:gd name="connsiteY9-1830" fmla="*/ 275472 h 981516"/>
                    <a:gd name="connsiteX10-1831" fmla="*/ 334210 w 1177264"/>
                    <a:gd name="connsiteY10-1832" fmla="*/ 198145 h 981516"/>
                    <a:gd name="connsiteX11-1833" fmla="*/ 171228 w 1177264"/>
                    <a:gd name="connsiteY11-1834" fmla="*/ 84687 h 981516"/>
                    <a:gd name="connsiteX12-1835" fmla="*/ 83640 w 1177264"/>
                    <a:gd name="connsiteY12-1836" fmla="*/ 22914 h 981516"/>
                    <a:gd name="connsiteX13-1837" fmla="*/ 28604 w 1177264"/>
                    <a:gd name="connsiteY13-1838" fmla="*/ 1953 h 981516"/>
                    <a:gd name="connsiteX14-1839" fmla="*/ 10493 w 1177264"/>
                    <a:gd name="connsiteY14-1840" fmla="*/ 7700 h 981516"/>
                    <a:gd name="connsiteX15-1841" fmla="*/ 8038 w 1177264"/>
                    <a:gd name="connsiteY15-1842" fmla="*/ 89132 h 981516"/>
                    <a:gd name="connsiteX16-1843" fmla="*/ 73330 w 1177264"/>
                    <a:gd name="connsiteY16-1844" fmla="*/ 258818 h 981516"/>
                    <a:gd name="connsiteX17-1845" fmla="*/ 136813 w 1177264"/>
                    <a:gd name="connsiteY17-1846" fmla="*/ 433546 h 981516"/>
                    <a:gd name="connsiteX18-1847" fmla="*/ 180581 w 1177264"/>
                    <a:gd name="connsiteY18-1848" fmla="*/ 708998 h 981516"/>
                    <a:gd name="connsiteX19-1849" fmla="*/ 255395 w 1177264"/>
                    <a:gd name="connsiteY19-1850" fmla="*/ 970340 h 981516"/>
                    <a:gd name="connsiteX0-1851" fmla="*/ 255396 w 1177264"/>
                    <a:gd name="connsiteY0-1852" fmla="*/ 970340 h 981516"/>
                    <a:gd name="connsiteX1-1853" fmla="*/ 825377 w 1177264"/>
                    <a:gd name="connsiteY1-1854" fmla="*/ 872749 h 981516"/>
                    <a:gd name="connsiteX2-1855" fmla="*/ 1075120 w 1177264"/>
                    <a:gd name="connsiteY2-1856" fmla="*/ 335545 h 981516"/>
                    <a:gd name="connsiteX3-1857" fmla="*/ 1175115 w 1177264"/>
                    <a:gd name="connsiteY3-1858" fmla="*/ 174215 h 981516"/>
                    <a:gd name="connsiteX4-1859" fmla="*/ 1044421 w 1177264"/>
                    <a:gd name="connsiteY4-1860" fmla="*/ 164705 h 981516"/>
                    <a:gd name="connsiteX5-1861" fmla="*/ 926457 w 1177264"/>
                    <a:gd name="connsiteY5-1862" fmla="*/ 169773 h 981516"/>
                    <a:gd name="connsiteX6-1863" fmla="*/ 863878 w 1177264"/>
                    <a:gd name="connsiteY6-1864" fmla="*/ 185805 h 981516"/>
                    <a:gd name="connsiteX7-1865" fmla="*/ 778982 w 1177264"/>
                    <a:gd name="connsiteY7-1866" fmla="*/ 218458 h 981516"/>
                    <a:gd name="connsiteX8-1867" fmla="*/ 668403 w 1177264"/>
                    <a:gd name="connsiteY8-1868" fmla="*/ 259087 h 981516"/>
                    <a:gd name="connsiteX9-1869" fmla="*/ 556978 w 1177264"/>
                    <a:gd name="connsiteY9-1870" fmla="*/ 275472 h 981516"/>
                    <a:gd name="connsiteX10-1871" fmla="*/ 334210 w 1177264"/>
                    <a:gd name="connsiteY10-1872" fmla="*/ 198145 h 981516"/>
                    <a:gd name="connsiteX11-1873" fmla="*/ 171228 w 1177264"/>
                    <a:gd name="connsiteY11-1874" fmla="*/ 84687 h 981516"/>
                    <a:gd name="connsiteX12-1875" fmla="*/ 83640 w 1177264"/>
                    <a:gd name="connsiteY12-1876" fmla="*/ 22914 h 981516"/>
                    <a:gd name="connsiteX13-1877" fmla="*/ 28604 w 1177264"/>
                    <a:gd name="connsiteY13-1878" fmla="*/ 1953 h 981516"/>
                    <a:gd name="connsiteX14-1879" fmla="*/ 10493 w 1177264"/>
                    <a:gd name="connsiteY14-1880" fmla="*/ 7700 h 981516"/>
                    <a:gd name="connsiteX15-1881" fmla="*/ 8038 w 1177264"/>
                    <a:gd name="connsiteY15-1882" fmla="*/ 89132 h 981516"/>
                    <a:gd name="connsiteX16-1883" fmla="*/ 73330 w 1177264"/>
                    <a:gd name="connsiteY16-1884" fmla="*/ 258818 h 981516"/>
                    <a:gd name="connsiteX17-1885" fmla="*/ 136813 w 1177264"/>
                    <a:gd name="connsiteY17-1886" fmla="*/ 433546 h 981516"/>
                    <a:gd name="connsiteX18-1887" fmla="*/ 180581 w 1177264"/>
                    <a:gd name="connsiteY18-1888" fmla="*/ 708998 h 981516"/>
                    <a:gd name="connsiteX19-1889" fmla="*/ 255396 w 1177264"/>
                    <a:gd name="connsiteY19-1890" fmla="*/ 970340 h 981516"/>
                    <a:gd name="connsiteX0-1891" fmla="*/ 274571 w 1177264"/>
                    <a:gd name="connsiteY0-1892" fmla="*/ 972683 h 983523"/>
                    <a:gd name="connsiteX1-1893" fmla="*/ 825377 w 1177264"/>
                    <a:gd name="connsiteY1-1894" fmla="*/ 872749 h 983523"/>
                    <a:gd name="connsiteX2-1895" fmla="*/ 1075120 w 1177264"/>
                    <a:gd name="connsiteY2-1896" fmla="*/ 335545 h 983523"/>
                    <a:gd name="connsiteX3-1897" fmla="*/ 1175115 w 1177264"/>
                    <a:gd name="connsiteY3-1898" fmla="*/ 174215 h 983523"/>
                    <a:gd name="connsiteX4-1899" fmla="*/ 1044421 w 1177264"/>
                    <a:gd name="connsiteY4-1900" fmla="*/ 164705 h 983523"/>
                    <a:gd name="connsiteX5-1901" fmla="*/ 926457 w 1177264"/>
                    <a:gd name="connsiteY5-1902" fmla="*/ 169773 h 983523"/>
                    <a:gd name="connsiteX6-1903" fmla="*/ 863878 w 1177264"/>
                    <a:gd name="connsiteY6-1904" fmla="*/ 185805 h 983523"/>
                    <a:gd name="connsiteX7-1905" fmla="*/ 778982 w 1177264"/>
                    <a:gd name="connsiteY7-1906" fmla="*/ 218458 h 983523"/>
                    <a:gd name="connsiteX8-1907" fmla="*/ 668403 w 1177264"/>
                    <a:gd name="connsiteY8-1908" fmla="*/ 259087 h 983523"/>
                    <a:gd name="connsiteX9-1909" fmla="*/ 556978 w 1177264"/>
                    <a:gd name="connsiteY9-1910" fmla="*/ 275472 h 983523"/>
                    <a:gd name="connsiteX10-1911" fmla="*/ 334210 w 1177264"/>
                    <a:gd name="connsiteY10-1912" fmla="*/ 198145 h 983523"/>
                    <a:gd name="connsiteX11-1913" fmla="*/ 171228 w 1177264"/>
                    <a:gd name="connsiteY11-1914" fmla="*/ 84687 h 983523"/>
                    <a:gd name="connsiteX12-1915" fmla="*/ 83640 w 1177264"/>
                    <a:gd name="connsiteY12-1916" fmla="*/ 22914 h 983523"/>
                    <a:gd name="connsiteX13-1917" fmla="*/ 28604 w 1177264"/>
                    <a:gd name="connsiteY13-1918" fmla="*/ 1953 h 983523"/>
                    <a:gd name="connsiteX14-1919" fmla="*/ 10493 w 1177264"/>
                    <a:gd name="connsiteY14-1920" fmla="*/ 7700 h 983523"/>
                    <a:gd name="connsiteX15-1921" fmla="*/ 8038 w 1177264"/>
                    <a:gd name="connsiteY15-1922" fmla="*/ 89132 h 983523"/>
                    <a:gd name="connsiteX16-1923" fmla="*/ 73330 w 1177264"/>
                    <a:gd name="connsiteY16-1924" fmla="*/ 258818 h 983523"/>
                    <a:gd name="connsiteX17-1925" fmla="*/ 136813 w 1177264"/>
                    <a:gd name="connsiteY17-1926" fmla="*/ 433546 h 983523"/>
                    <a:gd name="connsiteX18-1927" fmla="*/ 180581 w 1177264"/>
                    <a:gd name="connsiteY18-1928" fmla="*/ 708998 h 983523"/>
                    <a:gd name="connsiteX19-1929" fmla="*/ 274571 w 1177264"/>
                    <a:gd name="connsiteY19-1930" fmla="*/ 972683 h 98352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21" y="connsiteY11-222"/>
                    </a:cxn>
                    <a:cxn ang="0">
                      <a:pos x="connsiteX12-439" y="connsiteY12-440"/>
                    </a:cxn>
                    <a:cxn ang="0">
                      <a:pos x="connsiteX13-519" y="connsiteY13-520"/>
                    </a:cxn>
                    <a:cxn ang="0">
                      <a:pos x="connsiteX14-633" y="connsiteY14-634"/>
                    </a:cxn>
                    <a:cxn ang="0">
                      <a:pos x="connsiteX15-665" y="connsiteY15-666"/>
                    </a:cxn>
                    <a:cxn ang="0">
                      <a:pos x="connsiteX16-699" y="connsiteY16-700"/>
                    </a:cxn>
                    <a:cxn ang="0">
                      <a:pos x="connsiteX17-735" y="connsiteY17-736"/>
                    </a:cxn>
                    <a:cxn ang="0">
                      <a:pos x="connsiteX18-773" y="connsiteY18-774"/>
                    </a:cxn>
                    <a:cxn ang="0">
                      <a:pos x="connsiteX19-889" y="connsiteY19-890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/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-1" fmla="*/ 16160 w 239574"/>
                  <a:gd name="connsiteY0-2" fmla="*/ 1830 h 499368"/>
                  <a:gd name="connsiteX1-3" fmla="*/ 170465 w 239574"/>
                  <a:gd name="connsiteY1-4" fmla="*/ 163755 h 499368"/>
                  <a:gd name="connsiteX2-5" fmla="*/ 239045 w 239574"/>
                  <a:gd name="connsiteY2-6" fmla="*/ 422835 h 499368"/>
                  <a:gd name="connsiteX3-7" fmla="*/ 138080 w 239574"/>
                  <a:gd name="connsiteY3-8" fmla="*/ 499035 h 499368"/>
                  <a:gd name="connsiteX4-9" fmla="*/ 111410 w 239574"/>
                  <a:gd name="connsiteY4-10" fmla="*/ 401880 h 499368"/>
                  <a:gd name="connsiteX5-11" fmla="*/ 71405 w 239574"/>
                  <a:gd name="connsiteY5-12" fmla="*/ 257100 h 499368"/>
                  <a:gd name="connsiteX6-13" fmla="*/ 33305 w 239574"/>
                  <a:gd name="connsiteY6-14" fmla="*/ 165660 h 499368"/>
                  <a:gd name="connsiteX7-15" fmla="*/ 6635 w 239574"/>
                  <a:gd name="connsiteY7-16" fmla="*/ 81840 h 499368"/>
                  <a:gd name="connsiteX8-17" fmla="*/ 16160 w 239574"/>
                  <a:gd name="connsiteY8-18" fmla="*/ 1830 h 499368"/>
                  <a:gd name="connsiteX0-19" fmla="*/ 24936 w 248350"/>
                  <a:gd name="connsiteY0-20" fmla="*/ 6204 h 503742"/>
                  <a:gd name="connsiteX1-21" fmla="*/ 179241 w 248350"/>
                  <a:gd name="connsiteY1-22" fmla="*/ 168129 h 503742"/>
                  <a:gd name="connsiteX2-23" fmla="*/ 247821 w 248350"/>
                  <a:gd name="connsiteY2-24" fmla="*/ 427209 h 503742"/>
                  <a:gd name="connsiteX3-25" fmla="*/ 146856 w 248350"/>
                  <a:gd name="connsiteY3-26" fmla="*/ 503409 h 503742"/>
                  <a:gd name="connsiteX4-27" fmla="*/ 120186 w 248350"/>
                  <a:gd name="connsiteY4-28" fmla="*/ 406254 h 503742"/>
                  <a:gd name="connsiteX5-29" fmla="*/ 80181 w 248350"/>
                  <a:gd name="connsiteY5-30" fmla="*/ 261474 h 503742"/>
                  <a:gd name="connsiteX6-31" fmla="*/ 42081 w 248350"/>
                  <a:gd name="connsiteY6-32" fmla="*/ 170034 h 503742"/>
                  <a:gd name="connsiteX7-33" fmla="*/ 15411 w 248350"/>
                  <a:gd name="connsiteY7-34" fmla="*/ 86214 h 503742"/>
                  <a:gd name="connsiteX8-35" fmla="*/ 170 w 248350"/>
                  <a:gd name="connsiteY8-36" fmla="*/ 38588 h 503742"/>
                  <a:gd name="connsiteX9" fmla="*/ 24936 w 248350"/>
                  <a:gd name="connsiteY9" fmla="*/ 6204 h 503742"/>
                  <a:gd name="connsiteX0-37" fmla="*/ 24936 w 248585"/>
                  <a:gd name="connsiteY0-38" fmla="*/ 6204 h 509409"/>
                  <a:gd name="connsiteX1-39" fmla="*/ 179241 w 248585"/>
                  <a:gd name="connsiteY1-40" fmla="*/ 168129 h 509409"/>
                  <a:gd name="connsiteX2-41" fmla="*/ 247821 w 248585"/>
                  <a:gd name="connsiteY2-42" fmla="*/ 427209 h 509409"/>
                  <a:gd name="connsiteX3-43" fmla="*/ 139236 w 248585"/>
                  <a:gd name="connsiteY3-44" fmla="*/ 509124 h 509409"/>
                  <a:gd name="connsiteX4-45" fmla="*/ 120186 w 248585"/>
                  <a:gd name="connsiteY4-46" fmla="*/ 406254 h 509409"/>
                  <a:gd name="connsiteX5-47" fmla="*/ 80181 w 248585"/>
                  <a:gd name="connsiteY5-48" fmla="*/ 261474 h 509409"/>
                  <a:gd name="connsiteX6-49" fmla="*/ 42081 w 248585"/>
                  <a:gd name="connsiteY6-50" fmla="*/ 170034 h 509409"/>
                  <a:gd name="connsiteX7-51" fmla="*/ 15411 w 248585"/>
                  <a:gd name="connsiteY7-52" fmla="*/ 86214 h 509409"/>
                  <a:gd name="connsiteX8-53" fmla="*/ 170 w 248585"/>
                  <a:gd name="connsiteY8-54" fmla="*/ 38588 h 509409"/>
                  <a:gd name="connsiteX9-55" fmla="*/ 24936 w 248585"/>
                  <a:gd name="connsiteY9-56" fmla="*/ 6204 h 509409"/>
                  <a:gd name="connsiteX0-57" fmla="*/ 24936 w 248585"/>
                  <a:gd name="connsiteY0-58" fmla="*/ 6204 h 513448"/>
                  <a:gd name="connsiteX1-59" fmla="*/ 179241 w 248585"/>
                  <a:gd name="connsiteY1-60" fmla="*/ 168129 h 513448"/>
                  <a:gd name="connsiteX2-61" fmla="*/ 247821 w 248585"/>
                  <a:gd name="connsiteY2-62" fmla="*/ 427209 h 513448"/>
                  <a:gd name="connsiteX3-63" fmla="*/ 139236 w 248585"/>
                  <a:gd name="connsiteY3-64" fmla="*/ 509124 h 513448"/>
                  <a:gd name="connsiteX4-65" fmla="*/ 131615 w 248585"/>
                  <a:gd name="connsiteY4-66" fmla="*/ 491978 h 513448"/>
                  <a:gd name="connsiteX5-67" fmla="*/ 120186 w 248585"/>
                  <a:gd name="connsiteY5-68" fmla="*/ 406254 h 513448"/>
                  <a:gd name="connsiteX6-69" fmla="*/ 80181 w 248585"/>
                  <a:gd name="connsiteY6-70" fmla="*/ 261474 h 513448"/>
                  <a:gd name="connsiteX7-71" fmla="*/ 42081 w 248585"/>
                  <a:gd name="connsiteY7-72" fmla="*/ 170034 h 513448"/>
                  <a:gd name="connsiteX8-73" fmla="*/ 15411 w 248585"/>
                  <a:gd name="connsiteY8-74" fmla="*/ 86214 h 513448"/>
                  <a:gd name="connsiteX9-75" fmla="*/ 170 w 248585"/>
                  <a:gd name="connsiteY9-76" fmla="*/ 38588 h 513448"/>
                  <a:gd name="connsiteX10" fmla="*/ 24936 w 248585"/>
                  <a:gd name="connsiteY10" fmla="*/ 6204 h 513448"/>
                  <a:gd name="connsiteX0-77" fmla="*/ 24936 w 248244"/>
                  <a:gd name="connsiteY0-78" fmla="*/ 6204 h 513448"/>
                  <a:gd name="connsiteX1-79" fmla="*/ 179241 w 248244"/>
                  <a:gd name="connsiteY1-80" fmla="*/ 168129 h 513448"/>
                  <a:gd name="connsiteX2-81" fmla="*/ 247821 w 248244"/>
                  <a:gd name="connsiteY2-82" fmla="*/ 427209 h 513448"/>
                  <a:gd name="connsiteX3-83" fmla="*/ 150666 w 248244"/>
                  <a:gd name="connsiteY3-84" fmla="*/ 509124 h 513448"/>
                  <a:gd name="connsiteX4-85" fmla="*/ 131615 w 248244"/>
                  <a:gd name="connsiteY4-86" fmla="*/ 491978 h 513448"/>
                  <a:gd name="connsiteX5-87" fmla="*/ 120186 w 248244"/>
                  <a:gd name="connsiteY5-88" fmla="*/ 406254 h 513448"/>
                  <a:gd name="connsiteX6-89" fmla="*/ 80181 w 248244"/>
                  <a:gd name="connsiteY6-90" fmla="*/ 261474 h 513448"/>
                  <a:gd name="connsiteX7-91" fmla="*/ 42081 w 248244"/>
                  <a:gd name="connsiteY7-92" fmla="*/ 170034 h 513448"/>
                  <a:gd name="connsiteX8-93" fmla="*/ 15411 w 248244"/>
                  <a:gd name="connsiteY8-94" fmla="*/ 86214 h 513448"/>
                  <a:gd name="connsiteX9-95" fmla="*/ 170 w 248244"/>
                  <a:gd name="connsiteY9-96" fmla="*/ 38588 h 513448"/>
                  <a:gd name="connsiteX10-97" fmla="*/ 24936 w 248244"/>
                  <a:gd name="connsiteY10-98" fmla="*/ 6204 h 513448"/>
                  <a:gd name="connsiteX0-99" fmla="*/ 25104 w 248412"/>
                  <a:gd name="connsiteY0-100" fmla="*/ 6204 h 513448"/>
                  <a:gd name="connsiteX1-101" fmla="*/ 179409 w 248412"/>
                  <a:gd name="connsiteY1-102" fmla="*/ 168129 h 513448"/>
                  <a:gd name="connsiteX2-103" fmla="*/ 247989 w 248412"/>
                  <a:gd name="connsiteY2-104" fmla="*/ 427209 h 513448"/>
                  <a:gd name="connsiteX3-105" fmla="*/ 150834 w 248412"/>
                  <a:gd name="connsiteY3-106" fmla="*/ 509124 h 513448"/>
                  <a:gd name="connsiteX4-107" fmla="*/ 131783 w 248412"/>
                  <a:gd name="connsiteY4-108" fmla="*/ 491978 h 513448"/>
                  <a:gd name="connsiteX5-109" fmla="*/ 120354 w 248412"/>
                  <a:gd name="connsiteY5-110" fmla="*/ 406254 h 513448"/>
                  <a:gd name="connsiteX6-111" fmla="*/ 80349 w 248412"/>
                  <a:gd name="connsiteY6-112" fmla="*/ 261474 h 513448"/>
                  <a:gd name="connsiteX7-113" fmla="*/ 42249 w 248412"/>
                  <a:gd name="connsiteY7-114" fmla="*/ 170034 h 513448"/>
                  <a:gd name="connsiteX8-115" fmla="*/ 9864 w 248412"/>
                  <a:gd name="connsiteY8-116" fmla="*/ 84309 h 513448"/>
                  <a:gd name="connsiteX9-117" fmla="*/ 338 w 248412"/>
                  <a:gd name="connsiteY9-118" fmla="*/ 38588 h 513448"/>
                  <a:gd name="connsiteX10-119" fmla="*/ 25104 w 248412"/>
                  <a:gd name="connsiteY10-120" fmla="*/ 6204 h 51344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55" y="connsiteY9-56"/>
                  </a:cxn>
                  <a:cxn ang="0">
                    <a:pos x="connsiteX10-97" y="connsiteY10-98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/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-1" fmla="*/ 16160 w 239574"/>
                  <a:gd name="connsiteY0-2" fmla="*/ 1830 h 499368"/>
                  <a:gd name="connsiteX1-3" fmla="*/ 170465 w 239574"/>
                  <a:gd name="connsiteY1-4" fmla="*/ 163755 h 499368"/>
                  <a:gd name="connsiteX2-5" fmla="*/ 239045 w 239574"/>
                  <a:gd name="connsiteY2-6" fmla="*/ 422835 h 499368"/>
                  <a:gd name="connsiteX3-7" fmla="*/ 138080 w 239574"/>
                  <a:gd name="connsiteY3-8" fmla="*/ 499035 h 499368"/>
                  <a:gd name="connsiteX4-9" fmla="*/ 111410 w 239574"/>
                  <a:gd name="connsiteY4-10" fmla="*/ 401880 h 499368"/>
                  <a:gd name="connsiteX5-11" fmla="*/ 71405 w 239574"/>
                  <a:gd name="connsiteY5-12" fmla="*/ 257100 h 499368"/>
                  <a:gd name="connsiteX6-13" fmla="*/ 33305 w 239574"/>
                  <a:gd name="connsiteY6-14" fmla="*/ 165660 h 499368"/>
                  <a:gd name="connsiteX7-15" fmla="*/ 6635 w 239574"/>
                  <a:gd name="connsiteY7-16" fmla="*/ 81840 h 499368"/>
                  <a:gd name="connsiteX8-17" fmla="*/ 16160 w 239574"/>
                  <a:gd name="connsiteY8-18" fmla="*/ 1830 h 499368"/>
                  <a:gd name="connsiteX0-19" fmla="*/ 24936 w 248350"/>
                  <a:gd name="connsiteY0-20" fmla="*/ 6204 h 503742"/>
                  <a:gd name="connsiteX1-21" fmla="*/ 179241 w 248350"/>
                  <a:gd name="connsiteY1-22" fmla="*/ 168129 h 503742"/>
                  <a:gd name="connsiteX2-23" fmla="*/ 247821 w 248350"/>
                  <a:gd name="connsiteY2-24" fmla="*/ 427209 h 503742"/>
                  <a:gd name="connsiteX3-25" fmla="*/ 146856 w 248350"/>
                  <a:gd name="connsiteY3-26" fmla="*/ 503409 h 503742"/>
                  <a:gd name="connsiteX4-27" fmla="*/ 120186 w 248350"/>
                  <a:gd name="connsiteY4-28" fmla="*/ 406254 h 503742"/>
                  <a:gd name="connsiteX5-29" fmla="*/ 80181 w 248350"/>
                  <a:gd name="connsiteY5-30" fmla="*/ 261474 h 503742"/>
                  <a:gd name="connsiteX6-31" fmla="*/ 42081 w 248350"/>
                  <a:gd name="connsiteY6-32" fmla="*/ 170034 h 503742"/>
                  <a:gd name="connsiteX7-33" fmla="*/ 15411 w 248350"/>
                  <a:gd name="connsiteY7-34" fmla="*/ 86214 h 503742"/>
                  <a:gd name="connsiteX8-35" fmla="*/ 170 w 248350"/>
                  <a:gd name="connsiteY8-36" fmla="*/ 38588 h 503742"/>
                  <a:gd name="connsiteX9" fmla="*/ 24936 w 248350"/>
                  <a:gd name="connsiteY9" fmla="*/ 6204 h 503742"/>
                  <a:gd name="connsiteX0-37" fmla="*/ 24936 w 248585"/>
                  <a:gd name="connsiteY0-38" fmla="*/ 6204 h 509409"/>
                  <a:gd name="connsiteX1-39" fmla="*/ 179241 w 248585"/>
                  <a:gd name="connsiteY1-40" fmla="*/ 168129 h 509409"/>
                  <a:gd name="connsiteX2-41" fmla="*/ 247821 w 248585"/>
                  <a:gd name="connsiteY2-42" fmla="*/ 427209 h 509409"/>
                  <a:gd name="connsiteX3-43" fmla="*/ 139236 w 248585"/>
                  <a:gd name="connsiteY3-44" fmla="*/ 509124 h 509409"/>
                  <a:gd name="connsiteX4-45" fmla="*/ 120186 w 248585"/>
                  <a:gd name="connsiteY4-46" fmla="*/ 406254 h 509409"/>
                  <a:gd name="connsiteX5-47" fmla="*/ 80181 w 248585"/>
                  <a:gd name="connsiteY5-48" fmla="*/ 261474 h 509409"/>
                  <a:gd name="connsiteX6-49" fmla="*/ 42081 w 248585"/>
                  <a:gd name="connsiteY6-50" fmla="*/ 170034 h 509409"/>
                  <a:gd name="connsiteX7-51" fmla="*/ 15411 w 248585"/>
                  <a:gd name="connsiteY7-52" fmla="*/ 86214 h 509409"/>
                  <a:gd name="connsiteX8-53" fmla="*/ 170 w 248585"/>
                  <a:gd name="connsiteY8-54" fmla="*/ 38588 h 509409"/>
                  <a:gd name="connsiteX9-55" fmla="*/ 24936 w 248585"/>
                  <a:gd name="connsiteY9-56" fmla="*/ 6204 h 509409"/>
                  <a:gd name="connsiteX0-57" fmla="*/ 24936 w 248585"/>
                  <a:gd name="connsiteY0-58" fmla="*/ 6204 h 513448"/>
                  <a:gd name="connsiteX1-59" fmla="*/ 179241 w 248585"/>
                  <a:gd name="connsiteY1-60" fmla="*/ 168129 h 513448"/>
                  <a:gd name="connsiteX2-61" fmla="*/ 247821 w 248585"/>
                  <a:gd name="connsiteY2-62" fmla="*/ 427209 h 513448"/>
                  <a:gd name="connsiteX3-63" fmla="*/ 139236 w 248585"/>
                  <a:gd name="connsiteY3-64" fmla="*/ 509124 h 513448"/>
                  <a:gd name="connsiteX4-65" fmla="*/ 131615 w 248585"/>
                  <a:gd name="connsiteY4-66" fmla="*/ 491978 h 513448"/>
                  <a:gd name="connsiteX5-67" fmla="*/ 120186 w 248585"/>
                  <a:gd name="connsiteY5-68" fmla="*/ 406254 h 513448"/>
                  <a:gd name="connsiteX6-69" fmla="*/ 80181 w 248585"/>
                  <a:gd name="connsiteY6-70" fmla="*/ 261474 h 513448"/>
                  <a:gd name="connsiteX7-71" fmla="*/ 42081 w 248585"/>
                  <a:gd name="connsiteY7-72" fmla="*/ 170034 h 513448"/>
                  <a:gd name="connsiteX8-73" fmla="*/ 15411 w 248585"/>
                  <a:gd name="connsiteY8-74" fmla="*/ 86214 h 513448"/>
                  <a:gd name="connsiteX9-75" fmla="*/ 170 w 248585"/>
                  <a:gd name="connsiteY9-76" fmla="*/ 38588 h 513448"/>
                  <a:gd name="connsiteX10" fmla="*/ 24936 w 248585"/>
                  <a:gd name="connsiteY10" fmla="*/ 6204 h 513448"/>
                  <a:gd name="connsiteX0-77" fmla="*/ 24936 w 248244"/>
                  <a:gd name="connsiteY0-78" fmla="*/ 6204 h 513448"/>
                  <a:gd name="connsiteX1-79" fmla="*/ 179241 w 248244"/>
                  <a:gd name="connsiteY1-80" fmla="*/ 168129 h 513448"/>
                  <a:gd name="connsiteX2-81" fmla="*/ 247821 w 248244"/>
                  <a:gd name="connsiteY2-82" fmla="*/ 427209 h 513448"/>
                  <a:gd name="connsiteX3-83" fmla="*/ 150666 w 248244"/>
                  <a:gd name="connsiteY3-84" fmla="*/ 509124 h 513448"/>
                  <a:gd name="connsiteX4-85" fmla="*/ 131615 w 248244"/>
                  <a:gd name="connsiteY4-86" fmla="*/ 491978 h 513448"/>
                  <a:gd name="connsiteX5-87" fmla="*/ 120186 w 248244"/>
                  <a:gd name="connsiteY5-88" fmla="*/ 406254 h 513448"/>
                  <a:gd name="connsiteX6-89" fmla="*/ 80181 w 248244"/>
                  <a:gd name="connsiteY6-90" fmla="*/ 261474 h 513448"/>
                  <a:gd name="connsiteX7-91" fmla="*/ 42081 w 248244"/>
                  <a:gd name="connsiteY7-92" fmla="*/ 170034 h 513448"/>
                  <a:gd name="connsiteX8-93" fmla="*/ 15411 w 248244"/>
                  <a:gd name="connsiteY8-94" fmla="*/ 86214 h 513448"/>
                  <a:gd name="connsiteX9-95" fmla="*/ 170 w 248244"/>
                  <a:gd name="connsiteY9-96" fmla="*/ 38588 h 513448"/>
                  <a:gd name="connsiteX10-97" fmla="*/ 24936 w 248244"/>
                  <a:gd name="connsiteY10-98" fmla="*/ 6204 h 513448"/>
                  <a:gd name="connsiteX0-99" fmla="*/ 25104 w 248412"/>
                  <a:gd name="connsiteY0-100" fmla="*/ 6204 h 513448"/>
                  <a:gd name="connsiteX1-101" fmla="*/ 179409 w 248412"/>
                  <a:gd name="connsiteY1-102" fmla="*/ 168129 h 513448"/>
                  <a:gd name="connsiteX2-103" fmla="*/ 247989 w 248412"/>
                  <a:gd name="connsiteY2-104" fmla="*/ 427209 h 513448"/>
                  <a:gd name="connsiteX3-105" fmla="*/ 150834 w 248412"/>
                  <a:gd name="connsiteY3-106" fmla="*/ 509124 h 513448"/>
                  <a:gd name="connsiteX4-107" fmla="*/ 131783 w 248412"/>
                  <a:gd name="connsiteY4-108" fmla="*/ 491978 h 513448"/>
                  <a:gd name="connsiteX5-109" fmla="*/ 120354 w 248412"/>
                  <a:gd name="connsiteY5-110" fmla="*/ 406254 h 513448"/>
                  <a:gd name="connsiteX6-111" fmla="*/ 80349 w 248412"/>
                  <a:gd name="connsiteY6-112" fmla="*/ 261474 h 513448"/>
                  <a:gd name="connsiteX7-113" fmla="*/ 42249 w 248412"/>
                  <a:gd name="connsiteY7-114" fmla="*/ 170034 h 513448"/>
                  <a:gd name="connsiteX8-115" fmla="*/ 9864 w 248412"/>
                  <a:gd name="connsiteY8-116" fmla="*/ 84309 h 513448"/>
                  <a:gd name="connsiteX9-117" fmla="*/ 338 w 248412"/>
                  <a:gd name="connsiteY9-118" fmla="*/ 38588 h 513448"/>
                  <a:gd name="connsiteX10-119" fmla="*/ 25104 w 248412"/>
                  <a:gd name="connsiteY10-120" fmla="*/ 6204 h 513448"/>
                  <a:gd name="connsiteX0-121" fmla="*/ 32952 w 256260"/>
                  <a:gd name="connsiteY0-122" fmla="*/ 7572 h 514816"/>
                  <a:gd name="connsiteX1-123" fmla="*/ 187257 w 256260"/>
                  <a:gd name="connsiteY1-124" fmla="*/ 169497 h 514816"/>
                  <a:gd name="connsiteX2-125" fmla="*/ 255837 w 256260"/>
                  <a:gd name="connsiteY2-126" fmla="*/ 428577 h 514816"/>
                  <a:gd name="connsiteX3-127" fmla="*/ 158682 w 256260"/>
                  <a:gd name="connsiteY3-128" fmla="*/ 510492 h 514816"/>
                  <a:gd name="connsiteX4-129" fmla="*/ 139631 w 256260"/>
                  <a:gd name="connsiteY4-130" fmla="*/ 493346 h 514816"/>
                  <a:gd name="connsiteX5-131" fmla="*/ 128202 w 256260"/>
                  <a:gd name="connsiteY5-132" fmla="*/ 407622 h 514816"/>
                  <a:gd name="connsiteX6-133" fmla="*/ 88197 w 256260"/>
                  <a:gd name="connsiteY6-134" fmla="*/ 262842 h 514816"/>
                  <a:gd name="connsiteX7-135" fmla="*/ 50097 w 256260"/>
                  <a:gd name="connsiteY7-136" fmla="*/ 171402 h 514816"/>
                  <a:gd name="connsiteX8-137" fmla="*/ 17712 w 256260"/>
                  <a:gd name="connsiteY8-138" fmla="*/ 85677 h 514816"/>
                  <a:gd name="connsiteX9-139" fmla="*/ 156 w 256260"/>
                  <a:gd name="connsiteY9-140" fmla="*/ 32768 h 514816"/>
                  <a:gd name="connsiteX10-141" fmla="*/ 32952 w 256260"/>
                  <a:gd name="connsiteY10-142" fmla="*/ 7572 h 51481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55" y="connsiteY9-56"/>
                  </a:cxn>
                  <a:cxn ang="0">
                    <a:pos x="connsiteX10-97" y="connsiteY10-98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/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/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/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/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-1" fmla="*/ 25979 w 512796"/>
                      <a:gd name="connsiteY0-2" fmla="*/ 45738 h 183163"/>
                      <a:gd name="connsiteX1-3" fmla="*/ 3119 w 512796"/>
                      <a:gd name="connsiteY1-4" fmla="*/ 99078 h 183163"/>
                      <a:gd name="connsiteX2-5" fmla="*/ 86939 w 512796"/>
                      <a:gd name="connsiteY2-6" fmla="*/ 167658 h 183163"/>
                      <a:gd name="connsiteX3-7" fmla="*/ 239339 w 512796"/>
                      <a:gd name="connsiteY3-8" fmla="*/ 99078 h 183163"/>
                      <a:gd name="connsiteX4-9" fmla="*/ 262199 w 512796"/>
                      <a:gd name="connsiteY4-10" fmla="*/ 18 h 183163"/>
                      <a:gd name="connsiteX5-11" fmla="*/ 262188 w 512796"/>
                      <a:gd name="connsiteY5-12" fmla="*/ 107103 h 183163"/>
                      <a:gd name="connsiteX6-13" fmla="*/ 361259 w 512796"/>
                      <a:gd name="connsiteY6-14" fmla="*/ 182898 h 183163"/>
                      <a:gd name="connsiteX7-15" fmla="*/ 506039 w 512796"/>
                      <a:gd name="connsiteY7-16" fmla="*/ 129558 h 183163"/>
                      <a:gd name="connsiteX8-17" fmla="*/ 475559 w 512796"/>
                      <a:gd name="connsiteY8-18" fmla="*/ 60978 h 183163"/>
                      <a:gd name="connsiteX0-19" fmla="*/ 25979 w 505781"/>
                      <a:gd name="connsiteY0-20" fmla="*/ 45738 h 184207"/>
                      <a:gd name="connsiteX1-21" fmla="*/ 3119 w 505781"/>
                      <a:gd name="connsiteY1-22" fmla="*/ 99078 h 184207"/>
                      <a:gd name="connsiteX2-23" fmla="*/ 86939 w 505781"/>
                      <a:gd name="connsiteY2-24" fmla="*/ 167658 h 184207"/>
                      <a:gd name="connsiteX3-25" fmla="*/ 239339 w 505781"/>
                      <a:gd name="connsiteY3-26" fmla="*/ 99078 h 184207"/>
                      <a:gd name="connsiteX4-27" fmla="*/ 262199 w 505781"/>
                      <a:gd name="connsiteY4-28" fmla="*/ 18 h 184207"/>
                      <a:gd name="connsiteX5-29" fmla="*/ 262188 w 505781"/>
                      <a:gd name="connsiteY5-30" fmla="*/ 107103 h 184207"/>
                      <a:gd name="connsiteX6-31" fmla="*/ 361259 w 505781"/>
                      <a:gd name="connsiteY6-32" fmla="*/ 182898 h 184207"/>
                      <a:gd name="connsiteX7-33" fmla="*/ 497419 w 505781"/>
                      <a:gd name="connsiteY7-34" fmla="*/ 148177 h 184207"/>
                      <a:gd name="connsiteX8-35" fmla="*/ 475559 w 505781"/>
                      <a:gd name="connsiteY8-36" fmla="*/ 60978 h 184207"/>
                      <a:gd name="connsiteX0-37" fmla="*/ 27273 w 507075"/>
                      <a:gd name="connsiteY0-38" fmla="*/ 45738 h 184207"/>
                      <a:gd name="connsiteX1-39" fmla="*/ 4413 w 507075"/>
                      <a:gd name="connsiteY1-40" fmla="*/ 99078 h 184207"/>
                      <a:gd name="connsiteX2-41" fmla="*/ 107458 w 507075"/>
                      <a:gd name="connsiteY2-42" fmla="*/ 164864 h 184207"/>
                      <a:gd name="connsiteX3-43" fmla="*/ 240633 w 507075"/>
                      <a:gd name="connsiteY3-44" fmla="*/ 99078 h 184207"/>
                      <a:gd name="connsiteX4-45" fmla="*/ 263493 w 507075"/>
                      <a:gd name="connsiteY4-46" fmla="*/ 18 h 184207"/>
                      <a:gd name="connsiteX5-47" fmla="*/ 263482 w 507075"/>
                      <a:gd name="connsiteY5-48" fmla="*/ 107103 h 184207"/>
                      <a:gd name="connsiteX6-49" fmla="*/ 362553 w 507075"/>
                      <a:gd name="connsiteY6-50" fmla="*/ 182898 h 184207"/>
                      <a:gd name="connsiteX7-51" fmla="*/ 498713 w 507075"/>
                      <a:gd name="connsiteY7-52" fmla="*/ 148177 h 184207"/>
                      <a:gd name="connsiteX8-53" fmla="*/ 476853 w 507075"/>
                      <a:gd name="connsiteY8-54" fmla="*/ 60978 h 184207"/>
                      <a:gd name="connsiteX0-55" fmla="*/ 18837 w 498639"/>
                      <a:gd name="connsiteY0-56" fmla="*/ 45738 h 184207"/>
                      <a:gd name="connsiteX1-57" fmla="*/ 6379 w 498639"/>
                      <a:gd name="connsiteY1-58" fmla="*/ 118708 h 184207"/>
                      <a:gd name="connsiteX2-59" fmla="*/ 99022 w 498639"/>
                      <a:gd name="connsiteY2-60" fmla="*/ 164864 h 184207"/>
                      <a:gd name="connsiteX3-61" fmla="*/ 232197 w 498639"/>
                      <a:gd name="connsiteY3-62" fmla="*/ 99078 h 184207"/>
                      <a:gd name="connsiteX4-63" fmla="*/ 255057 w 498639"/>
                      <a:gd name="connsiteY4-64" fmla="*/ 18 h 184207"/>
                      <a:gd name="connsiteX5-65" fmla="*/ 255046 w 498639"/>
                      <a:gd name="connsiteY5-66" fmla="*/ 107103 h 184207"/>
                      <a:gd name="connsiteX6-67" fmla="*/ 354117 w 498639"/>
                      <a:gd name="connsiteY6-68" fmla="*/ 182898 h 184207"/>
                      <a:gd name="connsiteX7-69" fmla="*/ 490277 w 498639"/>
                      <a:gd name="connsiteY7-70" fmla="*/ 148177 h 184207"/>
                      <a:gd name="connsiteX8-71" fmla="*/ 468417 w 498639"/>
                      <a:gd name="connsiteY8-72" fmla="*/ 60978 h 184207"/>
                      <a:gd name="connsiteX0-73" fmla="*/ 18837 w 490561"/>
                      <a:gd name="connsiteY0-74" fmla="*/ 45738 h 184149"/>
                      <a:gd name="connsiteX1-75" fmla="*/ 6379 w 490561"/>
                      <a:gd name="connsiteY1-76" fmla="*/ 118708 h 184149"/>
                      <a:gd name="connsiteX2-77" fmla="*/ 99022 w 490561"/>
                      <a:gd name="connsiteY2-78" fmla="*/ 164864 h 184149"/>
                      <a:gd name="connsiteX3-79" fmla="*/ 232197 w 490561"/>
                      <a:gd name="connsiteY3-80" fmla="*/ 99078 h 184149"/>
                      <a:gd name="connsiteX4-81" fmla="*/ 255057 w 490561"/>
                      <a:gd name="connsiteY4-82" fmla="*/ 18 h 184149"/>
                      <a:gd name="connsiteX5-83" fmla="*/ 255046 w 490561"/>
                      <a:gd name="connsiteY5-84" fmla="*/ 107103 h 184149"/>
                      <a:gd name="connsiteX6-85" fmla="*/ 354117 w 490561"/>
                      <a:gd name="connsiteY6-86" fmla="*/ 182898 h 184149"/>
                      <a:gd name="connsiteX7-87" fmla="*/ 478863 w 490561"/>
                      <a:gd name="connsiteY7-88" fmla="*/ 147570 h 184149"/>
                      <a:gd name="connsiteX8-89" fmla="*/ 468417 w 490561"/>
                      <a:gd name="connsiteY8-90" fmla="*/ 60978 h 18414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/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/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/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/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/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/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/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/>
                  <p:cNvCxnSpPr/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/>
                  <p:cNvCxnSpPr/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/>
                  <p:cNvCxnSpPr/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/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/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/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/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/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/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/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-1" fmla="*/ 0 w 207919"/>
                  <a:gd name="connsiteY0-2" fmla="*/ 334027 h 337820"/>
                  <a:gd name="connsiteX1-3" fmla="*/ 103779 w 207919"/>
                  <a:gd name="connsiteY1-4" fmla="*/ 0 h 337820"/>
                  <a:gd name="connsiteX2-5" fmla="*/ 207919 w 207919"/>
                  <a:gd name="connsiteY2-6" fmla="*/ 337820 h 337820"/>
                  <a:gd name="connsiteX3-7" fmla="*/ 0 w 207919"/>
                  <a:gd name="connsiteY3-8" fmla="*/ 334027 h 337820"/>
                  <a:gd name="connsiteX0-9" fmla="*/ 0 w 207919"/>
                  <a:gd name="connsiteY0-10" fmla="*/ 334027 h 343438"/>
                  <a:gd name="connsiteX1-11" fmla="*/ 103779 w 207919"/>
                  <a:gd name="connsiteY1-12" fmla="*/ 0 h 343438"/>
                  <a:gd name="connsiteX2-13" fmla="*/ 207919 w 207919"/>
                  <a:gd name="connsiteY2-14" fmla="*/ 337820 h 343438"/>
                  <a:gd name="connsiteX3-15" fmla="*/ 128002 w 207919"/>
                  <a:gd name="connsiteY3-16" fmla="*/ 343438 h 343438"/>
                  <a:gd name="connsiteX4" fmla="*/ 0 w 207919"/>
                  <a:gd name="connsiteY4" fmla="*/ 334027 h 343438"/>
                  <a:gd name="connsiteX0-17" fmla="*/ 0 w 207919"/>
                  <a:gd name="connsiteY0-18" fmla="*/ 334027 h 343438"/>
                  <a:gd name="connsiteX1-19" fmla="*/ 103779 w 207919"/>
                  <a:gd name="connsiteY1-20" fmla="*/ 0 h 343438"/>
                  <a:gd name="connsiteX2-21" fmla="*/ 207919 w 207919"/>
                  <a:gd name="connsiteY2-22" fmla="*/ 337820 h 343438"/>
                  <a:gd name="connsiteX3-23" fmla="*/ 128002 w 207919"/>
                  <a:gd name="connsiteY3-24" fmla="*/ 343438 h 343438"/>
                  <a:gd name="connsiteX4-25" fmla="*/ 0 w 207919"/>
                  <a:gd name="connsiteY4-26" fmla="*/ 334027 h 343438"/>
                  <a:gd name="connsiteX0-27" fmla="*/ 0 w 207919"/>
                  <a:gd name="connsiteY0-28" fmla="*/ 334027 h 344764"/>
                  <a:gd name="connsiteX1-29" fmla="*/ 103779 w 207919"/>
                  <a:gd name="connsiteY1-30" fmla="*/ 0 h 344764"/>
                  <a:gd name="connsiteX2-31" fmla="*/ 207919 w 207919"/>
                  <a:gd name="connsiteY2-32" fmla="*/ 337820 h 344764"/>
                  <a:gd name="connsiteX3-33" fmla="*/ 115118 w 207919"/>
                  <a:gd name="connsiteY3-34" fmla="*/ 344764 h 344764"/>
                  <a:gd name="connsiteX4-35" fmla="*/ 0 w 207919"/>
                  <a:gd name="connsiteY4-36" fmla="*/ 334027 h 344764"/>
                  <a:gd name="connsiteX0-37" fmla="*/ 0 w 213458"/>
                  <a:gd name="connsiteY0-38" fmla="*/ 338604 h 344764"/>
                  <a:gd name="connsiteX1-39" fmla="*/ 109318 w 213458"/>
                  <a:gd name="connsiteY1-40" fmla="*/ 0 h 344764"/>
                  <a:gd name="connsiteX2-41" fmla="*/ 213458 w 213458"/>
                  <a:gd name="connsiteY2-42" fmla="*/ 337820 h 344764"/>
                  <a:gd name="connsiteX3-43" fmla="*/ 120657 w 213458"/>
                  <a:gd name="connsiteY3-44" fmla="*/ 344764 h 344764"/>
                  <a:gd name="connsiteX4-45" fmla="*/ 0 w 213458"/>
                  <a:gd name="connsiteY4-46" fmla="*/ 338604 h 344764"/>
                  <a:gd name="connsiteX0-47" fmla="*/ 0 w 215266"/>
                  <a:gd name="connsiteY0-48" fmla="*/ 338604 h 345773"/>
                  <a:gd name="connsiteX1-49" fmla="*/ 109318 w 215266"/>
                  <a:gd name="connsiteY1-50" fmla="*/ 0 h 345773"/>
                  <a:gd name="connsiteX2-51" fmla="*/ 215266 w 215266"/>
                  <a:gd name="connsiteY2-52" fmla="*/ 345646 h 345773"/>
                  <a:gd name="connsiteX3-53" fmla="*/ 120657 w 215266"/>
                  <a:gd name="connsiteY3-54" fmla="*/ 344764 h 345773"/>
                  <a:gd name="connsiteX4-55" fmla="*/ 0 w 215266"/>
                  <a:gd name="connsiteY4-56" fmla="*/ 338604 h 3457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/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-1" fmla="*/ 0 w 147817"/>
                  <a:gd name="connsiteY0-2" fmla="*/ 241400 h 241400"/>
                  <a:gd name="connsiteX1-3" fmla="*/ 76167 w 147817"/>
                  <a:gd name="connsiteY1-4" fmla="*/ 0 h 241400"/>
                  <a:gd name="connsiteX2-5" fmla="*/ 147817 w 147817"/>
                  <a:gd name="connsiteY2-6" fmla="*/ 220938 h 241400"/>
                  <a:gd name="connsiteX3-7" fmla="*/ 0 w 147817"/>
                  <a:gd name="connsiteY3-8" fmla="*/ 241400 h 241400"/>
                  <a:gd name="connsiteX0-9" fmla="*/ 0 w 147817"/>
                  <a:gd name="connsiteY0-10" fmla="*/ 241400 h 241400"/>
                  <a:gd name="connsiteX1-11" fmla="*/ 76167 w 147817"/>
                  <a:gd name="connsiteY1-12" fmla="*/ 0 h 241400"/>
                  <a:gd name="connsiteX2-13" fmla="*/ 147817 w 147817"/>
                  <a:gd name="connsiteY2-14" fmla="*/ 220938 h 241400"/>
                  <a:gd name="connsiteX3-15" fmla="*/ 93041 w 147817"/>
                  <a:gd name="connsiteY3-16" fmla="*/ 237777 h 241400"/>
                  <a:gd name="connsiteX4" fmla="*/ 0 w 147817"/>
                  <a:gd name="connsiteY4" fmla="*/ 241400 h 241400"/>
                  <a:gd name="connsiteX0-17" fmla="*/ 0 w 157448"/>
                  <a:gd name="connsiteY0-18" fmla="*/ 249678 h 249678"/>
                  <a:gd name="connsiteX1-19" fmla="*/ 85798 w 157448"/>
                  <a:gd name="connsiteY1-20" fmla="*/ 0 h 249678"/>
                  <a:gd name="connsiteX2-21" fmla="*/ 157448 w 157448"/>
                  <a:gd name="connsiteY2-22" fmla="*/ 220938 h 249678"/>
                  <a:gd name="connsiteX3-23" fmla="*/ 102672 w 157448"/>
                  <a:gd name="connsiteY3-24" fmla="*/ 237777 h 249678"/>
                  <a:gd name="connsiteX4-25" fmla="*/ 0 w 157448"/>
                  <a:gd name="connsiteY4-26" fmla="*/ 249678 h 249678"/>
                  <a:gd name="connsiteX0-27" fmla="*/ 0 w 152521"/>
                  <a:gd name="connsiteY0-28" fmla="*/ 227356 h 237777"/>
                  <a:gd name="connsiteX1-29" fmla="*/ 80871 w 152521"/>
                  <a:gd name="connsiteY1-30" fmla="*/ 0 h 237777"/>
                  <a:gd name="connsiteX2-31" fmla="*/ 152521 w 152521"/>
                  <a:gd name="connsiteY2-32" fmla="*/ 220938 h 237777"/>
                  <a:gd name="connsiteX3-33" fmla="*/ 97745 w 152521"/>
                  <a:gd name="connsiteY3-34" fmla="*/ 237777 h 237777"/>
                  <a:gd name="connsiteX4-35" fmla="*/ 0 w 152521"/>
                  <a:gd name="connsiteY4-36" fmla="*/ 227356 h 237777"/>
                  <a:gd name="connsiteX0-37" fmla="*/ 0 w 152521"/>
                  <a:gd name="connsiteY0-38" fmla="*/ 227356 h 230336"/>
                  <a:gd name="connsiteX1-39" fmla="*/ 80871 w 152521"/>
                  <a:gd name="connsiteY1-40" fmla="*/ 0 h 230336"/>
                  <a:gd name="connsiteX2-41" fmla="*/ 152521 w 152521"/>
                  <a:gd name="connsiteY2-42" fmla="*/ 220938 h 230336"/>
                  <a:gd name="connsiteX3-43" fmla="*/ 99387 w 152521"/>
                  <a:gd name="connsiteY3-44" fmla="*/ 230336 h 230336"/>
                  <a:gd name="connsiteX4-45" fmla="*/ 0 w 152521"/>
                  <a:gd name="connsiteY4-46" fmla="*/ 227356 h 230336"/>
                  <a:gd name="connsiteX0-47" fmla="*/ 0 w 148655"/>
                  <a:gd name="connsiteY0-48" fmla="*/ 233411 h 233411"/>
                  <a:gd name="connsiteX1-49" fmla="*/ 77005 w 148655"/>
                  <a:gd name="connsiteY1-50" fmla="*/ 0 h 233411"/>
                  <a:gd name="connsiteX2-51" fmla="*/ 148655 w 148655"/>
                  <a:gd name="connsiteY2-52" fmla="*/ 220938 h 233411"/>
                  <a:gd name="connsiteX3-53" fmla="*/ 95521 w 148655"/>
                  <a:gd name="connsiteY3-54" fmla="*/ 230336 h 233411"/>
                  <a:gd name="connsiteX4-55" fmla="*/ 0 w 148655"/>
                  <a:gd name="connsiteY4-56" fmla="*/ 233411 h 2334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25" y="connsiteY4-26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/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-1" fmla="*/ 0 w 140684"/>
                  <a:gd name="connsiteY0-2" fmla="*/ 235324 h 235324"/>
                  <a:gd name="connsiteX1-3" fmla="*/ 70062 w 140684"/>
                  <a:gd name="connsiteY1-4" fmla="*/ 0 h 235324"/>
                  <a:gd name="connsiteX2-5" fmla="*/ 140684 w 140684"/>
                  <a:gd name="connsiteY2-6" fmla="*/ 229327 h 235324"/>
                  <a:gd name="connsiteX3-7" fmla="*/ 0 w 140684"/>
                  <a:gd name="connsiteY3-8" fmla="*/ 235324 h 235324"/>
                  <a:gd name="connsiteX0-9" fmla="*/ 0 w 146121"/>
                  <a:gd name="connsiteY0-10" fmla="*/ 228765 h 229327"/>
                  <a:gd name="connsiteX1-11" fmla="*/ 75499 w 146121"/>
                  <a:gd name="connsiteY1-12" fmla="*/ 0 h 229327"/>
                  <a:gd name="connsiteX2-13" fmla="*/ 146121 w 146121"/>
                  <a:gd name="connsiteY2-14" fmla="*/ 229327 h 229327"/>
                  <a:gd name="connsiteX3-15" fmla="*/ 0 w 146121"/>
                  <a:gd name="connsiteY3-16" fmla="*/ 228765 h 229327"/>
                  <a:gd name="connsiteX0-17" fmla="*/ 0 w 144798"/>
                  <a:gd name="connsiteY0-18" fmla="*/ 228765 h 234850"/>
                  <a:gd name="connsiteX1-19" fmla="*/ 75499 w 144798"/>
                  <a:gd name="connsiteY1-20" fmla="*/ 0 h 234850"/>
                  <a:gd name="connsiteX2-21" fmla="*/ 144798 w 144798"/>
                  <a:gd name="connsiteY2-22" fmla="*/ 234850 h 234850"/>
                  <a:gd name="connsiteX3-23" fmla="*/ 0 w 144798"/>
                  <a:gd name="connsiteY3-24" fmla="*/ 228765 h 234850"/>
                  <a:gd name="connsiteX0-25" fmla="*/ 0 w 150321"/>
                  <a:gd name="connsiteY0-26" fmla="*/ 227442 h 234850"/>
                  <a:gd name="connsiteX1-27" fmla="*/ 81022 w 150321"/>
                  <a:gd name="connsiteY1-28" fmla="*/ 0 h 234850"/>
                  <a:gd name="connsiteX2-29" fmla="*/ 150321 w 150321"/>
                  <a:gd name="connsiteY2-30" fmla="*/ 234850 h 234850"/>
                  <a:gd name="connsiteX3-31" fmla="*/ 0 w 150321"/>
                  <a:gd name="connsiteY3-32" fmla="*/ 227442 h 234850"/>
                  <a:gd name="connsiteX0-33" fmla="*/ 0 w 149171"/>
                  <a:gd name="connsiteY0-34" fmla="*/ 227442 h 229902"/>
                  <a:gd name="connsiteX1-35" fmla="*/ 81022 w 149171"/>
                  <a:gd name="connsiteY1-36" fmla="*/ 0 h 229902"/>
                  <a:gd name="connsiteX2-37" fmla="*/ 149171 w 149171"/>
                  <a:gd name="connsiteY2-38" fmla="*/ 229902 h 229902"/>
                  <a:gd name="connsiteX3-39" fmla="*/ 0 w 149171"/>
                  <a:gd name="connsiteY3-40" fmla="*/ 227442 h 2299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/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/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-1" fmla="*/ 25979 w 512796"/>
                  <a:gd name="connsiteY0-2" fmla="*/ 45738 h 183163"/>
                  <a:gd name="connsiteX1-3" fmla="*/ 3119 w 512796"/>
                  <a:gd name="connsiteY1-4" fmla="*/ 99078 h 183163"/>
                  <a:gd name="connsiteX2-5" fmla="*/ 86939 w 512796"/>
                  <a:gd name="connsiteY2-6" fmla="*/ 167658 h 183163"/>
                  <a:gd name="connsiteX3-7" fmla="*/ 239339 w 512796"/>
                  <a:gd name="connsiteY3-8" fmla="*/ 99078 h 183163"/>
                  <a:gd name="connsiteX4-9" fmla="*/ 262199 w 512796"/>
                  <a:gd name="connsiteY4-10" fmla="*/ 18 h 183163"/>
                  <a:gd name="connsiteX5-11" fmla="*/ 262188 w 512796"/>
                  <a:gd name="connsiteY5-12" fmla="*/ 107103 h 183163"/>
                  <a:gd name="connsiteX6-13" fmla="*/ 361259 w 512796"/>
                  <a:gd name="connsiteY6-14" fmla="*/ 182898 h 183163"/>
                  <a:gd name="connsiteX7-15" fmla="*/ 506039 w 512796"/>
                  <a:gd name="connsiteY7-16" fmla="*/ 129558 h 183163"/>
                  <a:gd name="connsiteX8-17" fmla="*/ 475559 w 512796"/>
                  <a:gd name="connsiteY8-18" fmla="*/ 60978 h 183163"/>
                  <a:gd name="connsiteX0-19" fmla="*/ 25979 w 505781"/>
                  <a:gd name="connsiteY0-20" fmla="*/ 45738 h 184207"/>
                  <a:gd name="connsiteX1-21" fmla="*/ 3119 w 505781"/>
                  <a:gd name="connsiteY1-22" fmla="*/ 99078 h 184207"/>
                  <a:gd name="connsiteX2-23" fmla="*/ 86939 w 505781"/>
                  <a:gd name="connsiteY2-24" fmla="*/ 167658 h 184207"/>
                  <a:gd name="connsiteX3-25" fmla="*/ 239339 w 505781"/>
                  <a:gd name="connsiteY3-26" fmla="*/ 99078 h 184207"/>
                  <a:gd name="connsiteX4-27" fmla="*/ 262199 w 505781"/>
                  <a:gd name="connsiteY4-28" fmla="*/ 18 h 184207"/>
                  <a:gd name="connsiteX5-29" fmla="*/ 262188 w 505781"/>
                  <a:gd name="connsiteY5-30" fmla="*/ 107103 h 184207"/>
                  <a:gd name="connsiteX6-31" fmla="*/ 361259 w 505781"/>
                  <a:gd name="connsiteY6-32" fmla="*/ 182898 h 184207"/>
                  <a:gd name="connsiteX7-33" fmla="*/ 497419 w 505781"/>
                  <a:gd name="connsiteY7-34" fmla="*/ 148177 h 184207"/>
                  <a:gd name="connsiteX8-35" fmla="*/ 475559 w 505781"/>
                  <a:gd name="connsiteY8-36" fmla="*/ 60978 h 184207"/>
                  <a:gd name="connsiteX0-37" fmla="*/ 27273 w 507075"/>
                  <a:gd name="connsiteY0-38" fmla="*/ 45738 h 184207"/>
                  <a:gd name="connsiteX1-39" fmla="*/ 4413 w 507075"/>
                  <a:gd name="connsiteY1-40" fmla="*/ 99078 h 184207"/>
                  <a:gd name="connsiteX2-41" fmla="*/ 107458 w 507075"/>
                  <a:gd name="connsiteY2-42" fmla="*/ 164864 h 184207"/>
                  <a:gd name="connsiteX3-43" fmla="*/ 240633 w 507075"/>
                  <a:gd name="connsiteY3-44" fmla="*/ 99078 h 184207"/>
                  <a:gd name="connsiteX4-45" fmla="*/ 263493 w 507075"/>
                  <a:gd name="connsiteY4-46" fmla="*/ 18 h 184207"/>
                  <a:gd name="connsiteX5-47" fmla="*/ 263482 w 507075"/>
                  <a:gd name="connsiteY5-48" fmla="*/ 107103 h 184207"/>
                  <a:gd name="connsiteX6-49" fmla="*/ 362553 w 507075"/>
                  <a:gd name="connsiteY6-50" fmla="*/ 182898 h 184207"/>
                  <a:gd name="connsiteX7-51" fmla="*/ 498713 w 507075"/>
                  <a:gd name="connsiteY7-52" fmla="*/ 148177 h 184207"/>
                  <a:gd name="connsiteX8-53" fmla="*/ 476853 w 507075"/>
                  <a:gd name="connsiteY8-54" fmla="*/ 60978 h 184207"/>
                  <a:gd name="connsiteX0-55" fmla="*/ 18837 w 498639"/>
                  <a:gd name="connsiteY0-56" fmla="*/ 45738 h 184207"/>
                  <a:gd name="connsiteX1-57" fmla="*/ 6379 w 498639"/>
                  <a:gd name="connsiteY1-58" fmla="*/ 118708 h 184207"/>
                  <a:gd name="connsiteX2-59" fmla="*/ 99022 w 498639"/>
                  <a:gd name="connsiteY2-60" fmla="*/ 164864 h 184207"/>
                  <a:gd name="connsiteX3-61" fmla="*/ 232197 w 498639"/>
                  <a:gd name="connsiteY3-62" fmla="*/ 99078 h 184207"/>
                  <a:gd name="connsiteX4-63" fmla="*/ 255057 w 498639"/>
                  <a:gd name="connsiteY4-64" fmla="*/ 18 h 184207"/>
                  <a:gd name="connsiteX5-65" fmla="*/ 255046 w 498639"/>
                  <a:gd name="connsiteY5-66" fmla="*/ 107103 h 184207"/>
                  <a:gd name="connsiteX6-67" fmla="*/ 354117 w 498639"/>
                  <a:gd name="connsiteY6-68" fmla="*/ 182898 h 184207"/>
                  <a:gd name="connsiteX7-69" fmla="*/ 490277 w 498639"/>
                  <a:gd name="connsiteY7-70" fmla="*/ 148177 h 184207"/>
                  <a:gd name="connsiteX8-71" fmla="*/ 468417 w 498639"/>
                  <a:gd name="connsiteY8-72" fmla="*/ 60978 h 184207"/>
                  <a:gd name="connsiteX0-73" fmla="*/ 18837 w 490561"/>
                  <a:gd name="connsiteY0-74" fmla="*/ 45738 h 184149"/>
                  <a:gd name="connsiteX1-75" fmla="*/ 6379 w 490561"/>
                  <a:gd name="connsiteY1-76" fmla="*/ 118708 h 184149"/>
                  <a:gd name="connsiteX2-77" fmla="*/ 99022 w 490561"/>
                  <a:gd name="connsiteY2-78" fmla="*/ 164864 h 184149"/>
                  <a:gd name="connsiteX3-79" fmla="*/ 232197 w 490561"/>
                  <a:gd name="connsiteY3-80" fmla="*/ 99078 h 184149"/>
                  <a:gd name="connsiteX4-81" fmla="*/ 255057 w 490561"/>
                  <a:gd name="connsiteY4-82" fmla="*/ 18 h 184149"/>
                  <a:gd name="connsiteX5-83" fmla="*/ 255046 w 490561"/>
                  <a:gd name="connsiteY5-84" fmla="*/ 107103 h 184149"/>
                  <a:gd name="connsiteX6-85" fmla="*/ 354117 w 490561"/>
                  <a:gd name="connsiteY6-86" fmla="*/ 182898 h 184149"/>
                  <a:gd name="connsiteX7-87" fmla="*/ 478863 w 490561"/>
                  <a:gd name="connsiteY7-88" fmla="*/ 147570 h 184149"/>
                  <a:gd name="connsiteX8-89" fmla="*/ 468417 w 490561"/>
                  <a:gd name="connsiteY8-90" fmla="*/ 60978 h 18414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/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/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/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/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/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/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/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/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/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/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/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/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/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  <a:gd name="connsiteX0-25" fmla="*/ 0 w 252648"/>
                  <a:gd name="connsiteY0-26" fmla="*/ 368803 h 375202"/>
                  <a:gd name="connsiteX1-27" fmla="*/ 126768 w 252648"/>
                  <a:gd name="connsiteY1-28" fmla="*/ 0 h 375202"/>
                  <a:gd name="connsiteX2-29" fmla="*/ 252648 w 252648"/>
                  <a:gd name="connsiteY2-30" fmla="*/ 375202 h 375202"/>
                  <a:gd name="connsiteX3-31" fmla="*/ 0 w 252648"/>
                  <a:gd name="connsiteY3-32" fmla="*/ 368803 h 3752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/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/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/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9012"/>
                  <a:gd name="connsiteY0-2" fmla="*/ 356918 h 360680"/>
                  <a:gd name="connsiteX1-3" fmla="*/ 124806 w 249012"/>
                  <a:gd name="connsiteY1-4" fmla="*/ 0 h 360680"/>
                  <a:gd name="connsiteX2-5" fmla="*/ 249012 w 249012"/>
                  <a:gd name="connsiteY2-6" fmla="*/ 360680 h 360680"/>
                  <a:gd name="connsiteX3-7" fmla="*/ 0 w 249012"/>
                  <a:gd name="connsiteY3-8" fmla="*/ 356918 h 360680"/>
                  <a:gd name="connsiteX0-9" fmla="*/ 0 w 252092"/>
                  <a:gd name="connsiteY0-10" fmla="*/ 356918 h 367905"/>
                  <a:gd name="connsiteX1-11" fmla="*/ 124806 w 252092"/>
                  <a:gd name="connsiteY1-12" fmla="*/ 0 h 367905"/>
                  <a:gd name="connsiteX2-13" fmla="*/ 252092 w 252092"/>
                  <a:gd name="connsiteY2-14" fmla="*/ 367905 h 367905"/>
                  <a:gd name="connsiteX3-15" fmla="*/ 0 w 252092"/>
                  <a:gd name="connsiteY3-16" fmla="*/ 356918 h 367905"/>
                  <a:gd name="connsiteX0-17" fmla="*/ 0 w 258716"/>
                  <a:gd name="connsiteY0-18" fmla="*/ 363762 h 367905"/>
                  <a:gd name="connsiteX1-19" fmla="*/ 131430 w 258716"/>
                  <a:gd name="connsiteY1-20" fmla="*/ 0 h 367905"/>
                  <a:gd name="connsiteX2-21" fmla="*/ 258716 w 258716"/>
                  <a:gd name="connsiteY2-22" fmla="*/ 367905 h 367905"/>
                  <a:gd name="connsiteX3-23" fmla="*/ 0 w 258716"/>
                  <a:gd name="connsiteY3-24" fmla="*/ 363762 h 367905"/>
                  <a:gd name="connsiteX0-25" fmla="*/ 0 w 258797"/>
                  <a:gd name="connsiteY0-26" fmla="*/ 375349 h 375349"/>
                  <a:gd name="connsiteX1-27" fmla="*/ 131511 w 258797"/>
                  <a:gd name="connsiteY1-28" fmla="*/ 0 h 375349"/>
                  <a:gd name="connsiteX2-29" fmla="*/ 258797 w 258797"/>
                  <a:gd name="connsiteY2-30" fmla="*/ 367905 h 375349"/>
                  <a:gd name="connsiteX3-31" fmla="*/ 0 w 258797"/>
                  <a:gd name="connsiteY3-32" fmla="*/ 375349 h 375349"/>
                  <a:gd name="connsiteX0-33" fmla="*/ 0 w 257191"/>
                  <a:gd name="connsiteY0-34" fmla="*/ 369901 h 369901"/>
                  <a:gd name="connsiteX1-35" fmla="*/ 129905 w 257191"/>
                  <a:gd name="connsiteY1-36" fmla="*/ 0 h 369901"/>
                  <a:gd name="connsiteX2-37" fmla="*/ 257191 w 257191"/>
                  <a:gd name="connsiteY2-38" fmla="*/ 367905 h 369901"/>
                  <a:gd name="connsiteX3-39" fmla="*/ 0 w 257191"/>
                  <a:gd name="connsiteY3-40" fmla="*/ 369901 h 3699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/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45169"/>
                  <a:gd name="connsiteY0-2" fmla="*/ 360680 h 376630"/>
                  <a:gd name="connsiteX1-3" fmla="*/ 124206 w 245169"/>
                  <a:gd name="connsiteY1-4" fmla="*/ 0 h 376630"/>
                  <a:gd name="connsiteX2-5" fmla="*/ 245169 w 245169"/>
                  <a:gd name="connsiteY2-6" fmla="*/ 376630 h 376630"/>
                  <a:gd name="connsiteX3-7" fmla="*/ 0 w 245169"/>
                  <a:gd name="connsiteY3-8" fmla="*/ 360680 h 376630"/>
                  <a:gd name="connsiteX0-9" fmla="*/ 0 w 244269"/>
                  <a:gd name="connsiteY0-10" fmla="*/ 360680 h 370986"/>
                  <a:gd name="connsiteX1-11" fmla="*/ 124206 w 244269"/>
                  <a:gd name="connsiteY1-12" fmla="*/ 0 h 370986"/>
                  <a:gd name="connsiteX2-13" fmla="*/ 244269 w 244269"/>
                  <a:gd name="connsiteY2-14" fmla="*/ 370986 h 370986"/>
                  <a:gd name="connsiteX3-15" fmla="*/ 0 w 244269"/>
                  <a:gd name="connsiteY3-16" fmla="*/ 360680 h 370986"/>
                  <a:gd name="connsiteX0-17" fmla="*/ 0 w 246831"/>
                  <a:gd name="connsiteY0-18" fmla="*/ 368803 h 370986"/>
                  <a:gd name="connsiteX1-19" fmla="*/ 126768 w 246831"/>
                  <a:gd name="connsiteY1-20" fmla="*/ 0 h 370986"/>
                  <a:gd name="connsiteX2-21" fmla="*/ 246831 w 246831"/>
                  <a:gd name="connsiteY2-22" fmla="*/ 370986 h 370986"/>
                  <a:gd name="connsiteX3-23" fmla="*/ 0 w 246831"/>
                  <a:gd name="connsiteY3-24" fmla="*/ 368803 h 37098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/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-1" fmla="*/ 0 w 256537"/>
                  <a:gd name="connsiteY0-2" fmla="*/ 358118 h 360680"/>
                  <a:gd name="connsiteX1-3" fmla="*/ 132331 w 256537"/>
                  <a:gd name="connsiteY1-4" fmla="*/ 0 h 360680"/>
                  <a:gd name="connsiteX2-5" fmla="*/ 256537 w 256537"/>
                  <a:gd name="connsiteY2-6" fmla="*/ 360680 h 360680"/>
                  <a:gd name="connsiteX3-7" fmla="*/ 0 w 256537"/>
                  <a:gd name="connsiteY3-8" fmla="*/ 358118 h 360680"/>
                  <a:gd name="connsiteX0-9" fmla="*/ 0 w 262481"/>
                  <a:gd name="connsiteY0-10" fmla="*/ 358118 h 361661"/>
                  <a:gd name="connsiteX1-11" fmla="*/ 132331 w 262481"/>
                  <a:gd name="connsiteY1-12" fmla="*/ 0 h 361661"/>
                  <a:gd name="connsiteX2-13" fmla="*/ 262481 w 262481"/>
                  <a:gd name="connsiteY2-14" fmla="*/ 361661 h 361661"/>
                  <a:gd name="connsiteX3-15" fmla="*/ 0 w 262481"/>
                  <a:gd name="connsiteY3-16" fmla="*/ 358118 h 361661"/>
                  <a:gd name="connsiteX0-17" fmla="*/ 0 w 266697"/>
                  <a:gd name="connsiteY0-18" fmla="*/ 358118 h 358118"/>
                  <a:gd name="connsiteX1-19" fmla="*/ 132331 w 266697"/>
                  <a:gd name="connsiteY1-20" fmla="*/ 0 h 358118"/>
                  <a:gd name="connsiteX2-21" fmla="*/ 266697 w 266697"/>
                  <a:gd name="connsiteY2-22" fmla="*/ 355845 h 358118"/>
                  <a:gd name="connsiteX3-23" fmla="*/ 0 w 266697"/>
                  <a:gd name="connsiteY3-24" fmla="*/ 358118 h 358118"/>
                  <a:gd name="connsiteX0-25" fmla="*/ 0 w 266697"/>
                  <a:gd name="connsiteY0-26" fmla="*/ 358118 h 361904"/>
                  <a:gd name="connsiteX1-27" fmla="*/ 132331 w 266697"/>
                  <a:gd name="connsiteY1-28" fmla="*/ 0 h 361904"/>
                  <a:gd name="connsiteX2-29" fmla="*/ 266697 w 266697"/>
                  <a:gd name="connsiteY2-30" fmla="*/ 355845 h 361904"/>
                  <a:gd name="connsiteX3-31" fmla="*/ 10630 w 266697"/>
                  <a:gd name="connsiteY3-32" fmla="*/ 361904 h 361904"/>
                  <a:gd name="connsiteX4" fmla="*/ 0 w 266697"/>
                  <a:gd name="connsiteY4" fmla="*/ 358118 h 361904"/>
                  <a:gd name="connsiteX0-33" fmla="*/ 0 w 262481"/>
                  <a:gd name="connsiteY0-34" fmla="*/ 358118 h 361904"/>
                  <a:gd name="connsiteX1-35" fmla="*/ 132331 w 262481"/>
                  <a:gd name="connsiteY1-36" fmla="*/ 0 h 361904"/>
                  <a:gd name="connsiteX2-37" fmla="*/ 262481 w 262481"/>
                  <a:gd name="connsiteY2-38" fmla="*/ 361661 h 361904"/>
                  <a:gd name="connsiteX3-39" fmla="*/ 10630 w 262481"/>
                  <a:gd name="connsiteY3-40" fmla="*/ 361904 h 361904"/>
                  <a:gd name="connsiteX4-41" fmla="*/ 0 w 262481"/>
                  <a:gd name="connsiteY4-42" fmla="*/ 358118 h 3619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41" y="connsiteY4-42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/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/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/>
              <p:cNvCxnSpPr/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/>
              <p:cNvCxnSpPr/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/>
              <p:cNvCxnSpPr/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/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/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/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/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/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/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/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/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/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/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/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/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/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/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/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/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/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-1" fmla="*/ 708233 w 2019354"/>
                  <a:gd name="connsiteY0-2" fmla="*/ 498039 h 1664948"/>
                  <a:gd name="connsiteX1-3" fmla="*/ 850473 w 2019354"/>
                  <a:gd name="connsiteY1-4" fmla="*/ 183079 h 1664948"/>
                  <a:gd name="connsiteX2-5" fmla="*/ 1195913 w 2019354"/>
                  <a:gd name="connsiteY2-6" fmla="*/ 199 h 1664948"/>
                  <a:gd name="connsiteX3-7" fmla="*/ 1439753 w 2019354"/>
                  <a:gd name="connsiteY3-8" fmla="*/ 152599 h 1664948"/>
                  <a:gd name="connsiteX4-9" fmla="*/ 1500713 w 2019354"/>
                  <a:gd name="connsiteY4-10" fmla="*/ 386279 h 1664948"/>
                  <a:gd name="connsiteX5-11" fmla="*/ 1388953 w 2019354"/>
                  <a:gd name="connsiteY5-12" fmla="*/ 548839 h 1664948"/>
                  <a:gd name="connsiteX6-13" fmla="*/ 1541353 w 2019354"/>
                  <a:gd name="connsiteY6-14" fmla="*/ 518359 h 1664948"/>
                  <a:gd name="connsiteX7-15" fmla="*/ 1927433 w 2019354"/>
                  <a:gd name="connsiteY7-16" fmla="*/ 640279 h 1664948"/>
                  <a:gd name="connsiteX8-17" fmla="*/ 2018873 w 2019354"/>
                  <a:gd name="connsiteY8-18" fmla="*/ 823159 h 1664948"/>
                  <a:gd name="connsiteX9-19" fmla="*/ 1947753 w 2019354"/>
                  <a:gd name="connsiteY9-20" fmla="*/ 995879 h 1664948"/>
                  <a:gd name="connsiteX10-21" fmla="*/ 1653113 w 2019354"/>
                  <a:gd name="connsiteY10-22" fmla="*/ 1087319 h 1664948"/>
                  <a:gd name="connsiteX11-23" fmla="*/ 1449913 w 2019354"/>
                  <a:gd name="connsiteY11-24" fmla="*/ 1066999 h 1664948"/>
                  <a:gd name="connsiteX12-25" fmla="*/ 1571833 w 2019354"/>
                  <a:gd name="connsiteY12-26" fmla="*/ 1300679 h 1664948"/>
                  <a:gd name="connsiteX13-27" fmla="*/ 1581993 w 2019354"/>
                  <a:gd name="connsiteY13-28" fmla="*/ 1290519 h 1664948"/>
                  <a:gd name="connsiteX14-29" fmla="*/ 1581993 w 2019354"/>
                  <a:gd name="connsiteY14-30" fmla="*/ 1463239 h 1664948"/>
                  <a:gd name="connsiteX15-31" fmla="*/ 1429593 w 2019354"/>
                  <a:gd name="connsiteY15-32" fmla="*/ 1635959 h 1664948"/>
                  <a:gd name="connsiteX16-33" fmla="*/ 1145113 w 2019354"/>
                  <a:gd name="connsiteY16-34" fmla="*/ 1635959 h 1664948"/>
                  <a:gd name="connsiteX17-35" fmla="*/ 921593 w 2019354"/>
                  <a:gd name="connsiteY17-36" fmla="*/ 1351479 h 1664948"/>
                  <a:gd name="connsiteX18-37" fmla="*/ 921593 w 2019354"/>
                  <a:gd name="connsiteY18-38" fmla="*/ 1361639 h 1664948"/>
                  <a:gd name="connsiteX19-39" fmla="*/ 789513 w 2019354"/>
                  <a:gd name="connsiteY19-40" fmla="*/ 1503879 h 1664948"/>
                  <a:gd name="connsiteX20-41" fmla="*/ 423753 w 2019354"/>
                  <a:gd name="connsiteY20-42" fmla="*/ 1554679 h 1664948"/>
                  <a:gd name="connsiteX21-43" fmla="*/ 271353 w 2019354"/>
                  <a:gd name="connsiteY21-44" fmla="*/ 1320999 h 1664948"/>
                  <a:gd name="connsiteX22-45" fmla="*/ 403433 w 2019354"/>
                  <a:gd name="connsiteY22-46" fmla="*/ 1046679 h 1664948"/>
                  <a:gd name="connsiteX23-47" fmla="*/ 474553 w 2019354"/>
                  <a:gd name="connsiteY23-48" fmla="*/ 985719 h 1664948"/>
                  <a:gd name="connsiteX24-49" fmla="*/ 230713 w 2019354"/>
                  <a:gd name="connsiteY24-50" fmla="*/ 894279 h 1664948"/>
                  <a:gd name="connsiteX25-51" fmla="*/ 47833 w 2019354"/>
                  <a:gd name="connsiteY25-52" fmla="*/ 741879 h 1664948"/>
                  <a:gd name="connsiteX26-53" fmla="*/ 17353 w 2019354"/>
                  <a:gd name="connsiteY26-54" fmla="*/ 457399 h 1664948"/>
                  <a:gd name="connsiteX27-55" fmla="*/ 281513 w 2019354"/>
                  <a:gd name="connsiteY27-56" fmla="*/ 355799 h 1664948"/>
                  <a:gd name="connsiteX28-57" fmla="*/ 489793 w 2019354"/>
                  <a:gd name="connsiteY28-58" fmla="*/ 406599 h 1664948"/>
                  <a:gd name="connsiteX29" fmla="*/ 708233 w 2019354"/>
                  <a:gd name="connsiteY29" fmla="*/ 498039 h 1664948"/>
                  <a:gd name="connsiteX0-59" fmla="*/ 708233 w 2019354"/>
                  <a:gd name="connsiteY0-60" fmla="*/ 498039 h 1664948"/>
                  <a:gd name="connsiteX1-61" fmla="*/ 850473 w 2019354"/>
                  <a:gd name="connsiteY1-62" fmla="*/ 183079 h 1664948"/>
                  <a:gd name="connsiteX2-63" fmla="*/ 1195913 w 2019354"/>
                  <a:gd name="connsiteY2-64" fmla="*/ 199 h 1664948"/>
                  <a:gd name="connsiteX3-65" fmla="*/ 1439753 w 2019354"/>
                  <a:gd name="connsiteY3-66" fmla="*/ 152599 h 1664948"/>
                  <a:gd name="connsiteX4-67" fmla="*/ 1500713 w 2019354"/>
                  <a:gd name="connsiteY4-68" fmla="*/ 386279 h 1664948"/>
                  <a:gd name="connsiteX5-69" fmla="*/ 1388953 w 2019354"/>
                  <a:gd name="connsiteY5-70" fmla="*/ 548839 h 1664948"/>
                  <a:gd name="connsiteX6-71" fmla="*/ 1541353 w 2019354"/>
                  <a:gd name="connsiteY6-72" fmla="*/ 518359 h 1664948"/>
                  <a:gd name="connsiteX7-73" fmla="*/ 1927433 w 2019354"/>
                  <a:gd name="connsiteY7-74" fmla="*/ 640279 h 1664948"/>
                  <a:gd name="connsiteX8-75" fmla="*/ 2018873 w 2019354"/>
                  <a:gd name="connsiteY8-76" fmla="*/ 823159 h 1664948"/>
                  <a:gd name="connsiteX9-77" fmla="*/ 1947753 w 2019354"/>
                  <a:gd name="connsiteY9-78" fmla="*/ 995879 h 1664948"/>
                  <a:gd name="connsiteX10-79" fmla="*/ 1653113 w 2019354"/>
                  <a:gd name="connsiteY10-80" fmla="*/ 1087319 h 1664948"/>
                  <a:gd name="connsiteX11-81" fmla="*/ 1449913 w 2019354"/>
                  <a:gd name="connsiteY11-82" fmla="*/ 1066999 h 1664948"/>
                  <a:gd name="connsiteX12-83" fmla="*/ 1571833 w 2019354"/>
                  <a:gd name="connsiteY12-84" fmla="*/ 1300679 h 1664948"/>
                  <a:gd name="connsiteX13-85" fmla="*/ 1581993 w 2019354"/>
                  <a:gd name="connsiteY13-86" fmla="*/ 1290519 h 1664948"/>
                  <a:gd name="connsiteX14-87" fmla="*/ 1581993 w 2019354"/>
                  <a:gd name="connsiteY14-88" fmla="*/ 1463239 h 1664948"/>
                  <a:gd name="connsiteX15-89" fmla="*/ 1429593 w 2019354"/>
                  <a:gd name="connsiteY15-90" fmla="*/ 1635959 h 1664948"/>
                  <a:gd name="connsiteX16-91" fmla="*/ 1145113 w 2019354"/>
                  <a:gd name="connsiteY16-92" fmla="*/ 1635959 h 1664948"/>
                  <a:gd name="connsiteX17-93" fmla="*/ 921593 w 2019354"/>
                  <a:gd name="connsiteY17-94" fmla="*/ 1351479 h 1664948"/>
                  <a:gd name="connsiteX18-95" fmla="*/ 921593 w 2019354"/>
                  <a:gd name="connsiteY18-96" fmla="*/ 1361639 h 1664948"/>
                  <a:gd name="connsiteX19-97" fmla="*/ 789513 w 2019354"/>
                  <a:gd name="connsiteY19-98" fmla="*/ 1503879 h 1664948"/>
                  <a:gd name="connsiteX20-99" fmla="*/ 423753 w 2019354"/>
                  <a:gd name="connsiteY20-100" fmla="*/ 1554679 h 1664948"/>
                  <a:gd name="connsiteX21-101" fmla="*/ 271353 w 2019354"/>
                  <a:gd name="connsiteY21-102" fmla="*/ 1320999 h 1664948"/>
                  <a:gd name="connsiteX22-103" fmla="*/ 400893 w 2019354"/>
                  <a:gd name="connsiteY22-104" fmla="*/ 1072079 h 1664948"/>
                  <a:gd name="connsiteX23-105" fmla="*/ 474553 w 2019354"/>
                  <a:gd name="connsiteY23-106" fmla="*/ 985719 h 1664948"/>
                  <a:gd name="connsiteX24-107" fmla="*/ 230713 w 2019354"/>
                  <a:gd name="connsiteY24-108" fmla="*/ 894279 h 1664948"/>
                  <a:gd name="connsiteX25-109" fmla="*/ 47833 w 2019354"/>
                  <a:gd name="connsiteY25-110" fmla="*/ 741879 h 1664948"/>
                  <a:gd name="connsiteX26-111" fmla="*/ 17353 w 2019354"/>
                  <a:gd name="connsiteY26-112" fmla="*/ 457399 h 1664948"/>
                  <a:gd name="connsiteX27-113" fmla="*/ 281513 w 2019354"/>
                  <a:gd name="connsiteY27-114" fmla="*/ 355799 h 1664948"/>
                  <a:gd name="connsiteX28-115" fmla="*/ 489793 w 2019354"/>
                  <a:gd name="connsiteY28-116" fmla="*/ 406599 h 1664948"/>
                  <a:gd name="connsiteX29-117" fmla="*/ 708233 w 2019354"/>
                  <a:gd name="connsiteY29-118" fmla="*/ 498039 h 1664948"/>
                  <a:gd name="connsiteX0-119" fmla="*/ 708233 w 2019354"/>
                  <a:gd name="connsiteY0-120" fmla="*/ 498039 h 1653659"/>
                  <a:gd name="connsiteX1-121" fmla="*/ 850473 w 2019354"/>
                  <a:gd name="connsiteY1-122" fmla="*/ 183079 h 1653659"/>
                  <a:gd name="connsiteX2-123" fmla="*/ 1195913 w 2019354"/>
                  <a:gd name="connsiteY2-124" fmla="*/ 199 h 1653659"/>
                  <a:gd name="connsiteX3-125" fmla="*/ 1439753 w 2019354"/>
                  <a:gd name="connsiteY3-126" fmla="*/ 152599 h 1653659"/>
                  <a:gd name="connsiteX4-127" fmla="*/ 1500713 w 2019354"/>
                  <a:gd name="connsiteY4-128" fmla="*/ 386279 h 1653659"/>
                  <a:gd name="connsiteX5-129" fmla="*/ 1388953 w 2019354"/>
                  <a:gd name="connsiteY5-130" fmla="*/ 548839 h 1653659"/>
                  <a:gd name="connsiteX6-131" fmla="*/ 1541353 w 2019354"/>
                  <a:gd name="connsiteY6-132" fmla="*/ 518359 h 1653659"/>
                  <a:gd name="connsiteX7-133" fmla="*/ 1927433 w 2019354"/>
                  <a:gd name="connsiteY7-134" fmla="*/ 640279 h 1653659"/>
                  <a:gd name="connsiteX8-135" fmla="*/ 2018873 w 2019354"/>
                  <a:gd name="connsiteY8-136" fmla="*/ 823159 h 1653659"/>
                  <a:gd name="connsiteX9-137" fmla="*/ 1947753 w 2019354"/>
                  <a:gd name="connsiteY9-138" fmla="*/ 995879 h 1653659"/>
                  <a:gd name="connsiteX10-139" fmla="*/ 1653113 w 2019354"/>
                  <a:gd name="connsiteY10-140" fmla="*/ 1087319 h 1653659"/>
                  <a:gd name="connsiteX11-141" fmla="*/ 1449913 w 2019354"/>
                  <a:gd name="connsiteY11-142" fmla="*/ 1066999 h 1653659"/>
                  <a:gd name="connsiteX12-143" fmla="*/ 1571833 w 2019354"/>
                  <a:gd name="connsiteY12-144" fmla="*/ 1300679 h 1653659"/>
                  <a:gd name="connsiteX13-145" fmla="*/ 1581993 w 2019354"/>
                  <a:gd name="connsiteY13-146" fmla="*/ 1290519 h 1653659"/>
                  <a:gd name="connsiteX14-147" fmla="*/ 1581993 w 2019354"/>
                  <a:gd name="connsiteY14-148" fmla="*/ 1463239 h 1653659"/>
                  <a:gd name="connsiteX15-149" fmla="*/ 1429593 w 2019354"/>
                  <a:gd name="connsiteY15-150" fmla="*/ 1635959 h 1653659"/>
                  <a:gd name="connsiteX16-151" fmla="*/ 1145113 w 2019354"/>
                  <a:gd name="connsiteY16-152" fmla="*/ 1635959 h 1653659"/>
                  <a:gd name="connsiteX17-153" fmla="*/ 1013033 w 2019354"/>
                  <a:gd name="connsiteY17-154" fmla="*/ 1529279 h 1653659"/>
                  <a:gd name="connsiteX18-155" fmla="*/ 921593 w 2019354"/>
                  <a:gd name="connsiteY18-156" fmla="*/ 1351479 h 1653659"/>
                  <a:gd name="connsiteX19-157" fmla="*/ 921593 w 2019354"/>
                  <a:gd name="connsiteY19-158" fmla="*/ 1361639 h 1653659"/>
                  <a:gd name="connsiteX20-159" fmla="*/ 789513 w 2019354"/>
                  <a:gd name="connsiteY20-160" fmla="*/ 1503879 h 1653659"/>
                  <a:gd name="connsiteX21-161" fmla="*/ 423753 w 2019354"/>
                  <a:gd name="connsiteY21-162" fmla="*/ 1554679 h 1653659"/>
                  <a:gd name="connsiteX22-163" fmla="*/ 271353 w 2019354"/>
                  <a:gd name="connsiteY22-164" fmla="*/ 1320999 h 1653659"/>
                  <a:gd name="connsiteX23-165" fmla="*/ 400893 w 2019354"/>
                  <a:gd name="connsiteY23-166" fmla="*/ 1072079 h 1653659"/>
                  <a:gd name="connsiteX24-167" fmla="*/ 474553 w 2019354"/>
                  <a:gd name="connsiteY24-168" fmla="*/ 985719 h 1653659"/>
                  <a:gd name="connsiteX25-169" fmla="*/ 230713 w 2019354"/>
                  <a:gd name="connsiteY25-170" fmla="*/ 894279 h 1653659"/>
                  <a:gd name="connsiteX26-171" fmla="*/ 47833 w 2019354"/>
                  <a:gd name="connsiteY26-172" fmla="*/ 741879 h 1653659"/>
                  <a:gd name="connsiteX27-173" fmla="*/ 17353 w 2019354"/>
                  <a:gd name="connsiteY27-174" fmla="*/ 457399 h 1653659"/>
                  <a:gd name="connsiteX28-175" fmla="*/ 281513 w 2019354"/>
                  <a:gd name="connsiteY28-176" fmla="*/ 355799 h 1653659"/>
                  <a:gd name="connsiteX29-177" fmla="*/ 489793 w 2019354"/>
                  <a:gd name="connsiteY29-178" fmla="*/ 406599 h 1653659"/>
                  <a:gd name="connsiteX30" fmla="*/ 708233 w 2019354"/>
                  <a:gd name="connsiteY30" fmla="*/ 498039 h 1653659"/>
                  <a:gd name="connsiteX0-179" fmla="*/ 708233 w 2019200"/>
                  <a:gd name="connsiteY0-180" fmla="*/ 498039 h 1653659"/>
                  <a:gd name="connsiteX1-181" fmla="*/ 850473 w 2019200"/>
                  <a:gd name="connsiteY1-182" fmla="*/ 183079 h 1653659"/>
                  <a:gd name="connsiteX2-183" fmla="*/ 1195913 w 2019200"/>
                  <a:gd name="connsiteY2-184" fmla="*/ 199 h 1653659"/>
                  <a:gd name="connsiteX3-185" fmla="*/ 1439753 w 2019200"/>
                  <a:gd name="connsiteY3-186" fmla="*/ 152599 h 1653659"/>
                  <a:gd name="connsiteX4-187" fmla="*/ 1500713 w 2019200"/>
                  <a:gd name="connsiteY4-188" fmla="*/ 386279 h 1653659"/>
                  <a:gd name="connsiteX5-189" fmla="*/ 1388953 w 2019200"/>
                  <a:gd name="connsiteY5-190" fmla="*/ 548839 h 1653659"/>
                  <a:gd name="connsiteX6-191" fmla="*/ 1541353 w 2019200"/>
                  <a:gd name="connsiteY6-192" fmla="*/ 518359 h 1653659"/>
                  <a:gd name="connsiteX7-193" fmla="*/ 1927433 w 2019200"/>
                  <a:gd name="connsiteY7-194" fmla="*/ 640279 h 1653659"/>
                  <a:gd name="connsiteX8-195" fmla="*/ 2018873 w 2019200"/>
                  <a:gd name="connsiteY8-196" fmla="*/ 823159 h 1653659"/>
                  <a:gd name="connsiteX9-197" fmla="*/ 1947753 w 2019200"/>
                  <a:gd name="connsiteY9-198" fmla="*/ 995879 h 1653659"/>
                  <a:gd name="connsiteX10-199" fmla="*/ 1708993 w 2019200"/>
                  <a:gd name="connsiteY10-200" fmla="*/ 1087319 h 1653659"/>
                  <a:gd name="connsiteX11-201" fmla="*/ 1449913 w 2019200"/>
                  <a:gd name="connsiteY11-202" fmla="*/ 1066999 h 1653659"/>
                  <a:gd name="connsiteX12-203" fmla="*/ 1571833 w 2019200"/>
                  <a:gd name="connsiteY12-204" fmla="*/ 1300679 h 1653659"/>
                  <a:gd name="connsiteX13-205" fmla="*/ 1581993 w 2019200"/>
                  <a:gd name="connsiteY13-206" fmla="*/ 1290519 h 1653659"/>
                  <a:gd name="connsiteX14-207" fmla="*/ 1581993 w 2019200"/>
                  <a:gd name="connsiteY14-208" fmla="*/ 1463239 h 1653659"/>
                  <a:gd name="connsiteX15-209" fmla="*/ 1429593 w 2019200"/>
                  <a:gd name="connsiteY15-210" fmla="*/ 1635959 h 1653659"/>
                  <a:gd name="connsiteX16-211" fmla="*/ 1145113 w 2019200"/>
                  <a:gd name="connsiteY16-212" fmla="*/ 1635959 h 1653659"/>
                  <a:gd name="connsiteX17-213" fmla="*/ 1013033 w 2019200"/>
                  <a:gd name="connsiteY17-214" fmla="*/ 1529279 h 1653659"/>
                  <a:gd name="connsiteX18-215" fmla="*/ 921593 w 2019200"/>
                  <a:gd name="connsiteY18-216" fmla="*/ 1351479 h 1653659"/>
                  <a:gd name="connsiteX19-217" fmla="*/ 921593 w 2019200"/>
                  <a:gd name="connsiteY19-218" fmla="*/ 1361639 h 1653659"/>
                  <a:gd name="connsiteX20-219" fmla="*/ 789513 w 2019200"/>
                  <a:gd name="connsiteY20-220" fmla="*/ 1503879 h 1653659"/>
                  <a:gd name="connsiteX21-221" fmla="*/ 423753 w 2019200"/>
                  <a:gd name="connsiteY21-222" fmla="*/ 1554679 h 1653659"/>
                  <a:gd name="connsiteX22-223" fmla="*/ 271353 w 2019200"/>
                  <a:gd name="connsiteY22-224" fmla="*/ 1320999 h 1653659"/>
                  <a:gd name="connsiteX23-225" fmla="*/ 400893 w 2019200"/>
                  <a:gd name="connsiteY23-226" fmla="*/ 1072079 h 1653659"/>
                  <a:gd name="connsiteX24-227" fmla="*/ 474553 w 2019200"/>
                  <a:gd name="connsiteY24-228" fmla="*/ 985719 h 1653659"/>
                  <a:gd name="connsiteX25-229" fmla="*/ 230713 w 2019200"/>
                  <a:gd name="connsiteY25-230" fmla="*/ 894279 h 1653659"/>
                  <a:gd name="connsiteX26-231" fmla="*/ 47833 w 2019200"/>
                  <a:gd name="connsiteY26-232" fmla="*/ 741879 h 1653659"/>
                  <a:gd name="connsiteX27-233" fmla="*/ 17353 w 2019200"/>
                  <a:gd name="connsiteY27-234" fmla="*/ 457399 h 1653659"/>
                  <a:gd name="connsiteX28-235" fmla="*/ 281513 w 2019200"/>
                  <a:gd name="connsiteY28-236" fmla="*/ 355799 h 1653659"/>
                  <a:gd name="connsiteX29-237" fmla="*/ 489793 w 2019200"/>
                  <a:gd name="connsiteY29-238" fmla="*/ 406599 h 1653659"/>
                  <a:gd name="connsiteX30-239" fmla="*/ 708233 w 2019200"/>
                  <a:gd name="connsiteY30-240" fmla="*/ 498039 h 1653659"/>
                  <a:gd name="connsiteX0-241" fmla="*/ 708233 w 2019200"/>
                  <a:gd name="connsiteY0-242" fmla="*/ 498039 h 1653659"/>
                  <a:gd name="connsiteX1-243" fmla="*/ 850473 w 2019200"/>
                  <a:gd name="connsiteY1-244" fmla="*/ 183079 h 1653659"/>
                  <a:gd name="connsiteX2-245" fmla="*/ 1195913 w 2019200"/>
                  <a:gd name="connsiteY2-246" fmla="*/ 199 h 1653659"/>
                  <a:gd name="connsiteX3-247" fmla="*/ 1439753 w 2019200"/>
                  <a:gd name="connsiteY3-248" fmla="*/ 152599 h 1653659"/>
                  <a:gd name="connsiteX4-249" fmla="*/ 1500713 w 2019200"/>
                  <a:gd name="connsiteY4-250" fmla="*/ 386279 h 1653659"/>
                  <a:gd name="connsiteX5-251" fmla="*/ 1388953 w 2019200"/>
                  <a:gd name="connsiteY5-252" fmla="*/ 548839 h 1653659"/>
                  <a:gd name="connsiteX6-253" fmla="*/ 1576913 w 2019200"/>
                  <a:gd name="connsiteY6-254" fmla="*/ 536139 h 1653659"/>
                  <a:gd name="connsiteX7-255" fmla="*/ 1927433 w 2019200"/>
                  <a:gd name="connsiteY7-256" fmla="*/ 640279 h 1653659"/>
                  <a:gd name="connsiteX8-257" fmla="*/ 2018873 w 2019200"/>
                  <a:gd name="connsiteY8-258" fmla="*/ 823159 h 1653659"/>
                  <a:gd name="connsiteX9-259" fmla="*/ 1947753 w 2019200"/>
                  <a:gd name="connsiteY9-260" fmla="*/ 995879 h 1653659"/>
                  <a:gd name="connsiteX10-261" fmla="*/ 1708993 w 2019200"/>
                  <a:gd name="connsiteY10-262" fmla="*/ 1087319 h 1653659"/>
                  <a:gd name="connsiteX11-263" fmla="*/ 1449913 w 2019200"/>
                  <a:gd name="connsiteY11-264" fmla="*/ 1066999 h 1653659"/>
                  <a:gd name="connsiteX12-265" fmla="*/ 1571833 w 2019200"/>
                  <a:gd name="connsiteY12-266" fmla="*/ 1300679 h 1653659"/>
                  <a:gd name="connsiteX13-267" fmla="*/ 1581993 w 2019200"/>
                  <a:gd name="connsiteY13-268" fmla="*/ 1290519 h 1653659"/>
                  <a:gd name="connsiteX14-269" fmla="*/ 1581993 w 2019200"/>
                  <a:gd name="connsiteY14-270" fmla="*/ 1463239 h 1653659"/>
                  <a:gd name="connsiteX15-271" fmla="*/ 1429593 w 2019200"/>
                  <a:gd name="connsiteY15-272" fmla="*/ 1635959 h 1653659"/>
                  <a:gd name="connsiteX16-273" fmla="*/ 1145113 w 2019200"/>
                  <a:gd name="connsiteY16-274" fmla="*/ 1635959 h 1653659"/>
                  <a:gd name="connsiteX17-275" fmla="*/ 1013033 w 2019200"/>
                  <a:gd name="connsiteY17-276" fmla="*/ 1529279 h 1653659"/>
                  <a:gd name="connsiteX18-277" fmla="*/ 921593 w 2019200"/>
                  <a:gd name="connsiteY18-278" fmla="*/ 1351479 h 1653659"/>
                  <a:gd name="connsiteX19-279" fmla="*/ 921593 w 2019200"/>
                  <a:gd name="connsiteY19-280" fmla="*/ 1361639 h 1653659"/>
                  <a:gd name="connsiteX20-281" fmla="*/ 789513 w 2019200"/>
                  <a:gd name="connsiteY20-282" fmla="*/ 1503879 h 1653659"/>
                  <a:gd name="connsiteX21-283" fmla="*/ 423753 w 2019200"/>
                  <a:gd name="connsiteY21-284" fmla="*/ 1554679 h 1653659"/>
                  <a:gd name="connsiteX22-285" fmla="*/ 271353 w 2019200"/>
                  <a:gd name="connsiteY22-286" fmla="*/ 1320999 h 1653659"/>
                  <a:gd name="connsiteX23-287" fmla="*/ 400893 w 2019200"/>
                  <a:gd name="connsiteY23-288" fmla="*/ 1072079 h 1653659"/>
                  <a:gd name="connsiteX24-289" fmla="*/ 474553 w 2019200"/>
                  <a:gd name="connsiteY24-290" fmla="*/ 985719 h 1653659"/>
                  <a:gd name="connsiteX25-291" fmla="*/ 230713 w 2019200"/>
                  <a:gd name="connsiteY25-292" fmla="*/ 894279 h 1653659"/>
                  <a:gd name="connsiteX26-293" fmla="*/ 47833 w 2019200"/>
                  <a:gd name="connsiteY26-294" fmla="*/ 741879 h 1653659"/>
                  <a:gd name="connsiteX27-295" fmla="*/ 17353 w 2019200"/>
                  <a:gd name="connsiteY27-296" fmla="*/ 457399 h 1653659"/>
                  <a:gd name="connsiteX28-297" fmla="*/ 281513 w 2019200"/>
                  <a:gd name="connsiteY28-298" fmla="*/ 355799 h 1653659"/>
                  <a:gd name="connsiteX29-299" fmla="*/ 489793 w 2019200"/>
                  <a:gd name="connsiteY29-300" fmla="*/ 406599 h 1653659"/>
                  <a:gd name="connsiteX30-301" fmla="*/ 708233 w 2019200"/>
                  <a:gd name="connsiteY30-302" fmla="*/ 498039 h 1653659"/>
                  <a:gd name="connsiteX0-303" fmla="*/ 708233 w 2019200"/>
                  <a:gd name="connsiteY0-304" fmla="*/ 498023 h 1653643"/>
                  <a:gd name="connsiteX1-305" fmla="*/ 850473 w 2019200"/>
                  <a:gd name="connsiteY1-306" fmla="*/ 183063 h 1653643"/>
                  <a:gd name="connsiteX2-307" fmla="*/ 1195913 w 2019200"/>
                  <a:gd name="connsiteY2-308" fmla="*/ 183 h 1653643"/>
                  <a:gd name="connsiteX3-309" fmla="*/ 1439753 w 2019200"/>
                  <a:gd name="connsiteY3-310" fmla="*/ 152583 h 1653643"/>
                  <a:gd name="connsiteX4-311" fmla="*/ 1477853 w 2019200"/>
                  <a:gd name="connsiteY4-312" fmla="*/ 332923 h 1653643"/>
                  <a:gd name="connsiteX5-313" fmla="*/ 1388953 w 2019200"/>
                  <a:gd name="connsiteY5-314" fmla="*/ 548823 h 1653643"/>
                  <a:gd name="connsiteX6-315" fmla="*/ 1576913 w 2019200"/>
                  <a:gd name="connsiteY6-316" fmla="*/ 536123 h 1653643"/>
                  <a:gd name="connsiteX7-317" fmla="*/ 1927433 w 2019200"/>
                  <a:gd name="connsiteY7-318" fmla="*/ 640263 h 1653643"/>
                  <a:gd name="connsiteX8-319" fmla="*/ 2018873 w 2019200"/>
                  <a:gd name="connsiteY8-320" fmla="*/ 823143 h 1653643"/>
                  <a:gd name="connsiteX9-321" fmla="*/ 1947753 w 2019200"/>
                  <a:gd name="connsiteY9-322" fmla="*/ 995863 h 1653643"/>
                  <a:gd name="connsiteX10-323" fmla="*/ 1708993 w 2019200"/>
                  <a:gd name="connsiteY10-324" fmla="*/ 1087303 h 1653643"/>
                  <a:gd name="connsiteX11-325" fmla="*/ 1449913 w 2019200"/>
                  <a:gd name="connsiteY11-326" fmla="*/ 1066983 h 1653643"/>
                  <a:gd name="connsiteX12-327" fmla="*/ 1571833 w 2019200"/>
                  <a:gd name="connsiteY12-328" fmla="*/ 1300663 h 1653643"/>
                  <a:gd name="connsiteX13-329" fmla="*/ 1581993 w 2019200"/>
                  <a:gd name="connsiteY13-330" fmla="*/ 1290503 h 1653643"/>
                  <a:gd name="connsiteX14-331" fmla="*/ 1581993 w 2019200"/>
                  <a:gd name="connsiteY14-332" fmla="*/ 1463223 h 1653643"/>
                  <a:gd name="connsiteX15-333" fmla="*/ 1429593 w 2019200"/>
                  <a:gd name="connsiteY15-334" fmla="*/ 1635943 h 1653643"/>
                  <a:gd name="connsiteX16-335" fmla="*/ 1145113 w 2019200"/>
                  <a:gd name="connsiteY16-336" fmla="*/ 1635943 h 1653643"/>
                  <a:gd name="connsiteX17-337" fmla="*/ 1013033 w 2019200"/>
                  <a:gd name="connsiteY17-338" fmla="*/ 1529263 h 1653643"/>
                  <a:gd name="connsiteX18-339" fmla="*/ 921593 w 2019200"/>
                  <a:gd name="connsiteY18-340" fmla="*/ 1351463 h 1653643"/>
                  <a:gd name="connsiteX19-341" fmla="*/ 921593 w 2019200"/>
                  <a:gd name="connsiteY19-342" fmla="*/ 1361623 h 1653643"/>
                  <a:gd name="connsiteX20-343" fmla="*/ 789513 w 2019200"/>
                  <a:gd name="connsiteY20-344" fmla="*/ 1503863 h 1653643"/>
                  <a:gd name="connsiteX21-345" fmla="*/ 423753 w 2019200"/>
                  <a:gd name="connsiteY21-346" fmla="*/ 1554663 h 1653643"/>
                  <a:gd name="connsiteX22-347" fmla="*/ 271353 w 2019200"/>
                  <a:gd name="connsiteY22-348" fmla="*/ 1320983 h 1653643"/>
                  <a:gd name="connsiteX23-349" fmla="*/ 400893 w 2019200"/>
                  <a:gd name="connsiteY23-350" fmla="*/ 1072063 h 1653643"/>
                  <a:gd name="connsiteX24-351" fmla="*/ 474553 w 2019200"/>
                  <a:gd name="connsiteY24-352" fmla="*/ 985703 h 1653643"/>
                  <a:gd name="connsiteX25-353" fmla="*/ 230713 w 2019200"/>
                  <a:gd name="connsiteY25-354" fmla="*/ 894263 h 1653643"/>
                  <a:gd name="connsiteX26-355" fmla="*/ 47833 w 2019200"/>
                  <a:gd name="connsiteY26-356" fmla="*/ 741863 h 1653643"/>
                  <a:gd name="connsiteX27-357" fmla="*/ 17353 w 2019200"/>
                  <a:gd name="connsiteY27-358" fmla="*/ 457383 h 1653643"/>
                  <a:gd name="connsiteX28-359" fmla="*/ 281513 w 2019200"/>
                  <a:gd name="connsiteY28-360" fmla="*/ 355783 h 1653643"/>
                  <a:gd name="connsiteX29-361" fmla="*/ 489793 w 2019200"/>
                  <a:gd name="connsiteY29-362" fmla="*/ 406583 h 1653643"/>
                  <a:gd name="connsiteX30-363" fmla="*/ 708233 w 2019200"/>
                  <a:gd name="connsiteY30-364" fmla="*/ 498023 h 1653643"/>
                  <a:gd name="connsiteX0-365" fmla="*/ 708233 w 2019200"/>
                  <a:gd name="connsiteY0-366" fmla="*/ 498023 h 1653643"/>
                  <a:gd name="connsiteX1-367" fmla="*/ 850473 w 2019200"/>
                  <a:gd name="connsiteY1-368" fmla="*/ 183063 h 1653643"/>
                  <a:gd name="connsiteX2-369" fmla="*/ 1195913 w 2019200"/>
                  <a:gd name="connsiteY2-370" fmla="*/ 183 h 1653643"/>
                  <a:gd name="connsiteX3-371" fmla="*/ 1439753 w 2019200"/>
                  <a:gd name="connsiteY3-372" fmla="*/ 152583 h 1653643"/>
                  <a:gd name="connsiteX4-373" fmla="*/ 1477853 w 2019200"/>
                  <a:gd name="connsiteY4-374" fmla="*/ 332923 h 1653643"/>
                  <a:gd name="connsiteX5-375" fmla="*/ 1427053 w 2019200"/>
                  <a:gd name="connsiteY5-376" fmla="*/ 546283 h 1653643"/>
                  <a:gd name="connsiteX6-377" fmla="*/ 1576913 w 2019200"/>
                  <a:gd name="connsiteY6-378" fmla="*/ 536123 h 1653643"/>
                  <a:gd name="connsiteX7-379" fmla="*/ 1927433 w 2019200"/>
                  <a:gd name="connsiteY7-380" fmla="*/ 640263 h 1653643"/>
                  <a:gd name="connsiteX8-381" fmla="*/ 2018873 w 2019200"/>
                  <a:gd name="connsiteY8-382" fmla="*/ 823143 h 1653643"/>
                  <a:gd name="connsiteX9-383" fmla="*/ 1947753 w 2019200"/>
                  <a:gd name="connsiteY9-384" fmla="*/ 995863 h 1653643"/>
                  <a:gd name="connsiteX10-385" fmla="*/ 1708993 w 2019200"/>
                  <a:gd name="connsiteY10-386" fmla="*/ 1087303 h 1653643"/>
                  <a:gd name="connsiteX11-387" fmla="*/ 1449913 w 2019200"/>
                  <a:gd name="connsiteY11-388" fmla="*/ 1066983 h 1653643"/>
                  <a:gd name="connsiteX12-389" fmla="*/ 1571833 w 2019200"/>
                  <a:gd name="connsiteY12-390" fmla="*/ 1300663 h 1653643"/>
                  <a:gd name="connsiteX13-391" fmla="*/ 1581993 w 2019200"/>
                  <a:gd name="connsiteY13-392" fmla="*/ 1290503 h 1653643"/>
                  <a:gd name="connsiteX14-393" fmla="*/ 1581993 w 2019200"/>
                  <a:gd name="connsiteY14-394" fmla="*/ 1463223 h 1653643"/>
                  <a:gd name="connsiteX15-395" fmla="*/ 1429593 w 2019200"/>
                  <a:gd name="connsiteY15-396" fmla="*/ 1635943 h 1653643"/>
                  <a:gd name="connsiteX16-397" fmla="*/ 1145113 w 2019200"/>
                  <a:gd name="connsiteY16-398" fmla="*/ 1635943 h 1653643"/>
                  <a:gd name="connsiteX17-399" fmla="*/ 1013033 w 2019200"/>
                  <a:gd name="connsiteY17-400" fmla="*/ 1529263 h 1653643"/>
                  <a:gd name="connsiteX18-401" fmla="*/ 921593 w 2019200"/>
                  <a:gd name="connsiteY18-402" fmla="*/ 1351463 h 1653643"/>
                  <a:gd name="connsiteX19-403" fmla="*/ 921593 w 2019200"/>
                  <a:gd name="connsiteY19-404" fmla="*/ 1361623 h 1653643"/>
                  <a:gd name="connsiteX20-405" fmla="*/ 789513 w 2019200"/>
                  <a:gd name="connsiteY20-406" fmla="*/ 1503863 h 1653643"/>
                  <a:gd name="connsiteX21-407" fmla="*/ 423753 w 2019200"/>
                  <a:gd name="connsiteY21-408" fmla="*/ 1554663 h 1653643"/>
                  <a:gd name="connsiteX22-409" fmla="*/ 271353 w 2019200"/>
                  <a:gd name="connsiteY22-410" fmla="*/ 1320983 h 1653643"/>
                  <a:gd name="connsiteX23-411" fmla="*/ 400893 w 2019200"/>
                  <a:gd name="connsiteY23-412" fmla="*/ 1072063 h 1653643"/>
                  <a:gd name="connsiteX24-413" fmla="*/ 474553 w 2019200"/>
                  <a:gd name="connsiteY24-414" fmla="*/ 985703 h 1653643"/>
                  <a:gd name="connsiteX25-415" fmla="*/ 230713 w 2019200"/>
                  <a:gd name="connsiteY25-416" fmla="*/ 894263 h 1653643"/>
                  <a:gd name="connsiteX26-417" fmla="*/ 47833 w 2019200"/>
                  <a:gd name="connsiteY26-418" fmla="*/ 741863 h 1653643"/>
                  <a:gd name="connsiteX27-419" fmla="*/ 17353 w 2019200"/>
                  <a:gd name="connsiteY27-420" fmla="*/ 457383 h 1653643"/>
                  <a:gd name="connsiteX28-421" fmla="*/ 281513 w 2019200"/>
                  <a:gd name="connsiteY28-422" fmla="*/ 355783 h 1653643"/>
                  <a:gd name="connsiteX29-423" fmla="*/ 489793 w 2019200"/>
                  <a:gd name="connsiteY29-424" fmla="*/ 406583 h 1653643"/>
                  <a:gd name="connsiteX30-425" fmla="*/ 708233 w 2019200"/>
                  <a:gd name="connsiteY30-426" fmla="*/ 498023 h 1653643"/>
                  <a:gd name="connsiteX0-427" fmla="*/ 708233 w 2019200"/>
                  <a:gd name="connsiteY0-428" fmla="*/ 498023 h 1653643"/>
                  <a:gd name="connsiteX1-429" fmla="*/ 850473 w 2019200"/>
                  <a:gd name="connsiteY1-430" fmla="*/ 183063 h 1653643"/>
                  <a:gd name="connsiteX2-431" fmla="*/ 1195913 w 2019200"/>
                  <a:gd name="connsiteY2-432" fmla="*/ 183 h 1653643"/>
                  <a:gd name="connsiteX3-433" fmla="*/ 1439753 w 2019200"/>
                  <a:gd name="connsiteY3-434" fmla="*/ 152583 h 1653643"/>
                  <a:gd name="connsiteX4-435" fmla="*/ 1477853 w 2019200"/>
                  <a:gd name="connsiteY4-436" fmla="*/ 332923 h 1653643"/>
                  <a:gd name="connsiteX5-437" fmla="*/ 1427053 w 2019200"/>
                  <a:gd name="connsiteY5-438" fmla="*/ 546283 h 1653643"/>
                  <a:gd name="connsiteX6-439" fmla="*/ 1622633 w 2019200"/>
                  <a:gd name="connsiteY6-440" fmla="*/ 558983 h 1653643"/>
                  <a:gd name="connsiteX7-441" fmla="*/ 1927433 w 2019200"/>
                  <a:gd name="connsiteY7-442" fmla="*/ 640263 h 1653643"/>
                  <a:gd name="connsiteX8-443" fmla="*/ 2018873 w 2019200"/>
                  <a:gd name="connsiteY8-444" fmla="*/ 823143 h 1653643"/>
                  <a:gd name="connsiteX9-445" fmla="*/ 1947753 w 2019200"/>
                  <a:gd name="connsiteY9-446" fmla="*/ 995863 h 1653643"/>
                  <a:gd name="connsiteX10-447" fmla="*/ 1708993 w 2019200"/>
                  <a:gd name="connsiteY10-448" fmla="*/ 1087303 h 1653643"/>
                  <a:gd name="connsiteX11-449" fmla="*/ 1449913 w 2019200"/>
                  <a:gd name="connsiteY11-450" fmla="*/ 1066983 h 1653643"/>
                  <a:gd name="connsiteX12-451" fmla="*/ 1571833 w 2019200"/>
                  <a:gd name="connsiteY12-452" fmla="*/ 1300663 h 1653643"/>
                  <a:gd name="connsiteX13-453" fmla="*/ 1581993 w 2019200"/>
                  <a:gd name="connsiteY13-454" fmla="*/ 1290503 h 1653643"/>
                  <a:gd name="connsiteX14-455" fmla="*/ 1581993 w 2019200"/>
                  <a:gd name="connsiteY14-456" fmla="*/ 1463223 h 1653643"/>
                  <a:gd name="connsiteX15-457" fmla="*/ 1429593 w 2019200"/>
                  <a:gd name="connsiteY15-458" fmla="*/ 1635943 h 1653643"/>
                  <a:gd name="connsiteX16-459" fmla="*/ 1145113 w 2019200"/>
                  <a:gd name="connsiteY16-460" fmla="*/ 1635943 h 1653643"/>
                  <a:gd name="connsiteX17-461" fmla="*/ 1013033 w 2019200"/>
                  <a:gd name="connsiteY17-462" fmla="*/ 1529263 h 1653643"/>
                  <a:gd name="connsiteX18-463" fmla="*/ 921593 w 2019200"/>
                  <a:gd name="connsiteY18-464" fmla="*/ 1351463 h 1653643"/>
                  <a:gd name="connsiteX19-465" fmla="*/ 921593 w 2019200"/>
                  <a:gd name="connsiteY19-466" fmla="*/ 1361623 h 1653643"/>
                  <a:gd name="connsiteX20-467" fmla="*/ 789513 w 2019200"/>
                  <a:gd name="connsiteY20-468" fmla="*/ 1503863 h 1653643"/>
                  <a:gd name="connsiteX21-469" fmla="*/ 423753 w 2019200"/>
                  <a:gd name="connsiteY21-470" fmla="*/ 1554663 h 1653643"/>
                  <a:gd name="connsiteX22-471" fmla="*/ 271353 w 2019200"/>
                  <a:gd name="connsiteY22-472" fmla="*/ 1320983 h 1653643"/>
                  <a:gd name="connsiteX23-473" fmla="*/ 400893 w 2019200"/>
                  <a:gd name="connsiteY23-474" fmla="*/ 1072063 h 1653643"/>
                  <a:gd name="connsiteX24-475" fmla="*/ 474553 w 2019200"/>
                  <a:gd name="connsiteY24-476" fmla="*/ 985703 h 1653643"/>
                  <a:gd name="connsiteX25-477" fmla="*/ 230713 w 2019200"/>
                  <a:gd name="connsiteY25-478" fmla="*/ 894263 h 1653643"/>
                  <a:gd name="connsiteX26-479" fmla="*/ 47833 w 2019200"/>
                  <a:gd name="connsiteY26-480" fmla="*/ 741863 h 1653643"/>
                  <a:gd name="connsiteX27-481" fmla="*/ 17353 w 2019200"/>
                  <a:gd name="connsiteY27-482" fmla="*/ 457383 h 1653643"/>
                  <a:gd name="connsiteX28-483" fmla="*/ 281513 w 2019200"/>
                  <a:gd name="connsiteY28-484" fmla="*/ 355783 h 1653643"/>
                  <a:gd name="connsiteX29-485" fmla="*/ 489793 w 2019200"/>
                  <a:gd name="connsiteY29-486" fmla="*/ 406583 h 1653643"/>
                  <a:gd name="connsiteX30-487" fmla="*/ 708233 w 2019200"/>
                  <a:gd name="connsiteY30-488" fmla="*/ 498023 h 1653643"/>
                  <a:gd name="connsiteX0-489" fmla="*/ 708233 w 2019200"/>
                  <a:gd name="connsiteY0-490" fmla="*/ 498156 h 1653776"/>
                  <a:gd name="connsiteX1-491" fmla="*/ 878413 w 2019200"/>
                  <a:gd name="connsiteY1-492" fmla="*/ 193356 h 1653776"/>
                  <a:gd name="connsiteX2-493" fmla="*/ 1195913 w 2019200"/>
                  <a:gd name="connsiteY2-494" fmla="*/ 316 h 1653776"/>
                  <a:gd name="connsiteX3-495" fmla="*/ 1439753 w 2019200"/>
                  <a:gd name="connsiteY3-496" fmla="*/ 152716 h 1653776"/>
                  <a:gd name="connsiteX4-497" fmla="*/ 1477853 w 2019200"/>
                  <a:gd name="connsiteY4-498" fmla="*/ 333056 h 1653776"/>
                  <a:gd name="connsiteX5-499" fmla="*/ 1427053 w 2019200"/>
                  <a:gd name="connsiteY5-500" fmla="*/ 546416 h 1653776"/>
                  <a:gd name="connsiteX6-501" fmla="*/ 1622633 w 2019200"/>
                  <a:gd name="connsiteY6-502" fmla="*/ 559116 h 1653776"/>
                  <a:gd name="connsiteX7-503" fmla="*/ 1927433 w 2019200"/>
                  <a:gd name="connsiteY7-504" fmla="*/ 640396 h 1653776"/>
                  <a:gd name="connsiteX8-505" fmla="*/ 2018873 w 2019200"/>
                  <a:gd name="connsiteY8-506" fmla="*/ 823276 h 1653776"/>
                  <a:gd name="connsiteX9-507" fmla="*/ 1947753 w 2019200"/>
                  <a:gd name="connsiteY9-508" fmla="*/ 995996 h 1653776"/>
                  <a:gd name="connsiteX10-509" fmla="*/ 1708993 w 2019200"/>
                  <a:gd name="connsiteY10-510" fmla="*/ 1087436 h 1653776"/>
                  <a:gd name="connsiteX11-511" fmla="*/ 1449913 w 2019200"/>
                  <a:gd name="connsiteY11-512" fmla="*/ 1067116 h 1653776"/>
                  <a:gd name="connsiteX12-513" fmla="*/ 1571833 w 2019200"/>
                  <a:gd name="connsiteY12-514" fmla="*/ 1300796 h 1653776"/>
                  <a:gd name="connsiteX13-515" fmla="*/ 1581993 w 2019200"/>
                  <a:gd name="connsiteY13-516" fmla="*/ 1290636 h 1653776"/>
                  <a:gd name="connsiteX14-517" fmla="*/ 1581993 w 2019200"/>
                  <a:gd name="connsiteY14-518" fmla="*/ 1463356 h 1653776"/>
                  <a:gd name="connsiteX15-519" fmla="*/ 1429593 w 2019200"/>
                  <a:gd name="connsiteY15-520" fmla="*/ 1636076 h 1653776"/>
                  <a:gd name="connsiteX16-521" fmla="*/ 1145113 w 2019200"/>
                  <a:gd name="connsiteY16-522" fmla="*/ 1636076 h 1653776"/>
                  <a:gd name="connsiteX17-523" fmla="*/ 1013033 w 2019200"/>
                  <a:gd name="connsiteY17-524" fmla="*/ 1529396 h 1653776"/>
                  <a:gd name="connsiteX18-525" fmla="*/ 921593 w 2019200"/>
                  <a:gd name="connsiteY18-526" fmla="*/ 1351596 h 1653776"/>
                  <a:gd name="connsiteX19-527" fmla="*/ 921593 w 2019200"/>
                  <a:gd name="connsiteY19-528" fmla="*/ 1361756 h 1653776"/>
                  <a:gd name="connsiteX20-529" fmla="*/ 789513 w 2019200"/>
                  <a:gd name="connsiteY20-530" fmla="*/ 1503996 h 1653776"/>
                  <a:gd name="connsiteX21-531" fmla="*/ 423753 w 2019200"/>
                  <a:gd name="connsiteY21-532" fmla="*/ 1554796 h 1653776"/>
                  <a:gd name="connsiteX22-533" fmla="*/ 271353 w 2019200"/>
                  <a:gd name="connsiteY22-534" fmla="*/ 1321116 h 1653776"/>
                  <a:gd name="connsiteX23-535" fmla="*/ 400893 w 2019200"/>
                  <a:gd name="connsiteY23-536" fmla="*/ 1072196 h 1653776"/>
                  <a:gd name="connsiteX24-537" fmla="*/ 474553 w 2019200"/>
                  <a:gd name="connsiteY24-538" fmla="*/ 985836 h 1653776"/>
                  <a:gd name="connsiteX25-539" fmla="*/ 230713 w 2019200"/>
                  <a:gd name="connsiteY25-540" fmla="*/ 894396 h 1653776"/>
                  <a:gd name="connsiteX26-541" fmla="*/ 47833 w 2019200"/>
                  <a:gd name="connsiteY26-542" fmla="*/ 741996 h 1653776"/>
                  <a:gd name="connsiteX27-543" fmla="*/ 17353 w 2019200"/>
                  <a:gd name="connsiteY27-544" fmla="*/ 457516 h 1653776"/>
                  <a:gd name="connsiteX28-545" fmla="*/ 281513 w 2019200"/>
                  <a:gd name="connsiteY28-546" fmla="*/ 355916 h 1653776"/>
                  <a:gd name="connsiteX29-547" fmla="*/ 489793 w 2019200"/>
                  <a:gd name="connsiteY29-548" fmla="*/ 406716 h 1653776"/>
                  <a:gd name="connsiteX30-549" fmla="*/ 708233 w 2019200"/>
                  <a:gd name="connsiteY30-550" fmla="*/ 498156 h 1653776"/>
                  <a:gd name="connsiteX0-551" fmla="*/ 708233 w 2019200"/>
                  <a:gd name="connsiteY0-552" fmla="*/ 498156 h 1653776"/>
                  <a:gd name="connsiteX1-553" fmla="*/ 878413 w 2019200"/>
                  <a:gd name="connsiteY1-554" fmla="*/ 193356 h 1653776"/>
                  <a:gd name="connsiteX2-555" fmla="*/ 1195913 w 2019200"/>
                  <a:gd name="connsiteY2-556" fmla="*/ 316 h 1653776"/>
                  <a:gd name="connsiteX3-557" fmla="*/ 1439753 w 2019200"/>
                  <a:gd name="connsiteY3-558" fmla="*/ 152716 h 1653776"/>
                  <a:gd name="connsiteX4-559" fmla="*/ 1477853 w 2019200"/>
                  <a:gd name="connsiteY4-560" fmla="*/ 333056 h 1653776"/>
                  <a:gd name="connsiteX5-561" fmla="*/ 1427053 w 2019200"/>
                  <a:gd name="connsiteY5-562" fmla="*/ 546416 h 1653776"/>
                  <a:gd name="connsiteX6-563" fmla="*/ 1622633 w 2019200"/>
                  <a:gd name="connsiteY6-564" fmla="*/ 559116 h 1653776"/>
                  <a:gd name="connsiteX7-565" fmla="*/ 1927433 w 2019200"/>
                  <a:gd name="connsiteY7-566" fmla="*/ 640396 h 1653776"/>
                  <a:gd name="connsiteX8-567" fmla="*/ 2018873 w 2019200"/>
                  <a:gd name="connsiteY8-568" fmla="*/ 823276 h 1653776"/>
                  <a:gd name="connsiteX9-569" fmla="*/ 1947753 w 2019200"/>
                  <a:gd name="connsiteY9-570" fmla="*/ 995996 h 1653776"/>
                  <a:gd name="connsiteX10-571" fmla="*/ 1708993 w 2019200"/>
                  <a:gd name="connsiteY10-572" fmla="*/ 1087436 h 1653776"/>
                  <a:gd name="connsiteX11-573" fmla="*/ 1449913 w 2019200"/>
                  <a:gd name="connsiteY11-574" fmla="*/ 1067116 h 1653776"/>
                  <a:gd name="connsiteX12-575" fmla="*/ 1571833 w 2019200"/>
                  <a:gd name="connsiteY12-576" fmla="*/ 1300796 h 1653776"/>
                  <a:gd name="connsiteX13-577" fmla="*/ 1581993 w 2019200"/>
                  <a:gd name="connsiteY13-578" fmla="*/ 1290636 h 1653776"/>
                  <a:gd name="connsiteX14-579" fmla="*/ 1581993 w 2019200"/>
                  <a:gd name="connsiteY14-580" fmla="*/ 1463356 h 1653776"/>
                  <a:gd name="connsiteX15-581" fmla="*/ 1429593 w 2019200"/>
                  <a:gd name="connsiteY15-582" fmla="*/ 1636076 h 1653776"/>
                  <a:gd name="connsiteX16-583" fmla="*/ 1145113 w 2019200"/>
                  <a:gd name="connsiteY16-584" fmla="*/ 1636076 h 1653776"/>
                  <a:gd name="connsiteX17-585" fmla="*/ 1013033 w 2019200"/>
                  <a:gd name="connsiteY17-586" fmla="*/ 1529396 h 1653776"/>
                  <a:gd name="connsiteX18-587" fmla="*/ 921593 w 2019200"/>
                  <a:gd name="connsiteY18-588" fmla="*/ 1351596 h 1653776"/>
                  <a:gd name="connsiteX19-589" fmla="*/ 921593 w 2019200"/>
                  <a:gd name="connsiteY19-590" fmla="*/ 1361756 h 1653776"/>
                  <a:gd name="connsiteX20-591" fmla="*/ 789513 w 2019200"/>
                  <a:gd name="connsiteY20-592" fmla="*/ 1503996 h 1653776"/>
                  <a:gd name="connsiteX21-593" fmla="*/ 423753 w 2019200"/>
                  <a:gd name="connsiteY21-594" fmla="*/ 1554796 h 1653776"/>
                  <a:gd name="connsiteX22-595" fmla="*/ 271353 w 2019200"/>
                  <a:gd name="connsiteY22-596" fmla="*/ 1321116 h 1653776"/>
                  <a:gd name="connsiteX23-597" fmla="*/ 400893 w 2019200"/>
                  <a:gd name="connsiteY23-598" fmla="*/ 1072196 h 1653776"/>
                  <a:gd name="connsiteX24-599" fmla="*/ 474553 w 2019200"/>
                  <a:gd name="connsiteY24-600" fmla="*/ 985836 h 1653776"/>
                  <a:gd name="connsiteX25-601" fmla="*/ 230713 w 2019200"/>
                  <a:gd name="connsiteY25-602" fmla="*/ 894396 h 1653776"/>
                  <a:gd name="connsiteX26-603" fmla="*/ 47833 w 2019200"/>
                  <a:gd name="connsiteY26-604" fmla="*/ 741996 h 1653776"/>
                  <a:gd name="connsiteX27-605" fmla="*/ 17353 w 2019200"/>
                  <a:gd name="connsiteY27-606" fmla="*/ 457516 h 1653776"/>
                  <a:gd name="connsiteX28-607" fmla="*/ 281513 w 2019200"/>
                  <a:gd name="connsiteY28-608" fmla="*/ 355916 h 1653776"/>
                  <a:gd name="connsiteX29-609" fmla="*/ 489793 w 2019200"/>
                  <a:gd name="connsiteY29-610" fmla="*/ 406716 h 1653776"/>
                  <a:gd name="connsiteX30-611" fmla="*/ 708233 w 2019200"/>
                  <a:gd name="connsiteY30-612" fmla="*/ 498156 h 1653776"/>
                  <a:gd name="connsiteX0-613" fmla="*/ 710773 w 2019200"/>
                  <a:gd name="connsiteY0-614" fmla="*/ 477836 h 1653776"/>
                  <a:gd name="connsiteX1-615" fmla="*/ 878413 w 2019200"/>
                  <a:gd name="connsiteY1-616" fmla="*/ 193356 h 1653776"/>
                  <a:gd name="connsiteX2-617" fmla="*/ 1195913 w 2019200"/>
                  <a:gd name="connsiteY2-618" fmla="*/ 316 h 1653776"/>
                  <a:gd name="connsiteX3-619" fmla="*/ 1439753 w 2019200"/>
                  <a:gd name="connsiteY3-620" fmla="*/ 152716 h 1653776"/>
                  <a:gd name="connsiteX4-621" fmla="*/ 1477853 w 2019200"/>
                  <a:gd name="connsiteY4-622" fmla="*/ 333056 h 1653776"/>
                  <a:gd name="connsiteX5-623" fmla="*/ 1427053 w 2019200"/>
                  <a:gd name="connsiteY5-624" fmla="*/ 546416 h 1653776"/>
                  <a:gd name="connsiteX6-625" fmla="*/ 1622633 w 2019200"/>
                  <a:gd name="connsiteY6-626" fmla="*/ 559116 h 1653776"/>
                  <a:gd name="connsiteX7-627" fmla="*/ 1927433 w 2019200"/>
                  <a:gd name="connsiteY7-628" fmla="*/ 640396 h 1653776"/>
                  <a:gd name="connsiteX8-629" fmla="*/ 2018873 w 2019200"/>
                  <a:gd name="connsiteY8-630" fmla="*/ 823276 h 1653776"/>
                  <a:gd name="connsiteX9-631" fmla="*/ 1947753 w 2019200"/>
                  <a:gd name="connsiteY9-632" fmla="*/ 995996 h 1653776"/>
                  <a:gd name="connsiteX10-633" fmla="*/ 1708993 w 2019200"/>
                  <a:gd name="connsiteY10-634" fmla="*/ 1087436 h 1653776"/>
                  <a:gd name="connsiteX11-635" fmla="*/ 1449913 w 2019200"/>
                  <a:gd name="connsiteY11-636" fmla="*/ 1067116 h 1653776"/>
                  <a:gd name="connsiteX12-637" fmla="*/ 1571833 w 2019200"/>
                  <a:gd name="connsiteY12-638" fmla="*/ 1300796 h 1653776"/>
                  <a:gd name="connsiteX13-639" fmla="*/ 1581993 w 2019200"/>
                  <a:gd name="connsiteY13-640" fmla="*/ 1290636 h 1653776"/>
                  <a:gd name="connsiteX14-641" fmla="*/ 1581993 w 2019200"/>
                  <a:gd name="connsiteY14-642" fmla="*/ 1463356 h 1653776"/>
                  <a:gd name="connsiteX15-643" fmla="*/ 1429593 w 2019200"/>
                  <a:gd name="connsiteY15-644" fmla="*/ 1636076 h 1653776"/>
                  <a:gd name="connsiteX16-645" fmla="*/ 1145113 w 2019200"/>
                  <a:gd name="connsiteY16-646" fmla="*/ 1636076 h 1653776"/>
                  <a:gd name="connsiteX17-647" fmla="*/ 1013033 w 2019200"/>
                  <a:gd name="connsiteY17-648" fmla="*/ 1529396 h 1653776"/>
                  <a:gd name="connsiteX18-649" fmla="*/ 921593 w 2019200"/>
                  <a:gd name="connsiteY18-650" fmla="*/ 1351596 h 1653776"/>
                  <a:gd name="connsiteX19-651" fmla="*/ 921593 w 2019200"/>
                  <a:gd name="connsiteY19-652" fmla="*/ 1361756 h 1653776"/>
                  <a:gd name="connsiteX20-653" fmla="*/ 789513 w 2019200"/>
                  <a:gd name="connsiteY20-654" fmla="*/ 1503996 h 1653776"/>
                  <a:gd name="connsiteX21-655" fmla="*/ 423753 w 2019200"/>
                  <a:gd name="connsiteY21-656" fmla="*/ 1554796 h 1653776"/>
                  <a:gd name="connsiteX22-657" fmla="*/ 271353 w 2019200"/>
                  <a:gd name="connsiteY22-658" fmla="*/ 1321116 h 1653776"/>
                  <a:gd name="connsiteX23-659" fmla="*/ 400893 w 2019200"/>
                  <a:gd name="connsiteY23-660" fmla="*/ 1072196 h 1653776"/>
                  <a:gd name="connsiteX24-661" fmla="*/ 474553 w 2019200"/>
                  <a:gd name="connsiteY24-662" fmla="*/ 985836 h 1653776"/>
                  <a:gd name="connsiteX25-663" fmla="*/ 230713 w 2019200"/>
                  <a:gd name="connsiteY25-664" fmla="*/ 894396 h 1653776"/>
                  <a:gd name="connsiteX26-665" fmla="*/ 47833 w 2019200"/>
                  <a:gd name="connsiteY26-666" fmla="*/ 741996 h 1653776"/>
                  <a:gd name="connsiteX27-667" fmla="*/ 17353 w 2019200"/>
                  <a:gd name="connsiteY27-668" fmla="*/ 457516 h 1653776"/>
                  <a:gd name="connsiteX28-669" fmla="*/ 281513 w 2019200"/>
                  <a:gd name="connsiteY28-670" fmla="*/ 355916 h 1653776"/>
                  <a:gd name="connsiteX29-671" fmla="*/ 489793 w 2019200"/>
                  <a:gd name="connsiteY29-672" fmla="*/ 406716 h 1653776"/>
                  <a:gd name="connsiteX30-673" fmla="*/ 710773 w 2019200"/>
                  <a:gd name="connsiteY30-674" fmla="*/ 477836 h 1653776"/>
                  <a:gd name="connsiteX0-675" fmla="*/ 710773 w 2019200"/>
                  <a:gd name="connsiteY0-676" fmla="*/ 449982 h 1625922"/>
                  <a:gd name="connsiteX1-677" fmla="*/ 878413 w 2019200"/>
                  <a:gd name="connsiteY1-678" fmla="*/ 165502 h 1625922"/>
                  <a:gd name="connsiteX2-679" fmla="*/ 1198453 w 2019200"/>
                  <a:gd name="connsiteY2-680" fmla="*/ 402 h 1625922"/>
                  <a:gd name="connsiteX3-681" fmla="*/ 1439753 w 2019200"/>
                  <a:gd name="connsiteY3-682" fmla="*/ 124862 h 1625922"/>
                  <a:gd name="connsiteX4-683" fmla="*/ 1477853 w 2019200"/>
                  <a:gd name="connsiteY4-684" fmla="*/ 305202 h 1625922"/>
                  <a:gd name="connsiteX5-685" fmla="*/ 1427053 w 2019200"/>
                  <a:gd name="connsiteY5-686" fmla="*/ 518562 h 1625922"/>
                  <a:gd name="connsiteX6-687" fmla="*/ 1622633 w 2019200"/>
                  <a:gd name="connsiteY6-688" fmla="*/ 531262 h 1625922"/>
                  <a:gd name="connsiteX7-689" fmla="*/ 1927433 w 2019200"/>
                  <a:gd name="connsiteY7-690" fmla="*/ 612542 h 1625922"/>
                  <a:gd name="connsiteX8-691" fmla="*/ 2018873 w 2019200"/>
                  <a:gd name="connsiteY8-692" fmla="*/ 795422 h 1625922"/>
                  <a:gd name="connsiteX9-693" fmla="*/ 1947753 w 2019200"/>
                  <a:gd name="connsiteY9-694" fmla="*/ 968142 h 1625922"/>
                  <a:gd name="connsiteX10-695" fmla="*/ 1708993 w 2019200"/>
                  <a:gd name="connsiteY10-696" fmla="*/ 1059582 h 1625922"/>
                  <a:gd name="connsiteX11-697" fmla="*/ 1449913 w 2019200"/>
                  <a:gd name="connsiteY11-698" fmla="*/ 1039262 h 1625922"/>
                  <a:gd name="connsiteX12-699" fmla="*/ 1571833 w 2019200"/>
                  <a:gd name="connsiteY12-700" fmla="*/ 1272942 h 1625922"/>
                  <a:gd name="connsiteX13-701" fmla="*/ 1581993 w 2019200"/>
                  <a:gd name="connsiteY13-702" fmla="*/ 1262782 h 1625922"/>
                  <a:gd name="connsiteX14-703" fmla="*/ 1581993 w 2019200"/>
                  <a:gd name="connsiteY14-704" fmla="*/ 1435502 h 1625922"/>
                  <a:gd name="connsiteX15-705" fmla="*/ 1429593 w 2019200"/>
                  <a:gd name="connsiteY15-706" fmla="*/ 1608222 h 1625922"/>
                  <a:gd name="connsiteX16-707" fmla="*/ 1145113 w 2019200"/>
                  <a:gd name="connsiteY16-708" fmla="*/ 1608222 h 1625922"/>
                  <a:gd name="connsiteX17-709" fmla="*/ 1013033 w 2019200"/>
                  <a:gd name="connsiteY17-710" fmla="*/ 1501542 h 1625922"/>
                  <a:gd name="connsiteX18-711" fmla="*/ 921593 w 2019200"/>
                  <a:gd name="connsiteY18-712" fmla="*/ 1323742 h 1625922"/>
                  <a:gd name="connsiteX19-713" fmla="*/ 921593 w 2019200"/>
                  <a:gd name="connsiteY19-714" fmla="*/ 1333902 h 1625922"/>
                  <a:gd name="connsiteX20-715" fmla="*/ 789513 w 2019200"/>
                  <a:gd name="connsiteY20-716" fmla="*/ 1476142 h 1625922"/>
                  <a:gd name="connsiteX21-717" fmla="*/ 423753 w 2019200"/>
                  <a:gd name="connsiteY21-718" fmla="*/ 1526942 h 1625922"/>
                  <a:gd name="connsiteX22-719" fmla="*/ 271353 w 2019200"/>
                  <a:gd name="connsiteY22-720" fmla="*/ 1293262 h 1625922"/>
                  <a:gd name="connsiteX23-721" fmla="*/ 400893 w 2019200"/>
                  <a:gd name="connsiteY23-722" fmla="*/ 1044342 h 1625922"/>
                  <a:gd name="connsiteX24-723" fmla="*/ 474553 w 2019200"/>
                  <a:gd name="connsiteY24-724" fmla="*/ 957982 h 1625922"/>
                  <a:gd name="connsiteX25-725" fmla="*/ 230713 w 2019200"/>
                  <a:gd name="connsiteY25-726" fmla="*/ 866542 h 1625922"/>
                  <a:gd name="connsiteX26-727" fmla="*/ 47833 w 2019200"/>
                  <a:gd name="connsiteY26-728" fmla="*/ 714142 h 1625922"/>
                  <a:gd name="connsiteX27-729" fmla="*/ 17353 w 2019200"/>
                  <a:gd name="connsiteY27-730" fmla="*/ 429662 h 1625922"/>
                  <a:gd name="connsiteX28-731" fmla="*/ 281513 w 2019200"/>
                  <a:gd name="connsiteY28-732" fmla="*/ 328062 h 1625922"/>
                  <a:gd name="connsiteX29-733" fmla="*/ 489793 w 2019200"/>
                  <a:gd name="connsiteY29-734" fmla="*/ 378862 h 1625922"/>
                  <a:gd name="connsiteX30-735" fmla="*/ 710773 w 2019200"/>
                  <a:gd name="connsiteY30-736" fmla="*/ 449982 h 1625922"/>
                  <a:gd name="connsiteX0-737" fmla="*/ 710773 w 2019200"/>
                  <a:gd name="connsiteY0-738" fmla="*/ 462637 h 1638577"/>
                  <a:gd name="connsiteX1-739" fmla="*/ 878413 w 2019200"/>
                  <a:gd name="connsiteY1-740" fmla="*/ 178157 h 1638577"/>
                  <a:gd name="connsiteX2-741" fmla="*/ 1190833 w 2019200"/>
                  <a:gd name="connsiteY2-742" fmla="*/ 357 h 1638577"/>
                  <a:gd name="connsiteX3-743" fmla="*/ 1439753 w 2019200"/>
                  <a:gd name="connsiteY3-744" fmla="*/ 137517 h 1638577"/>
                  <a:gd name="connsiteX4-745" fmla="*/ 1477853 w 2019200"/>
                  <a:gd name="connsiteY4-746" fmla="*/ 317857 h 1638577"/>
                  <a:gd name="connsiteX5-747" fmla="*/ 1427053 w 2019200"/>
                  <a:gd name="connsiteY5-748" fmla="*/ 531217 h 1638577"/>
                  <a:gd name="connsiteX6-749" fmla="*/ 1622633 w 2019200"/>
                  <a:gd name="connsiteY6-750" fmla="*/ 543917 h 1638577"/>
                  <a:gd name="connsiteX7-751" fmla="*/ 1927433 w 2019200"/>
                  <a:gd name="connsiteY7-752" fmla="*/ 625197 h 1638577"/>
                  <a:gd name="connsiteX8-753" fmla="*/ 2018873 w 2019200"/>
                  <a:gd name="connsiteY8-754" fmla="*/ 808077 h 1638577"/>
                  <a:gd name="connsiteX9-755" fmla="*/ 1947753 w 2019200"/>
                  <a:gd name="connsiteY9-756" fmla="*/ 980797 h 1638577"/>
                  <a:gd name="connsiteX10-757" fmla="*/ 1708993 w 2019200"/>
                  <a:gd name="connsiteY10-758" fmla="*/ 1072237 h 1638577"/>
                  <a:gd name="connsiteX11-759" fmla="*/ 1449913 w 2019200"/>
                  <a:gd name="connsiteY11-760" fmla="*/ 1051917 h 1638577"/>
                  <a:gd name="connsiteX12-761" fmla="*/ 1571833 w 2019200"/>
                  <a:gd name="connsiteY12-762" fmla="*/ 1285597 h 1638577"/>
                  <a:gd name="connsiteX13-763" fmla="*/ 1581993 w 2019200"/>
                  <a:gd name="connsiteY13-764" fmla="*/ 1275437 h 1638577"/>
                  <a:gd name="connsiteX14-765" fmla="*/ 1581993 w 2019200"/>
                  <a:gd name="connsiteY14-766" fmla="*/ 1448157 h 1638577"/>
                  <a:gd name="connsiteX15-767" fmla="*/ 1429593 w 2019200"/>
                  <a:gd name="connsiteY15-768" fmla="*/ 1620877 h 1638577"/>
                  <a:gd name="connsiteX16-769" fmla="*/ 1145113 w 2019200"/>
                  <a:gd name="connsiteY16-770" fmla="*/ 1620877 h 1638577"/>
                  <a:gd name="connsiteX17-771" fmla="*/ 1013033 w 2019200"/>
                  <a:gd name="connsiteY17-772" fmla="*/ 1514197 h 1638577"/>
                  <a:gd name="connsiteX18-773" fmla="*/ 921593 w 2019200"/>
                  <a:gd name="connsiteY18-774" fmla="*/ 1336397 h 1638577"/>
                  <a:gd name="connsiteX19-775" fmla="*/ 921593 w 2019200"/>
                  <a:gd name="connsiteY19-776" fmla="*/ 1346557 h 1638577"/>
                  <a:gd name="connsiteX20-777" fmla="*/ 789513 w 2019200"/>
                  <a:gd name="connsiteY20-778" fmla="*/ 1488797 h 1638577"/>
                  <a:gd name="connsiteX21-779" fmla="*/ 423753 w 2019200"/>
                  <a:gd name="connsiteY21-780" fmla="*/ 1539597 h 1638577"/>
                  <a:gd name="connsiteX22-781" fmla="*/ 271353 w 2019200"/>
                  <a:gd name="connsiteY22-782" fmla="*/ 1305917 h 1638577"/>
                  <a:gd name="connsiteX23-783" fmla="*/ 400893 w 2019200"/>
                  <a:gd name="connsiteY23-784" fmla="*/ 1056997 h 1638577"/>
                  <a:gd name="connsiteX24-785" fmla="*/ 474553 w 2019200"/>
                  <a:gd name="connsiteY24-786" fmla="*/ 970637 h 1638577"/>
                  <a:gd name="connsiteX25-787" fmla="*/ 230713 w 2019200"/>
                  <a:gd name="connsiteY25-788" fmla="*/ 879197 h 1638577"/>
                  <a:gd name="connsiteX26-789" fmla="*/ 47833 w 2019200"/>
                  <a:gd name="connsiteY26-790" fmla="*/ 726797 h 1638577"/>
                  <a:gd name="connsiteX27-791" fmla="*/ 17353 w 2019200"/>
                  <a:gd name="connsiteY27-792" fmla="*/ 442317 h 1638577"/>
                  <a:gd name="connsiteX28-793" fmla="*/ 281513 w 2019200"/>
                  <a:gd name="connsiteY28-794" fmla="*/ 340717 h 1638577"/>
                  <a:gd name="connsiteX29-795" fmla="*/ 489793 w 2019200"/>
                  <a:gd name="connsiteY29-796" fmla="*/ 391517 h 1638577"/>
                  <a:gd name="connsiteX30-797" fmla="*/ 710773 w 2019200"/>
                  <a:gd name="connsiteY30-798" fmla="*/ 462637 h 1638577"/>
                  <a:gd name="connsiteX0-799" fmla="*/ 710773 w 2019200"/>
                  <a:gd name="connsiteY0-800" fmla="*/ 462339 h 1638279"/>
                  <a:gd name="connsiteX1-801" fmla="*/ 878413 w 2019200"/>
                  <a:gd name="connsiteY1-802" fmla="*/ 177859 h 1638279"/>
                  <a:gd name="connsiteX2-803" fmla="*/ 1190833 w 2019200"/>
                  <a:gd name="connsiteY2-804" fmla="*/ 59 h 1638279"/>
                  <a:gd name="connsiteX3-805" fmla="*/ 1406733 w 2019200"/>
                  <a:gd name="connsiteY3-806" fmla="*/ 160079 h 1638279"/>
                  <a:gd name="connsiteX4-807" fmla="*/ 1477853 w 2019200"/>
                  <a:gd name="connsiteY4-808" fmla="*/ 317559 h 1638279"/>
                  <a:gd name="connsiteX5-809" fmla="*/ 1427053 w 2019200"/>
                  <a:gd name="connsiteY5-810" fmla="*/ 530919 h 1638279"/>
                  <a:gd name="connsiteX6-811" fmla="*/ 1622633 w 2019200"/>
                  <a:gd name="connsiteY6-812" fmla="*/ 543619 h 1638279"/>
                  <a:gd name="connsiteX7-813" fmla="*/ 1927433 w 2019200"/>
                  <a:gd name="connsiteY7-814" fmla="*/ 624899 h 1638279"/>
                  <a:gd name="connsiteX8-815" fmla="*/ 2018873 w 2019200"/>
                  <a:gd name="connsiteY8-816" fmla="*/ 807779 h 1638279"/>
                  <a:gd name="connsiteX9-817" fmla="*/ 1947753 w 2019200"/>
                  <a:gd name="connsiteY9-818" fmla="*/ 980499 h 1638279"/>
                  <a:gd name="connsiteX10-819" fmla="*/ 1708993 w 2019200"/>
                  <a:gd name="connsiteY10-820" fmla="*/ 1071939 h 1638279"/>
                  <a:gd name="connsiteX11-821" fmla="*/ 1449913 w 2019200"/>
                  <a:gd name="connsiteY11-822" fmla="*/ 1051619 h 1638279"/>
                  <a:gd name="connsiteX12-823" fmla="*/ 1571833 w 2019200"/>
                  <a:gd name="connsiteY12-824" fmla="*/ 1285299 h 1638279"/>
                  <a:gd name="connsiteX13-825" fmla="*/ 1581993 w 2019200"/>
                  <a:gd name="connsiteY13-826" fmla="*/ 1275139 h 1638279"/>
                  <a:gd name="connsiteX14-827" fmla="*/ 1581993 w 2019200"/>
                  <a:gd name="connsiteY14-828" fmla="*/ 1447859 h 1638279"/>
                  <a:gd name="connsiteX15-829" fmla="*/ 1429593 w 2019200"/>
                  <a:gd name="connsiteY15-830" fmla="*/ 1620579 h 1638279"/>
                  <a:gd name="connsiteX16-831" fmla="*/ 1145113 w 2019200"/>
                  <a:gd name="connsiteY16-832" fmla="*/ 1620579 h 1638279"/>
                  <a:gd name="connsiteX17-833" fmla="*/ 1013033 w 2019200"/>
                  <a:gd name="connsiteY17-834" fmla="*/ 1513899 h 1638279"/>
                  <a:gd name="connsiteX18-835" fmla="*/ 921593 w 2019200"/>
                  <a:gd name="connsiteY18-836" fmla="*/ 1336099 h 1638279"/>
                  <a:gd name="connsiteX19-837" fmla="*/ 921593 w 2019200"/>
                  <a:gd name="connsiteY19-838" fmla="*/ 1346259 h 1638279"/>
                  <a:gd name="connsiteX20-839" fmla="*/ 789513 w 2019200"/>
                  <a:gd name="connsiteY20-840" fmla="*/ 1488499 h 1638279"/>
                  <a:gd name="connsiteX21-841" fmla="*/ 423753 w 2019200"/>
                  <a:gd name="connsiteY21-842" fmla="*/ 1539299 h 1638279"/>
                  <a:gd name="connsiteX22-843" fmla="*/ 271353 w 2019200"/>
                  <a:gd name="connsiteY22-844" fmla="*/ 1305619 h 1638279"/>
                  <a:gd name="connsiteX23-845" fmla="*/ 400893 w 2019200"/>
                  <a:gd name="connsiteY23-846" fmla="*/ 1056699 h 1638279"/>
                  <a:gd name="connsiteX24-847" fmla="*/ 474553 w 2019200"/>
                  <a:gd name="connsiteY24-848" fmla="*/ 970339 h 1638279"/>
                  <a:gd name="connsiteX25-849" fmla="*/ 230713 w 2019200"/>
                  <a:gd name="connsiteY25-850" fmla="*/ 878899 h 1638279"/>
                  <a:gd name="connsiteX26-851" fmla="*/ 47833 w 2019200"/>
                  <a:gd name="connsiteY26-852" fmla="*/ 726499 h 1638279"/>
                  <a:gd name="connsiteX27-853" fmla="*/ 17353 w 2019200"/>
                  <a:gd name="connsiteY27-854" fmla="*/ 442019 h 1638279"/>
                  <a:gd name="connsiteX28-855" fmla="*/ 281513 w 2019200"/>
                  <a:gd name="connsiteY28-856" fmla="*/ 340419 h 1638279"/>
                  <a:gd name="connsiteX29-857" fmla="*/ 489793 w 2019200"/>
                  <a:gd name="connsiteY29-858" fmla="*/ 391219 h 1638279"/>
                  <a:gd name="connsiteX30-859" fmla="*/ 710773 w 2019200"/>
                  <a:gd name="connsiteY30-860" fmla="*/ 462339 h 1638279"/>
                  <a:gd name="connsiteX0-861" fmla="*/ 710773 w 2019200"/>
                  <a:gd name="connsiteY0-862" fmla="*/ 462467 h 1638407"/>
                  <a:gd name="connsiteX1-863" fmla="*/ 878413 w 2019200"/>
                  <a:gd name="connsiteY1-864" fmla="*/ 177987 h 1638407"/>
                  <a:gd name="connsiteX2-865" fmla="*/ 1190833 w 2019200"/>
                  <a:gd name="connsiteY2-866" fmla="*/ 187 h 1638407"/>
                  <a:gd name="connsiteX3-867" fmla="*/ 1414353 w 2019200"/>
                  <a:gd name="connsiteY3-868" fmla="*/ 147507 h 1638407"/>
                  <a:gd name="connsiteX4-869" fmla="*/ 1477853 w 2019200"/>
                  <a:gd name="connsiteY4-870" fmla="*/ 317687 h 1638407"/>
                  <a:gd name="connsiteX5-871" fmla="*/ 1427053 w 2019200"/>
                  <a:gd name="connsiteY5-872" fmla="*/ 531047 h 1638407"/>
                  <a:gd name="connsiteX6-873" fmla="*/ 1622633 w 2019200"/>
                  <a:gd name="connsiteY6-874" fmla="*/ 543747 h 1638407"/>
                  <a:gd name="connsiteX7-875" fmla="*/ 1927433 w 2019200"/>
                  <a:gd name="connsiteY7-876" fmla="*/ 625027 h 1638407"/>
                  <a:gd name="connsiteX8-877" fmla="*/ 2018873 w 2019200"/>
                  <a:gd name="connsiteY8-878" fmla="*/ 807907 h 1638407"/>
                  <a:gd name="connsiteX9-879" fmla="*/ 1947753 w 2019200"/>
                  <a:gd name="connsiteY9-880" fmla="*/ 980627 h 1638407"/>
                  <a:gd name="connsiteX10-881" fmla="*/ 1708993 w 2019200"/>
                  <a:gd name="connsiteY10-882" fmla="*/ 1072067 h 1638407"/>
                  <a:gd name="connsiteX11-883" fmla="*/ 1449913 w 2019200"/>
                  <a:gd name="connsiteY11-884" fmla="*/ 1051747 h 1638407"/>
                  <a:gd name="connsiteX12-885" fmla="*/ 1571833 w 2019200"/>
                  <a:gd name="connsiteY12-886" fmla="*/ 1285427 h 1638407"/>
                  <a:gd name="connsiteX13-887" fmla="*/ 1581993 w 2019200"/>
                  <a:gd name="connsiteY13-888" fmla="*/ 1275267 h 1638407"/>
                  <a:gd name="connsiteX14-889" fmla="*/ 1581993 w 2019200"/>
                  <a:gd name="connsiteY14-890" fmla="*/ 1447987 h 1638407"/>
                  <a:gd name="connsiteX15-891" fmla="*/ 1429593 w 2019200"/>
                  <a:gd name="connsiteY15-892" fmla="*/ 1620707 h 1638407"/>
                  <a:gd name="connsiteX16-893" fmla="*/ 1145113 w 2019200"/>
                  <a:gd name="connsiteY16-894" fmla="*/ 1620707 h 1638407"/>
                  <a:gd name="connsiteX17-895" fmla="*/ 1013033 w 2019200"/>
                  <a:gd name="connsiteY17-896" fmla="*/ 1514027 h 1638407"/>
                  <a:gd name="connsiteX18-897" fmla="*/ 921593 w 2019200"/>
                  <a:gd name="connsiteY18-898" fmla="*/ 1336227 h 1638407"/>
                  <a:gd name="connsiteX19-899" fmla="*/ 921593 w 2019200"/>
                  <a:gd name="connsiteY19-900" fmla="*/ 1346387 h 1638407"/>
                  <a:gd name="connsiteX20-901" fmla="*/ 789513 w 2019200"/>
                  <a:gd name="connsiteY20-902" fmla="*/ 1488627 h 1638407"/>
                  <a:gd name="connsiteX21-903" fmla="*/ 423753 w 2019200"/>
                  <a:gd name="connsiteY21-904" fmla="*/ 1539427 h 1638407"/>
                  <a:gd name="connsiteX22-905" fmla="*/ 271353 w 2019200"/>
                  <a:gd name="connsiteY22-906" fmla="*/ 1305747 h 1638407"/>
                  <a:gd name="connsiteX23-907" fmla="*/ 400893 w 2019200"/>
                  <a:gd name="connsiteY23-908" fmla="*/ 1056827 h 1638407"/>
                  <a:gd name="connsiteX24-909" fmla="*/ 474553 w 2019200"/>
                  <a:gd name="connsiteY24-910" fmla="*/ 970467 h 1638407"/>
                  <a:gd name="connsiteX25-911" fmla="*/ 230713 w 2019200"/>
                  <a:gd name="connsiteY25-912" fmla="*/ 879027 h 1638407"/>
                  <a:gd name="connsiteX26-913" fmla="*/ 47833 w 2019200"/>
                  <a:gd name="connsiteY26-914" fmla="*/ 726627 h 1638407"/>
                  <a:gd name="connsiteX27-915" fmla="*/ 17353 w 2019200"/>
                  <a:gd name="connsiteY27-916" fmla="*/ 442147 h 1638407"/>
                  <a:gd name="connsiteX28-917" fmla="*/ 281513 w 2019200"/>
                  <a:gd name="connsiteY28-918" fmla="*/ 340547 h 1638407"/>
                  <a:gd name="connsiteX29-919" fmla="*/ 489793 w 2019200"/>
                  <a:gd name="connsiteY29-920" fmla="*/ 391347 h 1638407"/>
                  <a:gd name="connsiteX30-921" fmla="*/ 710773 w 2019200"/>
                  <a:gd name="connsiteY30-922" fmla="*/ 462467 h 1638407"/>
                  <a:gd name="connsiteX0-923" fmla="*/ 710773 w 2019200"/>
                  <a:gd name="connsiteY0-924" fmla="*/ 462478 h 1638418"/>
                  <a:gd name="connsiteX1-925" fmla="*/ 878413 w 2019200"/>
                  <a:gd name="connsiteY1-926" fmla="*/ 177998 h 1638418"/>
                  <a:gd name="connsiteX2-927" fmla="*/ 1190833 w 2019200"/>
                  <a:gd name="connsiteY2-928" fmla="*/ 198 h 1638418"/>
                  <a:gd name="connsiteX3-929" fmla="*/ 1414353 w 2019200"/>
                  <a:gd name="connsiteY3-930" fmla="*/ 147518 h 1638418"/>
                  <a:gd name="connsiteX4-931" fmla="*/ 1462613 w 2019200"/>
                  <a:gd name="connsiteY4-932" fmla="*/ 353258 h 1638418"/>
                  <a:gd name="connsiteX5-933" fmla="*/ 1427053 w 2019200"/>
                  <a:gd name="connsiteY5-934" fmla="*/ 531058 h 1638418"/>
                  <a:gd name="connsiteX6-935" fmla="*/ 1622633 w 2019200"/>
                  <a:gd name="connsiteY6-936" fmla="*/ 543758 h 1638418"/>
                  <a:gd name="connsiteX7-937" fmla="*/ 1927433 w 2019200"/>
                  <a:gd name="connsiteY7-938" fmla="*/ 625038 h 1638418"/>
                  <a:gd name="connsiteX8-939" fmla="*/ 2018873 w 2019200"/>
                  <a:gd name="connsiteY8-940" fmla="*/ 807918 h 1638418"/>
                  <a:gd name="connsiteX9-941" fmla="*/ 1947753 w 2019200"/>
                  <a:gd name="connsiteY9-942" fmla="*/ 980638 h 1638418"/>
                  <a:gd name="connsiteX10-943" fmla="*/ 1708993 w 2019200"/>
                  <a:gd name="connsiteY10-944" fmla="*/ 1072078 h 1638418"/>
                  <a:gd name="connsiteX11-945" fmla="*/ 1449913 w 2019200"/>
                  <a:gd name="connsiteY11-946" fmla="*/ 1051758 h 1638418"/>
                  <a:gd name="connsiteX12-947" fmla="*/ 1571833 w 2019200"/>
                  <a:gd name="connsiteY12-948" fmla="*/ 1285438 h 1638418"/>
                  <a:gd name="connsiteX13-949" fmla="*/ 1581993 w 2019200"/>
                  <a:gd name="connsiteY13-950" fmla="*/ 1275278 h 1638418"/>
                  <a:gd name="connsiteX14-951" fmla="*/ 1581993 w 2019200"/>
                  <a:gd name="connsiteY14-952" fmla="*/ 1447998 h 1638418"/>
                  <a:gd name="connsiteX15-953" fmla="*/ 1429593 w 2019200"/>
                  <a:gd name="connsiteY15-954" fmla="*/ 1620718 h 1638418"/>
                  <a:gd name="connsiteX16-955" fmla="*/ 1145113 w 2019200"/>
                  <a:gd name="connsiteY16-956" fmla="*/ 1620718 h 1638418"/>
                  <a:gd name="connsiteX17-957" fmla="*/ 1013033 w 2019200"/>
                  <a:gd name="connsiteY17-958" fmla="*/ 1514038 h 1638418"/>
                  <a:gd name="connsiteX18-959" fmla="*/ 921593 w 2019200"/>
                  <a:gd name="connsiteY18-960" fmla="*/ 1336238 h 1638418"/>
                  <a:gd name="connsiteX19-961" fmla="*/ 921593 w 2019200"/>
                  <a:gd name="connsiteY19-962" fmla="*/ 1346398 h 1638418"/>
                  <a:gd name="connsiteX20-963" fmla="*/ 789513 w 2019200"/>
                  <a:gd name="connsiteY20-964" fmla="*/ 1488638 h 1638418"/>
                  <a:gd name="connsiteX21-965" fmla="*/ 423753 w 2019200"/>
                  <a:gd name="connsiteY21-966" fmla="*/ 1539438 h 1638418"/>
                  <a:gd name="connsiteX22-967" fmla="*/ 271353 w 2019200"/>
                  <a:gd name="connsiteY22-968" fmla="*/ 1305758 h 1638418"/>
                  <a:gd name="connsiteX23-969" fmla="*/ 400893 w 2019200"/>
                  <a:gd name="connsiteY23-970" fmla="*/ 1056838 h 1638418"/>
                  <a:gd name="connsiteX24-971" fmla="*/ 474553 w 2019200"/>
                  <a:gd name="connsiteY24-972" fmla="*/ 970478 h 1638418"/>
                  <a:gd name="connsiteX25-973" fmla="*/ 230713 w 2019200"/>
                  <a:gd name="connsiteY25-974" fmla="*/ 879038 h 1638418"/>
                  <a:gd name="connsiteX26-975" fmla="*/ 47833 w 2019200"/>
                  <a:gd name="connsiteY26-976" fmla="*/ 726638 h 1638418"/>
                  <a:gd name="connsiteX27-977" fmla="*/ 17353 w 2019200"/>
                  <a:gd name="connsiteY27-978" fmla="*/ 442158 h 1638418"/>
                  <a:gd name="connsiteX28-979" fmla="*/ 281513 w 2019200"/>
                  <a:gd name="connsiteY28-980" fmla="*/ 340558 h 1638418"/>
                  <a:gd name="connsiteX29-981" fmla="*/ 489793 w 2019200"/>
                  <a:gd name="connsiteY29-982" fmla="*/ 391358 h 1638418"/>
                  <a:gd name="connsiteX30-983" fmla="*/ 710773 w 2019200"/>
                  <a:gd name="connsiteY30-984" fmla="*/ 462478 h 1638418"/>
                  <a:gd name="connsiteX0-985" fmla="*/ 710773 w 2019200"/>
                  <a:gd name="connsiteY0-986" fmla="*/ 462478 h 1638418"/>
                  <a:gd name="connsiteX1-987" fmla="*/ 878413 w 2019200"/>
                  <a:gd name="connsiteY1-988" fmla="*/ 177998 h 1638418"/>
                  <a:gd name="connsiteX2-989" fmla="*/ 1190833 w 2019200"/>
                  <a:gd name="connsiteY2-990" fmla="*/ 198 h 1638418"/>
                  <a:gd name="connsiteX3-991" fmla="*/ 1414353 w 2019200"/>
                  <a:gd name="connsiteY3-992" fmla="*/ 147518 h 1638418"/>
                  <a:gd name="connsiteX4-993" fmla="*/ 1462613 w 2019200"/>
                  <a:gd name="connsiteY4-994" fmla="*/ 353258 h 1638418"/>
                  <a:gd name="connsiteX5-995" fmla="*/ 1427053 w 2019200"/>
                  <a:gd name="connsiteY5-996" fmla="*/ 531058 h 1638418"/>
                  <a:gd name="connsiteX6-997" fmla="*/ 1625173 w 2019200"/>
                  <a:gd name="connsiteY6-998" fmla="*/ 566618 h 1638418"/>
                  <a:gd name="connsiteX7-999" fmla="*/ 1927433 w 2019200"/>
                  <a:gd name="connsiteY7-1000" fmla="*/ 625038 h 1638418"/>
                  <a:gd name="connsiteX8-1001" fmla="*/ 2018873 w 2019200"/>
                  <a:gd name="connsiteY8-1002" fmla="*/ 807918 h 1638418"/>
                  <a:gd name="connsiteX9-1003" fmla="*/ 1947753 w 2019200"/>
                  <a:gd name="connsiteY9-1004" fmla="*/ 980638 h 1638418"/>
                  <a:gd name="connsiteX10-1005" fmla="*/ 1708993 w 2019200"/>
                  <a:gd name="connsiteY10-1006" fmla="*/ 1072078 h 1638418"/>
                  <a:gd name="connsiteX11-1007" fmla="*/ 1449913 w 2019200"/>
                  <a:gd name="connsiteY11-1008" fmla="*/ 1051758 h 1638418"/>
                  <a:gd name="connsiteX12-1009" fmla="*/ 1571833 w 2019200"/>
                  <a:gd name="connsiteY12-1010" fmla="*/ 1285438 h 1638418"/>
                  <a:gd name="connsiteX13-1011" fmla="*/ 1581993 w 2019200"/>
                  <a:gd name="connsiteY13-1012" fmla="*/ 1275278 h 1638418"/>
                  <a:gd name="connsiteX14-1013" fmla="*/ 1581993 w 2019200"/>
                  <a:gd name="connsiteY14-1014" fmla="*/ 1447998 h 1638418"/>
                  <a:gd name="connsiteX15-1015" fmla="*/ 1429593 w 2019200"/>
                  <a:gd name="connsiteY15-1016" fmla="*/ 1620718 h 1638418"/>
                  <a:gd name="connsiteX16-1017" fmla="*/ 1145113 w 2019200"/>
                  <a:gd name="connsiteY16-1018" fmla="*/ 1620718 h 1638418"/>
                  <a:gd name="connsiteX17-1019" fmla="*/ 1013033 w 2019200"/>
                  <a:gd name="connsiteY17-1020" fmla="*/ 1514038 h 1638418"/>
                  <a:gd name="connsiteX18-1021" fmla="*/ 921593 w 2019200"/>
                  <a:gd name="connsiteY18-1022" fmla="*/ 1336238 h 1638418"/>
                  <a:gd name="connsiteX19-1023" fmla="*/ 921593 w 2019200"/>
                  <a:gd name="connsiteY19-1024" fmla="*/ 1346398 h 1638418"/>
                  <a:gd name="connsiteX20-1025" fmla="*/ 789513 w 2019200"/>
                  <a:gd name="connsiteY20-1026" fmla="*/ 1488638 h 1638418"/>
                  <a:gd name="connsiteX21-1027" fmla="*/ 423753 w 2019200"/>
                  <a:gd name="connsiteY21-1028" fmla="*/ 1539438 h 1638418"/>
                  <a:gd name="connsiteX22-1029" fmla="*/ 271353 w 2019200"/>
                  <a:gd name="connsiteY22-1030" fmla="*/ 1305758 h 1638418"/>
                  <a:gd name="connsiteX23-1031" fmla="*/ 400893 w 2019200"/>
                  <a:gd name="connsiteY23-1032" fmla="*/ 1056838 h 1638418"/>
                  <a:gd name="connsiteX24-1033" fmla="*/ 474553 w 2019200"/>
                  <a:gd name="connsiteY24-1034" fmla="*/ 970478 h 1638418"/>
                  <a:gd name="connsiteX25-1035" fmla="*/ 230713 w 2019200"/>
                  <a:gd name="connsiteY25-1036" fmla="*/ 879038 h 1638418"/>
                  <a:gd name="connsiteX26-1037" fmla="*/ 47833 w 2019200"/>
                  <a:gd name="connsiteY26-1038" fmla="*/ 726638 h 1638418"/>
                  <a:gd name="connsiteX27-1039" fmla="*/ 17353 w 2019200"/>
                  <a:gd name="connsiteY27-1040" fmla="*/ 442158 h 1638418"/>
                  <a:gd name="connsiteX28-1041" fmla="*/ 281513 w 2019200"/>
                  <a:gd name="connsiteY28-1042" fmla="*/ 340558 h 1638418"/>
                  <a:gd name="connsiteX29-1043" fmla="*/ 489793 w 2019200"/>
                  <a:gd name="connsiteY29-1044" fmla="*/ 391358 h 1638418"/>
                  <a:gd name="connsiteX30-1045" fmla="*/ 710773 w 2019200"/>
                  <a:gd name="connsiteY30-1046" fmla="*/ 462478 h 1638418"/>
                  <a:gd name="connsiteX0-1047" fmla="*/ 710773 w 2019200"/>
                  <a:gd name="connsiteY0-1048" fmla="*/ 462478 h 1638418"/>
                  <a:gd name="connsiteX1-1049" fmla="*/ 878413 w 2019200"/>
                  <a:gd name="connsiteY1-1050" fmla="*/ 177998 h 1638418"/>
                  <a:gd name="connsiteX2-1051" fmla="*/ 1190833 w 2019200"/>
                  <a:gd name="connsiteY2-1052" fmla="*/ 198 h 1638418"/>
                  <a:gd name="connsiteX3-1053" fmla="*/ 1414353 w 2019200"/>
                  <a:gd name="connsiteY3-1054" fmla="*/ 147518 h 1638418"/>
                  <a:gd name="connsiteX4-1055" fmla="*/ 1462613 w 2019200"/>
                  <a:gd name="connsiteY4-1056" fmla="*/ 353258 h 1638418"/>
                  <a:gd name="connsiteX5-1057" fmla="*/ 1427053 w 2019200"/>
                  <a:gd name="connsiteY5-1058" fmla="*/ 531058 h 1638418"/>
                  <a:gd name="connsiteX6-1059" fmla="*/ 1625173 w 2019200"/>
                  <a:gd name="connsiteY6-1060" fmla="*/ 556458 h 1638418"/>
                  <a:gd name="connsiteX7-1061" fmla="*/ 1927433 w 2019200"/>
                  <a:gd name="connsiteY7-1062" fmla="*/ 625038 h 1638418"/>
                  <a:gd name="connsiteX8-1063" fmla="*/ 2018873 w 2019200"/>
                  <a:gd name="connsiteY8-1064" fmla="*/ 807918 h 1638418"/>
                  <a:gd name="connsiteX9-1065" fmla="*/ 1947753 w 2019200"/>
                  <a:gd name="connsiteY9-1066" fmla="*/ 980638 h 1638418"/>
                  <a:gd name="connsiteX10-1067" fmla="*/ 1708993 w 2019200"/>
                  <a:gd name="connsiteY10-1068" fmla="*/ 1072078 h 1638418"/>
                  <a:gd name="connsiteX11-1069" fmla="*/ 1449913 w 2019200"/>
                  <a:gd name="connsiteY11-1070" fmla="*/ 1051758 h 1638418"/>
                  <a:gd name="connsiteX12-1071" fmla="*/ 1571833 w 2019200"/>
                  <a:gd name="connsiteY12-1072" fmla="*/ 1285438 h 1638418"/>
                  <a:gd name="connsiteX13-1073" fmla="*/ 1581993 w 2019200"/>
                  <a:gd name="connsiteY13-1074" fmla="*/ 1275278 h 1638418"/>
                  <a:gd name="connsiteX14-1075" fmla="*/ 1581993 w 2019200"/>
                  <a:gd name="connsiteY14-1076" fmla="*/ 1447998 h 1638418"/>
                  <a:gd name="connsiteX15-1077" fmla="*/ 1429593 w 2019200"/>
                  <a:gd name="connsiteY15-1078" fmla="*/ 1620718 h 1638418"/>
                  <a:gd name="connsiteX16-1079" fmla="*/ 1145113 w 2019200"/>
                  <a:gd name="connsiteY16-1080" fmla="*/ 1620718 h 1638418"/>
                  <a:gd name="connsiteX17-1081" fmla="*/ 1013033 w 2019200"/>
                  <a:gd name="connsiteY17-1082" fmla="*/ 1514038 h 1638418"/>
                  <a:gd name="connsiteX18-1083" fmla="*/ 921593 w 2019200"/>
                  <a:gd name="connsiteY18-1084" fmla="*/ 1336238 h 1638418"/>
                  <a:gd name="connsiteX19-1085" fmla="*/ 921593 w 2019200"/>
                  <a:gd name="connsiteY19-1086" fmla="*/ 1346398 h 1638418"/>
                  <a:gd name="connsiteX20-1087" fmla="*/ 789513 w 2019200"/>
                  <a:gd name="connsiteY20-1088" fmla="*/ 1488638 h 1638418"/>
                  <a:gd name="connsiteX21-1089" fmla="*/ 423753 w 2019200"/>
                  <a:gd name="connsiteY21-1090" fmla="*/ 1539438 h 1638418"/>
                  <a:gd name="connsiteX22-1091" fmla="*/ 271353 w 2019200"/>
                  <a:gd name="connsiteY22-1092" fmla="*/ 1305758 h 1638418"/>
                  <a:gd name="connsiteX23-1093" fmla="*/ 400893 w 2019200"/>
                  <a:gd name="connsiteY23-1094" fmla="*/ 1056838 h 1638418"/>
                  <a:gd name="connsiteX24-1095" fmla="*/ 474553 w 2019200"/>
                  <a:gd name="connsiteY24-1096" fmla="*/ 970478 h 1638418"/>
                  <a:gd name="connsiteX25-1097" fmla="*/ 230713 w 2019200"/>
                  <a:gd name="connsiteY25-1098" fmla="*/ 879038 h 1638418"/>
                  <a:gd name="connsiteX26-1099" fmla="*/ 47833 w 2019200"/>
                  <a:gd name="connsiteY26-1100" fmla="*/ 726638 h 1638418"/>
                  <a:gd name="connsiteX27-1101" fmla="*/ 17353 w 2019200"/>
                  <a:gd name="connsiteY27-1102" fmla="*/ 442158 h 1638418"/>
                  <a:gd name="connsiteX28-1103" fmla="*/ 281513 w 2019200"/>
                  <a:gd name="connsiteY28-1104" fmla="*/ 340558 h 1638418"/>
                  <a:gd name="connsiteX29-1105" fmla="*/ 489793 w 2019200"/>
                  <a:gd name="connsiteY29-1106" fmla="*/ 391358 h 1638418"/>
                  <a:gd name="connsiteX30-1107" fmla="*/ 710773 w 2019200"/>
                  <a:gd name="connsiteY30-1108" fmla="*/ 462478 h 1638418"/>
                  <a:gd name="connsiteX0-1109" fmla="*/ 710773 w 2019438"/>
                  <a:gd name="connsiteY0-1110" fmla="*/ 462478 h 1638418"/>
                  <a:gd name="connsiteX1-1111" fmla="*/ 878413 w 2019438"/>
                  <a:gd name="connsiteY1-1112" fmla="*/ 177998 h 1638418"/>
                  <a:gd name="connsiteX2-1113" fmla="*/ 1190833 w 2019438"/>
                  <a:gd name="connsiteY2-1114" fmla="*/ 198 h 1638418"/>
                  <a:gd name="connsiteX3-1115" fmla="*/ 1414353 w 2019438"/>
                  <a:gd name="connsiteY3-1116" fmla="*/ 147518 h 1638418"/>
                  <a:gd name="connsiteX4-1117" fmla="*/ 1462613 w 2019438"/>
                  <a:gd name="connsiteY4-1118" fmla="*/ 353258 h 1638418"/>
                  <a:gd name="connsiteX5-1119" fmla="*/ 1427053 w 2019438"/>
                  <a:gd name="connsiteY5-1120" fmla="*/ 531058 h 1638418"/>
                  <a:gd name="connsiteX6-1121" fmla="*/ 1625173 w 2019438"/>
                  <a:gd name="connsiteY6-1122" fmla="*/ 556458 h 1638418"/>
                  <a:gd name="connsiteX7-1123" fmla="*/ 1919813 w 2019438"/>
                  <a:gd name="connsiteY7-1124" fmla="*/ 673298 h 1638418"/>
                  <a:gd name="connsiteX8-1125" fmla="*/ 2018873 w 2019438"/>
                  <a:gd name="connsiteY8-1126" fmla="*/ 807918 h 1638418"/>
                  <a:gd name="connsiteX9-1127" fmla="*/ 1947753 w 2019438"/>
                  <a:gd name="connsiteY9-1128" fmla="*/ 980638 h 1638418"/>
                  <a:gd name="connsiteX10-1129" fmla="*/ 1708993 w 2019438"/>
                  <a:gd name="connsiteY10-1130" fmla="*/ 1072078 h 1638418"/>
                  <a:gd name="connsiteX11-1131" fmla="*/ 1449913 w 2019438"/>
                  <a:gd name="connsiteY11-1132" fmla="*/ 1051758 h 1638418"/>
                  <a:gd name="connsiteX12-1133" fmla="*/ 1571833 w 2019438"/>
                  <a:gd name="connsiteY12-1134" fmla="*/ 1285438 h 1638418"/>
                  <a:gd name="connsiteX13-1135" fmla="*/ 1581993 w 2019438"/>
                  <a:gd name="connsiteY13-1136" fmla="*/ 1275278 h 1638418"/>
                  <a:gd name="connsiteX14-1137" fmla="*/ 1581993 w 2019438"/>
                  <a:gd name="connsiteY14-1138" fmla="*/ 1447998 h 1638418"/>
                  <a:gd name="connsiteX15-1139" fmla="*/ 1429593 w 2019438"/>
                  <a:gd name="connsiteY15-1140" fmla="*/ 1620718 h 1638418"/>
                  <a:gd name="connsiteX16-1141" fmla="*/ 1145113 w 2019438"/>
                  <a:gd name="connsiteY16-1142" fmla="*/ 1620718 h 1638418"/>
                  <a:gd name="connsiteX17-1143" fmla="*/ 1013033 w 2019438"/>
                  <a:gd name="connsiteY17-1144" fmla="*/ 1514038 h 1638418"/>
                  <a:gd name="connsiteX18-1145" fmla="*/ 921593 w 2019438"/>
                  <a:gd name="connsiteY18-1146" fmla="*/ 1336238 h 1638418"/>
                  <a:gd name="connsiteX19-1147" fmla="*/ 921593 w 2019438"/>
                  <a:gd name="connsiteY19-1148" fmla="*/ 1346398 h 1638418"/>
                  <a:gd name="connsiteX20-1149" fmla="*/ 789513 w 2019438"/>
                  <a:gd name="connsiteY20-1150" fmla="*/ 1488638 h 1638418"/>
                  <a:gd name="connsiteX21-1151" fmla="*/ 423753 w 2019438"/>
                  <a:gd name="connsiteY21-1152" fmla="*/ 1539438 h 1638418"/>
                  <a:gd name="connsiteX22-1153" fmla="*/ 271353 w 2019438"/>
                  <a:gd name="connsiteY22-1154" fmla="*/ 1305758 h 1638418"/>
                  <a:gd name="connsiteX23-1155" fmla="*/ 400893 w 2019438"/>
                  <a:gd name="connsiteY23-1156" fmla="*/ 1056838 h 1638418"/>
                  <a:gd name="connsiteX24-1157" fmla="*/ 474553 w 2019438"/>
                  <a:gd name="connsiteY24-1158" fmla="*/ 970478 h 1638418"/>
                  <a:gd name="connsiteX25-1159" fmla="*/ 230713 w 2019438"/>
                  <a:gd name="connsiteY25-1160" fmla="*/ 879038 h 1638418"/>
                  <a:gd name="connsiteX26-1161" fmla="*/ 47833 w 2019438"/>
                  <a:gd name="connsiteY26-1162" fmla="*/ 726638 h 1638418"/>
                  <a:gd name="connsiteX27-1163" fmla="*/ 17353 w 2019438"/>
                  <a:gd name="connsiteY27-1164" fmla="*/ 442158 h 1638418"/>
                  <a:gd name="connsiteX28-1165" fmla="*/ 281513 w 2019438"/>
                  <a:gd name="connsiteY28-1166" fmla="*/ 340558 h 1638418"/>
                  <a:gd name="connsiteX29-1167" fmla="*/ 489793 w 2019438"/>
                  <a:gd name="connsiteY29-1168" fmla="*/ 391358 h 1638418"/>
                  <a:gd name="connsiteX30-1169" fmla="*/ 710773 w 2019438"/>
                  <a:gd name="connsiteY30-1170" fmla="*/ 462478 h 1638418"/>
                  <a:gd name="connsiteX0-1171" fmla="*/ 710773 w 2022201"/>
                  <a:gd name="connsiteY0-1172" fmla="*/ 462478 h 1638418"/>
                  <a:gd name="connsiteX1-1173" fmla="*/ 878413 w 2022201"/>
                  <a:gd name="connsiteY1-1174" fmla="*/ 177998 h 1638418"/>
                  <a:gd name="connsiteX2-1175" fmla="*/ 1190833 w 2022201"/>
                  <a:gd name="connsiteY2-1176" fmla="*/ 198 h 1638418"/>
                  <a:gd name="connsiteX3-1177" fmla="*/ 1414353 w 2022201"/>
                  <a:gd name="connsiteY3-1178" fmla="*/ 147518 h 1638418"/>
                  <a:gd name="connsiteX4-1179" fmla="*/ 1462613 w 2022201"/>
                  <a:gd name="connsiteY4-1180" fmla="*/ 353258 h 1638418"/>
                  <a:gd name="connsiteX5-1181" fmla="*/ 1427053 w 2022201"/>
                  <a:gd name="connsiteY5-1182" fmla="*/ 531058 h 1638418"/>
                  <a:gd name="connsiteX6-1183" fmla="*/ 1625173 w 2022201"/>
                  <a:gd name="connsiteY6-1184" fmla="*/ 556458 h 1638418"/>
                  <a:gd name="connsiteX7-1185" fmla="*/ 1861393 w 2022201"/>
                  <a:gd name="connsiteY7-1186" fmla="*/ 625038 h 1638418"/>
                  <a:gd name="connsiteX8-1187" fmla="*/ 2018873 w 2022201"/>
                  <a:gd name="connsiteY8-1188" fmla="*/ 807918 h 1638418"/>
                  <a:gd name="connsiteX9-1189" fmla="*/ 1947753 w 2022201"/>
                  <a:gd name="connsiteY9-1190" fmla="*/ 980638 h 1638418"/>
                  <a:gd name="connsiteX10-1191" fmla="*/ 1708993 w 2022201"/>
                  <a:gd name="connsiteY10-1192" fmla="*/ 1072078 h 1638418"/>
                  <a:gd name="connsiteX11-1193" fmla="*/ 1449913 w 2022201"/>
                  <a:gd name="connsiteY11-1194" fmla="*/ 1051758 h 1638418"/>
                  <a:gd name="connsiteX12-1195" fmla="*/ 1571833 w 2022201"/>
                  <a:gd name="connsiteY12-1196" fmla="*/ 1285438 h 1638418"/>
                  <a:gd name="connsiteX13-1197" fmla="*/ 1581993 w 2022201"/>
                  <a:gd name="connsiteY13-1198" fmla="*/ 1275278 h 1638418"/>
                  <a:gd name="connsiteX14-1199" fmla="*/ 1581993 w 2022201"/>
                  <a:gd name="connsiteY14-1200" fmla="*/ 1447998 h 1638418"/>
                  <a:gd name="connsiteX15-1201" fmla="*/ 1429593 w 2022201"/>
                  <a:gd name="connsiteY15-1202" fmla="*/ 1620718 h 1638418"/>
                  <a:gd name="connsiteX16-1203" fmla="*/ 1145113 w 2022201"/>
                  <a:gd name="connsiteY16-1204" fmla="*/ 1620718 h 1638418"/>
                  <a:gd name="connsiteX17-1205" fmla="*/ 1013033 w 2022201"/>
                  <a:gd name="connsiteY17-1206" fmla="*/ 1514038 h 1638418"/>
                  <a:gd name="connsiteX18-1207" fmla="*/ 921593 w 2022201"/>
                  <a:gd name="connsiteY18-1208" fmla="*/ 1336238 h 1638418"/>
                  <a:gd name="connsiteX19-1209" fmla="*/ 921593 w 2022201"/>
                  <a:gd name="connsiteY19-1210" fmla="*/ 1346398 h 1638418"/>
                  <a:gd name="connsiteX20-1211" fmla="*/ 789513 w 2022201"/>
                  <a:gd name="connsiteY20-1212" fmla="*/ 1488638 h 1638418"/>
                  <a:gd name="connsiteX21-1213" fmla="*/ 423753 w 2022201"/>
                  <a:gd name="connsiteY21-1214" fmla="*/ 1539438 h 1638418"/>
                  <a:gd name="connsiteX22-1215" fmla="*/ 271353 w 2022201"/>
                  <a:gd name="connsiteY22-1216" fmla="*/ 1305758 h 1638418"/>
                  <a:gd name="connsiteX23-1217" fmla="*/ 400893 w 2022201"/>
                  <a:gd name="connsiteY23-1218" fmla="*/ 1056838 h 1638418"/>
                  <a:gd name="connsiteX24-1219" fmla="*/ 474553 w 2022201"/>
                  <a:gd name="connsiteY24-1220" fmla="*/ 970478 h 1638418"/>
                  <a:gd name="connsiteX25-1221" fmla="*/ 230713 w 2022201"/>
                  <a:gd name="connsiteY25-1222" fmla="*/ 879038 h 1638418"/>
                  <a:gd name="connsiteX26-1223" fmla="*/ 47833 w 2022201"/>
                  <a:gd name="connsiteY26-1224" fmla="*/ 726638 h 1638418"/>
                  <a:gd name="connsiteX27-1225" fmla="*/ 17353 w 2022201"/>
                  <a:gd name="connsiteY27-1226" fmla="*/ 442158 h 1638418"/>
                  <a:gd name="connsiteX28-1227" fmla="*/ 281513 w 2022201"/>
                  <a:gd name="connsiteY28-1228" fmla="*/ 340558 h 1638418"/>
                  <a:gd name="connsiteX29-1229" fmla="*/ 489793 w 2022201"/>
                  <a:gd name="connsiteY29-1230" fmla="*/ 391358 h 1638418"/>
                  <a:gd name="connsiteX30-1231" fmla="*/ 710773 w 2022201"/>
                  <a:gd name="connsiteY30-1232" fmla="*/ 462478 h 1638418"/>
                  <a:gd name="connsiteX0-1233" fmla="*/ 710773 w 1988680"/>
                  <a:gd name="connsiteY0-1234" fmla="*/ 462478 h 1638418"/>
                  <a:gd name="connsiteX1-1235" fmla="*/ 878413 w 1988680"/>
                  <a:gd name="connsiteY1-1236" fmla="*/ 177998 h 1638418"/>
                  <a:gd name="connsiteX2-1237" fmla="*/ 1190833 w 1988680"/>
                  <a:gd name="connsiteY2-1238" fmla="*/ 198 h 1638418"/>
                  <a:gd name="connsiteX3-1239" fmla="*/ 1414353 w 1988680"/>
                  <a:gd name="connsiteY3-1240" fmla="*/ 147518 h 1638418"/>
                  <a:gd name="connsiteX4-1241" fmla="*/ 1462613 w 1988680"/>
                  <a:gd name="connsiteY4-1242" fmla="*/ 353258 h 1638418"/>
                  <a:gd name="connsiteX5-1243" fmla="*/ 1427053 w 1988680"/>
                  <a:gd name="connsiteY5-1244" fmla="*/ 531058 h 1638418"/>
                  <a:gd name="connsiteX6-1245" fmla="*/ 1625173 w 1988680"/>
                  <a:gd name="connsiteY6-1246" fmla="*/ 556458 h 1638418"/>
                  <a:gd name="connsiteX7-1247" fmla="*/ 1861393 w 1988680"/>
                  <a:gd name="connsiteY7-1248" fmla="*/ 625038 h 1638418"/>
                  <a:gd name="connsiteX8-1249" fmla="*/ 1980773 w 1988680"/>
                  <a:gd name="connsiteY8-1250" fmla="*/ 820618 h 1638418"/>
                  <a:gd name="connsiteX9-1251" fmla="*/ 1947753 w 1988680"/>
                  <a:gd name="connsiteY9-1252" fmla="*/ 980638 h 1638418"/>
                  <a:gd name="connsiteX10-1253" fmla="*/ 1708993 w 1988680"/>
                  <a:gd name="connsiteY10-1254" fmla="*/ 1072078 h 1638418"/>
                  <a:gd name="connsiteX11-1255" fmla="*/ 1449913 w 1988680"/>
                  <a:gd name="connsiteY11-1256" fmla="*/ 1051758 h 1638418"/>
                  <a:gd name="connsiteX12-1257" fmla="*/ 1571833 w 1988680"/>
                  <a:gd name="connsiteY12-1258" fmla="*/ 1285438 h 1638418"/>
                  <a:gd name="connsiteX13-1259" fmla="*/ 1581993 w 1988680"/>
                  <a:gd name="connsiteY13-1260" fmla="*/ 1275278 h 1638418"/>
                  <a:gd name="connsiteX14-1261" fmla="*/ 1581993 w 1988680"/>
                  <a:gd name="connsiteY14-1262" fmla="*/ 1447998 h 1638418"/>
                  <a:gd name="connsiteX15-1263" fmla="*/ 1429593 w 1988680"/>
                  <a:gd name="connsiteY15-1264" fmla="*/ 1620718 h 1638418"/>
                  <a:gd name="connsiteX16-1265" fmla="*/ 1145113 w 1988680"/>
                  <a:gd name="connsiteY16-1266" fmla="*/ 1620718 h 1638418"/>
                  <a:gd name="connsiteX17-1267" fmla="*/ 1013033 w 1988680"/>
                  <a:gd name="connsiteY17-1268" fmla="*/ 1514038 h 1638418"/>
                  <a:gd name="connsiteX18-1269" fmla="*/ 921593 w 1988680"/>
                  <a:gd name="connsiteY18-1270" fmla="*/ 1336238 h 1638418"/>
                  <a:gd name="connsiteX19-1271" fmla="*/ 921593 w 1988680"/>
                  <a:gd name="connsiteY19-1272" fmla="*/ 1346398 h 1638418"/>
                  <a:gd name="connsiteX20-1273" fmla="*/ 789513 w 1988680"/>
                  <a:gd name="connsiteY20-1274" fmla="*/ 1488638 h 1638418"/>
                  <a:gd name="connsiteX21-1275" fmla="*/ 423753 w 1988680"/>
                  <a:gd name="connsiteY21-1276" fmla="*/ 1539438 h 1638418"/>
                  <a:gd name="connsiteX22-1277" fmla="*/ 271353 w 1988680"/>
                  <a:gd name="connsiteY22-1278" fmla="*/ 1305758 h 1638418"/>
                  <a:gd name="connsiteX23-1279" fmla="*/ 400893 w 1988680"/>
                  <a:gd name="connsiteY23-1280" fmla="*/ 1056838 h 1638418"/>
                  <a:gd name="connsiteX24-1281" fmla="*/ 474553 w 1988680"/>
                  <a:gd name="connsiteY24-1282" fmla="*/ 970478 h 1638418"/>
                  <a:gd name="connsiteX25-1283" fmla="*/ 230713 w 1988680"/>
                  <a:gd name="connsiteY25-1284" fmla="*/ 879038 h 1638418"/>
                  <a:gd name="connsiteX26-1285" fmla="*/ 47833 w 1988680"/>
                  <a:gd name="connsiteY26-1286" fmla="*/ 726638 h 1638418"/>
                  <a:gd name="connsiteX27-1287" fmla="*/ 17353 w 1988680"/>
                  <a:gd name="connsiteY27-1288" fmla="*/ 442158 h 1638418"/>
                  <a:gd name="connsiteX28-1289" fmla="*/ 281513 w 1988680"/>
                  <a:gd name="connsiteY28-1290" fmla="*/ 340558 h 1638418"/>
                  <a:gd name="connsiteX29-1291" fmla="*/ 489793 w 1988680"/>
                  <a:gd name="connsiteY29-1292" fmla="*/ 391358 h 1638418"/>
                  <a:gd name="connsiteX30-1293" fmla="*/ 710773 w 1988680"/>
                  <a:gd name="connsiteY30-1294" fmla="*/ 462478 h 1638418"/>
                  <a:gd name="connsiteX0-1295" fmla="*/ 710773 w 1985295"/>
                  <a:gd name="connsiteY0-1296" fmla="*/ 462478 h 1638418"/>
                  <a:gd name="connsiteX1-1297" fmla="*/ 878413 w 1985295"/>
                  <a:gd name="connsiteY1-1298" fmla="*/ 177998 h 1638418"/>
                  <a:gd name="connsiteX2-1299" fmla="*/ 1190833 w 1985295"/>
                  <a:gd name="connsiteY2-1300" fmla="*/ 198 h 1638418"/>
                  <a:gd name="connsiteX3-1301" fmla="*/ 1414353 w 1985295"/>
                  <a:gd name="connsiteY3-1302" fmla="*/ 147518 h 1638418"/>
                  <a:gd name="connsiteX4-1303" fmla="*/ 1462613 w 1985295"/>
                  <a:gd name="connsiteY4-1304" fmla="*/ 353258 h 1638418"/>
                  <a:gd name="connsiteX5-1305" fmla="*/ 1427053 w 1985295"/>
                  <a:gd name="connsiteY5-1306" fmla="*/ 531058 h 1638418"/>
                  <a:gd name="connsiteX6-1307" fmla="*/ 1625173 w 1985295"/>
                  <a:gd name="connsiteY6-1308" fmla="*/ 556458 h 1638418"/>
                  <a:gd name="connsiteX7-1309" fmla="*/ 1861393 w 1985295"/>
                  <a:gd name="connsiteY7-1310" fmla="*/ 625038 h 1638418"/>
                  <a:gd name="connsiteX8-1311" fmla="*/ 1980773 w 1985295"/>
                  <a:gd name="connsiteY8-1312" fmla="*/ 820618 h 1638418"/>
                  <a:gd name="connsiteX9-1313" fmla="*/ 1947753 w 1985295"/>
                  <a:gd name="connsiteY9-1314" fmla="*/ 980638 h 1638418"/>
                  <a:gd name="connsiteX10-1315" fmla="*/ 1708993 w 1985295"/>
                  <a:gd name="connsiteY10-1316" fmla="*/ 1072078 h 1638418"/>
                  <a:gd name="connsiteX11-1317" fmla="*/ 1449913 w 1985295"/>
                  <a:gd name="connsiteY11-1318" fmla="*/ 1051758 h 1638418"/>
                  <a:gd name="connsiteX12-1319" fmla="*/ 1571833 w 1985295"/>
                  <a:gd name="connsiteY12-1320" fmla="*/ 1285438 h 1638418"/>
                  <a:gd name="connsiteX13-1321" fmla="*/ 1581993 w 1985295"/>
                  <a:gd name="connsiteY13-1322" fmla="*/ 1275278 h 1638418"/>
                  <a:gd name="connsiteX14-1323" fmla="*/ 1581993 w 1985295"/>
                  <a:gd name="connsiteY14-1324" fmla="*/ 1447998 h 1638418"/>
                  <a:gd name="connsiteX15-1325" fmla="*/ 1429593 w 1985295"/>
                  <a:gd name="connsiteY15-1326" fmla="*/ 1620718 h 1638418"/>
                  <a:gd name="connsiteX16-1327" fmla="*/ 1145113 w 1985295"/>
                  <a:gd name="connsiteY16-1328" fmla="*/ 1620718 h 1638418"/>
                  <a:gd name="connsiteX17-1329" fmla="*/ 1013033 w 1985295"/>
                  <a:gd name="connsiteY17-1330" fmla="*/ 1514038 h 1638418"/>
                  <a:gd name="connsiteX18-1331" fmla="*/ 921593 w 1985295"/>
                  <a:gd name="connsiteY18-1332" fmla="*/ 1336238 h 1638418"/>
                  <a:gd name="connsiteX19-1333" fmla="*/ 921593 w 1985295"/>
                  <a:gd name="connsiteY19-1334" fmla="*/ 1346398 h 1638418"/>
                  <a:gd name="connsiteX20-1335" fmla="*/ 789513 w 1985295"/>
                  <a:gd name="connsiteY20-1336" fmla="*/ 1488638 h 1638418"/>
                  <a:gd name="connsiteX21-1337" fmla="*/ 423753 w 1985295"/>
                  <a:gd name="connsiteY21-1338" fmla="*/ 1539438 h 1638418"/>
                  <a:gd name="connsiteX22-1339" fmla="*/ 271353 w 1985295"/>
                  <a:gd name="connsiteY22-1340" fmla="*/ 1305758 h 1638418"/>
                  <a:gd name="connsiteX23-1341" fmla="*/ 400893 w 1985295"/>
                  <a:gd name="connsiteY23-1342" fmla="*/ 1056838 h 1638418"/>
                  <a:gd name="connsiteX24-1343" fmla="*/ 474553 w 1985295"/>
                  <a:gd name="connsiteY24-1344" fmla="*/ 970478 h 1638418"/>
                  <a:gd name="connsiteX25-1345" fmla="*/ 230713 w 1985295"/>
                  <a:gd name="connsiteY25-1346" fmla="*/ 879038 h 1638418"/>
                  <a:gd name="connsiteX26-1347" fmla="*/ 47833 w 1985295"/>
                  <a:gd name="connsiteY26-1348" fmla="*/ 726638 h 1638418"/>
                  <a:gd name="connsiteX27-1349" fmla="*/ 17353 w 1985295"/>
                  <a:gd name="connsiteY27-1350" fmla="*/ 442158 h 1638418"/>
                  <a:gd name="connsiteX28-1351" fmla="*/ 281513 w 1985295"/>
                  <a:gd name="connsiteY28-1352" fmla="*/ 340558 h 1638418"/>
                  <a:gd name="connsiteX29-1353" fmla="*/ 489793 w 1985295"/>
                  <a:gd name="connsiteY29-1354" fmla="*/ 391358 h 1638418"/>
                  <a:gd name="connsiteX30-1355" fmla="*/ 710773 w 1985295"/>
                  <a:gd name="connsiteY30-1356" fmla="*/ 462478 h 1638418"/>
                  <a:gd name="connsiteX0-1357" fmla="*/ 710773 w 1993653"/>
                  <a:gd name="connsiteY0-1358" fmla="*/ 462478 h 1638418"/>
                  <a:gd name="connsiteX1-1359" fmla="*/ 878413 w 1993653"/>
                  <a:gd name="connsiteY1-1360" fmla="*/ 177998 h 1638418"/>
                  <a:gd name="connsiteX2-1361" fmla="*/ 1190833 w 1993653"/>
                  <a:gd name="connsiteY2-1362" fmla="*/ 198 h 1638418"/>
                  <a:gd name="connsiteX3-1363" fmla="*/ 1414353 w 1993653"/>
                  <a:gd name="connsiteY3-1364" fmla="*/ 147518 h 1638418"/>
                  <a:gd name="connsiteX4-1365" fmla="*/ 1462613 w 1993653"/>
                  <a:gd name="connsiteY4-1366" fmla="*/ 353258 h 1638418"/>
                  <a:gd name="connsiteX5-1367" fmla="*/ 1427053 w 1993653"/>
                  <a:gd name="connsiteY5-1368" fmla="*/ 531058 h 1638418"/>
                  <a:gd name="connsiteX6-1369" fmla="*/ 1625173 w 1993653"/>
                  <a:gd name="connsiteY6-1370" fmla="*/ 556458 h 1638418"/>
                  <a:gd name="connsiteX7-1371" fmla="*/ 1861393 w 1993653"/>
                  <a:gd name="connsiteY7-1372" fmla="*/ 625038 h 1638418"/>
                  <a:gd name="connsiteX8-1373" fmla="*/ 1990933 w 1993653"/>
                  <a:gd name="connsiteY8-1374" fmla="*/ 790138 h 1638418"/>
                  <a:gd name="connsiteX9-1375" fmla="*/ 1947753 w 1993653"/>
                  <a:gd name="connsiteY9-1376" fmla="*/ 980638 h 1638418"/>
                  <a:gd name="connsiteX10-1377" fmla="*/ 1708993 w 1993653"/>
                  <a:gd name="connsiteY10-1378" fmla="*/ 1072078 h 1638418"/>
                  <a:gd name="connsiteX11-1379" fmla="*/ 1449913 w 1993653"/>
                  <a:gd name="connsiteY11-1380" fmla="*/ 1051758 h 1638418"/>
                  <a:gd name="connsiteX12-1381" fmla="*/ 1571833 w 1993653"/>
                  <a:gd name="connsiteY12-1382" fmla="*/ 1285438 h 1638418"/>
                  <a:gd name="connsiteX13-1383" fmla="*/ 1581993 w 1993653"/>
                  <a:gd name="connsiteY13-1384" fmla="*/ 1275278 h 1638418"/>
                  <a:gd name="connsiteX14-1385" fmla="*/ 1581993 w 1993653"/>
                  <a:gd name="connsiteY14-1386" fmla="*/ 1447998 h 1638418"/>
                  <a:gd name="connsiteX15-1387" fmla="*/ 1429593 w 1993653"/>
                  <a:gd name="connsiteY15-1388" fmla="*/ 1620718 h 1638418"/>
                  <a:gd name="connsiteX16-1389" fmla="*/ 1145113 w 1993653"/>
                  <a:gd name="connsiteY16-1390" fmla="*/ 1620718 h 1638418"/>
                  <a:gd name="connsiteX17-1391" fmla="*/ 1013033 w 1993653"/>
                  <a:gd name="connsiteY17-1392" fmla="*/ 1514038 h 1638418"/>
                  <a:gd name="connsiteX18-1393" fmla="*/ 921593 w 1993653"/>
                  <a:gd name="connsiteY18-1394" fmla="*/ 1336238 h 1638418"/>
                  <a:gd name="connsiteX19-1395" fmla="*/ 921593 w 1993653"/>
                  <a:gd name="connsiteY19-1396" fmla="*/ 1346398 h 1638418"/>
                  <a:gd name="connsiteX20-1397" fmla="*/ 789513 w 1993653"/>
                  <a:gd name="connsiteY20-1398" fmla="*/ 1488638 h 1638418"/>
                  <a:gd name="connsiteX21-1399" fmla="*/ 423753 w 1993653"/>
                  <a:gd name="connsiteY21-1400" fmla="*/ 1539438 h 1638418"/>
                  <a:gd name="connsiteX22-1401" fmla="*/ 271353 w 1993653"/>
                  <a:gd name="connsiteY22-1402" fmla="*/ 1305758 h 1638418"/>
                  <a:gd name="connsiteX23-1403" fmla="*/ 400893 w 1993653"/>
                  <a:gd name="connsiteY23-1404" fmla="*/ 1056838 h 1638418"/>
                  <a:gd name="connsiteX24-1405" fmla="*/ 474553 w 1993653"/>
                  <a:gd name="connsiteY24-1406" fmla="*/ 970478 h 1638418"/>
                  <a:gd name="connsiteX25-1407" fmla="*/ 230713 w 1993653"/>
                  <a:gd name="connsiteY25-1408" fmla="*/ 879038 h 1638418"/>
                  <a:gd name="connsiteX26-1409" fmla="*/ 47833 w 1993653"/>
                  <a:gd name="connsiteY26-1410" fmla="*/ 726638 h 1638418"/>
                  <a:gd name="connsiteX27-1411" fmla="*/ 17353 w 1993653"/>
                  <a:gd name="connsiteY27-1412" fmla="*/ 442158 h 1638418"/>
                  <a:gd name="connsiteX28-1413" fmla="*/ 281513 w 1993653"/>
                  <a:gd name="connsiteY28-1414" fmla="*/ 340558 h 1638418"/>
                  <a:gd name="connsiteX29-1415" fmla="*/ 489793 w 1993653"/>
                  <a:gd name="connsiteY29-1416" fmla="*/ 391358 h 1638418"/>
                  <a:gd name="connsiteX30-1417" fmla="*/ 710773 w 1993653"/>
                  <a:gd name="connsiteY30-1418" fmla="*/ 462478 h 1638418"/>
                  <a:gd name="connsiteX0-1419" fmla="*/ 710773 w 1993076"/>
                  <a:gd name="connsiteY0-1420" fmla="*/ 462478 h 1638418"/>
                  <a:gd name="connsiteX1-1421" fmla="*/ 878413 w 1993076"/>
                  <a:gd name="connsiteY1-1422" fmla="*/ 177998 h 1638418"/>
                  <a:gd name="connsiteX2-1423" fmla="*/ 1190833 w 1993076"/>
                  <a:gd name="connsiteY2-1424" fmla="*/ 198 h 1638418"/>
                  <a:gd name="connsiteX3-1425" fmla="*/ 1414353 w 1993076"/>
                  <a:gd name="connsiteY3-1426" fmla="*/ 147518 h 1638418"/>
                  <a:gd name="connsiteX4-1427" fmla="*/ 1462613 w 1993076"/>
                  <a:gd name="connsiteY4-1428" fmla="*/ 353258 h 1638418"/>
                  <a:gd name="connsiteX5-1429" fmla="*/ 1427053 w 1993076"/>
                  <a:gd name="connsiteY5-1430" fmla="*/ 531058 h 1638418"/>
                  <a:gd name="connsiteX6-1431" fmla="*/ 1625173 w 1993076"/>
                  <a:gd name="connsiteY6-1432" fmla="*/ 556458 h 1638418"/>
                  <a:gd name="connsiteX7-1433" fmla="*/ 1861393 w 1993076"/>
                  <a:gd name="connsiteY7-1434" fmla="*/ 625038 h 1638418"/>
                  <a:gd name="connsiteX8-1435" fmla="*/ 1990933 w 1993076"/>
                  <a:gd name="connsiteY8-1436" fmla="*/ 790138 h 1638418"/>
                  <a:gd name="connsiteX9-1437" fmla="*/ 1924893 w 1993076"/>
                  <a:gd name="connsiteY9-1438" fmla="*/ 990798 h 1638418"/>
                  <a:gd name="connsiteX10-1439" fmla="*/ 1708993 w 1993076"/>
                  <a:gd name="connsiteY10-1440" fmla="*/ 1072078 h 1638418"/>
                  <a:gd name="connsiteX11-1441" fmla="*/ 1449913 w 1993076"/>
                  <a:gd name="connsiteY11-1442" fmla="*/ 1051758 h 1638418"/>
                  <a:gd name="connsiteX12-1443" fmla="*/ 1571833 w 1993076"/>
                  <a:gd name="connsiteY12-1444" fmla="*/ 1285438 h 1638418"/>
                  <a:gd name="connsiteX13-1445" fmla="*/ 1581993 w 1993076"/>
                  <a:gd name="connsiteY13-1446" fmla="*/ 1275278 h 1638418"/>
                  <a:gd name="connsiteX14-1447" fmla="*/ 1581993 w 1993076"/>
                  <a:gd name="connsiteY14-1448" fmla="*/ 1447998 h 1638418"/>
                  <a:gd name="connsiteX15-1449" fmla="*/ 1429593 w 1993076"/>
                  <a:gd name="connsiteY15-1450" fmla="*/ 1620718 h 1638418"/>
                  <a:gd name="connsiteX16-1451" fmla="*/ 1145113 w 1993076"/>
                  <a:gd name="connsiteY16-1452" fmla="*/ 1620718 h 1638418"/>
                  <a:gd name="connsiteX17-1453" fmla="*/ 1013033 w 1993076"/>
                  <a:gd name="connsiteY17-1454" fmla="*/ 1514038 h 1638418"/>
                  <a:gd name="connsiteX18-1455" fmla="*/ 921593 w 1993076"/>
                  <a:gd name="connsiteY18-1456" fmla="*/ 1336238 h 1638418"/>
                  <a:gd name="connsiteX19-1457" fmla="*/ 921593 w 1993076"/>
                  <a:gd name="connsiteY19-1458" fmla="*/ 1346398 h 1638418"/>
                  <a:gd name="connsiteX20-1459" fmla="*/ 789513 w 1993076"/>
                  <a:gd name="connsiteY20-1460" fmla="*/ 1488638 h 1638418"/>
                  <a:gd name="connsiteX21-1461" fmla="*/ 423753 w 1993076"/>
                  <a:gd name="connsiteY21-1462" fmla="*/ 1539438 h 1638418"/>
                  <a:gd name="connsiteX22-1463" fmla="*/ 271353 w 1993076"/>
                  <a:gd name="connsiteY22-1464" fmla="*/ 1305758 h 1638418"/>
                  <a:gd name="connsiteX23-1465" fmla="*/ 400893 w 1993076"/>
                  <a:gd name="connsiteY23-1466" fmla="*/ 1056838 h 1638418"/>
                  <a:gd name="connsiteX24-1467" fmla="*/ 474553 w 1993076"/>
                  <a:gd name="connsiteY24-1468" fmla="*/ 970478 h 1638418"/>
                  <a:gd name="connsiteX25-1469" fmla="*/ 230713 w 1993076"/>
                  <a:gd name="connsiteY25-1470" fmla="*/ 879038 h 1638418"/>
                  <a:gd name="connsiteX26-1471" fmla="*/ 47833 w 1993076"/>
                  <a:gd name="connsiteY26-1472" fmla="*/ 726638 h 1638418"/>
                  <a:gd name="connsiteX27-1473" fmla="*/ 17353 w 1993076"/>
                  <a:gd name="connsiteY27-1474" fmla="*/ 442158 h 1638418"/>
                  <a:gd name="connsiteX28-1475" fmla="*/ 281513 w 1993076"/>
                  <a:gd name="connsiteY28-1476" fmla="*/ 340558 h 1638418"/>
                  <a:gd name="connsiteX29-1477" fmla="*/ 489793 w 1993076"/>
                  <a:gd name="connsiteY29-1478" fmla="*/ 391358 h 1638418"/>
                  <a:gd name="connsiteX30-1479" fmla="*/ 710773 w 1993076"/>
                  <a:gd name="connsiteY30-1480" fmla="*/ 462478 h 1638418"/>
                  <a:gd name="connsiteX0-1481" fmla="*/ 710773 w 1993076"/>
                  <a:gd name="connsiteY0-1482" fmla="*/ 462478 h 1638418"/>
                  <a:gd name="connsiteX1-1483" fmla="*/ 878413 w 1993076"/>
                  <a:gd name="connsiteY1-1484" fmla="*/ 177998 h 1638418"/>
                  <a:gd name="connsiteX2-1485" fmla="*/ 1190833 w 1993076"/>
                  <a:gd name="connsiteY2-1486" fmla="*/ 198 h 1638418"/>
                  <a:gd name="connsiteX3-1487" fmla="*/ 1414353 w 1993076"/>
                  <a:gd name="connsiteY3-1488" fmla="*/ 147518 h 1638418"/>
                  <a:gd name="connsiteX4-1489" fmla="*/ 1462613 w 1993076"/>
                  <a:gd name="connsiteY4-1490" fmla="*/ 353258 h 1638418"/>
                  <a:gd name="connsiteX5-1491" fmla="*/ 1427053 w 1993076"/>
                  <a:gd name="connsiteY5-1492" fmla="*/ 531058 h 1638418"/>
                  <a:gd name="connsiteX6-1493" fmla="*/ 1625173 w 1993076"/>
                  <a:gd name="connsiteY6-1494" fmla="*/ 556458 h 1638418"/>
                  <a:gd name="connsiteX7-1495" fmla="*/ 1861393 w 1993076"/>
                  <a:gd name="connsiteY7-1496" fmla="*/ 625038 h 1638418"/>
                  <a:gd name="connsiteX8-1497" fmla="*/ 1990933 w 1993076"/>
                  <a:gd name="connsiteY8-1498" fmla="*/ 790138 h 1638418"/>
                  <a:gd name="connsiteX9-1499" fmla="*/ 1924893 w 1993076"/>
                  <a:gd name="connsiteY9-1500" fmla="*/ 990798 h 1638418"/>
                  <a:gd name="connsiteX10-1501" fmla="*/ 1708993 w 1993076"/>
                  <a:gd name="connsiteY10-1502" fmla="*/ 1072078 h 1638418"/>
                  <a:gd name="connsiteX11-1503" fmla="*/ 1449913 w 1993076"/>
                  <a:gd name="connsiteY11-1504" fmla="*/ 1051758 h 1638418"/>
                  <a:gd name="connsiteX12-1505" fmla="*/ 1571833 w 1993076"/>
                  <a:gd name="connsiteY12-1506" fmla="*/ 1285438 h 1638418"/>
                  <a:gd name="connsiteX13-1507" fmla="*/ 1589613 w 1993076"/>
                  <a:gd name="connsiteY13-1508" fmla="*/ 1374338 h 1638418"/>
                  <a:gd name="connsiteX14-1509" fmla="*/ 1581993 w 1993076"/>
                  <a:gd name="connsiteY14-1510" fmla="*/ 1447998 h 1638418"/>
                  <a:gd name="connsiteX15-1511" fmla="*/ 1429593 w 1993076"/>
                  <a:gd name="connsiteY15-1512" fmla="*/ 1620718 h 1638418"/>
                  <a:gd name="connsiteX16-1513" fmla="*/ 1145113 w 1993076"/>
                  <a:gd name="connsiteY16-1514" fmla="*/ 1620718 h 1638418"/>
                  <a:gd name="connsiteX17-1515" fmla="*/ 1013033 w 1993076"/>
                  <a:gd name="connsiteY17-1516" fmla="*/ 1514038 h 1638418"/>
                  <a:gd name="connsiteX18-1517" fmla="*/ 921593 w 1993076"/>
                  <a:gd name="connsiteY18-1518" fmla="*/ 1336238 h 1638418"/>
                  <a:gd name="connsiteX19-1519" fmla="*/ 921593 w 1993076"/>
                  <a:gd name="connsiteY19-1520" fmla="*/ 1346398 h 1638418"/>
                  <a:gd name="connsiteX20-1521" fmla="*/ 789513 w 1993076"/>
                  <a:gd name="connsiteY20-1522" fmla="*/ 1488638 h 1638418"/>
                  <a:gd name="connsiteX21-1523" fmla="*/ 423753 w 1993076"/>
                  <a:gd name="connsiteY21-1524" fmla="*/ 1539438 h 1638418"/>
                  <a:gd name="connsiteX22-1525" fmla="*/ 271353 w 1993076"/>
                  <a:gd name="connsiteY22-1526" fmla="*/ 1305758 h 1638418"/>
                  <a:gd name="connsiteX23-1527" fmla="*/ 400893 w 1993076"/>
                  <a:gd name="connsiteY23-1528" fmla="*/ 1056838 h 1638418"/>
                  <a:gd name="connsiteX24-1529" fmla="*/ 474553 w 1993076"/>
                  <a:gd name="connsiteY24-1530" fmla="*/ 970478 h 1638418"/>
                  <a:gd name="connsiteX25-1531" fmla="*/ 230713 w 1993076"/>
                  <a:gd name="connsiteY25-1532" fmla="*/ 879038 h 1638418"/>
                  <a:gd name="connsiteX26-1533" fmla="*/ 47833 w 1993076"/>
                  <a:gd name="connsiteY26-1534" fmla="*/ 726638 h 1638418"/>
                  <a:gd name="connsiteX27-1535" fmla="*/ 17353 w 1993076"/>
                  <a:gd name="connsiteY27-1536" fmla="*/ 442158 h 1638418"/>
                  <a:gd name="connsiteX28-1537" fmla="*/ 281513 w 1993076"/>
                  <a:gd name="connsiteY28-1538" fmla="*/ 340558 h 1638418"/>
                  <a:gd name="connsiteX29-1539" fmla="*/ 489793 w 1993076"/>
                  <a:gd name="connsiteY29-1540" fmla="*/ 391358 h 1638418"/>
                  <a:gd name="connsiteX30-1541" fmla="*/ 710773 w 1993076"/>
                  <a:gd name="connsiteY30-1542" fmla="*/ 462478 h 1638418"/>
                  <a:gd name="connsiteX0-1543" fmla="*/ 710773 w 1993076"/>
                  <a:gd name="connsiteY0-1544" fmla="*/ 462478 h 1638418"/>
                  <a:gd name="connsiteX1-1545" fmla="*/ 878413 w 1993076"/>
                  <a:gd name="connsiteY1-1546" fmla="*/ 177998 h 1638418"/>
                  <a:gd name="connsiteX2-1547" fmla="*/ 1190833 w 1993076"/>
                  <a:gd name="connsiteY2-1548" fmla="*/ 198 h 1638418"/>
                  <a:gd name="connsiteX3-1549" fmla="*/ 1414353 w 1993076"/>
                  <a:gd name="connsiteY3-1550" fmla="*/ 147518 h 1638418"/>
                  <a:gd name="connsiteX4-1551" fmla="*/ 1462613 w 1993076"/>
                  <a:gd name="connsiteY4-1552" fmla="*/ 353258 h 1638418"/>
                  <a:gd name="connsiteX5-1553" fmla="*/ 1427053 w 1993076"/>
                  <a:gd name="connsiteY5-1554" fmla="*/ 531058 h 1638418"/>
                  <a:gd name="connsiteX6-1555" fmla="*/ 1625173 w 1993076"/>
                  <a:gd name="connsiteY6-1556" fmla="*/ 556458 h 1638418"/>
                  <a:gd name="connsiteX7-1557" fmla="*/ 1861393 w 1993076"/>
                  <a:gd name="connsiteY7-1558" fmla="*/ 625038 h 1638418"/>
                  <a:gd name="connsiteX8-1559" fmla="*/ 1990933 w 1993076"/>
                  <a:gd name="connsiteY8-1560" fmla="*/ 790138 h 1638418"/>
                  <a:gd name="connsiteX9-1561" fmla="*/ 1924893 w 1993076"/>
                  <a:gd name="connsiteY9-1562" fmla="*/ 990798 h 1638418"/>
                  <a:gd name="connsiteX10-1563" fmla="*/ 1708993 w 1993076"/>
                  <a:gd name="connsiteY10-1564" fmla="*/ 1072078 h 1638418"/>
                  <a:gd name="connsiteX11-1565" fmla="*/ 1449913 w 1993076"/>
                  <a:gd name="connsiteY11-1566" fmla="*/ 1051758 h 1638418"/>
                  <a:gd name="connsiteX12-1567" fmla="*/ 1564213 w 1993076"/>
                  <a:gd name="connsiteY12-1568" fmla="*/ 1267658 h 1638418"/>
                  <a:gd name="connsiteX13-1569" fmla="*/ 1589613 w 1993076"/>
                  <a:gd name="connsiteY13-1570" fmla="*/ 1374338 h 1638418"/>
                  <a:gd name="connsiteX14-1571" fmla="*/ 1581993 w 1993076"/>
                  <a:gd name="connsiteY14-1572" fmla="*/ 1447998 h 1638418"/>
                  <a:gd name="connsiteX15-1573" fmla="*/ 1429593 w 1993076"/>
                  <a:gd name="connsiteY15-1574" fmla="*/ 1620718 h 1638418"/>
                  <a:gd name="connsiteX16-1575" fmla="*/ 1145113 w 1993076"/>
                  <a:gd name="connsiteY16-1576" fmla="*/ 1620718 h 1638418"/>
                  <a:gd name="connsiteX17-1577" fmla="*/ 1013033 w 1993076"/>
                  <a:gd name="connsiteY17-1578" fmla="*/ 1514038 h 1638418"/>
                  <a:gd name="connsiteX18-1579" fmla="*/ 921593 w 1993076"/>
                  <a:gd name="connsiteY18-1580" fmla="*/ 1336238 h 1638418"/>
                  <a:gd name="connsiteX19-1581" fmla="*/ 921593 w 1993076"/>
                  <a:gd name="connsiteY19-1582" fmla="*/ 1346398 h 1638418"/>
                  <a:gd name="connsiteX20-1583" fmla="*/ 789513 w 1993076"/>
                  <a:gd name="connsiteY20-1584" fmla="*/ 1488638 h 1638418"/>
                  <a:gd name="connsiteX21-1585" fmla="*/ 423753 w 1993076"/>
                  <a:gd name="connsiteY21-1586" fmla="*/ 1539438 h 1638418"/>
                  <a:gd name="connsiteX22-1587" fmla="*/ 271353 w 1993076"/>
                  <a:gd name="connsiteY22-1588" fmla="*/ 1305758 h 1638418"/>
                  <a:gd name="connsiteX23-1589" fmla="*/ 400893 w 1993076"/>
                  <a:gd name="connsiteY23-1590" fmla="*/ 1056838 h 1638418"/>
                  <a:gd name="connsiteX24-1591" fmla="*/ 474553 w 1993076"/>
                  <a:gd name="connsiteY24-1592" fmla="*/ 970478 h 1638418"/>
                  <a:gd name="connsiteX25-1593" fmla="*/ 230713 w 1993076"/>
                  <a:gd name="connsiteY25-1594" fmla="*/ 879038 h 1638418"/>
                  <a:gd name="connsiteX26-1595" fmla="*/ 47833 w 1993076"/>
                  <a:gd name="connsiteY26-1596" fmla="*/ 726638 h 1638418"/>
                  <a:gd name="connsiteX27-1597" fmla="*/ 17353 w 1993076"/>
                  <a:gd name="connsiteY27-1598" fmla="*/ 442158 h 1638418"/>
                  <a:gd name="connsiteX28-1599" fmla="*/ 281513 w 1993076"/>
                  <a:gd name="connsiteY28-1600" fmla="*/ 340558 h 1638418"/>
                  <a:gd name="connsiteX29-1601" fmla="*/ 489793 w 1993076"/>
                  <a:gd name="connsiteY29-1602" fmla="*/ 391358 h 1638418"/>
                  <a:gd name="connsiteX30-1603" fmla="*/ 710773 w 1993076"/>
                  <a:gd name="connsiteY30-1604" fmla="*/ 462478 h 1638418"/>
                  <a:gd name="connsiteX0-1605" fmla="*/ 710773 w 1993076"/>
                  <a:gd name="connsiteY0-1606" fmla="*/ 462478 h 1634212"/>
                  <a:gd name="connsiteX1-1607" fmla="*/ 878413 w 1993076"/>
                  <a:gd name="connsiteY1-1608" fmla="*/ 177998 h 1634212"/>
                  <a:gd name="connsiteX2-1609" fmla="*/ 1190833 w 1993076"/>
                  <a:gd name="connsiteY2-1610" fmla="*/ 198 h 1634212"/>
                  <a:gd name="connsiteX3-1611" fmla="*/ 1414353 w 1993076"/>
                  <a:gd name="connsiteY3-1612" fmla="*/ 147518 h 1634212"/>
                  <a:gd name="connsiteX4-1613" fmla="*/ 1462613 w 1993076"/>
                  <a:gd name="connsiteY4-1614" fmla="*/ 353258 h 1634212"/>
                  <a:gd name="connsiteX5-1615" fmla="*/ 1427053 w 1993076"/>
                  <a:gd name="connsiteY5-1616" fmla="*/ 531058 h 1634212"/>
                  <a:gd name="connsiteX6-1617" fmla="*/ 1625173 w 1993076"/>
                  <a:gd name="connsiteY6-1618" fmla="*/ 556458 h 1634212"/>
                  <a:gd name="connsiteX7-1619" fmla="*/ 1861393 w 1993076"/>
                  <a:gd name="connsiteY7-1620" fmla="*/ 625038 h 1634212"/>
                  <a:gd name="connsiteX8-1621" fmla="*/ 1990933 w 1993076"/>
                  <a:gd name="connsiteY8-1622" fmla="*/ 790138 h 1634212"/>
                  <a:gd name="connsiteX9-1623" fmla="*/ 1924893 w 1993076"/>
                  <a:gd name="connsiteY9-1624" fmla="*/ 990798 h 1634212"/>
                  <a:gd name="connsiteX10-1625" fmla="*/ 1708993 w 1993076"/>
                  <a:gd name="connsiteY10-1626" fmla="*/ 1072078 h 1634212"/>
                  <a:gd name="connsiteX11-1627" fmla="*/ 1449913 w 1993076"/>
                  <a:gd name="connsiteY11-1628" fmla="*/ 1051758 h 1634212"/>
                  <a:gd name="connsiteX12-1629" fmla="*/ 1564213 w 1993076"/>
                  <a:gd name="connsiteY12-1630" fmla="*/ 1267658 h 1634212"/>
                  <a:gd name="connsiteX13-1631" fmla="*/ 1589613 w 1993076"/>
                  <a:gd name="connsiteY13-1632" fmla="*/ 1374338 h 1634212"/>
                  <a:gd name="connsiteX14-1633" fmla="*/ 1548973 w 1993076"/>
                  <a:gd name="connsiteY14-1634" fmla="*/ 1511498 h 1634212"/>
                  <a:gd name="connsiteX15-1635" fmla="*/ 1429593 w 1993076"/>
                  <a:gd name="connsiteY15-1636" fmla="*/ 1620718 h 1634212"/>
                  <a:gd name="connsiteX16-1637" fmla="*/ 1145113 w 1993076"/>
                  <a:gd name="connsiteY16-1638" fmla="*/ 1620718 h 1634212"/>
                  <a:gd name="connsiteX17-1639" fmla="*/ 1013033 w 1993076"/>
                  <a:gd name="connsiteY17-1640" fmla="*/ 1514038 h 1634212"/>
                  <a:gd name="connsiteX18-1641" fmla="*/ 921593 w 1993076"/>
                  <a:gd name="connsiteY18-1642" fmla="*/ 1336238 h 1634212"/>
                  <a:gd name="connsiteX19-1643" fmla="*/ 921593 w 1993076"/>
                  <a:gd name="connsiteY19-1644" fmla="*/ 1346398 h 1634212"/>
                  <a:gd name="connsiteX20-1645" fmla="*/ 789513 w 1993076"/>
                  <a:gd name="connsiteY20-1646" fmla="*/ 1488638 h 1634212"/>
                  <a:gd name="connsiteX21-1647" fmla="*/ 423753 w 1993076"/>
                  <a:gd name="connsiteY21-1648" fmla="*/ 1539438 h 1634212"/>
                  <a:gd name="connsiteX22-1649" fmla="*/ 271353 w 1993076"/>
                  <a:gd name="connsiteY22-1650" fmla="*/ 1305758 h 1634212"/>
                  <a:gd name="connsiteX23-1651" fmla="*/ 400893 w 1993076"/>
                  <a:gd name="connsiteY23-1652" fmla="*/ 1056838 h 1634212"/>
                  <a:gd name="connsiteX24-1653" fmla="*/ 474553 w 1993076"/>
                  <a:gd name="connsiteY24-1654" fmla="*/ 970478 h 1634212"/>
                  <a:gd name="connsiteX25-1655" fmla="*/ 230713 w 1993076"/>
                  <a:gd name="connsiteY25-1656" fmla="*/ 879038 h 1634212"/>
                  <a:gd name="connsiteX26-1657" fmla="*/ 47833 w 1993076"/>
                  <a:gd name="connsiteY26-1658" fmla="*/ 726638 h 1634212"/>
                  <a:gd name="connsiteX27-1659" fmla="*/ 17353 w 1993076"/>
                  <a:gd name="connsiteY27-1660" fmla="*/ 442158 h 1634212"/>
                  <a:gd name="connsiteX28-1661" fmla="*/ 281513 w 1993076"/>
                  <a:gd name="connsiteY28-1662" fmla="*/ 340558 h 1634212"/>
                  <a:gd name="connsiteX29-1663" fmla="*/ 489793 w 1993076"/>
                  <a:gd name="connsiteY29-1664" fmla="*/ 391358 h 1634212"/>
                  <a:gd name="connsiteX30-1665" fmla="*/ 710773 w 1993076"/>
                  <a:gd name="connsiteY30-1666" fmla="*/ 462478 h 1634212"/>
                  <a:gd name="connsiteX0-1667" fmla="*/ 710773 w 1993076"/>
                  <a:gd name="connsiteY0-1668" fmla="*/ 462478 h 1628438"/>
                  <a:gd name="connsiteX1-1669" fmla="*/ 878413 w 1993076"/>
                  <a:gd name="connsiteY1-1670" fmla="*/ 177998 h 1628438"/>
                  <a:gd name="connsiteX2-1671" fmla="*/ 1190833 w 1993076"/>
                  <a:gd name="connsiteY2-1672" fmla="*/ 198 h 1628438"/>
                  <a:gd name="connsiteX3-1673" fmla="*/ 1414353 w 1993076"/>
                  <a:gd name="connsiteY3-1674" fmla="*/ 147518 h 1628438"/>
                  <a:gd name="connsiteX4-1675" fmla="*/ 1462613 w 1993076"/>
                  <a:gd name="connsiteY4-1676" fmla="*/ 353258 h 1628438"/>
                  <a:gd name="connsiteX5-1677" fmla="*/ 1427053 w 1993076"/>
                  <a:gd name="connsiteY5-1678" fmla="*/ 531058 h 1628438"/>
                  <a:gd name="connsiteX6-1679" fmla="*/ 1625173 w 1993076"/>
                  <a:gd name="connsiteY6-1680" fmla="*/ 556458 h 1628438"/>
                  <a:gd name="connsiteX7-1681" fmla="*/ 1861393 w 1993076"/>
                  <a:gd name="connsiteY7-1682" fmla="*/ 625038 h 1628438"/>
                  <a:gd name="connsiteX8-1683" fmla="*/ 1990933 w 1993076"/>
                  <a:gd name="connsiteY8-1684" fmla="*/ 790138 h 1628438"/>
                  <a:gd name="connsiteX9-1685" fmla="*/ 1924893 w 1993076"/>
                  <a:gd name="connsiteY9-1686" fmla="*/ 990798 h 1628438"/>
                  <a:gd name="connsiteX10-1687" fmla="*/ 1708993 w 1993076"/>
                  <a:gd name="connsiteY10-1688" fmla="*/ 1072078 h 1628438"/>
                  <a:gd name="connsiteX11-1689" fmla="*/ 1449913 w 1993076"/>
                  <a:gd name="connsiteY11-1690" fmla="*/ 1051758 h 1628438"/>
                  <a:gd name="connsiteX12-1691" fmla="*/ 1564213 w 1993076"/>
                  <a:gd name="connsiteY12-1692" fmla="*/ 1267658 h 1628438"/>
                  <a:gd name="connsiteX13-1693" fmla="*/ 1589613 w 1993076"/>
                  <a:gd name="connsiteY13-1694" fmla="*/ 1374338 h 1628438"/>
                  <a:gd name="connsiteX14-1695" fmla="*/ 1548973 w 1993076"/>
                  <a:gd name="connsiteY14-1696" fmla="*/ 1511498 h 1628438"/>
                  <a:gd name="connsiteX15-1697" fmla="*/ 1419433 w 1993076"/>
                  <a:gd name="connsiteY15-1698" fmla="*/ 1608018 h 1628438"/>
                  <a:gd name="connsiteX16-1699" fmla="*/ 1145113 w 1993076"/>
                  <a:gd name="connsiteY16-1700" fmla="*/ 1620718 h 1628438"/>
                  <a:gd name="connsiteX17-1701" fmla="*/ 1013033 w 1993076"/>
                  <a:gd name="connsiteY17-1702" fmla="*/ 1514038 h 1628438"/>
                  <a:gd name="connsiteX18-1703" fmla="*/ 921593 w 1993076"/>
                  <a:gd name="connsiteY18-1704" fmla="*/ 1336238 h 1628438"/>
                  <a:gd name="connsiteX19-1705" fmla="*/ 921593 w 1993076"/>
                  <a:gd name="connsiteY19-1706" fmla="*/ 1346398 h 1628438"/>
                  <a:gd name="connsiteX20-1707" fmla="*/ 789513 w 1993076"/>
                  <a:gd name="connsiteY20-1708" fmla="*/ 1488638 h 1628438"/>
                  <a:gd name="connsiteX21-1709" fmla="*/ 423753 w 1993076"/>
                  <a:gd name="connsiteY21-1710" fmla="*/ 1539438 h 1628438"/>
                  <a:gd name="connsiteX22-1711" fmla="*/ 271353 w 1993076"/>
                  <a:gd name="connsiteY22-1712" fmla="*/ 1305758 h 1628438"/>
                  <a:gd name="connsiteX23-1713" fmla="*/ 400893 w 1993076"/>
                  <a:gd name="connsiteY23-1714" fmla="*/ 1056838 h 1628438"/>
                  <a:gd name="connsiteX24-1715" fmla="*/ 474553 w 1993076"/>
                  <a:gd name="connsiteY24-1716" fmla="*/ 970478 h 1628438"/>
                  <a:gd name="connsiteX25-1717" fmla="*/ 230713 w 1993076"/>
                  <a:gd name="connsiteY25-1718" fmla="*/ 879038 h 1628438"/>
                  <a:gd name="connsiteX26-1719" fmla="*/ 47833 w 1993076"/>
                  <a:gd name="connsiteY26-1720" fmla="*/ 726638 h 1628438"/>
                  <a:gd name="connsiteX27-1721" fmla="*/ 17353 w 1993076"/>
                  <a:gd name="connsiteY27-1722" fmla="*/ 442158 h 1628438"/>
                  <a:gd name="connsiteX28-1723" fmla="*/ 281513 w 1993076"/>
                  <a:gd name="connsiteY28-1724" fmla="*/ 340558 h 1628438"/>
                  <a:gd name="connsiteX29-1725" fmla="*/ 489793 w 1993076"/>
                  <a:gd name="connsiteY29-1726" fmla="*/ 391358 h 1628438"/>
                  <a:gd name="connsiteX30-1727" fmla="*/ 710773 w 1993076"/>
                  <a:gd name="connsiteY30-1728" fmla="*/ 462478 h 1628438"/>
                  <a:gd name="connsiteX0-1729" fmla="*/ 710773 w 1993076"/>
                  <a:gd name="connsiteY0-1730" fmla="*/ 462478 h 1624721"/>
                  <a:gd name="connsiteX1-1731" fmla="*/ 878413 w 1993076"/>
                  <a:gd name="connsiteY1-1732" fmla="*/ 177998 h 1624721"/>
                  <a:gd name="connsiteX2-1733" fmla="*/ 1190833 w 1993076"/>
                  <a:gd name="connsiteY2-1734" fmla="*/ 198 h 1624721"/>
                  <a:gd name="connsiteX3-1735" fmla="*/ 1414353 w 1993076"/>
                  <a:gd name="connsiteY3-1736" fmla="*/ 147518 h 1624721"/>
                  <a:gd name="connsiteX4-1737" fmla="*/ 1462613 w 1993076"/>
                  <a:gd name="connsiteY4-1738" fmla="*/ 353258 h 1624721"/>
                  <a:gd name="connsiteX5-1739" fmla="*/ 1427053 w 1993076"/>
                  <a:gd name="connsiteY5-1740" fmla="*/ 531058 h 1624721"/>
                  <a:gd name="connsiteX6-1741" fmla="*/ 1625173 w 1993076"/>
                  <a:gd name="connsiteY6-1742" fmla="*/ 556458 h 1624721"/>
                  <a:gd name="connsiteX7-1743" fmla="*/ 1861393 w 1993076"/>
                  <a:gd name="connsiteY7-1744" fmla="*/ 625038 h 1624721"/>
                  <a:gd name="connsiteX8-1745" fmla="*/ 1990933 w 1993076"/>
                  <a:gd name="connsiteY8-1746" fmla="*/ 790138 h 1624721"/>
                  <a:gd name="connsiteX9-1747" fmla="*/ 1924893 w 1993076"/>
                  <a:gd name="connsiteY9-1748" fmla="*/ 990798 h 1624721"/>
                  <a:gd name="connsiteX10-1749" fmla="*/ 1708993 w 1993076"/>
                  <a:gd name="connsiteY10-1750" fmla="*/ 1072078 h 1624721"/>
                  <a:gd name="connsiteX11-1751" fmla="*/ 1449913 w 1993076"/>
                  <a:gd name="connsiteY11-1752" fmla="*/ 1051758 h 1624721"/>
                  <a:gd name="connsiteX12-1753" fmla="*/ 1564213 w 1993076"/>
                  <a:gd name="connsiteY12-1754" fmla="*/ 1267658 h 1624721"/>
                  <a:gd name="connsiteX13-1755" fmla="*/ 1589613 w 1993076"/>
                  <a:gd name="connsiteY13-1756" fmla="*/ 1374338 h 1624721"/>
                  <a:gd name="connsiteX14-1757" fmla="*/ 1548973 w 1993076"/>
                  <a:gd name="connsiteY14-1758" fmla="*/ 1511498 h 1624721"/>
                  <a:gd name="connsiteX15-1759" fmla="*/ 1419433 w 1993076"/>
                  <a:gd name="connsiteY15-1760" fmla="*/ 1608018 h 1624721"/>
                  <a:gd name="connsiteX16-1761" fmla="*/ 1147653 w 1993076"/>
                  <a:gd name="connsiteY16-1762" fmla="*/ 1615638 h 1624721"/>
                  <a:gd name="connsiteX17-1763" fmla="*/ 1013033 w 1993076"/>
                  <a:gd name="connsiteY17-1764" fmla="*/ 1514038 h 1624721"/>
                  <a:gd name="connsiteX18-1765" fmla="*/ 921593 w 1993076"/>
                  <a:gd name="connsiteY18-1766" fmla="*/ 1336238 h 1624721"/>
                  <a:gd name="connsiteX19-1767" fmla="*/ 921593 w 1993076"/>
                  <a:gd name="connsiteY19-1768" fmla="*/ 1346398 h 1624721"/>
                  <a:gd name="connsiteX20-1769" fmla="*/ 789513 w 1993076"/>
                  <a:gd name="connsiteY20-1770" fmla="*/ 1488638 h 1624721"/>
                  <a:gd name="connsiteX21-1771" fmla="*/ 423753 w 1993076"/>
                  <a:gd name="connsiteY21-1772" fmla="*/ 1539438 h 1624721"/>
                  <a:gd name="connsiteX22-1773" fmla="*/ 271353 w 1993076"/>
                  <a:gd name="connsiteY22-1774" fmla="*/ 1305758 h 1624721"/>
                  <a:gd name="connsiteX23-1775" fmla="*/ 400893 w 1993076"/>
                  <a:gd name="connsiteY23-1776" fmla="*/ 1056838 h 1624721"/>
                  <a:gd name="connsiteX24-1777" fmla="*/ 474553 w 1993076"/>
                  <a:gd name="connsiteY24-1778" fmla="*/ 970478 h 1624721"/>
                  <a:gd name="connsiteX25-1779" fmla="*/ 230713 w 1993076"/>
                  <a:gd name="connsiteY25-1780" fmla="*/ 879038 h 1624721"/>
                  <a:gd name="connsiteX26-1781" fmla="*/ 47833 w 1993076"/>
                  <a:gd name="connsiteY26-1782" fmla="*/ 726638 h 1624721"/>
                  <a:gd name="connsiteX27-1783" fmla="*/ 17353 w 1993076"/>
                  <a:gd name="connsiteY27-1784" fmla="*/ 442158 h 1624721"/>
                  <a:gd name="connsiteX28-1785" fmla="*/ 281513 w 1993076"/>
                  <a:gd name="connsiteY28-1786" fmla="*/ 340558 h 1624721"/>
                  <a:gd name="connsiteX29-1787" fmla="*/ 489793 w 1993076"/>
                  <a:gd name="connsiteY29-1788" fmla="*/ 391358 h 1624721"/>
                  <a:gd name="connsiteX30-1789" fmla="*/ 710773 w 1993076"/>
                  <a:gd name="connsiteY30-1790" fmla="*/ 462478 h 1624721"/>
                  <a:gd name="connsiteX0-1791" fmla="*/ 710773 w 1993076"/>
                  <a:gd name="connsiteY0-1792" fmla="*/ 462478 h 1626743"/>
                  <a:gd name="connsiteX1-1793" fmla="*/ 878413 w 1993076"/>
                  <a:gd name="connsiteY1-1794" fmla="*/ 177998 h 1626743"/>
                  <a:gd name="connsiteX2-1795" fmla="*/ 1190833 w 1993076"/>
                  <a:gd name="connsiteY2-1796" fmla="*/ 198 h 1626743"/>
                  <a:gd name="connsiteX3-1797" fmla="*/ 1414353 w 1993076"/>
                  <a:gd name="connsiteY3-1798" fmla="*/ 147518 h 1626743"/>
                  <a:gd name="connsiteX4-1799" fmla="*/ 1462613 w 1993076"/>
                  <a:gd name="connsiteY4-1800" fmla="*/ 353258 h 1626743"/>
                  <a:gd name="connsiteX5-1801" fmla="*/ 1427053 w 1993076"/>
                  <a:gd name="connsiteY5-1802" fmla="*/ 531058 h 1626743"/>
                  <a:gd name="connsiteX6-1803" fmla="*/ 1625173 w 1993076"/>
                  <a:gd name="connsiteY6-1804" fmla="*/ 556458 h 1626743"/>
                  <a:gd name="connsiteX7-1805" fmla="*/ 1861393 w 1993076"/>
                  <a:gd name="connsiteY7-1806" fmla="*/ 625038 h 1626743"/>
                  <a:gd name="connsiteX8-1807" fmla="*/ 1990933 w 1993076"/>
                  <a:gd name="connsiteY8-1808" fmla="*/ 790138 h 1626743"/>
                  <a:gd name="connsiteX9-1809" fmla="*/ 1924893 w 1993076"/>
                  <a:gd name="connsiteY9-1810" fmla="*/ 990798 h 1626743"/>
                  <a:gd name="connsiteX10-1811" fmla="*/ 1708993 w 1993076"/>
                  <a:gd name="connsiteY10-1812" fmla="*/ 1072078 h 1626743"/>
                  <a:gd name="connsiteX11-1813" fmla="*/ 1449913 w 1993076"/>
                  <a:gd name="connsiteY11-1814" fmla="*/ 1051758 h 1626743"/>
                  <a:gd name="connsiteX12-1815" fmla="*/ 1564213 w 1993076"/>
                  <a:gd name="connsiteY12-1816" fmla="*/ 1267658 h 1626743"/>
                  <a:gd name="connsiteX13-1817" fmla="*/ 1589613 w 1993076"/>
                  <a:gd name="connsiteY13-1818" fmla="*/ 1374338 h 1626743"/>
                  <a:gd name="connsiteX14-1819" fmla="*/ 1548973 w 1993076"/>
                  <a:gd name="connsiteY14-1820" fmla="*/ 1511498 h 1626743"/>
                  <a:gd name="connsiteX15-1821" fmla="*/ 1419433 w 1993076"/>
                  <a:gd name="connsiteY15-1822" fmla="*/ 1608018 h 1626743"/>
                  <a:gd name="connsiteX16-1823" fmla="*/ 1147653 w 1993076"/>
                  <a:gd name="connsiteY16-1824" fmla="*/ 1615638 h 1626743"/>
                  <a:gd name="connsiteX17-1825" fmla="*/ 1015573 w 1993076"/>
                  <a:gd name="connsiteY17-1826" fmla="*/ 1486098 h 1626743"/>
                  <a:gd name="connsiteX18-1827" fmla="*/ 921593 w 1993076"/>
                  <a:gd name="connsiteY18-1828" fmla="*/ 1336238 h 1626743"/>
                  <a:gd name="connsiteX19-1829" fmla="*/ 921593 w 1993076"/>
                  <a:gd name="connsiteY19-1830" fmla="*/ 1346398 h 1626743"/>
                  <a:gd name="connsiteX20-1831" fmla="*/ 789513 w 1993076"/>
                  <a:gd name="connsiteY20-1832" fmla="*/ 1488638 h 1626743"/>
                  <a:gd name="connsiteX21-1833" fmla="*/ 423753 w 1993076"/>
                  <a:gd name="connsiteY21-1834" fmla="*/ 1539438 h 1626743"/>
                  <a:gd name="connsiteX22-1835" fmla="*/ 271353 w 1993076"/>
                  <a:gd name="connsiteY22-1836" fmla="*/ 1305758 h 1626743"/>
                  <a:gd name="connsiteX23-1837" fmla="*/ 400893 w 1993076"/>
                  <a:gd name="connsiteY23-1838" fmla="*/ 1056838 h 1626743"/>
                  <a:gd name="connsiteX24-1839" fmla="*/ 474553 w 1993076"/>
                  <a:gd name="connsiteY24-1840" fmla="*/ 970478 h 1626743"/>
                  <a:gd name="connsiteX25-1841" fmla="*/ 230713 w 1993076"/>
                  <a:gd name="connsiteY25-1842" fmla="*/ 879038 h 1626743"/>
                  <a:gd name="connsiteX26-1843" fmla="*/ 47833 w 1993076"/>
                  <a:gd name="connsiteY26-1844" fmla="*/ 726638 h 1626743"/>
                  <a:gd name="connsiteX27-1845" fmla="*/ 17353 w 1993076"/>
                  <a:gd name="connsiteY27-1846" fmla="*/ 442158 h 1626743"/>
                  <a:gd name="connsiteX28-1847" fmla="*/ 281513 w 1993076"/>
                  <a:gd name="connsiteY28-1848" fmla="*/ 340558 h 1626743"/>
                  <a:gd name="connsiteX29-1849" fmla="*/ 489793 w 1993076"/>
                  <a:gd name="connsiteY29-1850" fmla="*/ 391358 h 1626743"/>
                  <a:gd name="connsiteX30-1851" fmla="*/ 710773 w 1993076"/>
                  <a:gd name="connsiteY30-1852" fmla="*/ 462478 h 1626743"/>
                  <a:gd name="connsiteX0-1853" fmla="*/ 710773 w 1993076"/>
                  <a:gd name="connsiteY0-1854" fmla="*/ 462478 h 1625821"/>
                  <a:gd name="connsiteX1-1855" fmla="*/ 878413 w 1993076"/>
                  <a:gd name="connsiteY1-1856" fmla="*/ 177998 h 1625821"/>
                  <a:gd name="connsiteX2-1857" fmla="*/ 1190833 w 1993076"/>
                  <a:gd name="connsiteY2-1858" fmla="*/ 198 h 1625821"/>
                  <a:gd name="connsiteX3-1859" fmla="*/ 1414353 w 1993076"/>
                  <a:gd name="connsiteY3-1860" fmla="*/ 147518 h 1625821"/>
                  <a:gd name="connsiteX4-1861" fmla="*/ 1462613 w 1993076"/>
                  <a:gd name="connsiteY4-1862" fmla="*/ 353258 h 1625821"/>
                  <a:gd name="connsiteX5-1863" fmla="*/ 1427053 w 1993076"/>
                  <a:gd name="connsiteY5-1864" fmla="*/ 531058 h 1625821"/>
                  <a:gd name="connsiteX6-1865" fmla="*/ 1625173 w 1993076"/>
                  <a:gd name="connsiteY6-1866" fmla="*/ 556458 h 1625821"/>
                  <a:gd name="connsiteX7-1867" fmla="*/ 1861393 w 1993076"/>
                  <a:gd name="connsiteY7-1868" fmla="*/ 625038 h 1625821"/>
                  <a:gd name="connsiteX8-1869" fmla="*/ 1990933 w 1993076"/>
                  <a:gd name="connsiteY8-1870" fmla="*/ 790138 h 1625821"/>
                  <a:gd name="connsiteX9-1871" fmla="*/ 1924893 w 1993076"/>
                  <a:gd name="connsiteY9-1872" fmla="*/ 990798 h 1625821"/>
                  <a:gd name="connsiteX10-1873" fmla="*/ 1708993 w 1993076"/>
                  <a:gd name="connsiteY10-1874" fmla="*/ 1072078 h 1625821"/>
                  <a:gd name="connsiteX11-1875" fmla="*/ 1449913 w 1993076"/>
                  <a:gd name="connsiteY11-1876" fmla="*/ 1051758 h 1625821"/>
                  <a:gd name="connsiteX12-1877" fmla="*/ 1564213 w 1993076"/>
                  <a:gd name="connsiteY12-1878" fmla="*/ 1267658 h 1625821"/>
                  <a:gd name="connsiteX13-1879" fmla="*/ 1589613 w 1993076"/>
                  <a:gd name="connsiteY13-1880" fmla="*/ 1374338 h 1625821"/>
                  <a:gd name="connsiteX14-1881" fmla="*/ 1548973 w 1993076"/>
                  <a:gd name="connsiteY14-1882" fmla="*/ 1511498 h 1625821"/>
                  <a:gd name="connsiteX15-1883" fmla="*/ 1419433 w 1993076"/>
                  <a:gd name="connsiteY15-1884" fmla="*/ 1608018 h 1625821"/>
                  <a:gd name="connsiteX16-1885" fmla="*/ 1147653 w 1993076"/>
                  <a:gd name="connsiteY16-1886" fmla="*/ 1615638 h 1625821"/>
                  <a:gd name="connsiteX17-1887" fmla="*/ 1015573 w 1993076"/>
                  <a:gd name="connsiteY17-1888" fmla="*/ 1498798 h 1625821"/>
                  <a:gd name="connsiteX18-1889" fmla="*/ 921593 w 1993076"/>
                  <a:gd name="connsiteY18-1890" fmla="*/ 1336238 h 1625821"/>
                  <a:gd name="connsiteX19-1891" fmla="*/ 921593 w 1993076"/>
                  <a:gd name="connsiteY19-1892" fmla="*/ 1346398 h 1625821"/>
                  <a:gd name="connsiteX20-1893" fmla="*/ 789513 w 1993076"/>
                  <a:gd name="connsiteY20-1894" fmla="*/ 1488638 h 1625821"/>
                  <a:gd name="connsiteX21-1895" fmla="*/ 423753 w 1993076"/>
                  <a:gd name="connsiteY21-1896" fmla="*/ 1539438 h 1625821"/>
                  <a:gd name="connsiteX22-1897" fmla="*/ 271353 w 1993076"/>
                  <a:gd name="connsiteY22-1898" fmla="*/ 1305758 h 1625821"/>
                  <a:gd name="connsiteX23-1899" fmla="*/ 400893 w 1993076"/>
                  <a:gd name="connsiteY23-1900" fmla="*/ 1056838 h 1625821"/>
                  <a:gd name="connsiteX24-1901" fmla="*/ 474553 w 1993076"/>
                  <a:gd name="connsiteY24-1902" fmla="*/ 970478 h 1625821"/>
                  <a:gd name="connsiteX25-1903" fmla="*/ 230713 w 1993076"/>
                  <a:gd name="connsiteY25-1904" fmla="*/ 879038 h 1625821"/>
                  <a:gd name="connsiteX26-1905" fmla="*/ 47833 w 1993076"/>
                  <a:gd name="connsiteY26-1906" fmla="*/ 726638 h 1625821"/>
                  <a:gd name="connsiteX27-1907" fmla="*/ 17353 w 1993076"/>
                  <a:gd name="connsiteY27-1908" fmla="*/ 442158 h 1625821"/>
                  <a:gd name="connsiteX28-1909" fmla="*/ 281513 w 1993076"/>
                  <a:gd name="connsiteY28-1910" fmla="*/ 340558 h 1625821"/>
                  <a:gd name="connsiteX29-1911" fmla="*/ 489793 w 1993076"/>
                  <a:gd name="connsiteY29-1912" fmla="*/ 391358 h 1625821"/>
                  <a:gd name="connsiteX30-1913" fmla="*/ 710773 w 1993076"/>
                  <a:gd name="connsiteY30-1914" fmla="*/ 462478 h 1625821"/>
                  <a:gd name="connsiteX0-1915" fmla="*/ 710773 w 1993076"/>
                  <a:gd name="connsiteY0-1916" fmla="*/ 462478 h 1624075"/>
                  <a:gd name="connsiteX1-1917" fmla="*/ 878413 w 1993076"/>
                  <a:gd name="connsiteY1-1918" fmla="*/ 177998 h 1624075"/>
                  <a:gd name="connsiteX2-1919" fmla="*/ 1190833 w 1993076"/>
                  <a:gd name="connsiteY2-1920" fmla="*/ 198 h 1624075"/>
                  <a:gd name="connsiteX3-1921" fmla="*/ 1414353 w 1993076"/>
                  <a:gd name="connsiteY3-1922" fmla="*/ 147518 h 1624075"/>
                  <a:gd name="connsiteX4-1923" fmla="*/ 1462613 w 1993076"/>
                  <a:gd name="connsiteY4-1924" fmla="*/ 353258 h 1624075"/>
                  <a:gd name="connsiteX5-1925" fmla="*/ 1427053 w 1993076"/>
                  <a:gd name="connsiteY5-1926" fmla="*/ 531058 h 1624075"/>
                  <a:gd name="connsiteX6-1927" fmla="*/ 1625173 w 1993076"/>
                  <a:gd name="connsiteY6-1928" fmla="*/ 556458 h 1624075"/>
                  <a:gd name="connsiteX7-1929" fmla="*/ 1861393 w 1993076"/>
                  <a:gd name="connsiteY7-1930" fmla="*/ 625038 h 1624075"/>
                  <a:gd name="connsiteX8-1931" fmla="*/ 1990933 w 1993076"/>
                  <a:gd name="connsiteY8-1932" fmla="*/ 790138 h 1624075"/>
                  <a:gd name="connsiteX9-1933" fmla="*/ 1924893 w 1993076"/>
                  <a:gd name="connsiteY9-1934" fmla="*/ 990798 h 1624075"/>
                  <a:gd name="connsiteX10-1935" fmla="*/ 1708993 w 1993076"/>
                  <a:gd name="connsiteY10-1936" fmla="*/ 1072078 h 1624075"/>
                  <a:gd name="connsiteX11-1937" fmla="*/ 1449913 w 1993076"/>
                  <a:gd name="connsiteY11-1938" fmla="*/ 1051758 h 1624075"/>
                  <a:gd name="connsiteX12-1939" fmla="*/ 1564213 w 1993076"/>
                  <a:gd name="connsiteY12-1940" fmla="*/ 1267658 h 1624075"/>
                  <a:gd name="connsiteX13-1941" fmla="*/ 1589613 w 1993076"/>
                  <a:gd name="connsiteY13-1942" fmla="*/ 1374338 h 1624075"/>
                  <a:gd name="connsiteX14-1943" fmla="*/ 1548973 w 1993076"/>
                  <a:gd name="connsiteY14-1944" fmla="*/ 1511498 h 1624075"/>
                  <a:gd name="connsiteX15-1945" fmla="*/ 1419433 w 1993076"/>
                  <a:gd name="connsiteY15-1946" fmla="*/ 1608018 h 1624075"/>
                  <a:gd name="connsiteX16-1947" fmla="*/ 1167973 w 1993076"/>
                  <a:gd name="connsiteY16-1948" fmla="*/ 1613098 h 1624075"/>
                  <a:gd name="connsiteX17-1949" fmla="*/ 1015573 w 1993076"/>
                  <a:gd name="connsiteY17-1950" fmla="*/ 1498798 h 1624075"/>
                  <a:gd name="connsiteX18-1951" fmla="*/ 921593 w 1993076"/>
                  <a:gd name="connsiteY18-1952" fmla="*/ 1336238 h 1624075"/>
                  <a:gd name="connsiteX19-1953" fmla="*/ 921593 w 1993076"/>
                  <a:gd name="connsiteY19-1954" fmla="*/ 1346398 h 1624075"/>
                  <a:gd name="connsiteX20-1955" fmla="*/ 789513 w 1993076"/>
                  <a:gd name="connsiteY20-1956" fmla="*/ 1488638 h 1624075"/>
                  <a:gd name="connsiteX21-1957" fmla="*/ 423753 w 1993076"/>
                  <a:gd name="connsiteY21-1958" fmla="*/ 1539438 h 1624075"/>
                  <a:gd name="connsiteX22-1959" fmla="*/ 271353 w 1993076"/>
                  <a:gd name="connsiteY22-1960" fmla="*/ 1305758 h 1624075"/>
                  <a:gd name="connsiteX23-1961" fmla="*/ 400893 w 1993076"/>
                  <a:gd name="connsiteY23-1962" fmla="*/ 1056838 h 1624075"/>
                  <a:gd name="connsiteX24-1963" fmla="*/ 474553 w 1993076"/>
                  <a:gd name="connsiteY24-1964" fmla="*/ 970478 h 1624075"/>
                  <a:gd name="connsiteX25-1965" fmla="*/ 230713 w 1993076"/>
                  <a:gd name="connsiteY25-1966" fmla="*/ 879038 h 1624075"/>
                  <a:gd name="connsiteX26-1967" fmla="*/ 47833 w 1993076"/>
                  <a:gd name="connsiteY26-1968" fmla="*/ 726638 h 1624075"/>
                  <a:gd name="connsiteX27-1969" fmla="*/ 17353 w 1993076"/>
                  <a:gd name="connsiteY27-1970" fmla="*/ 442158 h 1624075"/>
                  <a:gd name="connsiteX28-1971" fmla="*/ 281513 w 1993076"/>
                  <a:gd name="connsiteY28-1972" fmla="*/ 340558 h 1624075"/>
                  <a:gd name="connsiteX29-1973" fmla="*/ 489793 w 1993076"/>
                  <a:gd name="connsiteY29-1974" fmla="*/ 391358 h 1624075"/>
                  <a:gd name="connsiteX30-1975" fmla="*/ 710773 w 1993076"/>
                  <a:gd name="connsiteY30-1976" fmla="*/ 462478 h 1624075"/>
                  <a:gd name="connsiteX0-1977" fmla="*/ 710773 w 1993076"/>
                  <a:gd name="connsiteY0-1978" fmla="*/ 462478 h 1624075"/>
                  <a:gd name="connsiteX1-1979" fmla="*/ 878413 w 1993076"/>
                  <a:gd name="connsiteY1-1980" fmla="*/ 177998 h 1624075"/>
                  <a:gd name="connsiteX2-1981" fmla="*/ 1190833 w 1993076"/>
                  <a:gd name="connsiteY2-1982" fmla="*/ 198 h 1624075"/>
                  <a:gd name="connsiteX3-1983" fmla="*/ 1414353 w 1993076"/>
                  <a:gd name="connsiteY3-1984" fmla="*/ 147518 h 1624075"/>
                  <a:gd name="connsiteX4-1985" fmla="*/ 1462613 w 1993076"/>
                  <a:gd name="connsiteY4-1986" fmla="*/ 353258 h 1624075"/>
                  <a:gd name="connsiteX5-1987" fmla="*/ 1427053 w 1993076"/>
                  <a:gd name="connsiteY5-1988" fmla="*/ 531058 h 1624075"/>
                  <a:gd name="connsiteX6-1989" fmla="*/ 1625173 w 1993076"/>
                  <a:gd name="connsiteY6-1990" fmla="*/ 556458 h 1624075"/>
                  <a:gd name="connsiteX7-1991" fmla="*/ 1861393 w 1993076"/>
                  <a:gd name="connsiteY7-1992" fmla="*/ 625038 h 1624075"/>
                  <a:gd name="connsiteX8-1993" fmla="*/ 1990933 w 1993076"/>
                  <a:gd name="connsiteY8-1994" fmla="*/ 790138 h 1624075"/>
                  <a:gd name="connsiteX9-1995" fmla="*/ 1924893 w 1993076"/>
                  <a:gd name="connsiteY9-1996" fmla="*/ 990798 h 1624075"/>
                  <a:gd name="connsiteX10-1997" fmla="*/ 1708993 w 1993076"/>
                  <a:gd name="connsiteY10-1998" fmla="*/ 1072078 h 1624075"/>
                  <a:gd name="connsiteX11-1999" fmla="*/ 1449913 w 1993076"/>
                  <a:gd name="connsiteY11-2000" fmla="*/ 1051758 h 1624075"/>
                  <a:gd name="connsiteX12-2001" fmla="*/ 1564213 w 1993076"/>
                  <a:gd name="connsiteY12-2002" fmla="*/ 1267658 h 1624075"/>
                  <a:gd name="connsiteX13-2003" fmla="*/ 1589613 w 1993076"/>
                  <a:gd name="connsiteY13-2004" fmla="*/ 1374338 h 1624075"/>
                  <a:gd name="connsiteX14-2005" fmla="*/ 1548973 w 1993076"/>
                  <a:gd name="connsiteY14-2006" fmla="*/ 1511498 h 1624075"/>
                  <a:gd name="connsiteX15-2007" fmla="*/ 1419433 w 1993076"/>
                  <a:gd name="connsiteY15-2008" fmla="*/ 1608018 h 1624075"/>
                  <a:gd name="connsiteX16-2009" fmla="*/ 1167973 w 1993076"/>
                  <a:gd name="connsiteY16-2010" fmla="*/ 1613098 h 1624075"/>
                  <a:gd name="connsiteX17-2011" fmla="*/ 1015573 w 1993076"/>
                  <a:gd name="connsiteY17-2012" fmla="*/ 1498798 h 1624075"/>
                  <a:gd name="connsiteX18-2013" fmla="*/ 921593 w 1993076"/>
                  <a:gd name="connsiteY18-2014" fmla="*/ 1336238 h 1624075"/>
                  <a:gd name="connsiteX19-2015" fmla="*/ 921593 w 1993076"/>
                  <a:gd name="connsiteY19-2016" fmla="*/ 1346398 h 1624075"/>
                  <a:gd name="connsiteX20-2017" fmla="*/ 771733 w 1993076"/>
                  <a:gd name="connsiteY20-2018" fmla="*/ 1473398 h 1624075"/>
                  <a:gd name="connsiteX21-2019" fmla="*/ 423753 w 1993076"/>
                  <a:gd name="connsiteY21-2020" fmla="*/ 1539438 h 1624075"/>
                  <a:gd name="connsiteX22-2021" fmla="*/ 271353 w 1993076"/>
                  <a:gd name="connsiteY22-2022" fmla="*/ 1305758 h 1624075"/>
                  <a:gd name="connsiteX23-2023" fmla="*/ 400893 w 1993076"/>
                  <a:gd name="connsiteY23-2024" fmla="*/ 1056838 h 1624075"/>
                  <a:gd name="connsiteX24-2025" fmla="*/ 474553 w 1993076"/>
                  <a:gd name="connsiteY24-2026" fmla="*/ 970478 h 1624075"/>
                  <a:gd name="connsiteX25-2027" fmla="*/ 230713 w 1993076"/>
                  <a:gd name="connsiteY25-2028" fmla="*/ 879038 h 1624075"/>
                  <a:gd name="connsiteX26-2029" fmla="*/ 47833 w 1993076"/>
                  <a:gd name="connsiteY26-2030" fmla="*/ 726638 h 1624075"/>
                  <a:gd name="connsiteX27-2031" fmla="*/ 17353 w 1993076"/>
                  <a:gd name="connsiteY27-2032" fmla="*/ 442158 h 1624075"/>
                  <a:gd name="connsiteX28-2033" fmla="*/ 281513 w 1993076"/>
                  <a:gd name="connsiteY28-2034" fmla="*/ 340558 h 1624075"/>
                  <a:gd name="connsiteX29-2035" fmla="*/ 489793 w 1993076"/>
                  <a:gd name="connsiteY29-2036" fmla="*/ 391358 h 1624075"/>
                  <a:gd name="connsiteX30-2037" fmla="*/ 710773 w 1993076"/>
                  <a:gd name="connsiteY30-2038" fmla="*/ 462478 h 1624075"/>
                  <a:gd name="connsiteX0-2039" fmla="*/ 710773 w 1993076"/>
                  <a:gd name="connsiteY0-2040" fmla="*/ 462478 h 1624075"/>
                  <a:gd name="connsiteX1-2041" fmla="*/ 878413 w 1993076"/>
                  <a:gd name="connsiteY1-2042" fmla="*/ 177998 h 1624075"/>
                  <a:gd name="connsiteX2-2043" fmla="*/ 1190833 w 1993076"/>
                  <a:gd name="connsiteY2-2044" fmla="*/ 198 h 1624075"/>
                  <a:gd name="connsiteX3-2045" fmla="*/ 1414353 w 1993076"/>
                  <a:gd name="connsiteY3-2046" fmla="*/ 147518 h 1624075"/>
                  <a:gd name="connsiteX4-2047" fmla="*/ 1462613 w 1993076"/>
                  <a:gd name="connsiteY4-2048" fmla="*/ 353258 h 1624075"/>
                  <a:gd name="connsiteX5-2049" fmla="*/ 1427053 w 1993076"/>
                  <a:gd name="connsiteY5-2050" fmla="*/ 531058 h 1624075"/>
                  <a:gd name="connsiteX6-2051" fmla="*/ 1625173 w 1993076"/>
                  <a:gd name="connsiteY6-2052" fmla="*/ 556458 h 1624075"/>
                  <a:gd name="connsiteX7-2053" fmla="*/ 1861393 w 1993076"/>
                  <a:gd name="connsiteY7-2054" fmla="*/ 625038 h 1624075"/>
                  <a:gd name="connsiteX8-2055" fmla="*/ 1990933 w 1993076"/>
                  <a:gd name="connsiteY8-2056" fmla="*/ 790138 h 1624075"/>
                  <a:gd name="connsiteX9-2057" fmla="*/ 1924893 w 1993076"/>
                  <a:gd name="connsiteY9-2058" fmla="*/ 990798 h 1624075"/>
                  <a:gd name="connsiteX10-2059" fmla="*/ 1708993 w 1993076"/>
                  <a:gd name="connsiteY10-2060" fmla="*/ 1072078 h 1624075"/>
                  <a:gd name="connsiteX11-2061" fmla="*/ 1449913 w 1993076"/>
                  <a:gd name="connsiteY11-2062" fmla="*/ 1051758 h 1624075"/>
                  <a:gd name="connsiteX12-2063" fmla="*/ 1564213 w 1993076"/>
                  <a:gd name="connsiteY12-2064" fmla="*/ 1267658 h 1624075"/>
                  <a:gd name="connsiteX13-2065" fmla="*/ 1589613 w 1993076"/>
                  <a:gd name="connsiteY13-2066" fmla="*/ 1374338 h 1624075"/>
                  <a:gd name="connsiteX14-2067" fmla="*/ 1548973 w 1993076"/>
                  <a:gd name="connsiteY14-2068" fmla="*/ 1511498 h 1624075"/>
                  <a:gd name="connsiteX15-2069" fmla="*/ 1419433 w 1993076"/>
                  <a:gd name="connsiteY15-2070" fmla="*/ 1608018 h 1624075"/>
                  <a:gd name="connsiteX16-2071" fmla="*/ 1167973 w 1993076"/>
                  <a:gd name="connsiteY16-2072" fmla="*/ 1613098 h 1624075"/>
                  <a:gd name="connsiteX17-2073" fmla="*/ 1015573 w 1993076"/>
                  <a:gd name="connsiteY17-2074" fmla="*/ 1498798 h 1624075"/>
                  <a:gd name="connsiteX18-2075" fmla="*/ 921593 w 1993076"/>
                  <a:gd name="connsiteY18-2076" fmla="*/ 1336238 h 1624075"/>
                  <a:gd name="connsiteX19-2077" fmla="*/ 921593 w 1993076"/>
                  <a:gd name="connsiteY19-2078" fmla="*/ 1346398 h 1624075"/>
                  <a:gd name="connsiteX20-2079" fmla="*/ 771733 w 1993076"/>
                  <a:gd name="connsiteY20-2080" fmla="*/ 1473398 h 1624075"/>
                  <a:gd name="connsiteX21-2081" fmla="*/ 423753 w 1993076"/>
                  <a:gd name="connsiteY21-2082" fmla="*/ 1539438 h 1624075"/>
                  <a:gd name="connsiteX22-2083" fmla="*/ 271353 w 1993076"/>
                  <a:gd name="connsiteY22-2084" fmla="*/ 1305758 h 1624075"/>
                  <a:gd name="connsiteX23-2085" fmla="*/ 400893 w 1993076"/>
                  <a:gd name="connsiteY23-2086" fmla="*/ 1056838 h 1624075"/>
                  <a:gd name="connsiteX24-2087" fmla="*/ 474553 w 1993076"/>
                  <a:gd name="connsiteY24-2088" fmla="*/ 970478 h 1624075"/>
                  <a:gd name="connsiteX25-2089" fmla="*/ 230713 w 1993076"/>
                  <a:gd name="connsiteY25-2090" fmla="*/ 879038 h 1624075"/>
                  <a:gd name="connsiteX26-2091" fmla="*/ 47833 w 1993076"/>
                  <a:gd name="connsiteY26-2092" fmla="*/ 726638 h 1624075"/>
                  <a:gd name="connsiteX27-2093" fmla="*/ 17353 w 1993076"/>
                  <a:gd name="connsiteY27-2094" fmla="*/ 442158 h 1624075"/>
                  <a:gd name="connsiteX28-2095" fmla="*/ 281513 w 1993076"/>
                  <a:gd name="connsiteY28-2096" fmla="*/ 340558 h 1624075"/>
                  <a:gd name="connsiteX29-2097" fmla="*/ 489793 w 1993076"/>
                  <a:gd name="connsiteY29-2098" fmla="*/ 391358 h 1624075"/>
                  <a:gd name="connsiteX30-2099" fmla="*/ 710773 w 1993076"/>
                  <a:gd name="connsiteY30-2100" fmla="*/ 462478 h 1624075"/>
                  <a:gd name="connsiteX0-2101" fmla="*/ 710773 w 1993076"/>
                  <a:gd name="connsiteY0-2102" fmla="*/ 462478 h 1624075"/>
                  <a:gd name="connsiteX1-2103" fmla="*/ 878413 w 1993076"/>
                  <a:gd name="connsiteY1-2104" fmla="*/ 177998 h 1624075"/>
                  <a:gd name="connsiteX2-2105" fmla="*/ 1190833 w 1993076"/>
                  <a:gd name="connsiteY2-2106" fmla="*/ 198 h 1624075"/>
                  <a:gd name="connsiteX3-2107" fmla="*/ 1414353 w 1993076"/>
                  <a:gd name="connsiteY3-2108" fmla="*/ 147518 h 1624075"/>
                  <a:gd name="connsiteX4-2109" fmla="*/ 1462613 w 1993076"/>
                  <a:gd name="connsiteY4-2110" fmla="*/ 353258 h 1624075"/>
                  <a:gd name="connsiteX5-2111" fmla="*/ 1427053 w 1993076"/>
                  <a:gd name="connsiteY5-2112" fmla="*/ 531058 h 1624075"/>
                  <a:gd name="connsiteX6-2113" fmla="*/ 1625173 w 1993076"/>
                  <a:gd name="connsiteY6-2114" fmla="*/ 556458 h 1624075"/>
                  <a:gd name="connsiteX7-2115" fmla="*/ 1861393 w 1993076"/>
                  <a:gd name="connsiteY7-2116" fmla="*/ 625038 h 1624075"/>
                  <a:gd name="connsiteX8-2117" fmla="*/ 1990933 w 1993076"/>
                  <a:gd name="connsiteY8-2118" fmla="*/ 790138 h 1624075"/>
                  <a:gd name="connsiteX9-2119" fmla="*/ 1924893 w 1993076"/>
                  <a:gd name="connsiteY9-2120" fmla="*/ 990798 h 1624075"/>
                  <a:gd name="connsiteX10-2121" fmla="*/ 1708993 w 1993076"/>
                  <a:gd name="connsiteY10-2122" fmla="*/ 1072078 h 1624075"/>
                  <a:gd name="connsiteX11-2123" fmla="*/ 1449913 w 1993076"/>
                  <a:gd name="connsiteY11-2124" fmla="*/ 1051758 h 1624075"/>
                  <a:gd name="connsiteX12-2125" fmla="*/ 1564213 w 1993076"/>
                  <a:gd name="connsiteY12-2126" fmla="*/ 1267658 h 1624075"/>
                  <a:gd name="connsiteX13-2127" fmla="*/ 1589613 w 1993076"/>
                  <a:gd name="connsiteY13-2128" fmla="*/ 1374338 h 1624075"/>
                  <a:gd name="connsiteX14-2129" fmla="*/ 1548973 w 1993076"/>
                  <a:gd name="connsiteY14-2130" fmla="*/ 1511498 h 1624075"/>
                  <a:gd name="connsiteX15-2131" fmla="*/ 1419433 w 1993076"/>
                  <a:gd name="connsiteY15-2132" fmla="*/ 1608018 h 1624075"/>
                  <a:gd name="connsiteX16-2133" fmla="*/ 1167973 w 1993076"/>
                  <a:gd name="connsiteY16-2134" fmla="*/ 1613098 h 1624075"/>
                  <a:gd name="connsiteX17-2135" fmla="*/ 1015573 w 1993076"/>
                  <a:gd name="connsiteY17-2136" fmla="*/ 1498798 h 1624075"/>
                  <a:gd name="connsiteX18-2137" fmla="*/ 921593 w 1993076"/>
                  <a:gd name="connsiteY18-2138" fmla="*/ 1336238 h 1624075"/>
                  <a:gd name="connsiteX19-2139" fmla="*/ 921593 w 1993076"/>
                  <a:gd name="connsiteY19-2140" fmla="*/ 1346398 h 1624075"/>
                  <a:gd name="connsiteX20-2141" fmla="*/ 771733 w 1993076"/>
                  <a:gd name="connsiteY20-2142" fmla="*/ 1473398 h 1624075"/>
                  <a:gd name="connsiteX21-2143" fmla="*/ 423753 w 1993076"/>
                  <a:gd name="connsiteY21-2144" fmla="*/ 1539438 h 1624075"/>
                  <a:gd name="connsiteX22-2145" fmla="*/ 271353 w 1993076"/>
                  <a:gd name="connsiteY22-2146" fmla="*/ 1305758 h 1624075"/>
                  <a:gd name="connsiteX23-2147" fmla="*/ 400893 w 1993076"/>
                  <a:gd name="connsiteY23-2148" fmla="*/ 1056838 h 1624075"/>
                  <a:gd name="connsiteX24-2149" fmla="*/ 474553 w 1993076"/>
                  <a:gd name="connsiteY24-2150" fmla="*/ 970478 h 1624075"/>
                  <a:gd name="connsiteX25-2151" fmla="*/ 230713 w 1993076"/>
                  <a:gd name="connsiteY25-2152" fmla="*/ 879038 h 1624075"/>
                  <a:gd name="connsiteX26-2153" fmla="*/ 47833 w 1993076"/>
                  <a:gd name="connsiteY26-2154" fmla="*/ 726638 h 1624075"/>
                  <a:gd name="connsiteX27-2155" fmla="*/ 17353 w 1993076"/>
                  <a:gd name="connsiteY27-2156" fmla="*/ 442158 h 1624075"/>
                  <a:gd name="connsiteX28-2157" fmla="*/ 281513 w 1993076"/>
                  <a:gd name="connsiteY28-2158" fmla="*/ 340558 h 1624075"/>
                  <a:gd name="connsiteX29-2159" fmla="*/ 489793 w 1993076"/>
                  <a:gd name="connsiteY29-2160" fmla="*/ 391358 h 1624075"/>
                  <a:gd name="connsiteX30-2161" fmla="*/ 710773 w 1993076"/>
                  <a:gd name="connsiteY30-2162" fmla="*/ 462478 h 1624075"/>
                  <a:gd name="connsiteX0-2163" fmla="*/ 710773 w 1993076"/>
                  <a:gd name="connsiteY0-2164" fmla="*/ 462478 h 1624075"/>
                  <a:gd name="connsiteX1-2165" fmla="*/ 878413 w 1993076"/>
                  <a:gd name="connsiteY1-2166" fmla="*/ 177998 h 1624075"/>
                  <a:gd name="connsiteX2-2167" fmla="*/ 1190833 w 1993076"/>
                  <a:gd name="connsiteY2-2168" fmla="*/ 198 h 1624075"/>
                  <a:gd name="connsiteX3-2169" fmla="*/ 1414353 w 1993076"/>
                  <a:gd name="connsiteY3-2170" fmla="*/ 147518 h 1624075"/>
                  <a:gd name="connsiteX4-2171" fmla="*/ 1462613 w 1993076"/>
                  <a:gd name="connsiteY4-2172" fmla="*/ 353258 h 1624075"/>
                  <a:gd name="connsiteX5-2173" fmla="*/ 1427053 w 1993076"/>
                  <a:gd name="connsiteY5-2174" fmla="*/ 531058 h 1624075"/>
                  <a:gd name="connsiteX6-2175" fmla="*/ 1625173 w 1993076"/>
                  <a:gd name="connsiteY6-2176" fmla="*/ 556458 h 1624075"/>
                  <a:gd name="connsiteX7-2177" fmla="*/ 1861393 w 1993076"/>
                  <a:gd name="connsiteY7-2178" fmla="*/ 625038 h 1624075"/>
                  <a:gd name="connsiteX8-2179" fmla="*/ 1990933 w 1993076"/>
                  <a:gd name="connsiteY8-2180" fmla="*/ 790138 h 1624075"/>
                  <a:gd name="connsiteX9-2181" fmla="*/ 1924893 w 1993076"/>
                  <a:gd name="connsiteY9-2182" fmla="*/ 990798 h 1624075"/>
                  <a:gd name="connsiteX10-2183" fmla="*/ 1708993 w 1993076"/>
                  <a:gd name="connsiteY10-2184" fmla="*/ 1072078 h 1624075"/>
                  <a:gd name="connsiteX11-2185" fmla="*/ 1449913 w 1993076"/>
                  <a:gd name="connsiteY11-2186" fmla="*/ 1051758 h 1624075"/>
                  <a:gd name="connsiteX12-2187" fmla="*/ 1564213 w 1993076"/>
                  <a:gd name="connsiteY12-2188" fmla="*/ 1267658 h 1624075"/>
                  <a:gd name="connsiteX13-2189" fmla="*/ 1589613 w 1993076"/>
                  <a:gd name="connsiteY13-2190" fmla="*/ 1374338 h 1624075"/>
                  <a:gd name="connsiteX14-2191" fmla="*/ 1548973 w 1993076"/>
                  <a:gd name="connsiteY14-2192" fmla="*/ 1511498 h 1624075"/>
                  <a:gd name="connsiteX15-2193" fmla="*/ 1419433 w 1993076"/>
                  <a:gd name="connsiteY15-2194" fmla="*/ 1608018 h 1624075"/>
                  <a:gd name="connsiteX16-2195" fmla="*/ 1167973 w 1993076"/>
                  <a:gd name="connsiteY16-2196" fmla="*/ 1613098 h 1624075"/>
                  <a:gd name="connsiteX17-2197" fmla="*/ 1015573 w 1993076"/>
                  <a:gd name="connsiteY17-2198" fmla="*/ 1498798 h 1624075"/>
                  <a:gd name="connsiteX18-2199" fmla="*/ 921593 w 1993076"/>
                  <a:gd name="connsiteY18-2200" fmla="*/ 1336238 h 1624075"/>
                  <a:gd name="connsiteX19-2201" fmla="*/ 921593 w 1993076"/>
                  <a:gd name="connsiteY19-2202" fmla="*/ 1346398 h 1624075"/>
                  <a:gd name="connsiteX20-2203" fmla="*/ 771733 w 1993076"/>
                  <a:gd name="connsiteY20-2204" fmla="*/ 1473398 h 1624075"/>
                  <a:gd name="connsiteX21-2205" fmla="*/ 423753 w 1993076"/>
                  <a:gd name="connsiteY21-2206" fmla="*/ 1539438 h 1624075"/>
                  <a:gd name="connsiteX22-2207" fmla="*/ 271353 w 1993076"/>
                  <a:gd name="connsiteY22-2208" fmla="*/ 1305758 h 1624075"/>
                  <a:gd name="connsiteX23-2209" fmla="*/ 393273 w 1993076"/>
                  <a:gd name="connsiteY23-2210" fmla="*/ 1056838 h 1624075"/>
                  <a:gd name="connsiteX24-2211" fmla="*/ 474553 w 1993076"/>
                  <a:gd name="connsiteY24-2212" fmla="*/ 970478 h 1624075"/>
                  <a:gd name="connsiteX25-2213" fmla="*/ 230713 w 1993076"/>
                  <a:gd name="connsiteY25-2214" fmla="*/ 879038 h 1624075"/>
                  <a:gd name="connsiteX26-2215" fmla="*/ 47833 w 1993076"/>
                  <a:gd name="connsiteY26-2216" fmla="*/ 726638 h 1624075"/>
                  <a:gd name="connsiteX27-2217" fmla="*/ 17353 w 1993076"/>
                  <a:gd name="connsiteY27-2218" fmla="*/ 442158 h 1624075"/>
                  <a:gd name="connsiteX28-2219" fmla="*/ 281513 w 1993076"/>
                  <a:gd name="connsiteY28-2220" fmla="*/ 340558 h 1624075"/>
                  <a:gd name="connsiteX29-2221" fmla="*/ 489793 w 1993076"/>
                  <a:gd name="connsiteY29-2222" fmla="*/ 391358 h 1624075"/>
                  <a:gd name="connsiteX30-2223" fmla="*/ 710773 w 1993076"/>
                  <a:gd name="connsiteY30-2224" fmla="*/ 462478 h 1624075"/>
                  <a:gd name="connsiteX0-2225" fmla="*/ 710773 w 1993076"/>
                  <a:gd name="connsiteY0-2226" fmla="*/ 462478 h 1624075"/>
                  <a:gd name="connsiteX1-2227" fmla="*/ 878413 w 1993076"/>
                  <a:gd name="connsiteY1-2228" fmla="*/ 177998 h 1624075"/>
                  <a:gd name="connsiteX2-2229" fmla="*/ 1190833 w 1993076"/>
                  <a:gd name="connsiteY2-2230" fmla="*/ 198 h 1624075"/>
                  <a:gd name="connsiteX3-2231" fmla="*/ 1414353 w 1993076"/>
                  <a:gd name="connsiteY3-2232" fmla="*/ 147518 h 1624075"/>
                  <a:gd name="connsiteX4-2233" fmla="*/ 1462613 w 1993076"/>
                  <a:gd name="connsiteY4-2234" fmla="*/ 353258 h 1624075"/>
                  <a:gd name="connsiteX5-2235" fmla="*/ 1427053 w 1993076"/>
                  <a:gd name="connsiteY5-2236" fmla="*/ 531058 h 1624075"/>
                  <a:gd name="connsiteX6-2237" fmla="*/ 1625173 w 1993076"/>
                  <a:gd name="connsiteY6-2238" fmla="*/ 556458 h 1624075"/>
                  <a:gd name="connsiteX7-2239" fmla="*/ 1861393 w 1993076"/>
                  <a:gd name="connsiteY7-2240" fmla="*/ 625038 h 1624075"/>
                  <a:gd name="connsiteX8-2241" fmla="*/ 1990933 w 1993076"/>
                  <a:gd name="connsiteY8-2242" fmla="*/ 790138 h 1624075"/>
                  <a:gd name="connsiteX9-2243" fmla="*/ 1924893 w 1993076"/>
                  <a:gd name="connsiteY9-2244" fmla="*/ 990798 h 1624075"/>
                  <a:gd name="connsiteX10-2245" fmla="*/ 1708993 w 1993076"/>
                  <a:gd name="connsiteY10-2246" fmla="*/ 1072078 h 1624075"/>
                  <a:gd name="connsiteX11-2247" fmla="*/ 1449913 w 1993076"/>
                  <a:gd name="connsiteY11-2248" fmla="*/ 1051758 h 1624075"/>
                  <a:gd name="connsiteX12-2249" fmla="*/ 1564213 w 1993076"/>
                  <a:gd name="connsiteY12-2250" fmla="*/ 1267658 h 1624075"/>
                  <a:gd name="connsiteX13-2251" fmla="*/ 1589613 w 1993076"/>
                  <a:gd name="connsiteY13-2252" fmla="*/ 1374338 h 1624075"/>
                  <a:gd name="connsiteX14-2253" fmla="*/ 1548973 w 1993076"/>
                  <a:gd name="connsiteY14-2254" fmla="*/ 1511498 h 1624075"/>
                  <a:gd name="connsiteX15-2255" fmla="*/ 1419433 w 1993076"/>
                  <a:gd name="connsiteY15-2256" fmla="*/ 1608018 h 1624075"/>
                  <a:gd name="connsiteX16-2257" fmla="*/ 1167973 w 1993076"/>
                  <a:gd name="connsiteY16-2258" fmla="*/ 1613098 h 1624075"/>
                  <a:gd name="connsiteX17-2259" fmla="*/ 1015573 w 1993076"/>
                  <a:gd name="connsiteY17-2260" fmla="*/ 1498798 h 1624075"/>
                  <a:gd name="connsiteX18-2261" fmla="*/ 921593 w 1993076"/>
                  <a:gd name="connsiteY18-2262" fmla="*/ 1336238 h 1624075"/>
                  <a:gd name="connsiteX19-2263" fmla="*/ 921593 w 1993076"/>
                  <a:gd name="connsiteY19-2264" fmla="*/ 1346398 h 1624075"/>
                  <a:gd name="connsiteX20-2265" fmla="*/ 771733 w 1993076"/>
                  <a:gd name="connsiteY20-2266" fmla="*/ 1473398 h 1624075"/>
                  <a:gd name="connsiteX21-2267" fmla="*/ 423753 w 1993076"/>
                  <a:gd name="connsiteY21-2268" fmla="*/ 1539438 h 1624075"/>
                  <a:gd name="connsiteX22-2269" fmla="*/ 271353 w 1993076"/>
                  <a:gd name="connsiteY22-2270" fmla="*/ 1305758 h 1624075"/>
                  <a:gd name="connsiteX23-2271" fmla="*/ 393273 w 1993076"/>
                  <a:gd name="connsiteY23-2272" fmla="*/ 1056838 h 1624075"/>
                  <a:gd name="connsiteX24-2273" fmla="*/ 461853 w 1993076"/>
                  <a:gd name="connsiteY24-2274" fmla="*/ 973018 h 1624075"/>
                  <a:gd name="connsiteX25-2275" fmla="*/ 230713 w 1993076"/>
                  <a:gd name="connsiteY25-2276" fmla="*/ 879038 h 1624075"/>
                  <a:gd name="connsiteX26-2277" fmla="*/ 47833 w 1993076"/>
                  <a:gd name="connsiteY26-2278" fmla="*/ 726638 h 1624075"/>
                  <a:gd name="connsiteX27-2279" fmla="*/ 17353 w 1993076"/>
                  <a:gd name="connsiteY27-2280" fmla="*/ 442158 h 1624075"/>
                  <a:gd name="connsiteX28-2281" fmla="*/ 281513 w 1993076"/>
                  <a:gd name="connsiteY28-2282" fmla="*/ 340558 h 1624075"/>
                  <a:gd name="connsiteX29-2283" fmla="*/ 489793 w 1993076"/>
                  <a:gd name="connsiteY29-2284" fmla="*/ 391358 h 1624075"/>
                  <a:gd name="connsiteX30-2285" fmla="*/ 710773 w 1993076"/>
                  <a:gd name="connsiteY30-2286" fmla="*/ 462478 h 162407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117" y="connsiteY29-118"/>
                  </a:cxn>
                  <a:cxn ang="0">
                    <a:pos x="connsiteX30-239" y="connsiteY30-24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/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-1" fmla="*/ 8 w 290438"/>
                  <a:gd name="connsiteY0-2" fmla="*/ 144699 h 289398"/>
                  <a:gd name="connsiteX1-3" fmla="*/ 145223 w 290438"/>
                  <a:gd name="connsiteY1-4" fmla="*/ 0 h 289398"/>
                  <a:gd name="connsiteX2-5" fmla="*/ 290438 w 290438"/>
                  <a:gd name="connsiteY2-6" fmla="*/ 144699 h 289398"/>
                  <a:gd name="connsiteX3-7" fmla="*/ 140143 w 290438"/>
                  <a:gd name="connsiteY3-8" fmla="*/ 289398 h 289398"/>
                  <a:gd name="connsiteX4-9" fmla="*/ 8 w 290438"/>
                  <a:gd name="connsiteY4-10" fmla="*/ 144699 h 289398"/>
                  <a:gd name="connsiteX0-11" fmla="*/ 6 w 310756"/>
                  <a:gd name="connsiteY0-12" fmla="*/ 145377 h 292972"/>
                  <a:gd name="connsiteX1-13" fmla="*/ 145221 w 310756"/>
                  <a:gd name="connsiteY1-14" fmla="*/ 678 h 292972"/>
                  <a:gd name="connsiteX2-15" fmla="*/ 310756 w 310756"/>
                  <a:gd name="connsiteY2-16" fmla="*/ 206337 h 292972"/>
                  <a:gd name="connsiteX3-17" fmla="*/ 140141 w 310756"/>
                  <a:gd name="connsiteY3-18" fmla="*/ 290076 h 292972"/>
                  <a:gd name="connsiteX4-19" fmla="*/ 6 w 310756"/>
                  <a:gd name="connsiteY4-20" fmla="*/ 145377 h 292972"/>
                  <a:gd name="connsiteX0-21" fmla="*/ 5 w 313295"/>
                  <a:gd name="connsiteY0-22" fmla="*/ 190453 h 289862"/>
                  <a:gd name="connsiteX1-23" fmla="*/ 147760 w 313295"/>
                  <a:gd name="connsiteY1-24" fmla="*/ 34 h 289862"/>
                  <a:gd name="connsiteX2-25" fmla="*/ 313295 w 313295"/>
                  <a:gd name="connsiteY2-26" fmla="*/ 205693 h 289862"/>
                  <a:gd name="connsiteX3-27" fmla="*/ 142680 w 313295"/>
                  <a:gd name="connsiteY3-28" fmla="*/ 289432 h 289862"/>
                  <a:gd name="connsiteX4-29" fmla="*/ 5 w 313295"/>
                  <a:gd name="connsiteY4-30" fmla="*/ 190453 h 289862"/>
                  <a:gd name="connsiteX0-31" fmla="*/ 2796 w 316086"/>
                  <a:gd name="connsiteY0-32" fmla="*/ 175216 h 274625"/>
                  <a:gd name="connsiteX1-33" fmla="*/ 71811 w 316086"/>
                  <a:gd name="connsiteY1-34" fmla="*/ 37 h 274625"/>
                  <a:gd name="connsiteX2-35" fmla="*/ 316086 w 316086"/>
                  <a:gd name="connsiteY2-36" fmla="*/ 190456 h 274625"/>
                  <a:gd name="connsiteX3-37" fmla="*/ 145471 w 316086"/>
                  <a:gd name="connsiteY3-38" fmla="*/ 274195 h 274625"/>
                  <a:gd name="connsiteX4-39" fmla="*/ 2796 w 316086"/>
                  <a:gd name="connsiteY4-40" fmla="*/ 175216 h 274625"/>
                  <a:gd name="connsiteX0-41" fmla="*/ 2158 w 315952"/>
                  <a:gd name="connsiteY0-42" fmla="*/ 185068 h 284142"/>
                  <a:gd name="connsiteX1-43" fmla="*/ 71173 w 315952"/>
                  <a:gd name="connsiteY1-44" fmla="*/ 9889 h 284142"/>
                  <a:gd name="connsiteX2-45" fmla="*/ 235434 w 315952"/>
                  <a:gd name="connsiteY2-46" fmla="*/ 40983 h 284142"/>
                  <a:gd name="connsiteX3-47" fmla="*/ 315448 w 315952"/>
                  <a:gd name="connsiteY3-48" fmla="*/ 200308 h 284142"/>
                  <a:gd name="connsiteX4-49" fmla="*/ 144833 w 315952"/>
                  <a:gd name="connsiteY4-50" fmla="*/ 284047 h 284142"/>
                  <a:gd name="connsiteX5" fmla="*/ 2158 w 315952"/>
                  <a:gd name="connsiteY5" fmla="*/ 185068 h 284142"/>
                  <a:gd name="connsiteX0-51" fmla="*/ 2158 w 295962"/>
                  <a:gd name="connsiteY0-52" fmla="*/ 185068 h 284142"/>
                  <a:gd name="connsiteX1-53" fmla="*/ 71173 w 295962"/>
                  <a:gd name="connsiteY1-54" fmla="*/ 9889 h 284142"/>
                  <a:gd name="connsiteX2-55" fmla="*/ 235434 w 295962"/>
                  <a:gd name="connsiteY2-56" fmla="*/ 40983 h 284142"/>
                  <a:gd name="connsiteX3-57" fmla="*/ 295128 w 295962"/>
                  <a:gd name="connsiteY3-58" fmla="*/ 200308 h 284142"/>
                  <a:gd name="connsiteX4-59" fmla="*/ 144833 w 295962"/>
                  <a:gd name="connsiteY4-60" fmla="*/ 284047 h 284142"/>
                  <a:gd name="connsiteX5-61" fmla="*/ 2158 w 295962"/>
                  <a:gd name="connsiteY5-62" fmla="*/ 185068 h 2841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61" y="connsiteY5-62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/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/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-1" fmla="*/ 4693 w 43200"/>
                <a:gd name="connsiteY0-2" fmla="*/ 26177 h 43200"/>
                <a:gd name="connsiteX1-3" fmla="*/ 2160 w 43200"/>
                <a:gd name="connsiteY1-4" fmla="*/ 25380 h 43200"/>
                <a:gd name="connsiteX2-5" fmla="*/ 6928 w 43200"/>
                <a:gd name="connsiteY2-6" fmla="*/ 34899 h 43200"/>
                <a:gd name="connsiteX3-7" fmla="*/ 5820 w 43200"/>
                <a:gd name="connsiteY3-8" fmla="*/ 35280 h 43200"/>
                <a:gd name="connsiteX4-9" fmla="*/ 16478 w 43200"/>
                <a:gd name="connsiteY4-10" fmla="*/ 39090 h 43200"/>
                <a:gd name="connsiteX5-11" fmla="*/ 15810 w 43200"/>
                <a:gd name="connsiteY5-12" fmla="*/ 37350 h 43200"/>
                <a:gd name="connsiteX6-13" fmla="*/ 28827 w 43200"/>
                <a:gd name="connsiteY6-14" fmla="*/ 34751 h 43200"/>
                <a:gd name="connsiteX7-15" fmla="*/ 28560 w 43200"/>
                <a:gd name="connsiteY7-16" fmla="*/ 36660 h 43200"/>
                <a:gd name="connsiteX8-17" fmla="*/ 34129 w 43200"/>
                <a:gd name="connsiteY8-18" fmla="*/ 22954 h 43200"/>
                <a:gd name="connsiteX9-19" fmla="*/ 37380 w 43200"/>
                <a:gd name="connsiteY9-20" fmla="*/ 30090 h 43200"/>
                <a:gd name="connsiteX10-21" fmla="*/ 41798 w 43200"/>
                <a:gd name="connsiteY10-22" fmla="*/ 15354 h 43200"/>
                <a:gd name="connsiteX11-23" fmla="*/ 40350 w 43200"/>
                <a:gd name="connsiteY11-24" fmla="*/ 18030 h 43200"/>
                <a:gd name="connsiteX12-25" fmla="*/ 38324 w 43200"/>
                <a:gd name="connsiteY12-26" fmla="*/ 5426 h 43200"/>
                <a:gd name="connsiteX13-27" fmla="*/ 38400 w 43200"/>
                <a:gd name="connsiteY13-28" fmla="*/ 6690 h 43200"/>
                <a:gd name="connsiteX14-29" fmla="*/ 29078 w 43200"/>
                <a:gd name="connsiteY14-30" fmla="*/ 3952 h 43200"/>
                <a:gd name="connsiteX15-31" fmla="*/ 29820 w 43200"/>
                <a:gd name="connsiteY15-32" fmla="*/ 2340 h 43200"/>
                <a:gd name="connsiteX16-33" fmla="*/ 22141 w 43200"/>
                <a:gd name="connsiteY16-34" fmla="*/ 4720 h 43200"/>
                <a:gd name="connsiteX17-35" fmla="*/ 22500 w 43200"/>
                <a:gd name="connsiteY17-36" fmla="*/ 3330 h 43200"/>
                <a:gd name="connsiteX18-37" fmla="*/ 14000 w 43200"/>
                <a:gd name="connsiteY18-38" fmla="*/ 5192 h 43200"/>
                <a:gd name="connsiteX19-39" fmla="*/ 15300 w 43200"/>
                <a:gd name="connsiteY19-40" fmla="*/ 6540 h 43200"/>
                <a:gd name="connsiteX20-41" fmla="*/ 4127 w 43200"/>
                <a:gd name="connsiteY20-42" fmla="*/ 15789 h 43200"/>
                <a:gd name="connsiteX21-43" fmla="*/ 3900 w 43200"/>
                <a:gd name="connsiteY21-44" fmla="*/ 14370 h 43200"/>
                <a:gd name="connsiteX0-45" fmla="*/ 3936 w 43256"/>
                <a:gd name="connsiteY0-46" fmla="*/ 14229 h 43219"/>
                <a:gd name="connsiteX1-47" fmla="*/ 5659 w 43256"/>
                <a:gd name="connsiteY1-48" fmla="*/ 6766 h 43219"/>
                <a:gd name="connsiteX2-49" fmla="*/ 14041 w 43256"/>
                <a:gd name="connsiteY2-50" fmla="*/ 5061 h 43219"/>
                <a:gd name="connsiteX3-51" fmla="*/ 22492 w 43256"/>
                <a:gd name="connsiteY3-52" fmla="*/ 3291 h 43219"/>
                <a:gd name="connsiteX4-53" fmla="*/ 25785 w 43256"/>
                <a:gd name="connsiteY4-54" fmla="*/ 59 h 43219"/>
                <a:gd name="connsiteX5-55" fmla="*/ 29869 w 43256"/>
                <a:gd name="connsiteY5-56" fmla="*/ 2340 h 43219"/>
                <a:gd name="connsiteX6-57" fmla="*/ 35499 w 43256"/>
                <a:gd name="connsiteY6-58" fmla="*/ 549 h 43219"/>
                <a:gd name="connsiteX7-59" fmla="*/ 38354 w 43256"/>
                <a:gd name="connsiteY7-60" fmla="*/ 5435 h 43219"/>
                <a:gd name="connsiteX8-61" fmla="*/ 42018 w 43256"/>
                <a:gd name="connsiteY8-62" fmla="*/ 10177 h 43219"/>
                <a:gd name="connsiteX9-63" fmla="*/ 41854 w 43256"/>
                <a:gd name="connsiteY9-64" fmla="*/ 15319 h 43219"/>
                <a:gd name="connsiteX10-65" fmla="*/ 43052 w 43256"/>
                <a:gd name="connsiteY10-66" fmla="*/ 23181 h 43219"/>
                <a:gd name="connsiteX11-67" fmla="*/ 37440 w 43256"/>
                <a:gd name="connsiteY11-68" fmla="*/ 30063 h 43219"/>
                <a:gd name="connsiteX12-69" fmla="*/ 35431 w 43256"/>
                <a:gd name="connsiteY12-70" fmla="*/ 35960 h 43219"/>
                <a:gd name="connsiteX13-71" fmla="*/ 28591 w 43256"/>
                <a:gd name="connsiteY13-72" fmla="*/ 36674 h 43219"/>
                <a:gd name="connsiteX14-73" fmla="*/ 23703 w 43256"/>
                <a:gd name="connsiteY14-74" fmla="*/ 42965 h 43219"/>
                <a:gd name="connsiteX15-75" fmla="*/ 16516 w 43256"/>
                <a:gd name="connsiteY15-76" fmla="*/ 39125 h 43219"/>
                <a:gd name="connsiteX16-77" fmla="*/ 5840 w 43256"/>
                <a:gd name="connsiteY16-78" fmla="*/ 35331 h 43219"/>
                <a:gd name="connsiteX17-79" fmla="*/ 1146 w 43256"/>
                <a:gd name="connsiteY17-80" fmla="*/ 31109 h 43219"/>
                <a:gd name="connsiteX18-81" fmla="*/ 2149 w 43256"/>
                <a:gd name="connsiteY18-82" fmla="*/ 25410 h 43219"/>
                <a:gd name="connsiteX19-83" fmla="*/ 31 w 43256"/>
                <a:gd name="connsiteY19-84" fmla="*/ 19563 h 43219"/>
                <a:gd name="connsiteX20-85" fmla="*/ 3899 w 43256"/>
                <a:gd name="connsiteY20-86" fmla="*/ 14366 h 43219"/>
                <a:gd name="connsiteX21-87" fmla="*/ 3936 w 43256"/>
                <a:gd name="connsiteY21-88" fmla="*/ 14229 h 43219"/>
                <a:gd name="connsiteX0-89" fmla="*/ 4729 w 43256"/>
                <a:gd name="connsiteY0-90" fmla="*/ 26036 h 43219"/>
                <a:gd name="connsiteX1-91" fmla="*/ 2196 w 43256"/>
                <a:gd name="connsiteY1-92" fmla="*/ 25239 h 43219"/>
                <a:gd name="connsiteX2-93" fmla="*/ 6964 w 43256"/>
                <a:gd name="connsiteY2-94" fmla="*/ 34758 h 43219"/>
                <a:gd name="connsiteX3-95" fmla="*/ 5856 w 43256"/>
                <a:gd name="connsiteY3-96" fmla="*/ 35139 h 43219"/>
                <a:gd name="connsiteX4-97" fmla="*/ 16514 w 43256"/>
                <a:gd name="connsiteY4-98" fmla="*/ 38949 h 43219"/>
                <a:gd name="connsiteX5-99" fmla="*/ 15846 w 43256"/>
                <a:gd name="connsiteY5-100" fmla="*/ 37209 h 43219"/>
                <a:gd name="connsiteX6-101" fmla="*/ 28863 w 43256"/>
                <a:gd name="connsiteY6-102" fmla="*/ 34610 h 43219"/>
                <a:gd name="connsiteX7-103" fmla="*/ 28596 w 43256"/>
                <a:gd name="connsiteY7-104" fmla="*/ 36519 h 43219"/>
                <a:gd name="connsiteX8-105" fmla="*/ 41834 w 43256"/>
                <a:gd name="connsiteY8-106" fmla="*/ 15213 h 43219"/>
                <a:gd name="connsiteX9-107" fmla="*/ 40386 w 43256"/>
                <a:gd name="connsiteY9-108" fmla="*/ 17889 h 43219"/>
                <a:gd name="connsiteX10-109" fmla="*/ 38360 w 43256"/>
                <a:gd name="connsiteY10-110" fmla="*/ 5285 h 43219"/>
                <a:gd name="connsiteX11-111" fmla="*/ 38436 w 43256"/>
                <a:gd name="connsiteY11-112" fmla="*/ 6549 h 43219"/>
                <a:gd name="connsiteX12-113" fmla="*/ 29114 w 43256"/>
                <a:gd name="connsiteY12-114" fmla="*/ 3811 h 43219"/>
                <a:gd name="connsiteX13-115" fmla="*/ 29856 w 43256"/>
                <a:gd name="connsiteY13-116" fmla="*/ 2199 h 43219"/>
                <a:gd name="connsiteX14-117" fmla="*/ 22177 w 43256"/>
                <a:gd name="connsiteY14-118" fmla="*/ 4579 h 43219"/>
                <a:gd name="connsiteX15-119" fmla="*/ 22536 w 43256"/>
                <a:gd name="connsiteY15-120" fmla="*/ 3189 h 43219"/>
                <a:gd name="connsiteX16-121" fmla="*/ 14036 w 43256"/>
                <a:gd name="connsiteY16-122" fmla="*/ 5051 h 43219"/>
                <a:gd name="connsiteX17-123" fmla="*/ 15336 w 43256"/>
                <a:gd name="connsiteY17-124" fmla="*/ 6399 h 43219"/>
                <a:gd name="connsiteX18-125" fmla="*/ 4163 w 43256"/>
                <a:gd name="connsiteY18-126" fmla="*/ 15648 h 43219"/>
                <a:gd name="connsiteX19-127" fmla="*/ 3936 w 43256"/>
                <a:gd name="connsiteY19-128" fmla="*/ 14229 h 432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/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/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/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/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/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/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-1" fmla="*/ 708233 w 2019354"/>
                    <a:gd name="connsiteY0-2" fmla="*/ 498039 h 1664948"/>
                    <a:gd name="connsiteX1-3" fmla="*/ 850473 w 2019354"/>
                    <a:gd name="connsiteY1-4" fmla="*/ 183079 h 1664948"/>
                    <a:gd name="connsiteX2-5" fmla="*/ 1195913 w 2019354"/>
                    <a:gd name="connsiteY2-6" fmla="*/ 199 h 1664948"/>
                    <a:gd name="connsiteX3-7" fmla="*/ 1439753 w 2019354"/>
                    <a:gd name="connsiteY3-8" fmla="*/ 152599 h 1664948"/>
                    <a:gd name="connsiteX4-9" fmla="*/ 1500713 w 2019354"/>
                    <a:gd name="connsiteY4-10" fmla="*/ 386279 h 1664948"/>
                    <a:gd name="connsiteX5-11" fmla="*/ 1388953 w 2019354"/>
                    <a:gd name="connsiteY5-12" fmla="*/ 548839 h 1664948"/>
                    <a:gd name="connsiteX6-13" fmla="*/ 1541353 w 2019354"/>
                    <a:gd name="connsiteY6-14" fmla="*/ 518359 h 1664948"/>
                    <a:gd name="connsiteX7-15" fmla="*/ 1927433 w 2019354"/>
                    <a:gd name="connsiteY7-16" fmla="*/ 640279 h 1664948"/>
                    <a:gd name="connsiteX8-17" fmla="*/ 2018873 w 2019354"/>
                    <a:gd name="connsiteY8-18" fmla="*/ 823159 h 1664948"/>
                    <a:gd name="connsiteX9-19" fmla="*/ 1947753 w 2019354"/>
                    <a:gd name="connsiteY9-20" fmla="*/ 995879 h 1664948"/>
                    <a:gd name="connsiteX10-21" fmla="*/ 1653113 w 2019354"/>
                    <a:gd name="connsiteY10-22" fmla="*/ 1087319 h 1664948"/>
                    <a:gd name="connsiteX11-23" fmla="*/ 1449913 w 2019354"/>
                    <a:gd name="connsiteY11-24" fmla="*/ 1066999 h 1664948"/>
                    <a:gd name="connsiteX12-25" fmla="*/ 1571833 w 2019354"/>
                    <a:gd name="connsiteY12-26" fmla="*/ 1300679 h 1664948"/>
                    <a:gd name="connsiteX13-27" fmla="*/ 1581993 w 2019354"/>
                    <a:gd name="connsiteY13-28" fmla="*/ 1290519 h 1664948"/>
                    <a:gd name="connsiteX14-29" fmla="*/ 1581993 w 2019354"/>
                    <a:gd name="connsiteY14-30" fmla="*/ 1463239 h 1664948"/>
                    <a:gd name="connsiteX15-31" fmla="*/ 1429593 w 2019354"/>
                    <a:gd name="connsiteY15-32" fmla="*/ 1635959 h 1664948"/>
                    <a:gd name="connsiteX16-33" fmla="*/ 1145113 w 2019354"/>
                    <a:gd name="connsiteY16-34" fmla="*/ 1635959 h 1664948"/>
                    <a:gd name="connsiteX17-35" fmla="*/ 921593 w 2019354"/>
                    <a:gd name="connsiteY17-36" fmla="*/ 1351479 h 1664948"/>
                    <a:gd name="connsiteX18-37" fmla="*/ 921593 w 2019354"/>
                    <a:gd name="connsiteY18-38" fmla="*/ 1361639 h 1664948"/>
                    <a:gd name="connsiteX19-39" fmla="*/ 789513 w 2019354"/>
                    <a:gd name="connsiteY19-40" fmla="*/ 1503879 h 1664948"/>
                    <a:gd name="connsiteX20-41" fmla="*/ 423753 w 2019354"/>
                    <a:gd name="connsiteY20-42" fmla="*/ 1554679 h 1664948"/>
                    <a:gd name="connsiteX21-43" fmla="*/ 271353 w 2019354"/>
                    <a:gd name="connsiteY21-44" fmla="*/ 1320999 h 1664948"/>
                    <a:gd name="connsiteX22-45" fmla="*/ 403433 w 2019354"/>
                    <a:gd name="connsiteY22-46" fmla="*/ 1046679 h 1664948"/>
                    <a:gd name="connsiteX23-47" fmla="*/ 474553 w 2019354"/>
                    <a:gd name="connsiteY23-48" fmla="*/ 985719 h 1664948"/>
                    <a:gd name="connsiteX24-49" fmla="*/ 230713 w 2019354"/>
                    <a:gd name="connsiteY24-50" fmla="*/ 894279 h 1664948"/>
                    <a:gd name="connsiteX25-51" fmla="*/ 47833 w 2019354"/>
                    <a:gd name="connsiteY25-52" fmla="*/ 741879 h 1664948"/>
                    <a:gd name="connsiteX26-53" fmla="*/ 17353 w 2019354"/>
                    <a:gd name="connsiteY26-54" fmla="*/ 457399 h 1664948"/>
                    <a:gd name="connsiteX27-55" fmla="*/ 281513 w 2019354"/>
                    <a:gd name="connsiteY27-56" fmla="*/ 355799 h 1664948"/>
                    <a:gd name="connsiteX28-57" fmla="*/ 489793 w 2019354"/>
                    <a:gd name="connsiteY28-58" fmla="*/ 406599 h 1664948"/>
                    <a:gd name="connsiteX29" fmla="*/ 708233 w 2019354"/>
                    <a:gd name="connsiteY29" fmla="*/ 498039 h 1664948"/>
                    <a:gd name="connsiteX0-59" fmla="*/ 708233 w 2019354"/>
                    <a:gd name="connsiteY0-60" fmla="*/ 498039 h 1664948"/>
                    <a:gd name="connsiteX1-61" fmla="*/ 850473 w 2019354"/>
                    <a:gd name="connsiteY1-62" fmla="*/ 183079 h 1664948"/>
                    <a:gd name="connsiteX2-63" fmla="*/ 1195913 w 2019354"/>
                    <a:gd name="connsiteY2-64" fmla="*/ 199 h 1664948"/>
                    <a:gd name="connsiteX3-65" fmla="*/ 1439753 w 2019354"/>
                    <a:gd name="connsiteY3-66" fmla="*/ 152599 h 1664948"/>
                    <a:gd name="connsiteX4-67" fmla="*/ 1500713 w 2019354"/>
                    <a:gd name="connsiteY4-68" fmla="*/ 386279 h 1664948"/>
                    <a:gd name="connsiteX5-69" fmla="*/ 1388953 w 2019354"/>
                    <a:gd name="connsiteY5-70" fmla="*/ 548839 h 1664948"/>
                    <a:gd name="connsiteX6-71" fmla="*/ 1541353 w 2019354"/>
                    <a:gd name="connsiteY6-72" fmla="*/ 518359 h 1664948"/>
                    <a:gd name="connsiteX7-73" fmla="*/ 1927433 w 2019354"/>
                    <a:gd name="connsiteY7-74" fmla="*/ 640279 h 1664948"/>
                    <a:gd name="connsiteX8-75" fmla="*/ 2018873 w 2019354"/>
                    <a:gd name="connsiteY8-76" fmla="*/ 823159 h 1664948"/>
                    <a:gd name="connsiteX9-77" fmla="*/ 1947753 w 2019354"/>
                    <a:gd name="connsiteY9-78" fmla="*/ 995879 h 1664948"/>
                    <a:gd name="connsiteX10-79" fmla="*/ 1653113 w 2019354"/>
                    <a:gd name="connsiteY10-80" fmla="*/ 1087319 h 1664948"/>
                    <a:gd name="connsiteX11-81" fmla="*/ 1449913 w 2019354"/>
                    <a:gd name="connsiteY11-82" fmla="*/ 1066999 h 1664948"/>
                    <a:gd name="connsiteX12-83" fmla="*/ 1571833 w 2019354"/>
                    <a:gd name="connsiteY12-84" fmla="*/ 1300679 h 1664948"/>
                    <a:gd name="connsiteX13-85" fmla="*/ 1581993 w 2019354"/>
                    <a:gd name="connsiteY13-86" fmla="*/ 1290519 h 1664948"/>
                    <a:gd name="connsiteX14-87" fmla="*/ 1581993 w 2019354"/>
                    <a:gd name="connsiteY14-88" fmla="*/ 1463239 h 1664948"/>
                    <a:gd name="connsiteX15-89" fmla="*/ 1429593 w 2019354"/>
                    <a:gd name="connsiteY15-90" fmla="*/ 1635959 h 1664948"/>
                    <a:gd name="connsiteX16-91" fmla="*/ 1145113 w 2019354"/>
                    <a:gd name="connsiteY16-92" fmla="*/ 1635959 h 1664948"/>
                    <a:gd name="connsiteX17-93" fmla="*/ 921593 w 2019354"/>
                    <a:gd name="connsiteY17-94" fmla="*/ 1351479 h 1664948"/>
                    <a:gd name="connsiteX18-95" fmla="*/ 921593 w 2019354"/>
                    <a:gd name="connsiteY18-96" fmla="*/ 1361639 h 1664948"/>
                    <a:gd name="connsiteX19-97" fmla="*/ 789513 w 2019354"/>
                    <a:gd name="connsiteY19-98" fmla="*/ 1503879 h 1664948"/>
                    <a:gd name="connsiteX20-99" fmla="*/ 423753 w 2019354"/>
                    <a:gd name="connsiteY20-100" fmla="*/ 1554679 h 1664948"/>
                    <a:gd name="connsiteX21-101" fmla="*/ 271353 w 2019354"/>
                    <a:gd name="connsiteY21-102" fmla="*/ 1320999 h 1664948"/>
                    <a:gd name="connsiteX22-103" fmla="*/ 400893 w 2019354"/>
                    <a:gd name="connsiteY22-104" fmla="*/ 1072079 h 1664948"/>
                    <a:gd name="connsiteX23-105" fmla="*/ 474553 w 2019354"/>
                    <a:gd name="connsiteY23-106" fmla="*/ 985719 h 1664948"/>
                    <a:gd name="connsiteX24-107" fmla="*/ 230713 w 2019354"/>
                    <a:gd name="connsiteY24-108" fmla="*/ 894279 h 1664948"/>
                    <a:gd name="connsiteX25-109" fmla="*/ 47833 w 2019354"/>
                    <a:gd name="connsiteY25-110" fmla="*/ 741879 h 1664948"/>
                    <a:gd name="connsiteX26-111" fmla="*/ 17353 w 2019354"/>
                    <a:gd name="connsiteY26-112" fmla="*/ 457399 h 1664948"/>
                    <a:gd name="connsiteX27-113" fmla="*/ 281513 w 2019354"/>
                    <a:gd name="connsiteY27-114" fmla="*/ 355799 h 1664948"/>
                    <a:gd name="connsiteX28-115" fmla="*/ 489793 w 2019354"/>
                    <a:gd name="connsiteY28-116" fmla="*/ 406599 h 1664948"/>
                    <a:gd name="connsiteX29-117" fmla="*/ 708233 w 2019354"/>
                    <a:gd name="connsiteY29-118" fmla="*/ 498039 h 1664948"/>
                    <a:gd name="connsiteX0-119" fmla="*/ 708233 w 2019354"/>
                    <a:gd name="connsiteY0-120" fmla="*/ 498039 h 1653659"/>
                    <a:gd name="connsiteX1-121" fmla="*/ 850473 w 2019354"/>
                    <a:gd name="connsiteY1-122" fmla="*/ 183079 h 1653659"/>
                    <a:gd name="connsiteX2-123" fmla="*/ 1195913 w 2019354"/>
                    <a:gd name="connsiteY2-124" fmla="*/ 199 h 1653659"/>
                    <a:gd name="connsiteX3-125" fmla="*/ 1439753 w 2019354"/>
                    <a:gd name="connsiteY3-126" fmla="*/ 152599 h 1653659"/>
                    <a:gd name="connsiteX4-127" fmla="*/ 1500713 w 2019354"/>
                    <a:gd name="connsiteY4-128" fmla="*/ 386279 h 1653659"/>
                    <a:gd name="connsiteX5-129" fmla="*/ 1388953 w 2019354"/>
                    <a:gd name="connsiteY5-130" fmla="*/ 548839 h 1653659"/>
                    <a:gd name="connsiteX6-131" fmla="*/ 1541353 w 2019354"/>
                    <a:gd name="connsiteY6-132" fmla="*/ 518359 h 1653659"/>
                    <a:gd name="connsiteX7-133" fmla="*/ 1927433 w 2019354"/>
                    <a:gd name="connsiteY7-134" fmla="*/ 640279 h 1653659"/>
                    <a:gd name="connsiteX8-135" fmla="*/ 2018873 w 2019354"/>
                    <a:gd name="connsiteY8-136" fmla="*/ 823159 h 1653659"/>
                    <a:gd name="connsiteX9-137" fmla="*/ 1947753 w 2019354"/>
                    <a:gd name="connsiteY9-138" fmla="*/ 995879 h 1653659"/>
                    <a:gd name="connsiteX10-139" fmla="*/ 1653113 w 2019354"/>
                    <a:gd name="connsiteY10-140" fmla="*/ 1087319 h 1653659"/>
                    <a:gd name="connsiteX11-141" fmla="*/ 1449913 w 2019354"/>
                    <a:gd name="connsiteY11-142" fmla="*/ 1066999 h 1653659"/>
                    <a:gd name="connsiteX12-143" fmla="*/ 1571833 w 2019354"/>
                    <a:gd name="connsiteY12-144" fmla="*/ 1300679 h 1653659"/>
                    <a:gd name="connsiteX13-145" fmla="*/ 1581993 w 2019354"/>
                    <a:gd name="connsiteY13-146" fmla="*/ 1290519 h 1653659"/>
                    <a:gd name="connsiteX14-147" fmla="*/ 1581993 w 2019354"/>
                    <a:gd name="connsiteY14-148" fmla="*/ 1463239 h 1653659"/>
                    <a:gd name="connsiteX15-149" fmla="*/ 1429593 w 2019354"/>
                    <a:gd name="connsiteY15-150" fmla="*/ 1635959 h 1653659"/>
                    <a:gd name="connsiteX16-151" fmla="*/ 1145113 w 2019354"/>
                    <a:gd name="connsiteY16-152" fmla="*/ 1635959 h 1653659"/>
                    <a:gd name="connsiteX17-153" fmla="*/ 1013033 w 2019354"/>
                    <a:gd name="connsiteY17-154" fmla="*/ 1529279 h 1653659"/>
                    <a:gd name="connsiteX18-155" fmla="*/ 921593 w 2019354"/>
                    <a:gd name="connsiteY18-156" fmla="*/ 1351479 h 1653659"/>
                    <a:gd name="connsiteX19-157" fmla="*/ 921593 w 2019354"/>
                    <a:gd name="connsiteY19-158" fmla="*/ 1361639 h 1653659"/>
                    <a:gd name="connsiteX20-159" fmla="*/ 789513 w 2019354"/>
                    <a:gd name="connsiteY20-160" fmla="*/ 1503879 h 1653659"/>
                    <a:gd name="connsiteX21-161" fmla="*/ 423753 w 2019354"/>
                    <a:gd name="connsiteY21-162" fmla="*/ 1554679 h 1653659"/>
                    <a:gd name="connsiteX22-163" fmla="*/ 271353 w 2019354"/>
                    <a:gd name="connsiteY22-164" fmla="*/ 1320999 h 1653659"/>
                    <a:gd name="connsiteX23-165" fmla="*/ 400893 w 2019354"/>
                    <a:gd name="connsiteY23-166" fmla="*/ 1072079 h 1653659"/>
                    <a:gd name="connsiteX24-167" fmla="*/ 474553 w 2019354"/>
                    <a:gd name="connsiteY24-168" fmla="*/ 985719 h 1653659"/>
                    <a:gd name="connsiteX25-169" fmla="*/ 230713 w 2019354"/>
                    <a:gd name="connsiteY25-170" fmla="*/ 894279 h 1653659"/>
                    <a:gd name="connsiteX26-171" fmla="*/ 47833 w 2019354"/>
                    <a:gd name="connsiteY26-172" fmla="*/ 741879 h 1653659"/>
                    <a:gd name="connsiteX27-173" fmla="*/ 17353 w 2019354"/>
                    <a:gd name="connsiteY27-174" fmla="*/ 457399 h 1653659"/>
                    <a:gd name="connsiteX28-175" fmla="*/ 281513 w 2019354"/>
                    <a:gd name="connsiteY28-176" fmla="*/ 355799 h 1653659"/>
                    <a:gd name="connsiteX29-177" fmla="*/ 489793 w 2019354"/>
                    <a:gd name="connsiteY29-178" fmla="*/ 406599 h 1653659"/>
                    <a:gd name="connsiteX30" fmla="*/ 708233 w 2019354"/>
                    <a:gd name="connsiteY30" fmla="*/ 498039 h 1653659"/>
                    <a:gd name="connsiteX0-179" fmla="*/ 708233 w 2019200"/>
                    <a:gd name="connsiteY0-180" fmla="*/ 498039 h 1653659"/>
                    <a:gd name="connsiteX1-181" fmla="*/ 850473 w 2019200"/>
                    <a:gd name="connsiteY1-182" fmla="*/ 183079 h 1653659"/>
                    <a:gd name="connsiteX2-183" fmla="*/ 1195913 w 2019200"/>
                    <a:gd name="connsiteY2-184" fmla="*/ 199 h 1653659"/>
                    <a:gd name="connsiteX3-185" fmla="*/ 1439753 w 2019200"/>
                    <a:gd name="connsiteY3-186" fmla="*/ 152599 h 1653659"/>
                    <a:gd name="connsiteX4-187" fmla="*/ 1500713 w 2019200"/>
                    <a:gd name="connsiteY4-188" fmla="*/ 386279 h 1653659"/>
                    <a:gd name="connsiteX5-189" fmla="*/ 1388953 w 2019200"/>
                    <a:gd name="connsiteY5-190" fmla="*/ 548839 h 1653659"/>
                    <a:gd name="connsiteX6-191" fmla="*/ 1541353 w 2019200"/>
                    <a:gd name="connsiteY6-192" fmla="*/ 518359 h 1653659"/>
                    <a:gd name="connsiteX7-193" fmla="*/ 1927433 w 2019200"/>
                    <a:gd name="connsiteY7-194" fmla="*/ 640279 h 1653659"/>
                    <a:gd name="connsiteX8-195" fmla="*/ 2018873 w 2019200"/>
                    <a:gd name="connsiteY8-196" fmla="*/ 823159 h 1653659"/>
                    <a:gd name="connsiteX9-197" fmla="*/ 1947753 w 2019200"/>
                    <a:gd name="connsiteY9-198" fmla="*/ 995879 h 1653659"/>
                    <a:gd name="connsiteX10-199" fmla="*/ 1708993 w 2019200"/>
                    <a:gd name="connsiteY10-200" fmla="*/ 1087319 h 1653659"/>
                    <a:gd name="connsiteX11-201" fmla="*/ 1449913 w 2019200"/>
                    <a:gd name="connsiteY11-202" fmla="*/ 1066999 h 1653659"/>
                    <a:gd name="connsiteX12-203" fmla="*/ 1571833 w 2019200"/>
                    <a:gd name="connsiteY12-204" fmla="*/ 1300679 h 1653659"/>
                    <a:gd name="connsiteX13-205" fmla="*/ 1581993 w 2019200"/>
                    <a:gd name="connsiteY13-206" fmla="*/ 1290519 h 1653659"/>
                    <a:gd name="connsiteX14-207" fmla="*/ 1581993 w 2019200"/>
                    <a:gd name="connsiteY14-208" fmla="*/ 1463239 h 1653659"/>
                    <a:gd name="connsiteX15-209" fmla="*/ 1429593 w 2019200"/>
                    <a:gd name="connsiteY15-210" fmla="*/ 1635959 h 1653659"/>
                    <a:gd name="connsiteX16-211" fmla="*/ 1145113 w 2019200"/>
                    <a:gd name="connsiteY16-212" fmla="*/ 1635959 h 1653659"/>
                    <a:gd name="connsiteX17-213" fmla="*/ 1013033 w 2019200"/>
                    <a:gd name="connsiteY17-214" fmla="*/ 1529279 h 1653659"/>
                    <a:gd name="connsiteX18-215" fmla="*/ 921593 w 2019200"/>
                    <a:gd name="connsiteY18-216" fmla="*/ 1351479 h 1653659"/>
                    <a:gd name="connsiteX19-217" fmla="*/ 921593 w 2019200"/>
                    <a:gd name="connsiteY19-218" fmla="*/ 1361639 h 1653659"/>
                    <a:gd name="connsiteX20-219" fmla="*/ 789513 w 2019200"/>
                    <a:gd name="connsiteY20-220" fmla="*/ 1503879 h 1653659"/>
                    <a:gd name="connsiteX21-221" fmla="*/ 423753 w 2019200"/>
                    <a:gd name="connsiteY21-222" fmla="*/ 1554679 h 1653659"/>
                    <a:gd name="connsiteX22-223" fmla="*/ 271353 w 2019200"/>
                    <a:gd name="connsiteY22-224" fmla="*/ 1320999 h 1653659"/>
                    <a:gd name="connsiteX23-225" fmla="*/ 400893 w 2019200"/>
                    <a:gd name="connsiteY23-226" fmla="*/ 1072079 h 1653659"/>
                    <a:gd name="connsiteX24-227" fmla="*/ 474553 w 2019200"/>
                    <a:gd name="connsiteY24-228" fmla="*/ 985719 h 1653659"/>
                    <a:gd name="connsiteX25-229" fmla="*/ 230713 w 2019200"/>
                    <a:gd name="connsiteY25-230" fmla="*/ 894279 h 1653659"/>
                    <a:gd name="connsiteX26-231" fmla="*/ 47833 w 2019200"/>
                    <a:gd name="connsiteY26-232" fmla="*/ 741879 h 1653659"/>
                    <a:gd name="connsiteX27-233" fmla="*/ 17353 w 2019200"/>
                    <a:gd name="connsiteY27-234" fmla="*/ 457399 h 1653659"/>
                    <a:gd name="connsiteX28-235" fmla="*/ 281513 w 2019200"/>
                    <a:gd name="connsiteY28-236" fmla="*/ 355799 h 1653659"/>
                    <a:gd name="connsiteX29-237" fmla="*/ 489793 w 2019200"/>
                    <a:gd name="connsiteY29-238" fmla="*/ 406599 h 1653659"/>
                    <a:gd name="connsiteX30-239" fmla="*/ 708233 w 2019200"/>
                    <a:gd name="connsiteY30-240" fmla="*/ 498039 h 1653659"/>
                    <a:gd name="connsiteX0-241" fmla="*/ 708233 w 2019200"/>
                    <a:gd name="connsiteY0-242" fmla="*/ 498039 h 1653659"/>
                    <a:gd name="connsiteX1-243" fmla="*/ 850473 w 2019200"/>
                    <a:gd name="connsiteY1-244" fmla="*/ 183079 h 1653659"/>
                    <a:gd name="connsiteX2-245" fmla="*/ 1195913 w 2019200"/>
                    <a:gd name="connsiteY2-246" fmla="*/ 199 h 1653659"/>
                    <a:gd name="connsiteX3-247" fmla="*/ 1439753 w 2019200"/>
                    <a:gd name="connsiteY3-248" fmla="*/ 152599 h 1653659"/>
                    <a:gd name="connsiteX4-249" fmla="*/ 1500713 w 2019200"/>
                    <a:gd name="connsiteY4-250" fmla="*/ 386279 h 1653659"/>
                    <a:gd name="connsiteX5-251" fmla="*/ 1388953 w 2019200"/>
                    <a:gd name="connsiteY5-252" fmla="*/ 548839 h 1653659"/>
                    <a:gd name="connsiteX6-253" fmla="*/ 1576913 w 2019200"/>
                    <a:gd name="connsiteY6-254" fmla="*/ 536139 h 1653659"/>
                    <a:gd name="connsiteX7-255" fmla="*/ 1927433 w 2019200"/>
                    <a:gd name="connsiteY7-256" fmla="*/ 640279 h 1653659"/>
                    <a:gd name="connsiteX8-257" fmla="*/ 2018873 w 2019200"/>
                    <a:gd name="connsiteY8-258" fmla="*/ 823159 h 1653659"/>
                    <a:gd name="connsiteX9-259" fmla="*/ 1947753 w 2019200"/>
                    <a:gd name="connsiteY9-260" fmla="*/ 995879 h 1653659"/>
                    <a:gd name="connsiteX10-261" fmla="*/ 1708993 w 2019200"/>
                    <a:gd name="connsiteY10-262" fmla="*/ 1087319 h 1653659"/>
                    <a:gd name="connsiteX11-263" fmla="*/ 1449913 w 2019200"/>
                    <a:gd name="connsiteY11-264" fmla="*/ 1066999 h 1653659"/>
                    <a:gd name="connsiteX12-265" fmla="*/ 1571833 w 2019200"/>
                    <a:gd name="connsiteY12-266" fmla="*/ 1300679 h 1653659"/>
                    <a:gd name="connsiteX13-267" fmla="*/ 1581993 w 2019200"/>
                    <a:gd name="connsiteY13-268" fmla="*/ 1290519 h 1653659"/>
                    <a:gd name="connsiteX14-269" fmla="*/ 1581993 w 2019200"/>
                    <a:gd name="connsiteY14-270" fmla="*/ 1463239 h 1653659"/>
                    <a:gd name="connsiteX15-271" fmla="*/ 1429593 w 2019200"/>
                    <a:gd name="connsiteY15-272" fmla="*/ 1635959 h 1653659"/>
                    <a:gd name="connsiteX16-273" fmla="*/ 1145113 w 2019200"/>
                    <a:gd name="connsiteY16-274" fmla="*/ 1635959 h 1653659"/>
                    <a:gd name="connsiteX17-275" fmla="*/ 1013033 w 2019200"/>
                    <a:gd name="connsiteY17-276" fmla="*/ 1529279 h 1653659"/>
                    <a:gd name="connsiteX18-277" fmla="*/ 921593 w 2019200"/>
                    <a:gd name="connsiteY18-278" fmla="*/ 1351479 h 1653659"/>
                    <a:gd name="connsiteX19-279" fmla="*/ 921593 w 2019200"/>
                    <a:gd name="connsiteY19-280" fmla="*/ 1361639 h 1653659"/>
                    <a:gd name="connsiteX20-281" fmla="*/ 789513 w 2019200"/>
                    <a:gd name="connsiteY20-282" fmla="*/ 1503879 h 1653659"/>
                    <a:gd name="connsiteX21-283" fmla="*/ 423753 w 2019200"/>
                    <a:gd name="connsiteY21-284" fmla="*/ 1554679 h 1653659"/>
                    <a:gd name="connsiteX22-285" fmla="*/ 271353 w 2019200"/>
                    <a:gd name="connsiteY22-286" fmla="*/ 1320999 h 1653659"/>
                    <a:gd name="connsiteX23-287" fmla="*/ 400893 w 2019200"/>
                    <a:gd name="connsiteY23-288" fmla="*/ 1072079 h 1653659"/>
                    <a:gd name="connsiteX24-289" fmla="*/ 474553 w 2019200"/>
                    <a:gd name="connsiteY24-290" fmla="*/ 985719 h 1653659"/>
                    <a:gd name="connsiteX25-291" fmla="*/ 230713 w 2019200"/>
                    <a:gd name="connsiteY25-292" fmla="*/ 894279 h 1653659"/>
                    <a:gd name="connsiteX26-293" fmla="*/ 47833 w 2019200"/>
                    <a:gd name="connsiteY26-294" fmla="*/ 741879 h 1653659"/>
                    <a:gd name="connsiteX27-295" fmla="*/ 17353 w 2019200"/>
                    <a:gd name="connsiteY27-296" fmla="*/ 457399 h 1653659"/>
                    <a:gd name="connsiteX28-297" fmla="*/ 281513 w 2019200"/>
                    <a:gd name="connsiteY28-298" fmla="*/ 355799 h 1653659"/>
                    <a:gd name="connsiteX29-299" fmla="*/ 489793 w 2019200"/>
                    <a:gd name="connsiteY29-300" fmla="*/ 406599 h 1653659"/>
                    <a:gd name="connsiteX30-301" fmla="*/ 708233 w 2019200"/>
                    <a:gd name="connsiteY30-302" fmla="*/ 498039 h 1653659"/>
                    <a:gd name="connsiteX0-303" fmla="*/ 708233 w 2019200"/>
                    <a:gd name="connsiteY0-304" fmla="*/ 498023 h 1653643"/>
                    <a:gd name="connsiteX1-305" fmla="*/ 850473 w 2019200"/>
                    <a:gd name="connsiteY1-306" fmla="*/ 183063 h 1653643"/>
                    <a:gd name="connsiteX2-307" fmla="*/ 1195913 w 2019200"/>
                    <a:gd name="connsiteY2-308" fmla="*/ 183 h 1653643"/>
                    <a:gd name="connsiteX3-309" fmla="*/ 1439753 w 2019200"/>
                    <a:gd name="connsiteY3-310" fmla="*/ 152583 h 1653643"/>
                    <a:gd name="connsiteX4-311" fmla="*/ 1477853 w 2019200"/>
                    <a:gd name="connsiteY4-312" fmla="*/ 332923 h 1653643"/>
                    <a:gd name="connsiteX5-313" fmla="*/ 1388953 w 2019200"/>
                    <a:gd name="connsiteY5-314" fmla="*/ 548823 h 1653643"/>
                    <a:gd name="connsiteX6-315" fmla="*/ 1576913 w 2019200"/>
                    <a:gd name="connsiteY6-316" fmla="*/ 536123 h 1653643"/>
                    <a:gd name="connsiteX7-317" fmla="*/ 1927433 w 2019200"/>
                    <a:gd name="connsiteY7-318" fmla="*/ 640263 h 1653643"/>
                    <a:gd name="connsiteX8-319" fmla="*/ 2018873 w 2019200"/>
                    <a:gd name="connsiteY8-320" fmla="*/ 823143 h 1653643"/>
                    <a:gd name="connsiteX9-321" fmla="*/ 1947753 w 2019200"/>
                    <a:gd name="connsiteY9-322" fmla="*/ 995863 h 1653643"/>
                    <a:gd name="connsiteX10-323" fmla="*/ 1708993 w 2019200"/>
                    <a:gd name="connsiteY10-324" fmla="*/ 1087303 h 1653643"/>
                    <a:gd name="connsiteX11-325" fmla="*/ 1449913 w 2019200"/>
                    <a:gd name="connsiteY11-326" fmla="*/ 1066983 h 1653643"/>
                    <a:gd name="connsiteX12-327" fmla="*/ 1571833 w 2019200"/>
                    <a:gd name="connsiteY12-328" fmla="*/ 1300663 h 1653643"/>
                    <a:gd name="connsiteX13-329" fmla="*/ 1581993 w 2019200"/>
                    <a:gd name="connsiteY13-330" fmla="*/ 1290503 h 1653643"/>
                    <a:gd name="connsiteX14-331" fmla="*/ 1581993 w 2019200"/>
                    <a:gd name="connsiteY14-332" fmla="*/ 1463223 h 1653643"/>
                    <a:gd name="connsiteX15-333" fmla="*/ 1429593 w 2019200"/>
                    <a:gd name="connsiteY15-334" fmla="*/ 1635943 h 1653643"/>
                    <a:gd name="connsiteX16-335" fmla="*/ 1145113 w 2019200"/>
                    <a:gd name="connsiteY16-336" fmla="*/ 1635943 h 1653643"/>
                    <a:gd name="connsiteX17-337" fmla="*/ 1013033 w 2019200"/>
                    <a:gd name="connsiteY17-338" fmla="*/ 1529263 h 1653643"/>
                    <a:gd name="connsiteX18-339" fmla="*/ 921593 w 2019200"/>
                    <a:gd name="connsiteY18-340" fmla="*/ 1351463 h 1653643"/>
                    <a:gd name="connsiteX19-341" fmla="*/ 921593 w 2019200"/>
                    <a:gd name="connsiteY19-342" fmla="*/ 1361623 h 1653643"/>
                    <a:gd name="connsiteX20-343" fmla="*/ 789513 w 2019200"/>
                    <a:gd name="connsiteY20-344" fmla="*/ 1503863 h 1653643"/>
                    <a:gd name="connsiteX21-345" fmla="*/ 423753 w 2019200"/>
                    <a:gd name="connsiteY21-346" fmla="*/ 1554663 h 1653643"/>
                    <a:gd name="connsiteX22-347" fmla="*/ 271353 w 2019200"/>
                    <a:gd name="connsiteY22-348" fmla="*/ 1320983 h 1653643"/>
                    <a:gd name="connsiteX23-349" fmla="*/ 400893 w 2019200"/>
                    <a:gd name="connsiteY23-350" fmla="*/ 1072063 h 1653643"/>
                    <a:gd name="connsiteX24-351" fmla="*/ 474553 w 2019200"/>
                    <a:gd name="connsiteY24-352" fmla="*/ 985703 h 1653643"/>
                    <a:gd name="connsiteX25-353" fmla="*/ 230713 w 2019200"/>
                    <a:gd name="connsiteY25-354" fmla="*/ 894263 h 1653643"/>
                    <a:gd name="connsiteX26-355" fmla="*/ 47833 w 2019200"/>
                    <a:gd name="connsiteY26-356" fmla="*/ 741863 h 1653643"/>
                    <a:gd name="connsiteX27-357" fmla="*/ 17353 w 2019200"/>
                    <a:gd name="connsiteY27-358" fmla="*/ 457383 h 1653643"/>
                    <a:gd name="connsiteX28-359" fmla="*/ 281513 w 2019200"/>
                    <a:gd name="connsiteY28-360" fmla="*/ 355783 h 1653643"/>
                    <a:gd name="connsiteX29-361" fmla="*/ 489793 w 2019200"/>
                    <a:gd name="connsiteY29-362" fmla="*/ 406583 h 1653643"/>
                    <a:gd name="connsiteX30-363" fmla="*/ 708233 w 2019200"/>
                    <a:gd name="connsiteY30-364" fmla="*/ 498023 h 1653643"/>
                    <a:gd name="connsiteX0-365" fmla="*/ 708233 w 2019200"/>
                    <a:gd name="connsiteY0-366" fmla="*/ 498023 h 1653643"/>
                    <a:gd name="connsiteX1-367" fmla="*/ 850473 w 2019200"/>
                    <a:gd name="connsiteY1-368" fmla="*/ 183063 h 1653643"/>
                    <a:gd name="connsiteX2-369" fmla="*/ 1195913 w 2019200"/>
                    <a:gd name="connsiteY2-370" fmla="*/ 183 h 1653643"/>
                    <a:gd name="connsiteX3-371" fmla="*/ 1439753 w 2019200"/>
                    <a:gd name="connsiteY3-372" fmla="*/ 152583 h 1653643"/>
                    <a:gd name="connsiteX4-373" fmla="*/ 1477853 w 2019200"/>
                    <a:gd name="connsiteY4-374" fmla="*/ 332923 h 1653643"/>
                    <a:gd name="connsiteX5-375" fmla="*/ 1427053 w 2019200"/>
                    <a:gd name="connsiteY5-376" fmla="*/ 546283 h 1653643"/>
                    <a:gd name="connsiteX6-377" fmla="*/ 1576913 w 2019200"/>
                    <a:gd name="connsiteY6-378" fmla="*/ 536123 h 1653643"/>
                    <a:gd name="connsiteX7-379" fmla="*/ 1927433 w 2019200"/>
                    <a:gd name="connsiteY7-380" fmla="*/ 640263 h 1653643"/>
                    <a:gd name="connsiteX8-381" fmla="*/ 2018873 w 2019200"/>
                    <a:gd name="connsiteY8-382" fmla="*/ 823143 h 1653643"/>
                    <a:gd name="connsiteX9-383" fmla="*/ 1947753 w 2019200"/>
                    <a:gd name="connsiteY9-384" fmla="*/ 995863 h 1653643"/>
                    <a:gd name="connsiteX10-385" fmla="*/ 1708993 w 2019200"/>
                    <a:gd name="connsiteY10-386" fmla="*/ 1087303 h 1653643"/>
                    <a:gd name="connsiteX11-387" fmla="*/ 1449913 w 2019200"/>
                    <a:gd name="connsiteY11-388" fmla="*/ 1066983 h 1653643"/>
                    <a:gd name="connsiteX12-389" fmla="*/ 1571833 w 2019200"/>
                    <a:gd name="connsiteY12-390" fmla="*/ 1300663 h 1653643"/>
                    <a:gd name="connsiteX13-391" fmla="*/ 1581993 w 2019200"/>
                    <a:gd name="connsiteY13-392" fmla="*/ 1290503 h 1653643"/>
                    <a:gd name="connsiteX14-393" fmla="*/ 1581993 w 2019200"/>
                    <a:gd name="connsiteY14-394" fmla="*/ 1463223 h 1653643"/>
                    <a:gd name="connsiteX15-395" fmla="*/ 1429593 w 2019200"/>
                    <a:gd name="connsiteY15-396" fmla="*/ 1635943 h 1653643"/>
                    <a:gd name="connsiteX16-397" fmla="*/ 1145113 w 2019200"/>
                    <a:gd name="connsiteY16-398" fmla="*/ 1635943 h 1653643"/>
                    <a:gd name="connsiteX17-399" fmla="*/ 1013033 w 2019200"/>
                    <a:gd name="connsiteY17-400" fmla="*/ 1529263 h 1653643"/>
                    <a:gd name="connsiteX18-401" fmla="*/ 921593 w 2019200"/>
                    <a:gd name="connsiteY18-402" fmla="*/ 1351463 h 1653643"/>
                    <a:gd name="connsiteX19-403" fmla="*/ 921593 w 2019200"/>
                    <a:gd name="connsiteY19-404" fmla="*/ 1361623 h 1653643"/>
                    <a:gd name="connsiteX20-405" fmla="*/ 789513 w 2019200"/>
                    <a:gd name="connsiteY20-406" fmla="*/ 1503863 h 1653643"/>
                    <a:gd name="connsiteX21-407" fmla="*/ 423753 w 2019200"/>
                    <a:gd name="connsiteY21-408" fmla="*/ 1554663 h 1653643"/>
                    <a:gd name="connsiteX22-409" fmla="*/ 271353 w 2019200"/>
                    <a:gd name="connsiteY22-410" fmla="*/ 1320983 h 1653643"/>
                    <a:gd name="connsiteX23-411" fmla="*/ 400893 w 2019200"/>
                    <a:gd name="connsiteY23-412" fmla="*/ 1072063 h 1653643"/>
                    <a:gd name="connsiteX24-413" fmla="*/ 474553 w 2019200"/>
                    <a:gd name="connsiteY24-414" fmla="*/ 985703 h 1653643"/>
                    <a:gd name="connsiteX25-415" fmla="*/ 230713 w 2019200"/>
                    <a:gd name="connsiteY25-416" fmla="*/ 894263 h 1653643"/>
                    <a:gd name="connsiteX26-417" fmla="*/ 47833 w 2019200"/>
                    <a:gd name="connsiteY26-418" fmla="*/ 741863 h 1653643"/>
                    <a:gd name="connsiteX27-419" fmla="*/ 17353 w 2019200"/>
                    <a:gd name="connsiteY27-420" fmla="*/ 457383 h 1653643"/>
                    <a:gd name="connsiteX28-421" fmla="*/ 281513 w 2019200"/>
                    <a:gd name="connsiteY28-422" fmla="*/ 355783 h 1653643"/>
                    <a:gd name="connsiteX29-423" fmla="*/ 489793 w 2019200"/>
                    <a:gd name="connsiteY29-424" fmla="*/ 406583 h 1653643"/>
                    <a:gd name="connsiteX30-425" fmla="*/ 708233 w 2019200"/>
                    <a:gd name="connsiteY30-426" fmla="*/ 498023 h 1653643"/>
                    <a:gd name="connsiteX0-427" fmla="*/ 708233 w 2019200"/>
                    <a:gd name="connsiteY0-428" fmla="*/ 498023 h 1653643"/>
                    <a:gd name="connsiteX1-429" fmla="*/ 850473 w 2019200"/>
                    <a:gd name="connsiteY1-430" fmla="*/ 183063 h 1653643"/>
                    <a:gd name="connsiteX2-431" fmla="*/ 1195913 w 2019200"/>
                    <a:gd name="connsiteY2-432" fmla="*/ 183 h 1653643"/>
                    <a:gd name="connsiteX3-433" fmla="*/ 1439753 w 2019200"/>
                    <a:gd name="connsiteY3-434" fmla="*/ 152583 h 1653643"/>
                    <a:gd name="connsiteX4-435" fmla="*/ 1477853 w 2019200"/>
                    <a:gd name="connsiteY4-436" fmla="*/ 332923 h 1653643"/>
                    <a:gd name="connsiteX5-437" fmla="*/ 1427053 w 2019200"/>
                    <a:gd name="connsiteY5-438" fmla="*/ 546283 h 1653643"/>
                    <a:gd name="connsiteX6-439" fmla="*/ 1622633 w 2019200"/>
                    <a:gd name="connsiteY6-440" fmla="*/ 558983 h 1653643"/>
                    <a:gd name="connsiteX7-441" fmla="*/ 1927433 w 2019200"/>
                    <a:gd name="connsiteY7-442" fmla="*/ 640263 h 1653643"/>
                    <a:gd name="connsiteX8-443" fmla="*/ 2018873 w 2019200"/>
                    <a:gd name="connsiteY8-444" fmla="*/ 823143 h 1653643"/>
                    <a:gd name="connsiteX9-445" fmla="*/ 1947753 w 2019200"/>
                    <a:gd name="connsiteY9-446" fmla="*/ 995863 h 1653643"/>
                    <a:gd name="connsiteX10-447" fmla="*/ 1708993 w 2019200"/>
                    <a:gd name="connsiteY10-448" fmla="*/ 1087303 h 1653643"/>
                    <a:gd name="connsiteX11-449" fmla="*/ 1449913 w 2019200"/>
                    <a:gd name="connsiteY11-450" fmla="*/ 1066983 h 1653643"/>
                    <a:gd name="connsiteX12-451" fmla="*/ 1571833 w 2019200"/>
                    <a:gd name="connsiteY12-452" fmla="*/ 1300663 h 1653643"/>
                    <a:gd name="connsiteX13-453" fmla="*/ 1581993 w 2019200"/>
                    <a:gd name="connsiteY13-454" fmla="*/ 1290503 h 1653643"/>
                    <a:gd name="connsiteX14-455" fmla="*/ 1581993 w 2019200"/>
                    <a:gd name="connsiteY14-456" fmla="*/ 1463223 h 1653643"/>
                    <a:gd name="connsiteX15-457" fmla="*/ 1429593 w 2019200"/>
                    <a:gd name="connsiteY15-458" fmla="*/ 1635943 h 1653643"/>
                    <a:gd name="connsiteX16-459" fmla="*/ 1145113 w 2019200"/>
                    <a:gd name="connsiteY16-460" fmla="*/ 1635943 h 1653643"/>
                    <a:gd name="connsiteX17-461" fmla="*/ 1013033 w 2019200"/>
                    <a:gd name="connsiteY17-462" fmla="*/ 1529263 h 1653643"/>
                    <a:gd name="connsiteX18-463" fmla="*/ 921593 w 2019200"/>
                    <a:gd name="connsiteY18-464" fmla="*/ 1351463 h 1653643"/>
                    <a:gd name="connsiteX19-465" fmla="*/ 921593 w 2019200"/>
                    <a:gd name="connsiteY19-466" fmla="*/ 1361623 h 1653643"/>
                    <a:gd name="connsiteX20-467" fmla="*/ 789513 w 2019200"/>
                    <a:gd name="connsiteY20-468" fmla="*/ 1503863 h 1653643"/>
                    <a:gd name="connsiteX21-469" fmla="*/ 423753 w 2019200"/>
                    <a:gd name="connsiteY21-470" fmla="*/ 1554663 h 1653643"/>
                    <a:gd name="connsiteX22-471" fmla="*/ 271353 w 2019200"/>
                    <a:gd name="connsiteY22-472" fmla="*/ 1320983 h 1653643"/>
                    <a:gd name="connsiteX23-473" fmla="*/ 400893 w 2019200"/>
                    <a:gd name="connsiteY23-474" fmla="*/ 1072063 h 1653643"/>
                    <a:gd name="connsiteX24-475" fmla="*/ 474553 w 2019200"/>
                    <a:gd name="connsiteY24-476" fmla="*/ 985703 h 1653643"/>
                    <a:gd name="connsiteX25-477" fmla="*/ 230713 w 2019200"/>
                    <a:gd name="connsiteY25-478" fmla="*/ 894263 h 1653643"/>
                    <a:gd name="connsiteX26-479" fmla="*/ 47833 w 2019200"/>
                    <a:gd name="connsiteY26-480" fmla="*/ 741863 h 1653643"/>
                    <a:gd name="connsiteX27-481" fmla="*/ 17353 w 2019200"/>
                    <a:gd name="connsiteY27-482" fmla="*/ 457383 h 1653643"/>
                    <a:gd name="connsiteX28-483" fmla="*/ 281513 w 2019200"/>
                    <a:gd name="connsiteY28-484" fmla="*/ 355783 h 1653643"/>
                    <a:gd name="connsiteX29-485" fmla="*/ 489793 w 2019200"/>
                    <a:gd name="connsiteY29-486" fmla="*/ 406583 h 1653643"/>
                    <a:gd name="connsiteX30-487" fmla="*/ 708233 w 2019200"/>
                    <a:gd name="connsiteY30-488" fmla="*/ 498023 h 1653643"/>
                    <a:gd name="connsiteX0-489" fmla="*/ 708233 w 2019200"/>
                    <a:gd name="connsiteY0-490" fmla="*/ 498156 h 1653776"/>
                    <a:gd name="connsiteX1-491" fmla="*/ 878413 w 2019200"/>
                    <a:gd name="connsiteY1-492" fmla="*/ 193356 h 1653776"/>
                    <a:gd name="connsiteX2-493" fmla="*/ 1195913 w 2019200"/>
                    <a:gd name="connsiteY2-494" fmla="*/ 316 h 1653776"/>
                    <a:gd name="connsiteX3-495" fmla="*/ 1439753 w 2019200"/>
                    <a:gd name="connsiteY3-496" fmla="*/ 152716 h 1653776"/>
                    <a:gd name="connsiteX4-497" fmla="*/ 1477853 w 2019200"/>
                    <a:gd name="connsiteY4-498" fmla="*/ 333056 h 1653776"/>
                    <a:gd name="connsiteX5-499" fmla="*/ 1427053 w 2019200"/>
                    <a:gd name="connsiteY5-500" fmla="*/ 546416 h 1653776"/>
                    <a:gd name="connsiteX6-501" fmla="*/ 1622633 w 2019200"/>
                    <a:gd name="connsiteY6-502" fmla="*/ 559116 h 1653776"/>
                    <a:gd name="connsiteX7-503" fmla="*/ 1927433 w 2019200"/>
                    <a:gd name="connsiteY7-504" fmla="*/ 640396 h 1653776"/>
                    <a:gd name="connsiteX8-505" fmla="*/ 2018873 w 2019200"/>
                    <a:gd name="connsiteY8-506" fmla="*/ 823276 h 1653776"/>
                    <a:gd name="connsiteX9-507" fmla="*/ 1947753 w 2019200"/>
                    <a:gd name="connsiteY9-508" fmla="*/ 995996 h 1653776"/>
                    <a:gd name="connsiteX10-509" fmla="*/ 1708993 w 2019200"/>
                    <a:gd name="connsiteY10-510" fmla="*/ 1087436 h 1653776"/>
                    <a:gd name="connsiteX11-511" fmla="*/ 1449913 w 2019200"/>
                    <a:gd name="connsiteY11-512" fmla="*/ 1067116 h 1653776"/>
                    <a:gd name="connsiteX12-513" fmla="*/ 1571833 w 2019200"/>
                    <a:gd name="connsiteY12-514" fmla="*/ 1300796 h 1653776"/>
                    <a:gd name="connsiteX13-515" fmla="*/ 1581993 w 2019200"/>
                    <a:gd name="connsiteY13-516" fmla="*/ 1290636 h 1653776"/>
                    <a:gd name="connsiteX14-517" fmla="*/ 1581993 w 2019200"/>
                    <a:gd name="connsiteY14-518" fmla="*/ 1463356 h 1653776"/>
                    <a:gd name="connsiteX15-519" fmla="*/ 1429593 w 2019200"/>
                    <a:gd name="connsiteY15-520" fmla="*/ 1636076 h 1653776"/>
                    <a:gd name="connsiteX16-521" fmla="*/ 1145113 w 2019200"/>
                    <a:gd name="connsiteY16-522" fmla="*/ 1636076 h 1653776"/>
                    <a:gd name="connsiteX17-523" fmla="*/ 1013033 w 2019200"/>
                    <a:gd name="connsiteY17-524" fmla="*/ 1529396 h 1653776"/>
                    <a:gd name="connsiteX18-525" fmla="*/ 921593 w 2019200"/>
                    <a:gd name="connsiteY18-526" fmla="*/ 1351596 h 1653776"/>
                    <a:gd name="connsiteX19-527" fmla="*/ 921593 w 2019200"/>
                    <a:gd name="connsiteY19-528" fmla="*/ 1361756 h 1653776"/>
                    <a:gd name="connsiteX20-529" fmla="*/ 789513 w 2019200"/>
                    <a:gd name="connsiteY20-530" fmla="*/ 1503996 h 1653776"/>
                    <a:gd name="connsiteX21-531" fmla="*/ 423753 w 2019200"/>
                    <a:gd name="connsiteY21-532" fmla="*/ 1554796 h 1653776"/>
                    <a:gd name="connsiteX22-533" fmla="*/ 271353 w 2019200"/>
                    <a:gd name="connsiteY22-534" fmla="*/ 1321116 h 1653776"/>
                    <a:gd name="connsiteX23-535" fmla="*/ 400893 w 2019200"/>
                    <a:gd name="connsiteY23-536" fmla="*/ 1072196 h 1653776"/>
                    <a:gd name="connsiteX24-537" fmla="*/ 474553 w 2019200"/>
                    <a:gd name="connsiteY24-538" fmla="*/ 985836 h 1653776"/>
                    <a:gd name="connsiteX25-539" fmla="*/ 230713 w 2019200"/>
                    <a:gd name="connsiteY25-540" fmla="*/ 894396 h 1653776"/>
                    <a:gd name="connsiteX26-541" fmla="*/ 47833 w 2019200"/>
                    <a:gd name="connsiteY26-542" fmla="*/ 741996 h 1653776"/>
                    <a:gd name="connsiteX27-543" fmla="*/ 17353 w 2019200"/>
                    <a:gd name="connsiteY27-544" fmla="*/ 457516 h 1653776"/>
                    <a:gd name="connsiteX28-545" fmla="*/ 281513 w 2019200"/>
                    <a:gd name="connsiteY28-546" fmla="*/ 355916 h 1653776"/>
                    <a:gd name="connsiteX29-547" fmla="*/ 489793 w 2019200"/>
                    <a:gd name="connsiteY29-548" fmla="*/ 406716 h 1653776"/>
                    <a:gd name="connsiteX30-549" fmla="*/ 708233 w 2019200"/>
                    <a:gd name="connsiteY30-550" fmla="*/ 498156 h 1653776"/>
                    <a:gd name="connsiteX0-551" fmla="*/ 708233 w 2019200"/>
                    <a:gd name="connsiteY0-552" fmla="*/ 498156 h 1653776"/>
                    <a:gd name="connsiteX1-553" fmla="*/ 878413 w 2019200"/>
                    <a:gd name="connsiteY1-554" fmla="*/ 193356 h 1653776"/>
                    <a:gd name="connsiteX2-555" fmla="*/ 1195913 w 2019200"/>
                    <a:gd name="connsiteY2-556" fmla="*/ 316 h 1653776"/>
                    <a:gd name="connsiteX3-557" fmla="*/ 1439753 w 2019200"/>
                    <a:gd name="connsiteY3-558" fmla="*/ 152716 h 1653776"/>
                    <a:gd name="connsiteX4-559" fmla="*/ 1477853 w 2019200"/>
                    <a:gd name="connsiteY4-560" fmla="*/ 333056 h 1653776"/>
                    <a:gd name="connsiteX5-561" fmla="*/ 1427053 w 2019200"/>
                    <a:gd name="connsiteY5-562" fmla="*/ 546416 h 1653776"/>
                    <a:gd name="connsiteX6-563" fmla="*/ 1622633 w 2019200"/>
                    <a:gd name="connsiteY6-564" fmla="*/ 559116 h 1653776"/>
                    <a:gd name="connsiteX7-565" fmla="*/ 1927433 w 2019200"/>
                    <a:gd name="connsiteY7-566" fmla="*/ 640396 h 1653776"/>
                    <a:gd name="connsiteX8-567" fmla="*/ 2018873 w 2019200"/>
                    <a:gd name="connsiteY8-568" fmla="*/ 823276 h 1653776"/>
                    <a:gd name="connsiteX9-569" fmla="*/ 1947753 w 2019200"/>
                    <a:gd name="connsiteY9-570" fmla="*/ 995996 h 1653776"/>
                    <a:gd name="connsiteX10-571" fmla="*/ 1708993 w 2019200"/>
                    <a:gd name="connsiteY10-572" fmla="*/ 1087436 h 1653776"/>
                    <a:gd name="connsiteX11-573" fmla="*/ 1449913 w 2019200"/>
                    <a:gd name="connsiteY11-574" fmla="*/ 1067116 h 1653776"/>
                    <a:gd name="connsiteX12-575" fmla="*/ 1571833 w 2019200"/>
                    <a:gd name="connsiteY12-576" fmla="*/ 1300796 h 1653776"/>
                    <a:gd name="connsiteX13-577" fmla="*/ 1581993 w 2019200"/>
                    <a:gd name="connsiteY13-578" fmla="*/ 1290636 h 1653776"/>
                    <a:gd name="connsiteX14-579" fmla="*/ 1581993 w 2019200"/>
                    <a:gd name="connsiteY14-580" fmla="*/ 1463356 h 1653776"/>
                    <a:gd name="connsiteX15-581" fmla="*/ 1429593 w 2019200"/>
                    <a:gd name="connsiteY15-582" fmla="*/ 1636076 h 1653776"/>
                    <a:gd name="connsiteX16-583" fmla="*/ 1145113 w 2019200"/>
                    <a:gd name="connsiteY16-584" fmla="*/ 1636076 h 1653776"/>
                    <a:gd name="connsiteX17-585" fmla="*/ 1013033 w 2019200"/>
                    <a:gd name="connsiteY17-586" fmla="*/ 1529396 h 1653776"/>
                    <a:gd name="connsiteX18-587" fmla="*/ 921593 w 2019200"/>
                    <a:gd name="connsiteY18-588" fmla="*/ 1351596 h 1653776"/>
                    <a:gd name="connsiteX19-589" fmla="*/ 921593 w 2019200"/>
                    <a:gd name="connsiteY19-590" fmla="*/ 1361756 h 1653776"/>
                    <a:gd name="connsiteX20-591" fmla="*/ 789513 w 2019200"/>
                    <a:gd name="connsiteY20-592" fmla="*/ 1503996 h 1653776"/>
                    <a:gd name="connsiteX21-593" fmla="*/ 423753 w 2019200"/>
                    <a:gd name="connsiteY21-594" fmla="*/ 1554796 h 1653776"/>
                    <a:gd name="connsiteX22-595" fmla="*/ 271353 w 2019200"/>
                    <a:gd name="connsiteY22-596" fmla="*/ 1321116 h 1653776"/>
                    <a:gd name="connsiteX23-597" fmla="*/ 400893 w 2019200"/>
                    <a:gd name="connsiteY23-598" fmla="*/ 1072196 h 1653776"/>
                    <a:gd name="connsiteX24-599" fmla="*/ 474553 w 2019200"/>
                    <a:gd name="connsiteY24-600" fmla="*/ 985836 h 1653776"/>
                    <a:gd name="connsiteX25-601" fmla="*/ 230713 w 2019200"/>
                    <a:gd name="connsiteY25-602" fmla="*/ 894396 h 1653776"/>
                    <a:gd name="connsiteX26-603" fmla="*/ 47833 w 2019200"/>
                    <a:gd name="connsiteY26-604" fmla="*/ 741996 h 1653776"/>
                    <a:gd name="connsiteX27-605" fmla="*/ 17353 w 2019200"/>
                    <a:gd name="connsiteY27-606" fmla="*/ 457516 h 1653776"/>
                    <a:gd name="connsiteX28-607" fmla="*/ 281513 w 2019200"/>
                    <a:gd name="connsiteY28-608" fmla="*/ 355916 h 1653776"/>
                    <a:gd name="connsiteX29-609" fmla="*/ 489793 w 2019200"/>
                    <a:gd name="connsiteY29-610" fmla="*/ 406716 h 1653776"/>
                    <a:gd name="connsiteX30-611" fmla="*/ 708233 w 2019200"/>
                    <a:gd name="connsiteY30-612" fmla="*/ 498156 h 1653776"/>
                    <a:gd name="connsiteX0-613" fmla="*/ 710773 w 2019200"/>
                    <a:gd name="connsiteY0-614" fmla="*/ 477836 h 1653776"/>
                    <a:gd name="connsiteX1-615" fmla="*/ 878413 w 2019200"/>
                    <a:gd name="connsiteY1-616" fmla="*/ 193356 h 1653776"/>
                    <a:gd name="connsiteX2-617" fmla="*/ 1195913 w 2019200"/>
                    <a:gd name="connsiteY2-618" fmla="*/ 316 h 1653776"/>
                    <a:gd name="connsiteX3-619" fmla="*/ 1439753 w 2019200"/>
                    <a:gd name="connsiteY3-620" fmla="*/ 152716 h 1653776"/>
                    <a:gd name="connsiteX4-621" fmla="*/ 1477853 w 2019200"/>
                    <a:gd name="connsiteY4-622" fmla="*/ 333056 h 1653776"/>
                    <a:gd name="connsiteX5-623" fmla="*/ 1427053 w 2019200"/>
                    <a:gd name="connsiteY5-624" fmla="*/ 546416 h 1653776"/>
                    <a:gd name="connsiteX6-625" fmla="*/ 1622633 w 2019200"/>
                    <a:gd name="connsiteY6-626" fmla="*/ 559116 h 1653776"/>
                    <a:gd name="connsiteX7-627" fmla="*/ 1927433 w 2019200"/>
                    <a:gd name="connsiteY7-628" fmla="*/ 640396 h 1653776"/>
                    <a:gd name="connsiteX8-629" fmla="*/ 2018873 w 2019200"/>
                    <a:gd name="connsiteY8-630" fmla="*/ 823276 h 1653776"/>
                    <a:gd name="connsiteX9-631" fmla="*/ 1947753 w 2019200"/>
                    <a:gd name="connsiteY9-632" fmla="*/ 995996 h 1653776"/>
                    <a:gd name="connsiteX10-633" fmla="*/ 1708993 w 2019200"/>
                    <a:gd name="connsiteY10-634" fmla="*/ 1087436 h 1653776"/>
                    <a:gd name="connsiteX11-635" fmla="*/ 1449913 w 2019200"/>
                    <a:gd name="connsiteY11-636" fmla="*/ 1067116 h 1653776"/>
                    <a:gd name="connsiteX12-637" fmla="*/ 1571833 w 2019200"/>
                    <a:gd name="connsiteY12-638" fmla="*/ 1300796 h 1653776"/>
                    <a:gd name="connsiteX13-639" fmla="*/ 1581993 w 2019200"/>
                    <a:gd name="connsiteY13-640" fmla="*/ 1290636 h 1653776"/>
                    <a:gd name="connsiteX14-641" fmla="*/ 1581993 w 2019200"/>
                    <a:gd name="connsiteY14-642" fmla="*/ 1463356 h 1653776"/>
                    <a:gd name="connsiteX15-643" fmla="*/ 1429593 w 2019200"/>
                    <a:gd name="connsiteY15-644" fmla="*/ 1636076 h 1653776"/>
                    <a:gd name="connsiteX16-645" fmla="*/ 1145113 w 2019200"/>
                    <a:gd name="connsiteY16-646" fmla="*/ 1636076 h 1653776"/>
                    <a:gd name="connsiteX17-647" fmla="*/ 1013033 w 2019200"/>
                    <a:gd name="connsiteY17-648" fmla="*/ 1529396 h 1653776"/>
                    <a:gd name="connsiteX18-649" fmla="*/ 921593 w 2019200"/>
                    <a:gd name="connsiteY18-650" fmla="*/ 1351596 h 1653776"/>
                    <a:gd name="connsiteX19-651" fmla="*/ 921593 w 2019200"/>
                    <a:gd name="connsiteY19-652" fmla="*/ 1361756 h 1653776"/>
                    <a:gd name="connsiteX20-653" fmla="*/ 789513 w 2019200"/>
                    <a:gd name="connsiteY20-654" fmla="*/ 1503996 h 1653776"/>
                    <a:gd name="connsiteX21-655" fmla="*/ 423753 w 2019200"/>
                    <a:gd name="connsiteY21-656" fmla="*/ 1554796 h 1653776"/>
                    <a:gd name="connsiteX22-657" fmla="*/ 271353 w 2019200"/>
                    <a:gd name="connsiteY22-658" fmla="*/ 1321116 h 1653776"/>
                    <a:gd name="connsiteX23-659" fmla="*/ 400893 w 2019200"/>
                    <a:gd name="connsiteY23-660" fmla="*/ 1072196 h 1653776"/>
                    <a:gd name="connsiteX24-661" fmla="*/ 474553 w 2019200"/>
                    <a:gd name="connsiteY24-662" fmla="*/ 985836 h 1653776"/>
                    <a:gd name="connsiteX25-663" fmla="*/ 230713 w 2019200"/>
                    <a:gd name="connsiteY25-664" fmla="*/ 894396 h 1653776"/>
                    <a:gd name="connsiteX26-665" fmla="*/ 47833 w 2019200"/>
                    <a:gd name="connsiteY26-666" fmla="*/ 741996 h 1653776"/>
                    <a:gd name="connsiteX27-667" fmla="*/ 17353 w 2019200"/>
                    <a:gd name="connsiteY27-668" fmla="*/ 457516 h 1653776"/>
                    <a:gd name="connsiteX28-669" fmla="*/ 281513 w 2019200"/>
                    <a:gd name="connsiteY28-670" fmla="*/ 355916 h 1653776"/>
                    <a:gd name="connsiteX29-671" fmla="*/ 489793 w 2019200"/>
                    <a:gd name="connsiteY29-672" fmla="*/ 406716 h 1653776"/>
                    <a:gd name="connsiteX30-673" fmla="*/ 710773 w 2019200"/>
                    <a:gd name="connsiteY30-674" fmla="*/ 477836 h 1653776"/>
                    <a:gd name="connsiteX0-675" fmla="*/ 710773 w 2019200"/>
                    <a:gd name="connsiteY0-676" fmla="*/ 449982 h 1625922"/>
                    <a:gd name="connsiteX1-677" fmla="*/ 878413 w 2019200"/>
                    <a:gd name="connsiteY1-678" fmla="*/ 165502 h 1625922"/>
                    <a:gd name="connsiteX2-679" fmla="*/ 1198453 w 2019200"/>
                    <a:gd name="connsiteY2-680" fmla="*/ 402 h 1625922"/>
                    <a:gd name="connsiteX3-681" fmla="*/ 1439753 w 2019200"/>
                    <a:gd name="connsiteY3-682" fmla="*/ 124862 h 1625922"/>
                    <a:gd name="connsiteX4-683" fmla="*/ 1477853 w 2019200"/>
                    <a:gd name="connsiteY4-684" fmla="*/ 305202 h 1625922"/>
                    <a:gd name="connsiteX5-685" fmla="*/ 1427053 w 2019200"/>
                    <a:gd name="connsiteY5-686" fmla="*/ 518562 h 1625922"/>
                    <a:gd name="connsiteX6-687" fmla="*/ 1622633 w 2019200"/>
                    <a:gd name="connsiteY6-688" fmla="*/ 531262 h 1625922"/>
                    <a:gd name="connsiteX7-689" fmla="*/ 1927433 w 2019200"/>
                    <a:gd name="connsiteY7-690" fmla="*/ 612542 h 1625922"/>
                    <a:gd name="connsiteX8-691" fmla="*/ 2018873 w 2019200"/>
                    <a:gd name="connsiteY8-692" fmla="*/ 795422 h 1625922"/>
                    <a:gd name="connsiteX9-693" fmla="*/ 1947753 w 2019200"/>
                    <a:gd name="connsiteY9-694" fmla="*/ 968142 h 1625922"/>
                    <a:gd name="connsiteX10-695" fmla="*/ 1708993 w 2019200"/>
                    <a:gd name="connsiteY10-696" fmla="*/ 1059582 h 1625922"/>
                    <a:gd name="connsiteX11-697" fmla="*/ 1449913 w 2019200"/>
                    <a:gd name="connsiteY11-698" fmla="*/ 1039262 h 1625922"/>
                    <a:gd name="connsiteX12-699" fmla="*/ 1571833 w 2019200"/>
                    <a:gd name="connsiteY12-700" fmla="*/ 1272942 h 1625922"/>
                    <a:gd name="connsiteX13-701" fmla="*/ 1581993 w 2019200"/>
                    <a:gd name="connsiteY13-702" fmla="*/ 1262782 h 1625922"/>
                    <a:gd name="connsiteX14-703" fmla="*/ 1581993 w 2019200"/>
                    <a:gd name="connsiteY14-704" fmla="*/ 1435502 h 1625922"/>
                    <a:gd name="connsiteX15-705" fmla="*/ 1429593 w 2019200"/>
                    <a:gd name="connsiteY15-706" fmla="*/ 1608222 h 1625922"/>
                    <a:gd name="connsiteX16-707" fmla="*/ 1145113 w 2019200"/>
                    <a:gd name="connsiteY16-708" fmla="*/ 1608222 h 1625922"/>
                    <a:gd name="connsiteX17-709" fmla="*/ 1013033 w 2019200"/>
                    <a:gd name="connsiteY17-710" fmla="*/ 1501542 h 1625922"/>
                    <a:gd name="connsiteX18-711" fmla="*/ 921593 w 2019200"/>
                    <a:gd name="connsiteY18-712" fmla="*/ 1323742 h 1625922"/>
                    <a:gd name="connsiteX19-713" fmla="*/ 921593 w 2019200"/>
                    <a:gd name="connsiteY19-714" fmla="*/ 1333902 h 1625922"/>
                    <a:gd name="connsiteX20-715" fmla="*/ 789513 w 2019200"/>
                    <a:gd name="connsiteY20-716" fmla="*/ 1476142 h 1625922"/>
                    <a:gd name="connsiteX21-717" fmla="*/ 423753 w 2019200"/>
                    <a:gd name="connsiteY21-718" fmla="*/ 1526942 h 1625922"/>
                    <a:gd name="connsiteX22-719" fmla="*/ 271353 w 2019200"/>
                    <a:gd name="connsiteY22-720" fmla="*/ 1293262 h 1625922"/>
                    <a:gd name="connsiteX23-721" fmla="*/ 400893 w 2019200"/>
                    <a:gd name="connsiteY23-722" fmla="*/ 1044342 h 1625922"/>
                    <a:gd name="connsiteX24-723" fmla="*/ 474553 w 2019200"/>
                    <a:gd name="connsiteY24-724" fmla="*/ 957982 h 1625922"/>
                    <a:gd name="connsiteX25-725" fmla="*/ 230713 w 2019200"/>
                    <a:gd name="connsiteY25-726" fmla="*/ 866542 h 1625922"/>
                    <a:gd name="connsiteX26-727" fmla="*/ 47833 w 2019200"/>
                    <a:gd name="connsiteY26-728" fmla="*/ 714142 h 1625922"/>
                    <a:gd name="connsiteX27-729" fmla="*/ 17353 w 2019200"/>
                    <a:gd name="connsiteY27-730" fmla="*/ 429662 h 1625922"/>
                    <a:gd name="connsiteX28-731" fmla="*/ 281513 w 2019200"/>
                    <a:gd name="connsiteY28-732" fmla="*/ 328062 h 1625922"/>
                    <a:gd name="connsiteX29-733" fmla="*/ 489793 w 2019200"/>
                    <a:gd name="connsiteY29-734" fmla="*/ 378862 h 1625922"/>
                    <a:gd name="connsiteX30-735" fmla="*/ 710773 w 2019200"/>
                    <a:gd name="connsiteY30-736" fmla="*/ 449982 h 1625922"/>
                    <a:gd name="connsiteX0-737" fmla="*/ 710773 w 2019200"/>
                    <a:gd name="connsiteY0-738" fmla="*/ 462637 h 1638577"/>
                    <a:gd name="connsiteX1-739" fmla="*/ 878413 w 2019200"/>
                    <a:gd name="connsiteY1-740" fmla="*/ 178157 h 1638577"/>
                    <a:gd name="connsiteX2-741" fmla="*/ 1190833 w 2019200"/>
                    <a:gd name="connsiteY2-742" fmla="*/ 357 h 1638577"/>
                    <a:gd name="connsiteX3-743" fmla="*/ 1439753 w 2019200"/>
                    <a:gd name="connsiteY3-744" fmla="*/ 137517 h 1638577"/>
                    <a:gd name="connsiteX4-745" fmla="*/ 1477853 w 2019200"/>
                    <a:gd name="connsiteY4-746" fmla="*/ 317857 h 1638577"/>
                    <a:gd name="connsiteX5-747" fmla="*/ 1427053 w 2019200"/>
                    <a:gd name="connsiteY5-748" fmla="*/ 531217 h 1638577"/>
                    <a:gd name="connsiteX6-749" fmla="*/ 1622633 w 2019200"/>
                    <a:gd name="connsiteY6-750" fmla="*/ 543917 h 1638577"/>
                    <a:gd name="connsiteX7-751" fmla="*/ 1927433 w 2019200"/>
                    <a:gd name="connsiteY7-752" fmla="*/ 625197 h 1638577"/>
                    <a:gd name="connsiteX8-753" fmla="*/ 2018873 w 2019200"/>
                    <a:gd name="connsiteY8-754" fmla="*/ 808077 h 1638577"/>
                    <a:gd name="connsiteX9-755" fmla="*/ 1947753 w 2019200"/>
                    <a:gd name="connsiteY9-756" fmla="*/ 980797 h 1638577"/>
                    <a:gd name="connsiteX10-757" fmla="*/ 1708993 w 2019200"/>
                    <a:gd name="connsiteY10-758" fmla="*/ 1072237 h 1638577"/>
                    <a:gd name="connsiteX11-759" fmla="*/ 1449913 w 2019200"/>
                    <a:gd name="connsiteY11-760" fmla="*/ 1051917 h 1638577"/>
                    <a:gd name="connsiteX12-761" fmla="*/ 1571833 w 2019200"/>
                    <a:gd name="connsiteY12-762" fmla="*/ 1285597 h 1638577"/>
                    <a:gd name="connsiteX13-763" fmla="*/ 1581993 w 2019200"/>
                    <a:gd name="connsiteY13-764" fmla="*/ 1275437 h 1638577"/>
                    <a:gd name="connsiteX14-765" fmla="*/ 1581993 w 2019200"/>
                    <a:gd name="connsiteY14-766" fmla="*/ 1448157 h 1638577"/>
                    <a:gd name="connsiteX15-767" fmla="*/ 1429593 w 2019200"/>
                    <a:gd name="connsiteY15-768" fmla="*/ 1620877 h 1638577"/>
                    <a:gd name="connsiteX16-769" fmla="*/ 1145113 w 2019200"/>
                    <a:gd name="connsiteY16-770" fmla="*/ 1620877 h 1638577"/>
                    <a:gd name="connsiteX17-771" fmla="*/ 1013033 w 2019200"/>
                    <a:gd name="connsiteY17-772" fmla="*/ 1514197 h 1638577"/>
                    <a:gd name="connsiteX18-773" fmla="*/ 921593 w 2019200"/>
                    <a:gd name="connsiteY18-774" fmla="*/ 1336397 h 1638577"/>
                    <a:gd name="connsiteX19-775" fmla="*/ 921593 w 2019200"/>
                    <a:gd name="connsiteY19-776" fmla="*/ 1346557 h 1638577"/>
                    <a:gd name="connsiteX20-777" fmla="*/ 789513 w 2019200"/>
                    <a:gd name="connsiteY20-778" fmla="*/ 1488797 h 1638577"/>
                    <a:gd name="connsiteX21-779" fmla="*/ 423753 w 2019200"/>
                    <a:gd name="connsiteY21-780" fmla="*/ 1539597 h 1638577"/>
                    <a:gd name="connsiteX22-781" fmla="*/ 271353 w 2019200"/>
                    <a:gd name="connsiteY22-782" fmla="*/ 1305917 h 1638577"/>
                    <a:gd name="connsiteX23-783" fmla="*/ 400893 w 2019200"/>
                    <a:gd name="connsiteY23-784" fmla="*/ 1056997 h 1638577"/>
                    <a:gd name="connsiteX24-785" fmla="*/ 474553 w 2019200"/>
                    <a:gd name="connsiteY24-786" fmla="*/ 970637 h 1638577"/>
                    <a:gd name="connsiteX25-787" fmla="*/ 230713 w 2019200"/>
                    <a:gd name="connsiteY25-788" fmla="*/ 879197 h 1638577"/>
                    <a:gd name="connsiteX26-789" fmla="*/ 47833 w 2019200"/>
                    <a:gd name="connsiteY26-790" fmla="*/ 726797 h 1638577"/>
                    <a:gd name="connsiteX27-791" fmla="*/ 17353 w 2019200"/>
                    <a:gd name="connsiteY27-792" fmla="*/ 442317 h 1638577"/>
                    <a:gd name="connsiteX28-793" fmla="*/ 281513 w 2019200"/>
                    <a:gd name="connsiteY28-794" fmla="*/ 340717 h 1638577"/>
                    <a:gd name="connsiteX29-795" fmla="*/ 489793 w 2019200"/>
                    <a:gd name="connsiteY29-796" fmla="*/ 391517 h 1638577"/>
                    <a:gd name="connsiteX30-797" fmla="*/ 710773 w 2019200"/>
                    <a:gd name="connsiteY30-798" fmla="*/ 462637 h 1638577"/>
                    <a:gd name="connsiteX0-799" fmla="*/ 710773 w 2019200"/>
                    <a:gd name="connsiteY0-800" fmla="*/ 462339 h 1638279"/>
                    <a:gd name="connsiteX1-801" fmla="*/ 878413 w 2019200"/>
                    <a:gd name="connsiteY1-802" fmla="*/ 177859 h 1638279"/>
                    <a:gd name="connsiteX2-803" fmla="*/ 1190833 w 2019200"/>
                    <a:gd name="connsiteY2-804" fmla="*/ 59 h 1638279"/>
                    <a:gd name="connsiteX3-805" fmla="*/ 1406733 w 2019200"/>
                    <a:gd name="connsiteY3-806" fmla="*/ 160079 h 1638279"/>
                    <a:gd name="connsiteX4-807" fmla="*/ 1477853 w 2019200"/>
                    <a:gd name="connsiteY4-808" fmla="*/ 317559 h 1638279"/>
                    <a:gd name="connsiteX5-809" fmla="*/ 1427053 w 2019200"/>
                    <a:gd name="connsiteY5-810" fmla="*/ 530919 h 1638279"/>
                    <a:gd name="connsiteX6-811" fmla="*/ 1622633 w 2019200"/>
                    <a:gd name="connsiteY6-812" fmla="*/ 543619 h 1638279"/>
                    <a:gd name="connsiteX7-813" fmla="*/ 1927433 w 2019200"/>
                    <a:gd name="connsiteY7-814" fmla="*/ 624899 h 1638279"/>
                    <a:gd name="connsiteX8-815" fmla="*/ 2018873 w 2019200"/>
                    <a:gd name="connsiteY8-816" fmla="*/ 807779 h 1638279"/>
                    <a:gd name="connsiteX9-817" fmla="*/ 1947753 w 2019200"/>
                    <a:gd name="connsiteY9-818" fmla="*/ 980499 h 1638279"/>
                    <a:gd name="connsiteX10-819" fmla="*/ 1708993 w 2019200"/>
                    <a:gd name="connsiteY10-820" fmla="*/ 1071939 h 1638279"/>
                    <a:gd name="connsiteX11-821" fmla="*/ 1449913 w 2019200"/>
                    <a:gd name="connsiteY11-822" fmla="*/ 1051619 h 1638279"/>
                    <a:gd name="connsiteX12-823" fmla="*/ 1571833 w 2019200"/>
                    <a:gd name="connsiteY12-824" fmla="*/ 1285299 h 1638279"/>
                    <a:gd name="connsiteX13-825" fmla="*/ 1581993 w 2019200"/>
                    <a:gd name="connsiteY13-826" fmla="*/ 1275139 h 1638279"/>
                    <a:gd name="connsiteX14-827" fmla="*/ 1581993 w 2019200"/>
                    <a:gd name="connsiteY14-828" fmla="*/ 1447859 h 1638279"/>
                    <a:gd name="connsiteX15-829" fmla="*/ 1429593 w 2019200"/>
                    <a:gd name="connsiteY15-830" fmla="*/ 1620579 h 1638279"/>
                    <a:gd name="connsiteX16-831" fmla="*/ 1145113 w 2019200"/>
                    <a:gd name="connsiteY16-832" fmla="*/ 1620579 h 1638279"/>
                    <a:gd name="connsiteX17-833" fmla="*/ 1013033 w 2019200"/>
                    <a:gd name="connsiteY17-834" fmla="*/ 1513899 h 1638279"/>
                    <a:gd name="connsiteX18-835" fmla="*/ 921593 w 2019200"/>
                    <a:gd name="connsiteY18-836" fmla="*/ 1336099 h 1638279"/>
                    <a:gd name="connsiteX19-837" fmla="*/ 921593 w 2019200"/>
                    <a:gd name="connsiteY19-838" fmla="*/ 1346259 h 1638279"/>
                    <a:gd name="connsiteX20-839" fmla="*/ 789513 w 2019200"/>
                    <a:gd name="connsiteY20-840" fmla="*/ 1488499 h 1638279"/>
                    <a:gd name="connsiteX21-841" fmla="*/ 423753 w 2019200"/>
                    <a:gd name="connsiteY21-842" fmla="*/ 1539299 h 1638279"/>
                    <a:gd name="connsiteX22-843" fmla="*/ 271353 w 2019200"/>
                    <a:gd name="connsiteY22-844" fmla="*/ 1305619 h 1638279"/>
                    <a:gd name="connsiteX23-845" fmla="*/ 400893 w 2019200"/>
                    <a:gd name="connsiteY23-846" fmla="*/ 1056699 h 1638279"/>
                    <a:gd name="connsiteX24-847" fmla="*/ 474553 w 2019200"/>
                    <a:gd name="connsiteY24-848" fmla="*/ 970339 h 1638279"/>
                    <a:gd name="connsiteX25-849" fmla="*/ 230713 w 2019200"/>
                    <a:gd name="connsiteY25-850" fmla="*/ 878899 h 1638279"/>
                    <a:gd name="connsiteX26-851" fmla="*/ 47833 w 2019200"/>
                    <a:gd name="connsiteY26-852" fmla="*/ 726499 h 1638279"/>
                    <a:gd name="connsiteX27-853" fmla="*/ 17353 w 2019200"/>
                    <a:gd name="connsiteY27-854" fmla="*/ 442019 h 1638279"/>
                    <a:gd name="connsiteX28-855" fmla="*/ 281513 w 2019200"/>
                    <a:gd name="connsiteY28-856" fmla="*/ 340419 h 1638279"/>
                    <a:gd name="connsiteX29-857" fmla="*/ 489793 w 2019200"/>
                    <a:gd name="connsiteY29-858" fmla="*/ 391219 h 1638279"/>
                    <a:gd name="connsiteX30-859" fmla="*/ 710773 w 2019200"/>
                    <a:gd name="connsiteY30-860" fmla="*/ 462339 h 1638279"/>
                    <a:gd name="connsiteX0-861" fmla="*/ 710773 w 2019200"/>
                    <a:gd name="connsiteY0-862" fmla="*/ 462467 h 1638407"/>
                    <a:gd name="connsiteX1-863" fmla="*/ 878413 w 2019200"/>
                    <a:gd name="connsiteY1-864" fmla="*/ 177987 h 1638407"/>
                    <a:gd name="connsiteX2-865" fmla="*/ 1190833 w 2019200"/>
                    <a:gd name="connsiteY2-866" fmla="*/ 187 h 1638407"/>
                    <a:gd name="connsiteX3-867" fmla="*/ 1414353 w 2019200"/>
                    <a:gd name="connsiteY3-868" fmla="*/ 147507 h 1638407"/>
                    <a:gd name="connsiteX4-869" fmla="*/ 1477853 w 2019200"/>
                    <a:gd name="connsiteY4-870" fmla="*/ 317687 h 1638407"/>
                    <a:gd name="connsiteX5-871" fmla="*/ 1427053 w 2019200"/>
                    <a:gd name="connsiteY5-872" fmla="*/ 531047 h 1638407"/>
                    <a:gd name="connsiteX6-873" fmla="*/ 1622633 w 2019200"/>
                    <a:gd name="connsiteY6-874" fmla="*/ 543747 h 1638407"/>
                    <a:gd name="connsiteX7-875" fmla="*/ 1927433 w 2019200"/>
                    <a:gd name="connsiteY7-876" fmla="*/ 625027 h 1638407"/>
                    <a:gd name="connsiteX8-877" fmla="*/ 2018873 w 2019200"/>
                    <a:gd name="connsiteY8-878" fmla="*/ 807907 h 1638407"/>
                    <a:gd name="connsiteX9-879" fmla="*/ 1947753 w 2019200"/>
                    <a:gd name="connsiteY9-880" fmla="*/ 980627 h 1638407"/>
                    <a:gd name="connsiteX10-881" fmla="*/ 1708993 w 2019200"/>
                    <a:gd name="connsiteY10-882" fmla="*/ 1072067 h 1638407"/>
                    <a:gd name="connsiteX11-883" fmla="*/ 1449913 w 2019200"/>
                    <a:gd name="connsiteY11-884" fmla="*/ 1051747 h 1638407"/>
                    <a:gd name="connsiteX12-885" fmla="*/ 1571833 w 2019200"/>
                    <a:gd name="connsiteY12-886" fmla="*/ 1285427 h 1638407"/>
                    <a:gd name="connsiteX13-887" fmla="*/ 1581993 w 2019200"/>
                    <a:gd name="connsiteY13-888" fmla="*/ 1275267 h 1638407"/>
                    <a:gd name="connsiteX14-889" fmla="*/ 1581993 w 2019200"/>
                    <a:gd name="connsiteY14-890" fmla="*/ 1447987 h 1638407"/>
                    <a:gd name="connsiteX15-891" fmla="*/ 1429593 w 2019200"/>
                    <a:gd name="connsiteY15-892" fmla="*/ 1620707 h 1638407"/>
                    <a:gd name="connsiteX16-893" fmla="*/ 1145113 w 2019200"/>
                    <a:gd name="connsiteY16-894" fmla="*/ 1620707 h 1638407"/>
                    <a:gd name="connsiteX17-895" fmla="*/ 1013033 w 2019200"/>
                    <a:gd name="connsiteY17-896" fmla="*/ 1514027 h 1638407"/>
                    <a:gd name="connsiteX18-897" fmla="*/ 921593 w 2019200"/>
                    <a:gd name="connsiteY18-898" fmla="*/ 1336227 h 1638407"/>
                    <a:gd name="connsiteX19-899" fmla="*/ 921593 w 2019200"/>
                    <a:gd name="connsiteY19-900" fmla="*/ 1346387 h 1638407"/>
                    <a:gd name="connsiteX20-901" fmla="*/ 789513 w 2019200"/>
                    <a:gd name="connsiteY20-902" fmla="*/ 1488627 h 1638407"/>
                    <a:gd name="connsiteX21-903" fmla="*/ 423753 w 2019200"/>
                    <a:gd name="connsiteY21-904" fmla="*/ 1539427 h 1638407"/>
                    <a:gd name="connsiteX22-905" fmla="*/ 271353 w 2019200"/>
                    <a:gd name="connsiteY22-906" fmla="*/ 1305747 h 1638407"/>
                    <a:gd name="connsiteX23-907" fmla="*/ 400893 w 2019200"/>
                    <a:gd name="connsiteY23-908" fmla="*/ 1056827 h 1638407"/>
                    <a:gd name="connsiteX24-909" fmla="*/ 474553 w 2019200"/>
                    <a:gd name="connsiteY24-910" fmla="*/ 970467 h 1638407"/>
                    <a:gd name="connsiteX25-911" fmla="*/ 230713 w 2019200"/>
                    <a:gd name="connsiteY25-912" fmla="*/ 879027 h 1638407"/>
                    <a:gd name="connsiteX26-913" fmla="*/ 47833 w 2019200"/>
                    <a:gd name="connsiteY26-914" fmla="*/ 726627 h 1638407"/>
                    <a:gd name="connsiteX27-915" fmla="*/ 17353 w 2019200"/>
                    <a:gd name="connsiteY27-916" fmla="*/ 442147 h 1638407"/>
                    <a:gd name="connsiteX28-917" fmla="*/ 281513 w 2019200"/>
                    <a:gd name="connsiteY28-918" fmla="*/ 340547 h 1638407"/>
                    <a:gd name="connsiteX29-919" fmla="*/ 489793 w 2019200"/>
                    <a:gd name="connsiteY29-920" fmla="*/ 391347 h 1638407"/>
                    <a:gd name="connsiteX30-921" fmla="*/ 710773 w 2019200"/>
                    <a:gd name="connsiteY30-922" fmla="*/ 462467 h 1638407"/>
                    <a:gd name="connsiteX0-923" fmla="*/ 710773 w 2019200"/>
                    <a:gd name="connsiteY0-924" fmla="*/ 462478 h 1638418"/>
                    <a:gd name="connsiteX1-925" fmla="*/ 878413 w 2019200"/>
                    <a:gd name="connsiteY1-926" fmla="*/ 177998 h 1638418"/>
                    <a:gd name="connsiteX2-927" fmla="*/ 1190833 w 2019200"/>
                    <a:gd name="connsiteY2-928" fmla="*/ 198 h 1638418"/>
                    <a:gd name="connsiteX3-929" fmla="*/ 1414353 w 2019200"/>
                    <a:gd name="connsiteY3-930" fmla="*/ 147518 h 1638418"/>
                    <a:gd name="connsiteX4-931" fmla="*/ 1462613 w 2019200"/>
                    <a:gd name="connsiteY4-932" fmla="*/ 353258 h 1638418"/>
                    <a:gd name="connsiteX5-933" fmla="*/ 1427053 w 2019200"/>
                    <a:gd name="connsiteY5-934" fmla="*/ 531058 h 1638418"/>
                    <a:gd name="connsiteX6-935" fmla="*/ 1622633 w 2019200"/>
                    <a:gd name="connsiteY6-936" fmla="*/ 543758 h 1638418"/>
                    <a:gd name="connsiteX7-937" fmla="*/ 1927433 w 2019200"/>
                    <a:gd name="connsiteY7-938" fmla="*/ 625038 h 1638418"/>
                    <a:gd name="connsiteX8-939" fmla="*/ 2018873 w 2019200"/>
                    <a:gd name="connsiteY8-940" fmla="*/ 807918 h 1638418"/>
                    <a:gd name="connsiteX9-941" fmla="*/ 1947753 w 2019200"/>
                    <a:gd name="connsiteY9-942" fmla="*/ 980638 h 1638418"/>
                    <a:gd name="connsiteX10-943" fmla="*/ 1708993 w 2019200"/>
                    <a:gd name="connsiteY10-944" fmla="*/ 1072078 h 1638418"/>
                    <a:gd name="connsiteX11-945" fmla="*/ 1449913 w 2019200"/>
                    <a:gd name="connsiteY11-946" fmla="*/ 1051758 h 1638418"/>
                    <a:gd name="connsiteX12-947" fmla="*/ 1571833 w 2019200"/>
                    <a:gd name="connsiteY12-948" fmla="*/ 1285438 h 1638418"/>
                    <a:gd name="connsiteX13-949" fmla="*/ 1581993 w 2019200"/>
                    <a:gd name="connsiteY13-950" fmla="*/ 1275278 h 1638418"/>
                    <a:gd name="connsiteX14-951" fmla="*/ 1581993 w 2019200"/>
                    <a:gd name="connsiteY14-952" fmla="*/ 1447998 h 1638418"/>
                    <a:gd name="connsiteX15-953" fmla="*/ 1429593 w 2019200"/>
                    <a:gd name="connsiteY15-954" fmla="*/ 1620718 h 1638418"/>
                    <a:gd name="connsiteX16-955" fmla="*/ 1145113 w 2019200"/>
                    <a:gd name="connsiteY16-956" fmla="*/ 1620718 h 1638418"/>
                    <a:gd name="connsiteX17-957" fmla="*/ 1013033 w 2019200"/>
                    <a:gd name="connsiteY17-958" fmla="*/ 1514038 h 1638418"/>
                    <a:gd name="connsiteX18-959" fmla="*/ 921593 w 2019200"/>
                    <a:gd name="connsiteY18-960" fmla="*/ 1336238 h 1638418"/>
                    <a:gd name="connsiteX19-961" fmla="*/ 921593 w 2019200"/>
                    <a:gd name="connsiteY19-962" fmla="*/ 1346398 h 1638418"/>
                    <a:gd name="connsiteX20-963" fmla="*/ 789513 w 2019200"/>
                    <a:gd name="connsiteY20-964" fmla="*/ 1488638 h 1638418"/>
                    <a:gd name="connsiteX21-965" fmla="*/ 423753 w 2019200"/>
                    <a:gd name="connsiteY21-966" fmla="*/ 1539438 h 1638418"/>
                    <a:gd name="connsiteX22-967" fmla="*/ 271353 w 2019200"/>
                    <a:gd name="connsiteY22-968" fmla="*/ 1305758 h 1638418"/>
                    <a:gd name="connsiteX23-969" fmla="*/ 400893 w 2019200"/>
                    <a:gd name="connsiteY23-970" fmla="*/ 1056838 h 1638418"/>
                    <a:gd name="connsiteX24-971" fmla="*/ 474553 w 2019200"/>
                    <a:gd name="connsiteY24-972" fmla="*/ 970478 h 1638418"/>
                    <a:gd name="connsiteX25-973" fmla="*/ 230713 w 2019200"/>
                    <a:gd name="connsiteY25-974" fmla="*/ 879038 h 1638418"/>
                    <a:gd name="connsiteX26-975" fmla="*/ 47833 w 2019200"/>
                    <a:gd name="connsiteY26-976" fmla="*/ 726638 h 1638418"/>
                    <a:gd name="connsiteX27-977" fmla="*/ 17353 w 2019200"/>
                    <a:gd name="connsiteY27-978" fmla="*/ 442158 h 1638418"/>
                    <a:gd name="connsiteX28-979" fmla="*/ 281513 w 2019200"/>
                    <a:gd name="connsiteY28-980" fmla="*/ 340558 h 1638418"/>
                    <a:gd name="connsiteX29-981" fmla="*/ 489793 w 2019200"/>
                    <a:gd name="connsiteY29-982" fmla="*/ 391358 h 1638418"/>
                    <a:gd name="connsiteX30-983" fmla="*/ 710773 w 2019200"/>
                    <a:gd name="connsiteY30-984" fmla="*/ 462478 h 1638418"/>
                    <a:gd name="connsiteX0-985" fmla="*/ 710773 w 2019200"/>
                    <a:gd name="connsiteY0-986" fmla="*/ 462478 h 1638418"/>
                    <a:gd name="connsiteX1-987" fmla="*/ 878413 w 2019200"/>
                    <a:gd name="connsiteY1-988" fmla="*/ 177998 h 1638418"/>
                    <a:gd name="connsiteX2-989" fmla="*/ 1190833 w 2019200"/>
                    <a:gd name="connsiteY2-990" fmla="*/ 198 h 1638418"/>
                    <a:gd name="connsiteX3-991" fmla="*/ 1414353 w 2019200"/>
                    <a:gd name="connsiteY3-992" fmla="*/ 147518 h 1638418"/>
                    <a:gd name="connsiteX4-993" fmla="*/ 1462613 w 2019200"/>
                    <a:gd name="connsiteY4-994" fmla="*/ 353258 h 1638418"/>
                    <a:gd name="connsiteX5-995" fmla="*/ 1427053 w 2019200"/>
                    <a:gd name="connsiteY5-996" fmla="*/ 531058 h 1638418"/>
                    <a:gd name="connsiteX6-997" fmla="*/ 1625173 w 2019200"/>
                    <a:gd name="connsiteY6-998" fmla="*/ 566618 h 1638418"/>
                    <a:gd name="connsiteX7-999" fmla="*/ 1927433 w 2019200"/>
                    <a:gd name="connsiteY7-1000" fmla="*/ 625038 h 1638418"/>
                    <a:gd name="connsiteX8-1001" fmla="*/ 2018873 w 2019200"/>
                    <a:gd name="connsiteY8-1002" fmla="*/ 807918 h 1638418"/>
                    <a:gd name="connsiteX9-1003" fmla="*/ 1947753 w 2019200"/>
                    <a:gd name="connsiteY9-1004" fmla="*/ 980638 h 1638418"/>
                    <a:gd name="connsiteX10-1005" fmla="*/ 1708993 w 2019200"/>
                    <a:gd name="connsiteY10-1006" fmla="*/ 1072078 h 1638418"/>
                    <a:gd name="connsiteX11-1007" fmla="*/ 1449913 w 2019200"/>
                    <a:gd name="connsiteY11-1008" fmla="*/ 1051758 h 1638418"/>
                    <a:gd name="connsiteX12-1009" fmla="*/ 1571833 w 2019200"/>
                    <a:gd name="connsiteY12-1010" fmla="*/ 1285438 h 1638418"/>
                    <a:gd name="connsiteX13-1011" fmla="*/ 1581993 w 2019200"/>
                    <a:gd name="connsiteY13-1012" fmla="*/ 1275278 h 1638418"/>
                    <a:gd name="connsiteX14-1013" fmla="*/ 1581993 w 2019200"/>
                    <a:gd name="connsiteY14-1014" fmla="*/ 1447998 h 1638418"/>
                    <a:gd name="connsiteX15-1015" fmla="*/ 1429593 w 2019200"/>
                    <a:gd name="connsiteY15-1016" fmla="*/ 1620718 h 1638418"/>
                    <a:gd name="connsiteX16-1017" fmla="*/ 1145113 w 2019200"/>
                    <a:gd name="connsiteY16-1018" fmla="*/ 1620718 h 1638418"/>
                    <a:gd name="connsiteX17-1019" fmla="*/ 1013033 w 2019200"/>
                    <a:gd name="connsiteY17-1020" fmla="*/ 1514038 h 1638418"/>
                    <a:gd name="connsiteX18-1021" fmla="*/ 921593 w 2019200"/>
                    <a:gd name="connsiteY18-1022" fmla="*/ 1336238 h 1638418"/>
                    <a:gd name="connsiteX19-1023" fmla="*/ 921593 w 2019200"/>
                    <a:gd name="connsiteY19-1024" fmla="*/ 1346398 h 1638418"/>
                    <a:gd name="connsiteX20-1025" fmla="*/ 789513 w 2019200"/>
                    <a:gd name="connsiteY20-1026" fmla="*/ 1488638 h 1638418"/>
                    <a:gd name="connsiteX21-1027" fmla="*/ 423753 w 2019200"/>
                    <a:gd name="connsiteY21-1028" fmla="*/ 1539438 h 1638418"/>
                    <a:gd name="connsiteX22-1029" fmla="*/ 271353 w 2019200"/>
                    <a:gd name="connsiteY22-1030" fmla="*/ 1305758 h 1638418"/>
                    <a:gd name="connsiteX23-1031" fmla="*/ 400893 w 2019200"/>
                    <a:gd name="connsiteY23-1032" fmla="*/ 1056838 h 1638418"/>
                    <a:gd name="connsiteX24-1033" fmla="*/ 474553 w 2019200"/>
                    <a:gd name="connsiteY24-1034" fmla="*/ 970478 h 1638418"/>
                    <a:gd name="connsiteX25-1035" fmla="*/ 230713 w 2019200"/>
                    <a:gd name="connsiteY25-1036" fmla="*/ 879038 h 1638418"/>
                    <a:gd name="connsiteX26-1037" fmla="*/ 47833 w 2019200"/>
                    <a:gd name="connsiteY26-1038" fmla="*/ 726638 h 1638418"/>
                    <a:gd name="connsiteX27-1039" fmla="*/ 17353 w 2019200"/>
                    <a:gd name="connsiteY27-1040" fmla="*/ 442158 h 1638418"/>
                    <a:gd name="connsiteX28-1041" fmla="*/ 281513 w 2019200"/>
                    <a:gd name="connsiteY28-1042" fmla="*/ 340558 h 1638418"/>
                    <a:gd name="connsiteX29-1043" fmla="*/ 489793 w 2019200"/>
                    <a:gd name="connsiteY29-1044" fmla="*/ 391358 h 1638418"/>
                    <a:gd name="connsiteX30-1045" fmla="*/ 710773 w 2019200"/>
                    <a:gd name="connsiteY30-1046" fmla="*/ 462478 h 1638418"/>
                    <a:gd name="connsiteX0-1047" fmla="*/ 710773 w 2019200"/>
                    <a:gd name="connsiteY0-1048" fmla="*/ 462478 h 1638418"/>
                    <a:gd name="connsiteX1-1049" fmla="*/ 878413 w 2019200"/>
                    <a:gd name="connsiteY1-1050" fmla="*/ 177998 h 1638418"/>
                    <a:gd name="connsiteX2-1051" fmla="*/ 1190833 w 2019200"/>
                    <a:gd name="connsiteY2-1052" fmla="*/ 198 h 1638418"/>
                    <a:gd name="connsiteX3-1053" fmla="*/ 1414353 w 2019200"/>
                    <a:gd name="connsiteY3-1054" fmla="*/ 147518 h 1638418"/>
                    <a:gd name="connsiteX4-1055" fmla="*/ 1462613 w 2019200"/>
                    <a:gd name="connsiteY4-1056" fmla="*/ 353258 h 1638418"/>
                    <a:gd name="connsiteX5-1057" fmla="*/ 1427053 w 2019200"/>
                    <a:gd name="connsiteY5-1058" fmla="*/ 531058 h 1638418"/>
                    <a:gd name="connsiteX6-1059" fmla="*/ 1625173 w 2019200"/>
                    <a:gd name="connsiteY6-1060" fmla="*/ 556458 h 1638418"/>
                    <a:gd name="connsiteX7-1061" fmla="*/ 1927433 w 2019200"/>
                    <a:gd name="connsiteY7-1062" fmla="*/ 625038 h 1638418"/>
                    <a:gd name="connsiteX8-1063" fmla="*/ 2018873 w 2019200"/>
                    <a:gd name="connsiteY8-1064" fmla="*/ 807918 h 1638418"/>
                    <a:gd name="connsiteX9-1065" fmla="*/ 1947753 w 2019200"/>
                    <a:gd name="connsiteY9-1066" fmla="*/ 980638 h 1638418"/>
                    <a:gd name="connsiteX10-1067" fmla="*/ 1708993 w 2019200"/>
                    <a:gd name="connsiteY10-1068" fmla="*/ 1072078 h 1638418"/>
                    <a:gd name="connsiteX11-1069" fmla="*/ 1449913 w 2019200"/>
                    <a:gd name="connsiteY11-1070" fmla="*/ 1051758 h 1638418"/>
                    <a:gd name="connsiteX12-1071" fmla="*/ 1571833 w 2019200"/>
                    <a:gd name="connsiteY12-1072" fmla="*/ 1285438 h 1638418"/>
                    <a:gd name="connsiteX13-1073" fmla="*/ 1581993 w 2019200"/>
                    <a:gd name="connsiteY13-1074" fmla="*/ 1275278 h 1638418"/>
                    <a:gd name="connsiteX14-1075" fmla="*/ 1581993 w 2019200"/>
                    <a:gd name="connsiteY14-1076" fmla="*/ 1447998 h 1638418"/>
                    <a:gd name="connsiteX15-1077" fmla="*/ 1429593 w 2019200"/>
                    <a:gd name="connsiteY15-1078" fmla="*/ 1620718 h 1638418"/>
                    <a:gd name="connsiteX16-1079" fmla="*/ 1145113 w 2019200"/>
                    <a:gd name="connsiteY16-1080" fmla="*/ 1620718 h 1638418"/>
                    <a:gd name="connsiteX17-1081" fmla="*/ 1013033 w 2019200"/>
                    <a:gd name="connsiteY17-1082" fmla="*/ 1514038 h 1638418"/>
                    <a:gd name="connsiteX18-1083" fmla="*/ 921593 w 2019200"/>
                    <a:gd name="connsiteY18-1084" fmla="*/ 1336238 h 1638418"/>
                    <a:gd name="connsiteX19-1085" fmla="*/ 921593 w 2019200"/>
                    <a:gd name="connsiteY19-1086" fmla="*/ 1346398 h 1638418"/>
                    <a:gd name="connsiteX20-1087" fmla="*/ 789513 w 2019200"/>
                    <a:gd name="connsiteY20-1088" fmla="*/ 1488638 h 1638418"/>
                    <a:gd name="connsiteX21-1089" fmla="*/ 423753 w 2019200"/>
                    <a:gd name="connsiteY21-1090" fmla="*/ 1539438 h 1638418"/>
                    <a:gd name="connsiteX22-1091" fmla="*/ 271353 w 2019200"/>
                    <a:gd name="connsiteY22-1092" fmla="*/ 1305758 h 1638418"/>
                    <a:gd name="connsiteX23-1093" fmla="*/ 400893 w 2019200"/>
                    <a:gd name="connsiteY23-1094" fmla="*/ 1056838 h 1638418"/>
                    <a:gd name="connsiteX24-1095" fmla="*/ 474553 w 2019200"/>
                    <a:gd name="connsiteY24-1096" fmla="*/ 970478 h 1638418"/>
                    <a:gd name="connsiteX25-1097" fmla="*/ 230713 w 2019200"/>
                    <a:gd name="connsiteY25-1098" fmla="*/ 879038 h 1638418"/>
                    <a:gd name="connsiteX26-1099" fmla="*/ 47833 w 2019200"/>
                    <a:gd name="connsiteY26-1100" fmla="*/ 726638 h 1638418"/>
                    <a:gd name="connsiteX27-1101" fmla="*/ 17353 w 2019200"/>
                    <a:gd name="connsiteY27-1102" fmla="*/ 442158 h 1638418"/>
                    <a:gd name="connsiteX28-1103" fmla="*/ 281513 w 2019200"/>
                    <a:gd name="connsiteY28-1104" fmla="*/ 340558 h 1638418"/>
                    <a:gd name="connsiteX29-1105" fmla="*/ 489793 w 2019200"/>
                    <a:gd name="connsiteY29-1106" fmla="*/ 391358 h 1638418"/>
                    <a:gd name="connsiteX30-1107" fmla="*/ 710773 w 2019200"/>
                    <a:gd name="connsiteY30-1108" fmla="*/ 462478 h 1638418"/>
                    <a:gd name="connsiteX0-1109" fmla="*/ 710773 w 2019438"/>
                    <a:gd name="connsiteY0-1110" fmla="*/ 462478 h 1638418"/>
                    <a:gd name="connsiteX1-1111" fmla="*/ 878413 w 2019438"/>
                    <a:gd name="connsiteY1-1112" fmla="*/ 177998 h 1638418"/>
                    <a:gd name="connsiteX2-1113" fmla="*/ 1190833 w 2019438"/>
                    <a:gd name="connsiteY2-1114" fmla="*/ 198 h 1638418"/>
                    <a:gd name="connsiteX3-1115" fmla="*/ 1414353 w 2019438"/>
                    <a:gd name="connsiteY3-1116" fmla="*/ 147518 h 1638418"/>
                    <a:gd name="connsiteX4-1117" fmla="*/ 1462613 w 2019438"/>
                    <a:gd name="connsiteY4-1118" fmla="*/ 353258 h 1638418"/>
                    <a:gd name="connsiteX5-1119" fmla="*/ 1427053 w 2019438"/>
                    <a:gd name="connsiteY5-1120" fmla="*/ 531058 h 1638418"/>
                    <a:gd name="connsiteX6-1121" fmla="*/ 1625173 w 2019438"/>
                    <a:gd name="connsiteY6-1122" fmla="*/ 556458 h 1638418"/>
                    <a:gd name="connsiteX7-1123" fmla="*/ 1919813 w 2019438"/>
                    <a:gd name="connsiteY7-1124" fmla="*/ 673298 h 1638418"/>
                    <a:gd name="connsiteX8-1125" fmla="*/ 2018873 w 2019438"/>
                    <a:gd name="connsiteY8-1126" fmla="*/ 807918 h 1638418"/>
                    <a:gd name="connsiteX9-1127" fmla="*/ 1947753 w 2019438"/>
                    <a:gd name="connsiteY9-1128" fmla="*/ 980638 h 1638418"/>
                    <a:gd name="connsiteX10-1129" fmla="*/ 1708993 w 2019438"/>
                    <a:gd name="connsiteY10-1130" fmla="*/ 1072078 h 1638418"/>
                    <a:gd name="connsiteX11-1131" fmla="*/ 1449913 w 2019438"/>
                    <a:gd name="connsiteY11-1132" fmla="*/ 1051758 h 1638418"/>
                    <a:gd name="connsiteX12-1133" fmla="*/ 1571833 w 2019438"/>
                    <a:gd name="connsiteY12-1134" fmla="*/ 1285438 h 1638418"/>
                    <a:gd name="connsiteX13-1135" fmla="*/ 1581993 w 2019438"/>
                    <a:gd name="connsiteY13-1136" fmla="*/ 1275278 h 1638418"/>
                    <a:gd name="connsiteX14-1137" fmla="*/ 1581993 w 2019438"/>
                    <a:gd name="connsiteY14-1138" fmla="*/ 1447998 h 1638418"/>
                    <a:gd name="connsiteX15-1139" fmla="*/ 1429593 w 2019438"/>
                    <a:gd name="connsiteY15-1140" fmla="*/ 1620718 h 1638418"/>
                    <a:gd name="connsiteX16-1141" fmla="*/ 1145113 w 2019438"/>
                    <a:gd name="connsiteY16-1142" fmla="*/ 1620718 h 1638418"/>
                    <a:gd name="connsiteX17-1143" fmla="*/ 1013033 w 2019438"/>
                    <a:gd name="connsiteY17-1144" fmla="*/ 1514038 h 1638418"/>
                    <a:gd name="connsiteX18-1145" fmla="*/ 921593 w 2019438"/>
                    <a:gd name="connsiteY18-1146" fmla="*/ 1336238 h 1638418"/>
                    <a:gd name="connsiteX19-1147" fmla="*/ 921593 w 2019438"/>
                    <a:gd name="connsiteY19-1148" fmla="*/ 1346398 h 1638418"/>
                    <a:gd name="connsiteX20-1149" fmla="*/ 789513 w 2019438"/>
                    <a:gd name="connsiteY20-1150" fmla="*/ 1488638 h 1638418"/>
                    <a:gd name="connsiteX21-1151" fmla="*/ 423753 w 2019438"/>
                    <a:gd name="connsiteY21-1152" fmla="*/ 1539438 h 1638418"/>
                    <a:gd name="connsiteX22-1153" fmla="*/ 271353 w 2019438"/>
                    <a:gd name="connsiteY22-1154" fmla="*/ 1305758 h 1638418"/>
                    <a:gd name="connsiteX23-1155" fmla="*/ 400893 w 2019438"/>
                    <a:gd name="connsiteY23-1156" fmla="*/ 1056838 h 1638418"/>
                    <a:gd name="connsiteX24-1157" fmla="*/ 474553 w 2019438"/>
                    <a:gd name="connsiteY24-1158" fmla="*/ 970478 h 1638418"/>
                    <a:gd name="connsiteX25-1159" fmla="*/ 230713 w 2019438"/>
                    <a:gd name="connsiteY25-1160" fmla="*/ 879038 h 1638418"/>
                    <a:gd name="connsiteX26-1161" fmla="*/ 47833 w 2019438"/>
                    <a:gd name="connsiteY26-1162" fmla="*/ 726638 h 1638418"/>
                    <a:gd name="connsiteX27-1163" fmla="*/ 17353 w 2019438"/>
                    <a:gd name="connsiteY27-1164" fmla="*/ 442158 h 1638418"/>
                    <a:gd name="connsiteX28-1165" fmla="*/ 281513 w 2019438"/>
                    <a:gd name="connsiteY28-1166" fmla="*/ 340558 h 1638418"/>
                    <a:gd name="connsiteX29-1167" fmla="*/ 489793 w 2019438"/>
                    <a:gd name="connsiteY29-1168" fmla="*/ 391358 h 1638418"/>
                    <a:gd name="connsiteX30-1169" fmla="*/ 710773 w 2019438"/>
                    <a:gd name="connsiteY30-1170" fmla="*/ 462478 h 1638418"/>
                    <a:gd name="connsiteX0-1171" fmla="*/ 710773 w 2022201"/>
                    <a:gd name="connsiteY0-1172" fmla="*/ 462478 h 1638418"/>
                    <a:gd name="connsiteX1-1173" fmla="*/ 878413 w 2022201"/>
                    <a:gd name="connsiteY1-1174" fmla="*/ 177998 h 1638418"/>
                    <a:gd name="connsiteX2-1175" fmla="*/ 1190833 w 2022201"/>
                    <a:gd name="connsiteY2-1176" fmla="*/ 198 h 1638418"/>
                    <a:gd name="connsiteX3-1177" fmla="*/ 1414353 w 2022201"/>
                    <a:gd name="connsiteY3-1178" fmla="*/ 147518 h 1638418"/>
                    <a:gd name="connsiteX4-1179" fmla="*/ 1462613 w 2022201"/>
                    <a:gd name="connsiteY4-1180" fmla="*/ 353258 h 1638418"/>
                    <a:gd name="connsiteX5-1181" fmla="*/ 1427053 w 2022201"/>
                    <a:gd name="connsiteY5-1182" fmla="*/ 531058 h 1638418"/>
                    <a:gd name="connsiteX6-1183" fmla="*/ 1625173 w 2022201"/>
                    <a:gd name="connsiteY6-1184" fmla="*/ 556458 h 1638418"/>
                    <a:gd name="connsiteX7-1185" fmla="*/ 1861393 w 2022201"/>
                    <a:gd name="connsiteY7-1186" fmla="*/ 625038 h 1638418"/>
                    <a:gd name="connsiteX8-1187" fmla="*/ 2018873 w 2022201"/>
                    <a:gd name="connsiteY8-1188" fmla="*/ 807918 h 1638418"/>
                    <a:gd name="connsiteX9-1189" fmla="*/ 1947753 w 2022201"/>
                    <a:gd name="connsiteY9-1190" fmla="*/ 980638 h 1638418"/>
                    <a:gd name="connsiteX10-1191" fmla="*/ 1708993 w 2022201"/>
                    <a:gd name="connsiteY10-1192" fmla="*/ 1072078 h 1638418"/>
                    <a:gd name="connsiteX11-1193" fmla="*/ 1449913 w 2022201"/>
                    <a:gd name="connsiteY11-1194" fmla="*/ 1051758 h 1638418"/>
                    <a:gd name="connsiteX12-1195" fmla="*/ 1571833 w 2022201"/>
                    <a:gd name="connsiteY12-1196" fmla="*/ 1285438 h 1638418"/>
                    <a:gd name="connsiteX13-1197" fmla="*/ 1581993 w 2022201"/>
                    <a:gd name="connsiteY13-1198" fmla="*/ 1275278 h 1638418"/>
                    <a:gd name="connsiteX14-1199" fmla="*/ 1581993 w 2022201"/>
                    <a:gd name="connsiteY14-1200" fmla="*/ 1447998 h 1638418"/>
                    <a:gd name="connsiteX15-1201" fmla="*/ 1429593 w 2022201"/>
                    <a:gd name="connsiteY15-1202" fmla="*/ 1620718 h 1638418"/>
                    <a:gd name="connsiteX16-1203" fmla="*/ 1145113 w 2022201"/>
                    <a:gd name="connsiteY16-1204" fmla="*/ 1620718 h 1638418"/>
                    <a:gd name="connsiteX17-1205" fmla="*/ 1013033 w 2022201"/>
                    <a:gd name="connsiteY17-1206" fmla="*/ 1514038 h 1638418"/>
                    <a:gd name="connsiteX18-1207" fmla="*/ 921593 w 2022201"/>
                    <a:gd name="connsiteY18-1208" fmla="*/ 1336238 h 1638418"/>
                    <a:gd name="connsiteX19-1209" fmla="*/ 921593 w 2022201"/>
                    <a:gd name="connsiteY19-1210" fmla="*/ 1346398 h 1638418"/>
                    <a:gd name="connsiteX20-1211" fmla="*/ 789513 w 2022201"/>
                    <a:gd name="connsiteY20-1212" fmla="*/ 1488638 h 1638418"/>
                    <a:gd name="connsiteX21-1213" fmla="*/ 423753 w 2022201"/>
                    <a:gd name="connsiteY21-1214" fmla="*/ 1539438 h 1638418"/>
                    <a:gd name="connsiteX22-1215" fmla="*/ 271353 w 2022201"/>
                    <a:gd name="connsiteY22-1216" fmla="*/ 1305758 h 1638418"/>
                    <a:gd name="connsiteX23-1217" fmla="*/ 400893 w 2022201"/>
                    <a:gd name="connsiteY23-1218" fmla="*/ 1056838 h 1638418"/>
                    <a:gd name="connsiteX24-1219" fmla="*/ 474553 w 2022201"/>
                    <a:gd name="connsiteY24-1220" fmla="*/ 970478 h 1638418"/>
                    <a:gd name="connsiteX25-1221" fmla="*/ 230713 w 2022201"/>
                    <a:gd name="connsiteY25-1222" fmla="*/ 879038 h 1638418"/>
                    <a:gd name="connsiteX26-1223" fmla="*/ 47833 w 2022201"/>
                    <a:gd name="connsiteY26-1224" fmla="*/ 726638 h 1638418"/>
                    <a:gd name="connsiteX27-1225" fmla="*/ 17353 w 2022201"/>
                    <a:gd name="connsiteY27-1226" fmla="*/ 442158 h 1638418"/>
                    <a:gd name="connsiteX28-1227" fmla="*/ 281513 w 2022201"/>
                    <a:gd name="connsiteY28-1228" fmla="*/ 340558 h 1638418"/>
                    <a:gd name="connsiteX29-1229" fmla="*/ 489793 w 2022201"/>
                    <a:gd name="connsiteY29-1230" fmla="*/ 391358 h 1638418"/>
                    <a:gd name="connsiteX30-1231" fmla="*/ 710773 w 2022201"/>
                    <a:gd name="connsiteY30-1232" fmla="*/ 462478 h 1638418"/>
                    <a:gd name="connsiteX0-1233" fmla="*/ 710773 w 1988680"/>
                    <a:gd name="connsiteY0-1234" fmla="*/ 462478 h 1638418"/>
                    <a:gd name="connsiteX1-1235" fmla="*/ 878413 w 1988680"/>
                    <a:gd name="connsiteY1-1236" fmla="*/ 177998 h 1638418"/>
                    <a:gd name="connsiteX2-1237" fmla="*/ 1190833 w 1988680"/>
                    <a:gd name="connsiteY2-1238" fmla="*/ 198 h 1638418"/>
                    <a:gd name="connsiteX3-1239" fmla="*/ 1414353 w 1988680"/>
                    <a:gd name="connsiteY3-1240" fmla="*/ 147518 h 1638418"/>
                    <a:gd name="connsiteX4-1241" fmla="*/ 1462613 w 1988680"/>
                    <a:gd name="connsiteY4-1242" fmla="*/ 353258 h 1638418"/>
                    <a:gd name="connsiteX5-1243" fmla="*/ 1427053 w 1988680"/>
                    <a:gd name="connsiteY5-1244" fmla="*/ 531058 h 1638418"/>
                    <a:gd name="connsiteX6-1245" fmla="*/ 1625173 w 1988680"/>
                    <a:gd name="connsiteY6-1246" fmla="*/ 556458 h 1638418"/>
                    <a:gd name="connsiteX7-1247" fmla="*/ 1861393 w 1988680"/>
                    <a:gd name="connsiteY7-1248" fmla="*/ 625038 h 1638418"/>
                    <a:gd name="connsiteX8-1249" fmla="*/ 1980773 w 1988680"/>
                    <a:gd name="connsiteY8-1250" fmla="*/ 820618 h 1638418"/>
                    <a:gd name="connsiteX9-1251" fmla="*/ 1947753 w 1988680"/>
                    <a:gd name="connsiteY9-1252" fmla="*/ 980638 h 1638418"/>
                    <a:gd name="connsiteX10-1253" fmla="*/ 1708993 w 1988680"/>
                    <a:gd name="connsiteY10-1254" fmla="*/ 1072078 h 1638418"/>
                    <a:gd name="connsiteX11-1255" fmla="*/ 1449913 w 1988680"/>
                    <a:gd name="connsiteY11-1256" fmla="*/ 1051758 h 1638418"/>
                    <a:gd name="connsiteX12-1257" fmla="*/ 1571833 w 1988680"/>
                    <a:gd name="connsiteY12-1258" fmla="*/ 1285438 h 1638418"/>
                    <a:gd name="connsiteX13-1259" fmla="*/ 1581993 w 1988680"/>
                    <a:gd name="connsiteY13-1260" fmla="*/ 1275278 h 1638418"/>
                    <a:gd name="connsiteX14-1261" fmla="*/ 1581993 w 1988680"/>
                    <a:gd name="connsiteY14-1262" fmla="*/ 1447998 h 1638418"/>
                    <a:gd name="connsiteX15-1263" fmla="*/ 1429593 w 1988680"/>
                    <a:gd name="connsiteY15-1264" fmla="*/ 1620718 h 1638418"/>
                    <a:gd name="connsiteX16-1265" fmla="*/ 1145113 w 1988680"/>
                    <a:gd name="connsiteY16-1266" fmla="*/ 1620718 h 1638418"/>
                    <a:gd name="connsiteX17-1267" fmla="*/ 1013033 w 1988680"/>
                    <a:gd name="connsiteY17-1268" fmla="*/ 1514038 h 1638418"/>
                    <a:gd name="connsiteX18-1269" fmla="*/ 921593 w 1988680"/>
                    <a:gd name="connsiteY18-1270" fmla="*/ 1336238 h 1638418"/>
                    <a:gd name="connsiteX19-1271" fmla="*/ 921593 w 1988680"/>
                    <a:gd name="connsiteY19-1272" fmla="*/ 1346398 h 1638418"/>
                    <a:gd name="connsiteX20-1273" fmla="*/ 789513 w 1988680"/>
                    <a:gd name="connsiteY20-1274" fmla="*/ 1488638 h 1638418"/>
                    <a:gd name="connsiteX21-1275" fmla="*/ 423753 w 1988680"/>
                    <a:gd name="connsiteY21-1276" fmla="*/ 1539438 h 1638418"/>
                    <a:gd name="connsiteX22-1277" fmla="*/ 271353 w 1988680"/>
                    <a:gd name="connsiteY22-1278" fmla="*/ 1305758 h 1638418"/>
                    <a:gd name="connsiteX23-1279" fmla="*/ 400893 w 1988680"/>
                    <a:gd name="connsiteY23-1280" fmla="*/ 1056838 h 1638418"/>
                    <a:gd name="connsiteX24-1281" fmla="*/ 474553 w 1988680"/>
                    <a:gd name="connsiteY24-1282" fmla="*/ 970478 h 1638418"/>
                    <a:gd name="connsiteX25-1283" fmla="*/ 230713 w 1988680"/>
                    <a:gd name="connsiteY25-1284" fmla="*/ 879038 h 1638418"/>
                    <a:gd name="connsiteX26-1285" fmla="*/ 47833 w 1988680"/>
                    <a:gd name="connsiteY26-1286" fmla="*/ 726638 h 1638418"/>
                    <a:gd name="connsiteX27-1287" fmla="*/ 17353 w 1988680"/>
                    <a:gd name="connsiteY27-1288" fmla="*/ 442158 h 1638418"/>
                    <a:gd name="connsiteX28-1289" fmla="*/ 281513 w 1988680"/>
                    <a:gd name="connsiteY28-1290" fmla="*/ 340558 h 1638418"/>
                    <a:gd name="connsiteX29-1291" fmla="*/ 489793 w 1988680"/>
                    <a:gd name="connsiteY29-1292" fmla="*/ 391358 h 1638418"/>
                    <a:gd name="connsiteX30-1293" fmla="*/ 710773 w 1988680"/>
                    <a:gd name="connsiteY30-1294" fmla="*/ 462478 h 1638418"/>
                    <a:gd name="connsiteX0-1295" fmla="*/ 710773 w 1985295"/>
                    <a:gd name="connsiteY0-1296" fmla="*/ 462478 h 1638418"/>
                    <a:gd name="connsiteX1-1297" fmla="*/ 878413 w 1985295"/>
                    <a:gd name="connsiteY1-1298" fmla="*/ 177998 h 1638418"/>
                    <a:gd name="connsiteX2-1299" fmla="*/ 1190833 w 1985295"/>
                    <a:gd name="connsiteY2-1300" fmla="*/ 198 h 1638418"/>
                    <a:gd name="connsiteX3-1301" fmla="*/ 1414353 w 1985295"/>
                    <a:gd name="connsiteY3-1302" fmla="*/ 147518 h 1638418"/>
                    <a:gd name="connsiteX4-1303" fmla="*/ 1462613 w 1985295"/>
                    <a:gd name="connsiteY4-1304" fmla="*/ 353258 h 1638418"/>
                    <a:gd name="connsiteX5-1305" fmla="*/ 1427053 w 1985295"/>
                    <a:gd name="connsiteY5-1306" fmla="*/ 531058 h 1638418"/>
                    <a:gd name="connsiteX6-1307" fmla="*/ 1625173 w 1985295"/>
                    <a:gd name="connsiteY6-1308" fmla="*/ 556458 h 1638418"/>
                    <a:gd name="connsiteX7-1309" fmla="*/ 1861393 w 1985295"/>
                    <a:gd name="connsiteY7-1310" fmla="*/ 625038 h 1638418"/>
                    <a:gd name="connsiteX8-1311" fmla="*/ 1980773 w 1985295"/>
                    <a:gd name="connsiteY8-1312" fmla="*/ 820618 h 1638418"/>
                    <a:gd name="connsiteX9-1313" fmla="*/ 1947753 w 1985295"/>
                    <a:gd name="connsiteY9-1314" fmla="*/ 980638 h 1638418"/>
                    <a:gd name="connsiteX10-1315" fmla="*/ 1708993 w 1985295"/>
                    <a:gd name="connsiteY10-1316" fmla="*/ 1072078 h 1638418"/>
                    <a:gd name="connsiteX11-1317" fmla="*/ 1449913 w 1985295"/>
                    <a:gd name="connsiteY11-1318" fmla="*/ 1051758 h 1638418"/>
                    <a:gd name="connsiteX12-1319" fmla="*/ 1571833 w 1985295"/>
                    <a:gd name="connsiteY12-1320" fmla="*/ 1285438 h 1638418"/>
                    <a:gd name="connsiteX13-1321" fmla="*/ 1581993 w 1985295"/>
                    <a:gd name="connsiteY13-1322" fmla="*/ 1275278 h 1638418"/>
                    <a:gd name="connsiteX14-1323" fmla="*/ 1581993 w 1985295"/>
                    <a:gd name="connsiteY14-1324" fmla="*/ 1447998 h 1638418"/>
                    <a:gd name="connsiteX15-1325" fmla="*/ 1429593 w 1985295"/>
                    <a:gd name="connsiteY15-1326" fmla="*/ 1620718 h 1638418"/>
                    <a:gd name="connsiteX16-1327" fmla="*/ 1145113 w 1985295"/>
                    <a:gd name="connsiteY16-1328" fmla="*/ 1620718 h 1638418"/>
                    <a:gd name="connsiteX17-1329" fmla="*/ 1013033 w 1985295"/>
                    <a:gd name="connsiteY17-1330" fmla="*/ 1514038 h 1638418"/>
                    <a:gd name="connsiteX18-1331" fmla="*/ 921593 w 1985295"/>
                    <a:gd name="connsiteY18-1332" fmla="*/ 1336238 h 1638418"/>
                    <a:gd name="connsiteX19-1333" fmla="*/ 921593 w 1985295"/>
                    <a:gd name="connsiteY19-1334" fmla="*/ 1346398 h 1638418"/>
                    <a:gd name="connsiteX20-1335" fmla="*/ 789513 w 1985295"/>
                    <a:gd name="connsiteY20-1336" fmla="*/ 1488638 h 1638418"/>
                    <a:gd name="connsiteX21-1337" fmla="*/ 423753 w 1985295"/>
                    <a:gd name="connsiteY21-1338" fmla="*/ 1539438 h 1638418"/>
                    <a:gd name="connsiteX22-1339" fmla="*/ 271353 w 1985295"/>
                    <a:gd name="connsiteY22-1340" fmla="*/ 1305758 h 1638418"/>
                    <a:gd name="connsiteX23-1341" fmla="*/ 400893 w 1985295"/>
                    <a:gd name="connsiteY23-1342" fmla="*/ 1056838 h 1638418"/>
                    <a:gd name="connsiteX24-1343" fmla="*/ 474553 w 1985295"/>
                    <a:gd name="connsiteY24-1344" fmla="*/ 970478 h 1638418"/>
                    <a:gd name="connsiteX25-1345" fmla="*/ 230713 w 1985295"/>
                    <a:gd name="connsiteY25-1346" fmla="*/ 879038 h 1638418"/>
                    <a:gd name="connsiteX26-1347" fmla="*/ 47833 w 1985295"/>
                    <a:gd name="connsiteY26-1348" fmla="*/ 726638 h 1638418"/>
                    <a:gd name="connsiteX27-1349" fmla="*/ 17353 w 1985295"/>
                    <a:gd name="connsiteY27-1350" fmla="*/ 442158 h 1638418"/>
                    <a:gd name="connsiteX28-1351" fmla="*/ 281513 w 1985295"/>
                    <a:gd name="connsiteY28-1352" fmla="*/ 340558 h 1638418"/>
                    <a:gd name="connsiteX29-1353" fmla="*/ 489793 w 1985295"/>
                    <a:gd name="connsiteY29-1354" fmla="*/ 391358 h 1638418"/>
                    <a:gd name="connsiteX30-1355" fmla="*/ 710773 w 1985295"/>
                    <a:gd name="connsiteY30-1356" fmla="*/ 462478 h 1638418"/>
                    <a:gd name="connsiteX0-1357" fmla="*/ 710773 w 1993653"/>
                    <a:gd name="connsiteY0-1358" fmla="*/ 462478 h 1638418"/>
                    <a:gd name="connsiteX1-1359" fmla="*/ 878413 w 1993653"/>
                    <a:gd name="connsiteY1-1360" fmla="*/ 177998 h 1638418"/>
                    <a:gd name="connsiteX2-1361" fmla="*/ 1190833 w 1993653"/>
                    <a:gd name="connsiteY2-1362" fmla="*/ 198 h 1638418"/>
                    <a:gd name="connsiteX3-1363" fmla="*/ 1414353 w 1993653"/>
                    <a:gd name="connsiteY3-1364" fmla="*/ 147518 h 1638418"/>
                    <a:gd name="connsiteX4-1365" fmla="*/ 1462613 w 1993653"/>
                    <a:gd name="connsiteY4-1366" fmla="*/ 353258 h 1638418"/>
                    <a:gd name="connsiteX5-1367" fmla="*/ 1427053 w 1993653"/>
                    <a:gd name="connsiteY5-1368" fmla="*/ 531058 h 1638418"/>
                    <a:gd name="connsiteX6-1369" fmla="*/ 1625173 w 1993653"/>
                    <a:gd name="connsiteY6-1370" fmla="*/ 556458 h 1638418"/>
                    <a:gd name="connsiteX7-1371" fmla="*/ 1861393 w 1993653"/>
                    <a:gd name="connsiteY7-1372" fmla="*/ 625038 h 1638418"/>
                    <a:gd name="connsiteX8-1373" fmla="*/ 1990933 w 1993653"/>
                    <a:gd name="connsiteY8-1374" fmla="*/ 790138 h 1638418"/>
                    <a:gd name="connsiteX9-1375" fmla="*/ 1947753 w 1993653"/>
                    <a:gd name="connsiteY9-1376" fmla="*/ 980638 h 1638418"/>
                    <a:gd name="connsiteX10-1377" fmla="*/ 1708993 w 1993653"/>
                    <a:gd name="connsiteY10-1378" fmla="*/ 1072078 h 1638418"/>
                    <a:gd name="connsiteX11-1379" fmla="*/ 1449913 w 1993653"/>
                    <a:gd name="connsiteY11-1380" fmla="*/ 1051758 h 1638418"/>
                    <a:gd name="connsiteX12-1381" fmla="*/ 1571833 w 1993653"/>
                    <a:gd name="connsiteY12-1382" fmla="*/ 1285438 h 1638418"/>
                    <a:gd name="connsiteX13-1383" fmla="*/ 1581993 w 1993653"/>
                    <a:gd name="connsiteY13-1384" fmla="*/ 1275278 h 1638418"/>
                    <a:gd name="connsiteX14-1385" fmla="*/ 1581993 w 1993653"/>
                    <a:gd name="connsiteY14-1386" fmla="*/ 1447998 h 1638418"/>
                    <a:gd name="connsiteX15-1387" fmla="*/ 1429593 w 1993653"/>
                    <a:gd name="connsiteY15-1388" fmla="*/ 1620718 h 1638418"/>
                    <a:gd name="connsiteX16-1389" fmla="*/ 1145113 w 1993653"/>
                    <a:gd name="connsiteY16-1390" fmla="*/ 1620718 h 1638418"/>
                    <a:gd name="connsiteX17-1391" fmla="*/ 1013033 w 1993653"/>
                    <a:gd name="connsiteY17-1392" fmla="*/ 1514038 h 1638418"/>
                    <a:gd name="connsiteX18-1393" fmla="*/ 921593 w 1993653"/>
                    <a:gd name="connsiteY18-1394" fmla="*/ 1336238 h 1638418"/>
                    <a:gd name="connsiteX19-1395" fmla="*/ 921593 w 1993653"/>
                    <a:gd name="connsiteY19-1396" fmla="*/ 1346398 h 1638418"/>
                    <a:gd name="connsiteX20-1397" fmla="*/ 789513 w 1993653"/>
                    <a:gd name="connsiteY20-1398" fmla="*/ 1488638 h 1638418"/>
                    <a:gd name="connsiteX21-1399" fmla="*/ 423753 w 1993653"/>
                    <a:gd name="connsiteY21-1400" fmla="*/ 1539438 h 1638418"/>
                    <a:gd name="connsiteX22-1401" fmla="*/ 271353 w 1993653"/>
                    <a:gd name="connsiteY22-1402" fmla="*/ 1305758 h 1638418"/>
                    <a:gd name="connsiteX23-1403" fmla="*/ 400893 w 1993653"/>
                    <a:gd name="connsiteY23-1404" fmla="*/ 1056838 h 1638418"/>
                    <a:gd name="connsiteX24-1405" fmla="*/ 474553 w 1993653"/>
                    <a:gd name="connsiteY24-1406" fmla="*/ 970478 h 1638418"/>
                    <a:gd name="connsiteX25-1407" fmla="*/ 230713 w 1993653"/>
                    <a:gd name="connsiteY25-1408" fmla="*/ 879038 h 1638418"/>
                    <a:gd name="connsiteX26-1409" fmla="*/ 47833 w 1993653"/>
                    <a:gd name="connsiteY26-1410" fmla="*/ 726638 h 1638418"/>
                    <a:gd name="connsiteX27-1411" fmla="*/ 17353 w 1993653"/>
                    <a:gd name="connsiteY27-1412" fmla="*/ 442158 h 1638418"/>
                    <a:gd name="connsiteX28-1413" fmla="*/ 281513 w 1993653"/>
                    <a:gd name="connsiteY28-1414" fmla="*/ 340558 h 1638418"/>
                    <a:gd name="connsiteX29-1415" fmla="*/ 489793 w 1993653"/>
                    <a:gd name="connsiteY29-1416" fmla="*/ 391358 h 1638418"/>
                    <a:gd name="connsiteX30-1417" fmla="*/ 710773 w 1993653"/>
                    <a:gd name="connsiteY30-1418" fmla="*/ 462478 h 1638418"/>
                    <a:gd name="connsiteX0-1419" fmla="*/ 710773 w 1993076"/>
                    <a:gd name="connsiteY0-1420" fmla="*/ 462478 h 1638418"/>
                    <a:gd name="connsiteX1-1421" fmla="*/ 878413 w 1993076"/>
                    <a:gd name="connsiteY1-1422" fmla="*/ 177998 h 1638418"/>
                    <a:gd name="connsiteX2-1423" fmla="*/ 1190833 w 1993076"/>
                    <a:gd name="connsiteY2-1424" fmla="*/ 198 h 1638418"/>
                    <a:gd name="connsiteX3-1425" fmla="*/ 1414353 w 1993076"/>
                    <a:gd name="connsiteY3-1426" fmla="*/ 147518 h 1638418"/>
                    <a:gd name="connsiteX4-1427" fmla="*/ 1462613 w 1993076"/>
                    <a:gd name="connsiteY4-1428" fmla="*/ 353258 h 1638418"/>
                    <a:gd name="connsiteX5-1429" fmla="*/ 1427053 w 1993076"/>
                    <a:gd name="connsiteY5-1430" fmla="*/ 531058 h 1638418"/>
                    <a:gd name="connsiteX6-1431" fmla="*/ 1625173 w 1993076"/>
                    <a:gd name="connsiteY6-1432" fmla="*/ 556458 h 1638418"/>
                    <a:gd name="connsiteX7-1433" fmla="*/ 1861393 w 1993076"/>
                    <a:gd name="connsiteY7-1434" fmla="*/ 625038 h 1638418"/>
                    <a:gd name="connsiteX8-1435" fmla="*/ 1990933 w 1993076"/>
                    <a:gd name="connsiteY8-1436" fmla="*/ 790138 h 1638418"/>
                    <a:gd name="connsiteX9-1437" fmla="*/ 1924893 w 1993076"/>
                    <a:gd name="connsiteY9-1438" fmla="*/ 990798 h 1638418"/>
                    <a:gd name="connsiteX10-1439" fmla="*/ 1708993 w 1993076"/>
                    <a:gd name="connsiteY10-1440" fmla="*/ 1072078 h 1638418"/>
                    <a:gd name="connsiteX11-1441" fmla="*/ 1449913 w 1993076"/>
                    <a:gd name="connsiteY11-1442" fmla="*/ 1051758 h 1638418"/>
                    <a:gd name="connsiteX12-1443" fmla="*/ 1571833 w 1993076"/>
                    <a:gd name="connsiteY12-1444" fmla="*/ 1285438 h 1638418"/>
                    <a:gd name="connsiteX13-1445" fmla="*/ 1581993 w 1993076"/>
                    <a:gd name="connsiteY13-1446" fmla="*/ 1275278 h 1638418"/>
                    <a:gd name="connsiteX14-1447" fmla="*/ 1581993 w 1993076"/>
                    <a:gd name="connsiteY14-1448" fmla="*/ 1447998 h 1638418"/>
                    <a:gd name="connsiteX15-1449" fmla="*/ 1429593 w 1993076"/>
                    <a:gd name="connsiteY15-1450" fmla="*/ 1620718 h 1638418"/>
                    <a:gd name="connsiteX16-1451" fmla="*/ 1145113 w 1993076"/>
                    <a:gd name="connsiteY16-1452" fmla="*/ 1620718 h 1638418"/>
                    <a:gd name="connsiteX17-1453" fmla="*/ 1013033 w 1993076"/>
                    <a:gd name="connsiteY17-1454" fmla="*/ 1514038 h 1638418"/>
                    <a:gd name="connsiteX18-1455" fmla="*/ 921593 w 1993076"/>
                    <a:gd name="connsiteY18-1456" fmla="*/ 1336238 h 1638418"/>
                    <a:gd name="connsiteX19-1457" fmla="*/ 921593 w 1993076"/>
                    <a:gd name="connsiteY19-1458" fmla="*/ 1346398 h 1638418"/>
                    <a:gd name="connsiteX20-1459" fmla="*/ 789513 w 1993076"/>
                    <a:gd name="connsiteY20-1460" fmla="*/ 1488638 h 1638418"/>
                    <a:gd name="connsiteX21-1461" fmla="*/ 423753 w 1993076"/>
                    <a:gd name="connsiteY21-1462" fmla="*/ 1539438 h 1638418"/>
                    <a:gd name="connsiteX22-1463" fmla="*/ 271353 w 1993076"/>
                    <a:gd name="connsiteY22-1464" fmla="*/ 1305758 h 1638418"/>
                    <a:gd name="connsiteX23-1465" fmla="*/ 400893 w 1993076"/>
                    <a:gd name="connsiteY23-1466" fmla="*/ 1056838 h 1638418"/>
                    <a:gd name="connsiteX24-1467" fmla="*/ 474553 w 1993076"/>
                    <a:gd name="connsiteY24-1468" fmla="*/ 970478 h 1638418"/>
                    <a:gd name="connsiteX25-1469" fmla="*/ 230713 w 1993076"/>
                    <a:gd name="connsiteY25-1470" fmla="*/ 879038 h 1638418"/>
                    <a:gd name="connsiteX26-1471" fmla="*/ 47833 w 1993076"/>
                    <a:gd name="connsiteY26-1472" fmla="*/ 726638 h 1638418"/>
                    <a:gd name="connsiteX27-1473" fmla="*/ 17353 w 1993076"/>
                    <a:gd name="connsiteY27-1474" fmla="*/ 442158 h 1638418"/>
                    <a:gd name="connsiteX28-1475" fmla="*/ 281513 w 1993076"/>
                    <a:gd name="connsiteY28-1476" fmla="*/ 340558 h 1638418"/>
                    <a:gd name="connsiteX29-1477" fmla="*/ 489793 w 1993076"/>
                    <a:gd name="connsiteY29-1478" fmla="*/ 391358 h 1638418"/>
                    <a:gd name="connsiteX30-1479" fmla="*/ 710773 w 1993076"/>
                    <a:gd name="connsiteY30-1480" fmla="*/ 462478 h 1638418"/>
                    <a:gd name="connsiteX0-1481" fmla="*/ 710773 w 1993076"/>
                    <a:gd name="connsiteY0-1482" fmla="*/ 462478 h 1638418"/>
                    <a:gd name="connsiteX1-1483" fmla="*/ 878413 w 1993076"/>
                    <a:gd name="connsiteY1-1484" fmla="*/ 177998 h 1638418"/>
                    <a:gd name="connsiteX2-1485" fmla="*/ 1190833 w 1993076"/>
                    <a:gd name="connsiteY2-1486" fmla="*/ 198 h 1638418"/>
                    <a:gd name="connsiteX3-1487" fmla="*/ 1414353 w 1993076"/>
                    <a:gd name="connsiteY3-1488" fmla="*/ 147518 h 1638418"/>
                    <a:gd name="connsiteX4-1489" fmla="*/ 1462613 w 1993076"/>
                    <a:gd name="connsiteY4-1490" fmla="*/ 353258 h 1638418"/>
                    <a:gd name="connsiteX5-1491" fmla="*/ 1427053 w 1993076"/>
                    <a:gd name="connsiteY5-1492" fmla="*/ 531058 h 1638418"/>
                    <a:gd name="connsiteX6-1493" fmla="*/ 1625173 w 1993076"/>
                    <a:gd name="connsiteY6-1494" fmla="*/ 556458 h 1638418"/>
                    <a:gd name="connsiteX7-1495" fmla="*/ 1861393 w 1993076"/>
                    <a:gd name="connsiteY7-1496" fmla="*/ 625038 h 1638418"/>
                    <a:gd name="connsiteX8-1497" fmla="*/ 1990933 w 1993076"/>
                    <a:gd name="connsiteY8-1498" fmla="*/ 790138 h 1638418"/>
                    <a:gd name="connsiteX9-1499" fmla="*/ 1924893 w 1993076"/>
                    <a:gd name="connsiteY9-1500" fmla="*/ 990798 h 1638418"/>
                    <a:gd name="connsiteX10-1501" fmla="*/ 1708993 w 1993076"/>
                    <a:gd name="connsiteY10-1502" fmla="*/ 1072078 h 1638418"/>
                    <a:gd name="connsiteX11-1503" fmla="*/ 1449913 w 1993076"/>
                    <a:gd name="connsiteY11-1504" fmla="*/ 1051758 h 1638418"/>
                    <a:gd name="connsiteX12-1505" fmla="*/ 1571833 w 1993076"/>
                    <a:gd name="connsiteY12-1506" fmla="*/ 1285438 h 1638418"/>
                    <a:gd name="connsiteX13-1507" fmla="*/ 1589613 w 1993076"/>
                    <a:gd name="connsiteY13-1508" fmla="*/ 1374338 h 1638418"/>
                    <a:gd name="connsiteX14-1509" fmla="*/ 1581993 w 1993076"/>
                    <a:gd name="connsiteY14-1510" fmla="*/ 1447998 h 1638418"/>
                    <a:gd name="connsiteX15-1511" fmla="*/ 1429593 w 1993076"/>
                    <a:gd name="connsiteY15-1512" fmla="*/ 1620718 h 1638418"/>
                    <a:gd name="connsiteX16-1513" fmla="*/ 1145113 w 1993076"/>
                    <a:gd name="connsiteY16-1514" fmla="*/ 1620718 h 1638418"/>
                    <a:gd name="connsiteX17-1515" fmla="*/ 1013033 w 1993076"/>
                    <a:gd name="connsiteY17-1516" fmla="*/ 1514038 h 1638418"/>
                    <a:gd name="connsiteX18-1517" fmla="*/ 921593 w 1993076"/>
                    <a:gd name="connsiteY18-1518" fmla="*/ 1336238 h 1638418"/>
                    <a:gd name="connsiteX19-1519" fmla="*/ 921593 w 1993076"/>
                    <a:gd name="connsiteY19-1520" fmla="*/ 1346398 h 1638418"/>
                    <a:gd name="connsiteX20-1521" fmla="*/ 789513 w 1993076"/>
                    <a:gd name="connsiteY20-1522" fmla="*/ 1488638 h 1638418"/>
                    <a:gd name="connsiteX21-1523" fmla="*/ 423753 w 1993076"/>
                    <a:gd name="connsiteY21-1524" fmla="*/ 1539438 h 1638418"/>
                    <a:gd name="connsiteX22-1525" fmla="*/ 271353 w 1993076"/>
                    <a:gd name="connsiteY22-1526" fmla="*/ 1305758 h 1638418"/>
                    <a:gd name="connsiteX23-1527" fmla="*/ 400893 w 1993076"/>
                    <a:gd name="connsiteY23-1528" fmla="*/ 1056838 h 1638418"/>
                    <a:gd name="connsiteX24-1529" fmla="*/ 474553 w 1993076"/>
                    <a:gd name="connsiteY24-1530" fmla="*/ 970478 h 1638418"/>
                    <a:gd name="connsiteX25-1531" fmla="*/ 230713 w 1993076"/>
                    <a:gd name="connsiteY25-1532" fmla="*/ 879038 h 1638418"/>
                    <a:gd name="connsiteX26-1533" fmla="*/ 47833 w 1993076"/>
                    <a:gd name="connsiteY26-1534" fmla="*/ 726638 h 1638418"/>
                    <a:gd name="connsiteX27-1535" fmla="*/ 17353 w 1993076"/>
                    <a:gd name="connsiteY27-1536" fmla="*/ 442158 h 1638418"/>
                    <a:gd name="connsiteX28-1537" fmla="*/ 281513 w 1993076"/>
                    <a:gd name="connsiteY28-1538" fmla="*/ 340558 h 1638418"/>
                    <a:gd name="connsiteX29-1539" fmla="*/ 489793 w 1993076"/>
                    <a:gd name="connsiteY29-1540" fmla="*/ 391358 h 1638418"/>
                    <a:gd name="connsiteX30-1541" fmla="*/ 710773 w 1993076"/>
                    <a:gd name="connsiteY30-1542" fmla="*/ 462478 h 1638418"/>
                    <a:gd name="connsiteX0-1543" fmla="*/ 710773 w 1993076"/>
                    <a:gd name="connsiteY0-1544" fmla="*/ 462478 h 1638418"/>
                    <a:gd name="connsiteX1-1545" fmla="*/ 878413 w 1993076"/>
                    <a:gd name="connsiteY1-1546" fmla="*/ 177998 h 1638418"/>
                    <a:gd name="connsiteX2-1547" fmla="*/ 1190833 w 1993076"/>
                    <a:gd name="connsiteY2-1548" fmla="*/ 198 h 1638418"/>
                    <a:gd name="connsiteX3-1549" fmla="*/ 1414353 w 1993076"/>
                    <a:gd name="connsiteY3-1550" fmla="*/ 147518 h 1638418"/>
                    <a:gd name="connsiteX4-1551" fmla="*/ 1462613 w 1993076"/>
                    <a:gd name="connsiteY4-1552" fmla="*/ 353258 h 1638418"/>
                    <a:gd name="connsiteX5-1553" fmla="*/ 1427053 w 1993076"/>
                    <a:gd name="connsiteY5-1554" fmla="*/ 531058 h 1638418"/>
                    <a:gd name="connsiteX6-1555" fmla="*/ 1625173 w 1993076"/>
                    <a:gd name="connsiteY6-1556" fmla="*/ 556458 h 1638418"/>
                    <a:gd name="connsiteX7-1557" fmla="*/ 1861393 w 1993076"/>
                    <a:gd name="connsiteY7-1558" fmla="*/ 625038 h 1638418"/>
                    <a:gd name="connsiteX8-1559" fmla="*/ 1990933 w 1993076"/>
                    <a:gd name="connsiteY8-1560" fmla="*/ 790138 h 1638418"/>
                    <a:gd name="connsiteX9-1561" fmla="*/ 1924893 w 1993076"/>
                    <a:gd name="connsiteY9-1562" fmla="*/ 990798 h 1638418"/>
                    <a:gd name="connsiteX10-1563" fmla="*/ 1708993 w 1993076"/>
                    <a:gd name="connsiteY10-1564" fmla="*/ 1072078 h 1638418"/>
                    <a:gd name="connsiteX11-1565" fmla="*/ 1449913 w 1993076"/>
                    <a:gd name="connsiteY11-1566" fmla="*/ 1051758 h 1638418"/>
                    <a:gd name="connsiteX12-1567" fmla="*/ 1564213 w 1993076"/>
                    <a:gd name="connsiteY12-1568" fmla="*/ 1267658 h 1638418"/>
                    <a:gd name="connsiteX13-1569" fmla="*/ 1589613 w 1993076"/>
                    <a:gd name="connsiteY13-1570" fmla="*/ 1374338 h 1638418"/>
                    <a:gd name="connsiteX14-1571" fmla="*/ 1581993 w 1993076"/>
                    <a:gd name="connsiteY14-1572" fmla="*/ 1447998 h 1638418"/>
                    <a:gd name="connsiteX15-1573" fmla="*/ 1429593 w 1993076"/>
                    <a:gd name="connsiteY15-1574" fmla="*/ 1620718 h 1638418"/>
                    <a:gd name="connsiteX16-1575" fmla="*/ 1145113 w 1993076"/>
                    <a:gd name="connsiteY16-1576" fmla="*/ 1620718 h 1638418"/>
                    <a:gd name="connsiteX17-1577" fmla="*/ 1013033 w 1993076"/>
                    <a:gd name="connsiteY17-1578" fmla="*/ 1514038 h 1638418"/>
                    <a:gd name="connsiteX18-1579" fmla="*/ 921593 w 1993076"/>
                    <a:gd name="connsiteY18-1580" fmla="*/ 1336238 h 1638418"/>
                    <a:gd name="connsiteX19-1581" fmla="*/ 921593 w 1993076"/>
                    <a:gd name="connsiteY19-1582" fmla="*/ 1346398 h 1638418"/>
                    <a:gd name="connsiteX20-1583" fmla="*/ 789513 w 1993076"/>
                    <a:gd name="connsiteY20-1584" fmla="*/ 1488638 h 1638418"/>
                    <a:gd name="connsiteX21-1585" fmla="*/ 423753 w 1993076"/>
                    <a:gd name="connsiteY21-1586" fmla="*/ 1539438 h 1638418"/>
                    <a:gd name="connsiteX22-1587" fmla="*/ 271353 w 1993076"/>
                    <a:gd name="connsiteY22-1588" fmla="*/ 1305758 h 1638418"/>
                    <a:gd name="connsiteX23-1589" fmla="*/ 400893 w 1993076"/>
                    <a:gd name="connsiteY23-1590" fmla="*/ 1056838 h 1638418"/>
                    <a:gd name="connsiteX24-1591" fmla="*/ 474553 w 1993076"/>
                    <a:gd name="connsiteY24-1592" fmla="*/ 970478 h 1638418"/>
                    <a:gd name="connsiteX25-1593" fmla="*/ 230713 w 1993076"/>
                    <a:gd name="connsiteY25-1594" fmla="*/ 879038 h 1638418"/>
                    <a:gd name="connsiteX26-1595" fmla="*/ 47833 w 1993076"/>
                    <a:gd name="connsiteY26-1596" fmla="*/ 726638 h 1638418"/>
                    <a:gd name="connsiteX27-1597" fmla="*/ 17353 w 1993076"/>
                    <a:gd name="connsiteY27-1598" fmla="*/ 442158 h 1638418"/>
                    <a:gd name="connsiteX28-1599" fmla="*/ 281513 w 1993076"/>
                    <a:gd name="connsiteY28-1600" fmla="*/ 340558 h 1638418"/>
                    <a:gd name="connsiteX29-1601" fmla="*/ 489793 w 1993076"/>
                    <a:gd name="connsiteY29-1602" fmla="*/ 391358 h 1638418"/>
                    <a:gd name="connsiteX30-1603" fmla="*/ 710773 w 1993076"/>
                    <a:gd name="connsiteY30-1604" fmla="*/ 462478 h 1638418"/>
                    <a:gd name="connsiteX0-1605" fmla="*/ 710773 w 1993076"/>
                    <a:gd name="connsiteY0-1606" fmla="*/ 462478 h 1634212"/>
                    <a:gd name="connsiteX1-1607" fmla="*/ 878413 w 1993076"/>
                    <a:gd name="connsiteY1-1608" fmla="*/ 177998 h 1634212"/>
                    <a:gd name="connsiteX2-1609" fmla="*/ 1190833 w 1993076"/>
                    <a:gd name="connsiteY2-1610" fmla="*/ 198 h 1634212"/>
                    <a:gd name="connsiteX3-1611" fmla="*/ 1414353 w 1993076"/>
                    <a:gd name="connsiteY3-1612" fmla="*/ 147518 h 1634212"/>
                    <a:gd name="connsiteX4-1613" fmla="*/ 1462613 w 1993076"/>
                    <a:gd name="connsiteY4-1614" fmla="*/ 353258 h 1634212"/>
                    <a:gd name="connsiteX5-1615" fmla="*/ 1427053 w 1993076"/>
                    <a:gd name="connsiteY5-1616" fmla="*/ 531058 h 1634212"/>
                    <a:gd name="connsiteX6-1617" fmla="*/ 1625173 w 1993076"/>
                    <a:gd name="connsiteY6-1618" fmla="*/ 556458 h 1634212"/>
                    <a:gd name="connsiteX7-1619" fmla="*/ 1861393 w 1993076"/>
                    <a:gd name="connsiteY7-1620" fmla="*/ 625038 h 1634212"/>
                    <a:gd name="connsiteX8-1621" fmla="*/ 1990933 w 1993076"/>
                    <a:gd name="connsiteY8-1622" fmla="*/ 790138 h 1634212"/>
                    <a:gd name="connsiteX9-1623" fmla="*/ 1924893 w 1993076"/>
                    <a:gd name="connsiteY9-1624" fmla="*/ 990798 h 1634212"/>
                    <a:gd name="connsiteX10-1625" fmla="*/ 1708993 w 1993076"/>
                    <a:gd name="connsiteY10-1626" fmla="*/ 1072078 h 1634212"/>
                    <a:gd name="connsiteX11-1627" fmla="*/ 1449913 w 1993076"/>
                    <a:gd name="connsiteY11-1628" fmla="*/ 1051758 h 1634212"/>
                    <a:gd name="connsiteX12-1629" fmla="*/ 1564213 w 1993076"/>
                    <a:gd name="connsiteY12-1630" fmla="*/ 1267658 h 1634212"/>
                    <a:gd name="connsiteX13-1631" fmla="*/ 1589613 w 1993076"/>
                    <a:gd name="connsiteY13-1632" fmla="*/ 1374338 h 1634212"/>
                    <a:gd name="connsiteX14-1633" fmla="*/ 1548973 w 1993076"/>
                    <a:gd name="connsiteY14-1634" fmla="*/ 1511498 h 1634212"/>
                    <a:gd name="connsiteX15-1635" fmla="*/ 1429593 w 1993076"/>
                    <a:gd name="connsiteY15-1636" fmla="*/ 1620718 h 1634212"/>
                    <a:gd name="connsiteX16-1637" fmla="*/ 1145113 w 1993076"/>
                    <a:gd name="connsiteY16-1638" fmla="*/ 1620718 h 1634212"/>
                    <a:gd name="connsiteX17-1639" fmla="*/ 1013033 w 1993076"/>
                    <a:gd name="connsiteY17-1640" fmla="*/ 1514038 h 1634212"/>
                    <a:gd name="connsiteX18-1641" fmla="*/ 921593 w 1993076"/>
                    <a:gd name="connsiteY18-1642" fmla="*/ 1336238 h 1634212"/>
                    <a:gd name="connsiteX19-1643" fmla="*/ 921593 w 1993076"/>
                    <a:gd name="connsiteY19-1644" fmla="*/ 1346398 h 1634212"/>
                    <a:gd name="connsiteX20-1645" fmla="*/ 789513 w 1993076"/>
                    <a:gd name="connsiteY20-1646" fmla="*/ 1488638 h 1634212"/>
                    <a:gd name="connsiteX21-1647" fmla="*/ 423753 w 1993076"/>
                    <a:gd name="connsiteY21-1648" fmla="*/ 1539438 h 1634212"/>
                    <a:gd name="connsiteX22-1649" fmla="*/ 271353 w 1993076"/>
                    <a:gd name="connsiteY22-1650" fmla="*/ 1305758 h 1634212"/>
                    <a:gd name="connsiteX23-1651" fmla="*/ 400893 w 1993076"/>
                    <a:gd name="connsiteY23-1652" fmla="*/ 1056838 h 1634212"/>
                    <a:gd name="connsiteX24-1653" fmla="*/ 474553 w 1993076"/>
                    <a:gd name="connsiteY24-1654" fmla="*/ 970478 h 1634212"/>
                    <a:gd name="connsiteX25-1655" fmla="*/ 230713 w 1993076"/>
                    <a:gd name="connsiteY25-1656" fmla="*/ 879038 h 1634212"/>
                    <a:gd name="connsiteX26-1657" fmla="*/ 47833 w 1993076"/>
                    <a:gd name="connsiteY26-1658" fmla="*/ 726638 h 1634212"/>
                    <a:gd name="connsiteX27-1659" fmla="*/ 17353 w 1993076"/>
                    <a:gd name="connsiteY27-1660" fmla="*/ 442158 h 1634212"/>
                    <a:gd name="connsiteX28-1661" fmla="*/ 281513 w 1993076"/>
                    <a:gd name="connsiteY28-1662" fmla="*/ 340558 h 1634212"/>
                    <a:gd name="connsiteX29-1663" fmla="*/ 489793 w 1993076"/>
                    <a:gd name="connsiteY29-1664" fmla="*/ 391358 h 1634212"/>
                    <a:gd name="connsiteX30-1665" fmla="*/ 710773 w 1993076"/>
                    <a:gd name="connsiteY30-1666" fmla="*/ 462478 h 1634212"/>
                    <a:gd name="connsiteX0-1667" fmla="*/ 710773 w 1993076"/>
                    <a:gd name="connsiteY0-1668" fmla="*/ 462478 h 1628438"/>
                    <a:gd name="connsiteX1-1669" fmla="*/ 878413 w 1993076"/>
                    <a:gd name="connsiteY1-1670" fmla="*/ 177998 h 1628438"/>
                    <a:gd name="connsiteX2-1671" fmla="*/ 1190833 w 1993076"/>
                    <a:gd name="connsiteY2-1672" fmla="*/ 198 h 1628438"/>
                    <a:gd name="connsiteX3-1673" fmla="*/ 1414353 w 1993076"/>
                    <a:gd name="connsiteY3-1674" fmla="*/ 147518 h 1628438"/>
                    <a:gd name="connsiteX4-1675" fmla="*/ 1462613 w 1993076"/>
                    <a:gd name="connsiteY4-1676" fmla="*/ 353258 h 1628438"/>
                    <a:gd name="connsiteX5-1677" fmla="*/ 1427053 w 1993076"/>
                    <a:gd name="connsiteY5-1678" fmla="*/ 531058 h 1628438"/>
                    <a:gd name="connsiteX6-1679" fmla="*/ 1625173 w 1993076"/>
                    <a:gd name="connsiteY6-1680" fmla="*/ 556458 h 1628438"/>
                    <a:gd name="connsiteX7-1681" fmla="*/ 1861393 w 1993076"/>
                    <a:gd name="connsiteY7-1682" fmla="*/ 625038 h 1628438"/>
                    <a:gd name="connsiteX8-1683" fmla="*/ 1990933 w 1993076"/>
                    <a:gd name="connsiteY8-1684" fmla="*/ 790138 h 1628438"/>
                    <a:gd name="connsiteX9-1685" fmla="*/ 1924893 w 1993076"/>
                    <a:gd name="connsiteY9-1686" fmla="*/ 990798 h 1628438"/>
                    <a:gd name="connsiteX10-1687" fmla="*/ 1708993 w 1993076"/>
                    <a:gd name="connsiteY10-1688" fmla="*/ 1072078 h 1628438"/>
                    <a:gd name="connsiteX11-1689" fmla="*/ 1449913 w 1993076"/>
                    <a:gd name="connsiteY11-1690" fmla="*/ 1051758 h 1628438"/>
                    <a:gd name="connsiteX12-1691" fmla="*/ 1564213 w 1993076"/>
                    <a:gd name="connsiteY12-1692" fmla="*/ 1267658 h 1628438"/>
                    <a:gd name="connsiteX13-1693" fmla="*/ 1589613 w 1993076"/>
                    <a:gd name="connsiteY13-1694" fmla="*/ 1374338 h 1628438"/>
                    <a:gd name="connsiteX14-1695" fmla="*/ 1548973 w 1993076"/>
                    <a:gd name="connsiteY14-1696" fmla="*/ 1511498 h 1628438"/>
                    <a:gd name="connsiteX15-1697" fmla="*/ 1419433 w 1993076"/>
                    <a:gd name="connsiteY15-1698" fmla="*/ 1608018 h 1628438"/>
                    <a:gd name="connsiteX16-1699" fmla="*/ 1145113 w 1993076"/>
                    <a:gd name="connsiteY16-1700" fmla="*/ 1620718 h 1628438"/>
                    <a:gd name="connsiteX17-1701" fmla="*/ 1013033 w 1993076"/>
                    <a:gd name="connsiteY17-1702" fmla="*/ 1514038 h 1628438"/>
                    <a:gd name="connsiteX18-1703" fmla="*/ 921593 w 1993076"/>
                    <a:gd name="connsiteY18-1704" fmla="*/ 1336238 h 1628438"/>
                    <a:gd name="connsiteX19-1705" fmla="*/ 921593 w 1993076"/>
                    <a:gd name="connsiteY19-1706" fmla="*/ 1346398 h 1628438"/>
                    <a:gd name="connsiteX20-1707" fmla="*/ 789513 w 1993076"/>
                    <a:gd name="connsiteY20-1708" fmla="*/ 1488638 h 1628438"/>
                    <a:gd name="connsiteX21-1709" fmla="*/ 423753 w 1993076"/>
                    <a:gd name="connsiteY21-1710" fmla="*/ 1539438 h 1628438"/>
                    <a:gd name="connsiteX22-1711" fmla="*/ 271353 w 1993076"/>
                    <a:gd name="connsiteY22-1712" fmla="*/ 1305758 h 1628438"/>
                    <a:gd name="connsiteX23-1713" fmla="*/ 400893 w 1993076"/>
                    <a:gd name="connsiteY23-1714" fmla="*/ 1056838 h 1628438"/>
                    <a:gd name="connsiteX24-1715" fmla="*/ 474553 w 1993076"/>
                    <a:gd name="connsiteY24-1716" fmla="*/ 970478 h 1628438"/>
                    <a:gd name="connsiteX25-1717" fmla="*/ 230713 w 1993076"/>
                    <a:gd name="connsiteY25-1718" fmla="*/ 879038 h 1628438"/>
                    <a:gd name="connsiteX26-1719" fmla="*/ 47833 w 1993076"/>
                    <a:gd name="connsiteY26-1720" fmla="*/ 726638 h 1628438"/>
                    <a:gd name="connsiteX27-1721" fmla="*/ 17353 w 1993076"/>
                    <a:gd name="connsiteY27-1722" fmla="*/ 442158 h 1628438"/>
                    <a:gd name="connsiteX28-1723" fmla="*/ 281513 w 1993076"/>
                    <a:gd name="connsiteY28-1724" fmla="*/ 340558 h 1628438"/>
                    <a:gd name="connsiteX29-1725" fmla="*/ 489793 w 1993076"/>
                    <a:gd name="connsiteY29-1726" fmla="*/ 391358 h 1628438"/>
                    <a:gd name="connsiteX30-1727" fmla="*/ 710773 w 1993076"/>
                    <a:gd name="connsiteY30-1728" fmla="*/ 462478 h 1628438"/>
                    <a:gd name="connsiteX0-1729" fmla="*/ 710773 w 1993076"/>
                    <a:gd name="connsiteY0-1730" fmla="*/ 462478 h 1624721"/>
                    <a:gd name="connsiteX1-1731" fmla="*/ 878413 w 1993076"/>
                    <a:gd name="connsiteY1-1732" fmla="*/ 177998 h 1624721"/>
                    <a:gd name="connsiteX2-1733" fmla="*/ 1190833 w 1993076"/>
                    <a:gd name="connsiteY2-1734" fmla="*/ 198 h 1624721"/>
                    <a:gd name="connsiteX3-1735" fmla="*/ 1414353 w 1993076"/>
                    <a:gd name="connsiteY3-1736" fmla="*/ 147518 h 1624721"/>
                    <a:gd name="connsiteX4-1737" fmla="*/ 1462613 w 1993076"/>
                    <a:gd name="connsiteY4-1738" fmla="*/ 353258 h 1624721"/>
                    <a:gd name="connsiteX5-1739" fmla="*/ 1427053 w 1993076"/>
                    <a:gd name="connsiteY5-1740" fmla="*/ 531058 h 1624721"/>
                    <a:gd name="connsiteX6-1741" fmla="*/ 1625173 w 1993076"/>
                    <a:gd name="connsiteY6-1742" fmla="*/ 556458 h 1624721"/>
                    <a:gd name="connsiteX7-1743" fmla="*/ 1861393 w 1993076"/>
                    <a:gd name="connsiteY7-1744" fmla="*/ 625038 h 1624721"/>
                    <a:gd name="connsiteX8-1745" fmla="*/ 1990933 w 1993076"/>
                    <a:gd name="connsiteY8-1746" fmla="*/ 790138 h 1624721"/>
                    <a:gd name="connsiteX9-1747" fmla="*/ 1924893 w 1993076"/>
                    <a:gd name="connsiteY9-1748" fmla="*/ 990798 h 1624721"/>
                    <a:gd name="connsiteX10-1749" fmla="*/ 1708993 w 1993076"/>
                    <a:gd name="connsiteY10-1750" fmla="*/ 1072078 h 1624721"/>
                    <a:gd name="connsiteX11-1751" fmla="*/ 1449913 w 1993076"/>
                    <a:gd name="connsiteY11-1752" fmla="*/ 1051758 h 1624721"/>
                    <a:gd name="connsiteX12-1753" fmla="*/ 1564213 w 1993076"/>
                    <a:gd name="connsiteY12-1754" fmla="*/ 1267658 h 1624721"/>
                    <a:gd name="connsiteX13-1755" fmla="*/ 1589613 w 1993076"/>
                    <a:gd name="connsiteY13-1756" fmla="*/ 1374338 h 1624721"/>
                    <a:gd name="connsiteX14-1757" fmla="*/ 1548973 w 1993076"/>
                    <a:gd name="connsiteY14-1758" fmla="*/ 1511498 h 1624721"/>
                    <a:gd name="connsiteX15-1759" fmla="*/ 1419433 w 1993076"/>
                    <a:gd name="connsiteY15-1760" fmla="*/ 1608018 h 1624721"/>
                    <a:gd name="connsiteX16-1761" fmla="*/ 1147653 w 1993076"/>
                    <a:gd name="connsiteY16-1762" fmla="*/ 1615638 h 1624721"/>
                    <a:gd name="connsiteX17-1763" fmla="*/ 1013033 w 1993076"/>
                    <a:gd name="connsiteY17-1764" fmla="*/ 1514038 h 1624721"/>
                    <a:gd name="connsiteX18-1765" fmla="*/ 921593 w 1993076"/>
                    <a:gd name="connsiteY18-1766" fmla="*/ 1336238 h 1624721"/>
                    <a:gd name="connsiteX19-1767" fmla="*/ 921593 w 1993076"/>
                    <a:gd name="connsiteY19-1768" fmla="*/ 1346398 h 1624721"/>
                    <a:gd name="connsiteX20-1769" fmla="*/ 789513 w 1993076"/>
                    <a:gd name="connsiteY20-1770" fmla="*/ 1488638 h 1624721"/>
                    <a:gd name="connsiteX21-1771" fmla="*/ 423753 w 1993076"/>
                    <a:gd name="connsiteY21-1772" fmla="*/ 1539438 h 1624721"/>
                    <a:gd name="connsiteX22-1773" fmla="*/ 271353 w 1993076"/>
                    <a:gd name="connsiteY22-1774" fmla="*/ 1305758 h 1624721"/>
                    <a:gd name="connsiteX23-1775" fmla="*/ 400893 w 1993076"/>
                    <a:gd name="connsiteY23-1776" fmla="*/ 1056838 h 1624721"/>
                    <a:gd name="connsiteX24-1777" fmla="*/ 474553 w 1993076"/>
                    <a:gd name="connsiteY24-1778" fmla="*/ 970478 h 1624721"/>
                    <a:gd name="connsiteX25-1779" fmla="*/ 230713 w 1993076"/>
                    <a:gd name="connsiteY25-1780" fmla="*/ 879038 h 1624721"/>
                    <a:gd name="connsiteX26-1781" fmla="*/ 47833 w 1993076"/>
                    <a:gd name="connsiteY26-1782" fmla="*/ 726638 h 1624721"/>
                    <a:gd name="connsiteX27-1783" fmla="*/ 17353 w 1993076"/>
                    <a:gd name="connsiteY27-1784" fmla="*/ 442158 h 1624721"/>
                    <a:gd name="connsiteX28-1785" fmla="*/ 281513 w 1993076"/>
                    <a:gd name="connsiteY28-1786" fmla="*/ 340558 h 1624721"/>
                    <a:gd name="connsiteX29-1787" fmla="*/ 489793 w 1993076"/>
                    <a:gd name="connsiteY29-1788" fmla="*/ 391358 h 1624721"/>
                    <a:gd name="connsiteX30-1789" fmla="*/ 710773 w 1993076"/>
                    <a:gd name="connsiteY30-1790" fmla="*/ 462478 h 1624721"/>
                    <a:gd name="connsiteX0-1791" fmla="*/ 710773 w 1993076"/>
                    <a:gd name="connsiteY0-1792" fmla="*/ 462478 h 1626743"/>
                    <a:gd name="connsiteX1-1793" fmla="*/ 878413 w 1993076"/>
                    <a:gd name="connsiteY1-1794" fmla="*/ 177998 h 1626743"/>
                    <a:gd name="connsiteX2-1795" fmla="*/ 1190833 w 1993076"/>
                    <a:gd name="connsiteY2-1796" fmla="*/ 198 h 1626743"/>
                    <a:gd name="connsiteX3-1797" fmla="*/ 1414353 w 1993076"/>
                    <a:gd name="connsiteY3-1798" fmla="*/ 147518 h 1626743"/>
                    <a:gd name="connsiteX4-1799" fmla="*/ 1462613 w 1993076"/>
                    <a:gd name="connsiteY4-1800" fmla="*/ 353258 h 1626743"/>
                    <a:gd name="connsiteX5-1801" fmla="*/ 1427053 w 1993076"/>
                    <a:gd name="connsiteY5-1802" fmla="*/ 531058 h 1626743"/>
                    <a:gd name="connsiteX6-1803" fmla="*/ 1625173 w 1993076"/>
                    <a:gd name="connsiteY6-1804" fmla="*/ 556458 h 1626743"/>
                    <a:gd name="connsiteX7-1805" fmla="*/ 1861393 w 1993076"/>
                    <a:gd name="connsiteY7-1806" fmla="*/ 625038 h 1626743"/>
                    <a:gd name="connsiteX8-1807" fmla="*/ 1990933 w 1993076"/>
                    <a:gd name="connsiteY8-1808" fmla="*/ 790138 h 1626743"/>
                    <a:gd name="connsiteX9-1809" fmla="*/ 1924893 w 1993076"/>
                    <a:gd name="connsiteY9-1810" fmla="*/ 990798 h 1626743"/>
                    <a:gd name="connsiteX10-1811" fmla="*/ 1708993 w 1993076"/>
                    <a:gd name="connsiteY10-1812" fmla="*/ 1072078 h 1626743"/>
                    <a:gd name="connsiteX11-1813" fmla="*/ 1449913 w 1993076"/>
                    <a:gd name="connsiteY11-1814" fmla="*/ 1051758 h 1626743"/>
                    <a:gd name="connsiteX12-1815" fmla="*/ 1564213 w 1993076"/>
                    <a:gd name="connsiteY12-1816" fmla="*/ 1267658 h 1626743"/>
                    <a:gd name="connsiteX13-1817" fmla="*/ 1589613 w 1993076"/>
                    <a:gd name="connsiteY13-1818" fmla="*/ 1374338 h 1626743"/>
                    <a:gd name="connsiteX14-1819" fmla="*/ 1548973 w 1993076"/>
                    <a:gd name="connsiteY14-1820" fmla="*/ 1511498 h 1626743"/>
                    <a:gd name="connsiteX15-1821" fmla="*/ 1419433 w 1993076"/>
                    <a:gd name="connsiteY15-1822" fmla="*/ 1608018 h 1626743"/>
                    <a:gd name="connsiteX16-1823" fmla="*/ 1147653 w 1993076"/>
                    <a:gd name="connsiteY16-1824" fmla="*/ 1615638 h 1626743"/>
                    <a:gd name="connsiteX17-1825" fmla="*/ 1015573 w 1993076"/>
                    <a:gd name="connsiteY17-1826" fmla="*/ 1486098 h 1626743"/>
                    <a:gd name="connsiteX18-1827" fmla="*/ 921593 w 1993076"/>
                    <a:gd name="connsiteY18-1828" fmla="*/ 1336238 h 1626743"/>
                    <a:gd name="connsiteX19-1829" fmla="*/ 921593 w 1993076"/>
                    <a:gd name="connsiteY19-1830" fmla="*/ 1346398 h 1626743"/>
                    <a:gd name="connsiteX20-1831" fmla="*/ 789513 w 1993076"/>
                    <a:gd name="connsiteY20-1832" fmla="*/ 1488638 h 1626743"/>
                    <a:gd name="connsiteX21-1833" fmla="*/ 423753 w 1993076"/>
                    <a:gd name="connsiteY21-1834" fmla="*/ 1539438 h 1626743"/>
                    <a:gd name="connsiteX22-1835" fmla="*/ 271353 w 1993076"/>
                    <a:gd name="connsiteY22-1836" fmla="*/ 1305758 h 1626743"/>
                    <a:gd name="connsiteX23-1837" fmla="*/ 400893 w 1993076"/>
                    <a:gd name="connsiteY23-1838" fmla="*/ 1056838 h 1626743"/>
                    <a:gd name="connsiteX24-1839" fmla="*/ 474553 w 1993076"/>
                    <a:gd name="connsiteY24-1840" fmla="*/ 970478 h 1626743"/>
                    <a:gd name="connsiteX25-1841" fmla="*/ 230713 w 1993076"/>
                    <a:gd name="connsiteY25-1842" fmla="*/ 879038 h 1626743"/>
                    <a:gd name="connsiteX26-1843" fmla="*/ 47833 w 1993076"/>
                    <a:gd name="connsiteY26-1844" fmla="*/ 726638 h 1626743"/>
                    <a:gd name="connsiteX27-1845" fmla="*/ 17353 w 1993076"/>
                    <a:gd name="connsiteY27-1846" fmla="*/ 442158 h 1626743"/>
                    <a:gd name="connsiteX28-1847" fmla="*/ 281513 w 1993076"/>
                    <a:gd name="connsiteY28-1848" fmla="*/ 340558 h 1626743"/>
                    <a:gd name="connsiteX29-1849" fmla="*/ 489793 w 1993076"/>
                    <a:gd name="connsiteY29-1850" fmla="*/ 391358 h 1626743"/>
                    <a:gd name="connsiteX30-1851" fmla="*/ 710773 w 1993076"/>
                    <a:gd name="connsiteY30-1852" fmla="*/ 462478 h 1626743"/>
                    <a:gd name="connsiteX0-1853" fmla="*/ 710773 w 1993076"/>
                    <a:gd name="connsiteY0-1854" fmla="*/ 462478 h 1625821"/>
                    <a:gd name="connsiteX1-1855" fmla="*/ 878413 w 1993076"/>
                    <a:gd name="connsiteY1-1856" fmla="*/ 177998 h 1625821"/>
                    <a:gd name="connsiteX2-1857" fmla="*/ 1190833 w 1993076"/>
                    <a:gd name="connsiteY2-1858" fmla="*/ 198 h 1625821"/>
                    <a:gd name="connsiteX3-1859" fmla="*/ 1414353 w 1993076"/>
                    <a:gd name="connsiteY3-1860" fmla="*/ 147518 h 1625821"/>
                    <a:gd name="connsiteX4-1861" fmla="*/ 1462613 w 1993076"/>
                    <a:gd name="connsiteY4-1862" fmla="*/ 353258 h 1625821"/>
                    <a:gd name="connsiteX5-1863" fmla="*/ 1427053 w 1993076"/>
                    <a:gd name="connsiteY5-1864" fmla="*/ 531058 h 1625821"/>
                    <a:gd name="connsiteX6-1865" fmla="*/ 1625173 w 1993076"/>
                    <a:gd name="connsiteY6-1866" fmla="*/ 556458 h 1625821"/>
                    <a:gd name="connsiteX7-1867" fmla="*/ 1861393 w 1993076"/>
                    <a:gd name="connsiteY7-1868" fmla="*/ 625038 h 1625821"/>
                    <a:gd name="connsiteX8-1869" fmla="*/ 1990933 w 1993076"/>
                    <a:gd name="connsiteY8-1870" fmla="*/ 790138 h 1625821"/>
                    <a:gd name="connsiteX9-1871" fmla="*/ 1924893 w 1993076"/>
                    <a:gd name="connsiteY9-1872" fmla="*/ 990798 h 1625821"/>
                    <a:gd name="connsiteX10-1873" fmla="*/ 1708993 w 1993076"/>
                    <a:gd name="connsiteY10-1874" fmla="*/ 1072078 h 1625821"/>
                    <a:gd name="connsiteX11-1875" fmla="*/ 1449913 w 1993076"/>
                    <a:gd name="connsiteY11-1876" fmla="*/ 1051758 h 1625821"/>
                    <a:gd name="connsiteX12-1877" fmla="*/ 1564213 w 1993076"/>
                    <a:gd name="connsiteY12-1878" fmla="*/ 1267658 h 1625821"/>
                    <a:gd name="connsiteX13-1879" fmla="*/ 1589613 w 1993076"/>
                    <a:gd name="connsiteY13-1880" fmla="*/ 1374338 h 1625821"/>
                    <a:gd name="connsiteX14-1881" fmla="*/ 1548973 w 1993076"/>
                    <a:gd name="connsiteY14-1882" fmla="*/ 1511498 h 1625821"/>
                    <a:gd name="connsiteX15-1883" fmla="*/ 1419433 w 1993076"/>
                    <a:gd name="connsiteY15-1884" fmla="*/ 1608018 h 1625821"/>
                    <a:gd name="connsiteX16-1885" fmla="*/ 1147653 w 1993076"/>
                    <a:gd name="connsiteY16-1886" fmla="*/ 1615638 h 1625821"/>
                    <a:gd name="connsiteX17-1887" fmla="*/ 1015573 w 1993076"/>
                    <a:gd name="connsiteY17-1888" fmla="*/ 1498798 h 1625821"/>
                    <a:gd name="connsiteX18-1889" fmla="*/ 921593 w 1993076"/>
                    <a:gd name="connsiteY18-1890" fmla="*/ 1336238 h 1625821"/>
                    <a:gd name="connsiteX19-1891" fmla="*/ 921593 w 1993076"/>
                    <a:gd name="connsiteY19-1892" fmla="*/ 1346398 h 1625821"/>
                    <a:gd name="connsiteX20-1893" fmla="*/ 789513 w 1993076"/>
                    <a:gd name="connsiteY20-1894" fmla="*/ 1488638 h 1625821"/>
                    <a:gd name="connsiteX21-1895" fmla="*/ 423753 w 1993076"/>
                    <a:gd name="connsiteY21-1896" fmla="*/ 1539438 h 1625821"/>
                    <a:gd name="connsiteX22-1897" fmla="*/ 271353 w 1993076"/>
                    <a:gd name="connsiteY22-1898" fmla="*/ 1305758 h 1625821"/>
                    <a:gd name="connsiteX23-1899" fmla="*/ 400893 w 1993076"/>
                    <a:gd name="connsiteY23-1900" fmla="*/ 1056838 h 1625821"/>
                    <a:gd name="connsiteX24-1901" fmla="*/ 474553 w 1993076"/>
                    <a:gd name="connsiteY24-1902" fmla="*/ 970478 h 1625821"/>
                    <a:gd name="connsiteX25-1903" fmla="*/ 230713 w 1993076"/>
                    <a:gd name="connsiteY25-1904" fmla="*/ 879038 h 1625821"/>
                    <a:gd name="connsiteX26-1905" fmla="*/ 47833 w 1993076"/>
                    <a:gd name="connsiteY26-1906" fmla="*/ 726638 h 1625821"/>
                    <a:gd name="connsiteX27-1907" fmla="*/ 17353 w 1993076"/>
                    <a:gd name="connsiteY27-1908" fmla="*/ 442158 h 1625821"/>
                    <a:gd name="connsiteX28-1909" fmla="*/ 281513 w 1993076"/>
                    <a:gd name="connsiteY28-1910" fmla="*/ 340558 h 1625821"/>
                    <a:gd name="connsiteX29-1911" fmla="*/ 489793 w 1993076"/>
                    <a:gd name="connsiteY29-1912" fmla="*/ 391358 h 1625821"/>
                    <a:gd name="connsiteX30-1913" fmla="*/ 710773 w 1993076"/>
                    <a:gd name="connsiteY30-1914" fmla="*/ 462478 h 1625821"/>
                    <a:gd name="connsiteX0-1915" fmla="*/ 710773 w 1993076"/>
                    <a:gd name="connsiteY0-1916" fmla="*/ 462478 h 1624075"/>
                    <a:gd name="connsiteX1-1917" fmla="*/ 878413 w 1993076"/>
                    <a:gd name="connsiteY1-1918" fmla="*/ 177998 h 1624075"/>
                    <a:gd name="connsiteX2-1919" fmla="*/ 1190833 w 1993076"/>
                    <a:gd name="connsiteY2-1920" fmla="*/ 198 h 1624075"/>
                    <a:gd name="connsiteX3-1921" fmla="*/ 1414353 w 1993076"/>
                    <a:gd name="connsiteY3-1922" fmla="*/ 147518 h 1624075"/>
                    <a:gd name="connsiteX4-1923" fmla="*/ 1462613 w 1993076"/>
                    <a:gd name="connsiteY4-1924" fmla="*/ 353258 h 1624075"/>
                    <a:gd name="connsiteX5-1925" fmla="*/ 1427053 w 1993076"/>
                    <a:gd name="connsiteY5-1926" fmla="*/ 531058 h 1624075"/>
                    <a:gd name="connsiteX6-1927" fmla="*/ 1625173 w 1993076"/>
                    <a:gd name="connsiteY6-1928" fmla="*/ 556458 h 1624075"/>
                    <a:gd name="connsiteX7-1929" fmla="*/ 1861393 w 1993076"/>
                    <a:gd name="connsiteY7-1930" fmla="*/ 625038 h 1624075"/>
                    <a:gd name="connsiteX8-1931" fmla="*/ 1990933 w 1993076"/>
                    <a:gd name="connsiteY8-1932" fmla="*/ 790138 h 1624075"/>
                    <a:gd name="connsiteX9-1933" fmla="*/ 1924893 w 1993076"/>
                    <a:gd name="connsiteY9-1934" fmla="*/ 990798 h 1624075"/>
                    <a:gd name="connsiteX10-1935" fmla="*/ 1708993 w 1993076"/>
                    <a:gd name="connsiteY10-1936" fmla="*/ 1072078 h 1624075"/>
                    <a:gd name="connsiteX11-1937" fmla="*/ 1449913 w 1993076"/>
                    <a:gd name="connsiteY11-1938" fmla="*/ 1051758 h 1624075"/>
                    <a:gd name="connsiteX12-1939" fmla="*/ 1564213 w 1993076"/>
                    <a:gd name="connsiteY12-1940" fmla="*/ 1267658 h 1624075"/>
                    <a:gd name="connsiteX13-1941" fmla="*/ 1589613 w 1993076"/>
                    <a:gd name="connsiteY13-1942" fmla="*/ 1374338 h 1624075"/>
                    <a:gd name="connsiteX14-1943" fmla="*/ 1548973 w 1993076"/>
                    <a:gd name="connsiteY14-1944" fmla="*/ 1511498 h 1624075"/>
                    <a:gd name="connsiteX15-1945" fmla="*/ 1419433 w 1993076"/>
                    <a:gd name="connsiteY15-1946" fmla="*/ 1608018 h 1624075"/>
                    <a:gd name="connsiteX16-1947" fmla="*/ 1167973 w 1993076"/>
                    <a:gd name="connsiteY16-1948" fmla="*/ 1613098 h 1624075"/>
                    <a:gd name="connsiteX17-1949" fmla="*/ 1015573 w 1993076"/>
                    <a:gd name="connsiteY17-1950" fmla="*/ 1498798 h 1624075"/>
                    <a:gd name="connsiteX18-1951" fmla="*/ 921593 w 1993076"/>
                    <a:gd name="connsiteY18-1952" fmla="*/ 1336238 h 1624075"/>
                    <a:gd name="connsiteX19-1953" fmla="*/ 921593 w 1993076"/>
                    <a:gd name="connsiteY19-1954" fmla="*/ 1346398 h 1624075"/>
                    <a:gd name="connsiteX20-1955" fmla="*/ 789513 w 1993076"/>
                    <a:gd name="connsiteY20-1956" fmla="*/ 1488638 h 1624075"/>
                    <a:gd name="connsiteX21-1957" fmla="*/ 423753 w 1993076"/>
                    <a:gd name="connsiteY21-1958" fmla="*/ 1539438 h 1624075"/>
                    <a:gd name="connsiteX22-1959" fmla="*/ 271353 w 1993076"/>
                    <a:gd name="connsiteY22-1960" fmla="*/ 1305758 h 1624075"/>
                    <a:gd name="connsiteX23-1961" fmla="*/ 400893 w 1993076"/>
                    <a:gd name="connsiteY23-1962" fmla="*/ 1056838 h 1624075"/>
                    <a:gd name="connsiteX24-1963" fmla="*/ 474553 w 1993076"/>
                    <a:gd name="connsiteY24-1964" fmla="*/ 970478 h 1624075"/>
                    <a:gd name="connsiteX25-1965" fmla="*/ 230713 w 1993076"/>
                    <a:gd name="connsiteY25-1966" fmla="*/ 879038 h 1624075"/>
                    <a:gd name="connsiteX26-1967" fmla="*/ 47833 w 1993076"/>
                    <a:gd name="connsiteY26-1968" fmla="*/ 726638 h 1624075"/>
                    <a:gd name="connsiteX27-1969" fmla="*/ 17353 w 1993076"/>
                    <a:gd name="connsiteY27-1970" fmla="*/ 442158 h 1624075"/>
                    <a:gd name="connsiteX28-1971" fmla="*/ 281513 w 1993076"/>
                    <a:gd name="connsiteY28-1972" fmla="*/ 340558 h 1624075"/>
                    <a:gd name="connsiteX29-1973" fmla="*/ 489793 w 1993076"/>
                    <a:gd name="connsiteY29-1974" fmla="*/ 391358 h 1624075"/>
                    <a:gd name="connsiteX30-1975" fmla="*/ 710773 w 1993076"/>
                    <a:gd name="connsiteY30-1976" fmla="*/ 462478 h 1624075"/>
                    <a:gd name="connsiteX0-1977" fmla="*/ 710773 w 1993076"/>
                    <a:gd name="connsiteY0-1978" fmla="*/ 462478 h 1624075"/>
                    <a:gd name="connsiteX1-1979" fmla="*/ 878413 w 1993076"/>
                    <a:gd name="connsiteY1-1980" fmla="*/ 177998 h 1624075"/>
                    <a:gd name="connsiteX2-1981" fmla="*/ 1190833 w 1993076"/>
                    <a:gd name="connsiteY2-1982" fmla="*/ 198 h 1624075"/>
                    <a:gd name="connsiteX3-1983" fmla="*/ 1414353 w 1993076"/>
                    <a:gd name="connsiteY3-1984" fmla="*/ 147518 h 1624075"/>
                    <a:gd name="connsiteX4-1985" fmla="*/ 1462613 w 1993076"/>
                    <a:gd name="connsiteY4-1986" fmla="*/ 353258 h 1624075"/>
                    <a:gd name="connsiteX5-1987" fmla="*/ 1427053 w 1993076"/>
                    <a:gd name="connsiteY5-1988" fmla="*/ 531058 h 1624075"/>
                    <a:gd name="connsiteX6-1989" fmla="*/ 1625173 w 1993076"/>
                    <a:gd name="connsiteY6-1990" fmla="*/ 556458 h 1624075"/>
                    <a:gd name="connsiteX7-1991" fmla="*/ 1861393 w 1993076"/>
                    <a:gd name="connsiteY7-1992" fmla="*/ 625038 h 1624075"/>
                    <a:gd name="connsiteX8-1993" fmla="*/ 1990933 w 1993076"/>
                    <a:gd name="connsiteY8-1994" fmla="*/ 790138 h 1624075"/>
                    <a:gd name="connsiteX9-1995" fmla="*/ 1924893 w 1993076"/>
                    <a:gd name="connsiteY9-1996" fmla="*/ 990798 h 1624075"/>
                    <a:gd name="connsiteX10-1997" fmla="*/ 1708993 w 1993076"/>
                    <a:gd name="connsiteY10-1998" fmla="*/ 1072078 h 1624075"/>
                    <a:gd name="connsiteX11-1999" fmla="*/ 1449913 w 1993076"/>
                    <a:gd name="connsiteY11-2000" fmla="*/ 1051758 h 1624075"/>
                    <a:gd name="connsiteX12-2001" fmla="*/ 1564213 w 1993076"/>
                    <a:gd name="connsiteY12-2002" fmla="*/ 1267658 h 1624075"/>
                    <a:gd name="connsiteX13-2003" fmla="*/ 1589613 w 1993076"/>
                    <a:gd name="connsiteY13-2004" fmla="*/ 1374338 h 1624075"/>
                    <a:gd name="connsiteX14-2005" fmla="*/ 1548973 w 1993076"/>
                    <a:gd name="connsiteY14-2006" fmla="*/ 1511498 h 1624075"/>
                    <a:gd name="connsiteX15-2007" fmla="*/ 1419433 w 1993076"/>
                    <a:gd name="connsiteY15-2008" fmla="*/ 1608018 h 1624075"/>
                    <a:gd name="connsiteX16-2009" fmla="*/ 1167973 w 1993076"/>
                    <a:gd name="connsiteY16-2010" fmla="*/ 1613098 h 1624075"/>
                    <a:gd name="connsiteX17-2011" fmla="*/ 1015573 w 1993076"/>
                    <a:gd name="connsiteY17-2012" fmla="*/ 1498798 h 1624075"/>
                    <a:gd name="connsiteX18-2013" fmla="*/ 921593 w 1993076"/>
                    <a:gd name="connsiteY18-2014" fmla="*/ 1336238 h 1624075"/>
                    <a:gd name="connsiteX19-2015" fmla="*/ 921593 w 1993076"/>
                    <a:gd name="connsiteY19-2016" fmla="*/ 1346398 h 1624075"/>
                    <a:gd name="connsiteX20-2017" fmla="*/ 771733 w 1993076"/>
                    <a:gd name="connsiteY20-2018" fmla="*/ 1473398 h 1624075"/>
                    <a:gd name="connsiteX21-2019" fmla="*/ 423753 w 1993076"/>
                    <a:gd name="connsiteY21-2020" fmla="*/ 1539438 h 1624075"/>
                    <a:gd name="connsiteX22-2021" fmla="*/ 271353 w 1993076"/>
                    <a:gd name="connsiteY22-2022" fmla="*/ 1305758 h 1624075"/>
                    <a:gd name="connsiteX23-2023" fmla="*/ 400893 w 1993076"/>
                    <a:gd name="connsiteY23-2024" fmla="*/ 1056838 h 1624075"/>
                    <a:gd name="connsiteX24-2025" fmla="*/ 474553 w 1993076"/>
                    <a:gd name="connsiteY24-2026" fmla="*/ 970478 h 1624075"/>
                    <a:gd name="connsiteX25-2027" fmla="*/ 230713 w 1993076"/>
                    <a:gd name="connsiteY25-2028" fmla="*/ 879038 h 1624075"/>
                    <a:gd name="connsiteX26-2029" fmla="*/ 47833 w 1993076"/>
                    <a:gd name="connsiteY26-2030" fmla="*/ 726638 h 1624075"/>
                    <a:gd name="connsiteX27-2031" fmla="*/ 17353 w 1993076"/>
                    <a:gd name="connsiteY27-2032" fmla="*/ 442158 h 1624075"/>
                    <a:gd name="connsiteX28-2033" fmla="*/ 281513 w 1993076"/>
                    <a:gd name="connsiteY28-2034" fmla="*/ 340558 h 1624075"/>
                    <a:gd name="connsiteX29-2035" fmla="*/ 489793 w 1993076"/>
                    <a:gd name="connsiteY29-2036" fmla="*/ 391358 h 1624075"/>
                    <a:gd name="connsiteX30-2037" fmla="*/ 710773 w 1993076"/>
                    <a:gd name="connsiteY30-2038" fmla="*/ 462478 h 1624075"/>
                    <a:gd name="connsiteX0-2039" fmla="*/ 710773 w 1993076"/>
                    <a:gd name="connsiteY0-2040" fmla="*/ 462478 h 1624075"/>
                    <a:gd name="connsiteX1-2041" fmla="*/ 878413 w 1993076"/>
                    <a:gd name="connsiteY1-2042" fmla="*/ 177998 h 1624075"/>
                    <a:gd name="connsiteX2-2043" fmla="*/ 1190833 w 1993076"/>
                    <a:gd name="connsiteY2-2044" fmla="*/ 198 h 1624075"/>
                    <a:gd name="connsiteX3-2045" fmla="*/ 1414353 w 1993076"/>
                    <a:gd name="connsiteY3-2046" fmla="*/ 147518 h 1624075"/>
                    <a:gd name="connsiteX4-2047" fmla="*/ 1462613 w 1993076"/>
                    <a:gd name="connsiteY4-2048" fmla="*/ 353258 h 1624075"/>
                    <a:gd name="connsiteX5-2049" fmla="*/ 1427053 w 1993076"/>
                    <a:gd name="connsiteY5-2050" fmla="*/ 531058 h 1624075"/>
                    <a:gd name="connsiteX6-2051" fmla="*/ 1625173 w 1993076"/>
                    <a:gd name="connsiteY6-2052" fmla="*/ 556458 h 1624075"/>
                    <a:gd name="connsiteX7-2053" fmla="*/ 1861393 w 1993076"/>
                    <a:gd name="connsiteY7-2054" fmla="*/ 625038 h 1624075"/>
                    <a:gd name="connsiteX8-2055" fmla="*/ 1990933 w 1993076"/>
                    <a:gd name="connsiteY8-2056" fmla="*/ 790138 h 1624075"/>
                    <a:gd name="connsiteX9-2057" fmla="*/ 1924893 w 1993076"/>
                    <a:gd name="connsiteY9-2058" fmla="*/ 990798 h 1624075"/>
                    <a:gd name="connsiteX10-2059" fmla="*/ 1708993 w 1993076"/>
                    <a:gd name="connsiteY10-2060" fmla="*/ 1072078 h 1624075"/>
                    <a:gd name="connsiteX11-2061" fmla="*/ 1449913 w 1993076"/>
                    <a:gd name="connsiteY11-2062" fmla="*/ 1051758 h 1624075"/>
                    <a:gd name="connsiteX12-2063" fmla="*/ 1564213 w 1993076"/>
                    <a:gd name="connsiteY12-2064" fmla="*/ 1267658 h 1624075"/>
                    <a:gd name="connsiteX13-2065" fmla="*/ 1589613 w 1993076"/>
                    <a:gd name="connsiteY13-2066" fmla="*/ 1374338 h 1624075"/>
                    <a:gd name="connsiteX14-2067" fmla="*/ 1548973 w 1993076"/>
                    <a:gd name="connsiteY14-2068" fmla="*/ 1511498 h 1624075"/>
                    <a:gd name="connsiteX15-2069" fmla="*/ 1419433 w 1993076"/>
                    <a:gd name="connsiteY15-2070" fmla="*/ 1608018 h 1624075"/>
                    <a:gd name="connsiteX16-2071" fmla="*/ 1167973 w 1993076"/>
                    <a:gd name="connsiteY16-2072" fmla="*/ 1613098 h 1624075"/>
                    <a:gd name="connsiteX17-2073" fmla="*/ 1015573 w 1993076"/>
                    <a:gd name="connsiteY17-2074" fmla="*/ 1498798 h 1624075"/>
                    <a:gd name="connsiteX18-2075" fmla="*/ 921593 w 1993076"/>
                    <a:gd name="connsiteY18-2076" fmla="*/ 1336238 h 1624075"/>
                    <a:gd name="connsiteX19-2077" fmla="*/ 921593 w 1993076"/>
                    <a:gd name="connsiteY19-2078" fmla="*/ 1346398 h 1624075"/>
                    <a:gd name="connsiteX20-2079" fmla="*/ 771733 w 1993076"/>
                    <a:gd name="connsiteY20-2080" fmla="*/ 1473398 h 1624075"/>
                    <a:gd name="connsiteX21-2081" fmla="*/ 423753 w 1993076"/>
                    <a:gd name="connsiteY21-2082" fmla="*/ 1539438 h 1624075"/>
                    <a:gd name="connsiteX22-2083" fmla="*/ 271353 w 1993076"/>
                    <a:gd name="connsiteY22-2084" fmla="*/ 1305758 h 1624075"/>
                    <a:gd name="connsiteX23-2085" fmla="*/ 400893 w 1993076"/>
                    <a:gd name="connsiteY23-2086" fmla="*/ 1056838 h 1624075"/>
                    <a:gd name="connsiteX24-2087" fmla="*/ 474553 w 1993076"/>
                    <a:gd name="connsiteY24-2088" fmla="*/ 970478 h 1624075"/>
                    <a:gd name="connsiteX25-2089" fmla="*/ 230713 w 1993076"/>
                    <a:gd name="connsiteY25-2090" fmla="*/ 879038 h 1624075"/>
                    <a:gd name="connsiteX26-2091" fmla="*/ 47833 w 1993076"/>
                    <a:gd name="connsiteY26-2092" fmla="*/ 726638 h 1624075"/>
                    <a:gd name="connsiteX27-2093" fmla="*/ 17353 w 1993076"/>
                    <a:gd name="connsiteY27-2094" fmla="*/ 442158 h 1624075"/>
                    <a:gd name="connsiteX28-2095" fmla="*/ 281513 w 1993076"/>
                    <a:gd name="connsiteY28-2096" fmla="*/ 340558 h 1624075"/>
                    <a:gd name="connsiteX29-2097" fmla="*/ 489793 w 1993076"/>
                    <a:gd name="connsiteY29-2098" fmla="*/ 391358 h 1624075"/>
                    <a:gd name="connsiteX30-2099" fmla="*/ 710773 w 1993076"/>
                    <a:gd name="connsiteY30-2100" fmla="*/ 462478 h 1624075"/>
                    <a:gd name="connsiteX0-2101" fmla="*/ 710773 w 1993076"/>
                    <a:gd name="connsiteY0-2102" fmla="*/ 462478 h 1624075"/>
                    <a:gd name="connsiteX1-2103" fmla="*/ 878413 w 1993076"/>
                    <a:gd name="connsiteY1-2104" fmla="*/ 177998 h 1624075"/>
                    <a:gd name="connsiteX2-2105" fmla="*/ 1190833 w 1993076"/>
                    <a:gd name="connsiteY2-2106" fmla="*/ 198 h 1624075"/>
                    <a:gd name="connsiteX3-2107" fmla="*/ 1414353 w 1993076"/>
                    <a:gd name="connsiteY3-2108" fmla="*/ 147518 h 1624075"/>
                    <a:gd name="connsiteX4-2109" fmla="*/ 1462613 w 1993076"/>
                    <a:gd name="connsiteY4-2110" fmla="*/ 353258 h 1624075"/>
                    <a:gd name="connsiteX5-2111" fmla="*/ 1427053 w 1993076"/>
                    <a:gd name="connsiteY5-2112" fmla="*/ 531058 h 1624075"/>
                    <a:gd name="connsiteX6-2113" fmla="*/ 1625173 w 1993076"/>
                    <a:gd name="connsiteY6-2114" fmla="*/ 556458 h 1624075"/>
                    <a:gd name="connsiteX7-2115" fmla="*/ 1861393 w 1993076"/>
                    <a:gd name="connsiteY7-2116" fmla="*/ 625038 h 1624075"/>
                    <a:gd name="connsiteX8-2117" fmla="*/ 1990933 w 1993076"/>
                    <a:gd name="connsiteY8-2118" fmla="*/ 790138 h 1624075"/>
                    <a:gd name="connsiteX9-2119" fmla="*/ 1924893 w 1993076"/>
                    <a:gd name="connsiteY9-2120" fmla="*/ 990798 h 1624075"/>
                    <a:gd name="connsiteX10-2121" fmla="*/ 1708993 w 1993076"/>
                    <a:gd name="connsiteY10-2122" fmla="*/ 1072078 h 1624075"/>
                    <a:gd name="connsiteX11-2123" fmla="*/ 1449913 w 1993076"/>
                    <a:gd name="connsiteY11-2124" fmla="*/ 1051758 h 1624075"/>
                    <a:gd name="connsiteX12-2125" fmla="*/ 1564213 w 1993076"/>
                    <a:gd name="connsiteY12-2126" fmla="*/ 1267658 h 1624075"/>
                    <a:gd name="connsiteX13-2127" fmla="*/ 1589613 w 1993076"/>
                    <a:gd name="connsiteY13-2128" fmla="*/ 1374338 h 1624075"/>
                    <a:gd name="connsiteX14-2129" fmla="*/ 1548973 w 1993076"/>
                    <a:gd name="connsiteY14-2130" fmla="*/ 1511498 h 1624075"/>
                    <a:gd name="connsiteX15-2131" fmla="*/ 1419433 w 1993076"/>
                    <a:gd name="connsiteY15-2132" fmla="*/ 1608018 h 1624075"/>
                    <a:gd name="connsiteX16-2133" fmla="*/ 1167973 w 1993076"/>
                    <a:gd name="connsiteY16-2134" fmla="*/ 1613098 h 1624075"/>
                    <a:gd name="connsiteX17-2135" fmla="*/ 1015573 w 1993076"/>
                    <a:gd name="connsiteY17-2136" fmla="*/ 1498798 h 1624075"/>
                    <a:gd name="connsiteX18-2137" fmla="*/ 921593 w 1993076"/>
                    <a:gd name="connsiteY18-2138" fmla="*/ 1336238 h 1624075"/>
                    <a:gd name="connsiteX19-2139" fmla="*/ 921593 w 1993076"/>
                    <a:gd name="connsiteY19-2140" fmla="*/ 1346398 h 1624075"/>
                    <a:gd name="connsiteX20-2141" fmla="*/ 771733 w 1993076"/>
                    <a:gd name="connsiteY20-2142" fmla="*/ 1473398 h 1624075"/>
                    <a:gd name="connsiteX21-2143" fmla="*/ 423753 w 1993076"/>
                    <a:gd name="connsiteY21-2144" fmla="*/ 1539438 h 1624075"/>
                    <a:gd name="connsiteX22-2145" fmla="*/ 271353 w 1993076"/>
                    <a:gd name="connsiteY22-2146" fmla="*/ 1305758 h 1624075"/>
                    <a:gd name="connsiteX23-2147" fmla="*/ 400893 w 1993076"/>
                    <a:gd name="connsiteY23-2148" fmla="*/ 1056838 h 1624075"/>
                    <a:gd name="connsiteX24-2149" fmla="*/ 474553 w 1993076"/>
                    <a:gd name="connsiteY24-2150" fmla="*/ 970478 h 1624075"/>
                    <a:gd name="connsiteX25-2151" fmla="*/ 230713 w 1993076"/>
                    <a:gd name="connsiteY25-2152" fmla="*/ 879038 h 1624075"/>
                    <a:gd name="connsiteX26-2153" fmla="*/ 47833 w 1993076"/>
                    <a:gd name="connsiteY26-2154" fmla="*/ 726638 h 1624075"/>
                    <a:gd name="connsiteX27-2155" fmla="*/ 17353 w 1993076"/>
                    <a:gd name="connsiteY27-2156" fmla="*/ 442158 h 1624075"/>
                    <a:gd name="connsiteX28-2157" fmla="*/ 281513 w 1993076"/>
                    <a:gd name="connsiteY28-2158" fmla="*/ 340558 h 1624075"/>
                    <a:gd name="connsiteX29-2159" fmla="*/ 489793 w 1993076"/>
                    <a:gd name="connsiteY29-2160" fmla="*/ 391358 h 1624075"/>
                    <a:gd name="connsiteX30-2161" fmla="*/ 710773 w 1993076"/>
                    <a:gd name="connsiteY30-2162" fmla="*/ 462478 h 1624075"/>
                    <a:gd name="connsiteX0-2163" fmla="*/ 710773 w 1993076"/>
                    <a:gd name="connsiteY0-2164" fmla="*/ 462478 h 1624075"/>
                    <a:gd name="connsiteX1-2165" fmla="*/ 878413 w 1993076"/>
                    <a:gd name="connsiteY1-2166" fmla="*/ 177998 h 1624075"/>
                    <a:gd name="connsiteX2-2167" fmla="*/ 1190833 w 1993076"/>
                    <a:gd name="connsiteY2-2168" fmla="*/ 198 h 1624075"/>
                    <a:gd name="connsiteX3-2169" fmla="*/ 1414353 w 1993076"/>
                    <a:gd name="connsiteY3-2170" fmla="*/ 147518 h 1624075"/>
                    <a:gd name="connsiteX4-2171" fmla="*/ 1462613 w 1993076"/>
                    <a:gd name="connsiteY4-2172" fmla="*/ 353258 h 1624075"/>
                    <a:gd name="connsiteX5-2173" fmla="*/ 1427053 w 1993076"/>
                    <a:gd name="connsiteY5-2174" fmla="*/ 531058 h 1624075"/>
                    <a:gd name="connsiteX6-2175" fmla="*/ 1625173 w 1993076"/>
                    <a:gd name="connsiteY6-2176" fmla="*/ 556458 h 1624075"/>
                    <a:gd name="connsiteX7-2177" fmla="*/ 1861393 w 1993076"/>
                    <a:gd name="connsiteY7-2178" fmla="*/ 625038 h 1624075"/>
                    <a:gd name="connsiteX8-2179" fmla="*/ 1990933 w 1993076"/>
                    <a:gd name="connsiteY8-2180" fmla="*/ 790138 h 1624075"/>
                    <a:gd name="connsiteX9-2181" fmla="*/ 1924893 w 1993076"/>
                    <a:gd name="connsiteY9-2182" fmla="*/ 990798 h 1624075"/>
                    <a:gd name="connsiteX10-2183" fmla="*/ 1708993 w 1993076"/>
                    <a:gd name="connsiteY10-2184" fmla="*/ 1072078 h 1624075"/>
                    <a:gd name="connsiteX11-2185" fmla="*/ 1449913 w 1993076"/>
                    <a:gd name="connsiteY11-2186" fmla="*/ 1051758 h 1624075"/>
                    <a:gd name="connsiteX12-2187" fmla="*/ 1564213 w 1993076"/>
                    <a:gd name="connsiteY12-2188" fmla="*/ 1267658 h 1624075"/>
                    <a:gd name="connsiteX13-2189" fmla="*/ 1589613 w 1993076"/>
                    <a:gd name="connsiteY13-2190" fmla="*/ 1374338 h 1624075"/>
                    <a:gd name="connsiteX14-2191" fmla="*/ 1548973 w 1993076"/>
                    <a:gd name="connsiteY14-2192" fmla="*/ 1511498 h 1624075"/>
                    <a:gd name="connsiteX15-2193" fmla="*/ 1419433 w 1993076"/>
                    <a:gd name="connsiteY15-2194" fmla="*/ 1608018 h 1624075"/>
                    <a:gd name="connsiteX16-2195" fmla="*/ 1167973 w 1993076"/>
                    <a:gd name="connsiteY16-2196" fmla="*/ 1613098 h 1624075"/>
                    <a:gd name="connsiteX17-2197" fmla="*/ 1015573 w 1993076"/>
                    <a:gd name="connsiteY17-2198" fmla="*/ 1498798 h 1624075"/>
                    <a:gd name="connsiteX18-2199" fmla="*/ 921593 w 1993076"/>
                    <a:gd name="connsiteY18-2200" fmla="*/ 1336238 h 1624075"/>
                    <a:gd name="connsiteX19-2201" fmla="*/ 921593 w 1993076"/>
                    <a:gd name="connsiteY19-2202" fmla="*/ 1346398 h 1624075"/>
                    <a:gd name="connsiteX20-2203" fmla="*/ 771733 w 1993076"/>
                    <a:gd name="connsiteY20-2204" fmla="*/ 1473398 h 1624075"/>
                    <a:gd name="connsiteX21-2205" fmla="*/ 423753 w 1993076"/>
                    <a:gd name="connsiteY21-2206" fmla="*/ 1539438 h 1624075"/>
                    <a:gd name="connsiteX22-2207" fmla="*/ 271353 w 1993076"/>
                    <a:gd name="connsiteY22-2208" fmla="*/ 1305758 h 1624075"/>
                    <a:gd name="connsiteX23-2209" fmla="*/ 393273 w 1993076"/>
                    <a:gd name="connsiteY23-2210" fmla="*/ 1056838 h 1624075"/>
                    <a:gd name="connsiteX24-2211" fmla="*/ 474553 w 1993076"/>
                    <a:gd name="connsiteY24-2212" fmla="*/ 970478 h 1624075"/>
                    <a:gd name="connsiteX25-2213" fmla="*/ 230713 w 1993076"/>
                    <a:gd name="connsiteY25-2214" fmla="*/ 879038 h 1624075"/>
                    <a:gd name="connsiteX26-2215" fmla="*/ 47833 w 1993076"/>
                    <a:gd name="connsiteY26-2216" fmla="*/ 726638 h 1624075"/>
                    <a:gd name="connsiteX27-2217" fmla="*/ 17353 w 1993076"/>
                    <a:gd name="connsiteY27-2218" fmla="*/ 442158 h 1624075"/>
                    <a:gd name="connsiteX28-2219" fmla="*/ 281513 w 1993076"/>
                    <a:gd name="connsiteY28-2220" fmla="*/ 340558 h 1624075"/>
                    <a:gd name="connsiteX29-2221" fmla="*/ 489793 w 1993076"/>
                    <a:gd name="connsiteY29-2222" fmla="*/ 391358 h 1624075"/>
                    <a:gd name="connsiteX30-2223" fmla="*/ 710773 w 1993076"/>
                    <a:gd name="connsiteY30-2224" fmla="*/ 462478 h 1624075"/>
                    <a:gd name="connsiteX0-2225" fmla="*/ 710773 w 1993076"/>
                    <a:gd name="connsiteY0-2226" fmla="*/ 462478 h 1624075"/>
                    <a:gd name="connsiteX1-2227" fmla="*/ 878413 w 1993076"/>
                    <a:gd name="connsiteY1-2228" fmla="*/ 177998 h 1624075"/>
                    <a:gd name="connsiteX2-2229" fmla="*/ 1190833 w 1993076"/>
                    <a:gd name="connsiteY2-2230" fmla="*/ 198 h 1624075"/>
                    <a:gd name="connsiteX3-2231" fmla="*/ 1414353 w 1993076"/>
                    <a:gd name="connsiteY3-2232" fmla="*/ 147518 h 1624075"/>
                    <a:gd name="connsiteX4-2233" fmla="*/ 1462613 w 1993076"/>
                    <a:gd name="connsiteY4-2234" fmla="*/ 353258 h 1624075"/>
                    <a:gd name="connsiteX5-2235" fmla="*/ 1427053 w 1993076"/>
                    <a:gd name="connsiteY5-2236" fmla="*/ 531058 h 1624075"/>
                    <a:gd name="connsiteX6-2237" fmla="*/ 1625173 w 1993076"/>
                    <a:gd name="connsiteY6-2238" fmla="*/ 556458 h 1624075"/>
                    <a:gd name="connsiteX7-2239" fmla="*/ 1861393 w 1993076"/>
                    <a:gd name="connsiteY7-2240" fmla="*/ 625038 h 1624075"/>
                    <a:gd name="connsiteX8-2241" fmla="*/ 1990933 w 1993076"/>
                    <a:gd name="connsiteY8-2242" fmla="*/ 790138 h 1624075"/>
                    <a:gd name="connsiteX9-2243" fmla="*/ 1924893 w 1993076"/>
                    <a:gd name="connsiteY9-2244" fmla="*/ 990798 h 1624075"/>
                    <a:gd name="connsiteX10-2245" fmla="*/ 1708993 w 1993076"/>
                    <a:gd name="connsiteY10-2246" fmla="*/ 1072078 h 1624075"/>
                    <a:gd name="connsiteX11-2247" fmla="*/ 1449913 w 1993076"/>
                    <a:gd name="connsiteY11-2248" fmla="*/ 1051758 h 1624075"/>
                    <a:gd name="connsiteX12-2249" fmla="*/ 1564213 w 1993076"/>
                    <a:gd name="connsiteY12-2250" fmla="*/ 1267658 h 1624075"/>
                    <a:gd name="connsiteX13-2251" fmla="*/ 1589613 w 1993076"/>
                    <a:gd name="connsiteY13-2252" fmla="*/ 1374338 h 1624075"/>
                    <a:gd name="connsiteX14-2253" fmla="*/ 1548973 w 1993076"/>
                    <a:gd name="connsiteY14-2254" fmla="*/ 1511498 h 1624075"/>
                    <a:gd name="connsiteX15-2255" fmla="*/ 1419433 w 1993076"/>
                    <a:gd name="connsiteY15-2256" fmla="*/ 1608018 h 1624075"/>
                    <a:gd name="connsiteX16-2257" fmla="*/ 1167973 w 1993076"/>
                    <a:gd name="connsiteY16-2258" fmla="*/ 1613098 h 1624075"/>
                    <a:gd name="connsiteX17-2259" fmla="*/ 1015573 w 1993076"/>
                    <a:gd name="connsiteY17-2260" fmla="*/ 1498798 h 1624075"/>
                    <a:gd name="connsiteX18-2261" fmla="*/ 921593 w 1993076"/>
                    <a:gd name="connsiteY18-2262" fmla="*/ 1336238 h 1624075"/>
                    <a:gd name="connsiteX19-2263" fmla="*/ 921593 w 1993076"/>
                    <a:gd name="connsiteY19-2264" fmla="*/ 1346398 h 1624075"/>
                    <a:gd name="connsiteX20-2265" fmla="*/ 771733 w 1993076"/>
                    <a:gd name="connsiteY20-2266" fmla="*/ 1473398 h 1624075"/>
                    <a:gd name="connsiteX21-2267" fmla="*/ 423753 w 1993076"/>
                    <a:gd name="connsiteY21-2268" fmla="*/ 1539438 h 1624075"/>
                    <a:gd name="connsiteX22-2269" fmla="*/ 271353 w 1993076"/>
                    <a:gd name="connsiteY22-2270" fmla="*/ 1305758 h 1624075"/>
                    <a:gd name="connsiteX23-2271" fmla="*/ 393273 w 1993076"/>
                    <a:gd name="connsiteY23-2272" fmla="*/ 1056838 h 1624075"/>
                    <a:gd name="connsiteX24-2273" fmla="*/ 461853 w 1993076"/>
                    <a:gd name="connsiteY24-2274" fmla="*/ 973018 h 1624075"/>
                    <a:gd name="connsiteX25-2275" fmla="*/ 230713 w 1993076"/>
                    <a:gd name="connsiteY25-2276" fmla="*/ 879038 h 1624075"/>
                    <a:gd name="connsiteX26-2277" fmla="*/ 47833 w 1993076"/>
                    <a:gd name="connsiteY26-2278" fmla="*/ 726638 h 1624075"/>
                    <a:gd name="connsiteX27-2279" fmla="*/ 17353 w 1993076"/>
                    <a:gd name="connsiteY27-2280" fmla="*/ 442158 h 1624075"/>
                    <a:gd name="connsiteX28-2281" fmla="*/ 281513 w 1993076"/>
                    <a:gd name="connsiteY28-2282" fmla="*/ 340558 h 1624075"/>
                    <a:gd name="connsiteX29-2283" fmla="*/ 489793 w 1993076"/>
                    <a:gd name="connsiteY29-2284" fmla="*/ 391358 h 1624075"/>
                    <a:gd name="connsiteX30-2285" fmla="*/ 710773 w 1993076"/>
                    <a:gd name="connsiteY30-2286" fmla="*/ 462478 h 162407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117" y="connsiteY29-118"/>
                    </a:cxn>
                    <a:cxn ang="0">
                      <a:pos x="connsiteX30-239" y="connsiteY30-24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/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-1" fmla="*/ 8 w 290438"/>
                    <a:gd name="connsiteY0-2" fmla="*/ 144699 h 289398"/>
                    <a:gd name="connsiteX1-3" fmla="*/ 145223 w 290438"/>
                    <a:gd name="connsiteY1-4" fmla="*/ 0 h 289398"/>
                    <a:gd name="connsiteX2-5" fmla="*/ 290438 w 290438"/>
                    <a:gd name="connsiteY2-6" fmla="*/ 144699 h 289398"/>
                    <a:gd name="connsiteX3-7" fmla="*/ 140143 w 290438"/>
                    <a:gd name="connsiteY3-8" fmla="*/ 289398 h 289398"/>
                    <a:gd name="connsiteX4-9" fmla="*/ 8 w 290438"/>
                    <a:gd name="connsiteY4-10" fmla="*/ 144699 h 289398"/>
                    <a:gd name="connsiteX0-11" fmla="*/ 6 w 310756"/>
                    <a:gd name="connsiteY0-12" fmla="*/ 145377 h 292972"/>
                    <a:gd name="connsiteX1-13" fmla="*/ 145221 w 310756"/>
                    <a:gd name="connsiteY1-14" fmla="*/ 678 h 292972"/>
                    <a:gd name="connsiteX2-15" fmla="*/ 310756 w 310756"/>
                    <a:gd name="connsiteY2-16" fmla="*/ 206337 h 292972"/>
                    <a:gd name="connsiteX3-17" fmla="*/ 140141 w 310756"/>
                    <a:gd name="connsiteY3-18" fmla="*/ 290076 h 292972"/>
                    <a:gd name="connsiteX4-19" fmla="*/ 6 w 310756"/>
                    <a:gd name="connsiteY4-20" fmla="*/ 145377 h 292972"/>
                    <a:gd name="connsiteX0-21" fmla="*/ 5 w 313295"/>
                    <a:gd name="connsiteY0-22" fmla="*/ 190453 h 289862"/>
                    <a:gd name="connsiteX1-23" fmla="*/ 147760 w 313295"/>
                    <a:gd name="connsiteY1-24" fmla="*/ 34 h 289862"/>
                    <a:gd name="connsiteX2-25" fmla="*/ 313295 w 313295"/>
                    <a:gd name="connsiteY2-26" fmla="*/ 205693 h 289862"/>
                    <a:gd name="connsiteX3-27" fmla="*/ 142680 w 313295"/>
                    <a:gd name="connsiteY3-28" fmla="*/ 289432 h 289862"/>
                    <a:gd name="connsiteX4-29" fmla="*/ 5 w 313295"/>
                    <a:gd name="connsiteY4-30" fmla="*/ 190453 h 289862"/>
                    <a:gd name="connsiteX0-31" fmla="*/ 2796 w 316086"/>
                    <a:gd name="connsiteY0-32" fmla="*/ 175216 h 274625"/>
                    <a:gd name="connsiteX1-33" fmla="*/ 71811 w 316086"/>
                    <a:gd name="connsiteY1-34" fmla="*/ 37 h 274625"/>
                    <a:gd name="connsiteX2-35" fmla="*/ 316086 w 316086"/>
                    <a:gd name="connsiteY2-36" fmla="*/ 190456 h 274625"/>
                    <a:gd name="connsiteX3-37" fmla="*/ 145471 w 316086"/>
                    <a:gd name="connsiteY3-38" fmla="*/ 274195 h 274625"/>
                    <a:gd name="connsiteX4-39" fmla="*/ 2796 w 316086"/>
                    <a:gd name="connsiteY4-40" fmla="*/ 175216 h 274625"/>
                    <a:gd name="connsiteX0-41" fmla="*/ 2158 w 315952"/>
                    <a:gd name="connsiteY0-42" fmla="*/ 185068 h 284142"/>
                    <a:gd name="connsiteX1-43" fmla="*/ 71173 w 315952"/>
                    <a:gd name="connsiteY1-44" fmla="*/ 9889 h 284142"/>
                    <a:gd name="connsiteX2-45" fmla="*/ 235434 w 315952"/>
                    <a:gd name="connsiteY2-46" fmla="*/ 40983 h 284142"/>
                    <a:gd name="connsiteX3-47" fmla="*/ 315448 w 315952"/>
                    <a:gd name="connsiteY3-48" fmla="*/ 200308 h 284142"/>
                    <a:gd name="connsiteX4-49" fmla="*/ 144833 w 315952"/>
                    <a:gd name="connsiteY4-50" fmla="*/ 284047 h 284142"/>
                    <a:gd name="connsiteX5" fmla="*/ 2158 w 315952"/>
                    <a:gd name="connsiteY5" fmla="*/ 185068 h 284142"/>
                    <a:gd name="connsiteX0-51" fmla="*/ 2158 w 295962"/>
                    <a:gd name="connsiteY0-52" fmla="*/ 185068 h 284142"/>
                    <a:gd name="connsiteX1-53" fmla="*/ 71173 w 295962"/>
                    <a:gd name="connsiteY1-54" fmla="*/ 9889 h 284142"/>
                    <a:gd name="connsiteX2-55" fmla="*/ 235434 w 295962"/>
                    <a:gd name="connsiteY2-56" fmla="*/ 40983 h 284142"/>
                    <a:gd name="connsiteX3-57" fmla="*/ 295128 w 295962"/>
                    <a:gd name="connsiteY3-58" fmla="*/ 200308 h 284142"/>
                    <a:gd name="connsiteX4-59" fmla="*/ 144833 w 295962"/>
                    <a:gd name="connsiteY4-60" fmla="*/ 284047 h 284142"/>
                    <a:gd name="connsiteX5-61" fmla="*/ 2158 w 295962"/>
                    <a:gd name="connsiteY5-62" fmla="*/ 185068 h 28414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61" y="connsiteY5-62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/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/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/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/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/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/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/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/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-1" fmla="*/ 29515 w 1911332"/>
                <a:gd name="connsiteY0-2" fmla="*/ 961950 h 1476855"/>
                <a:gd name="connsiteX1-3" fmla="*/ 562175 w 1911332"/>
                <a:gd name="connsiteY1-4" fmla="*/ 154082 h 1476855"/>
                <a:gd name="connsiteX2-5" fmla="*/ 1245756 w 1911332"/>
                <a:gd name="connsiteY2-6" fmla="*/ 65306 h 1476855"/>
                <a:gd name="connsiteX3-7" fmla="*/ 1876070 w 1911332"/>
                <a:gd name="connsiteY3-8" fmla="*/ 890929 h 1476855"/>
                <a:gd name="connsiteX4-9" fmla="*/ 1778416 w 1911332"/>
                <a:gd name="connsiteY4-10" fmla="*/ 1396956 h 1476855"/>
                <a:gd name="connsiteX5-11" fmla="*/ 1334533 w 1911332"/>
                <a:gd name="connsiteY5-12" fmla="*/ 1441344 h 1476855"/>
                <a:gd name="connsiteX6-13" fmla="*/ 926160 w 1911332"/>
                <a:gd name="connsiteY6-14" fmla="*/ 1361445 h 1476855"/>
                <a:gd name="connsiteX7-15" fmla="*/ 535542 w 1911332"/>
                <a:gd name="connsiteY7-16" fmla="*/ 1476855 h 1476855"/>
                <a:gd name="connsiteX8-17" fmla="*/ 118292 w 1911332"/>
                <a:gd name="connsiteY8-18" fmla="*/ 1361445 h 1476855"/>
                <a:gd name="connsiteX9-19" fmla="*/ 29515 w 1911332"/>
                <a:gd name="connsiteY9-20" fmla="*/ 961950 h 1476855"/>
                <a:gd name="connsiteX0-21" fmla="*/ 29515 w 1911332"/>
                <a:gd name="connsiteY0-22" fmla="*/ 961950 h 1476855"/>
                <a:gd name="connsiteX1-23" fmla="*/ 562175 w 1911332"/>
                <a:gd name="connsiteY1-24" fmla="*/ 154082 h 1476855"/>
                <a:gd name="connsiteX2-25" fmla="*/ 1245756 w 1911332"/>
                <a:gd name="connsiteY2-26" fmla="*/ 65306 h 1476855"/>
                <a:gd name="connsiteX3-27" fmla="*/ 1876070 w 1911332"/>
                <a:gd name="connsiteY3-28" fmla="*/ 890929 h 1476855"/>
                <a:gd name="connsiteX4-29" fmla="*/ 1778416 w 1911332"/>
                <a:gd name="connsiteY4-30" fmla="*/ 1334812 h 1476855"/>
                <a:gd name="connsiteX5-31" fmla="*/ 1334533 w 1911332"/>
                <a:gd name="connsiteY5-32" fmla="*/ 1441344 h 1476855"/>
                <a:gd name="connsiteX6-33" fmla="*/ 926160 w 1911332"/>
                <a:gd name="connsiteY6-34" fmla="*/ 1361445 h 1476855"/>
                <a:gd name="connsiteX7-35" fmla="*/ 535542 w 1911332"/>
                <a:gd name="connsiteY7-36" fmla="*/ 1476855 h 1476855"/>
                <a:gd name="connsiteX8-37" fmla="*/ 118292 w 1911332"/>
                <a:gd name="connsiteY8-38" fmla="*/ 1361445 h 1476855"/>
                <a:gd name="connsiteX9-39" fmla="*/ 29515 w 1911332"/>
                <a:gd name="connsiteY9-40" fmla="*/ 961950 h 1476855"/>
                <a:gd name="connsiteX0-41" fmla="*/ 29515 w 1911332"/>
                <a:gd name="connsiteY0-42" fmla="*/ 961950 h 1476855"/>
                <a:gd name="connsiteX1-43" fmla="*/ 562175 w 1911332"/>
                <a:gd name="connsiteY1-44" fmla="*/ 154082 h 1476855"/>
                <a:gd name="connsiteX2-45" fmla="*/ 1245756 w 1911332"/>
                <a:gd name="connsiteY2-46" fmla="*/ 65306 h 1476855"/>
                <a:gd name="connsiteX3-47" fmla="*/ 1876070 w 1911332"/>
                <a:gd name="connsiteY3-48" fmla="*/ 890929 h 1476855"/>
                <a:gd name="connsiteX4-49" fmla="*/ 1778416 w 1911332"/>
                <a:gd name="connsiteY4-50" fmla="*/ 1334812 h 1476855"/>
                <a:gd name="connsiteX5-51" fmla="*/ 1334533 w 1911332"/>
                <a:gd name="connsiteY5-52" fmla="*/ 1441344 h 1476855"/>
                <a:gd name="connsiteX6-53" fmla="*/ 979426 w 1911332"/>
                <a:gd name="connsiteY6-54" fmla="*/ 1343690 h 1476855"/>
                <a:gd name="connsiteX7-55" fmla="*/ 535542 w 1911332"/>
                <a:gd name="connsiteY7-56" fmla="*/ 1476855 h 1476855"/>
                <a:gd name="connsiteX8-57" fmla="*/ 118292 w 1911332"/>
                <a:gd name="connsiteY8-58" fmla="*/ 1361445 h 1476855"/>
                <a:gd name="connsiteX9-59" fmla="*/ 29515 w 1911332"/>
                <a:gd name="connsiteY9-60" fmla="*/ 961950 h 1476855"/>
                <a:gd name="connsiteX0-61" fmla="*/ 29515 w 1909635"/>
                <a:gd name="connsiteY0-62" fmla="*/ 961950 h 1476855"/>
                <a:gd name="connsiteX1-63" fmla="*/ 562175 w 1909635"/>
                <a:gd name="connsiteY1-64" fmla="*/ 154082 h 1476855"/>
                <a:gd name="connsiteX2-65" fmla="*/ 1245756 w 1909635"/>
                <a:gd name="connsiteY2-66" fmla="*/ 65306 h 1476855"/>
                <a:gd name="connsiteX3-67" fmla="*/ 1876070 w 1909635"/>
                <a:gd name="connsiteY3-68" fmla="*/ 890929 h 1476855"/>
                <a:gd name="connsiteX4-69" fmla="*/ 1778416 w 1909635"/>
                <a:gd name="connsiteY4-70" fmla="*/ 1334812 h 1476855"/>
                <a:gd name="connsiteX5-71" fmla="*/ 1396677 w 1909635"/>
                <a:gd name="connsiteY5-72" fmla="*/ 1405833 h 1476855"/>
                <a:gd name="connsiteX6-73" fmla="*/ 979426 w 1909635"/>
                <a:gd name="connsiteY6-74" fmla="*/ 1343690 h 1476855"/>
                <a:gd name="connsiteX7-75" fmla="*/ 535542 w 1909635"/>
                <a:gd name="connsiteY7-76" fmla="*/ 1476855 h 1476855"/>
                <a:gd name="connsiteX8-77" fmla="*/ 118292 w 1909635"/>
                <a:gd name="connsiteY8-78" fmla="*/ 1361445 h 1476855"/>
                <a:gd name="connsiteX9-79" fmla="*/ 29515 w 1909635"/>
                <a:gd name="connsiteY9-80" fmla="*/ 961950 h 1476855"/>
                <a:gd name="connsiteX0-81" fmla="*/ 29515 w 1909635"/>
                <a:gd name="connsiteY0-82" fmla="*/ 886614 h 1473844"/>
                <a:gd name="connsiteX1-83" fmla="*/ 562175 w 1909635"/>
                <a:gd name="connsiteY1-84" fmla="*/ 151071 h 1473844"/>
                <a:gd name="connsiteX2-85" fmla="*/ 1245756 w 1909635"/>
                <a:gd name="connsiteY2-86" fmla="*/ 62295 h 1473844"/>
                <a:gd name="connsiteX3-87" fmla="*/ 1876070 w 1909635"/>
                <a:gd name="connsiteY3-88" fmla="*/ 887918 h 1473844"/>
                <a:gd name="connsiteX4-89" fmla="*/ 1778416 w 1909635"/>
                <a:gd name="connsiteY4-90" fmla="*/ 1331801 h 1473844"/>
                <a:gd name="connsiteX5-91" fmla="*/ 1396677 w 1909635"/>
                <a:gd name="connsiteY5-92" fmla="*/ 1402822 h 1473844"/>
                <a:gd name="connsiteX6-93" fmla="*/ 979426 w 1909635"/>
                <a:gd name="connsiteY6-94" fmla="*/ 1340679 h 1473844"/>
                <a:gd name="connsiteX7-95" fmla="*/ 535542 w 1909635"/>
                <a:gd name="connsiteY7-96" fmla="*/ 1473844 h 1473844"/>
                <a:gd name="connsiteX8-97" fmla="*/ 118292 w 1909635"/>
                <a:gd name="connsiteY8-98" fmla="*/ 1358434 h 1473844"/>
                <a:gd name="connsiteX9-99" fmla="*/ 29515 w 1909635"/>
                <a:gd name="connsiteY9-100" fmla="*/ 886614 h 1473844"/>
                <a:gd name="connsiteX0-101" fmla="*/ 29515 w 1909635"/>
                <a:gd name="connsiteY0-102" fmla="*/ 889966 h 1477196"/>
                <a:gd name="connsiteX1-103" fmla="*/ 562175 w 1909635"/>
                <a:gd name="connsiteY1-104" fmla="*/ 145383 h 1477196"/>
                <a:gd name="connsiteX2-105" fmla="*/ 1245756 w 1909635"/>
                <a:gd name="connsiteY2-106" fmla="*/ 65647 h 1477196"/>
                <a:gd name="connsiteX3-107" fmla="*/ 1876070 w 1909635"/>
                <a:gd name="connsiteY3-108" fmla="*/ 891270 h 1477196"/>
                <a:gd name="connsiteX4-109" fmla="*/ 1778416 w 1909635"/>
                <a:gd name="connsiteY4-110" fmla="*/ 1335153 h 1477196"/>
                <a:gd name="connsiteX5-111" fmla="*/ 1396677 w 1909635"/>
                <a:gd name="connsiteY5-112" fmla="*/ 1406174 h 1477196"/>
                <a:gd name="connsiteX6-113" fmla="*/ 979426 w 1909635"/>
                <a:gd name="connsiteY6-114" fmla="*/ 1344031 h 1477196"/>
                <a:gd name="connsiteX7-115" fmla="*/ 535542 w 1909635"/>
                <a:gd name="connsiteY7-116" fmla="*/ 1477196 h 1477196"/>
                <a:gd name="connsiteX8-117" fmla="*/ 118292 w 1909635"/>
                <a:gd name="connsiteY8-118" fmla="*/ 1361786 h 1477196"/>
                <a:gd name="connsiteX9-119" fmla="*/ 29515 w 1909635"/>
                <a:gd name="connsiteY9-120" fmla="*/ 889966 h 1477196"/>
                <a:gd name="connsiteX0-121" fmla="*/ 29515 w 1904445"/>
                <a:gd name="connsiteY0-122" fmla="*/ 852892 h 1440122"/>
                <a:gd name="connsiteX1-123" fmla="*/ 562175 w 1904445"/>
                <a:gd name="connsiteY1-124" fmla="*/ 108309 h 1440122"/>
                <a:gd name="connsiteX2-125" fmla="*/ 1318285 w 1904445"/>
                <a:gd name="connsiteY2-126" fmla="*/ 82817 h 1440122"/>
                <a:gd name="connsiteX3-127" fmla="*/ 1876070 w 1904445"/>
                <a:gd name="connsiteY3-128" fmla="*/ 854196 h 1440122"/>
                <a:gd name="connsiteX4-129" fmla="*/ 1778416 w 1904445"/>
                <a:gd name="connsiteY4-130" fmla="*/ 1298079 h 1440122"/>
                <a:gd name="connsiteX5-131" fmla="*/ 1396677 w 1904445"/>
                <a:gd name="connsiteY5-132" fmla="*/ 1369100 h 1440122"/>
                <a:gd name="connsiteX6-133" fmla="*/ 979426 w 1904445"/>
                <a:gd name="connsiteY6-134" fmla="*/ 1306957 h 1440122"/>
                <a:gd name="connsiteX7-135" fmla="*/ 535542 w 1904445"/>
                <a:gd name="connsiteY7-136" fmla="*/ 1440122 h 1440122"/>
                <a:gd name="connsiteX8-137" fmla="*/ 118292 w 1904445"/>
                <a:gd name="connsiteY8-138" fmla="*/ 1324712 h 1440122"/>
                <a:gd name="connsiteX9-139" fmla="*/ 29515 w 1904445"/>
                <a:gd name="connsiteY9-140" fmla="*/ 852892 h 1440122"/>
                <a:gd name="connsiteX0-141" fmla="*/ 29515 w 1904445"/>
                <a:gd name="connsiteY0-142" fmla="*/ 875442 h 1462672"/>
                <a:gd name="connsiteX1-143" fmla="*/ 562175 w 1904445"/>
                <a:gd name="connsiteY1-144" fmla="*/ 130859 h 1462672"/>
                <a:gd name="connsiteX2-145" fmla="*/ 1318285 w 1904445"/>
                <a:gd name="connsiteY2-146" fmla="*/ 105367 h 1462672"/>
                <a:gd name="connsiteX3-147" fmla="*/ 1876070 w 1904445"/>
                <a:gd name="connsiteY3-148" fmla="*/ 876746 h 1462672"/>
                <a:gd name="connsiteX4-149" fmla="*/ 1778416 w 1904445"/>
                <a:gd name="connsiteY4-150" fmla="*/ 1320629 h 1462672"/>
                <a:gd name="connsiteX5-151" fmla="*/ 1396677 w 1904445"/>
                <a:gd name="connsiteY5-152" fmla="*/ 1391650 h 1462672"/>
                <a:gd name="connsiteX6-153" fmla="*/ 979426 w 1904445"/>
                <a:gd name="connsiteY6-154" fmla="*/ 1329507 h 1462672"/>
                <a:gd name="connsiteX7-155" fmla="*/ 535542 w 1904445"/>
                <a:gd name="connsiteY7-156" fmla="*/ 1462672 h 1462672"/>
                <a:gd name="connsiteX8-157" fmla="*/ 118292 w 1904445"/>
                <a:gd name="connsiteY8-158" fmla="*/ 1347262 h 1462672"/>
                <a:gd name="connsiteX9-159" fmla="*/ 29515 w 1904445"/>
                <a:gd name="connsiteY9-160" fmla="*/ 875442 h 1462672"/>
                <a:gd name="connsiteX0-161" fmla="*/ 29515 w 1904445"/>
                <a:gd name="connsiteY0-162" fmla="*/ 875442 h 1462672"/>
                <a:gd name="connsiteX1-163" fmla="*/ 562175 w 1904445"/>
                <a:gd name="connsiteY1-164" fmla="*/ 130859 h 1462672"/>
                <a:gd name="connsiteX2-165" fmla="*/ 1318285 w 1904445"/>
                <a:gd name="connsiteY2-166" fmla="*/ 105367 h 1462672"/>
                <a:gd name="connsiteX3-167" fmla="*/ 1876070 w 1904445"/>
                <a:gd name="connsiteY3-168" fmla="*/ 876746 h 1462672"/>
                <a:gd name="connsiteX4-169" fmla="*/ 1778416 w 1904445"/>
                <a:gd name="connsiteY4-170" fmla="*/ 1320629 h 1462672"/>
                <a:gd name="connsiteX5-171" fmla="*/ 1396677 w 1904445"/>
                <a:gd name="connsiteY5-172" fmla="*/ 1391650 h 1462672"/>
                <a:gd name="connsiteX6-173" fmla="*/ 979426 w 1904445"/>
                <a:gd name="connsiteY6-174" fmla="*/ 1329507 h 1462672"/>
                <a:gd name="connsiteX7-175" fmla="*/ 535542 w 1904445"/>
                <a:gd name="connsiteY7-176" fmla="*/ 1462672 h 1462672"/>
                <a:gd name="connsiteX8-177" fmla="*/ 118292 w 1904445"/>
                <a:gd name="connsiteY8-178" fmla="*/ 1347262 h 1462672"/>
                <a:gd name="connsiteX9-179" fmla="*/ 29515 w 1904445"/>
                <a:gd name="connsiteY9-180" fmla="*/ 875442 h 1462672"/>
                <a:gd name="connsiteX0-181" fmla="*/ 29515 w 1917785"/>
                <a:gd name="connsiteY0-182" fmla="*/ 875442 h 1462672"/>
                <a:gd name="connsiteX1-183" fmla="*/ 562175 w 1917785"/>
                <a:gd name="connsiteY1-184" fmla="*/ 130859 h 1462672"/>
                <a:gd name="connsiteX2-185" fmla="*/ 1318285 w 1917785"/>
                <a:gd name="connsiteY2-186" fmla="*/ 105367 h 1462672"/>
                <a:gd name="connsiteX3-187" fmla="*/ 1876070 w 1917785"/>
                <a:gd name="connsiteY3-188" fmla="*/ 876746 h 1462672"/>
                <a:gd name="connsiteX4-189" fmla="*/ 1823746 w 1917785"/>
                <a:gd name="connsiteY4-190" fmla="*/ 1302548 h 1462672"/>
                <a:gd name="connsiteX5-191" fmla="*/ 1396677 w 1917785"/>
                <a:gd name="connsiteY5-192" fmla="*/ 1391650 h 1462672"/>
                <a:gd name="connsiteX6-193" fmla="*/ 979426 w 1917785"/>
                <a:gd name="connsiteY6-194" fmla="*/ 1329507 h 1462672"/>
                <a:gd name="connsiteX7-195" fmla="*/ 535542 w 1917785"/>
                <a:gd name="connsiteY7-196" fmla="*/ 1462672 h 1462672"/>
                <a:gd name="connsiteX8-197" fmla="*/ 118292 w 1917785"/>
                <a:gd name="connsiteY8-198" fmla="*/ 1347262 h 1462672"/>
                <a:gd name="connsiteX9-199" fmla="*/ 29515 w 1917785"/>
                <a:gd name="connsiteY9-200" fmla="*/ 875442 h 1462672"/>
                <a:gd name="connsiteX0-201" fmla="*/ 29515 w 1922391"/>
                <a:gd name="connsiteY0-202" fmla="*/ 875442 h 1462672"/>
                <a:gd name="connsiteX1-203" fmla="*/ 562175 w 1922391"/>
                <a:gd name="connsiteY1-204" fmla="*/ 130859 h 1462672"/>
                <a:gd name="connsiteX2-205" fmla="*/ 1318285 w 1922391"/>
                <a:gd name="connsiteY2-206" fmla="*/ 105367 h 1462672"/>
                <a:gd name="connsiteX3-207" fmla="*/ 1876070 w 1922391"/>
                <a:gd name="connsiteY3-208" fmla="*/ 876746 h 1462672"/>
                <a:gd name="connsiteX4-209" fmla="*/ 1823746 w 1922391"/>
                <a:gd name="connsiteY4-210" fmla="*/ 1302548 h 1462672"/>
                <a:gd name="connsiteX5-211" fmla="*/ 1396677 w 1922391"/>
                <a:gd name="connsiteY5-212" fmla="*/ 1391650 h 1462672"/>
                <a:gd name="connsiteX6-213" fmla="*/ 979426 w 1922391"/>
                <a:gd name="connsiteY6-214" fmla="*/ 1329507 h 1462672"/>
                <a:gd name="connsiteX7-215" fmla="*/ 535542 w 1922391"/>
                <a:gd name="connsiteY7-216" fmla="*/ 1462672 h 1462672"/>
                <a:gd name="connsiteX8-217" fmla="*/ 118292 w 1922391"/>
                <a:gd name="connsiteY8-218" fmla="*/ 1347262 h 1462672"/>
                <a:gd name="connsiteX9-219" fmla="*/ 29515 w 1922391"/>
                <a:gd name="connsiteY9-220" fmla="*/ 875442 h 1462672"/>
                <a:gd name="connsiteX0-221" fmla="*/ 29515 w 1913723"/>
                <a:gd name="connsiteY0-222" fmla="*/ 875442 h 1462672"/>
                <a:gd name="connsiteX1-223" fmla="*/ 562175 w 1913723"/>
                <a:gd name="connsiteY1-224" fmla="*/ 130859 h 1462672"/>
                <a:gd name="connsiteX2-225" fmla="*/ 1318285 w 1913723"/>
                <a:gd name="connsiteY2-226" fmla="*/ 105367 h 1462672"/>
                <a:gd name="connsiteX3-227" fmla="*/ 1876070 w 1913723"/>
                <a:gd name="connsiteY3-228" fmla="*/ 876746 h 1462672"/>
                <a:gd name="connsiteX4-229" fmla="*/ 1823746 w 1913723"/>
                <a:gd name="connsiteY4-230" fmla="*/ 1302548 h 1462672"/>
                <a:gd name="connsiteX5-231" fmla="*/ 1505470 w 1913723"/>
                <a:gd name="connsiteY5-232" fmla="*/ 1445894 h 1462672"/>
                <a:gd name="connsiteX6-233" fmla="*/ 979426 w 1913723"/>
                <a:gd name="connsiteY6-234" fmla="*/ 1329507 h 1462672"/>
                <a:gd name="connsiteX7-235" fmla="*/ 535542 w 1913723"/>
                <a:gd name="connsiteY7-236" fmla="*/ 1462672 h 1462672"/>
                <a:gd name="connsiteX8-237" fmla="*/ 118292 w 1913723"/>
                <a:gd name="connsiteY8-238" fmla="*/ 1347262 h 1462672"/>
                <a:gd name="connsiteX9-239" fmla="*/ 29515 w 1913723"/>
                <a:gd name="connsiteY9-240" fmla="*/ 875442 h 1462672"/>
                <a:gd name="connsiteX0-241" fmla="*/ 29515 w 1913723"/>
                <a:gd name="connsiteY0-242" fmla="*/ 875442 h 1462672"/>
                <a:gd name="connsiteX1-243" fmla="*/ 562175 w 1913723"/>
                <a:gd name="connsiteY1-244" fmla="*/ 130859 h 1462672"/>
                <a:gd name="connsiteX2-245" fmla="*/ 1318285 w 1913723"/>
                <a:gd name="connsiteY2-246" fmla="*/ 105367 h 1462672"/>
                <a:gd name="connsiteX3-247" fmla="*/ 1876070 w 1913723"/>
                <a:gd name="connsiteY3-248" fmla="*/ 876746 h 1462672"/>
                <a:gd name="connsiteX4-249" fmla="*/ 1823746 w 1913723"/>
                <a:gd name="connsiteY4-250" fmla="*/ 1302548 h 1462672"/>
                <a:gd name="connsiteX5-251" fmla="*/ 1505470 w 1913723"/>
                <a:gd name="connsiteY5-252" fmla="*/ 1445894 h 1462672"/>
                <a:gd name="connsiteX6-253" fmla="*/ 988491 w 1913723"/>
                <a:gd name="connsiteY6-254" fmla="*/ 1347589 h 1462672"/>
                <a:gd name="connsiteX7-255" fmla="*/ 535542 w 1913723"/>
                <a:gd name="connsiteY7-256" fmla="*/ 1462672 h 1462672"/>
                <a:gd name="connsiteX8-257" fmla="*/ 118292 w 1913723"/>
                <a:gd name="connsiteY8-258" fmla="*/ 1347262 h 1462672"/>
                <a:gd name="connsiteX9-259" fmla="*/ 29515 w 1913723"/>
                <a:gd name="connsiteY9-260" fmla="*/ 875442 h 1462672"/>
                <a:gd name="connsiteX0-261" fmla="*/ 29515 w 1913723"/>
                <a:gd name="connsiteY0-262" fmla="*/ 875442 h 1462672"/>
                <a:gd name="connsiteX1-263" fmla="*/ 562175 w 1913723"/>
                <a:gd name="connsiteY1-264" fmla="*/ 130859 h 1462672"/>
                <a:gd name="connsiteX2-265" fmla="*/ 1318285 w 1913723"/>
                <a:gd name="connsiteY2-266" fmla="*/ 105367 h 1462672"/>
                <a:gd name="connsiteX3-267" fmla="*/ 1876070 w 1913723"/>
                <a:gd name="connsiteY3-268" fmla="*/ 876746 h 1462672"/>
                <a:gd name="connsiteX4-269" fmla="*/ 1823746 w 1913723"/>
                <a:gd name="connsiteY4-270" fmla="*/ 1302548 h 1462672"/>
                <a:gd name="connsiteX5-271" fmla="*/ 1505470 w 1913723"/>
                <a:gd name="connsiteY5-272" fmla="*/ 1445894 h 1462672"/>
                <a:gd name="connsiteX6-273" fmla="*/ 988491 w 1913723"/>
                <a:gd name="connsiteY6-274" fmla="*/ 1347589 h 1462672"/>
                <a:gd name="connsiteX7-275" fmla="*/ 535542 w 1913723"/>
                <a:gd name="connsiteY7-276" fmla="*/ 1462672 h 1462672"/>
                <a:gd name="connsiteX8-277" fmla="*/ 118292 w 1913723"/>
                <a:gd name="connsiteY8-278" fmla="*/ 1347262 h 1462672"/>
                <a:gd name="connsiteX9-279" fmla="*/ 29515 w 1913723"/>
                <a:gd name="connsiteY9-280" fmla="*/ 875442 h 1462672"/>
                <a:gd name="connsiteX0-281" fmla="*/ 29515 w 1914363"/>
                <a:gd name="connsiteY0-282" fmla="*/ 875442 h 1473327"/>
                <a:gd name="connsiteX1-283" fmla="*/ 562175 w 1914363"/>
                <a:gd name="connsiteY1-284" fmla="*/ 130859 h 1473327"/>
                <a:gd name="connsiteX2-285" fmla="*/ 1318285 w 1914363"/>
                <a:gd name="connsiteY2-286" fmla="*/ 105367 h 1473327"/>
                <a:gd name="connsiteX3-287" fmla="*/ 1876070 w 1914363"/>
                <a:gd name="connsiteY3-288" fmla="*/ 876746 h 1473327"/>
                <a:gd name="connsiteX4-289" fmla="*/ 1823746 w 1914363"/>
                <a:gd name="connsiteY4-290" fmla="*/ 1302548 h 1473327"/>
                <a:gd name="connsiteX5-291" fmla="*/ 1487338 w 1914363"/>
                <a:gd name="connsiteY5-292" fmla="*/ 1473017 h 1473327"/>
                <a:gd name="connsiteX6-293" fmla="*/ 988491 w 1914363"/>
                <a:gd name="connsiteY6-294" fmla="*/ 1347589 h 1473327"/>
                <a:gd name="connsiteX7-295" fmla="*/ 535542 w 1914363"/>
                <a:gd name="connsiteY7-296" fmla="*/ 1462672 h 1473327"/>
                <a:gd name="connsiteX8-297" fmla="*/ 118292 w 1914363"/>
                <a:gd name="connsiteY8-298" fmla="*/ 1347262 h 1473327"/>
                <a:gd name="connsiteX9-299" fmla="*/ 29515 w 1914363"/>
                <a:gd name="connsiteY9-300" fmla="*/ 875442 h 1473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/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/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/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/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/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 panose="020B0604020202020204"/>
                <a:hlinkClick r:id="rId1"/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/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/>
              <p:cNvCxnSpPr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/>
              <p:cNvCxnSpPr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/>
              <p:cNvCxnSpPr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/>
              <p:cNvCxnSpPr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/>
              <p:cNvCxnSpPr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/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/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/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/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/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-1" fmla="*/ 55568 w 885355"/>
                    <a:gd name="connsiteY0-2" fmla="*/ 1518638 h 1665384"/>
                    <a:gd name="connsiteX1-3" fmla="*/ 355805 w 885355"/>
                    <a:gd name="connsiteY1-4" fmla="*/ 1179236 h 1665384"/>
                    <a:gd name="connsiteX2-5" fmla="*/ 492448 w 885355"/>
                    <a:gd name="connsiteY2-6" fmla="*/ 614398 h 1665384"/>
                    <a:gd name="connsiteX3-7" fmla="*/ 451808 w 885355"/>
                    <a:gd name="connsiteY3-8" fmla="*/ 157198 h 1665384"/>
                    <a:gd name="connsiteX4-9" fmla="*/ 776928 w 885355"/>
                    <a:gd name="connsiteY4-10" fmla="*/ 14958 h 1665384"/>
                    <a:gd name="connsiteX5-11" fmla="*/ 878528 w 885355"/>
                    <a:gd name="connsiteY5-12" fmla="*/ 472158 h 1665384"/>
                    <a:gd name="connsiteX6-13" fmla="*/ 614368 w 885355"/>
                    <a:gd name="connsiteY6-14" fmla="*/ 1213838 h 1665384"/>
                    <a:gd name="connsiteX7-15" fmla="*/ 55568 w 885355"/>
                    <a:gd name="connsiteY7-16" fmla="*/ 1650718 h 1665384"/>
                    <a:gd name="connsiteX8-17" fmla="*/ 55568 w 885355"/>
                    <a:gd name="connsiteY8-18" fmla="*/ 1518638 h 166538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/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-1" fmla="*/ 0 w 232966"/>
                    <a:gd name="connsiteY0-2" fmla="*/ 263371 h 268229"/>
                    <a:gd name="connsiteX1-3" fmla="*/ 116483 w 232966"/>
                    <a:gd name="connsiteY1-4" fmla="*/ 0 h 268229"/>
                    <a:gd name="connsiteX2-5" fmla="*/ 232966 w 232966"/>
                    <a:gd name="connsiteY2-6" fmla="*/ 263371 h 268229"/>
                    <a:gd name="connsiteX3-7" fmla="*/ 126969 w 232966"/>
                    <a:gd name="connsiteY3-8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/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-1" fmla="*/ 0 w 232966"/>
                    <a:gd name="connsiteY0-2" fmla="*/ 263371 h 268229"/>
                    <a:gd name="connsiteX1-3" fmla="*/ 116483 w 232966"/>
                    <a:gd name="connsiteY1-4" fmla="*/ 0 h 268229"/>
                    <a:gd name="connsiteX2-5" fmla="*/ 232966 w 232966"/>
                    <a:gd name="connsiteY2-6" fmla="*/ 263371 h 268229"/>
                    <a:gd name="connsiteX3-7" fmla="*/ 126969 w 232966"/>
                    <a:gd name="connsiteY3-8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/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-1" fmla="*/ 0 w 232966"/>
                    <a:gd name="connsiteY0-2" fmla="*/ 263371 h 268229"/>
                    <a:gd name="connsiteX1-3" fmla="*/ 116483 w 232966"/>
                    <a:gd name="connsiteY1-4" fmla="*/ 0 h 268229"/>
                    <a:gd name="connsiteX2-5" fmla="*/ 232966 w 232966"/>
                    <a:gd name="connsiteY2-6" fmla="*/ 263371 h 268229"/>
                    <a:gd name="connsiteX3-7" fmla="*/ 126969 w 232966"/>
                    <a:gd name="connsiteY3-8" fmla="*/ 268229 h 268229"/>
                    <a:gd name="connsiteX4" fmla="*/ 0 w 232966"/>
                    <a:gd name="connsiteY4" fmla="*/ 263371 h 268229"/>
                    <a:gd name="connsiteX0-9" fmla="*/ 0 w 232966"/>
                    <a:gd name="connsiteY0-10" fmla="*/ 263371 h 278376"/>
                    <a:gd name="connsiteX1-11" fmla="*/ 116483 w 232966"/>
                    <a:gd name="connsiteY1-12" fmla="*/ 0 h 278376"/>
                    <a:gd name="connsiteX2-13" fmla="*/ 232966 w 232966"/>
                    <a:gd name="connsiteY2-14" fmla="*/ 263371 h 278376"/>
                    <a:gd name="connsiteX3-15" fmla="*/ 134923 w 232966"/>
                    <a:gd name="connsiteY3-16" fmla="*/ 278377 h 278376"/>
                    <a:gd name="connsiteX4-17" fmla="*/ 0 w 232966"/>
                    <a:gd name="connsiteY4-18" fmla="*/ 263371 h 278376"/>
                    <a:gd name="connsiteX0-19" fmla="*/ 0 w 235617"/>
                    <a:gd name="connsiteY0-20" fmla="*/ 263371 h 278377"/>
                    <a:gd name="connsiteX1-21" fmla="*/ 116483 w 235617"/>
                    <a:gd name="connsiteY1-22" fmla="*/ 0 h 278377"/>
                    <a:gd name="connsiteX2-23" fmla="*/ 235617 w 235617"/>
                    <a:gd name="connsiteY2-24" fmla="*/ 266754 h 278377"/>
                    <a:gd name="connsiteX3-25" fmla="*/ 134923 w 235617"/>
                    <a:gd name="connsiteY3-26" fmla="*/ 278377 h 278377"/>
                    <a:gd name="connsiteX4-27" fmla="*/ 0 w 235617"/>
                    <a:gd name="connsiteY4-28" fmla="*/ 263371 h 27837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17" y="connsiteY4-18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/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/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/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-1" fmla="*/ 55229 w 606091"/>
                      <a:gd name="connsiteY0-2" fmla="*/ 691793 h 823633"/>
                      <a:gd name="connsiteX1-3" fmla="*/ 111109 w 606091"/>
                      <a:gd name="connsiteY1-4" fmla="*/ 216813 h 823633"/>
                      <a:gd name="connsiteX2-5" fmla="*/ 78089 w 606091"/>
                      <a:gd name="connsiteY2-6" fmla="*/ 23773 h 823633"/>
                      <a:gd name="connsiteX3-7" fmla="*/ 217789 w 606091"/>
                      <a:gd name="connsiteY3-8" fmla="*/ 74573 h 823633"/>
                      <a:gd name="connsiteX4-9" fmla="*/ 263509 w 606091"/>
                      <a:gd name="connsiteY4-10" fmla="*/ 60603 h 823633"/>
                      <a:gd name="connsiteX5-11" fmla="*/ 360029 w 606091"/>
                      <a:gd name="connsiteY5-12" fmla="*/ 49173 h 823633"/>
                      <a:gd name="connsiteX6-13" fmla="*/ 451469 w 606091"/>
                      <a:gd name="connsiteY6-14" fmla="*/ 69493 h 823633"/>
                      <a:gd name="connsiteX7-15" fmla="*/ 563229 w 606091"/>
                      <a:gd name="connsiteY7-16" fmla="*/ 3453 h 823633"/>
                      <a:gd name="connsiteX8-17" fmla="*/ 537829 w 606091"/>
                      <a:gd name="connsiteY8-18" fmla="*/ 193953 h 823633"/>
                      <a:gd name="connsiteX9-19" fmla="*/ 593709 w 606091"/>
                      <a:gd name="connsiteY9-20" fmla="*/ 681633 h 823633"/>
                      <a:gd name="connsiteX10-21" fmla="*/ 588629 w 606091"/>
                      <a:gd name="connsiteY10-22" fmla="*/ 803553 h 823633"/>
                      <a:gd name="connsiteX11-23" fmla="*/ 410829 w 606091"/>
                      <a:gd name="connsiteY11-24" fmla="*/ 821333 h 823633"/>
                      <a:gd name="connsiteX12-25" fmla="*/ 22209 w 606091"/>
                      <a:gd name="connsiteY12-26" fmla="*/ 808633 h 823633"/>
                      <a:gd name="connsiteX13-27" fmla="*/ 55229 w 606091"/>
                      <a:gd name="connsiteY13-28" fmla="*/ 691793 h 823633"/>
                      <a:gd name="connsiteX0-29" fmla="*/ 19655 w 570517"/>
                      <a:gd name="connsiteY0-30" fmla="*/ 691793 h 826605"/>
                      <a:gd name="connsiteX1-31" fmla="*/ 75535 w 570517"/>
                      <a:gd name="connsiteY1-32" fmla="*/ 216813 h 826605"/>
                      <a:gd name="connsiteX2-33" fmla="*/ 42515 w 570517"/>
                      <a:gd name="connsiteY2-34" fmla="*/ 23773 h 826605"/>
                      <a:gd name="connsiteX3-35" fmla="*/ 182215 w 570517"/>
                      <a:gd name="connsiteY3-36" fmla="*/ 74573 h 826605"/>
                      <a:gd name="connsiteX4-37" fmla="*/ 227935 w 570517"/>
                      <a:gd name="connsiteY4-38" fmla="*/ 60603 h 826605"/>
                      <a:gd name="connsiteX5-39" fmla="*/ 324455 w 570517"/>
                      <a:gd name="connsiteY5-40" fmla="*/ 49173 h 826605"/>
                      <a:gd name="connsiteX6-41" fmla="*/ 415895 w 570517"/>
                      <a:gd name="connsiteY6-42" fmla="*/ 69493 h 826605"/>
                      <a:gd name="connsiteX7-43" fmla="*/ 527655 w 570517"/>
                      <a:gd name="connsiteY7-44" fmla="*/ 3453 h 826605"/>
                      <a:gd name="connsiteX8-45" fmla="*/ 502255 w 570517"/>
                      <a:gd name="connsiteY8-46" fmla="*/ 193953 h 826605"/>
                      <a:gd name="connsiteX9-47" fmla="*/ 558135 w 570517"/>
                      <a:gd name="connsiteY9-48" fmla="*/ 681633 h 826605"/>
                      <a:gd name="connsiteX10-49" fmla="*/ 553055 w 570517"/>
                      <a:gd name="connsiteY10-50" fmla="*/ 803553 h 826605"/>
                      <a:gd name="connsiteX11-51" fmla="*/ 375255 w 570517"/>
                      <a:gd name="connsiteY11-52" fmla="*/ 821333 h 826605"/>
                      <a:gd name="connsiteX12-53" fmla="*/ 32355 w 570517"/>
                      <a:gd name="connsiteY12-54" fmla="*/ 814348 h 826605"/>
                      <a:gd name="connsiteX13-55" fmla="*/ 19655 w 570517"/>
                      <a:gd name="connsiteY13-56" fmla="*/ 691793 h 826605"/>
                      <a:gd name="connsiteX0-57" fmla="*/ 27872 w 578734"/>
                      <a:gd name="connsiteY0-58" fmla="*/ 691793 h 821583"/>
                      <a:gd name="connsiteX1-59" fmla="*/ 83752 w 578734"/>
                      <a:gd name="connsiteY1-60" fmla="*/ 216813 h 821583"/>
                      <a:gd name="connsiteX2-61" fmla="*/ 50732 w 578734"/>
                      <a:gd name="connsiteY2-62" fmla="*/ 23773 h 821583"/>
                      <a:gd name="connsiteX3-63" fmla="*/ 190432 w 578734"/>
                      <a:gd name="connsiteY3-64" fmla="*/ 74573 h 821583"/>
                      <a:gd name="connsiteX4-65" fmla="*/ 236152 w 578734"/>
                      <a:gd name="connsiteY4-66" fmla="*/ 60603 h 821583"/>
                      <a:gd name="connsiteX5-67" fmla="*/ 332672 w 578734"/>
                      <a:gd name="connsiteY5-68" fmla="*/ 49173 h 821583"/>
                      <a:gd name="connsiteX6-69" fmla="*/ 424112 w 578734"/>
                      <a:gd name="connsiteY6-70" fmla="*/ 69493 h 821583"/>
                      <a:gd name="connsiteX7-71" fmla="*/ 535872 w 578734"/>
                      <a:gd name="connsiteY7-72" fmla="*/ 3453 h 821583"/>
                      <a:gd name="connsiteX8-73" fmla="*/ 510472 w 578734"/>
                      <a:gd name="connsiteY8-74" fmla="*/ 193953 h 821583"/>
                      <a:gd name="connsiteX9-75" fmla="*/ 566352 w 578734"/>
                      <a:gd name="connsiteY9-76" fmla="*/ 681633 h 821583"/>
                      <a:gd name="connsiteX10-77" fmla="*/ 561272 w 578734"/>
                      <a:gd name="connsiteY10-78" fmla="*/ 803553 h 821583"/>
                      <a:gd name="connsiteX11-79" fmla="*/ 383472 w 578734"/>
                      <a:gd name="connsiteY11-80" fmla="*/ 821333 h 821583"/>
                      <a:gd name="connsiteX12-81" fmla="*/ 40572 w 578734"/>
                      <a:gd name="connsiteY12-82" fmla="*/ 814348 h 821583"/>
                      <a:gd name="connsiteX13-83" fmla="*/ 27872 w 578734"/>
                      <a:gd name="connsiteY13-84" fmla="*/ 691793 h 821583"/>
                      <a:gd name="connsiteX0-85" fmla="*/ 11104 w 579111"/>
                      <a:gd name="connsiteY0-86" fmla="*/ 701318 h 825770"/>
                      <a:gd name="connsiteX1-87" fmla="*/ 84129 w 579111"/>
                      <a:gd name="connsiteY1-88" fmla="*/ 216813 h 825770"/>
                      <a:gd name="connsiteX2-89" fmla="*/ 51109 w 579111"/>
                      <a:gd name="connsiteY2-90" fmla="*/ 23773 h 825770"/>
                      <a:gd name="connsiteX3-91" fmla="*/ 190809 w 579111"/>
                      <a:gd name="connsiteY3-92" fmla="*/ 74573 h 825770"/>
                      <a:gd name="connsiteX4-93" fmla="*/ 236529 w 579111"/>
                      <a:gd name="connsiteY4-94" fmla="*/ 60603 h 825770"/>
                      <a:gd name="connsiteX5-95" fmla="*/ 333049 w 579111"/>
                      <a:gd name="connsiteY5-96" fmla="*/ 49173 h 825770"/>
                      <a:gd name="connsiteX6-97" fmla="*/ 424489 w 579111"/>
                      <a:gd name="connsiteY6-98" fmla="*/ 69493 h 825770"/>
                      <a:gd name="connsiteX7-99" fmla="*/ 536249 w 579111"/>
                      <a:gd name="connsiteY7-100" fmla="*/ 3453 h 825770"/>
                      <a:gd name="connsiteX8-101" fmla="*/ 510849 w 579111"/>
                      <a:gd name="connsiteY8-102" fmla="*/ 193953 h 825770"/>
                      <a:gd name="connsiteX9-103" fmla="*/ 566729 w 579111"/>
                      <a:gd name="connsiteY9-104" fmla="*/ 681633 h 825770"/>
                      <a:gd name="connsiteX10-105" fmla="*/ 561649 w 579111"/>
                      <a:gd name="connsiteY10-106" fmla="*/ 803553 h 825770"/>
                      <a:gd name="connsiteX11-107" fmla="*/ 383849 w 579111"/>
                      <a:gd name="connsiteY11-108" fmla="*/ 821333 h 825770"/>
                      <a:gd name="connsiteX12-109" fmla="*/ 40949 w 579111"/>
                      <a:gd name="connsiteY12-110" fmla="*/ 814348 h 825770"/>
                      <a:gd name="connsiteX13-111" fmla="*/ 11104 w 579111"/>
                      <a:gd name="connsiteY13-112" fmla="*/ 701318 h 825770"/>
                      <a:gd name="connsiteX0-113" fmla="*/ 12598 w 580605"/>
                      <a:gd name="connsiteY0-114" fmla="*/ 701318 h 825770"/>
                      <a:gd name="connsiteX1-115" fmla="*/ 85623 w 580605"/>
                      <a:gd name="connsiteY1-116" fmla="*/ 216813 h 825770"/>
                      <a:gd name="connsiteX2-117" fmla="*/ 52603 w 580605"/>
                      <a:gd name="connsiteY2-118" fmla="*/ 23773 h 825770"/>
                      <a:gd name="connsiteX3-119" fmla="*/ 192303 w 580605"/>
                      <a:gd name="connsiteY3-120" fmla="*/ 74573 h 825770"/>
                      <a:gd name="connsiteX4-121" fmla="*/ 238023 w 580605"/>
                      <a:gd name="connsiteY4-122" fmla="*/ 60603 h 825770"/>
                      <a:gd name="connsiteX5-123" fmla="*/ 334543 w 580605"/>
                      <a:gd name="connsiteY5-124" fmla="*/ 49173 h 825770"/>
                      <a:gd name="connsiteX6-125" fmla="*/ 425983 w 580605"/>
                      <a:gd name="connsiteY6-126" fmla="*/ 69493 h 825770"/>
                      <a:gd name="connsiteX7-127" fmla="*/ 537743 w 580605"/>
                      <a:gd name="connsiteY7-128" fmla="*/ 3453 h 825770"/>
                      <a:gd name="connsiteX8-129" fmla="*/ 512343 w 580605"/>
                      <a:gd name="connsiteY8-130" fmla="*/ 193953 h 825770"/>
                      <a:gd name="connsiteX9-131" fmla="*/ 568223 w 580605"/>
                      <a:gd name="connsiteY9-132" fmla="*/ 681633 h 825770"/>
                      <a:gd name="connsiteX10-133" fmla="*/ 563143 w 580605"/>
                      <a:gd name="connsiteY10-134" fmla="*/ 803553 h 825770"/>
                      <a:gd name="connsiteX11-135" fmla="*/ 385343 w 580605"/>
                      <a:gd name="connsiteY11-136" fmla="*/ 821333 h 825770"/>
                      <a:gd name="connsiteX12-137" fmla="*/ 42443 w 580605"/>
                      <a:gd name="connsiteY12-138" fmla="*/ 814348 h 825770"/>
                      <a:gd name="connsiteX13-139" fmla="*/ 12598 w 580605"/>
                      <a:gd name="connsiteY13-140" fmla="*/ 701318 h 825770"/>
                      <a:gd name="connsiteX0-141" fmla="*/ 12598 w 585924"/>
                      <a:gd name="connsiteY0-142" fmla="*/ 701318 h 825770"/>
                      <a:gd name="connsiteX1-143" fmla="*/ 85623 w 585924"/>
                      <a:gd name="connsiteY1-144" fmla="*/ 216813 h 825770"/>
                      <a:gd name="connsiteX2-145" fmla="*/ 52603 w 585924"/>
                      <a:gd name="connsiteY2-146" fmla="*/ 23773 h 825770"/>
                      <a:gd name="connsiteX3-147" fmla="*/ 192303 w 585924"/>
                      <a:gd name="connsiteY3-148" fmla="*/ 74573 h 825770"/>
                      <a:gd name="connsiteX4-149" fmla="*/ 238023 w 585924"/>
                      <a:gd name="connsiteY4-150" fmla="*/ 60603 h 825770"/>
                      <a:gd name="connsiteX5-151" fmla="*/ 334543 w 585924"/>
                      <a:gd name="connsiteY5-152" fmla="*/ 49173 h 825770"/>
                      <a:gd name="connsiteX6-153" fmla="*/ 425983 w 585924"/>
                      <a:gd name="connsiteY6-154" fmla="*/ 69493 h 825770"/>
                      <a:gd name="connsiteX7-155" fmla="*/ 537743 w 585924"/>
                      <a:gd name="connsiteY7-156" fmla="*/ 3453 h 825770"/>
                      <a:gd name="connsiteX8-157" fmla="*/ 512343 w 585924"/>
                      <a:gd name="connsiteY8-158" fmla="*/ 193953 h 825770"/>
                      <a:gd name="connsiteX9-159" fmla="*/ 568223 w 585924"/>
                      <a:gd name="connsiteY9-160" fmla="*/ 681633 h 825770"/>
                      <a:gd name="connsiteX10-161" fmla="*/ 570763 w 585924"/>
                      <a:gd name="connsiteY10-162" fmla="*/ 809268 h 825770"/>
                      <a:gd name="connsiteX11-163" fmla="*/ 385343 w 585924"/>
                      <a:gd name="connsiteY11-164" fmla="*/ 821333 h 825770"/>
                      <a:gd name="connsiteX12-165" fmla="*/ 42443 w 585924"/>
                      <a:gd name="connsiteY12-166" fmla="*/ 814348 h 825770"/>
                      <a:gd name="connsiteX13-167" fmla="*/ 12598 w 585924"/>
                      <a:gd name="connsiteY13-168" fmla="*/ 701318 h 825770"/>
                      <a:gd name="connsiteX0-169" fmla="*/ 12710 w 585897"/>
                      <a:gd name="connsiteY0-170" fmla="*/ 701318 h 830313"/>
                      <a:gd name="connsiteX1-171" fmla="*/ 85735 w 585897"/>
                      <a:gd name="connsiteY1-172" fmla="*/ 216813 h 830313"/>
                      <a:gd name="connsiteX2-173" fmla="*/ 52715 w 585897"/>
                      <a:gd name="connsiteY2-174" fmla="*/ 23773 h 830313"/>
                      <a:gd name="connsiteX3-175" fmla="*/ 192415 w 585897"/>
                      <a:gd name="connsiteY3-176" fmla="*/ 74573 h 830313"/>
                      <a:gd name="connsiteX4-177" fmla="*/ 238135 w 585897"/>
                      <a:gd name="connsiteY4-178" fmla="*/ 60603 h 830313"/>
                      <a:gd name="connsiteX5-179" fmla="*/ 334655 w 585897"/>
                      <a:gd name="connsiteY5-180" fmla="*/ 49173 h 830313"/>
                      <a:gd name="connsiteX6-181" fmla="*/ 426095 w 585897"/>
                      <a:gd name="connsiteY6-182" fmla="*/ 69493 h 830313"/>
                      <a:gd name="connsiteX7-183" fmla="*/ 537855 w 585897"/>
                      <a:gd name="connsiteY7-184" fmla="*/ 3453 h 830313"/>
                      <a:gd name="connsiteX8-185" fmla="*/ 512455 w 585897"/>
                      <a:gd name="connsiteY8-186" fmla="*/ 193953 h 830313"/>
                      <a:gd name="connsiteX9-187" fmla="*/ 568335 w 585897"/>
                      <a:gd name="connsiteY9-188" fmla="*/ 681633 h 830313"/>
                      <a:gd name="connsiteX10-189" fmla="*/ 570875 w 585897"/>
                      <a:gd name="connsiteY10-190" fmla="*/ 809268 h 830313"/>
                      <a:gd name="connsiteX11-191" fmla="*/ 387360 w 585897"/>
                      <a:gd name="connsiteY11-192" fmla="*/ 828953 h 830313"/>
                      <a:gd name="connsiteX12-193" fmla="*/ 42555 w 585897"/>
                      <a:gd name="connsiteY12-194" fmla="*/ 814348 h 830313"/>
                      <a:gd name="connsiteX13-195" fmla="*/ 12710 w 585897"/>
                      <a:gd name="connsiteY13-196" fmla="*/ 701318 h 830313"/>
                      <a:gd name="connsiteX0-197" fmla="*/ 12710 w 591041"/>
                      <a:gd name="connsiteY0-198" fmla="*/ 701318 h 830313"/>
                      <a:gd name="connsiteX1-199" fmla="*/ 85735 w 591041"/>
                      <a:gd name="connsiteY1-200" fmla="*/ 216813 h 830313"/>
                      <a:gd name="connsiteX2-201" fmla="*/ 52715 w 591041"/>
                      <a:gd name="connsiteY2-202" fmla="*/ 23773 h 830313"/>
                      <a:gd name="connsiteX3-203" fmla="*/ 192415 w 591041"/>
                      <a:gd name="connsiteY3-204" fmla="*/ 74573 h 830313"/>
                      <a:gd name="connsiteX4-205" fmla="*/ 238135 w 591041"/>
                      <a:gd name="connsiteY4-206" fmla="*/ 60603 h 830313"/>
                      <a:gd name="connsiteX5-207" fmla="*/ 334655 w 591041"/>
                      <a:gd name="connsiteY5-208" fmla="*/ 49173 h 830313"/>
                      <a:gd name="connsiteX6-209" fmla="*/ 426095 w 591041"/>
                      <a:gd name="connsiteY6-210" fmla="*/ 69493 h 830313"/>
                      <a:gd name="connsiteX7-211" fmla="*/ 537855 w 591041"/>
                      <a:gd name="connsiteY7-212" fmla="*/ 3453 h 830313"/>
                      <a:gd name="connsiteX8-213" fmla="*/ 512455 w 591041"/>
                      <a:gd name="connsiteY8-214" fmla="*/ 193953 h 830313"/>
                      <a:gd name="connsiteX9-215" fmla="*/ 579765 w 591041"/>
                      <a:gd name="connsiteY9-216" fmla="*/ 681633 h 830313"/>
                      <a:gd name="connsiteX10-217" fmla="*/ 570875 w 591041"/>
                      <a:gd name="connsiteY10-218" fmla="*/ 809268 h 830313"/>
                      <a:gd name="connsiteX11-219" fmla="*/ 387360 w 591041"/>
                      <a:gd name="connsiteY11-220" fmla="*/ 828953 h 830313"/>
                      <a:gd name="connsiteX12-221" fmla="*/ 42555 w 591041"/>
                      <a:gd name="connsiteY12-222" fmla="*/ 814348 h 830313"/>
                      <a:gd name="connsiteX13-223" fmla="*/ 12710 w 591041"/>
                      <a:gd name="connsiteY13-224" fmla="*/ 701318 h 830313"/>
                      <a:gd name="connsiteX0-225" fmla="*/ 12710 w 591041"/>
                      <a:gd name="connsiteY0-226" fmla="*/ 701318 h 830313"/>
                      <a:gd name="connsiteX1-227" fmla="*/ 85735 w 591041"/>
                      <a:gd name="connsiteY1-228" fmla="*/ 216813 h 830313"/>
                      <a:gd name="connsiteX2-229" fmla="*/ 52715 w 591041"/>
                      <a:gd name="connsiteY2-230" fmla="*/ 23773 h 830313"/>
                      <a:gd name="connsiteX3-231" fmla="*/ 192415 w 591041"/>
                      <a:gd name="connsiteY3-232" fmla="*/ 74573 h 830313"/>
                      <a:gd name="connsiteX4-233" fmla="*/ 192415 w 591041"/>
                      <a:gd name="connsiteY4-234" fmla="*/ 73938 h 830313"/>
                      <a:gd name="connsiteX5-235" fmla="*/ 334655 w 591041"/>
                      <a:gd name="connsiteY5-236" fmla="*/ 49173 h 830313"/>
                      <a:gd name="connsiteX6-237" fmla="*/ 426095 w 591041"/>
                      <a:gd name="connsiteY6-238" fmla="*/ 69493 h 830313"/>
                      <a:gd name="connsiteX7-239" fmla="*/ 537855 w 591041"/>
                      <a:gd name="connsiteY7-240" fmla="*/ 3453 h 830313"/>
                      <a:gd name="connsiteX8-241" fmla="*/ 512455 w 591041"/>
                      <a:gd name="connsiteY8-242" fmla="*/ 193953 h 830313"/>
                      <a:gd name="connsiteX9-243" fmla="*/ 579765 w 591041"/>
                      <a:gd name="connsiteY9-244" fmla="*/ 681633 h 830313"/>
                      <a:gd name="connsiteX10-245" fmla="*/ 570875 w 591041"/>
                      <a:gd name="connsiteY10-246" fmla="*/ 809268 h 830313"/>
                      <a:gd name="connsiteX11-247" fmla="*/ 387360 w 591041"/>
                      <a:gd name="connsiteY11-248" fmla="*/ 828953 h 830313"/>
                      <a:gd name="connsiteX12-249" fmla="*/ 42555 w 591041"/>
                      <a:gd name="connsiteY12-250" fmla="*/ 814348 h 830313"/>
                      <a:gd name="connsiteX13-251" fmla="*/ 12710 w 591041"/>
                      <a:gd name="connsiteY13-252" fmla="*/ 701318 h 830313"/>
                      <a:gd name="connsiteX0-253" fmla="*/ 12710 w 591041"/>
                      <a:gd name="connsiteY0-254" fmla="*/ 701340 h 830335"/>
                      <a:gd name="connsiteX1-255" fmla="*/ 85735 w 591041"/>
                      <a:gd name="connsiteY1-256" fmla="*/ 216835 h 830335"/>
                      <a:gd name="connsiteX2-257" fmla="*/ 52715 w 591041"/>
                      <a:gd name="connsiteY2-258" fmla="*/ 23795 h 830335"/>
                      <a:gd name="connsiteX3-259" fmla="*/ 192415 w 591041"/>
                      <a:gd name="connsiteY3-260" fmla="*/ 74595 h 830335"/>
                      <a:gd name="connsiteX4-261" fmla="*/ 192415 w 591041"/>
                      <a:gd name="connsiteY4-262" fmla="*/ 73960 h 830335"/>
                      <a:gd name="connsiteX5-263" fmla="*/ 319415 w 591041"/>
                      <a:gd name="connsiteY5-264" fmla="*/ 53005 h 830335"/>
                      <a:gd name="connsiteX6-265" fmla="*/ 426095 w 591041"/>
                      <a:gd name="connsiteY6-266" fmla="*/ 69515 h 830335"/>
                      <a:gd name="connsiteX7-267" fmla="*/ 537855 w 591041"/>
                      <a:gd name="connsiteY7-268" fmla="*/ 3475 h 830335"/>
                      <a:gd name="connsiteX8-269" fmla="*/ 512455 w 591041"/>
                      <a:gd name="connsiteY8-270" fmla="*/ 193975 h 830335"/>
                      <a:gd name="connsiteX9-271" fmla="*/ 579765 w 591041"/>
                      <a:gd name="connsiteY9-272" fmla="*/ 681655 h 830335"/>
                      <a:gd name="connsiteX10-273" fmla="*/ 570875 w 591041"/>
                      <a:gd name="connsiteY10-274" fmla="*/ 809290 h 830335"/>
                      <a:gd name="connsiteX11-275" fmla="*/ 387360 w 591041"/>
                      <a:gd name="connsiteY11-276" fmla="*/ 828975 h 830335"/>
                      <a:gd name="connsiteX12-277" fmla="*/ 42555 w 591041"/>
                      <a:gd name="connsiteY12-278" fmla="*/ 814370 h 830335"/>
                      <a:gd name="connsiteX13-279" fmla="*/ 12710 w 591041"/>
                      <a:gd name="connsiteY13-280" fmla="*/ 701340 h 830335"/>
                      <a:gd name="connsiteX0-281" fmla="*/ 12710 w 591041"/>
                      <a:gd name="connsiteY0-282" fmla="*/ 701340 h 830335"/>
                      <a:gd name="connsiteX1-283" fmla="*/ 85735 w 591041"/>
                      <a:gd name="connsiteY1-284" fmla="*/ 216835 h 830335"/>
                      <a:gd name="connsiteX2-285" fmla="*/ 52715 w 591041"/>
                      <a:gd name="connsiteY2-286" fmla="*/ 23795 h 830335"/>
                      <a:gd name="connsiteX3-287" fmla="*/ 192415 w 591041"/>
                      <a:gd name="connsiteY3-288" fmla="*/ 74595 h 830335"/>
                      <a:gd name="connsiteX4-289" fmla="*/ 234325 w 591041"/>
                      <a:gd name="connsiteY4-290" fmla="*/ 64435 h 830335"/>
                      <a:gd name="connsiteX5-291" fmla="*/ 319415 w 591041"/>
                      <a:gd name="connsiteY5-292" fmla="*/ 53005 h 830335"/>
                      <a:gd name="connsiteX6-293" fmla="*/ 426095 w 591041"/>
                      <a:gd name="connsiteY6-294" fmla="*/ 69515 h 830335"/>
                      <a:gd name="connsiteX7-295" fmla="*/ 537855 w 591041"/>
                      <a:gd name="connsiteY7-296" fmla="*/ 3475 h 830335"/>
                      <a:gd name="connsiteX8-297" fmla="*/ 512455 w 591041"/>
                      <a:gd name="connsiteY8-298" fmla="*/ 193975 h 830335"/>
                      <a:gd name="connsiteX9-299" fmla="*/ 579765 w 591041"/>
                      <a:gd name="connsiteY9-300" fmla="*/ 681655 h 830335"/>
                      <a:gd name="connsiteX10-301" fmla="*/ 570875 w 591041"/>
                      <a:gd name="connsiteY10-302" fmla="*/ 809290 h 830335"/>
                      <a:gd name="connsiteX11-303" fmla="*/ 387360 w 591041"/>
                      <a:gd name="connsiteY11-304" fmla="*/ 828975 h 830335"/>
                      <a:gd name="connsiteX12-305" fmla="*/ 42555 w 591041"/>
                      <a:gd name="connsiteY12-306" fmla="*/ 814370 h 830335"/>
                      <a:gd name="connsiteX13-307" fmla="*/ 12710 w 591041"/>
                      <a:gd name="connsiteY13-308" fmla="*/ 701340 h 830335"/>
                      <a:gd name="connsiteX0-309" fmla="*/ 12710 w 591041"/>
                      <a:gd name="connsiteY0-310" fmla="*/ 701340 h 830335"/>
                      <a:gd name="connsiteX1-311" fmla="*/ 85735 w 591041"/>
                      <a:gd name="connsiteY1-312" fmla="*/ 216835 h 830335"/>
                      <a:gd name="connsiteX2-313" fmla="*/ 52715 w 591041"/>
                      <a:gd name="connsiteY2-314" fmla="*/ 23795 h 830335"/>
                      <a:gd name="connsiteX3-315" fmla="*/ 192415 w 591041"/>
                      <a:gd name="connsiteY3-316" fmla="*/ 74595 h 830335"/>
                      <a:gd name="connsiteX4-317" fmla="*/ 243850 w 591041"/>
                      <a:gd name="connsiteY4-318" fmla="*/ 64435 h 830335"/>
                      <a:gd name="connsiteX5-319" fmla="*/ 319415 w 591041"/>
                      <a:gd name="connsiteY5-320" fmla="*/ 53005 h 830335"/>
                      <a:gd name="connsiteX6-321" fmla="*/ 426095 w 591041"/>
                      <a:gd name="connsiteY6-322" fmla="*/ 69515 h 830335"/>
                      <a:gd name="connsiteX7-323" fmla="*/ 537855 w 591041"/>
                      <a:gd name="connsiteY7-324" fmla="*/ 3475 h 830335"/>
                      <a:gd name="connsiteX8-325" fmla="*/ 512455 w 591041"/>
                      <a:gd name="connsiteY8-326" fmla="*/ 193975 h 830335"/>
                      <a:gd name="connsiteX9-327" fmla="*/ 579765 w 591041"/>
                      <a:gd name="connsiteY9-328" fmla="*/ 681655 h 830335"/>
                      <a:gd name="connsiteX10-329" fmla="*/ 570875 w 591041"/>
                      <a:gd name="connsiteY10-330" fmla="*/ 809290 h 830335"/>
                      <a:gd name="connsiteX11-331" fmla="*/ 387360 w 591041"/>
                      <a:gd name="connsiteY11-332" fmla="*/ 828975 h 830335"/>
                      <a:gd name="connsiteX12-333" fmla="*/ 42555 w 591041"/>
                      <a:gd name="connsiteY12-334" fmla="*/ 814370 h 830335"/>
                      <a:gd name="connsiteX13-335" fmla="*/ 12710 w 591041"/>
                      <a:gd name="connsiteY13-336" fmla="*/ 701340 h 830335"/>
                      <a:gd name="connsiteX0-337" fmla="*/ 12710 w 591041"/>
                      <a:gd name="connsiteY0-338" fmla="*/ 701340 h 830335"/>
                      <a:gd name="connsiteX1-339" fmla="*/ 85735 w 591041"/>
                      <a:gd name="connsiteY1-340" fmla="*/ 216835 h 830335"/>
                      <a:gd name="connsiteX2-341" fmla="*/ 52715 w 591041"/>
                      <a:gd name="connsiteY2-342" fmla="*/ 23795 h 830335"/>
                      <a:gd name="connsiteX3-343" fmla="*/ 192415 w 591041"/>
                      <a:gd name="connsiteY3-344" fmla="*/ 74595 h 830335"/>
                      <a:gd name="connsiteX4-345" fmla="*/ 243850 w 591041"/>
                      <a:gd name="connsiteY4-346" fmla="*/ 64435 h 830335"/>
                      <a:gd name="connsiteX5-347" fmla="*/ 313700 w 591041"/>
                      <a:gd name="connsiteY5-348" fmla="*/ 53005 h 830335"/>
                      <a:gd name="connsiteX6-349" fmla="*/ 426095 w 591041"/>
                      <a:gd name="connsiteY6-350" fmla="*/ 69515 h 830335"/>
                      <a:gd name="connsiteX7-351" fmla="*/ 537855 w 591041"/>
                      <a:gd name="connsiteY7-352" fmla="*/ 3475 h 830335"/>
                      <a:gd name="connsiteX8-353" fmla="*/ 512455 w 591041"/>
                      <a:gd name="connsiteY8-354" fmla="*/ 193975 h 830335"/>
                      <a:gd name="connsiteX9-355" fmla="*/ 579765 w 591041"/>
                      <a:gd name="connsiteY9-356" fmla="*/ 681655 h 830335"/>
                      <a:gd name="connsiteX10-357" fmla="*/ 570875 w 591041"/>
                      <a:gd name="connsiteY10-358" fmla="*/ 809290 h 830335"/>
                      <a:gd name="connsiteX11-359" fmla="*/ 387360 w 591041"/>
                      <a:gd name="connsiteY11-360" fmla="*/ 828975 h 830335"/>
                      <a:gd name="connsiteX12-361" fmla="*/ 42555 w 591041"/>
                      <a:gd name="connsiteY12-362" fmla="*/ 814370 h 830335"/>
                      <a:gd name="connsiteX13-363" fmla="*/ 12710 w 591041"/>
                      <a:gd name="connsiteY13-364" fmla="*/ 701340 h 830335"/>
                      <a:gd name="connsiteX0-365" fmla="*/ 12710 w 591041"/>
                      <a:gd name="connsiteY0-366" fmla="*/ 701340 h 830335"/>
                      <a:gd name="connsiteX1-367" fmla="*/ 85735 w 591041"/>
                      <a:gd name="connsiteY1-368" fmla="*/ 216835 h 830335"/>
                      <a:gd name="connsiteX2-369" fmla="*/ 52715 w 591041"/>
                      <a:gd name="connsiteY2-370" fmla="*/ 23795 h 830335"/>
                      <a:gd name="connsiteX3-371" fmla="*/ 192415 w 591041"/>
                      <a:gd name="connsiteY3-372" fmla="*/ 74595 h 830335"/>
                      <a:gd name="connsiteX4-373" fmla="*/ 243850 w 591041"/>
                      <a:gd name="connsiteY4-374" fmla="*/ 64435 h 830335"/>
                      <a:gd name="connsiteX5-375" fmla="*/ 313700 w 591041"/>
                      <a:gd name="connsiteY5-376" fmla="*/ 53005 h 830335"/>
                      <a:gd name="connsiteX6-377" fmla="*/ 426095 w 591041"/>
                      <a:gd name="connsiteY6-378" fmla="*/ 69515 h 830335"/>
                      <a:gd name="connsiteX7-379" fmla="*/ 537855 w 591041"/>
                      <a:gd name="connsiteY7-380" fmla="*/ 3475 h 830335"/>
                      <a:gd name="connsiteX8-381" fmla="*/ 512455 w 591041"/>
                      <a:gd name="connsiteY8-382" fmla="*/ 193975 h 830335"/>
                      <a:gd name="connsiteX9-383" fmla="*/ 579765 w 591041"/>
                      <a:gd name="connsiteY9-384" fmla="*/ 681655 h 830335"/>
                      <a:gd name="connsiteX10-385" fmla="*/ 570875 w 591041"/>
                      <a:gd name="connsiteY10-386" fmla="*/ 809290 h 830335"/>
                      <a:gd name="connsiteX11-387" fmla="*/ 387360 w 591041"/>
                      <a:gd name="connsiteY11-388" fmla="*/ 828975 h 830335"/>
                      <a:gd name="connsiteX12-389" fmla="*/ 42555 w 591041"/>
                      <a:gd name="connsiteY12-390" fmla="*/ 814370 h 830335"/>
                      <a:gd name="connsiteX13-391" fmla="*/ 12710 w 591041"/>
                      <a:gd name="connsiteY13-392" fmla="*/ 701340 h 83033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/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/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-1" fmla="*/ 0 w 207919"/>
                        <a:gd name="connsiteY0-2" fmla="*/ 334027 h 337820"/>
                        <a:gd name="connsiteX1-3" fmla="*/ 103779 w 207919"/>
                        <a:gd name="connsiteY1-4" fmla="*/ 0 h 337820"/>
                        <a:gd name="connsiteX2-5" fmla="*/ 207919 w 207919"/>
                        <a:gd name="connsiteY2-6" fmla="*/ 337820 h 337820"/>
                        <a:gd name="connsiteX3-7" fmla="*/ 0 w 207919"/>
                        <a:gd name="connsiteY3-8" fmla="*/ 334027 h 337820"/>
                        <a:gd name="connsiteX0-9" fmla="*/ 0 w 207919"/>
                        <a:gd name="connsiteY0-10" fmla="*/ 334027 h 343438"/>
                        <a:gd name="connsiteX1-11" fmla="*/ 103779 w 207919"/>
                        <a:gd name="connsiteY1-12" fmla="*/ 0 h 343438"/>
                        <a:gd name="connsiteX2-13" fmla="*/ 207919 w 207919"/>
                        <a:gd name="connsiteY2-14" fmla="*/ 337820 h 343438"/>
                        <a:gd name="connsiteX3-15" fmla="*/ 128002 w 207919"/>
                        <a:gd name="connsiteY3-16" fmla="*/ 343438 h 343438"/>
                        <a:gd name="connsiteX4" fmla="*/ 0 w 207919"/>
                        <a:gd name="connsiteY4" fmla="*/ 334027 h 343438"/>
                        <a:gd name="connsiteX0-17" fmla="*/ 0 w 207919"/>
                        <a:gd name="connsiteY0-18" fmla="*/ 334027 h 343438"/>
                        <a:gd name="connsiteX1-19" fmla="*/ 103779 w 207919"/>
                        <a:gd name="connsiteY1-20" fmla="*/ 0 h 343438"/>
                        <a:gd name="connsiteX2-21" fmla="*/ 207919 w 207919"/>
                        <a:gd name="connsiteY2-22" fmla="*/ 337820 h 343438"/>
                        <a:gd name="connsiteX3-23" fmla="*/ 128002 w 207919"/>
                        <a:gd name="connsiteY3-24" fmla="*/ 343438 h 343438"/>
                        <a:gd name="connsiteX4-25" fmla="*/ 0 w 207919"/>
                        <a:gd name="connsiteY4-26" fmla="*/ 334027 h 343438"/>
                        <a:gd name="connsiteX0-27" fmla="*/ 0 w 207919"/>
                        <a:gd name="connsiteY0-28" fmla="*/ 334027 h 344764"/>
                        <a:gd name="connsiteX1-29" fmla="*/ 103779 w 207919"/>
                        <a:gd name="connsiteY1-30" fmla="*/ 0 h 344764"/>
                        <a:gd name="connsiteX2-31" fmla="*/ 207919 w 207919"/>
                        <a:gd name="connsiteY2-32" fmla="*/ 337820 h 344764"/>
                        <a:gd name="connsiteX3-33" fmla="*/ 115118 w 207919"/>
                        <a:gd name="connsiteY3-34" fmla="*/ 344764 h 344764"/>
                        <a:gd name="connsiteX4-35" fmla="*/ 0 w 207919"/>
                        <a:gd name="connsiteY4-36" fmla="*/ 334027 h 344764"/>
                        <a:gd name="connsiteX0-37" fmla="*/ 0 w 213458"/>
                        <a:gd name="connsiteY0-38" fmla="*/ 338604 h 344764"/>
                        <a:gd name="connsiteX1-39" fmla="*/ 109318 w 213458"/>
                        <a:gd name="connsiteY1-40" fmla="*/ 0 h 344764"/>
                        <a:gd name="connsiteX2-41" fmla="*/ 213458 w 213458"/>
                        <a:gd name="connsiteY2-42" fmla="*/ 337820 h 344764"/>
                        <a:gd name="connsiteX3-43" fmla="*/ 120657 w 213458"/>
                        <a:gd name="connsiteY3-44" fmla="*/ 344764 h 344764"/>
                        <a:gd name="connsiteX4-45" fmla="*/ 0 w 213458"/>
                        <a:gd name="connsiteY4-46" fmla="*/ 338604 h 344764"/>
                        <a:gd name="connsiteX0-47" fmla="*/ 0 w 215266"/>
                        <a:gd name="connsiteY0-48" fmla="*/ 338604 h 345773"/>
                        <a:gd name="connsiteX1-49" fmla="*/ 109318 w 215266"/>
                        <a:gd name="connsiteY1-50" fmla="*/ 0 h 345773"/>
                        <a:gd name="connsiteX2-51" fmla="*/ 215266 w 215266"/>
                        <a:gd name="connsiteY2-52" fmla="*/ 345646 h 345773"/>
                        <a:gd name="connsiteX3-53" fmla="*/ 120657 w 215266"/>
                        <a:gd name="connsiteY3-54" fmla="*/ 344764 h 345773"/>
                        <a:gd name="connsiteX4-55" fmla="*/ 0 w 215266"/>
                        <a:gd name="connsiteY4-56" fmla="*/ 338604 h 345773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25" y="connsiteY4-26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/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-1" fmla="*/ 0 w 147817"/>
                        <a:gd name="connsiteY0-2" fmla="*/ 241400 h 241400"/>
                        <a:gd name="connsiteX1-3" fmla="*/ 76167 w 147817"/>
                        <a:gd name="connsiteY1-4" fmla="*/ 0 h 241400"/>
                        <a:gd name="connsiteX2-5" fmla="*/ 147817 w 147817"/>
                        <a:gd name="connsiteY2-6" fmla="*/ 220938 h 241400"/>
                        <a:gd name="connsiteX3-7" fmla="*/ 0 w 147817"/>
                        <a:gd name="connsiteY3-8" fmla="*/ 241400 h 241400"/>
                        <a:gd name="connsiteX0-9" fmla="*/ 0 w 147817"/>
                        <a:gd name="connsiteY0-10" fmla="*/ 241400 h 241400"/>
                        <a:gd name="connsiteX1-11" fmla="*/ 76167 w 147817"/>
                        <a:gd name="connsiteY1-12" fmla="*/ 0 h 241400"/>
                        <a:gd name="connsiteX2-13" fmla="*/ 147817 w 147817"/>
                        <a:gd name="connsiteY2-14" fmla="*/ 220938 h 241400"/>
                        <a:gd name="connsiteX3-15" fmla="*/ 93041 w 147817"/>
                        <a:gd name="connsiteY3-16" fmla="*/ 237777 h 241400"/>
                        <a:gd name="connsiteX4" fmla="*/ 0 w 147817"/>
                        <a:gd name="connsiteY4" fmla="*/ 241400 h 241400"/>
                        <a:gd name="connsiteX0-17" fmla="*/ 0 w 157448"/>
                        <a:gd name="connsiteY0-18" fmla="*/ 249678 h 249678"/>
                        <a:gd name="connsiteX1-19" fmla="*/ 85798 w 157448"/>
                        <a:gd name="connsiteY1-20" fmla="*/ 0 h 249678"/>
                        <a:gd name="connsiteX2-21" fmla="*/ 157448 w 157448"/>
                        <a:gd name="connsiteY2-22" fmla="*/ 220938 h 249678"/>
                        <a:gd name="connsiteX3-23" fmla="*/ 102672 w 157448"/>
                        <a:gd name="connsiteY3-24" fmla="*/ 237777 h 249678"/>
                        <a:gd name="connsiteX4-25" fmla="*/ 0 w 157448"/>
                        <a:gd name="connsiteY4-26" fmla="*/ 249678 h 249678"/>
                        <a:gd name="connsiteX0-27" fmla="*/ 0 w 152521"/>
                        <a:gd name="connsiteY0-28" fmla="*/ 227356 h 237777"/>
                        <a:gd name="connsiteX1-29" fmla="*/ 80871 w 152521"/>
                        <a:gd name="connsiteY1-30" fmla="*/ 0 h 237777"/>
                        <a:gd name="connsiteX2-31" fmla="*/ 152521 w 152521"/>
                        <a:gd name="connsiteY2-32" fmla="*/ 220938 h 237777"/>
                        <a:gd name="connsiteX3-33" fmla="*/ 97745 w 152521"/>
                        <a:gd name="connsiteY3-34" fmla="*/ 237777 h 237777"/>
                        <a:gd name="connsiteX4-35" fmla="*/ 0 w 152521"/>
                        <a:gd name="connsiteY4-36" fmla="*/ 227356 h 237777"/>
                        <a:gd name="connsiteX0-37" fmla="*/ 0 w 152521"/>
                        <a:gd name="connsiteY0-38" fmla="*/ 227356 h 230336"/>
                        <a:gd name="connsiteX1-39" fmla="*/ 80871 w 152521"/>
                        <a:gd name="connsiteY1-40" fmla="*/ 0 h 230336"/>
                        <a:gd name="connsiteX2-41" fmla="*/ 152521 w 152521"/>
                        <a:gd name="connsiteY2-42" fmla="*/ 220938 h 230336"/>
                        <a:gd name="connsiteX3-43" fmla="*/ 99387 w 152521"/>
                        <a:gd name="connsiteY3-44" fmla="*/ 230336 h 230336"/>
                        <a:gd name="connsiteX4-45" fmla="*/ 0 w 152521"/>
                        <a:gd name="connsiteY4-46" fmla="*/ 227356 h 230336"/>
                        <a:gd name="connsiteX0-47" fmla="*/ 0 w 148655"/>
                        <a:gd name="connsiteY0-48" fmla="*/ 233411 h 233411"/>
                        <a:gd name="connsiteX1-49" fmla="*/ 77005 w 148655"/>
                        <a:gd name="connsiteY1-50" fmla="*/ 0 h 233411"/>
                        <a:gd name="connsiteX2-51" fmla="*/ 148655 w 148655"/>
                        <a:gd name="connsiteY2-52" fmla="*/ 220938 h 233411"/>
                        <a:gd name="connsiteX3-53" fmla="*/ 95521 w 148655"/>
                        <a:gd name="connsiteY3-54" fmla="*/ 230336 h 233411"/>
                        <a:gd name="connsiteX4-55" fmla="*/ 0 w 148655"/>
                        <a:gd name="connsiteY4-56" fmla="*/ 233411 h 233411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25" y="connsiteY4-26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/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-1" fmla="*/ 0 w 140684"/>
                        <a:gd name="connsiteY0-2" fmla="*/ 235324 h 235324"/>
                        <a:gd name="connsiteX1-3" fmla="*/ 70062 w 140684"/>
                        <a:gd name="connsiteY1-4" fmla="*/ 0 h 235324"/>
                        <a:gd name="connsiteX2-5" fmla="*/ 140684 w 140684"/>
                        <a:gd name="connsiteY2-6" fmla="*/ 229327 h 235324"/>
                        <a:gd name="connsiteX3-7" fmla="*/ 0 w 140684"/>
                        <a:gd name="connsiteY3-8" fmla="*/ 235324 h 235324"/>
                        <a:gd name="connsiteX0-9" fmla="*/ 0 w 146121"/>
                        <a:gd name="connsiteY0-10" fmla="*/ 228765 h 229327"/>
                        <a:gd name="connsiteX1-11" fmla="*/ 75499 w 146121"/>
                        <a:gd name="connsiteY1-12" fmla="*/ 0 h 229327"/>
                        <a:gd name="connsiteX2-13" fmla="*/ 146121 w 146121"/>
                        <a:gd name="connsiteY2-14" fmla="*/ 229327 h 229327"/>
                        <a:gd name="connsiteX3-15" fmla="*/ 0 w 146121"/>
                        <a:gd name="connsiteY3-16" fmla="*/ 228765 h 229327"/>
                        <a:gd name="connsiteX0-17" fmla="*/ 0 w 144798"/>
                        <a:gd name="connsiteY0-18" fmla="*/ 228765 h 234850"/>
                        <a:gd name="connsiteX1-19" fmla="*/ 75499 w 144798"/>
                        <a:gd name="connsiteY1-20" fmla="*/ 0 h 234850"/>
                        <a:gd name="connsiteX2-21" fmla="*/ 144798 w 144798"/>
                        <a:gd name="connsiteY2-22" fmla="*/ 234850 h 234850"/>
                        <a:gd name="connsiteX3-23" fmla="*/ 0 w 144798"/>
                        <a:gd name="connsiteY3-24" fmla="*/ 228765 h 234850"/>
                        <a:gd name="connsiteX0-25" fmla="*/ 0 w 150321"/>
                        <a:gd name="connsiteY0-26" fmla="*/ 227442 h 234850"/>
                        <a:gd name="connsiteX1-27" fmla="*/ 81022 w 150321"/>
                        <a:gd name="connsiteY1-28" fmla="*/ 0 h 234850"/>
                        <a:gd name="connsiteX2-29" fmla="*/ 150321 w 150321"/>
                        <a:gd name="connsiteY2-30" fmla="*/ 234850 h 234850"/>
                        <a:gd name="connsiteX3-31" fmla="*/ 0 w 150321"/>
                        <a:gd name="connsiteY3-32" fmla="*/ 227442 h 234850"/>
                        <a:gd name="connsiteX0-33" fmla="*/ 0 w 149171"/>
                        <a:gd name="connsiteY0-34" fmla="*/ 227442 h 229902"/>
                        <a:gd name="connsiteX1-35" fmla="*/ 81022 w 149171"/>
                        <a:gd name="connsiteY1-36" fmla="*/ 0 h 229902"/>
                        <a:gd name="connsiteX2-37" fmla="*/ 149171 w 149171"/>
                        <a:gd name="connsiteY2-38" fmla="*/ 229902 h 229902"/>
                        <a:gd name="connsiteX3-39" fmla="*/ 0 w 149171"/>
                        <a:gd name="connsiteY3-40" fmla="*/ 227442 h 229902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/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/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/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/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/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/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/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/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/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-1" fmla="*/ 16160 w 239574"/>
                      <a:gd name="connsiteY0-2" fmla="*/ 1830 h 499368"/>
                      <a:gd name="connsiteX1-3" fmla="*/ 170465 w 239574"/>
                      <a:gd name="connsiteY1-4" fmla="*/ 163755 h 499368"/>
                      <a:gd name="connsiteX2-5" fmla="*/ 239045 w 239574"/>
                      <a:gd name="connsiteY2-6" fmla="*/ 422835 h 499368"/>
                      <a:gd name="connsiteX3-7" fmla="*/ 138080 w 239574"/>
                      <a:gd name="connsiteY3-8" fmla="*/ 499035 h 499368"/>
                      <a:gd name="connsiteX4-9" fmla="*/ 111410 w 239574"/>
                      <a:gd name="connsiteY4-10" fmla="*/ 401880 h 499368"/>
                      <a:gd name="connsiteX5-11" fmla="*/ 71405 w 239574"/>
                      <a:gd name="connsiteY5-12" fmla="*/ 257100 h 499368"/>
                      <a:gd name="connsiteX6-13" fmla="*/ 33305 w 239574"/>
                      <a:gd name="connsiteY6-14" fmla="*/ 165660 h 499368"/>
                      <a:gd name="connsiteX7-15" fmla="*/ 6635 w 239574"/>
                      <a:gd name="connsiteY7-16" fmla="*/ 81840 h 499368"/>
                      <a:gd name="connsiteX8-17" fmla="*/ 16160 w 239574"/>
                      <a:gd name="connsiteY8-18" fmla="*/ 1830 h 499368"/>
                      <a:gd name="connsiteX0-19" fmla="*/ 24936 w 248350"/>
                      <a:gd name="connsiteY0-20" fmla="*/ 6204 h 503742"/>
                      <a:gd name="connsiteX1-21" fmla="*/ 179241 w 248350"/>
                      <a:gd name="connsiteY1-22" fmla="*/ 168129 h 503742"/>
                      <a:gd name="connsiteX2-23" fmla="*/ 247821 w 248350"/>
                      <a:gd name="connsiteY2-24" fmla="*/ 427209 h 503742"/>
                      <a:gd name="connsiteX3-25" fmla="*/ 146856 w 248350"/>
                      <a:gd name="connsiteY3-26" fmla="*/ 503409 h 503742"/>
                      <a:gd name="connsiteX4-27" fmla="*/ 120186 w 248350"/>
                      <a:gd name="connsiteY4-28" fmla="*/ 406254 h 503742"/>
                      <a:gd name="connsiteX5-29" fmla="*/ 80181 w 248350"/>
                      <a:gd name="connsiteY5-30" fmla="*/ 261474 h 503742"/>
                      <a:gd name="connsiteX6-31" fmla="*/ 42081 w 248350"/>
                      <a:gd name="connsiteY6-32" fmla="*/ 170034 h 503742"/>
                      <a:gd name="connsiteX7-33" fmla="*/ 15411 w 248350"/>
                      <a:gd name="connsiteY7-34" fmla="*/ 86214 h 503742"/>
                      <a:gd name="connsiteX8-35" fmla="*/ 170 w 248350"/>
                      <a:gd name="connsiteY8-36" fmla="*/ 38588 h 503742"/>
                      <a:gd name="connsiteX9" fmla="*/ 24936 w 248350"/>
                      <a:gd name="connsiteY9" fmla="*/ 6204 h 503742"/>
                      <a:gd name="connsiteX0-37" fmla="*/ 24936 w 248585"/>
                      <a:gd name="connsiteY0-38" fmla="*/ 6204 h 509409"/>
                      <a:gd name="connsiteX1-39" fmla="*/ 179241 w 248585"/>
                      <a:gd name="connsiteY1-40" fmla="*/ 168129 h 509409"/>
                      <a:gd name="connsiteX2-41" fmla="*/ 247821 w 248585"/>
                      <a:gd name="connsiteY2-42" fmla="*/ 427209 h 509409"/>
                      <a:gd name="connsiteX3-43" fmla="*/ 139236 w 248585"/>
                      <a:gd name="connsiteY3-44" fmla="*/ 509124 h 509409"/>
                      <a:gd name="connsiteX4-45" fmla="*/ 120186 w 248585"/>
                      <a:gd name="connsiteY4-46" fmla="*/ 406254 h 509409"/>
                      <a:gd name="connsiteX5-47" fmla="*/ 80181 w 248585"/>
                      <a:gd name="connsiteY5-48" fmla="*/ 261474 h 509409"/>
                      <a:gd name="connsiteX6-49" fmla="*/ 42081 w 248585"/>
                      <a:gd name="connsiteY6-50" fmla="*/ 170034 h 509409"/>
                      <a:gd name="connsiteX7-51" fmla="*/ 15411 w 248585"/>
                      <a:gd name="connsiteY7-52" fmla="*/ 86214 h 509409"/>
                      <a:gd name="connsiteX8-53" fmla="*/ 170 w 248585"/>
                      <a:gd name="connsiteY8-54" fmla="*/ 38588 h 509409"/>
                      <a:gd name="connsiteX9-55" fmla="*/ 24936 w 248585"/>
                      <a:gd name="connsiteY9-56" fmla="*/ 6204 h 509409"/>
                      <a:gd name="connsiteX0-57" fmla="*/ 24936 w 248585"/>
                      <a:gd name="connsiteY0-58" fmla="*/ 6204 h 513448"/>
                      <a:gd name="connsiteX1-59" fmla="*/ 179241 w 248585"/>
                      <a:gd name="connsiteY1-60" fmla="*/ 168129 h 513448"/>
                      <a:gd name="connsiteX2-61" fmla="*/ 247821 w 248585"/>
                      <a:gd name="connsiteY2-62" fmla="*/ 427209 h 513448"/>
                      <a:gd name="connsiteX3-63" fmla="*/ 139236 w 248585"/>
                      <a:gd name="connsiteY3-64" fmla="*/ 509124 h 513448"/>
                      <a:gd name="connsiteX4-65" fmla="*/ 131615 w 248585"/>
                      <a:gd name="connsiteY4-66" fmla="*/ 491978 h 513448"/>
                      <a:gd name="connsiteX5-67" fmla="*/ 120186 w 248585"/>
                      <a:gd name="connsiteY5-68" fmla="*/ 406254 h 513448"/>
                      <a:gd name="connsiteX6-69" fmla="*/ 80181 w 248585"/>
                      <a:gd name="connsiteY6-70" fmla="*/ 261474 h 513448"/>
                      <a:gd name="connsiteX7-71" fmla="*/ 42081 w 248585"/>
                      <a:gd name="connsiteY7-72" fmla="*/ 170034 h 513448"/>
                      <a:gd name="connsiteX8-73" fmla="*/ 15411 w 248585"/>
                      <a:gd name="connsiteY8-74" fmla="*/ 86214 h 513448"/>
                      <a:gd name="connsiteX9-75" fmla="*/ 170 w 248585"/>
                      <a:gd name="connsiteY9-76" fmla="*/ 38588 h 513448"/>
                      <a:gd name="connsiteX10" fmla="*/ 24936 w 248585"/>
                      <a:gd name="connsiteY10" fmla="*/ 6204 h 513448"/>
                      <a:gd name="connsiteX0-77" fmla="*/ 24936 w 248244"/>
                      <a:gd name="connsiteY0-78" fmla="*/ 6204 h 513448"/>
                      <a:gd name="connsiteX1-79" fmla="*/ 179241 w 248244"/>
                      <a:gd name="connsiteY1-80" fmla="*/ 168129 h 513448"/>
                      <a:gd name="connsiteX2-81" fmla="*/ 247821 w 248244"/>
                      <a:gd name="connsiteY2-82" fmla="*/ 427209 h 513448"/>
                      <a:gd name="connsiteX3-83" fmla="*/ 150666 w 248244"/>
                      <a:gd name="connsiteY3-84" fmla="*/ 509124 h 513448"/>
                      <a:gd name="connsiteX4-85" fmla="*/ 131615 w 248244"/>
                      <a:gd name="connsiteY4-86" fmla="*/ 491978 h 513448"/>
                      <a:gd name="connsiteX5-87" fmla="*/ 120186 w 248244"/>
                      <a:gd name="connsiteY5-88" fmla="*/ 406254 h 513448"/>
                      <a:gd name="connsiteX6-89" fmla="*/ 80181 w 248244"/>
                      <a:gd name="connsiteY6-90" fmla="*/ 261474 h 513448"/>
                      <a:gd name="connsiteX7-91" fmla="*/ 42081 w 248244"/>
                      <a:gd name="connsiteY7-92" fmla="*/ 170034 h 513448"/>
                      <a:gd name="connsiteX8-93" fmla="*/ 15411 w 248244"/>
                      <a:gd name="connsiteY8-94" fmla="*/ 86214 h 513448"/>
                      <a:gd name="connsiteX9-95" fmla="*/ 170 w 248244"/>
                      <a:gd name="connsiteY9-96" fmla="*/ 38588 h 513448"/>
                      <a:gd name="connsiteX10-97" fmla="*/ 24936 w 248244"/>
                      <a:gd name="connsiteY10-98" fmla="*/ 6204 h 513448"/>
                      <a:gd name="connsiteX0-99" fmla="*/ 25104 w 248412"/>
                      <a:gd name="connsiteY0-100" fmla="*/ 6204 h 513448"/>
                      <a:gd name="connsiteX1-101" fmla="*/ 179409 w 248412"/>
                      <a:gd name="connsiteY1-102" fmla="*/ 168129 h 513448"/>
                      <a:gd name="connsiteX2-103" fmla="*/ 247989 w 248412"/>
                      <a:gd name="connsiteY2-104" fmla="*/ 427209 h 513448"/>
                      <a:gd name="connsiteX3-105" fmla="*/ 150834 w 248412"/>
                      <a:gd name="connsiteY3-106" fmla="*/ 509124 h 513448"/>
                      <a:gd name="connsiteX4-107" fmla="*/ 131783 w 248412"/>
                      <a:gd name="connsiteY4-108" fmla="*/ 491978 h 513448"/>
                      <a:gd name="connsiteX5-109" fmla="*/ 120354 w 248412"/>
                      <a:gd name="connsiteY5-110" fmla="*/ 406254 h 513448"/>
                      <a:gd name="connsiteX6-111" fmla="*/ 80349 w 248412"/>
                      <a:gd name="connsiteY6-112" fmla="*/ 261474 h 513448"/>
                      <a:gd name="connsiteX7-113" fmla="*/ 42249 w 248412"/>
                      <a:gd name="connsiteY7-114" fmla="*/ 170034 h 513448"/>
                      <a:gd name="connsiteX8-115" fmla="*/ 9864 w 248412"/>
                      <a:gd name="connsiteY8-116" fmla="*/ 84309 h 513448"/>
                      <a:gd name="connsiteX9-117" fmla="*/ 338 w 248412"/>
                      <a:gd name="connsiteY9-118" fmla="*/ 38588 h 513448"/>
                      <a:gd name="connsiteX10-119" fmla="*/ 25104 w 248412"/>
                      <a:gd name="connsiteY10-120" fmla="*/ 6204 h 513448"/>
                      <a:gd name="connsiteX0-121" fmla="*/ 32952 w 256260"/>
                      <a:gd name="connsiteY0-122" fmla="*/ 7572 h 514816"/>
                      <a:gd name="connsiteX1-123" fmla="*/ 187257 w 256260"/>
                      <a:gd name="connsiteY1-124" fmla="*/ 169497 h 514816"/>
                      <a:gd name="connsiteX2-125" fmla="*/ 255837 w 256260"/>
                      <a:gd name="connsiteY2-126" fmla="*/ 428577 h 514816"/>
                      <a:gd name="connsiteX3-127" fmla="*/ 158682 w 256260"/>
                      <a:gd name="connsiteY3-128" fmla="*/ 510492 h 514816"/>
                      <a:gd name="connsiteX4-129" fmla="*/ 139631 w 256260"/>
                      <a:gd name="connsiteY4-130" fmla="*/ 493346 h 514816"/>
                      <a:gd name="connsiteX5-131" fmla="*/ 128202 w 256260"/>
                      <a:gd name="connsiteY5-132" fmla="*/ 407622 h 514816"/>
                      <a:gd name="connsiteX6-133" fmla="*/ 88197 w 256260"/>
                      <a:gd name="connsiteY6-134" fmla="*/ 262842 h 514816"/>
                      <a:gd name="connsiteX7-135" fmla="*/ 50097 w 256260"/>
                      <a:gd name="connsiteY7-136" fmla="*/ 171402 h 514816"/>
                      <a:gd name="connsiteX8-137" fmla="*/ 17712 w 256260"/>
                      <a:gd name="connsiteY8-138" fmla="*/ 85677 h 514816"/>
                      <a:gd name="connsiteX9-139" fmla="*/ 156 w 256260"/>
                      <a:gd name="connsiteY9-140" fmla="*/ 32768 h 514816"/>
                      <a:gd name="connsiteX10-141" fmla="*/ 32952 w 256260"/>
                      <a:gd name="connsiteY10-142" fmla="*/ 7572 h 51481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55" y="connsiteY9-56"/>
                      </a:cxn>
                      <a:cxn ang="0">
                        <a:pos x="connsiteX10-97" y="connsiteY10-98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/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/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49012"/>
                        <a:gd name="connsiteY0-2" fmla="*/ 356918 h 360680"/>
                        <a:gd name="connsiteX1-3" fmla="*/ 124806 w 249012"/>
                        <a:gd name="connsiteY1-4" fmla="*/ 0 h 360680"/>
                        <a:gd name="connsiteX2-5" fmla="*/ 249012 w 249012"/>
                        <a:gd name="connsiteY2-6" fmla="*/ 360680 h 360680"/>
                        <a:gd name="connsiteX3-7" fmla="*/ 0 w 249012"/>
                        <a:gd name="connsiteY3-8" fmla="*/ 356918 h 360680"/>
                        <a:gd name="connsiteX0-9" fmla="*/ 0 w 252092"/>
                        <a:gd name="connsiteY0-10" fmla="*/ 356918 h 367905"/>
                        <a:gd name="connsiteX1-11" fmla="*/ 124806 w 252092"/>
                        <a:gd name="connsiteY1-12" fmla="*/ 0 h 367905"/>
                        <a:gd name="connsiteX2-13" fmla="*/ 252092 w 252092"/>
                        <a:gd name="connsiteY2-14" fmla="*/ 367905 h 367905"/>
                        <a:gd name="connsiteX3-15" fmla="*/ 0 w 252092"/>
                        <a:gd name="connsiteY3-16" fmla="*/ 356918 h 367905"/>
                        <a:gd name="connsiteX0-17" fmla="*/ 0 w 258716"/>
                        <a:gd name="connsiteY0-18" fmla="*/ 363762 h 367905"/>
                        <a:gd name="connsiteX1-19" fmla="*/ 131430 w 258716"/>
                        <a:gd name="connsiteY1-20" fmla="*/ 0 h 367905"/>
                        <a:gd name="connsiteX2-21" fmla="*/ 258716 w 258716"/>
                        <a:gd name="connsiteY2-22" fmla="*/ 367905 h 367905"/>
                        <a:gd name="connsiteX3-23" fmla="*/ 0 w 258716"/>
                        <a:gd name="connsiteY3-24" fmla="*/ 363762 h 367905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/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45169"/>
                        <a:gd name="connsiteY0-2" fmla="*/ 360680 h 376630"/>
                        <a:gd name="connsiteX1-3" fmla="*/ 124206 w 245169"/>
                        <a:gd name="connsiteY1-4" fmla="*/ 0 h 376630"/>
                        <a:gd name="connsiteX2-5" fmla="*/ 245169 w 245169"/>
                        <a:gd name="connsiteY2-6" fmla="*/ 376630 h 376630"/>
                        <a:gd name="connsiteX3-7" fmla="*/ 0 w 245169"/>
                        <a:gd name="connsiteY3-8" fmla="*/ 360680 h 376630"/>
                        <a:gd name="connsiteX0-9" fmla="*/ 0 w 244269"/>
                        <a:gd name="connsiteY0-10" fmla="*/ 360680 h 370986"/>
                        <a:gd name="connsiteX1-11" fmla="*/ 124206 w 244269"/>
                        <a:gd name="connsiteY1-12" fmla="*/ 0 h 370986"/>
                        <a:gd name="connsiteX2-13" fmla="*/ 244269 w 244269"/>
                        <a:gd name="connsiteY2-14" fmla="*/ 370986 h 370986"/>
                        <a:gd name="connsiteX3-15" fmla="*/ 0 w 244269"/>
                        <a:gd name="connsiteY3-16" fmla="*/ 360680 h 370986"/>
                        <a:gd name="connsiteX0-17" fmla="*/ 0 w 246831"/>
                        <a:gd name="connsiteY0-18" fmla="*/ 368803 h 370986"/>
                        <a:gd name="connsiteX1-19" fmla="*/ 126768 w 246831"/>
                        <a:gd name="connsiteY1-20" fmla="*/ 0 h 370986"/>
                        <a:gd name="connsiteX2-21" fmla="*/ 246831 w 246831"/>
                        <a:gd name="connsiteY2-22" fmla="*/ 370986 h 370986"/>
                        <a:gd name="connsiteX3-23" fmla="*/ 0 w 246831"/>
                        <a:gd name="connsiteY3-24" fmla="*/ 368803 h 370986"/>
                        <a:gd name="connsiteX0-25" fmla="*/ 0 w 252648"/>
                        <a:gd name="connsiteY0-26" fmla="*/ 368803 h 375202"/>
                        <a:gd name="connsiteX1-27" fmla="*/ 126768 w 252648"/>
                        <a:gd name="connsiteY1-28" fmla="*/ 0 h 375202"/>
                        <a:gd name="connsiteX2-29" fmla="*/ 252648 w 252648"/>
                        <a:gd name="connsiteY2-30" fmla="*/ 375202 h 375202"/>
                        <a:gd name="connsiteX3-31" fmla="*/ 0 w 252648"/>
                        <a:gd name="connsiteY3-32" fmla="*/ 368803 h 375202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/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56537"/>
                        <a:gd name="connsiteY0-2" fmla="*/ 358118 h 360680"/>
                        <a:gd name="connsiteX1-3" fmla="*/ 132331 w 256537"/>
                        <a:gd name="connsiteY1-4" fmla="*/ 0 h 360680"/>
                        <a:gd name="connsiteX2-5" fmla="*/ 256537 w 256537"/>
                        <a:gd name="connsiteY2-6" fmla="*/ 360680 h 360680"/>
                        <a:gd name="connsiteX3-7" fmla="*/ 0 w 256537"/>
                        <a:gd name="connsiteY3-8" fmla="*/ 358118 h 360680"/>
                        <a:gd name="connsiteX0-9" fmla="*/ 0 w 262481"/>
                        <a:gd name="connsiteY0-10" fmla="*/ 358118 h 361661"/>
                        <a:gd name="connsiteX1-11" fmla="*/ 132331 w 262481"/>
                        <a:gd name="connsiteY1-12" fmla="*/ 0 h 361661"/>
                        <a:gd name="connsiteX2-13" fmla="*/ 262481 w 262481"/>
                        <a:gd name="connsiteY2-14" fmla="*/ 361661 h 361661"/>
                        <a:gd name="connsiteX3-15" fmla="*/ 0 w 262481"/>
                        <a:gd name="connsiteY3-16" fmla="*/ 358118 h 361661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/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/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49012"/>
                        <a:gd name="connsiteY0-2" fmla="*/ 356918 h 360680"/>
                        <a:gd name="connsiteX1-3" fmla="*/ 124806 w 249012"/>
                        <a:gd name="connsiteY1-4" fmla="*/ 0 h 360680"/>
                        <a:gd name="connsiteX2-5" fmla="*/ 249012 w 249012"/>
                        <a:gd name="connsiteY2-6" fmla="*/ 360680 h 360680"/>
                        <a:gd name="connsiteX3-7" fmla="*/ 0 w 249012"/>
                        <a:gd name="connsiteY3-8" fmla="*/ 356918 h 360680"/>
                        <a:gd name="connsiteX0-9" fmla="*/ 0 w 252092"/>
                        <a:gd name="connsiteY0-10" fmla="*/ 356918 h 367905"/>
                        <a:gd name="connsiteX1-11" fmla="*/ 124806 w 252092"/>
                        <a:gd name="connsiteY1-12" fmla="*/ 0 h 367905"/>
                        <a:gd name="connsiteX2-13" fmla="*/ 252092 w 252092"/>
                        <a:gd name="connsiteY2-14" fmla="*/ 367905 h 367905"/>
                        <a:gd name="connsiteX3-15" fmla="*/ 0 w 252092"/>
                        <a:gd name="connsiteY3-16" fmla="*/ 356918 h 367905"/>
                        <a:gd name="connsiteX0-17" fmla="*/ 0 w 258716"/>
                        <a:gd name="connsiteY0-18" fmla="*/ 363762 h 367905"/>
                        <a:gd name="connsiteX1-19" fmla="*/ 131430 w 258716"/>
                        <a:gd name="connsiteY1-20" fmla="*/ 0 h 367905"/>
                        <a:gd name="connsiteX2-21" fmla="*/ 258716 w 258716"/>
                        <a:gd name="connsiteY2-22" fmla="*/ 367905 h 367905"/>
                        <a:gd name="connsiteX3-23" fmla="*/ 0 w 258716"/>
                        <a:gd name="connsiteY3-24" fmla="*/ 363762 h 367905"/>
                        <a:gd name="connsiteX0-25" fmla="*/ 0 w 258797"/>
                        <a:gd name="connsiteY0-26" fmla="*/ 375349 h 375349"/>
                        <a:gd name="connsiteX1-27" fmla="*/ 131511 w 258797"/>
                        <a:gd name="connsiteY1-28" fmla="*/ 0 h 375349"/>
                        <a:gd name="connsiteX2-29" fmla="*/ 258797 w 258797"/>
                        <a:gd name="connsiteY2-30" fmla="*/ 367905 h 375349"/>
                        <a:gd name="connsiteX3-31" fmla="*/ 0 w 258797"/>
                        <a:gd name="connsiteY3-32" fmla="*/ 375349 h 375349"/>
                        <a:gd name="connsiteX0-33" fmla="*/ 0 w 257191"/>
                        <a:gd name="connsiteY0-34" fmla="*/ 369901 h 369901"/>
                        <a:gd name="connsiteX1-35" fmla="*/ 129905 w 257191"/>
                        <a:gd name="connsiteY1-36" fmla="*/ 0 h 369901"/>
                        <a:gd name="connsiteX2-37" fmla="*/ 257191 w 257191"/>
                        <a:gd name="connsiteY2-38" fmla="*/ 367905 h 369901"/>
                        <a:gd name="connsiteX3-39" fmla="*/ 0 w 257191"/>
                        <a:gd name="connsiteY3-40" fmla="*/ 369901 h 369901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/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45169"/>
                        <a:gd name="connsiteY0-2" fmla="*/ 360680 h 376630"/>
                        <a:gd name="connsiteX1-3" fmla="*/ 124206 w 245169"/>
                        <a:gd name="connsiteY1-4" fmla="*/ 0 h 376630"/>
                        <a:gd name="connsiteX2-5" fmla="*/ 245169 w 245169"/>
                        <a:gd name="connsiteY2-6" fmla="*/ 376630 h 376630"/>
                        <a:gd name="connsiteX3-7" fmla="*/ 0 w 245169"/>
                        <a:gd name="connsiteY3-8" fmla="*/ 360680 h 376630"/>
                        <a:gd name="connsiteX0-9" fmla="*/ 0 w 244269"/>
                        <a:gd name="connsiteY0-10" fmla="*/ 360680 h 370986"/>
                        <a:gd name="connsiteX1-11" fmla="*/ 124206 w 244269"/>
                        <a:gd name="connsiteY1-12" fmla="*/ 0 h 370986"/>
                        <a:gd name="connsiteX2-13" fmla="*/ 244269 w 244269"/>
                        <a:gd name="connsiteY2-14" fmla="*/ 370986 h 370986"/>
                        <a:gd name="connsiteX3-15" fmla="*/ 0 w 244269"/>
                        <a:gd name="connsiteY3-16" fmla="*/ 360680 h 370986"/>
                        <a:gd name="connsiteX0-17" fmla="*/ 0 w 246831"/>
                        <a:gd name="connsiteY0-18" fmla="*/ 368803 h 370986"/>
                        <a:gd name="connsiteX1-19" fmla="*/ 126768 w 246831"/>
                        <a:gd name="connsiteY1-20" fmla="*/ 0 h 370986"/>
                        <a:gd name="connsiteX2-21" fmla="*/ 246831 w 246831"/>
                        <a:gd name="connsiteY2-22" fmla="*/ 370986 h 370986"/>
                        <a:gd name="connsiteX3-23" fmla="*/ 0 w 246831"/>
                        <a:gd name="connsiteY3-24" fmla="*/ 368803 h 370986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/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-1" fmla="*/ 0 w 256537"/>
                        <a:gd name="connsiteY0-2" fmla="*/ 358118 h 360680"/>
                        <a:gd name="connsiteX1-3" fmla="*/ 132331 w 256537"/>
                        <a:gd name="connsiteY1-4" fmla="*/ 0 h 360680"/>
                        <a:gd name="connsiteX2-5" fmla="*/ 256537 w 256537"/>
                        <a:gd name="connsiteY2-6" fmla="*/ 360680 h 360680"/>
                        <a:gd name="connsiteX3-7" fmla="*/ 0 w 256537"/>
                        <a:gd name="connsiteY3-8" fmla="*/ 358118 h 360680"/>
                        <a:gd name="connsiteX0-9" fmla="*/ 0 w 262481"/>
                        <a:gd name="connsiteY0-10" fmla="*/ 358118 h 361661"/>
                        <a:gd name="connsiteX1-11" fmla="*/ 132331 w 262481"/>
                        <a:gd name="connsiteY1-12" fmla="*/ 0 h 361661"/>
                        <a:gd name="connsiteX2-13" fmla="*/ 262481 w 262481"/>
                        <a:gd name="connsiteY2-14" fmla="*/ 361661 h 361661"/>
                        <a:gd name="connsiteX3-15" fmla="*/ 0 w 262481"/>
                        <a:gd name="connsiteY3-16" fmla="*/ 358118 h 361661"/>
                        <a:gd name="connsiteX0-17" fmla="*/ 0 w 266697"/>
                        <a:gd name="connsiteY0-18" fmla="*/ 358118 h 358118"/>
                        <a:gd name="connsiteX1-19" fmla="*/ 132331 w 266697"/>
                        <a:gd name="connsiteY1-20" fmla="*/ 0 h 358118"/>
                        <a:gd name="connsiteX2-21" fmla="*/ 266697 w 266697"/>
                        <a:gd name="connsiteY2-22" fmla="*/ 355845 h 358118"/>
                        <a:gd name="connsiteX3-23" fmla="*/ 0 w 266697"/>
                        <a:gd name="connsiteY3-24" fmla="*/ 358118 h 358118"/>
                        <a:gd name="connsiteX0-25" fmla="*/ 0 w 266697"/>
                        <a:gd name="connsiteY0-26" fmla="*/ 358118 h 361904"/>
                        <a:gd name="connsiteX1-27" fmla="*/ 132331 w 266697"/>
                        <a:gd name="connsiteY1-28" fmla="*/ 0 h 361904"/>
                        <a:gd name="connsiteX2-29" fmla="*/ 266697 w 266697"/>
                        <a:gd name="connsiteY2-30" fmla="*/ 355845 h 361904"/>
                        <a:gd name="connsiteX3-31" fmla="*/ 10630 w 266697"/>
                        <a:gd name="connsiteY3-32" fmla="*/ 361904 h 361904"/>
                        <a:gd name="connsiteX4" fmla="*/ 0 w 266697"/>
                        <a:gd name="connsiteY4" fmla="*/ 358118 h 361904"/>
                        <a:gd name="connsiteX0-33" fmla="*/ 0 w 262481"/>
                        <a:gd name="connsiteY0-34" fmla="*/ 358118 h 361904"/>
                        <a:gd name="connsiteX1-35" fmla="*/ 132331 w 262481"/>
                        <a:gd name="connsiteY1-36" fmla="*/ 0 h 361904"/>
                        <a:gd name="connsiteX2-37" fmla="*/ 262481 w 262481"/>
                        <a:gd name="connsiteY2-38" fmla="*/ 361661 h 361904"/>
                        <a:gd name="connsiteX3-39" fmla="*/ 10630 w 262481"/>
                        <a:gd name="connsiteY3-40" fmla="*/ 361904 h 361904"/>
                        <a:gd name="connsiteX4-41" fmla="*/ 0 w 262481"/>
                        <a:gd name="connsiteY4-42" fmla="*/ 358118 h 36190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41" y="connsiteY4-42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/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/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/>
                    <p:cNvCxnSpPr/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/>
                    <p:cNvCxnSpPr/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/>
                    <p:cNvCxnSpPr/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/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/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/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/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/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/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-1" fmla="*/ 0 w 141899"/>
                        <a:gd name="connsiteY0-2" fmla="*/ 142867 h 142867"/>
                        <a:gd name="connsiteX1-3" fmla="*/ 70801 w 141899"/>
                        <a:gd name="connsiteY1-4" fmla="*/ 0 h 142867"/>
                        <a:gd name="connsiteX2-5" fmla="*/ 141899 w 141899"/>
                        <a:gd name="connsiteY2-6" fmla="*/ 137160 h 142867"/>
                        <a:gd name="connsiteX3-7" fmla="*/ 0 w 141899"/>
                        <a:gd name="connsiteY3-8" fmla="*/ 142867 h 142867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/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-1" fmla="*/ 0 w 141899"/>
                        <a:gd name="connsiteY0-2" fmla="*/ 142867 h 142867"/>
                        <a:gd name="connsiteX1-3" fmla="*/ 70801 w 141899"/>
                        <a:gd name="connsiteY1-4" fmla="*/ 0 h 142867"/>
                        <a:gd name="connsiteX2-5" fmla="*/ 141899 w 141899"/>
                        <a:gd name="connsiteY2-6" fmla="*/ 137160 h 142867"/>
                        <a:gd name="connsiteX3-7" fmla="*/ 0 w 141899"/>
                        <a:gd name="connsiteY3-8" fmla="*/ 142867 h 142867"/>
                        <a:gd name="connsiteX0-9" fmla="*/ 0 w 137732"/>
                        <a:gd name="connsiteY0-10" fmla="*/ 142867 h 142867"/>
                        <a:gd name="connsiteX1-11" fmla="*/ 70801 w 137732"/>
                        <a:gd name="connsiteY1-12" fmla="*/ 0 h 142867"/>
                        <a:gd name="connsiteX2-13" fmla="*/ 137732 w 137732"/>
                        <a:gd name="connsiteY2-14" fmla="*/ 140576 h 142867"/>
                        <a:gd name="connsiteX3-15" fmla="*/ 0 w 137732"/>
                        <a:gd name="connsiteY3-16" fmla="*/ 142867 h 142867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/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-1" fmla="*/ 0 w 141899"/>
                        <a:gd name="connsiteY0-2" fmla="*/ 142867 h 142867"/>
                        <a:gd name="connsiteX1-3" fmla="*/ 70801 w 141899"/>
                        <a:gd name="connsiteY1-4" fmla="*/ 0 h 142867"/>
                        <a:gd name="connsiteX2-5" fmla="*/ 141899 w 141899"/>
                        <a:gd name="connsiteY2-6" fmla="*/ 137160 h 142867"/>
                        <a:gd name="connsiteX3-7" fmla="*/ 0 w 141899"/>
                        <a:gd name="connsiteY3-8" fmla="*/ 142867 h 142867"/>
                        <a:gd name="connsiteX0-9" fmla="*/ 0 w 141899"/>
                        <a:gd name="connsiteY0-10" fmla="*/ 142867 h 147228"/>
                        <a:gd name="connsiteX1-11" fmla="*/ 70801 w 141899"/>
                        <a:gd name="connsiteY1-12" fmla="*/ 0 h 147228"/>
                        <a:gd name="connsiteX2-13" fmla="*/ 141899 w 141899"/>
                        <a:gd name="connsiteY2-14" fmla="*/ 137160 h 147228"/>
                        <a:gd name="connsiteX3-15" fmla="*/ 80956 w 141899"/>
                        <a:gd name="connsiteY3-16" fmla="*/ 147228 h 147228"/>
                        <a:gd name="connsiteX4" fmla="*/ 0 w 141899"/>
                        <a:gd name="connsiteY4" fmla="*/ 142867 h 147228"/>
                        <a:gd name="connsiteX0-17" fmla="*/ 0 w 137963"/>
                        <a:gd name="connsiteY0-18" fmla="*/ 142867 h 147228"/>
                        <a:gd name="connsiteX1-19" fmla="*/ 70801 w 137963"/>
                        <a:gd name="connsiteY1-20" fmla="*/ 0 h 147228"/>
                        <a:gd name="connsiteX2-21" fmla="*/ 137963 w 137963"/>
                        <a:gd name="connsiteY2-22" fmla="*/ 130099 h 147228"/>
                        <a:gd name="connsiteX3-23" fmla="*/ 80956 w 137963"/>
                        <a:gd name="connsiteY3-24" fmla="*/ 147228 h 147228"/>
                        <a:gd name="connsiteX4-25" fmla="*/ 0 w 137963"/>
                        <a:gd name="connsiteY4-26" fmla="*/ 142867 h 147228"/>
                        <a:gd name="connsiteX0-27" fmla="*/ 0 w 135880"/>
                        <a:gd name="connsiteY0-28" fmla="*/ 135537 h 147228"/>
                        <a:gd name="connsiteX1-29" fmla="*/ 68718 w 135880"/>
                        <a:gd name="connsiteY1-30" fmla="*/ 0 h 147228"/>
                        <a:gd name="connsiteX2-31" fmla="*/ 135880 w 135880"/>
                        <a:gd name="connsiteY2-32" fmla="*/ 130099 h 147228"/>
                        <a:gd name="connsiteX3-33" fmla="*/ 78873 w 135880"/>
                        <a:gd name="connsiteY3-34" fmla="*/ 147228 h 147228"/>
                        <a:gd name="connsiteX4-35" fmla="*/ 0 w 135880"/>
                        <a:gd name="connsiteY4-36" fmla="*/ 135537 h 147228"/>
                        <a:gd name="connsiteX0-37" fmla="*/ 0 w 136151"/>
                        <a:gd name="connsiteY0-38" fmla="*/ 135537 h 147228"/>
                        <a:gd name="connsiteX1-39" fmla="*/ 68718 w 136151"/>
                        <a:gd name="connsiteY1-40" fmla="*/ 0 h 147228"/>
                        <a:gd name="connsiteX2-41" fmla="*/ 136151 w 136151"/>
                        <a:gd name="connsiteY2-42" fmla="*/ 136117 h 147228"/>
                        <a:gd name="connsiteX3-43" fmla="*/ 78873 w 136151"/>
                        <a:gd name="connsiteY3-44" fmla="*/ 147228 h 147228"/>
                        <a:gd name="connsiteX4-45" fmla="*/ 0 w 136151"/>
                        <a:gd name="connsiteY4-46" fmla="*/ 135537 h 147228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25" y="connsiteY4-26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/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/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37732"/>
                      <a:gd name="connsiteY0-10" fmla="*/ 142867 h 142867"/>
                      <a:gd name="connsiteX1-11" fmla="*/ 70801 w 137732"/>
                      <a:gd name="connsiteY1-12" fmla="*/ 0 h 142867"/>
                      <a:gd name="connsiteX2-13" fmla="*/ 137732 w 137732"/>
                      <a:gd name="connsiteY2-14" fmla="*/ 140576 h 142867"/>
                      <a:gd name="connsiteX3-15" fmla="*/ 0 w 137732"/>
                      <a:gd name="connsiteY3-16" fmla="*/ 142867 h 14286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/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-1" fmla="*/ 0 w 141899"/>
                      <a:gd name="connsiteY0-2" fmla="*/ 142867 h 142867"/>
                      <a:gd name="connsiteX1-3" fmla="*/ 70801 w 141899"/>
                      <a:gd name="connsiteY1-4" fmla="*/ 0 h 142867"/>
                      <a:gd name="connsiteX2-5" fmla="*/ 141899 w 141899"/>
                      <a:gd name="connsiteY2-6" fmla="*/ 137160 h 142867"/>
                      <a:gd name="connsiteX3-7" fmla="*/ 0 w 141899"/>
                      <a:gd name="connsiteY3-8" fmla="*/ 142867 h 142867"/>
                      <a:gd name="connsiteX0-9" fmla="*/ 0 w 141899"/>
                      <a:gd name="connsiteY0-10" fmla="*/ 142867 h 147228"/>
                      <a:gd name="connsiteX1-11" fmla="*/ 70801 w 141899"/>
                      <a:gd name="connsiteY1-12" fmla="*/ 0 h 147228"/>
                      <a:gd name="connsiteX2-13" fmla="*/ 141899 w 141899"/>
                      <a:gd name="connsiteY2-14" fmla="*/ 137160 h 147228"/>
                      <a:gd name="connsiteX3-15" fmla="*/ 80956 w 141899"/>
                      <a:gd name="connsiteY3-16" fmla="*/ 147228 h 147228"/>
                      <a:gd name="connsiteX4" fmla="*/ 0 w 141899"/>
                      <a:gd name="connsiteY4" fmla="*/ 142867 h 147228"/>
                      <a:gd name="connsiteX0-17" fmla="*/ 0 w 137963"/>
                      <a:gd name="connsiteY0-18" fmla="*/ 142867 h 147228"/>
                      <a:gd name="connsiteX1-19" fmla="*/ 70801 w 137963"/>
                      <a:gd name="connsiteY1-20" fmla="*/ 0 h 147228"/>
                      <a:gd name="connsiteX2-21" fmla="*/ 137963 w 137963"/>
                      <a:gd name="connsiteY2-22" fmla="*/ 130099 h 147228"/>
                      <a:gd name="connsiteX3-23" fmla="*/ 80956 w 137963"/>
                      <a:gd name="connsiteY3-24" fmla="*/ 147228 h 147228"/>
                      <a:gd name="connsiteX4-25" fmla="*/ 0 w 137963"/>
                      <a:gd name="connsiteY4-26" fmla="*/ 142867 h 147228"/>
                      <a:gd name="connsiteX0-27" fmla="*/ 0 w 135880"/>
                      <a:gd name="connsiteY0-28" fmla="*/ 135537 h 147228"/>
                      <a:gd name="connsiteX1-29" fmla="*/ 68718 w 135880"/>
                      <a:gd name="connsiteY1-30" fmla="*/ 0 h 147228"/>
                      <a:gd name="connsiteX2-31" fmla="*/ 135880 w 135880"/>
                      <a:gd name="connsiteY2-32" fmla="*/ 130099 h 147228"/>
                      <a:gd name="connsiteX3-33" fmla="*/ 78873 w 135880"/>
                      <a:gd name="connsiteY3-34" fmla="*/ 147228 h 147228"/>
                      <a:gd name="connsiteX4-35" fmla="*/ 0 w 135880"/>
                      <a:gd name="connsiteY4-36" fmla="*/ 135537 h 147228"/>
                      <a:gd name="connsiteX0-37" fmla="*/ 0 w 136151"/>
                      <a:gd name="connsiteY0-38" fmla="*/ 135537 h 147228"/>
                      <a:gd name="connsiteX1-39" fmla="*/ 68718 w 136151"/>
                      <a:gd name="connsiteY1-40" fmla="*/ 0 h 147228"/>
                      <a:gd name="connsiteX2-41" fmla="*/ 136151 w 136151"/>
                      <a:gd name="connsiteY2-42" fmla="*/ 136117 h 147228"/>
                      <a:gd name="connsiteX3-43" fmla="*/ 78873 w 136151"/>
                      <a:gd name="connsiteY3-44" fmla="*/ 147228 h 147228"/>
                      <a:gd name="connsiteX4-45" fmla="*/ 0 w 136151"/>
                      <a:gd name="connsiteY4-46" fmla="*/ 135537 h 147228"/>
                      <a:gd name="connsiteX0-47" fmla="*/ 0 w 139274"/>
                      <a:gd name="connsiteY0-48" fmla="*/ 146532 h 147228"/>
                      <a:gd name="connsiteX1-49" fmla="*/ 71841 w 139274"/>
                      <a:gd name="connsiteY1-50" fmla="*/ 0 h 147228"/>
                      <a:gd name="connsiteX2-51" fmla="*/ 139274 w 139274"/>
                      <a:gd name="connsiteY2-52" fmla="*/ 136117 h 147228"/>
                      <a:gd name="connsiteX3-53" fmla="*/ 81996 w 139274"/>
                      <a:gd name="connsiteY3-54" fmla="*/ 147228 h 147228"/>
                      <a:gd name="connsiteX4-55" fmla="*/ 0 w 139274"/>
                      <a:gd name="connsiteY4-56" fmla="*/ 146532 h 147228"/>
                      <a:gd name="connsiteX0-57" fmla="*/ 0 w 137712"/>
                      <a:gd name="connsiteY0-58" fmla="*/ 146532 h 147228"/>
                      <a:gd name="connsiteX1-59" fmla="*/ 71841 w 137712"/>
                      <a:gd name="connsiteY1-60" fmla="*/ 0 h 147228"/>
                      <a:gd name="connsiteX2-61" fmla="*/ 137712 w 137712"/>
                      <a:gd name="connsiteY2-62" fmla="*/ 141615 h 147228"/>
                      <a:gd name="connsiteX3-63" fmla="*/ 81996 w 137712"/>
                      <a:gd name="connsiteY3-64" fmla="*/ 147228 h 147228"/>
                      <a:gd name="connsiteX4-65" fmla="*/ 0 w 137712"/>
                      <a:gd name="connsiteY4-66" fmla="*/ 146532 h 147228"/>
                      <a:gd name="connsiteX0-67" fmla="*/ 0 w 137712"/>
                      <a:gd name="connsiteY0-68" fmla="*/ 146532 h 154037"/>
                      <a:gd name="connsiteX1-69" fmla="*/ 71841 w 137712"/>
                      <a:gd name="connsiteY1-70" fmla="*/ 0 h 154037"/>
                      <a:gd name="connsiteX2-71" fmla="*/ 137712 w 137712"/>
                      <a:gd name="connsiteY2-72" fmla="*/ 141615 h 154037"/>
                      <a:gd name="connsiteX3-73" fmla="*/ 78081 w 137712"/>
                      <a:gd name="connsiteY3-74" fmla="*/ 154037 h 154037"/>
                      <a:gd name="connsiteX4-75" fmla="*/ 0 w 137712"/>
                      <a:gd name="connsiteY4-76" fmla="*/ 146532 h 154037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25" y="connsiteY4-26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/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/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/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/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/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/>
              <p:cNvCxnSpPr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/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/>
              <p:cNvCxnSpPr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/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/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  <a:gd name="connsiteX0-41" fmla="*/ 0 w 3897297"/>
                  <a:gd name="connsiteY0-42" fmla="*/ 0 h 923278"/>
                  <a:gd name="connsiteX1-43" fmla="*/ 3897297 w 3897297"/>
                  <a:gd name="connsiteY1-44" fmla="*/ 0 h 923278"/>
                  <a:gd name="connsiteX2-45" fmla="*/ 3719744 w 3897297"/>
                  <a:gd name="connsiteY2-46" fmla="*/ 923278 h 923278"/>
                  <a:gd name="connsiteX3-47" fmla="*/ 490556 w 3897297"/>
                  <a:gd name="connsiteY3-48" fmla="*/ 890982 h 923278"/>
                  <a:gd name="connsiteX4-49" fmla="*/ 0 w 3897297"/>
                  <a:gd name="connsiteY4-50" fmla="*/ 0 h 923278"/>
                  <a:gd name="connsiteX0-51" fmla="*/ 0 w 3897297"/>
                  <a:gd name="connsiteY0-52" fmla="*/ 0 h 923278"/>
                  <a:gd name="connsiteX1-53" fmla="*/ 3897297 w 3897297"/>
                  <a:gd name="connsiteY1-54" fmla="*/ 0 h 923278"/>
                  <a:gd name="connsiteX2-55" fmla="*/ 3719744 w 3897297"/>
                  <a:gd name="connsiteY2-56" fmla="*/ 923278 h 923278"/>
                  <a:gd name="connsiteX3-57" fmla="*/ 670778 w 3897297"/>
                  <a:gd name="connsiteY3-58" fmla="*/ 883712 h 923278"/>
                  <a:gd name="connsiteX4-59" fmla="*/ 0 w 3897297"/>
                  <a:gd name="connsiteY4-60" fmla="*/ 0 h 923278"/>
                  <a:gd name="connsiteX0-61" fmla="*/ 0 w 3897297"/>
                  <a:gd name="connsiteY0-62" fmla="*/ 0 h 923278"/>
                  <a:gd name="connsiteX1-63" fmla="*/ 3897297 w 3897297"/>
                  <a:gd name="connsiteY1-64" fmla="*/ 0 h 923278"/>
                  <a:gd name="connsiteX2-65" fmla="*/ 3719744 w 3897297"/>
                  <a:gd name="connsiteY2-66" fmla="*/ 923278 h 923278"/>
                  <a:gd name="connsiteX3-67" fmla="*/ 513084 w 3897297"/>
                  <a:gd name="connsiteY3-68" fmla="*/ 905522 h 923278"/>
                  <a:gd name="connsiteX4-69" fmla="*/ 0 w 3897297"/>
                  <a:gd name="connsiteY4-70" fmla="*/ 0 h 923278"/>
                  <a:gd name="connsiteX0-71" fmla="*/ 0 w 3897297"/>
                  <a:gd name="connsiteY0-72" fmla="*/ 0 h 905522"/>
                  <a:gd name="connsiteX1-73" fmla="*/ 3897297 w 3897297"/>
                  <a:gd name="connsiteY1-74" fmla="*/ 0 h 905522"/>
                  <a:gd name="connsiteX2-75" fmla="*/ 3280454 w 3897297"/>
                  <a:gd name="connsiteY2-76" fmla="*/ 810594 h 905522"/>
                  <a:gd name="connsiteX3-77" fmla="*/ 513084 w 3897297"/>
                  <a:gd name="connsiteY3-78" fmla="*/ 905522 h 905522"/>
                  <a:gd name="connsiteX4-79" fmla="*/ 0 w 3897297"/>
                  <a:gd name="connsiteY4-80" fmla="*/ 0 h 905522"/>
                  <a:gd name="connsiteX0-81" fmla="*/ 0 w 3897297"/>
                  <a:gd name="connsiteY0-82" fmla="*/ 0 h 905522"/>
                  <a:gd name="connsiteX1-83" fmla="*/ 3897297 w 3897297"/>
                  <a:gd name="connsiteY1-84" fmla="*/ 0 h 905522"/>
                  <a:gd name="connsiteX2-85" fmla="*/ 3359300 w 3897297"/>
                  <a:gd name="connsiteY2-86" fmla="*/ 901468 h 905522"/>
                  <a:gd name="connsiteX3-87" fmla="*/ 513084 w 3897297"/>
                  <a:gd name="connsiteY3-88" fmla="*/ 905522 h 905522"/>
                  <a:gd name="connsiteX4-89" fmla="*/ 0 w 3897297"/>
                  <a:gd name="connsiteY4-90" fmla="*/ 0 h 90552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/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-1" fmla="*/ 0 w 3897297"/>
                  <a:gd name="connsiteY0-2" fmla="*/ 0 h 941033"/>
                  <a:gd name="connsiteX1-3" fmla="*/ 3897297 w 3897297"/>
                  <a:gd name="connsiteY1-4" fmla="*/ 0 h 941033"/>
                  <a:gd name="connsiteX2-5" fmla="*/ 3897297 w 3897297"/>
                  <a:gd name="connsiteY2-6" fmla="*/ 923278 h 941033"/>
                  <a:gd name="connsiteX3-7" fmla="*/ 479394 w 3897297"/>
                  <a:gd name="connsiteY3-8" fmla="*/ 941033 h 941033"/>
                  <a:gd name="connsiteX4-9" fmla="*/ 0 w 3897297"/>
                  <a:gd name="connsiteY4-10" fmla="*/ 0 h 941033"/>
                  <a:gd name="connsiteX0-11" fmla="*/ 0 w 3897297"/>
                  <a:gd name="connsiteY0-12" fmla="*/ 0 h 923278"/>
                  <a:gd name="connsiteX1-13" fmla="*/ 3897297 w 3897297"/>
                  <a:gd name="connsiteY1-14" fmla="*/ 0 h 923278"/>
                  <a:gd name="connsiteX2-15" fmla="*/ 3897297 w 3897297"/>
                  <a:gd name="connsiteY2-16" fmla="*/ 923278 h 923278"/>
                  <a:gd name="connsiteX3-17" fmla="*/ 186431 w 3897297"/>
                  <a:gd name="connsiteY3-18" fmla="*/ 905522 h 923278"/>
                  <a:gd name="connsiteX4-19" fmla="*/ 0 w 3897297"/>
                  <a:gd name="connsiteY4-20" fmla="*/ 0 h 923278"/>
                  <a:gd name="connsiteX0-21" fmla="*/ 0 w 3897297"/>
                  <a:gd name="connsiteY0-22" fmla="*/ 0 h 905522"/>
                  <a:gd name="connsiteX1-23" fmla="*/ 3897297 w 3897297"/>
                  <a:gd name="connsiteY1-24" fmla="*/ 0 h 905522"/>
                  <a:gd name="connsiteX2-25" fmla="*/ 3657600 w 3897297"/>
                  <a:gd name="connsiteY2-26" fmla="*/ 816746 h 905522"/>
                  <a:gd name="connsiteX3-27" fmla="*/ 186431 w 3897297"/>
                  <a:gd name="connsiteY3-28" fmla="*/ 905522 h 905522"/>
                  <a:gd name="connsiteX4-29" fmla="*/ 0 w 3897297"/>
                  <a:gd name="connsiteY4-30" fmla="*/ 0 h 905522"/>
                  <a:gd name="connsiteX0-31" fmla="*/ 0 w 3897297"/>
                  <a:gd name="connsiteY0-32" fmla="*/ 0 h 923278"/>
                  <a:gd name="connsiteX1-33" fmla="*/ 3897297 w 3897297"/>
                  <a:gd name="connsiteY1-34" fmla="*/ 0 h 923278"/>
                  <a:gd name="connsiteX2-35" fmla="*/ 3719744 w 3897297"/>
                  <a:gd name="connsiteY2-36" fmla="*/ 923278 h 923278"/>
                  <a:gd name="connsiteX3-37" fmla="*/ 186431 w 3897297"/>
                  <a:gd name="connsiteY3-38" fmla="*/ 905522 h 923278"/>
                  <a:gd name="connsiteX4-39" fmla="*/ 0 w 3897297"/>
                  <a:gd name="connsiteY4-40" fmla="*/ 0 h 9232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/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/>
              <p:cNvCxnSpPr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/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/>
              <p:cNvCxnSpPr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/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/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-1" fmla="*/ 1174656 w 2523574"/>
                  <a:gd name="connsiteY0-2" fmla="*/ 2778768 h 2891631"/>
                  <a:gd name="connsiteX1-3" fmla="*/ 610776 w 2523574"/>
                  <a:gd name="connsiteY1-4" fmla="*/ 2291088 h 2891631"/>
                  <a:gd name="connsiteX2-5" fmla="*/ 280576 w 2523574"/>
                  <a:gd name="connsiteY2-6" fmla="*/ 1833888 h 2891631"/>
                  <a:gd name="connsiteX3-7" fmla="*/ 128176 w 2523574"/>
                  <a:gd name="connsiteY3-8" fmla="*/ 1417328 h 2891631"/>
                  <a:gd name="connsiteX4-9" fmla="*/ 46896 w 2523574"/>
                  <a:gd name="connsiteY4-10" fmla="*/ 1066808 h 2891631"/>
                  <a:gd name="connsiteX5-11" fmla="*/ 31656 w 2523574"/>
                  <a:gd name="connsiteY5-12" fmla="*/ 629928 h 2891631"/>
                  <a:gd name="connsiteX6-13" fmla="*/ 16416 w 2523574"/>
                  <a:gd name="connsiteY6-14" fmla="*/ 147328 h 2891631"/>
                  <a:gd name="connsiteX7-15" fmla="*/ 41816 w 2523574"/>
                  <a:gd name="connsiteY7-16" fmla="*/ 8 h 2891631"/>
                  <a:gd name="connsiteX8-17" fmla="*/ 478696 w 2523574"/>
                  <a:gd name="connsiteY8-18" fmla="*/ 142248 h 2891631"/>
                  <a:gd name="connsiteX9-19" fmla="*/ 1154336 w 2523574"/>
                  <a:gd name="connsiteY9-20" fmla="*/ 497848 h 2891631"/>
                  <a:gd name="connsiteX10-21" fmla="*/ 1494696 w 2523574"/>
                  <a:gd name="connsiteY10-22" fmla="*/ 721368 h 2891631"/>
                  <a:gd name="connsiteX11-23" fmla="*/ 1829976 w 2523574"/>
                  <a:gd name="connsiteY11-24" fmla="*/ 1071888 h 2891631"/>
                  <a:gd name="connsiteX12-25" fmla="*/ 2129696 w 2523574"/>
                  <a:gd name="connsiteY12-26" fmla="*/ 1391928 h 2891631"/>
                  <a:gd name="connsiteX13-27" fmla="*/ 2297336 w 2523574"/>
                  <a:gd name="connsiteY13-28" fmla="*/ 1752608 h 2891631"/>
                  <a:gd name="connsiteX14-29" fmla="*/ 2373536 w 2523574"/>
                  <a:gd name="connsiteY14-30" fmla="*/ 2032008 h 2891631"/>
                  <a:gd name="connsiteX15-31" fmla="*/ 2459896 w 2523574"/>
                  <a:gd name="connsiteY15-32" fmla="*/ 2473968 h 2891631"/>
                  <a:gd name="connsiteX16-33" fmla="*/ 2480216 w 2523574"/>
                  <a:gd name="connsiteY16-34" fmla="*/ 2667008 h 2891631"/>
                  <a:gd name="connsiteX17-35" fmla="*/ 2510696 w 2523574"/>
                  <a:gd name="connsiteY17-36" fmla="*/ 2814328 h 2891631"/>
                  <a:gd name="connsiteX18-37" fmla="*/ 2510696 w 2523574"/>
                  <a:gd name="connsiteY18-38" fmla="*/ 2860048 h 2891631"/>
                  <a:gd name="connsiteX19-39" fmla="*/ 2353216 w 2523574"/>
                  <a:gd name="connsiteY19-40" fmla="*/ 2890528 h 2891631"/>
                  <a:gd name="connsiteX20-41" fmla="*/ 1875696 w 2523574"/>
                  <a:gd name="connsiteY20-42" fmla="*/ 2885448 h 2891631"/>
                  <a:gd name="connsiteX21-43" fmla="*/ 1255936 w 2523574"/>
                  <a:gd name="connsiteY21-44" fmla="*/ 2875288 h 2891631"/>
                  <a:gd name="connsiteX22-45" fmla="*/ 1174656 w 2523574"/>
                  <a:gd name="connsiteY22-46" fmla="*/ 2778768 h 2891631"/>
                  <a:gd name="connsiteX0-47" fmla="*/ 1174656 w 2523574"/>
                  <a:gd name="connsiteY0-48" fmla="*/ 2778768 h 2891631"/>
                  <a:gd name="connsiteX1-49" fmla="*/ 610776 w 2523574"/>
                  <a:gd name="connsiteY1-50" fmla="*/ 2291088 h 2891631"/>
                  <a:gd name="connsiteX2-51" fmla="*/ 280576 w 2523574"/>
                  <a:gd name="connsiteY2-52" fmla="*/ 1833888 h 2891631"/>
                  <a:gd name="connsiteX3-53" fmla="*/ 128176 w 2523574"/>
                  <a:gd name="connsiteY3-54" fmla="*/ 1417328 h 2891631"/>
                  <a:gd name="connsiteX4-55" fmla="*/ 46896 w 2523574"/>
                  <a:gd name="connsiteY4-56" fmla="*/ 1066808 h 2891631"/>
                  <a:gd name="connsiteX5-57" fmla="*/ 31656 w 2523574"/>
                  <a:gd name="connsiteY5-58" fmla="*/ 629928 h 2891631"/>
                  <a:gd name="connsiteX6-59" fmla="*/ 16416 w 2523574"/>
                  <a:gd name="connsiteY6-60" fmla="*/ 147328 h 2891631"/>
                  <a:gd name="connsiteX7-61" fmla="*/ 41816 w 2523574"/>
                  <a:gd name="connsiteY7-62" fmla="*/ 8 h 2891631"/>
                  <a:gd name="connsiteX8-63" fmla="*/ 478696 w 2523574"/>
                  <a:gd name="connsiteY8-64" fmla="*/ 142248 h 2891631"/>
                  <a:gd name="connsiteX9-65" fmla="*/ 1154336 w 2523574"/>
                  <a:gd name="connsiteY9-66" fmla="*/ 497848 h 2891631"/>
                  <a:gd name="connsiteX10-67" fmla="*/ 1494696 w 2523574"/>
                  <a:gd name="connsiteY10-68" fmla="*/ 721368 h 2891631"/>
                  <a:gd name="connsiteX11-69" fmla="*/ 1829976 w 2523574"/>
                  <a:gd name="connsiteY11-70" fmla="*/ 1071888 h 2891631"/>
                  <a:gd name="connsiteX12-71" fmla="*/ 2129696 w 2523574"/>
                  <a:gd name="connsiteY12-72" fmla="*/ 1391928 h 2891631"/>
                  <a:gd name="connsiteX13-73" fmla="*/ 2297336 w 2523574"/>
                  <a:gd name="connsiteY13-74" fmla="*/ 1752608 h 2891631"/>
                  <a:gd name="connsiteX14-75" fmla="*/ 2373536 w 2523574"/>
                  <a:gd name="connsiteY14-76" fmla="*/ 2032008 h 2891631"/>
                  <a:gd name="connsiteX15-77" fmla="*/ 2459896 w 2523574"/>
                  <a:gd name="connsiteY15-78" fmla="*/ 2473968 h 2891631"/>
                  <a:gd name="connsiteX16-79" fmla="*/ 2480216 w 2523574"/>
                  <a:gd name="connsiteY16-80" fmla="*/ 2667008 h 2891631"/>
                  <a:gd name="connsiteX17-81" fmla="*/ 2510696 w 2523574"/>
                  <a:gd name="connsiteY17-82" fmla="*/ 2814328 h 2891631"/>
                  <a:gd name="connsiteX18-83" fmla="*/ 2510696 w 2523574"/>
                  <a:gd name="connsiteY18-84" fmla="*/ 2860048 h 2891631"/>
                  <a:gd name="connsiteX19-85" fmla="*/ 2353216 w 2523574"/>
                  <a:gd name="connsiteY19-86" fmla="*/ 2890528 h 2891631"/>
                  <a:gd name="connsiteX20-87" fmla="*/ 1875696 w 2523574"/>
                  <a:gd name="connsiteY20-88" fmla="*/ 2885448 h 2891631"/>
                  <a:gd name="connsiteX21-89" fmla="*/ 1306736 w 2523574"/>
                  <a:gd name="connsiteY21-90" fmla="*/ 2870208 h 2891631"/>
                  <a:gd name="connsiteX22-91" fmla="*/ 1174656 w 2523574"/>
                  <a:gd name="connsiteY22-92" fmla="*/ 2778768 h 2891631"/>
                  <a:gd name="connsiteX0-93" fmla="*/ 1174656 w 2523574"/>
                  <a:gd name="connsiteY0-94" fmla="*/ 2778768 h 2891631"/>
                  <a:gd name="connsiteX1-95" fmla="*/ 610776 w 2523574"/>
                  <a:gd name="connsiteY1-96" fmla="*/ 2291088 h 2891631"/>
                  <a:gd name="connsiteX2-97" fmla="*/ 280576 w 2523574"/>
                  <a:gd name="connsiteY2-98" fmla="*/ 1833888 h 2891631"/>
                  <a:gd name="connsiteX3-99" fmla="*/ 128176 w 2523574"/>
                  <a:gd name="connsiteY3-100" fmla="*/ 1417328 h 2891631"/>
                  <a:gd name="connsiteX4-101" fmla="*/ 46896 w 2523574"/>
                  <a:gd name="connsiteY4-102" fmla="*/ 1066808 h 2891631"/>
                  <a:gd name="connsiteX5-103" fmla="*/ 31656 w 2523574"/>
                  <a:gd name="connsiteY5-104" fmla="*/ 629928 h 2891631"/>
                  <a:gd name="connsiteX6-105" fmla="*/ 16416 w 2523574"/>
                  <a:gd name="connsiteY6-106" fmla="*/ 147328 h 2891631"/>
                  <a:gd name="connsiteX7-107" fmla="*/ 41816 w 2523574"/>
                  <a:gd name="connsiteY7-108" fmla="*/ 8 h 2891631"/>
                  <a:gd name="connsiteX8-109" fmla="*/ 478696 w 2523574"/>
                  <a:gd name="connsiteY8-110" fmla="*/ 142248 h 2891631"/>
                  <a:gd name="connsiteX9-111" fmla="*/ 1154336 w 2523574"/>
                  <a:gd name="connsiteY9-112" fmla="*/ 497848 h 2891631"/>
                  <a:gd name="connsiteX10-113" fmla="*/ 1494696 w 2523574"/>
                  <a:gd name="connsiteY10-114" fmla="*/ 721368 h 2891631"/>
                  <a:gd name="connsiteX11-115" fmla="*/ 1829976 w 2523574"/>
                  <a:gd name="connsiteY11-116" fmla="*/ 1071888 h 2891631"/>
                  <a:gd name="connsiteX12-117" fmla="*/ 2129696 w 2523574"/>
                  <a:gd name="connsiteY12-118" fmla="*/ 1391928 h 2891631"/>
                  <a:gd name="connsiteX13-119" fmla="*/ 2297336 w 2523574"/>
                  <a:gd name="connsiteY13-120" fmla="*/ 1752608 h 2891631"/>
                  <a:gd name="connsiteX14-121" fmla="*/ 2373536 w 2523574"/>
                  <a:gd name="connsiteY14-122" fmla="*/ 2032008 h 2891631"/>
                  <a:gd name="connsiteX15-123" fmla="*/ 2459896 w 2523574"/>
                  <a:gd name="connsiteY15-124" fmla="*/ 2473968 h 2891631"/>
                  <a:gd name="connsiteX16-125" fmla="*/ 2480216 w 2523574"/>
                  <a:gd name="connsiteY16-126" fmla="*/ 2667008 h 2891631"/>
                  <a:gd name="connsiteX17-127" fmla="*/ 2510696 w 2523574"/>
                  <a:gd name="connsiteY17-128" fmla="*/ 2814328 h 2891631"/>
                  <a:gd name="connsiteX18-129" fmla="*/ 2510696 w 2523574"/>
                  <a:gd name="connsiteY18-130" fmla="*/ 2860048 h 2891631"/>
                  <a:gd name="connsiteX19-131" fmla="*/ 2353216 w 2523574"/>
                  <a:gd name="connsiteY19-132" fmla="*/ 2890528 h 2891631"/>
                  <a:gd name="connsiteX20-133" fmla="*/ 1875696 w 2523574"/>
                  <a:gd name="connsiteY20-134" fmla="*/ 2885448 h 2891631"/>
                  <a:gd name="connsiteX21-135" fmla="*/ 1174656 w 2523574"/>
                  <a:gd name="connsiteY21-136" fmla="*/ 2778768 h 2891631"/>
                  <a:gd name="connsiteX0-137" fmla="*/ 1174656 w 2523574"/>
                  <a:gd name="connsiteY0-138" fmla="*/ 2809248 h 2891631"/>
                  <a:gd name="connsiteX1-139" fmla="*/ 610776 w 2523574"/>
                  <a:gd name="connsiteY1-140" fmla="*/ 2291088 h 2891631"/>
                  <a:gd name="connsiteX2-141" fmla="*/ 280576 w 2523574"/>
                  <a:gd name="connsiteY2-142" fmla="*/ 1833888 h 2891631"/>
                  <a:gd name="connsiteX3-143" fmla="*/ 128176 w 2523574"/>
                  <a:gd name="connsiteY3-144" fmla="*/ 1417328 h 2891631"/>
                  <a:gd name="connsiteX4-145" fmla="*/ 46896 w 2523574"/>
                  <a:gd name="connsiteY4-146" fmla="*/ 1066808 h 2891631"/>
                  <a:gd name="connsiteX5-147" fmla="*/ 31656 w 2523574"/>
                  <a:gd name="connsiteY5-148" fmla="*/ 629928 h 2891631"/>
                  <a:gd name="connsiteX6-149" fmla="*/ 16416 w 2523574"/>
                  <a:gd name="connsiteY6-150" fmla="*/ 147328 h 2891631"/>
                  <a:gd name="connsiteX7-151" fmla="*/ 41816 w 2523574"/>
                  <a:gd name="connsiteY7-152" fmla="*/ 8 h 2891631"/>
                  <a:gd name="connsiteX8-153" fmla="*/ 478696 w 2523574"/>
                  <a:gd name="connsiteY8-154" fmla="*/ 142248 h 2891631"/>
                  <a:gd name="connsiteX9-155" fmla="*/ 1154336 w 2523574"/>
                  <a:gd name="connsiteY9-156" fmla="*/ 497848 h 2891631"/>
                  <a:gd name="connsiteX10-157" fmla="*/ 1494696 w 2523574"/>
                  <a:gd name="connsiteY10-158" fmla="*/ 721368 h 2891631"/>
                  <a:gd name="connsiteX11-159" fmla="*/ 1829976 w 2523574"/>
                  <a:gd name="connsiteY11-160" fmla="*/ 1071888 h 2891631"/>
                  <a:gd name="connsiteX12-161" fmla="*/ 2129696 w 2523574"/>
                  <a:gd name="connsiteY12-162" fmla="*/ 1391928 h 2891631"/>
                  <a:gd name="connsiteX13-163" fmla="*/ 2297336 w 2523574"/>
                  <a:gd name="connsiteY13-164" fmla="*/ 1752608 h 2891631"/>
                  <a:gd name="connsiteX14-165" fmla="*/ 2373536 w 2523574"/>
                  <a:gd name="connsiteY14-166" fmla="*/ 2032008 h 2891631"/>
                  <a:gd name="connsiteX15-167" fmla="*/ 2459896 w 2523574"/>
                  <a:gd name="connsiteY15-168" fmla="*/ 2473968 h 2891631"/>
                  <a:gd name="connsiteX16-169" fmla="*/ 2480216 w 2523574"/>
                  <a:gd name="connsiteY16-170" fmla="*/ 2667008 h 2891631"/>
                  <a:gd name="connsiteX17-171" fmla="*/ 2510696 w 2523574"/>
                  <a:gd name="connsiteY17-172" fmla="*/ 2814328 h 2891631"/>
                  <a:gd name="connsiteX18-173" fmla="*/ 2510696 w 2523574"/>
                  <a:gd name="connsiteY18-174" fmla="*/ 2860048 h 2891631"/>
                  <a:gd name="connsiteX19-175" fmla="*/ 2353216 w 2523574"/>
                  <a:gd name="connsiteY19-176" fmla="*/ 2890528 h 2891631"/>
                  <a:gd name="connsiteX20-177" fmla="*/ 1875696 w 2523574"/>
                  <a:gd name="connsiteY20-178" fmla="*/ 2885448 h 2891631"/>
                  <a:gd name="connsiteX21-179" fmla="*/ 1174656 w 2523574"/>
                  <a:gd name="connsiteY21-180" fmla="*/ 2809248 h 2891631"/>
                  <a:gd name="connsiteX0-181" fmla="*/ 1174656 w 2523574"/>
                  <a:gd name="connsiteY0-182" fmla="*/ 2809248 h 2891631"/>
                  <a:gd name="connsiteX1-183" fmla="*/ 610776 w 2523574"/>
                  <a:gd name="connsiteY1-184" fmla="*/ 2291088 h 2891631"/>
                  <a:gd name="connsiteX2-185" fmla="*/ 280576 w 2523574"/>
                  <a:gd name="connsiteY2-186" fmla="*/ 1833888 h 2891631"/>
                  <a:gd name="connsiteX3-187" fmla="*/ 128176 w 2523574"/>
                  <a:gd name="connsiteY3-188" fmla="*/ 1417328 h 2891631"/>
                  <a:gd name="connsiteX4-189" fmla="*/ 46896 w 2523574"/>
                  <a:gd name="connsiteY4-190" fmla="*/ 1066808 h 2891631"/>
                  <a:gd name="connsiteX5-191" fmla="*/ 31656 w 2523574"/>
                  <a:gd name="connsiteY5-192" fmla="*/ 629928 h 2891631"/>
                  <a:gd name="connsiteX6-193" fmla="*/ 16416 w 2523574"/>
                  <a:gd name="connsiteY6-194" fmla="*/ 147328 h 2891631"/>
                  <a:gd name="connsiteX7-195" fmla="*/ 41816 w 2523574"/>
                  <a:gd name="connsiteY7-196" fmla="*/ 8 h 2891631"/>
                  <a:gd name="connsiteX8-197" fmla="*/ 478696 w 2523574"/>
                  <a:gd name="connsiteY8-198" fmla="*/ 142248 h 2891631"/>
                  <a:gd name="connsiteX9-199" fmla="*/ 1154336 w 2523574"/>
                  <a:gd name="connsiteY9-200" fmla="*/ 497848 h 2891631"/>
                  <a:gd name="connsiteX10-201" fmla="*/ 1494696 w 2523574"/>
                  <a:gd name="connsiteY10-202" fmla="*/ 721368 h 2891631"/>
                  <a:gd name="connsiteX11-203" fmla="*/ 1829976 w 2523574"/>
                  <a:gd name="connsiteY11-204" fmla="*/ 1071888 h 2891631"/>
                  <a:gd name="connsiteX12-205" fmla="*/ 2129696 w 2523574"/>
                  <a:gd name="connsiteY12-206" fmla="*/ 1391928 h 2891631"/>
                  <a:gd name="connsiteX13-207" fmla="*/ 2297336 w 2523574"/>
                  <a:gd name="connsiteY13-208" fmla="*/ 1752608 h 2891631"/>
                  <a:gd name="connsiteX14-209" fmla="*/ 2373536 w 2523574"/>
                  <a:gd name="connsiteY14-210" fmla="*/ 2032008 h 2891631"/>
                  <a:gd name="connsiteX15-211" fmla="*/ 2459896 w 2523574"/>
                  <a:gd name="connsiteY15-212" fmla="*/ 2473968 h 2891631"/>
                  <a:gd name="connsiteX16-213" fmla="*/ 2480216 w 2523574"/>
                  <a:gd name="connsiteY16-214" fmla="*/ 2667008 h 2891631"/>
                  <a:gd name="connsiteX17-215" fmla="*/ 2510696 w 2523574"/>
                  <a:gd name="connsiteY17-216" fmla="*/ 2814328 h 2891631"/>
                  <a:gd name="connsiteX18-217" fmla="*/ 2510696 w 2523574"/>
                  <a:gd name="connsiteY18-218" fmla="*/ 2860048 h 2891631"/>
                  <a:gd name="connsiteX19-219" fmla="*/ 2353216 w 2523574"/>
                  <a:gd name="connsiteY19-220" fmla="*/ 2890528 h 2891631"/>
                  <a:gd name="connsiteX20-221" fmla="*/ 1875696 w 2523574"/>
                  <a:gd name="connsiteY20-222" fmla="*/ 2885448 h 2891631"/>
                  <a:gd name="connsiteX21-223" fmla="*/ 1174656 w 2523574"/>
                  <a:gd name="connsiteY21-224" fmla="*/ 2809248 h 2891631"/>
                  <a:gd name="connsiteX0-225" fmla="*/ 1174656 w 2523574"/>
                  <a:gd name="connsiteY0-226" fmla="*/ 2809248 h 2891631"/>
                  <a:gd name="connsiteX1-227" fmla="*/ 554896 w 2523574"/>
                  <a:gd name="connsiteY1-228" fmla="*/ 2270768 h 2891631"/>
                  <a:gd name="connsiteX2-229" fmla="*/ 280576 w 2523574"/>
                  <a:gd name="connsiteY2-230" fmla="*/ 1833888 h 2891631"/>
                  <a:gd name="connsiteX3-231" fmla="*/ 128176 w 2523574"/>
                  <a:gd name="connsiteY3-232" fmla="*/ 1417328 h 2891631"/>
                  <a:gd name="connsiteX4-233" fmla="*/ 46896 w 2523574"/>
                  <a:gd name="connsiteY4-234" fmla="*/ 1066808 h 2891631"/>
                  <a:gd name="connsiteX5-235" fmla="*/ 31656 w 2523574"/>
                  <a:gd name="connsiteY5-236" fmla="*/ 629928 h 2891631"/>
                  <a:gd name="connsiteX6-237" fmla="*/ 16416 w 2523574"/>
                  <a:gd name="connsiteY6-238" fmla="*/ 147328 h 2891631"/>
                  <a:gd name="connsiteX7-239" fmla="*/ 41816 w 2523574"/>
                  <a:gd name="connsiteY7-240" fmla="*/ 8 h 2891631"/>
                  <a:gd name="connsiteX8-241" fmla="*/ 478696 w 2523574"/>
                  <a:gd name="connsiteY8-242" fmla="*/ 142248 h 2891631"/>
                  <a:gd name="connsiteX9-243" fmla="*/ 1154336 w 2523574"/>
                  <a:gd name="connsiteY9-244" fmla="*/ 497848 h 2891631"/>
                  <a:gd name="connsiteX10-245" fmla="*/ 1494696 w 2523574"/>
                  <a:gd name="connsiteY10-246" fmla="*/ 721368 h 2891631"/>
                  <a:gd name="connsiteX11-247" fmla="*/ 1829976 w 2523574"/>
                  <a:gd name="connsiteY11-248" fmla="*/ 1071888 h 2891631"/>
                  <a:gd name="connsiteX12-249" fmla="*/ 2129696 w 2523574"/>
                  <a:gd name="connsiteY12-250" fmla="*/ 1391928 h 2891631"/>
                  <a:gd name="connsiteX13-251" fmla="*/ 2297336 w 2523574"/>
                  <a:gd name="connsiteY13-252" fmla="*/ 1752608 h 2891631"/>
                  <a:gd name="connsiteX14-253" fmla="*/ 2373536 w 2523574"/>
                  <a:gd name="connsiteY14-254" fmla="*/ 2032008 h 2891631"/>
                  <a:gd name="connsiteX15-255" fmla="*/ 2459896 w 2523574"/>
                  <a:gd name="connsiteY15-256" fmla="*/ 2473968 h 2891631"/>
                  <a:gd name="connsiteX16-257" fmla="*/ 2480216 w 2523574"/>
                  <a:gd name="connsiteY16-258" fmla="*/ 2667008 h 2891631"/>
                  <a:gd name="connsiteX17-259" fmla="*/ 2510696 w 2523574"/>
                  <a:gd name="connsiteY17-260" fmla="*/ 2814328 h 2891631"/>
                  <a:gd name="connsiteX18-261" fmla="*/ 2510696 w 2523574"/>
                  <a:gd name="connsiteY18-262" fmla="*/ 2860048 h 2891631"/>
                  <a:gd name="connsiteX19-263" fmla="*/ 2353216 w 2523574"/>
                  <a:gd name="connsiteY19-264" fmla="*/ 2890528 h 2891631"/>
                  <a:gd name="connsiteX20-265" fmla="*/ 1875696 w 2523574"/>
                  <a:gd name="connsiteY20-266" fmla="*/ 2885448 h 2891631"/>
                  <a:gd name="connsiteX21-267" fmla="*/ 1174656 w 2523574"/>
                  <a:gd name="connsiteY21-268" fmla="*/ 2809248 h 28916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/>
              <p:cNvCxnSpPr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/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/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/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/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/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/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/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/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-1" fmla="*/ 116550 w 878744"/>
                <a:gd name="connsiteY0-2" fmla="*/ 913496 h 956006"/>
                <a:gd name="connsiteX1-3" fmla="*/ 520410 w 878744"/>
                <a:gd name="connsiteY1-4" fmla="*/ 946516 h 956006"/>
                <a:gd name="connsiteX2-5" fmla="*/ 830290 w 878744"/>
                <a:gd name="connsiteY2-6" fmla="*/ 778876 h 956006"/>
                <a:gd name="connsiteX3-7" fmla="*/ 873470 w 878744"/>
                <a:gd name="connsiteY3-8" fmla="*/ 430896 h 956006"/>
                <a:gd name="connsiteX4-9" fmla="*/ 784570 w 878744"/>
                <a:gd name="connsiteY4-10" fmla="*/ 166736 h 956006"/>
                <a:gd name="connsiteX5-11" fmla="*/ 583910 w 878744"/>
                <a:gd name="connsiteY5-12" fmla="*/ 202296 h 956006"/>
                <a:gd name="connsiteX6-13" fmla="*/ 324830 w 878744"/>
                <a:gd name="connsiteY6-14" fmla="*/ 110856 h 956006"/>
                <a:gd name="connsiteX7-15" fmla="*/ 131790 w 878744"/>
                <a:gd name="connsiteY7-16" fmla="*/ 27036 h 956006"/>
                <a:gd name="connsiteX8-17" fmla="*/ 12410 w 878744"/>
                <a:gd name="connsiteY8-18" fmla="*/ 9256 h 956006"/>
                <a:gd name="connsiteX9-19" fmla="*/ 17490 w 878744"/>
                <a:gd name="connsiteY9-20" fmla="*/ 161656 h 956006"/>
                <a:gd name="connsiteX10-21" fmla="*/ 134330 w 878744"/>
                <a:gd name="connsiteY10-22" fmla="*/ 489316 h 956006"/>
                <a:gd name="connsiteX11-23" fmla="*/ 131790 w 878744"/>
                <a:gd name="connsiteY11-24" fmla="*/ 733156 h 956006"/>
                <a:gd name="connsiteX12" fmla="*/ 116550 w 878744"/>
                <a:gd name="connsiteY12" fmla="*/ 913496 h 956006"/>
                <a:gd name="connsiteX0-25" fmla="*/ 121630 w 878744"/>
                <a:gd name="connsiteY0-26" fmla="*/ 918576 h 957529"/>
                <a:gd name="connsiteX1-27" fmla="*/ 520410 w 878744"/>
                <a:gd name="connsiteY1-28" fmla="*/ 946516 h 957529"/>
                <a:gd name="connsiteX2-29" fmla="*/ 830290 w 878744"/>
                <a:gd name="connsiteY2-30" fmla="*/ 778876 h 957529"/>
                <a:gd name="connsiteX3-31" fmla="*/ 873470 w 878744"/>
                <a:gd name="connsiteY3-32" fmla="*/ 430896 h 957529"/>
                <a:gd name="connsiteX4-33" fmla="*/ 784570 w 878744"/>
                <a:gd name="connsiteY4-34" fmla="*/ 166736 h 957529"/>
                <a:gd name="connsiteX5-35" fmla="*/ 583910 w 878744"/>
                <a:gd name="connsiteY5-36" fmla="*/ 202296 h 957529"/>
                <a:gd name="connsiteX6-37" fmla="*/ 324830 w 878744"/>
                <a:gd name="connsiteY6-38" fmla="*/ 110856 h 957529"/>
                <a:gd name="connsiteX7-39" fmla="*/ 131790 w 878744"/>
                <a:gd name="connsiteY7-40" fmla="*/ 27036 h 957529"/>
                <a:gd name="connsiteX8-41" fmla="*/ 12410 w 878744"/>
                <a:gd name="connsiteY8-42" fmla="*/ 9256 h 957529"/>
                <a:gd name="connsiteX9-43" fmla="*/ 17490 w 878744"/>
                <a:gd name="connsiteY9-44" fmla="*/ 161656 h 957529"/>
                <a:gd name="connsiteX10-45" fmla="*/ 134330 w 878744"/>
                <a:gd name="connsiteY10-46" fmla="*/ 489316 h 957529"/>
                <a:gd name="connsiteX11-47" fmla="*/ 131790 w 878744"/>
                <a:gd name="connsiteY11-48" fmla="*/ 733156 h 957529"/>
                <a:gd name="connsiteX12-49" fmla="*/ 121630 w 878744"/>
                <a:gd name="connsiteY12-50" fmla="*/ 918576 h 957529"/>
                <a:gd name="connsiteX0-51" fmla="*/ 121630 w 878744"/>
                <a:gd name="connsiteY0-52" fmla="*/ 918576 h 968012"/>
                <a:gd name="connsiteX1-53" fmla="*/ 520410 w 878744"/>
                <a:gd name="connsiteY1-54" fmla="*/ 946516 h 968012"/>
                <a:gd name="connsiteX2-55" fmla="*/ 830290 w 878744"/>
                <a:gd name="connsiteY2-56" fmla="*/ 778876 h 968012"/>
                <a:gd name="connsiteX3-57" fmla="*/ 873470 w 878744"/>
                <a:gd name="connsiteY3-58" fmla="*/ 430896 h 968012"/>
                <a:gd name="connsiteX4-59" fmla="*/ 784570 w 878744"/>
                <a:gd name="connsiteY4-60" fmla="*/ 166736 h 968012"/>
                <a:gd name="connsiteX5-61" fmla="*/ 583910 w 878744"/>
                <a:gd name="connsiteY5-62" fmla="*/ 202296 h 968012"/>
                <a:gd name="connsiteX6-63" fmla="*/ 324830 w 878744"/>
                <a:gd name="connsiteY6-64" fmla="*/ 110856 h 968012"/>
                <a:gd name="connsiteX7-65" fmla="*/ 131790 w 878744"/>
                <a:gd name="connsiteY7-66" fmla="*/ 27036 h 968012"/>
                <a:gd name="connsiteX8-67" fmla="*/ 12410 w 878744"/>
                <a:gd name="connsiteY8-68" fmla="*/ 9256 h 968012"/>
                <a:gd name="connsiteX9-69" fmla="*/ 17490 w 878744"/>
                <a:gd name="connsiteY9-70" fmla="*/ 161656 h 968012"/>
                <a:gd name="connsiteX10-71" fmla="*/ 134330 w 878744"/>
                <a:gd name="connsiteY10-72" fmla="*/ 489316 h 968012"/>
                <a:gd name="connsiteX11-73" fmla="*/ 131790 w 878744"/>
                <a:gd name="connsiteY11-74" fmla="*/ 733156 h 968012"/>
                <a:gd name="connsiteX12-75" fmla="*/ 121630 w 878744"/>
                <a:gd name="connsiteY12-76" fmla="*/ 918576 h 968012"/>
                <a:gd name="connsiteX0-77" fmla="*/ 108930 w 878744"/>
                <a:gd name="connsiteY0-78" fmla="*/ 916036 h 966682"/>
                <a:gd name="connsiteX1-79" fmla="*/ 520410 w 878744"/>
                <a:gd name="connsiteY1-80" fmla="*/ 946516 h 966682"/>
                <a:gd name="connsiteX2-81" fmla="*/ 830290 w 878744"/>
                <a:gd name="connsiteY2-82" fmla="*/ 778876 h 966682"/>
                <a:gd name="connsiteX3-83" fmla="*/ 873470 w 878744"/>
                <a:gd name="connsiteY3-84" fmla="*/ 430896 h 966682"/>
                <a:gd name="connsiteX4-85" fmla="*/ 784570 w 878744"/>
                <a:gd name="connsiteY4-86" fmla="*/ 166736 h 966682"/>
                <a:gd name="connsiteX5-87" fmla="*/ 583910 w 878744"/>
                <a:gd name="connsiteY5-88" fmla="*/ 202296 h 966682"/>
                <a:gd name="connsiteX6-89" fmla="*/ 324830 w 878744"/>
                <a:gd name="connsiteY6-90" fmla="*/ 110856 h 966682"/>
                <a:gd name="connsiteX7-91" fmla="*/ 131790 w 878744"/>
                <a:gd name="connsiteY7-92" fmla="*/ 27036 h 966682"/>
                <a:gd name="connsiteX8-93" fmla="*/ 12410 w 878744"/>
                <a:gd name="connsiteY8-94" fmla="*/ 9256 h 966682"/>
                <a:gd name="connsiteX9-95" fmla="*/ 17490 w 878744"/>
                <a:gd name="connsiteY9-96" fmla="*/ 161656 h 966682"/>
                <a:gd name="connsiteX10-97" fmla="*/ 134330 w 878744"/>
                <a:gd name="connsiteY10-98" fmla="*/ 489316 h 966682"/>
                <a:gd name="connsiteX11-99" fmla="*/ 131790 w 878744"/>
                <a:gd name="connsiteY11-100" fmla="*/ 733156 h 966682"/>
                <a:gd name="connsiteX12-101" fmla="*/ 108930 w 878744"/>
                <a:gd name="connsiteY12-102" fmla="*/ 916036 h 966682"/>
                <a:gd name="connsiteX0-103" fmla="*/ 108930 w 878744"/>
                <a:gd name="connsiteY0-104" fmla="*/ 916036 h 956909"/>
                <a:gd name="connsiteX1-105" fmla="*/ 520410 w 878744"/>
                <a:gd name="connsiteY1-106" fmla="*/ 946516 h 956909"/>
                <a:gd name="connsiteX2-107" fmla="*/ 830290 w 878744"/>
                <a:gd name="connsiteY2-108" fmla="*/ 778876 h 956909"/>
                <a:gd name="connsiteX3-109" fmla="*/ 873470 w 878744"/>
                <a:gd name="connsiteY3-110" fmla="*/ 430896 h 956909"/>
                <a:gd name="connsiteX4-111" fmla="*/ 784570 w 878744"/>
                <a:gd name="connsiteY4-112" fmla="*/ 166736 h 956909"/>
                <a:gd name="connsiteX5-113" fmla="*/ 583910 w 878744"/>
                <a:gd name="connsiteY5-114" fmla="*/ 202296 h 956909"/>
                <a:gd name="connsiteX6-115" fmla="*/ 324830 w 878744"/>
                <a:gd name="connsiteY6-116" fmla="*/ 110856 h 956909"/>
                <a:gd name="connsiteX7-117" fmla="*/ 131790 w 878744"/>
                <a:gd name="connsiteY7-118" fmla="*/ 27036 h 956909"/>
                <a:gd name="connsiteX8-119" fmla="*/ 12410 w 878744"/>
                <a:gd name="connsiteY8-120" fmla="*/ 9256 h 956909"/>
                <a:gd name="connsiteX9-121" fmla="*/ 17490 w 878744"/>
                <a:gd name="connsiteY9-122" fmla="*/ 161656 h 956909"/>
                <a:gd name="connsiteX10-123" fmla="*/ 134330 w 878744"/>
                <a:gd name="connsiteY10-124" fmla="*/ 489316 h 956909"/>
                <a:gd name="connsiteX11-125" fmla="*/ 124170 w 878744"/>
                <a:gd name="connsiteY11-126" fmla="*/ 728076 h 956909"/>
                <a:gd name="connsiteX12-127" fmla="*/ 108930 w 878744"/>
                <a:gd name="connsiteY12-128" fmla="*/ 916036 h 956909"/>
                <a:gd name="connsiteX0-129" fmla="*/ 111470 w 878744"/>
                <a:gd name="connsiteY0-130" fmla="*/ 976996 h 992714"/>
                <a:gd name="connsiteX1-131" fmla="*/ 520410 w 878744"/>
                <a:gd name="connsiteY1-132" fmla="*/ 946516 h 992714"/>
                <a:gd name="connsiteX2-133" fmla="*/ 830290 w 878744"/>
                <a:gd name="connsiteY2-134" fmla="*/ 778876 h 992714"/>
                <a:gd name="connsiteX3-135" fmla="*/ 873470 w 878744"/>
                <a:gd name="connsiteY3-136" fmla="*/ 430896 h 992714"/>
                <a:gd name="connsiteX4-137" fmla="*/ 784570 w 878744"/>
                <a:gd name="connsiteY4-138" fmla="*/ 166736 h 992714"/>
                <a:gd name="connsiteX5-139" fmla="*/ 583910 w 878744"/>
                <a:gd name="connsiteY5-140" fmla="*/ 202296 h 992714"/>
                <a:gd name="connsiteX6-141" fmla="*/ 324830 w 878744"/>
                <a:gd name="connsiteY6-142" fmla="*/ 110856 h 992714"/>
                <a:gd name="connsiteX7-143" fmla="*/ 131790 w 878744"/>
                <a:gd name="connsiteY7-144" fmla="*/ 27036 h 992714"/>
                <a:gd name="connsiteX8-145" fmla="*/ 12410 w 878744"/>
                <a:gd name="connsiteY8-146" fmla="*/ 9256 h 992714"/>
                <a:gd name="connsiteX9-147" fmla="*/ 17490 w 878744"/>
                <a:gd name="connsiteY9-148" fmla="*/ 161656 h 992714"/>
                <a:gd name="connsiteX10-149" fmla="*/ 134330 w 878744"/>
                <a:gd name="connsiteY10-150" fmla="*/ 489316 h 992714"/>
                <a:gd name="connsiteX11-151" fmla="*/ 124170 w 878744"/>
                <a:gd name="connsiteY11-152" fmla="*/ 728076 h 992714"/>
                <a:gd name="connsiteX12-153" fmla="*/ 111470 w 878744"/>
                <a:gd name="connsiteY12-154" fmla="*/ 976996 h 992714"/>
                <a:gd name="connsiteX0-155" fmla="*/ 111470 w 878744"/>
                <a:gd name="connsiteY0-156" fmla="*/ 976996 h 992714"/>
                <a:gd name="connsiteX1-157" fmla="*/ 520410 w 878744"/>
                <a:gd name="connsiteY1-158" fmla="*/ 946516 h 992714"/>
                <a:gd name="connsiteX2-159" fmla="*/ 830290 w 878744"/>
                <a:gd name="connsiteY2-160" fmla="*/ 778876 h 992714"/>
                <a:gd name="connsiteX3-161" fmla="*/ 873470 w 878744"/>
                <a:gd name="connsiteY3-162" fmla="*/ 430896 h 992714"/>
                <a:gd name="connsiteX4-163" fmla="*/ 784570 w 878744"/>
                <a:gd name="connsiteY4-164" fmla="*/ 166736 h 992714"/>
                <a:gd name="connsiteX5-165" fmla="*/ 583910 w 878744"/>
                <a:gd name="connsiteY5-166" fmla="*/ 202296 h 992714"/>
                <a:gd name="connsiteX6-167" fmla="*/ 324830 w 878744"/>
                <a:gd name="connsiteY6-168" fmla="*/ 110856 h 992714"/>
                <a:gd name="connsiteX7-169" fmla="*/ 131790 w 878744"/>
                <a:gd name="connsiteY7-170" fmla="*/ 27036 h 992714"/>
                <a:gd name="connsiteX8-171" fmla="*/ 12410 w 878744"/>
                <a:gd name="connsiteY8-172" fmla="*/ 9256 h 992714"/>
                <a:gd name="connsiteX9-173" fmla="*/ 17490 w 878744"/>
                <a:gd name="connsiteY9-174" fmla="*/ 161656 h 992714"/>
                <a:gd name="connsiteX10-175" fmla="*/ 111470 w 878744"/>
                <a:gd name="connsiteY10-176" fmla="*/ 494396 h 992714"/>
                <a:gd name="connsiteX11-177" fmla="*/ 124170 w 878744"/>
                <a:gd name="connsiteY11-178" fmla="*/ 728076 h 992714"/>
                <a:gd name="connsiteX12-179" fmla="*/ 111470 w 878744"/>
                <a:gd name="connsiteY12-180" fmla="*/ 976996 h 992714"/>
                <a:gd name="connsiteX0-181" fmla="*/ 136870 w 878744"/>
                <a:gd name="connsiteY0-182" fmla="*/ 979536 h 994781"/>
                <a:gd name="connsiteX1-183" fmla="*/ 520410 w 878744"/>
                <a:gd name="connsiteY1-184" fmla="*/ 946516 h 994781"/>
                <a:gd name="connsiteX2-185" fmla="*/ 830290 w 878744"/>
                <a:gd name="connsiteY2-186" fmla="*/ 778876 h 994781"/>
                <a:gd name="connsiteX3-187" fmla="*/ 873470 w 878744"/>
                <a:gd name="connsiteY3-188" fmla="*/ 430896 h 994781"/>
                <a:gd name="connsiteX4-189" fmla="*/ 784570 w 878744"/>
                <a:gd name="connsiteY4-190" fmla="*/ 166736 h 994781"/>
                <a:gd name="connsiteX5-191" fmla="*/ 583910 w 878744"/>
                <a:gd name="connsiteY5-192" fmla="*/ 202296 h 994781"/>
                <a:gd name="connsiteX6-193" fmla="*/ 324830 w 878744"/>
                <a:gd name="connsiteY6-194" fmla="*/ 110856 h 994781"/>
                <a:gd name="connsiteX7-195" fmla="*/ 131790 w 878744"/>
                <a:gd name="connsiteY7-196" fmla="*/ 27036 h 994781"/>
                <a:gd name="connsiteX8-197" fmla="*/ 12410 w 878744"/>
                <a:gd name="connsiteY8-198" fmla="*/ 9256 h 994781"/>
                <a:gd name="connsiteX9-199" fmla="*/ 17490 w 878744"/>
                <a:gd name="connsiteY9-200" fmla="*/ 161656 h 994781"/>
                <a:gd name="connsiteX10-201" fmla="*/ 111470 w 878744"/>
                <a:gd name="connsiteY10-202" fmla="*/ 494396 h 994781"/>
                <a:gd name="connsiteX11-203" fmla="*/ 124170 w 878744"/>
                <a:gd name="connsiteY11-204" fmla="*/ 728076 h 994781"/>
                <a:gd name="connsiteX12-205" fmla="*/ 136870 w 878744"/>
                <a:gd name="connsiteY12-206" fmla="*/ 979536 h 994781"/>
                <a:gd name="connsiteX0-207" fmla="*/ 162270 w 878744"/>
                <a:gd name="connsiteY0-208" fmla="*/ 979536 h 994781"/>
                <a:gd name="connsiteX1-209" fmla="*/ 520410 w 878744"/>
                <a:gd name="connsiteY1-210" fmla="*/ 946516 h 994781"/>
                <a:gd name="connsiteX2-211" fmla="*/ 830290 w 878744"/>
                <a:gd name="connsiteY2-212" fmla="*/ 778876 h 994781"/>
                <a:gd name="connsiteX3-213" fmla="*/ 873470 w 878744"/>
                <a:gd name="connsiteY3-214" fmla="*/ 430896 h 994781"/>
                <a:gd name="connsiteX4-215" fmla="*/ 784570 w 878744"/>
                <a:gd name="connsiteY4-216" fmla="*/ 166736 h 994781"/>
                <a:gd name="connsiteX5-217" fmla="*/ 583910 w 878744"/>
                <a:gd name="connsiteY5-218" fmla="*/ 202296 h 994781"/>
                <a:gd name="connsiteX6-219" fmla="*/ 324830 w 878744"/>
                <a:gd name="connsiteY6-220" fmla="*/ 110856 h 994781"/>
                <a:gd name="connsiteX7-221" fmla="*/ 131790 w 878744"/>
                <a:gd name="connsiteY7-222" fmla="*/ 27036 h 994781"/>
                <a:gd name="connsiteX8-223" fmla="*/ 12410 w 878744"/>
                <a:gd name="connsiteY8-224" fmla="*/ 9256 h 994781"/>
                <a:gd name="connsiteX9-225" fmla="*/ 17490 w 878744"/>
                <a:gd name="connsiteY9-226" fmla="*/ 161656 h 994781"/>
                <a:gd name="connsiteX10-227" fmla="*/ 111470 w 878744"/>
                <a:gd name="connsiteY10-228" fmla="*/ 494396 h 994781"/>
                <a:gd name="connsiteX11-229" fmla="*/ 124170 w 878744"/>
                <a:gd name="connsiteY11-230" fmla="*/ 728076 h 994781"/>
                <a:gd name="connsiteX12-231" fmla="*/ 162270 w 878744"/>
                <a:gd name="connsiteY12-232" fmla="*/ 979536 h 994781"/>
                <a:gd name="connsiteX0-233" fmla="*/ 131790 w 878744"/>
                <a:gd name="connsiteY0-234" fmla="*/ 979536 h 994781"/>
                <a:gd name="connsiteX1-235" fmla="*/ 520410 w 878744"/>
                <a:gd name="connsiteY1-236" fmla="*/ 946516 h 994781"/>
                <a:gd name="connsiteX2-237" fmla="*/ 830290 w 878744"/>
                <a:gd name="connsiteY2-238" fmla="*/ 778876 h 994781"/>
                <a:gd name="connsiteX3-239" fmla="*/ 873470 w 878744"/>
                <a:gd name="connsiteY3-240" fmla="*/ 430896 h 994781"/>
                <a:gd name="connsiteX4-241" fmla="*/ 784570 w 878744"/>
                <a:gd name="connsiteY4-242" fmla="*/ 166736 h 994781"/>
                <a:gd name="connsiteX5-243" fmla="*/ 583910 w 878744"/>
                <a:gd name="connsiteY5-244" fmla="*/ 202296 h 994781"/>
                <a:gd name="connsiteX6-245" fmla="*/ 324830 w 878744"/>
                <a:gd name="connsiteY6-246" fmla="*/ 110856 h 994781"/>
                <a:gd name="connsiteX7-247" fmla="*/ 131790 w 878744"/>
                <a:gd name="connsiteY7-248" fmla="*/ 27036 h 994781"/>
                <a:gd name="connsiteX8-249" fmla="*/ 12410 w 878744"/>
                <a:gd name="connsiteY8-250" fmla="*/ 9256 h 994781"/>
                <a:gd name="connsiteX9-251" fmla="*/ 17490 w 878744"/>
                <a:gd name="connsiteY9-252" fmla="*/ 161656 h 994781"/>
                <a:gd name="connsiteX10-253" fmla="*/ 111470 w 878744"/>
                <a:gd name="connsiteY10-254" fmla="*/ 494396 h 994781"/>
                <a:gd name="connsiteX11-255" fmla="*/ 124170 w 878744"/>
                <a:gd name="connsiteY11-256" fmla="*/ 728076 h 994781"/>
                <a:gd name="connsiteX12-257" fmla="*/ 131790 w 878744"/>
                <a:gd name="connsiteY12-258" fmla="*/ 979536 h 994781"/>
                <a:gd name="connsiteX0-259" fmla="*/ 131790 w 878462"/>
                <a:gd name="connsiteY0-260" fmla="*/ 979536 h 994781"/>
                <a:gd name="connsiteX1-261" fmla="*/ 520410 w 878462"/>
                <a:gd name="connsiteY1-262" fmla="*/ 946516 h 994781"/>
                <a:gd name="connsiteX2-263" fmla="*/ 830290 w 878462"/>
                <a:gd name="connsiteY2-264" fmla="*/ 778876 h 994781"/>
                <a:gd name="connsiteX3-265" fmla="*/ 873470 w 878462"/>
                <a:gd name="connsiteY3-266" fmla="*/ 430896 h 994781"/>
                <a:gd name="connsiteX4-267" fmla="*/ 788380 w 878462"/>
                <a:gd name="connsiteY4-268" fmla="*/ 193406 h 994781"/>
                <a:gd name="connsiteX5-269" fmla="*/ 583910 w 878462"/>
                <a:gd name="connsiteY5-270" fmla="*/ 202296 h 994781"/>
                <a:gd name="connsiteX6-271" fmla="*/ 324830 w 878462"/>
                <a:gd name="connsiteY6-272" fmla="*/ 110856 h 994781"/>
                <a:gd name="connsiteX7-273" fmla="*/ 131790 w 878462"/>
                <a:gd name="connsiteY7-274" fmla="*/ 27036 h 994781"/>
                <a:gd name="connsiteX8-275" fmla="*/ 12410 w 878462"/>
                <a:gd name="connsiteY8-276" fmla="*/ 9256 h 994781"/>
                <a:gd name="connsiteX9-277" fmla="*/ 17490 w 878462"/>
                <a:gd name="connsiteY9-278" fmla="*/ 161656 h 994781"/>
                <a:gd name="connsiteX10-279" fmla="*/ 111470 w 878462"/>
                <a:gd name="connsiteY10-280" fmla="*/ 494396 h 994781"/>
                <a:gd name="connsiteX11-281" fmla="*/ 124170 w 878462"/>
                <a:gd name="connsiteY11-282" fmla="*/ 728076 h 994781"/>
                <a:gd name="connsiteX12-283" fmla="*/ 131790 w 878462"/>
                <a:gd name="connsiteY12-284" fmla="*/ 979536 h 994781"/>
                <a:gd name="connsiteX0-285" fmla="*/ 131790 w 878180"/>
                <a:gd name="connsiteY0-286" fmla="*/ 979536 h 994781"/>
                <a:gd name="connsiteX1-287" fmla="*/ 520410 w 878180"/>
                <a:gd name="connsiteY1-288" fmla="*/ 946516 h 994781"/>
                <a:gd name="connsiteX2-289" fmla="*/ 830290 w 878180"/>
                <a:gd name="connsiteY2-290" fmla="*/ 778876 h 994781"/>
                <a:gd name="connsiteX3-291" fmla="*/ 873470 w 878180"/>
                <a:gd name="connsiteY3-292" fmla="*/ 430896 h 994781"/>
                <a:gd name="connsiteX4-293" fmla="*/ 792190 w 878180"/>
                <a:gd name="connsiteY4-294" fmla="*/ 185786 h 994781"/>
                <a:gd name="connsiteX5-295" fmla="*/ 583910 w 878180"/>
                <a:gd name="connsiteY5-296" fmla="*/ 202296 h 994781"/>
                <a:gd name="connsiteX6-297" fmla="*/ 324830 w 878180"/>
                <a:gd name="connsiteY6-298" fmla="*/ 110856 h 994781"/>
                <a:gd name="connsiteX7-299" fmla="*/ 131790 w 878180"/>
                <a:gd name="connsiteY7-300" fmla="*/ 27036 h 994781"/>
                <a:gd name="connsiteX8-301" fmla="*/ 12410 w 878180"/>
                <a:gd name="connsiteY8-302" fmla="*/ 9256 h 994781"/>
                <a:gd name="connsiteX9-303" fmla="*/ 17490 w 878180"/>
                <a:gd name="connsiteY9-304" fmla="*/ 161656 h 994781"/>
                <a:gd name="connsiteX10-305" fmla="*/ 111470 w 878180"/>
                <a:gd name="connsiteY10-306" fmla="*/ 494396 h 994781"/>
                <a:gd name="connsiteX11-307" fmla="*/ 124170 w 878180"/>
                <a:gd name="connsiteY11-308" fmla="*/ 728076 h 994781"/>
                <a:gd name="connsiteX12-309" fmla="*/ 131790 w 878180"/>
                <a:gd name="connsiteY12-310" fmla="*/ 979536 h 994781"/>
                <a:gd name="connsiteX0-311" fmla="*/ 131790 w 878180"/>
                <a:gd name="connsiteY0-312" fmla="*/ 979536 h 994781"/>
                <a:gd name="connsiteX1-313" fmla="*/ 520410 w 878180"/>
                <a:gd name="connsiteY1-314" fmla="*/ 946516 h 994781"/>
                <a:gd name="connsiteX2-315" fmla="*/ 830290 w 878180"/>
                <a:gd name="connsiteY2-316" fmla="*/ 778876 h 994781"/>
                <a:gd name="connsiteX3-317" fmla="*/ 873470 w 878180"/>
                <a:gd name="connsiteY3-318" fmla="*/ 430896 h 994781"/>
                <a:gd name="connsiteX4-319" fmla="*/ 792190 w 878180"/>
                <a:gd name="connsiteY4-320" fmla="*/ 185786 h 994781"/>
                <a:gd name="connsiteX5-321" fmla="*/ 576290 w 878180"/>
                <a:gd name="connsiteY5-322" fmla="*/ 221346 h 994781"/>
                <a:gd name="connsiteX6-323" fmla="*/ 324830 w 878180"/>
                <a:gd name="connsiteY6-324" fmla="*/ 110856 h 994781"/>
                <a:gd name="connsiteX7-325" fmla="*/ 131790 w 878180"/>
                <a:gd name="connsiteY7-326" fmla="*/ 27036 h 994781"/>
                <a:gd name="connsiteX8-327" fmla="*/ 12410 w 878180"/>
                <a:gd name="connsiteY8-328" fmla="*/ 9256 h 994781"/>
                <a:gd name="connsiteX9-329" fmla="*/ 17490 w 878180"/>
                <a:gd name="connsiteY9-330" fmla="*/ 161656 h 994781"/>
                <a:gd name="connsiteX10-331" fmla="*/ 111470 w 878180"/>
                <a:gd name="connsiteY10-332" fmla="*/ 494396 h 994781"/>
                <a:gd name="connsiteX11-333" fmla="*/ 124170 w 878180"/>
                <a:gd name="connsiteY11-334" fmla="*/ 728076 h 994781"/>
                <a:gd name="connsiteX12-335" fmla="*/ 131790 w 878180"/>
                <a:gd name="connsiteY12-336" fmla="*/ 979536 h 994781"/>
                <a:gd name="connsiteX0-337" fmla="*/ 131790 w 878180"/>
                <a:gd name="connsiteY0-338" fmla="*/ 980277 h 995522"/>
                <a:gd name="connsiteX1-339" fmla="*/ 520410 w 878180"/>
                <a:gd name="connsiteY1-340" fmla="*/ 947257 h 995522"/>
                <a:gd name="connsiteX2-341" fmla="*/ 830290 w 878180"/>
                <a:gd name="connsiteY2-342" fmla="*/ 779617 h 995522"/>
                <a:gd name="connsiteX3-343" fmla="*/ 873470 w 878180"/>
                <a:gd name="connsiteY3-344" fmla="*/ 431637 h 995522"/>
                <a:gd name="connsiteX4-345" fmla="*/ 792190 w 878180"/>
                <a:gd name="connsiteY4-346" fmla="*/ 186527 h 995522"/>
                <a:gd name="connsiteX5-347" fmla="*/ 576290 w 878180"/>
                <a:gd name="connsiteY5-348" fmla="*/ 222087 h 995522"/>
                <a:gd name="connsiteX6-349" fmla="*/ 340070 w 878180"/>
                <a:gd name="connsiteY6-350" fmla="*/ 134457 h 995522"/>
                <a:gd name="connsiteX7-351" fmla="*/ 131790 w 878180"/>
                <a:gd name="connsiteY7-352" fmla="*/ 27777 h 995522"/>
                <a:gd name="connsiteX8-353" fmla="*/ 12410 w 878180"/>
                <a:gd name="connsiteY8-354" fmla="*/ 9997 h 995522"/>
                <a:gd name="connsiteX9-355" fmla="*/ 17490 w 878180"/>
                <a:gd name="connsiteY9-356" fmla="*/ 162397 h 995522"/>
                <a:gd name="connsiteX10-357" fmla="*/ 111470 w 878180"/>
                <a:gd name="connsiteY10-358" fmla="*/ 495137 h 995522"/>
                <a:gd name="connsiteX11-359" fmla="*/ 124170 w 878180"/>
                <a:gd name="connsiteY11-360" fmla="*/ 728817 h 995522"/>
                <a:gd name="connsiteX12-361" fmla="*/ 131790 w 878180"/>
                <a:gd name="connsiteY12-362" fmla="*/ 980277 h 995522"/>
                <a:gd name="connsiteX0-363" fmla="*/ 131790 w 878180"/>
                <a:gd name="connsiteY0-364" fmla="*/ 980277 h 994404"/>
                <a:gd name="connsiteX1-365" fmla="*/ 520410 w 878180"/>
                <a:gd name="connsiteY1-366" fmla="*/ 947257 h 994404"/>
                <a:gd name="connsiteX2-367" fmla="*/ 830290 w 878180"/>
                <a:gd name="connsiteY2-368" fmla="*/ 779617 h 994404"/>
                <a:gd name="connsiteX3-369" fmla="*/ 873470 w 878180"/>
                <a:gd name="connsiteY3-370" fmla="*/ 431637 h 994404"/>
                <a:gd name="connsiteX4-371" fmla="*/ 792190 w 878180"/>
                <a:gd name="connsiteY4-372" fmla="*/ 186527 h 994404"/>
                <a:gd name="connsiteX5-373" fmla="*/ 576290 w 878180"/>
                <a:gd name="connsiteY5-374" fmla="*/ 222087 h 994404"/>
                <a:gd name="connsiteX6-375" fmla="*/ 340070 w 878180"/>
                <a:gd name="connsiteY6-376" fmla="*/ 134457 h 994404"/>
                <a:gd name="connsiteX7-377" fmla="*/ 131790 w 878180"/>
                <a:gd name="connsiteY7-378" fmla="*/ 27777 h 994404"/>
                <a:gd name="connsiteX8-379" fmla="*/ 12410 w 878180"/>
                <a:gd name="connsiteY8-380" fmla="*/ 9997 h 994404"/>
                <a:gd name="connsiteX9-381" fmla="*/ 17490 w 878180"/>
                <a:gd name="connsiteY9-382" fmla="*/ 162397 h 994404"/>
                <a:gd name="connsiteX10-383" fmla="*/ 111470 w 878180"/>
                <a:gd name="connsiteY10-384" fmla="*/ 495137 h 994404"/>
                <a:gd name="connsiteX11-385" fmla="*/ 147030 w 878180"/>
                <a:gd name="connsiteY11-386" fmla="*/ 744057 h 994404"/>
                <a:gd name="connsiteX12-387" fmla="*/ 131790 w 878180"/>
                <a:gd name="connsiteY12-388" fmla="*/ 980277 h 994404"/>
                <a:gd name="connsiteX0-389" fmla="*/ 131790 w 878180"/>
                <a:gd name="connsiteY0-390" fmla="*/ 980277 h 993845"/>
                <a:gd name="connsiteX1-391" fmla="*/ 520410 w 878180"/>
                <a:gd name="connsiteY1-392" fmla="*/ 947257 h 993845"/>
                <a:gd name="connsiteX2-393" fmla="*/ 830290 w 878180"/>
                <a:gd name="connsiteY2-394" fmla="*/ 779617 h 993845"/>
                <a:gd name="connsiteX3-395" fmla="*/ 873470 w 878180"/>
                <a:gd name="connsiteY3-396" fmla="*/ 431637 h 993845"/>
                <a:gd name="connsiteX4-397" fmla="*/ 792190 w 878180"/>
                <a:gd name="connsiteY4-398" fmla="*/ 186527 h 993845"/>
                <a:gd name="connsiteX5-399" fmla="*/ 576290 w 878180"/>
                <a:gd name="connsiteY5-400" fmla="*/ 222087 h 993845"/>
                <a:gd name="connsiteX6-401" fmla="*/ 340070 w 878180"/>
                <a:gd name="connsiteY6-402" fmla="*/ 134457 h 993845"/>
                <a:gd name="connsiteX7-403" fmla="*/ 131790 w 878180"/>
                <a:gd name="connsiteY7-404" fmla="*/ 27777 h 993845"/>
                <a:gd name="connsiteX8-405" fmla="*/ 12410 w 878180"/>
                <a:gd name="connsiteY8-406" fmla="*/ 9997 h 993845"/>
                <a:gd name="connsiteX9-407" fmla="*/ 17490 w 878180"/>
                <a:gd name="connsiteY9-408" fmla="*/ 162397 h 993845"/>
                <a:gd name="connsiteX10-409" fmla="*/ 111470 w 878180"/>
                <a:gd name="connsiteY10-410" fmla="*/ 495137 h 993845"/>
                <a:gd name="connsiteX11-411" fmla="*/ 135600 w 878180"/>
                <a:gd name="connsiteY11-412" fmla="*/ 751677 h 993845"/>
                <a:gd name="connsiteX12-413" fmla="*/ 131790 w 878180"/>
                <a:gd name="connsiteY12-414" fmla="*/ 980277 h 993845"/>
                <a:gd name="connsiteX0-415" fmla="*/ 154650 w 878180"/>
                <a:gd name="connsiteY0-416" fmla="*/ 987897 h 1000223"/>
                <a:gd name="connsiteX1-417" fmla="*/ 520410 w 878180"/>
                <a:gd name="connsiteY1-418" fmla="*/ 947257 h 1000223"/>
                <a:gd name="connsiteX2-419" fmla="*/ 830290 w 878180"/>
                <a:gd name="connsiteY2-420" fmla="*/ 779617 h 1000223"/>
                <a:gd name="connsiteX3-421" fmla="*/ 873470 w 878180"/>
                <a:gd name="connsiteY3-422" fmla="*/ 431637 h 1000223"/>
                <a:gd name="connsiteX4-423" fmla="*/ 792190 w 878180"/>
                <a:gd name="connsiteY4-424" fmla="*/ 186527 h 1000223"/>
                <a:gd name="connsiteX5-425" fmla="*/ 576290 w 878180"/>
                <a:gd name="connsiteY5-426" fmla="*/ 222087 h 1000223"/>
                <a:gd name="connsiteX6-427" fmla="*/ 340070 w 878180"/>
                <a:gd name="connsiteY6-428" fmla="*/ 134457 h 1000223"/>
                <a:gd name="connsiteX7-429" fmla="*/ 131790 w 878180"/>
                <a:gd name="connsiteY7-430" fmla="*/ 27777 h 1000223"/>
                <a:gd name="connsiteX8-431" fmla="*/ 12410 w 878180"/>
                <a:gd name="connsiteY8-432" fmla="*/ 9997 h 1000223"/>
                <a:gd name="connsiteX9-433" fmla="*/ 17490 w 878180"/>
                <a:gd name="connsiteY9-434" fmla="*/ 162397 h 1000223"/>
                <a:gd name="connsiteX10-435" fmla="*/ 111470 w 878180"/>
                <a:gd name="connsiteY10-436" fmla="*/ 495137 h 1000223"/>
                <a:gd name="connsiteX11-437" fmla="*/ 135600 w 878180"/>
                <a:gd name="connsiteY11-438" fmla="*/ 751677 h 1000223"/>
                <a:gd name="connsiteX12-439" fmla="*/ 154650 w 878180"/>
                <a:gd name="connsiteY12-440" fmla="*/ 987897 h 1000223"/>
                <a:gd name="connsiteX0-441" fmla="*/ 154650 w 878180"/>
                <a:gd name="connsiteY0-442" fmla="*/ 984087 h 997007"/>
                <a:gd name="connsiteX1-443" fmla="*/ 520410 w 878180"/>
                <a:gd name="connsiteY1-444" fmla="*/ 947257 h 997007"/>
                <a:gd name="connsiteX2-445" fmla="*/ 830290 w 878180"/>
                <a:gd name="connsiteY2-446" fmla="*/ 779617 h 997007"/>
                <a:gd name="connsiteX3-447" fmla="*/ 873470 w 878180"/>
                <a:gd name="connsiteY3-448" fmla="*/ 431637 h 997007"/>
                <a:gd name="connsiteX4-449" fmla="*/ 792190 w 878180"/>
                <a:gd name="connsiteY4-450" fmla="*/ 186527 h 997007"/>
                <a:gd name="connsiteX5-451" fmla="*/ 576290 w 878180"/>
                <a:gd name="connsiteY5-452" fmla="*/ 222087 h 997007"/>
                <a:gd name="connsiteX6-453" fmla="*/ 340070 w 878180"/>
                <a:gd name="connsiteY6-454" fmla="*/ 134457 h 997007"/>
                <a:gd name="connsiteX7-455" fmla="*/ 131790 w 878180"/>
                <a:gd name="connsiteY7-456" fmla="*/ 27777 h 997007"/>
                <a:gd name="connsiteX8-457" fmla="*/ 12410 w 878180"/>
                <a:gd name="connsiteY8-458" fmla="*/ 9997 h 997007"/>
                <a:gd name="connsiteX9-459" fmla="*/ 17490 w 878180"/>
                <a:gd name="connsiteY9-460" fmla="*/ 162397 h 997007"/>
                <a:gd name="connsiteX10-461" fmla="*/ 111470 w 878180"/>
                <a:gd name="connsiteY10-462" fmla="*/ 495137 h 997007"/>
                <a:gd name="connsiteX11-463" fmla="*/ 135600 w 878180"/>
                <a:gd name="connsiteY11-464" fmla="*/ 751677 h 997007"/>
                <a:gd name="connsiteX12-465" fmla="*/ 154650 w 878180"/>
                <a:gd name="connsiteY12-466" fmla="*/ 984087 h 997007"/>
                <a:gd name="connsiteX0-467" fmla="*/ 154650 w 879308"/>
                <a:gd name="connsiteY0-468" fmla="*/ 984087 h 997007"/>
                <a:gd name="connsiteX1-469" fmla="*/ 520410 w 879308"/>
                <a:gd name="connsiteY1-470" fmla="*/ 947257 h 997007"/>
                <a:gd name="connsiteX2-471" fmla="*/ 830290 w 879308"/>
                <a:gd name="connsiteY2-472" fmla="*/ 779617 h 997007"/>
                <a:gd name="connsiteX3-473" fmla="*/ 873470 w 879308"/>
                <a:gd name="connsiteY3-474" fmla="*/ 431637 h 997007"/>
                <a:gd name="connsiteX4-475" fmla="*/ 776950 w 879308"/>
                <a:gd name="connsiteY4-476" fmla="*/ 182717 h 997007"/>
                <a:gd name="connsiteX5-477" fmla="*/ 576290 w 879308"/>
                <a:gd name="connsiteY5-478" fmla="*/ 222087 h 997007"/>
                <a:gd name="connsiteX6-479" fmla="*/ 340070 w 879308"/>
                <a:gd name="connsiteY6-480" fmla="*/ 134457 h 997007"/>
                <a:gd name="connsiteX7-481" fmla="*/ 131790 w 879308"/>
                <a:gd name="connsiteY7-482" fmla="*/ 27777 h 997007"/>
                <a:gd name="connsiteX8-483" fmla="*/ 12410 w 879308"/>
                <a:gd name="connsiteY8-484" fmla="*/ 9997 h 997007"/>
                <a:gd name="connsiteX9-485" fmla="*/ 17490 w 879308"/>
                <a:gd name="connsiteY9-486" fmla="*/ 162397 h 997007"/>
                <a:gd name="connsiteX10-487" fmla="*/ 111470 w 879308"/>
                <a:gd name="connsiteY10-488" fmla="*/ 495137 h 997007"/>
                <a:gd name="connsiteX11-489" fmla="*/ 135600 w 879308"/>
                <a:gd name="connsiteY11-490" fmla="*/ 751677 h 997007"/>
                <a:gd name="connsiteX12-491" fmla="*/ 154650 w 879308"/>
                <a:gd name="connsiteY12-492" fmla="*/ 984087 h 997007"/>
                <a:gd name="connsiteX0-493" fmla="*/ 154650 w 879308"/>
                <a:gd name="connsiteY0-494" fmla="*/ 983749 h 996669"/>
                <a:gd name="connsiteX1-495" fmla="*/ 520410 w 879308"/>
                <a:gd name="connsiteY1-496" fmla="*/ 946919 h 996669"/>
                <a:gd name="connsiteX2-497" fmla="*/ 830290 w 879308"/>
                <a:gd name="connsiteY2-498" fmla="*/ 779279 h 996669"/>
                <a:gd name="connsiteX3-499" fmla="*/ 873470 w 879308"/>
                <a:gd name="connsiteY3-500" fmla="*/ 431299 h 996669"/>
                <a:gd name="connsiteX4-501" fmla="*/ 776950 w 879308"/>
                <a:gd name="connsiteY4-502" fmla="*/ 182379 h 996669"/>
                <a:gd name="connsiteX5-503" fmla="*/ 576290 w 879308"/>
                <a:gd name="connsiteY5-504" fmla="*/ 221749 h 996669"/>
                <a:gd name="connsiteX6-505" fmla="*/ 340070 w 879308"/>
                <a:gd name="connsiteY6-506" fmla="*/ 123959 h 996669"/>
                <a:gd name="connsiteX7-507" fmla="*/ 131790 w 879308"/>
                <a:gd name="connsiteY7-508" fmla="*/ 27439 h 996669"/>
                <a:gd name="connsiteX8-509" fmla="*/ 12410 w 879308"/>
                <a:gd name="connsiteY8-510" fmla="*/ 9659 h 996669"/>
                <a:gd name="connsiteX9-511" fmla="*/ 17490 w 879308"/>
                <a:gd name="connsiteY9-512" fmla="*/ 162059 h 996669"/>
                <a:gd name="connsiteX10-513" fmla="*/ 111470 w 879308"/>
                <a:gd name="connsiteY10-514" fmla="*/ 494799 h 996669"/>
                <a:gd name="connsiteX11-515" fmla="*/ 135600 w 879308"/>
                <a:gd name="connsiteY11-516" fmla="*/ 751339 h 996669"/>
                <a:gd name="connsiteX12-517" fmla="*/ 154650 w 879308"/>
                <a:gd name="connsiteY12-518" fmla="*/ 983749 h 996669"/>
                <a:gd name="connsiteX0-519" fmla="*/ 154650 w 879308"/>
                <a:gd name="connsiteY0-520" fmla="*/ 983749 h 996669"/>
                <a:gd name="connsiteX1-521" fmla="*/ 520410 w 879308"/>
                <a:gd name="connsiteY1-522" fmla="*/ 946919 h 996669"/>
                <a:gd name="connsiteX2-523" fmla="*/ 830290 w 879308"/>
                <a:gd name="connsiteY2-524" fmla="*/ 779279 h 996669"/>
                <a:gd name="connsiteX3-525" fmla="*/ 873470 w 879308"/>
                <a:gd name="connsiteY3-526" fmla="*/ 431299 h 996669"/>
                <a:gd name="connsiteX4-527" fmla="*/ 776950 w 879308"/>
                <a:gd name="connsiteY4-528" fmla="*/ 182379 h 996669"/>
                <a:gd name="connsiteX5-529" fmla="*/ 578830 w 879308"/>
                <a:gd name="connsiteY5-530" fmla="*/ 203969 h 996669"/>
                <a:gd name="connsiteX6-531" fmla="*/ 340070 w 879308"/>
                <a:gd name="connsiteY6-532" fmla="*/ 123959 h 996669"/>
                <a:gd name="connsiteX7-533" fmla="*/ 131790 w 879308"/>
                <a:gd name="connsiteY7-534" fmla="*/ 27439 h 996669"/>
                <a:gd name="connsiteX8-535" fmla="*/ 12410 w 879308"/>
                <a:gd name="connsiteY8-536" fmla="*/ 9659 h 996669"/>
                <a:gd name="connsiteX9-537" fmla="*/ 17490 w 879308"/>
                <a:gd name="connsiteY9-538" fmla="*/ 162059 h 996669"/>
                <a:gd name="connsiteX10-539" fmla="*/ 111470 w 879308"/>
                <a:gd name="connsiteY10-540" fmla="*/ 494799 h 996669"/>
                <a:gd name="connsiteX11-541" fmla="*/ 135600 w 879308"/>
                <a:gd name="connsiteY11-542" fmla="*/ 751339 h 996669"/>
                <a:gd name="connsiteX12-543" fmla="*/ 154650 w 879308"/>
                <a:gd name="connsiteY12-544" fmla="*/ 983749 h 9966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49" y="connsiteY12-50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/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/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/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/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/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/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/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/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/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/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-1" fmla="*/ 607973 w 607973"/>
                <a:gd name="connsiteY0-2" fmla="*/ 618550 h 710118"/>
                <a:gd name="connsiteX1-3" fmla="*/ 169132 w 607973"/>
                <a:gd name="connsiteY1-4" fmla="*/ 667477 h 710118"/>
                <a:gd name="connsiteX2-5" fmla="*/ 8833 w 607973"/>
                <a:gd name="connsiteY2-6" fmla="*/ 268044 h 710118"/>
                <a:gd name="connsiteX3-7" fmla="*/ 347372 w 607973"/>
                <a:gd name="connsiteY3-8" fmla="*/ 0 h 710118"/>
                <a:gd name="connsiteX4-9" fmla="*/ 607973 w 607973"/>
                <a:gd name="connsiteY4-10" fmla="*/ 618550 h 710118"/>
                <a:gd name="connsiteX0-11" fmla="*/ 611711 w 611711"/>
                <a:gd name="connsiteY0-12" fmla="*/ 617648 h 709680"/>
                <a:gd name="connsiteX1-13" fmla="*/ 169168 w 611711"/>
                <a:gd name="connsiteY1-14" fmla="*/ 667477 h 709680"/>
                <a:gd name="connsiteX2-15" fmla="*/ 8869 w 611711"/>
                <a:gd name="connsiteY2-16" fmla="*/ 268044 h 709680"/>
                <a:gd name="connsiteX3-17" fmla="*/ 347408 w 611711"/>
                <a:gd name="connsiteY3-18" fmla="*/ 0 h 709680"/>
                <a:gd name="connsiteX4-19" fmla="*/ 611711 w 611711"/>
                <a:gd name="connsiteY4-20" fmla="*/ 617648 h 709680"/>
                <a:gd name="connsiteX0-21" fmla="*/ 598454 w 598454"/>
                <a:gd name="connsiteY0-22" fmla="*/ 626687 h 714203"/>
                <a:gd name="connsiteX1-23" fmla="*/ 169039 w 598454"/>
                <a:gd name="connsiteY1-24" fmla="*/ 667477 h 714203"/>
                <a:gd name="connsiteX2-25" fmla="*/ 8740 w 598454"/>
                <a:gd name="connsiteY2-26" fmla="*/ 268044 h 714203"/>
                <a:gd name="connsiteX3-27" fmla="*/ 347279 w 598454"/>
                <a:gd name="connsiteY3-28" fmla="*/ 0 h 714203"/>
                <a:gd name="connsiteX4-29" fmla="*/ 598454 w 598454"/>
                <a:gd name="connsiteY4-30" fmla="*/ 626687 h 714203"/>
                <a:gd name="connsiteX0-31" fmla="*/ 605585 w 605585"/>
                <a:gd name="connsiteY0-32" fmla="*/ 627777 h 714770"/>
                <a:gd name="connsiteX1-33" fmla="*/ 169107 w 605585"/>
                <a:gd name="connsiteY1-34" fmla="*/ 667477 h 714770"/>
                <a:gd name="connsiteX2-35" fmla="*/ 8808 w 605585"/>
                <a:gd name="connsiteY2-36" fmla="*/ 268044 h 714770"/>
                <a:gd name="connsiteX3-37" fmla="*/ 347347 w 605585"/>
                <a:gd name="connsiteY3-38" fmla="*/ 0 h 714770"/>
                <a:gd name="connsiteX4-39" fmla="*/ 605585 w 605585"/>
                <a:gd name="connsiteY4-40" fmla="*/ 627777 h 7147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/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/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-1" fmla="*/ 55229 w 606091"/>
                <a:gd name="connsiteY0-2" fmla="*/ 691793 h 823633"/>
                <a:gd name="connsiteX1-3" fmla="*/ 111109 w 606091"/>
                <a:gd name="connsiteY1-4" fmla="*/ 216813 h 823633"/>
                <a:gd name="connsiteX2-5" fmla="*/ 78089 w 606091"/>
                <a:gd name="connsiteY2-6" fmla="*/ 23773 h 823633"/>
                <a:gd name="connsiteX3-7" fmla="*/ 217789 w 606091"/>
                <a:gd name="connsiteY3-8" fmla="*/ 74573 h 823633"/>
                <a:gd name="connsiteX4-9" fmla="*/ 263509 w 606091"/>
                <a:gd name="connsiteY4-10" fmla="*/ 60603 h 823633"/>
                <a:gd name="connsiteX5-11" fmla="*/ 360029 w 606091"/>
                <a:gd name="connsiteY5-12" fmla="*/ 49173 h 823633"/>
                <a:gd name="connsiteX6-13" fmla="*/ 451469 w 606091"/>
                <a:gd name="connsiteY6-14" fmla="*/ 69493 h 823633"/>
                <a:gd name="connsiteX7-15" fmla="*/ 563229 w 606091"/>
                <a:gd name="connsiteY7-16" fmla="*/ 3453 h 823633"/>
                <a:gd name="connsiteX8-17" fmla="*/ 537829 w 606091"/>
                <a:gd name="connsiteY8-18" fmla="*/ 193953 h 823633"/>
                <a:gd name="connsiteX9-19" fmla="*/ 593709 w 606091"/>
                <a:gd name="connsiteY9-20" fmla="*/ 681633 h 823633"/>
                <a:gd name="connsiteX10-21" fmla="*/ 588629 w 606091"/>
                <a:gd name="connsiteY10-22" fmla="*/ 803553 h 823633"/>
                <a:gd name="connsiteX11-23" fmla="*/ 410829 w 606091"/>
                <a:gd name="connsiteY11-24" fmla="*/ 821333 h 823633"/>
                <a:gd name="connsiteX12-25" fmla="*/ 22209 w 606091"/>
                <a:gd name="connsiteY12-26" fmla="*/ 808633 h 823633"/>
                <a:gd name="connsiteX13-27" fmla="*/ 55229 w 606091"/>
                <a:gd name="connsiteY13-28" fmla="*/ 691793 h 823633"/>
                <a:gd name="connsiteX0-29" fmla="*/ 19655 w 570517"/>
                <a:gd name="connsiteY0-30" fmla="*/ 691793 h 826605"/>
                <a:gd name="connsiteX1-31" fmla="*/ 75535 w 570517"/>
                <a:gd name="connsiteY1-32" fmla="*/ 216813 h 826605"/>
                <a:gd name="connsiteX2-33" fmla="*/ 42515 w 570517"/>
                <a:gd name="connsiteY2-34" fmla="*/ 23773 h 826605"/>
                <a:gd name="connsiteX3-35" fmla="*/ 182215 w 570517"/>
                <a:gd name="connsiteY3-36" fmla="*/ 74573 h 826605"/>
                <a:gd name="connsiteX4-37" fmla="*/ 227935 w 570517"/>
                <a:gd name="connsiteY4-38" fmla="*/ 60603 h 826605"/>
                <a:gd name="connsiteX5-39" fmla="*/ 324455 w 570517"/>
                <a:gd name="connsiteY5-40" fmla="*/ 49173 h 826605"/>
                <a:gd name="connsiteX6-41" fmla="*/ 415895 w 570517"/>
                <a:gd name="connsiteY6-42" fmla="*/ 69493 h 826605"/>
                <a:gd name="connsiteX7-43" fmla="*/ 527655 w 570517"/>
                <a:gd name="connsiteY7-44" fmla="*/ 3453 h 826605"/>
                <a:gd name="connsiteX8-45" fmla="*/ 502255 w 570517"/>
                <a:gd name="connsiteY8-46" fmla="*/ 193953 h 826605"/>
                <a:gd name="connsiteX9-47" fmla="*/ 558135 w 570517"/>
                <a:gd name="connsiteY9-48" fmla="*/ 681633 h 826605"/>
                <a:gd name="connsiteX10-49" fmla="*/ 553055 w 570517"/>
                <a:gd name="connsiteY10-50" fmla="*/ 803553 h 826605"/>
                <a:gd name="connsiteX11-51" fmla="*/ 375255 w 570517"/>
                <a:gd name="connsiteY11-52" fmla="*/ 821333 h 826605"/>
                <a:gd name="connsiteX12-53" fmla="*/ 32355 w 570517"/>
                <a:gd name="connsiteY12-54" fmla="*/ 814348 h 826605"/>
                <a:gd name="connsiteX13-55" fmla="*/ 19655 w 570517"/>
                <a:gd name="connsiteY13-56" fmla="*/ 691793 h 826605"/>
                <a:gd name="connsiteX0-57" fmla="*/ 27872 w 578734"/>
                <a:gd name="connsiteY0-58" fmla="*/ 691793 h 821583"/>
                <a:gd name="connsiteX1-59" fmla="*/ 83752 w 578734"/>
                <a:gd name="connsiteY1-60" fmla="*/ 216813 h 821583"/>
                <a:gd name="connsiteX2-61" fmla="*/ 50732 w 578734"/>
                <a:gd name="connsiteY2-62" fmla="*/ 23773 h 821583"/>
                <a:gd name="connsiteX3-63" fmla="*/ 190432 w 578734"/>
                <a:gd name="connsiteY3-64" fmla="*/ 74573 h 821583"/>
                <a:gd name="connsiteX4-65" fmla="*/ 236152 w 578734"/>
                <a:gd name="connsiteY4-66" fmla="*/ 60603 h 821583"/>
                <a:gd name="connsiteX5-67" fmla="*/ 332672 w 578734"/>
                <a:gd name="connsiteY5-68" fmla="*/ 49173 h 821583"/>
                <a:gd name="connsiteX6-69" fmla="*/ 424112 w 578734"/>
                <a:gd name="connsiteY6-70" fmla="*/ 69493 h 821583"/>
                <a:gd name="connsiteX7-71" fmla="*/ 535872 w 578734"/>
                <a:gd name="connsiteY7-72" fmla="*/ 3453 h 821583"/>
                <a:gd name="connsiteX8-73" fmla="*/ 510472 w 578734"/>
                <a:gd name="connsiteY8-74" fmla="*/ 193953 h 821583"/>
                <a:gd name="connsiteX9-75" fmla="*/ 566352 w 578734"/>
                <a:gd name="connsiteY9-76" fmla="*/ 681633 h 821583"/>
                <a:gd name="connsiteX10-77" fmla="*/ 561272 w 578734"/>
                <a:gd name="connsiteY10-78" fmla="*/ 803553 h 821583"/>
                <a:gd name="connsiteX11-79" fmla="*/ 383472 w 578734"/>
                <a:gd name="connsiteY11-80" fmla="*/ 821333 h 821583"/>
                <a:gd name="connsiteX12-81" fmla="*/ 40572 w 578734"/>
                <a:gd name="connsiteY12-82" fmla="*/ 814348 h 821583"/>
                <a:gd name="connsiteX13-83" fmla="*/ 27872 w 578734"/>
                <a:gd name="connsiteY13-84" fmla="*/ 691793 h 821583"/>
                <a:gd name="connsiteX0-85" fmla="*/ 11104 w 579111"/>
                <a:gd name="connsiteY0-86" fmla="*/ 701318 h 825770"/>
                <a:gd name="connsiteX1-87" fmla="*/ 84129 w 579111"/>
                <a:gd name="connsiteY1-88" fmla="*/ 216813 h 825770"/>
                <a:gd name="connsiteX2-89" fmla="*/ 51109 w 579111"/>
                <a:gd name="connsiteY2-90" fmla="*/ 23773 h 825770"/>
                <a:gd name="connsiteX3-91" fmla="*/ 190809 w 579111"/>
                <a:gd name="connsiteY3-92" fmla="*/ 74573 h 825770"/>
                <a:gd name="connsiteX4-93" fmla="*/ 236529 w 579111"/>
                <a:gd name="connsiteY4-94" fmla="*/ 60603 h 825770"/>
                <a:gd name="connsiteX5-95" fmla="*/ 333049 w 579111"/>
                <a:gd name="connsiteY5-96" fmla="*/ 49173 h 825770"/>
                <a:gd name="connsiteX6-97" fmla="*/ 424489 w 579111"/>
                <a:gd name="connsiteY6-98" fmla="*/ 69493 h 825770"/>
                <a:gd name="connsiteX7-99" fmla="*/ 536249 w 579111"/>
                <a:gd name="connsiteY7-100" fmla="*/ 3453 h 825770"/>
                <a:gd name="connsiteX8-101" fmla="*/ 510849 w 579111"/>
                <a:gd name="connsiteY8-102" fmla="*/ 193953 h 825770"/>
                <a:gd name="connsiteX9-103" fmla="*/ 566729 w 579111"/>
                <a:gd name="connsiteY9-104" fmla="*/ 681633 h 825770"/>
                <a:gd name="connsiteX10-105" fmla="*/ 561649 w 579111"/>
                <a:gd name="connsiteY10-106" fmla="*/ 803553 h 825770"/>
                <a:gd name="connsiteX11-107" fmla="*/ 383849 w 579111"/>
                <a:gd name="connsiteY11-108" fmla="*/ 821333 h 825770"/>
                <a:gd name="connsiteX12-109" fmla="*/ 40949 w 579111"/>
                <a:gd name="connsiteY12-110" fmla="*/ 814348 h 825770"/>
                <a:gd name="connsiteX13-111" fmla="*/ 11104 w 579111"/>
                <a:gd name="connsiteY13-112" fmla="*/ 701318 h 825770"/>
                <a:gd name="connsiteX0-113" fmla="*/ 12598 w 580605"/>
                <a:gd name="connsiteY0-114" fmla="*/ 701318 h 825770"/>
                <a:gd name="connsiteX1-115" fmla="*/ 85623 w 580605"/>
                <a:gd name="connsiteY1-116" fmla="*/ 216813 h 825770"/>
                <a:gd name="connsiteX2-117" fmla="*/ 52603 w 580605"/>
                <a:gd name="connsiteY2-118" fmla="*/ 23773 h 825770"/>
                <a:gd name="connsiteX3-119" fmla="*/ 192303 w 580605"/>
                <a:gd name="connsiteY3-120" fmla="*/ 74573 h 825770"/>
                <a:gd name="connsiteX4-121" fmla="*/ 238023 w 580605"/>
                <a:gd name="connsiteY4-122" fmla="*/ 60603 h 825770"/>
                <a:gd name="connsiteX5-123" fmla="*/ 334543 w 580605"/>
                <a:gd name="connsiteY5-124" fmla="*/ 49173 h 825770"/>
                <a:gd name="connsiteX6-125" fmla="*/ 425983 w 580605"/>
                <a:gd name="connsiteY6-126" fmla="*/ 69493 h 825770"/>
                <a:gd name="connsiteX7-127" fmla="*/ 537743 w 580605"/>
                <a:gd name="connsiteY7-128" fmla="*/ 3453 h 825770"/>
                <a:gd name="connsiteX8-129" fmla="*/ 512343 w 580605"/>
                <a:gd name="connsiteY8-130" fmla="*/ 193953 h 825770"/>
                <a:gd name="connsiteX9-131" fmla="*/ 568223 w 580605"/>
                <a:gd name="connsiteY9-132" fmla="*/ 681633 h 825770"/>
                <a:gd name="connsiteX10-133" fmla="*/ 563143 w 580605"/>
                <a:gd name="connsiteY10-134" fmla="*/ 803553 h 825770"/>
                <a:gd name="connsiteX11-135" fmla="*/ 385343 w 580605"/>
                <a:gd name="connsiteY11-136" fmla="*/ 821333 h 825770"/>
                <a:gd name="connsiteX12-137" fmla="*/ 42443 w 580605"/>
                <a:gd name="connsiteY12-138" fmla="*/ 814348 h 825770"/>
                <a:gd name="connsiteX13-139" fmla="*/ 12598 w 580605"/>
                <a:gd name="connsiteY13-140" fmla="*/ 701318 h 825770"/>
                <a:gd name="connsiteX0-141" fmla="*/ 12598 w 585924"/>
                <a:gd name="connsiteY0-142" fmla="*/ 701318 h 825770"/>
                <a:gd name="connsiteX1-143" fmla="*/ 85623 w 585924"/>
                <a:gd name="connsiteY1-144" fmla="*/ 216813 h 825770"/>
                <a:gd name="connsiteX2-145" fmla="*/ 52603 w 585924"/>
                <a:gd name="connsiteY2-146" fmla="*/ 23773 h 825770"/>
                <a:gd name="connsiteX3-147" fmla="*/ 192303 w 585924"/>
                <a:gd name="connsiteY3-148" fmla="*/ 74573 h 825770"/>
                <a:gd name="connsiteX4-149" fmla="*/ 238023 w 585924"/>
                <a:gd name="connsiteY4-150" fmla="*/ 60603 h 825770"/>
                <a:gd name="connsiteX5-151" fmla="*/ 334543 w 585924"/>
                <a:gd name="connsiteY5-152" fmla="*/ 49173 h 825770"/>
                <a:gd name="connsiteX6-153" fmla="*/ 425983 w 585924"/>
                <a:gd name="connsiteY6-154" fmla="*/ 69493 h 825770"/>
                <a:gd name="connsiteX7-155" fmla="*/ 537743 w 585924"/>
                <a:gd name="connsiteY7-156" fmla="*/ 3453 h 825770"/>
                <a:gd name="connsiteX8-157" fmla="*/ 512343 w 585924"/>
                <a:gd name="connsiteY8-158" fmla="*/ 193953 h 825770"/>
                <a:gd name="connsiteX9-159" fmla="*/ 568223 w 585924"/>
                <a:gd name="connsiteY9-160" fmla="*/ 681633 h 825770"/>
                <a:gd name="connsiteX10-161" fmla="*/ 570763 w 585924"/>
                <a:gd name="connsiteY10-162" fmla="*/ 809268 h 825770"/>
                <a:gd name="connsiteX11-163" fmla="*/ 385343 w 585924"/>
                <a:gd name="connsiteY11-164" fmla="*/ 821333 h 825770"/>
                <a:gd name="connsiteX12-165" fmla="*/ 42443 w 585924"/>
                <a:gd name="connsiteY12-166" fmla="*/ 814348 h 825770"/>
                <a:gd name="connsiteX13-167" fmla="*/ 12598 w 585924"/>
                <a:gd name="connsiteY13-168" fmla="*/ 701318 h 825770"/>
                <a:gd name="connsiteX0-169" fmla="*/ 12710 w 585897"/>
                <a:gd name="connsiteY0-170" fmla="*/ 701318 h 830313"/>
                <a:gd name="connsiteX1-171" fmla="*/ 85735 w 585897"/>
                <a:gd name="connsiteY1-172" fmla="*/ 216813 h 830313"/>
                <a:gd name="connsiteX2-173" fmla="*/ 52715 w 585897"/>
                <a:gd name="connsiteY2-174" fmla="*/ 23773 h 830313"/>
                <a:gd name="connsiteX3-175" fmla="*/ 192415 w 585897"/>
                <a:gd name="connsiteY3-176" fmla="*/ 74573 h 830313"/>
                <a:gd name="connsiteX4-177" fmla="*/ 238135 w 585897"/>
                <a:gd name="connsiteY4-178" fmla="*/ 60603 h 830313"/>
                <a:gd name="connsiteX5-179" fmla="*/ 334655 w 585897"/>
                <a:gd name="connsiteY5-180" fmla="*/ 49173 h 830313"/>
                <a:gd name="connsiteX6-181" fmla="*/ 426095 w 585897"/>
                <a:gd name="connsiteY6-182" fmla="*/ 69493 h 830313"/>
                <a:gd name="connsiteX7-183" fmla="*/ 537855 w 585897"/>
                <a:gd name="connsiteY7-184" fmla="*/ 3453 h 830313"/>
                <a:gd name="connsiteX8-185" fmla="*/ 512455 w 585897"/>
                <a:gd name="connsiteY8-186" fmla="*/ 193953 h 830313"/>
                <a:gd name="connsiteX9-187" fmla="*/ 568335 w 585897"/>
                <a:gd name="connsiteY9-188" fmla="*/ 681633 h 830313"/>
                <a:gd name="connsiteX10-189" fmla="*/ 570875 w 585897"/>
                <a:gd name="connsiteY10-190" fmla="*/ 809268 h 830313"/>
                <a:gd name="connsiteX11-191" fmla="*/ 387360 w 585897"/>
                <a:gd name="connsiteY11-192" fmla="*/ 828953 h 830313"/>
                <a:gd name="connsiteX12-193" fmla="*/ 42555 w 585897"/>
                <a:gd name="connsiteY12-194" fmla="*/ 814348 h 830313"/>
                <a:gd name="connsiteX13-195" fmla="*/ 12710 w 585897"/>
                <a:gd name="connsiteY13-196" fmla="*/ 701318 h 830313"/>
                <a:gd name="connsiteX0-197" fmla="*/ 12710 w 591041"/>
                <a:gd name="connsiteY0-198" fmla="*/ 701318 h 830313"/>
                <a:gd name="connsiteX1-199" fmla="*/ 85735 w 591041"/>
                <a:gd name="connsiteY1-200" fmla="*/ 216813 h 830313"/>
                <a:gd name="connsiteX2-201" fmla="*/ 52715 w 591041"/>
                <a:gd name="connsiteY2-202" fmla="*/ 23773 h 830313"/>
                <a:gd name="connsiteX3-203" fmla="*/ 192415 w 591041"/>
                <a:gd name="connsiteY3-204" fmla="*/ 74573 h 830313"/>
                <a:gd name="connsiteX4-205" fmla="*/ 238135 w 591041"/>
                <a:gd name="connsiteY4-206" fmla="*/ 60603 h 830313"/>
                <a:gd name="connsiteX5-207" fmla="*/ 334655 w 591041"/>
                <a:gd name="connsiteY5-208" fmla="*/ 49173 h 830313"/>
                <a:gd name="connsiteX6-209" fmla="*/ 426095 w 591041"/>
                <a:gd name="connsiteY6-210" fmla="*/ 69493 h 830313"/>
                <a:gd name="connsiteX7-211" fmla="*/ 537855 w 591041"/>
                <a:gd name="connsiteY7-212" fmla="*/ 3453 h 830313"/>
                <a:gd name="connsiteX8-213" fmla="*/ 512455 w 591041"/>
                <a:gd name="connsiteY8-214" fmla="*/ 193953 h 830313"/>
                <a:gd name="connsiteX9-215" fmla="*/ 579765 w 591041"/>
                <a:gd name="connsiteY9-216" fmla="*/ 681633 h 830313"/>
                <a:gd name="connsiteX10-217" fmla="*/ 570875 w 591041"/>
                <a:gd name="connsiteY10-218" fmla="*/ 809268 h 830313"/>
                <a:gd name="connsiteX11-219" fmla="*/ 387360 w 591041"/>
                <a:gd name="connsiteY11-220" fmla="*/ 828953 h 830313"/>
                <a:gd name="connsiteX12-221" fmla="*/ 42555 w 591041"/>
                <a:gd name="connsiteY12-222" fmla="*/ 814348 h 830313"/>
                <a:gd name="connsiteX13-223" fmla="*/ 12710 w 591041"/>
                <a:gd name="connsiteY13-224" fmla="*/ 701318 h 830313"/>
                <a:gd name="connsiteX0-225" fmla="*/ 12710 w 591041"/>
                <a:gd name="connsiteY0-226" fmla="*/ 701318 h 830313"/>
                <a:gd name="connsiteX1-227" fmla="*/ 85735 w 591041"/>
                <a:gd name="connsiteY1-228" fmla="*/ 216813 h 830313"/>
                <a:gd name="connsiteX2-229" fmla="*/ 52715 w 591041"/>
                <a:gd name="connsiteY2-230" fmla="*/ 23773 h 830313"/>
                <a:gd name="connsiteX3-231" fmla="*/ 192415 w 591041"/>
                <a:gd name="connsiteY3-232" fmla="*/ 74573 h 830313"/>
                <a:gd name="connsiteX4-233" fmla="*/ 192415 w 591041"/>
                <a:gd name="connsiteY4-234" fmla="*/ 73938 h 830313"/>
                <a:gd name="connsiteX5-235" fmla="*/ 334655 w 591041"/>
                <a:gd name="connsiteY5-236" fmla="*/ 49173 h 830313"/>
                <a:gd name="connsiteX6-237" fmla="*/ 426095 w 591041"/>
                <a:gd name="connsiteY6-238" fmla="*/ 69493 h 830313"/>
                <a:gd name="connsiteX7-239" fmla="*/ 537855 w 591041"/>
                <a:gd name="connsiteY7-240" fmla="*/ 3453 h 830313"/>
                <a:gd name="connsiteX8-241" fmla="*/ 512455 w 591041"/>
                <a:gd name="connsiteY8-242" fmla="*/ 193953 h 830313"/>
                <a:gd name="connsiteX9-243" fmla="*/ 579765 w 591041"/>
                <a:gd name="connsiteY9-244" fmla="*/ 681633 h 830313"/>
                <a:gd name="connsiteX10-245" fmla="*/ 570875 w 591041"/>
                <a:gd name="connsiteY10-246" fmla="*/ 809268 h 830313"/>
                <a:gd name="connsiteX11-247" fmla="*/ 387360 w 591041"/>
                <a:gd name="connsiteY11-248" fmla="*/ 828953 h 830313"/>
                <a:gd name="connsiteX12-249" fmla="*/ 42555 w 591041"/>
                <a:gd name="connsiteY12-250" fmla="*/ 814348 h 830313"/>
                <a:gd name="connsiteX13-251" fmla="*/ 12710 w 591041"/>
                <a:gd name="connsiteY13-252" fmla="*/ 701318 h 830313"/>
                <a:gd name="connsiteX0-253" fmla="*/ 12710 w 591041"/>
                <a:gd name="connsiteY0-254" fmla="*/ 701340 h 830335"/>
                <a:gd name="connsiteX1-255" fmla="*/ 85735 w 591041"/>
                <a:gd name="connsiteY1-256" fmla="*/ 216835 h 830335"/>
                <a:gd name="connsiteX2-257" fmla="*/ 52715 w 591041"/>
                <a:gd name="connsiteY2-258" fmla="*/ 23795 h 830335"/>
                <a:gd name="connsiteX3-259" fmla="*/ 192415 w 591041"/>
                <a:gd name="connsiteY3-260" fmla="*/ 74595 h 830335"/>
                <a:gd name="connsiteX4-261" fmla="*/ 192415 w 591041"/>
                <a:gd name="connsiteY4-262" fmla="*/ 73960 h 830335"/>
                <a:gd name="connsiteX5-263" fmla="*/ 319415 w 591041"/>
                <a:gd name="connsiteY5-264" fmla="*/ 53005 h 830335"/>
                <a:gd name="connsiteX6-265" fmla="*/ 426095 w 591041"/>
                <a:gd name="connsiteY6-266" fmla="*/ 69515 h 830335"/>
                <a:gd name="connsiteX7-267" fmla="*/ 537855 w 591041"/>
                <a:gd name="connsiteY7-268" fmla="*/ 3475 h 830335"/>
                <a:gd name="connsiteX8-269" fmla="*/ 512455 w 591041"/>
                <a:gd name="connsiteY8-270" fmla="*/ 193975 h 830335"/>
                <a:gd name="connsiteX9-271" fmla="*/ 579765 w 591041"/>
                <a:gd name="connsiteY9-272" fmla="*/ 681655 h 830335"/>
                <a:gd name="connsiteX10-273" fmla="*/ 570875 w 591041"/>
                <a:gd name="connsiteY10-274" fmla="*/ 809290 h 830335"/>
                <a:gd name="connsiteX11-275" fmla="*/ 387360 w 591041"/>
                <a:gd name="connsiteY11-276" fmla="*/ 828975 h 830335"/>
                <a:gd name="connsiteX12-277" fmla="*/ 42555 w 591041"/>
                <a:gd name="connsiteY12-278" fmla="*/ 814370 h 830335"/>
                <a:gd name="connsiteX13-279" fmla="*/ 12710 w 591041"/>
                <a:gd name="connsiteY13-280" fmla="*/ 701340 h 830335"/>
                <a:gd name="connsiteX0-281" fmla="*/ 12710 w 591041"/>
                <a:gd name="connsiteY0-282" fmla="*/ 701340 h 830335"/>
                <a:gd name="connsiteX1-283" fmla="*/ 85735 w 591041"/>
                <a:gd name="connsiteY1-284" fmla="*/ 216835 h 830335"/>
                <a:gd name="connsiteX2-285" fmla="*/ 52715 w 591041"/>
                <a:gd name="connsiteY2-286" fmla="*/ 23795 h 830335"/>
                <a:gd name="connsiteX3-287" fmla="*/ 192415 w 591041"/>
                <a:gd name="connsiteY3-288" fmla="*/ 74595 h 830335"/>
                <a:gd name="connsiteX4-289" fmla="*/ 234325 w 591041"/>
                <a:gd name="connsiteY4-290" fmla="*/ 64435 h 830335"/>
                <a:gd name="connsiteX5-291" fmla="*/ 319415 w 591041"/>
                <a:gd name="connsiteY5-292" fmla="*/ 53005 h 830335"/>
                <a:gd name="connsiteX6-293" fmla="*/ 426095 w 591041"/>
                <a:gd name="connsiteY6-294" fmla="*/ 69515 h 830335"/>
                <a:gd name="connsiteX7-295" fmla="*/ 537855 w 591041"/>
                <a:gd name="connsiteY7-296" fmla="*/ 3475 h 830335"/>
                <a:gd name="connsiteX8-297" fmla="*/ 512455 w 591041"/>
                <a:gd name="connsiteY8-298" fmla="*/ 193975 h 830335"/>
                <a:gd name="connsiteX9-299" fmla="*/ 579765 w 591041"/>
                <a:gd name="connsiteY9-300" fmla="*/ 681655 h 830335"/>
                <a:gd name="connsiteX10-301" fmla="*/ 570875 w 591041"/>
                <a:gd name="connsiteY10-302" fmla="*/ 809290 h 830335"/>
                <a:gd name="connsiteX11-303" fmla="*/ 387360 w 591041"/>
                <a:gd name="connsiteY11-304" fmla="*/ 828975 h 830335"/>
                <a:gd name="connsiteX12-305" fmla="*/ 42555 w 591041"/>
                <a:gd name="connsiteY12-306" fmla="*/ 814370 h 830335"/>
                <a:gd name="connsiteX13-307" fmla="*/ 12710 w 591041"/>
                <a:gd name="connsiteY13-308" fmla="*/ 701340 h 830335"/>
                <a:gd name="connsiteX0-309" fmla="*/ 12710 w 591041"/>
                <a:gd name="connsiteY0-310" fmla="*/ 701340 h 830335"/>
                <a:gd name="connsiteX1-311" fmla="*/ 85735 w 591041"/>
                <a:gd name="connsiteY1-312" fmla="*/ 216835 h 830335"/>
                <a:gd name="connsiteX2-313" fmla="*/ 52715 w 591041"/>
                <a:gd name="connsiteY2-314" fmla="*/ 23795 h 830335"/>
                <a:gd name="connsiteX3-315" fmla="*/ 192415 w 591041"/>
                <a:gd name="connsiteY3-316" fmla="*/ 74595 h 830335"/>
                <a:gd name="connsiteX4-317" fmla="*/ 243850 w 591041"/>
                <a:gd name="connsiteY4-318" fmla="*/ 64435 h 830335"/>
                <a:gd name="connsiteX5-319" fmla="*/ 319415 w 591041"/>
                <a:gd name="connsiteY5-320" fmla="*/ 53005 h 830335"/>
                <a:gd name="connsiteX6-321" fmla="*/ 426095 w 591041"/>
                <a:gd name="connsiteY6-322" fmla="*/ 69515 h 830335"/>
                <a:gd name="connsiteX7-323" fmla="*/ 537855 w 591041"/>
                <a:gd name="connsiteY7-324" fmla="*/ 3475 h 830335"/>
                <a:gd name="connsiteX8-325" fmla="*/ 512455 w 591041"/>
                <a:gd name="connsiteY8-326" fmla="*/ 193975 h 830335"/>
                <a:gd name="connsiteX9-327" fmla="*/ 579765 w 591041"/>
                <a:gd name="connsiteY9-328" fmla="*/ 681655 h 830335"/>
                <a:gd name="connsiteX10-329" fmla="*/ 570875 w 591041"/>
                <a:gd name="connsiteY10-330" fmla="*/ 809290 h 830335"/>
                <a:gd name="connsiteX11-331" fmla="*/ 387360 w 591041"/>
                <a:gd name="connsiteY11-332" fmla="*/ 828975 h 830335"/>
                <a:gd name="connsiteX12-333" fmla="*/ 42555 w 591041"/>
                <a:gd name="connsiteY12-334" fmla="*/ 814370 h 830335"/>
                <a:gd name="connsiteX13-335" fmla="*/ 12710 w 591041"/>
                <a:gd name="connsiteY13-336" fmla="*/ 701340 h 830335"/>
                <a:gd name="connsiteX0-337" fmla="*/ 12710 w 591041"/>
                <a:gd name="connsiteY0-338" fmla="*/ 701340 h 830335"/>
                <a:gd name="connsiteX1-339" fmla="*/ 85735 w 591041"/>
                <a:gd name="connsiteY1-340" fmla="*/ 216835 h 830335"/>
                <a:gd name="connsiteX2-341" fmla="*/ 52715 w 591041"/>
                <a:gd name="connsiteY2-342" fmla="*/ 23795 h 830335"/>
                <a:gd name="connsiteX3-343" fmla="*/ 192415 w 591041"/>
                <a:gd name="connsiteY3-344" fmla="*/ 74595 h 830335"/>
                <a:gd name="connsiteX4-345" fmla="*/ 243850 w 591041"/>
                <a:gd name="connsiteY4-346" fmla="*/ 64435 h 830335"/>
                <a:gd name="connsiteX5-347" fmla="*/ 313700 w 591041"/>
                <a:gd name="connsiteY5-348" fmla="*/ 53005 h 830335"/>
                <a:gd name="connsiteX6-349" fmla="*/ 426095 w 591041"/>
                <a:gd name="connsiteY6-350" fmla="*/ 69515 h 830335"/>
                <a:gd name="connsiteX7-351" fmla="*/ 537855 w 591041"/>
                <a:gd name="connsiteY7-352" fmla="*/ 3475 h 830335"/>
                <a:gd name="connsiteX8-353" fmla="*/ 512455 w 591041"/>
                <a:gd name="connsiteY8-354" fmla="*/ 193975 h 830335"/>
                <a:gd name="connsiteX9-355" fmla="*/ 579765 w 591041"/>
                <a:gd name="connsiteY9-356" fmla="*/ 681655 h 830335"/>
                <a:gd name="connsiteX10-357" fmla="*/ 570875 w 591041"/>
                <a:gd name="connsiteY10-358" fmla="*/ 809290 h 830335"/>
                <a:gd name="connsiteX11-359" fmla="*/ 387360 w 591041"/>
                <a:gd name="connsiteY11-360" fmla="*/ 828975 h 830335"/>
                <a:gd name="connsiteX12-361" fmla="*/ 42555 w 591041"/>
                <a:gd name="connsiteY12-362" fmla="*/ 814370 h 830335"/>
                <a:gd name="connsiteX13-363" fmla="*/ 12710 w 591041"/>
                <a:gd name="connsiteY13-364" fmla="*/ 701340 h 830335"/>
                <a:gd name="connsiteX0-365" fmla="*/ 12710 w 591041"/>
                <a:gd name="connsiteY0-366" fmla="*/ 701340 h 830335"/>
                <a:gd name="connsiteX1-367" fmla="*/ 85735 w 591041"/>
                <a:gd name="connsiteY1-368" fmla="*/ 216835 h 830335"/>
                <a:gd name="connsiteX2-369" fmla="*/ 52715 w 591041"/>
                <a:gd name="connsiteY2-370" fmla="*/ 23795 h 830335"/>
                <a:gd name="connsiteX3-371" fmla="*/ 192415 w 591041"/>
                <a:gd name="connsiteY3-372" fmla="*/ 74595 h 830335"/>
                <a:gd name="connsiteX4-373" fmla="*/ 243850 w 591041"/>
                <a:gd name="connsiteY4-374" fmla="*/ 64435 h 830335"/>
                <a:gd name="connsiteX5-375" fmla="*/ 313700 w 591041"/>
                <a:gd name="connsiteY5-376" fmla="*/ 53005 h 830335"/>
                <a:gd name="connsiteX6-377" fmla="*/ 426095 w 591041"/>
                <a:gd name="connsiteY6-378" fmla="*/ 69515 h 830335"/>
                <a:gd name="connsiteX7-379" fmla="*/ 537855 w 591041"/>
                <a:gd name="connsiteY7-380" fmla="*/ 3475 h 830335"/>
                <a:gd name="connsiteX8-381" fmla="*/ 512455 w 591041"/>
                <a:gd name="connsiteY8-382" fmla="*/ 193975 h 830335"/>
                <a:gd name="connsiteX9-383" fmla="*/ 579765 w 591041"/>
                <a:gd name="connsiteY9-384" fmla="*/ 681655 h 830335"/>
                <a:gd name="connsiteX10-385" fmla="*/ 570875 w 591041"/>
                <a:gd name="connsiteY10-386" fmla="*/ 809290 h 830335"/>
                <a:gd name="connsiteX11-387" fmla="*/ 387360 w 591041"/>
                <a:gd name="connsiteY11-388" fmla="*/ 828975 h 830335"/>
                <a:gd name="connsiteX12-389" fmla="*/ 42555 w 591041"/>
                <a:gd name="connsiteY12-390" fmla="*/ 814370 h 830335"/>
                <a:gd name="connsiteX13-391" fmla="*/ 12710 w 591041"/>
                <a:gd name="connsiteY13-392" fmla="*/ 701340 h 830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/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/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-1" fmla="*/ 231434 w 1116084"/>
                  <a:gd name="connsiteY0-2" fmla="*/ 998225 h 1019412"/>
                  <a:gd name="connsiteX1-3" fmla="*/ 811062 w 1116084"/>
                  <a:gd name="connsiteY1-4" fmla="*/ 906785 h 1019412"/>
                  <a:gd name="connsiteX2-5" fmla="*/ 1115862 w 1116084"/>
                  <a:gd name="connsiteY2-6" fmla="*/ 193553 h 1019412"/>
                  <a:gd name="connsiteX3-7" fmla="*/ 768390 w 1116084"/>
                  <a:gd name="connsiteY3-8" fmla="*/ 278897 h 1019412"/>
                  <a:gd name="connsiteX4-9" fmla="*/ 707430 w 1116084"/>
                  <a:gd name="connsiteY4-10" fmla="*/ 272801 h 1019412"/>
                  <a:gd name="connsiteX5-11" fmla="*/ 378246 w 1116084"/>
                  <a:gd name="connsiteY5-12" fmla="*/ 132593 h 1019412"/>
                  <a:gd name="connsiteX6-13" fmla="*/ 116118 w 1116084"/>
                  <a:gd name="connsiteY6-14" fmla="*/ 16769 h 1019412"/>
                  <a:gd name="connsiteX7-15" fmla="*/ 294 w 1116084"/>
                  <a:gd name="connsiteY7-16" fmla="*/ 41153 h 1019412"/>
                  <a:gd name="connsiteX8-17" fmla="*/ 85638 w 1116084"/>
                  <a:gd name="connsiteY8-18" fmla="*/ 388625 h 1019412"/>
                  <a:gd name="connsiteX9-19" fmla="*/ 170982 w 1116084"/>
                  <a:gd name="connsiteY9-20" fmla="*/ 705617 h 1019412"/>
                  <a:gd name="connsiteX10-21" fmla="*/ 231434 w 1116084"/>
                  <a:gd name="connsiteY10-22" fmla="*/ 998225 h 1019412"/>
                  <a:gd name="connsiteX0-23" fmla="*/ 261914 w 1116078"/>
                  <a:gd name="connsiteY0-24" fmla="*/ 998225 h 1019412"/>
                  <a:gd name="connsiteX1-25" fmla="*/ 811062 w 1116078"/>
                  <a:gd name="connsiteY1-26" fmla="*/ 906785 h 1019412"/>
                  <a:gd name="connsiteX2-27" fmla="*/ 1115862 w 1116078"/>
                  <a:gd name="connsiteY2-28" fmla="*/ 193553 h 1019412"/>
                  <a:gd name="connsiteX3-29" fmla="*/ 768390 w 1116078"/>
                  <a:gd name="connsiteY3-30" fmla="*/ 278897 h 1019412"/>
                  <a:gd name="connsiteX4-31" fmla="*/ 707430 w 1116078"/>
                  <a:gd name="connsiteY4-32" fmla="*/ 272801 h 1019412"/>
                  <a:gd name="connsiteX5-33" fmla="*/ 378246 w 1116078"/>
                  <a:gd name="connsiteY5-34" fmla="*/ 132593 h 1019412"/>
                  <a:gd name="connsiteX6-35" fmla="*/ 116118 w 1116078"/>
                  <a:gd name="connsiteY6-36" fmla="*/ 16769 h 1019412"/>
                  <a:gd name="connsiteX7-37" fmla="*/ 294 w 1116078"/>
                  <a:gd name="connsiteY7-38" fmla="*/ 41153 h 1019412"/>
                  <a:gd name="connsiteX8-39" fmla="*/ 85638 w 1116078"/>
                  <a:gd name="connsiteY8-40" fmla="*/ 388625 h 1019412"/>
                  <a:gd name="connsiteX9-41" fmla="*/ 170982 w 1116078"/>
                  <a:gd name="connsiteY9-42" fmla="*/ 705617 h 1019412"/>
                  <a:gd name="connsiteX10-43" fmla="*/ 261914 w 1116078"/>
                  <a:gd name="connsiteY10-44" fmla="*/ 998225 h 1019412"/>
                  <a:gd name="connsiteX0-45" fmla="*/ 254294 w 1116079"/>
                  <a:gd name="connsiteY0-46" fmla="*/ 1003305 h 1023222"/>
                  <a:gd name="connsiteX1-47" fmla="*/ 811062 w 1116079"/>
                  <a:gd name="connsiteY1-48" fmla="*/ 906785 h 1023222"/>
                  <a:gd name="connsiteX2-49" fmla="*/ 1115862 w 1116079"/>
                  <a:gd name="connsiteY2-50" fmla="*/ 193553 h 1023222"/>
                  <a:gd name="connsiteX3-51" fmla="*/ 768390 w 1116079"/>
                  <a:gd name="connsiteY3-52" fmla="*/ 278897 h 1023222"/>
                  <a:gd name="connsiteX4-53" fmla="*/ 707430 w 1116079"/>
                  <a:gd name="connsiteY4-54" fmla="*/ 272801 h 1023222"/>
                  <a:gd name="connsiteX5-55" fmla="*/ 378246 w 1116079"/>
                  <a:gd name="connsiteY5-56" fmla="*/ 132593 h 1023222"/>
                  <a:gd name="connsiteX6-57" fmla="*/ 116118 w 1116079"/>
                  <a:gd name="connsiteY6-58" fmla="*/ 16769 h 1023222"/>
                  <a:gd name="connsiteX7-59" fmla="*/ 294 w 1116079"/>
                  <a:gd name="connsiteY7-60" fmla="*/ 41153 h 1023222"/>
                  <a:gd name="connsiteX8-61" fmla="*/ 85638 w 1116079"/>
                  <a:gd name="connsiteY8-62" fmla="*/ 388625 h 1023222"/>
                  <a:gd name="connsiteX9-63" fmla="*/ 170982 w 1116079"/>
                  <a:gd name="connsiteY9-64" fmla="*/ 705617 h 1023222"/>
                  <a:gd name="connsiteX10-65" fmla="*/ 254294 w 1116079"/>
                  <a:gd name="connsiteY10-66" fmla="*/ 1003305 h 1023222"/>
                  <a:gd name="connsiteX0-67" fmla="*/ 254113 w 1115898"/>
                  <a:gd name="connsiteY0-68" fmla="*/ 1004892 h 1024809"/>
                  <a:gd name="connsiteX1-69" fmla="*/ 810881 w 1115898"/>
                  <a:gd name="connsiteY1-70" fmla="*/ 908372 h 1024809"/>
                  <a:gd name="connsiteX2-71" fmla="*/ 1115681 w 1115898"/>
                  <a:gd name="connsiteY2-72" fmla="*/ 195140 h 1024809"/>
                  <a:gd name="connsiteX3-73" fmla="*/ 768209 w 1115898"/>
                  <a:gd name="connsiteY3-74" fmla="*/ 280484 h 1024809"/>
                  <a:gd name="connsiteX4-75" fmla="*/ 707249 w 1115898"/>
                  <a:gd name="connsiteY4-76" fmla="*/ 274388 h 1024809"/>
                  <a:gd name="connsiteX5-77" fmla="*/ 378065 w 1115898"/>
                  <a:gd name="connsiteY5-78" fmla="*/ 134180 h 1024809"/>
                  <a:gd name="connsiteX6-79" fmla="*/ 115937 w 1115898"/>
                  <a:gd name="connsiteY6-80" fmla="*/ 18356 h 1024809"/>
                  <a:gd name="connsiteX7-81" fmla="*/ 113 w 1115898"/>
                  <a:gd name="connsiteY7-82" fmla="*/ 42740 h 1024809"/>
                  <a:gd name="connsiteX8-83" fmla="*/ 133717 w 1115898"/>
                  <a:gd name="connsiteY8-84" fmla="*/ 415612 h 1024809"/>
                  <a:gd name="connsiteX9-85" fmla="*/ 170801 w 1115898"/>
                  <a:gd name="connsiteY9-86" fmla="*/ 707204 h 1024809"/>
                  <a:gd name="connsiteX10-87" fmla="*/ 254113 w 1115898"/>
                  <a:gd name="connsiteY10-88" fmla="*/ 1004892 h 1024809"/>
                  <a:gd name="connsiteX0-89" fmla="*/ 254022 w 1115807"/>
                  <a:gd name="connsiteY0-90" fmla="*/ 1006191 h 1026108"/>
                  <a:gd name="connsiteX1-91" fmla="*/ 810790 w 1115807"/>
                  <a:gd name="connsiteY1-92" fmla="*/ 909671 h 1026108"/>
                  <a:gd name="connsiteX2-93" fmla="*/ 1115590 w 1115807"/>
                  <a:gd name="connsiteY2-94" fmla="*/ 196439 h 1026108"/>
                  <a:gd name="connsiteX3-95" fmla="*/ 768118 w 1115807"/>
                  <a:gd name="connsiteY3-96" fmla="*/ 281783 h 1026108"/>
                  <a:gd name="connsiteX4-97" fmla="*/ 707158 w 1115807"/>
                  <a:gd name="connsiteY4-98" fmla="*/ 275687 h 1026108"/>
                  <a:gd name="connsiteX5-99" fmla="*/ 377974 w 1115807"/>
                  <a:gd name="connsiteY5-100" fmla="*/ 135479 h 1026108"/>
                  <a:gd name="connsiteX6-101" fmla="*/ 115846 w 1115807"/>
                  <a:gd name="connsiteY6-102" fmla="*/ 19655 h 1026108"/>
                  <a:gd name="connsiteX7-103" fmla="*/ 22 w 1115807"/>
                  <a:gd name="connsiteY7-104" fmla="*/ 44039 h 1026108"/>
                  <a:gd name="connsiteX8-105" fmla="*/ 123466 w 1115807"/>
                  <a:gd name="connsiteY8-106" fmla="*/ 437231 h 1026108"/>
                  <a:gd name="connsiteX9-107" fmla="*/ 170710 w 1115807"/>
                  <a:gd name="connsiteY9-108" fmla="*/ 708503 h 1026108"/>
                  <a:gd name="connsiteX10-109" fmla="*/ 254022 w 1115807"/>
                  <a:gd name="connsiteY10-110" fmla="*/ 1006191 h 1026108"/>
                  <a:gd name="connsiteX0-111" fmla="*/ 243866 w 1105651"/>
                  <a:gd name="connsiteY0-112" fmla="*/ 986591 h 1006508"/>
                  <a:gd name="connsiteX1-113" fmla="*/ 800634 w 1105651"/>
                  <a:gd name="connsiteY1-114" fmla="*/ 890071 h 1006508"/>
                  <a:gd name="connsiteX2-115" fmla="*/ 1105434 w 1105651"/>
                  <a:gd name="connsiteY2-116" fmla="*/ 176839 h 1006508"/>
                  <a:gd name="connsiteX3-117" fmla="*/ 757962 w 1105651"/>
                  <a:gd name="connsiteY3-118" fmla="*/ 262183 h 1006508"/>
                  <a:gd name="connsiteX4-119" fmla="*/ 697002 w 1105651"/>
                  <a:gd name="connsiteY4-120" fmla="*/ 256087 h 1006508"/>
                  <a:gd name="connsiteX5-121" fmla="*/ 367818 w 1105651"/>
                  <a:gd name="connsiteY5-122" fmla="*/ 115879 h 1006508"/>
                  <a:gd name="connsiteX6-123" fmla="*/ 105690 w 1105651"/>
                  <a:gd name="connsiteY6-124" fmla="*/ 55 h 1006508"/>
                  <a:gd name="connsiteX7-125" fmla="*/ 26 w 1105651"/>
                  <a:gd name="connsiteY7-126" fmla="*/ 105719 h 1006508"/>
                  <a:gd name="connsiteX8-127" fmla="*/ 113310 w 1105651"/>
                  <a:gd name="connsiteY8-128" fmla="*/ 417631 h 1006508"/>
                  <a:gd name="connsiteX9-129" fmla="*/ 160554 w 1105651"/>
                  <a:gd name="connsiteY9-130" fmla="*/ 688903 h 1006508"/>
                  <a:gd name="connsiteX10-131" fmla="*/ 243866 w 1105651"/>
                  <a:gd name="connsiteY10-132" fmla="*/ 986591 h 1006508"/>
                  <a:gd name="connsiteX0-133" fmla="*/ 243852 w 1105637"/>
                  <a:gd name="connsiteY0-134" fmla="*/ 953684 h 973601"/>
                  <a:gd name="connsiteX1-135" fmla="*/ 800620 w 1105637"/>
                  <a:gd name="connsiteY1-136" fmla="*/ 857164 h 973601"/>
                  <a:gd name="connsiteX2-137" fmla="*/ 1105420 w 1105637"/>
                  <a:gd name="connsiteY2-138" fmla="*/ 143932 h 973601"/>
                  <a:gd name="connsiteX3-139" fmla="*/ 757948 w 1105637"/>
                  <a:gd name="connsiteY3-140" fmla="*/ 229276 h 973601"/>
                  <a:gd name="connsiteX4-141" fmla="*/ 696988 w 1105637"/>
                  <a:gd name="connsiteY4-142" fmla="*/ 223180 h 973601"/>
                  <a:gd name="connsiteX5-143" fmla="*/ 367804 w 1105637"/>
                  <a:gd name="connsiteY5-144" fmla="*/ 82972 h 973601"/>
                  <a:gd name="connsiteX6-145" fmla="*/ 108216 w 1105637"/>
                  <a:gd name="connsiteY6-146" fmla="*/ 168 h 973601"/>
                  <a:gd name="connsiteX7-147" fmla="*/ 12 w 1105637"/>
                  <a:gd name="connsiteY7-148" fmla="*/ 72812 h 973601"/>
                  <a:gd name="connsiteX8-149" fmla="*/ 113296 w 1105637"/>
                  <a:gd name="connsiteY8-150" fmla="*/ 384724 h 973601"/>
                  <a:gd name="connsiteX9-151" fmla="*/ 160540 w 1105637"/>
                  <a:gd name="connsiteY9-152" fmla="*/ 655996 h 973601"/>
                  <a:gd name="connsiteX10-153" fmla="*/ 243852 w 1105637"/>
                  <a:gd name="connsiteY10-154" fmla="*/ 953684 h 973601"/>
                  <a:gd name="connsiteX0-155" fmla="*/ 223538 w 1085323"/>
                  <a:gd name="connsiteY0-156" fmla="*/ 960067 h 979984"/>
                  <a:gd name="connsiteX1-157" fmla="*/ 780306 w 1085323"/>
                  <a:gd name="connsiteY1-158" fmla="*/ 863547 h 979984"/>
                  <a:gd name="connsiteX2-159" fmla="*/ 1085106 w 1085323"/>
                  <a:gd name="connsiteY2-160" fmla="*/ 150315 h 979984"/>
                  <a:gd name="connsiteX3-161" fmla="*/ 737634 w 1085323"/>
                  <a:gd name="connsiteY3-162" fmla="*/ 235659 h 979984"/>
                  <a:gd name="connsiteX4-163" fmla="*/ 676674 w 1085323"/>
                  <a:gd name="connsiteY4-164" fmla="*/ 229563 h 979984"/>
                  <a:gd name="connsiteX5-165" fmla="*/ 347490 w 1085323"/>
                  <a:gd name="connsiteY5-166" fmla="*/ 89355 h 979984"/>
                  <a:gd name="connsiteX6-167" fmla="*/ 87902 w 1085323"/>
                  <a:gd name="connsiteY6-168" fmla="*/ 6551 h 979984"/>
                  <a:gd name="connsiteX7-169" fmla="*/ 18 w 1085323"/>
                  <a:gd name="connsiteY7-170" fmla="*/ 48715 h 979984"/>
                  <a:gd name="connsiteX8-171" fmla="*/ 92982 w 1085323"/>
                  <a:gd name="connsiteY8-172" fmla="*/ 391107 h 979984"/>
                  <a:gd name="connsiteX9-173" fmla="*/ 140226 w 1085323"/>
                  <a:gd name="connsiteY9-174" fmla="*/ 662379 h 979984"/>
                  <a:gd name="connsiteX10-175" fmla="*/ 223538 w 1085323"/>
                  <a:gd name="connsiteY10-176" fmla="*/ 960067 h 979984"/>
                  <a:gd name="connsiteX0-177" fmla="*/ 227086 w 1088871"/>
                  <a:gd name="connsiteY0-178" fmla="*/ 955098 h 975015"/>
                  <a:gd name="connsiteX1-179" fmla="*/ 783854 w 1088871"/>
                  <a:gd name="connsiteY1-180" fmla="*/ 858578 h 975015"/>
                  <a:gd name="connsiteX2-181" fmla="*/ 1088654 w 1088871"/>
                  <a:gd name="connsiteY2-182" fmla="*/ 145346 h 975015"/>
                  <a:gd name="connsiteX3-183" fmla="*/ 741182 w 1088871"/>
                  <a:gd name="connsiteY3-184" fmla="*/ 230690 h 975015"/>
                  <a:gd name="connsiteX4-185" fmla="*/ 680222 w 1088871"/>
                  <a:gd name="connsiteY4-186" fmla="*/ 224594 h 975015"/>
                  <a:gd name="connsiteX5-187" fmla="*/ 351038 w 1088871"/>
                  <a:gd name="connsiteY5-188" fmla="*/ 84386 h 975015"/>
                  <a:gd name="connsiteX6-189" fmla="*/ 91450 w 1088871"/>
                  <a:gd name="connsiteY6-190" fmla="*/ 1582 h 975015"/>
                  <a:gd name="connsiteX7-191" fmla="*/ 3566 w 1088871"/>
                  <a:gd name="connsiteY7-192" fmla="*/ 43746 h 975015"/>
                  <a:gd name="connsiteX8-193" fmla="*/ 24901 w 1088871"/>
                  <a:gd name="connsiteY8-194" fmla="*/ 204275 h 975015"/>
                  <a:gd name="connsiteX9-195" fmla="*/ 96530 w 1088871"/>
                  <a:gd name="connsiteY9-196" fmla="*/ 386138 h 975015"/>
                  <a:gd name="connsiteX10-197" fmla="*/ 143774 w 1088871"/>
                  <a:gd name="connsiteY10-198" fmla="*/ 657410 h 975015"/>
                  <a:gd name="connsiteX11" fmla="*/ 227086 w 1088871"/>
                  <a:gd name="connsiteY11" fmla="*/ 955098 h 975015"/>
                  <a:gd name="connsiteX0-199" fmla="*/ 224903 w 1086688"/>
                  <a:gd name="connsiteY0-200" fmla="*/ 961025 h 980942"/>
                  <a:gd name="connsiteX1-201" fmla="*/ 781671 w 1086688"/>
                  <a:gd name="connsiteY1-202" fmla="*/ 864505 h 980942"/>
                  <a:gd name="connsiteX2-203" fmla="*/ 1086471 w 1086688"/>
                  <a:gd name="connsiteY2-204" fmla="*/ 151273 h 980942"/>
                  <a:gd name="connsiteX3-205" fmla="*/ 738999 w 1086688"/>
                  <a:gd name="connsiteY3-206" fmla="*/ 236617 h 980942"/>
                  <a:gd name="connsiteX4-207" fmla="*/ 678039 w 1086688"/>
                  <a:gd name="connsiteY4-208" fmla="*/ 230521 h 980942"/>
                  <a:gd name="connsiteX5-209" fmla="*/ 348855 w 1086688"/>
                  <a:gd name="connsiteY5-210" fmla="*/ 90313 h 980942"/>
                  <a:gd name="connsiteX6-211" fmla="*/ 89267 w 1086688"/>
                  <a:gd name="connsiteY6-212" fmla="*/ 7509 h 980942"/>
                  <a:gd name="connsiteX7-213" fmla="*/ 3923 w 1086688"/>
                  <a:gd name="connsiteY7-214" fmla="*/ 26813 h 980942"/>
                  <a:gd name="connsiteX8-215" fmla="*/ 22718 w 1086688"/>
                  <a:gd name="connsiteY8-216" fmla="*/ 210202 h 980942"/>
                  <a:gd name="connsiteX9-217" fmla="*/ 94347 w 1086688"/>
                  <a:gd name="connsiteY9-218" fmla="*/ 392065 h 980942"/>
                  <a:gd name="connsiteX10-219" fmla="*/ 141591 w 1086688"/>
                  <a:gd name="connsiteY10-220" fmla="*/ 663337 h 980942"/>
                  <a:gd name="connsiteX11-221" fmla="*/ 224903 w 1086688"/>
                  <a:gd name="connsiteY11-222" fmla="*/ 961025 h 980942"/>
                  <a:gd name="connsiteX0-223" fmla="*/ 224903 w 1086688"/>
                  <a:gd name="connsiteY0-224" fmla="*/ 961025 h 980942"/>
                  <a:gd name="connsiteX1-225" fmla="*/ 781671 w 1086688"/>
                  <a:gd name="connsiteY1-226" fmla="*/ 864505 h 980942"/>
                  <a:gd name="connsiteX2-227" fmla="*/ 1086471 w 1086688"/>
                  <a:gd name="connsiteY2-228" fmla="*/ 151273 h 980942"/>
                  <a:gd name="connsiteX3-229" fmla="*/ 738999 w 1086688"/>
                  <a:gd name="connsiteY3-230" fmla="*/ 236617 h 980942"/>
                  <a:gd name="connsiteX4-231" fmla="*/ 678039 w 1086688"/>
                  <a:gd name="connsiteY4-232" fmla="*/ 230521 h 980942"/>
                  <a:gd name="connsiteX5-233" fmla="*/ 348855 w 1086688"/>
                  <a:gd name="connsiteY5-234" fmla="*/ 90313 h 980942"/>
                  <a:gd name="connsiteX6-235" fmla="*/ 89267 w 1086688"/>
                  <a:gd name="connsiteY6-236" fmla="*/ 7509 h 980942"/>
                  <a:gd name="connsiteX7-237" fmla="*/ 3923 w 1086688"/>
                  <a:gd name="connsiteY7-238" fmla="*/ 26813 h 980942"/>
                  <a:gd name="connsiteX8-239" fmla="*/ 22718 w 1086688"/>
                  <a:gd name="connsiteY8-240" fmla="*/ 210202 h 980942"/>
                  <a:gd name="connsiteX9-241" fmla="*/ 94347 w 1086688"/>
                  <a:gd name="connsiteY9-242" fmla="*/ 392065 h 980942"/>
                  <a:gd name="connsiteX10-243" fmla="*/ 141591 w 1086688"/>
                  <a:gd name="connsiteY10-244" fmla="*/ 663337 h 980942"/>
                  <a:gd name="connsiteX11-245" fmla="*/ 224903 w 1086688"/>
                  <a:gd name="connsiteY11-246" fmla="*/ 961025 h 980942"/>
                  <a:gd name="connsiteX0-247" fmla="*/ 224903 w 1086688"/>
                  <a:gd name="connsiteY0-248" fmla="*/ 963772 h 983689"/>
                  <a:gd name="connsiteX1-249" fmla="*/ 781671 w 1086688"/>
                  <a:gd name="connsiteY1-250" fmla="*/ 867252 h 983689"/>
                  <a:gd name="connsiteX2-251" fmla="*/ 1086471 w 1086688"/>
                  <a:gd name="connsiteY2-252" fmla="*/ 154020 h 983689"/>
                  <a:gd name="connsiteX3-253" fmla="*/ 738999 w 1086688"/>
                  <a:gd name="connsiteY3-254" fmla="*/ 239364 h 983689"/>
                  <a:gd name="connsiteX4-255" fmla="*/ 678039 w 1086688"/>
                  <a:gd name="connsiteY4-256" fmla="*/ 233268 h 983689"/>
                  <a:gd name="connsiteX5-257" fmla="*/ 333615 w 1086688"/>
                  <a:gd name="connsiteY5-258" fmla="*/ 131160 h 983689"/>
                  <a:gd name="connsiteX6-259" fmla="*/ 89267 w 1086688"/>
                  <a:gd name="connsiteY6-260" fmla="*/ 10256 h 983689"/>
                  <a:gd name="connsiteX7-261" fmla="*/ 3923 w 1086688"/>
                  <a:gd name="connsiteY7-262" fmla="*/ 29560 h 983689"/>
                  <a:gd name="connsiteX8-263" fmla="*/ 22718 w 1086688"/>
                  <a:gd name="connsiteY8-264" fmla="*/ 212949 h 983689"/>
                  <a:gd name="connsiteX9-265" fmla="*/ 94347 w 1086688"/>
                  <a:gd name="connsiteY9-266" fmla="*/ 394812 h 983689"/>
                  <a:gd name="connsiteX10-267" fmla="*/ 141591 w 1086688"/>
                  <a:gd name="connsiteY10-268" fmla="*/ 666084 h 983689"/>
                  <a:gd name="connsiteX11-269" fmla="*/ 224903 w 1086688"/>
                  <a:gd name="connsiteY11-270" fmla="*/ 963772 h 983689"/>
                  <a:gd name="connsiteX0-271" fmla="*/ 224903 w 1086688"/>
                  <a:gd name="connsiteY0-272" fmla="*/ 963772 h 983689"/>
                  <a:gd name="connsiteX1-273" fmla="*/ 781671 w 1086688"/>
                  <a:gd name="connsiteY1-274" fmla="*/ 867252 h 983689"/>
                  <a:gd name="connsiteX2-275" fmla="*/ 1086471 w 1086688"/>
                  <a:gd name="connsiteY2-276" fmla="*/ 154020 h 983689"/>
                  <a:gd name="connsiteX3-277" fmla="*/ 738999 w 1086688"/>
                  <a:gd name="connsiteY3-278" fmla="*/ 239364 h 983689"/>
                  <a:gd name="connsiteX4-279" fmla="*/ 678039 w 1086688"/>
                  <a:gd name="connsiteY4-280" fmla="*/ 233268 h 983689"/>
                  <a:gd name="connsiteX5-281" fmla="*/ 333615 w 1086688"/>
                  <a:gd name="connsiteY5-282" fmla="*/ 131160 h 983689"/>
                  <a:gd name="connsiteX6-283" fmla="*/ 89267 w 1086688"/>
                  <a:gd name="connsiteY6-284" fmla="*/ 10256 h 983689"/>
                  <a:gd name="connsiteX7-285" fmla="*/ 3923 w 1086688"/>
                  <a:gd name="connsiteY7-286" fmla="*/ 29560 h 983689"/>
                  <a:gd name="connsiteX8-287" fmla="*/ 22718 w 1086688"/>
                  <a:gd name="connsiteY8-288" fmla="*/ 212949 h 983689"/>
                  <a:gd name="connsiteX9-289" fmla="*/ 94347 w 1086688"/>
                  <a:gd name="connsiteY9-290" fmla="*/ 394812 h 983689"/>
                  <a:gd name="connsiteX10-291" fmla="*/ 141591 w 1086688"/>
                  <a:gd name="connsiteY10-292" fmla="*/ 666084 h 983689"/>
                  <a:gd name="connsiteX11-293" fmla="*/ 224903 w 1086688"/>
                  <a:gd name="connsiteY11-294" fmla="*/ 963772 h 983689"/>
                  <a:gd name="connsiteX0-295" fmla="*/ 224903 w 1086688"/>
                  <a:gd name="connsiteY0-296" fmla="*/ 963589 h 983506"/>
                  <a:gd name="connsiteX1-297" fmla="*/ 781671 w 1086688"/>
                  <a:gd name="connsiteY1-298" fmla="*/ 867069 h 983506"/>
                  <a:gd name="connsiteX2-299" fmla="*/ 1086471 w 1086688"/>
                  <a:gd name="connsiteY2-300" fmla="*/ 153837 h 983506"/>
                  <a:gd name="connsiteX3-301" fmla="*/ 738999 w 1086688"/>
                  <a:gd name="connsiteY3-302" fmla="*/ 239181 h 983506"/>
                  <a:gd name="connsiteX4-303" fmla="*/ 678039 w 1086688"/>
                  <a:gd name="connsiteY4-304" fmla="*/ 233085 h 983506"/>
                  <a:gd name="connsiteX5-305" fmla="*/ 359015 w 1086688"/>
                  <a:gd name="connsiteY5-306" fmla="*/ 128437 h 983506"/>
                  <a:gd name="connsiteX6-307" fmla="*/ 89267 w 1086688"/>
                  <a:gd name="connsiteY6-308" fmla="*/ 10073 h 983506"/>
                  <a:gd name="connsiteX7-309" fmla="*/ 3923 w 1086688"/>
                  <a:gd name="connsiteY7-310" fmla="*/ 29377 h 983506"/>
                  <a:gd name="connsiteX8-311" fmla="*/ 22718 w 1086688"/>
                  <a:gd name="connsiteY8-312" fmla="*/ 212766 h 983506"/>
                  <a:gd name="connsiteX9-313" fmla="*/ 94347 w 1086688"/>
                  <a:gd name="connsiteY9-314" fmla="*/ 394629 h 983506"/>
                  <a:gd name="connsiteX10-315" fmla="*/ 141591 w 1086688"/>
                  <a:gd name="connsiteY10-316" fmla="*/ 665901 h 983506"/>
                  <a:gd name="connsiteX11-317" fmla="*/ 224903 w 1086688"/>
                  <a:gd name="connsiteY11-318" fmla="*/ 963589 h 983506"/>
                  <a:gd name="connsiteX0-319" fmla="*/ 224903 w 1086688"/>
                  <a:gd name="connsiteY0-320" fmla="*/ 963589 h 983506"/>
                  <a:gd name="connsiteX1-321" fmla="*/ 781671 w 1086688"/>
                  <a:gd name="connsiteY1-322" fmla="*/ 867069 h 983506"/>
                  <a:gd name="connsiteX2-323" fmla="*/ 1086471 w 1086688"/>
                  <a:gd name="connsiteY2-324" fmla="*/ 153837 h 983506"/>
                  <a:gd name="connsiteX3-325" fmla="*/ 738999 w 1086688"/>
                  <a:gd name="connsiteY3-326" fmla="*/ 239181 h 983506"/>
                  <a:gd name="connsiteX4-327" fmla="*/ 678039 w 1086688"/>
                  <a:gd name="connsiteY4-328" fmla="*/ 233085 h 983506"/>
                  <a:gd name="connsiteX5-329" fmla="*/ 359015 w 1086688"/>
                  <a:gd name="connsiteY5-330" fmla="*/ 128437 h 983506"/>
                  <a:gd name="connsiteX6-331" fmla="*/ 89267 w 1086688"/>
                  <a:gd name="connsiteY6-332" fmla="*/ 10073 h 983506"/>
                  <a:gd name="connsiteX7-333" fmla="*/ 3923 w 1086688"/>
                  <a:gd name="connsiteY7-334" fmla="*/ 29377 h 983506"/>
                  <a:gd name="connsiteX8-335" fmla="*/ 22718 w 1086688"/>
                  <a:gd name="connsiteY8-336" fmla="*/ 212766 h 983506"/>
                  <a:gd name="connsiteX9-337" fmla="*/ 94347 w 1086688"/>
                  <a:gd name="connsiteY9-338" fmla="*/ 394629 h 983506"/>
                  <a:gd name="connsiteX10-339" fmla="*/ 141591 w 1086688"/>
                  <a:gd name="connsiteY10-340" fmla="*/ 665901 h 983506"/>
                  <a:gd name="connsiteX11-341" fmla="*/ 224903 w 1086688"/>
                  <a:gd name="connsiteY11-342" fmla="*/ 963589 h 983506"/>
                  <a:gd name="connsiteX0-343" fmla="*/ 224903 w 1086688"/>
                  <a:gd name="connsiteY0-344" fmla="*/ 963589 h 983506"/>
                  <a:gd name="connsiteX1-345" fmla="*/ 781671 w 1086688"/>
                  <a:gd name="connsiteY1-346" fmla="*/ 867069 h 983506"/>
                  <a:gd name="connsiteX2-347" fmla="*/ 1086471 w 1086688"/>
                  <a:gd name="connsiteY2-348" fmla="*/ 153837 h 983506"/>
                  <a:gd name="connsiteX3-349" fmla="*/ 738999 w 1086688"/>
                  <a:gd name="connsiteY3-350" fmla="*/ 239181 h 983506"/>
                  <a:gd name="connsiteX4-351" fmla="*/ 627239 w 1086688"/>
                  <a:gd name="connsiteY4-352" fmla="*/ 253405 h 983506"/>
                  <a:gd name="connsiteX5-353" fmla="*/ 359015 w 1086688"/>
                  <a:gd name="connsiteY5-354" fmla="*/ 128437 h 983506"/>
                  <a:gd name="connsiteX6-355" fmla="*/ 89267 w 1086688"/>
                  <a:gd name="connsiteY6-356" fmla="*/ 10073 h 983506"/>
                  <a:gd name="connsiteX7-357" fmla="*/ 3923 w 1086688"/>
                  <a:gd name="connsiteY7-358" fmla="*/ 29377 h 983506"/>
                  <a:gd name="connsiteX8-359" fmla="*/ 22718 w 1086688"/>
                  <a:gd name="connsiteY8-360" fmla="*/ 212766 h 983506"/>
                  <a:gd name="connsiteX9-361" fmla="*/ 94347 w 1086688"/>
                  <a:gd name="connsiteY9-362" fmla="*/ 394629 h 983506"/>
                  <a:gd name="connsiteX10-363" fmla="*/ 141591 w 1086688"/>
                  <a:gd name="connsiteY10-364" fmla="*/ 665901 h 983506"/>
                  <a:gd name="connsiteX11-365" fmla="*/ 224903 w 1086688"/>
                  <a:gd name="connsiteY11-366" fmla="*/ 963589 h 983506"/>
                  <a:gd name="connsiteX0-367" fmla="*/ 224903 w 1086532"/>
                  <a:gd name="connsiteY0-368" fmla="*/ 963589 h 983506"/>
                  <a:gd name="connsiteX1-369" fmla="*/ 781671 w 1086532"/>
                  <a:gd name="connsiteY1-370" fmla="*/ 867069 h 983506"/>
                  <a:gd name="connsiteX2-371" fmla="*/ 1086471 w 1086532"/>
                  <a:gd name="connsiteY2-372" fmla="*/ 153837 h 983506"/>
                  <a:gd name="connsiteX3-373" fmla="*/ 759319 w 1086532"/>
                  <a:gd name="connsiteY3-374" fmla="*/ 229021 h 983506"/>
                  <a:gd name="connsiteX4-375" fmla="*/ 627239 w 1086532"/>
                  <a:gd name="connsiteY4-376" fmla="*/ 253405 h 983506"/>
                  <a:gd name="connsiteX5-377" fmla="*/ 359015 w 1086532"/>
                  <a:gd name="connsiteY5-378" fmla="*/ 128437 h 983506"/>
                  <a:gd name="connsiteX6-379" fmla="*/ 89267 w 1086532"/>
                  <a:gd name="connsiteY6-380" fmla="*/ 10073 h 983506"/>
                  <a:gd name="connsiteX7-381" fmla="*/ 3923 w 1086532"/>
                  <a:gd name="connsiteY7-382" fmla="*/ 29377 h 983506"/>
                  <a:gd name="connsiteX8-383" fmla="*/ 22718 w 1086532"/>
                  <a:gd name="connsiteY8-384" fmla="*/ 212766 h 983506"/>
                  <a:gd name="connsiteX9-385" fmla="*/ 94347 w 1086532"/>
                  <a:gd name="connsiteY9-386" fmla="*/ 394629 h 983506"/>
                  <a:gd name="connsiteX10-387" fmla="*/ 141591 w 1086532"/>
                  <a:gd name="connsiteY10-388" fmla="*/ 665901 h 983506"/>
                  <a:gd name="connsiteX11-389" fmla="*/ 224903 w 1086532"/>
                  <a:gd name="connsiteY11-390" fmla="*/ 963589 h 983506"/>
                  <a:gd name="connsiteX0-391" fmla="*/ 224903 w 1091805"/>
                  <a:gd name="connsiteY0-392" fmla="*/ 963589 h 983506"/>
                  <a:gd name="connsiteX1-393" fmla="*/ 781671 w 1091805"/>
                  <a:gd name="connsiteY1-394" fmla="*/ 867069 h 983506"/>
                  <a:gd name="connsiteX2-395" fmla="*/ 1086471 w 1091805"/>
                  <a:gd name="connsiteY2-396" fmla="*/ 153837 h 983506"/>
                  <a:gd name="connsiteX3-397" fmla="*/ 959977 w 1091805"/>
                  <a:gd name="connsiteY3-398" fmla="*/ 172126 h 983506"/>
                  <a:gd name="connsiteX4-399" fmla="*/ 759319 w 1091805"/>
                  <a:gd name="connsiteY4-400" fmla="*/ 229021 h 983506"/>
                  <a:gd name="connsiteX5-401" fmla="*/ 627239 w 1091805"/>
                  <a:gd name="connsiteY5-402" fmla="*/ 253405 h 983506"/>
                  <a:gd name="connsiteX6-403" fmla="*/ 359015 w 1091805"/>
                  <a:gd name="connsiteY6-404" fmla="*/ 128437 h 983506"/>
                  <a:gd name="connsiteX7-405" fmla="*/ 89267 w 1091805"/>
                  <a:gd name="connsiteY7-406" fmla="*/ 10073 h 983506"/>
                  <a:gd name="connsiteX8-407" fmla="*/ 3923 w 1091805"/>
                  <a:gd name="connsiteY8-408" fmla="*/ 29377 h 983506"/>
                  <a:gd name="connsiteX9-409" fmla="*/ 22718 w 1091805"/>
                  <a:gd name="connsiteY9-410" fmla="*/ 212766 h 983506"/>
                  <a:gd name="connsiteX10-411" fmla="*/ 94347 w 1091805"/>
                  <a:gd name="connsiteY10-412" fmla="*/ 394629 h 983506"/>
                  <a:gd name="connsiteX11-413" fmla="*/ 141591 w 1091805"/>
                  <a:gd name="connsiteY11-414" fmla="*/ 665901 h 983506"/>
                  <a:gd name="connsiteX12" fmla="*/ 224903 w 1091805"/>
                  <a:gd name="connsiteY12" fmla="*/ 963589 h 983506"/>
                  <a:gd name="connsiteX0-415" fmla="*/ 224903 w 1072493"/>
                  <a:gd name="connsiteY0-416" fmla="*/ 963589 h 980863"/>
                  <a:gd name="connsiteX1-417" fmla="*/ 781671 w 1072493"/>
                  <a:gd name="connsiteY1-418" fmla="*/ 867069 h 980863"/>
                  <a:gd name="connsiteX2-419" fmla="*/ 1066151 w 1072493"/>
                  <a:gd name="connsiteY2-420" fmla="*/ 224957 h 980863"/>
                  <a:gd name="connsiteX3-421" fmla="*/ 959977 w 1072493"/>
                  <a:gd name="connsiteY3-422" fmla="*/ 172126 h 980863"/>
                  <a:gd name="connsiteX4-423" fmla="*/ 759319 w 1072493"/>
                  <a:gd name="connsiteY4-424" fmla="*/ 229021 h 980863"/>
                  <a:gd name="connsiteX5-425" fmla="*/ 627239 w 1072493"/>
                  <a:gd name="connsiteY5-426" fmla="*/ 253405 h 980863"/>
                  <a:gd name="connsiteX6-427" fmla="*/ 359015 w 1072493"/>
                  <a:gd name="connsiteY6-428" fmla="*/ 128437 h 980863"/>
                  <a:gd name="connsiteX7-429" fmla="*/ 89267 w 1072493"/>
                  <a:gd name="connsiteY7-430" fmla="*/ 10073 h 980863"/>
                  <a:gd name="connsiteX8-431" fmla="*/ 3923 w 1072493"/>
                  <a:gd name="connsiteY8-432" fmla="*/ 29377 h 980863"/>
                  <a:gd name="connsiteX9-433" fmla="*/ 22718 w 1072493"/>
                  <a:gd name="connsiteY9-434" fmla="*/ 212766 h 980863"/>
                  <a:gd name="connsiteX10-435" fmla="*/ 94347 w 1072493"/>
                  <a:gd name="connsiteY10-436" fmla="*/ 394629 h 980863"/>
                  <a:gd name="connsiteX11-437" fmla="*/ 141591 w 1072493"/>
                  <a:gd name="connsiteY11-438" fmla="*/ 665901 h 980863"/>
                  <a:gd name="connsiteX12-439" fmla="*/ 224903 w 1072493"/>
                  <a:gd name="connsiteY12-440" fmla="*/ 963589 h 980863"/>
                  <a:gd name="connsiteX0-441" fmla="*/ 224903 w 1089373"/>
                  <a:gd name="connsiteY0-442" fmla="*/ 963589 h 979839"/>
                  <a:gd name="connsiteX1-443" fmla="*/ 781671 w 1089373"/>
                  <a:gd name="connsiteY1-444" fmla="*/ 867069 h 979839"/>
                  <a:gd name="connsiteX2-445" fmla="*/ 1083931 w 1089373"/>
                  <a:gd name="connsiteY2-446" fmla="*/ 255437 h 979839"/>
                  <a:gd name="connsiteX3-447" fmla="*/ 959977 w 1089373"/>
                  <a:gd name="connsiteY3-448" fmla="*/ 172126 h 979839"/>
                  <a:gd name="connsiteX4-449" fmla="*/ 759319 w 1089373"/>
                  <a:gd name="connsiteY4-450" fmla="*/ 229021 h 979839"/>
                  <a:gd name="connsiteX5-451" fmla="*/ 627239 w 1089373"/>
                  <a:gd name="connsiteY5-452" fmla="*/ 253405 h 979839"/>
                  <a:gd name="connsiteX6-453" fmla="*/ 359015 w 1089373"/>
                  <a:gd name="connsiteY6-454" fmla="*/ 128437 h 979839"/>
                  <a:gd name="connsiteX7-455" fmla="*/ 89267 w 1089373"/>
                  <a:gd name="connsiteY7-456" fmla="*/ 10073 h 979839"/>
                  <a:gd name="connsiteX8-457" fmla="*/ 3923 w 1089373"/>
                  <a:gd name="connsiteY8-458" fmla="*/ 29377 h 979839"/>
                  <a:gd name="connsiteX9-459" fmla="*/ 22718 w 1089373"/>
                  <a:gd name="connsiteY9-460" fmla="*/ 212766 h 979839"/>
                  <a:gd name="connsiteX10-461" fmla="*/ 94347 w 1089373"/>
                  <a:gd name="connsiteY10-462" fmla="*/ 394629 h 979839"/>
                  <a:gd name="connsiteX11-463" fmla="*/ 141591 w 1089373"/>
                  <a:gd name="connsiteY11-464" fmla="*/ 665901 h 979839"/>
                  <a:gd name="connsiteX12-465" fmla="*/ 224903 w 1089373"/>
                  <a:gd name="connsiteY12-466" fmla="*/ 963589 h 979839"/>
                  <a:gd name="connsiteX0-467" fmla="*/ 224903 w 1089373"/>
                  <a:gd name="connsiteY0-468" fmla="*/ 958547 h 974797"/>
                  <a:gd name="connsiteX1-469" fmla="*/ 781671 w 1089373"/>
                  <a:gd name="connsiteY1-470" fmla="*/ 862027 h 974797"/>
                  <a:gd name="connsiteX2-471" fmla="*/ 1083931 w 1089373"/>
                  <a:gd name="connsiteY2-472" fmla="*/ 250395 h 974797"/>
                  <a:gd name="connsiteX3-473" fmla="*/ 959977 w 1089373"/>
                  <a:gd name="connsiteY3-474" fmla="*/ 167084 h 974797"/>
                  <a:gd name="connsiteX4-475" fmla="*/ 759319 w 1089373"/>
                  <a:gd name="connsiteY4-476" fmla="*/ 223979 h 974797"/>
                  <a:gd name="connsiteX5-477" fmla="*/ 627239 w 1089373"/>
                  <a:gd name="connsiteY5-478" fmla="*/ 248363 h 974797"/>
                  <a:gd name="connsiteX6-479" fmla="*/ 359015 w 1089373"/>
                  <a:gd name="connsiteY6-480" fmla="*/ 123395 h 974797"/>
                  <a:gd name="connsiteX7-481" fmla="*/ 228457 w 1089373"/>
                  <a:gd name="connsiteY7-482" fmla="*/ 52785 h 974797"/>
                  <a:gd name="connsiteX8-483" fmla="*/ 89267 w 1089373"/>
                  <a:gd name="connsiteY8-484" fmla="*/ 5031 h 974797"/>
                  <a:gd name="connsiteX9-485" fmla="*/ 3923 w 1089373"/>
                  <a:gd name="connsiteY9-486" fmla="*/ 24335 h 974797"/>
                  <a:gd name="connsiteX10-487" fmla="*/ 22718 w 1089373"/>
                  <a:gd name="connsiteY10-488" fmla="*/ 207724 h 974797"/>
                  <a:gd name="connsiteX11-489" fmla="*/ 94347 w 1089373"/>
                  <a:gd name="connsiteY11-490" fmla="*/ 389587 h 974797"/>
                  <a:gd name="connsiteX12-491" fmla="*/ 141591 w 1089373"/>
                  <a:gd name="connsiteY12-492" fmla="*/ 660859 h 974797"/>
                  <a:gd name="connsiteX13" fmla="*/ 224903 w 1089373"/>
                  <a:gd name="connsiteY13" fmla="*/ 958547 h 974797"/>
                  <a:gd name="connsiteX0-493" fmla="*/ 223502 w 1087972"/>
                  <a:gd name="connsiteY0-494" fmla="*/ 964056 h 980306"/>
                  <a:gd name="connsiteX1-495" fmla="*/ 780270 w 1087972"/>
                  <a:gd name="connsiteY1-496" fmla="*/ 867536 h 980306"/>
                  <a:gd name="connsiteX2-497" fmla="*/ 1082530 w 1087972"/>
                  <a:gd name="connsiteY2-498" fmla="*/ 255904 h 980306"/>
                  <a:gd name="connsiteX3-499" fmla="*/ 958576 w 1087972"/>
                  <a:gd name="connsiteY3-500" fmla="*/ 172593 h 980306"/>
                  <a:gd name="connsiteX4-501" fmla="*/ 757918 w 1087972"/>
                  <a:gd name="connsiteY4-502" fmla="*/ 229488 h 980306"/>
                  <a:gd name="connsiteX5-503" fmla="*/ 625838 w 1087972"/>
                  <a:gd name="connsiteY5-504" fmla="*/ 253872 h 980306"/>
                  <a:gd name="connsiteX6-505" fmla="*/ 357614 w 1087972"/>
                  <a:gd name="connsiteY6-506" fmla="*/ 128904 h 980306"/>
                  <a:gd name="connsiteX7-507" fmla="*/ 227056 w 1087972"/>
                  <a:gd name="connsiteY7-508" fmla="*/ 58294 h 980306"/>
                  <a:gd name="connsiteX8-509" fmla="*/ 67546 w 1087972"/>
                  <a:gd name="connsiteY8-510" fmla="*/ 2920 h 980306"/>
                  <a:gd name="connsiteX9-511" fmla="*/ 2522 w 1087972"/>
                  <a:gd name="connsiteY9-512" fmla="*/ 29844 h 980306"/>
                  <a:gd name="connsiteX10-513" fmla="*/ 21317 w 1087972"/>
                  <a:gd name="connsiteY10-514" fmla="*/ 213233 h 980306"/>
                  <a:gd name="connsiteX11-515" fmla="*/ 92946 w 1087972"/>
                  <a:gd name="connsiteY11-516" fmla="*/ 395096 h 980306"/>
                  <a:gd name="connsiteX12-517" fmla="*/ 140190 w 1087972"/>
                  <a:gd name="connsiteY12-518" fmla="*/ 666368 h 980306"/>
                  <a:gd name="connsiteX13-519" fmla="*/ 223502 w 1087972"/>
                  <a:gd name="connsiteY13-520" fmla="*/ 964056 h 980306"/>
                  <a:gd name="connsiteX0-521" fmla="*/ 242499 w 1106969"/>
                  <a:gd name="connsiteY0-522" fmla="*/ 961148 h 977398"/>
                  <a:gd name="connsiteX1-523" fmla="*/ 799267 w 1106969"/>
                  <a:gd name="connsiteY1-524" fmla="*/ 864628 h 977398"/>
                  <a:gd name="connsiteX2-525" fmla="*/ 1101527 w 1106969"/>
                  <a:gd name="connsiteY2-526" fmla="*/ 252996 h 977398"/>
                  <a:gd name="connsiteX3-527" fmla="*/ 977573 w 1106969"/>
                  <a:gd name="connsiteY3-528" fmla="*/ 169685 h 977398"/>
                  <a:gd name="connsiteX4-529" fmla="*/ 776915 w 1106969"/>
                  <a:gd name="connsiteY4-530" fmla="*/ 226580 h 977398"/>
                  <a:gd name="connsiteX5-531" fmla="*/ 644835 w 1106969"/>
                  <a:gd name="connsiteY5-532" fmla="*/ 250964 h 977398"/>
                  <a:gd name="connsiteX6-533" fmla="*/ 376611 w 1106969"/>
                  <a:gd name="connsiteY6-534" fmla="*/ 125996 h 977398"/>
                  <a:gd name="connsiteX7-535" fmla="*/ 246053 w 1106969"/>
                  <a:gd name="connsiteY7-536" fmla="*/ 55386 h 977398"/>
                  <a:gd name="connsiteX8-537" fmla="*/ 86543 w 1106969"/>
                  <a:gd name="connsiteY8-538" fmla="*/ 12 h 977398"/>
                  <a:gd name="connsiteX9-539" fmla="*/ 1199 w 1106969"/>
                  <a:gd name="connsiteY9-540" fmla="*/ 59956 h 977398"/>
                  <a:gd name="connsiteX10-541" fmla="*/ 40314 w 1106969"/>
                  <a:gd name="connsiteY10-542" fmla="*/ 210325 h 977398"/>
                  <a:gd name="connsiteX11-543" fmla="*/ 111943 w 1106969"/>
                  <a:gd name="connsiteY11-544" fmla="*/ 392188 h 977398"/>
                  <a:gd name="connsiteX12-545" fmla="*/ 159187 w 1106969"/>
                  <a:gd name="connsiteY12-546" fmla="*/ 663460 h 977398"/>
                  <a:gd name="connsiteX13-547" fmla="*/ 242499 w 1106969"/>
                  <a:gd name="connsiteY13-548" fmla="*/ 961148 h 977398"/>
                  <a:gd name="connsiteX0-549" fmla="*/ 242499 w 1106969"/>
                  <a:gd name="connsiteY0-550" fmla="*/ 961148 h 977398"/>
                  <a:gd name="connsiteX1-551" fmla="*/ 799267 w 1106969"/>
                  <a:gd name="connsiteY1-552" fmla="*/ 864628 h 977398"/>
                  <a:gd name="connsiteX2-553" fmla="*/ 1101527 w 1106969"/>
                  <a:gd name="connsiteY2-554" fmla="*/ 252996 h 977398"/>
                  <a:gd name="connsiteX3-555" fmla="*/ 977573 w 1106969"/>
                  <a:gd name="connsiteY3-556" fmla="*/ 169685 h 977398"/>
                  <a:gd name="connsiteX4-557" fmla="*/ 776915 w 1106969"/>
                  <a:gd name="connsiteY4-558" fmla="*/ 226580 h 977398"/>
                  <a:gd name="connsiteX5-559" fmla="*/ 644835 w 1106969"/>
                  <a:gd name="connsiteY5-560" fmla="*/ 250964 h 977398"/>
                  <a:gd name="connsiteX6-561" fmla="*/ 376611 w 1106969"/>
                  <a:gd name="connsiteY6-562" fmla="*/ 125996 h 977398"/>
                  <a:gd name="connsiteX7-563" fmla="*/ 246053 w 1106969"/>
                  <a:gd name="connsiteY7-564" fmla="*/ 55386 h 977398"/>
                  <a:gd name="connsiteX8-565" fmla="*/ 86543 w 1106969"/>
                  <a:gd name="connsiteY8-566" fmla="*/ 12 h 977398"/>
                  <a:gd name="connsiteX9-567" fmla="*/ 1199 w 1106969"/>
                  <a:gd name="connsiteY9-568" fmla="*/ 59956 h 977398"/>
                  <a:gd name="connsiteX10-569" fmla="*/ 40314 w 1106969"/>
                  <a:gd name="connsiteY10-570" fmla="*/ 210325 h 977398"/>
                  <a:gd name="connsiteX11-571" fmla="*/ 111943 w 1106969"/>
                  <a:gd name="connsiteY11-572" fmla="*/ 392188 h 977398"/>
                  <a:gd name="connsiteX12-573" fmla="*/ 159187 w 1106969"/>
                  <a:gd name="connsiteY12-574" fmla="*/ 663460 h 977398"/>
                  <a:gd name="connsiteX13-575" fmla="*/ 242499 w 1106969"/>
                  <a:gd name="connsiteY13-576" fmla="*/ 961148 h 977398"/>
                  <a:gd name="connsiteX0-577" fmla="*/ 241347 w 1105817"/>
                  <a:gd name="connsiteY0-578" fmla="*/ 972024 h 988274"/>
                  <a:gd name="connsiteX1-579" fmla="*/ 798115 w 1105817"/>
                  <a:gd name="connsiteY1-580" fmla="*/ 875504 h 988274"/>
                  <a:gd name="connsiteX2-581" fmla="*/ 1100375 w 1105817"/>
                  <a:gd name="connsiteY2-582" fmla="*/ 263872 h 988274"/>
                  <a:gd name="connsiteX3-583" fmla="*/ 976421 w 1105817"/>
                  <a:gd name="connsiteY3-584" fmla="*/ 180561 h 988274"/>
                  <a:gd name="connsiteX4-585" fmla="*/ 775763 w 1105817"/>
                  <a:gd name="connsiteY4-586" fmla="*/ 237456 h 988274"/>
                  <a:gd name="connsiteX5-587" fmla="*/ 643683 w 1105817"/>
                  <a:gd name="connsiteY5-588" fmla="*/ 261840 h 988274"/>
                  <a:gd name="connsiteX6-589" fmla="*/ 375459 w 1105817"/>
                  <a:gd name="connsiteY6-590" fmla="*/ 136872 h 988274"/>
                  <a:gd name="connsiteX7-591" fmla="*/ 244901 w 1105817"/>
                  <a:gd name="connsiteY7-592" fmla="*/ 66262 h 988274"/>
                  <a:gd name="connsiteX8-593" fmla="*/ 85391 w 1105817"/>
                  <a:gd name="connsiteY8-594" fmla="*/ 10888 h 988274"/>
                  <a:gd name="connsiteX9-595" fmla="*/ 46781 w 1105817"/>
                  <a:gd name="connsiteY9-596" fmla="*/ 5302 h 988274"/>
                  <a:gd name="connsiteX10-597" fmla="*/ 47 w 1105817"/>
                  <a:gd name="connsiteY10-598" fmla="*/ 70832 h 988274"/>
                  <a:gd name="connsiteX11-599" fmla="*/ 39162 w 1105817"/>
                  <a:gd name="connsiteY11-600" fmla="*/ 221201 h 988274"/>
                  <a:gd name="connsiteX12-601" fmla="*/ 110791 w 1105817"/>
                  <a:gd name="connsiteY12-602" fmla="*/ 403064 h 988274"/>
                  <a:gd name="connsiteX13-603" fmla="*/ 158035 w 1105817"/>
                  <a:gd name="connsiteY13-604" fmla="*/ 674336 h 988274"/>
                  <a:gd name="connsiteX14" fmla="*/ 241347 w 1105817"/>
                  <a:gd name="connsiteY14" fmla="*/ 972024 h 988274"/>
                  <a:gd name="connsiteX0-605" fmla="*/ 241347 w 1105817"/>
                  <a:gd name="connsiteY0-606" fmla="*/ 972024 h 988274"/>
                  <a:gd name="connsiteX1-607" fmla="*/ 798115 w 1105817"/>
                  <a:gd name="connsiteY1-608" fmla="*/ 875504 h 988274"/>
                  <a:gd name="connsiteX2-609" fmla="*/ 1100375 w 1105817"/>
                  <a:gd name="connsiteY2-610" fmla="*/ 263872 h 988274"/>
                  <a:gd name="connsiteX3-611" fmla="*/ 976421 w 1105817"/>
                  <a:gd name="connsiteY3-612" fmla="*/ 180561 h 988274"/>
                  <a:gd name="connsiteX4-613" fmla="*/ 775763 w 1105817"/>
                  <a:gd name="connsiteY4-614" fmla="*/ 237456 h 988274"/>
                  <a:gd name="connsiteX5-615" fmla="*/ 641141 w 1105817"/>
                  <a:gd name="connsiteY5-616" fmla="*/ 261842 h 988274"/>
                  <a:gd name="connsiteX6-617" fmla="*/ 643683 w 1105817"/>
                  <a:gd name="connsiteY6-618" fmla="*/ 261840 h 988274"/>
                  <a:gd name="connsiteX7-619" fmla="*/ 375459 w 1105817"/>
                  <a:gd name="connsiteY7-620" fmla="*/ 136872 h 988274"/>
                  <a:gd name="connsiteX8-621" fmla="*/ 244901 w 1105817"/>
                  <a:gd name="connsiteY8-622" fmla="*/ 66262 h 988274"/>
                  <a:gd name="connsiteX9-623" fmla="*/ 85391 w 1105817"/>
                  <a:gd name="connsiteY9-624" fmla="*/ 10888 h 988274"/>
                  <a:gd name="connsiteX10-625" fmla="*/ 46781 w 1105817"/>
                  <a:gd name="connsiteY10-626" fmla="*/ 5302 h 988274"/>
                  <a:gd name="connsiteX11-627" fmla="*/ 47 w 1105817"/>
                  <a:gd name="connsiteY11-628" fmla="*/ 70832 h 988274"/>
                  <a:gd name="connsiteX12-629" fmla="*/ 39162 w 1105817"/>
                  <a:gd name="connsiteY12-630" fmla="*/ 221201 h 988274"/>
                  <a:gd name="connsiteX13-631" fmla="*/ 110791 w 1105817"/>
                  <a:gd name="connsiteY13-632" fmla="*/ 403064 h 988274"/>
                  <a:gd name="connsiteX14-633" fmla="*/ 158035 w 1105817"/>
                  <a:gd name="connsiteY14-634" fmla="*/ 674336 h 988274"/>
                  <a:gd name="connsiteX15" fmla="*/ 241347 w 1105817"/>
                  <a:gd name="connsiteY15" fmla="*/ 972024 h 988274"/>
                  <a:gd name="connsiteX0-635" fmla="*/ 241347 w 1105817"/>
                  <a:gd name="connsiteY0-636" fmla="*/ 970651 h 986901"/>
                  <a:gd name="connsiteX1-637" fmla="*/ 798115 w 1105817"/>
                  <a:gd name="connsiteY1-638" fmla="*/ 874131 h 986901"/>
                  <a:gd name="connsiteX2-639" fmla="*/ 1100375 w 1105817"/>
                  <a:gd name="connsiteY2-640" fmla="*/ 262499 h 986901"/>
                  <a:gd name="connsiteX3-641" fmla="*/ 976421 w 1105817"/>
                  <a:gd name="connsiteY3-642" fmla="*/ 179188 h 986901"/>
                  <a:gd name="connsiteX4-643" fmla="*/ 775763 w 1105817"/>
                  <a:gd name="connsiteY4-644" fmla="*/ 236083 h 986901"/>
                  <a:gd name="connsiteX5-645" fmla="*/ 641141 w 1105817"/>
                  <a:gd name="connsiteY5-646" fmla="*/ 260469 h 986901"/>
                  <a:gd name="connsiteX6-647" fmla="*/ 643683 w 1105817"/>
                  <a:gd name="connsiteY6-648" fmla="*/ 260467 h 986901"/>
                  <a:gd name="connsiteX7-649" fmla="*/ 375459 w 1105817"/>
                  <a:gd name="connsiteY7-650" fmla="*/ 135499 h 986901"/>
                  <a:gd name="connsiteX8-651" fmla="*/ 244901 w 1105817"/>
                  <a:gd name="connsiteY8-652" fmla="*/ 64889 h 986901"/>
                  <a:gd name="connsiteX9-653" fmla="*/ 145841 w 1105817"/>
                  <a:gd name="connsiteY9-654" fmla="*/ 26789 h 986901"/>
                  <a:gd name="connsiteX10-655" fmla="*/ 85391 w 1105817"/>
                  <a:gd name="connsiteY10-656" fmla="*/ 9515 h 986901"/>
                  <a:gd name="connsiteX11-657" fmla="*/ 46781 w 1105817"/>
                  <a:gd name="connsiteY11-658" fmla="*/ 3929 h 986901"/>
                  <a:gd name="connsiteX12-659" fmla="*/ 47 w 1105817"/>
                  <a:gd name="connsiteY12-660" fmla="*/ 69459 h 986901"/>
                  <a:gd name="connsiteX13-661" fmla="*/ 39162 w 1105817"/>
                  <a:gd name="connsiteY13-662" fmla="*/ 219828 h 986901"/>
                  <a:gd name="connsiteX14-663" fmla="*/ 110791 w 1105817"/>
                  <a:gd name="connsiteY14-664" fmla="*/ 401691 h 986901"/>
                  <a:gd name="connsiteX15-665" fmla="*/ 158035 w 1105817"/>
                  <a:gd name="connsiteY15-666" fmla="*/ 672963 h 986901"/>
                  <a:gd name="connsiteX16" fmla="*/ 241347 w 1105817"/>
                  <a:gd name="connsiteY16" fmla="*/ 970651 h 986901"/>
                  <a:gd name="connsiteX0-667" fmla="*/ 241347 w 1105817"/>
                  <a:gd name="connsiteY0-668" fmla="*/ 970651 h 986901"/>
                  <a:gd name="connsiteX1-669" fmla="*/ 798115 w 1105817"/>
                  <a:gd name="connsiteY1-670" fmla="*/ 874131 h 986901"/>
                  <a:gd name="connsiteX2-671" fmla="*/ 1100375 w 1105817"/>
                  <a:gd name="connsiteY2-672" fmla="*/ 262499 h 986901"/>
                  <a:gd name="connsiteX3-673" fmla="*/ 976421 w 1105817"/>
                  <a:gd name="connsiteY3-674" fmla="*/ 179188 h 986901"/>
                  <a:gd name="connsiteX4-675" fmla="*/ 775763 w 1105817"/>
                  <a:gd name="connsiteY4-676" fmla="*/ 236083 h 986901"/>
                  <a:gd name="connsiteX5-677" fmla="*/ 641141 w 1105817"/>
                  <a:gd name="connsiteY5-678" fmla="*/ 260469 h 986901"/>
                  <a:gd name="connsiteX6-679" fmla="*/ 645588 w 1105817"/>
                  <a:gd name="connsiteY6-680" fmla="*/ 252847 h 986901"/>
                  <a:gd name="connsiteX7-681" fmla="*/ 375459 w 1105817"/>
                  <a:gd name="connsiteY7-682" fmla="*/ 135499 h 986901"/>
                  <a:gd name="connsiteX8-683" fmla="*/ 244901 w 1105817"/>
                  <a:gd name="connsiteY8-684" fmla="*/ 64889 h 986901"/>
                  <a:gd name="connsiteX9-685" fmla="*/ 145841 w 1105817"/>
                  <a:gd name="connsiteY9-686" fmla="*/ 26789 h 986901"/>
                  <a:gd name="connsiteX10-687" fmla="*/ 85391 w 1105817"/>
                  <a:gd name="connsiteY10-688" fmla="*/ 9515 h 986901"/>
                  <a:gd name="connsiteX11-689" fmla="*/ 46781 w 1105817"/>
                  <a:gd name="connsiteY11-690" fmla="*/ 3929 h 986901"/>
                  <a:gd name="connsiteX12-691" fmla="*/ 47 w 1105817"/>
                  <a:gd name="connsiteY12-692" fmla="*/ 69459 h 986901"/>
                  <a:gd name="connsiteX13-693" fmla="*/ 39162 w 1105817"/>
                  <a:gd name="connsiteY13-694" fmla="*/ 219828 h 986901"/>
                  <a:gd name="connsiteX14-695" fmla="*/ 110791 w 1105817"/>
                  <a:gd name="connsiteY14-696" fmla="*/ 401691 h 986901"/>
                  <a:gd name="connsiteX15-697" fmla="*/ 158035 w 1105817"/>
                  <a:gd name="connsiteY15-698" fmla="*/ 672963 h 986901"/>
                  <a:gd name="connsiteX16-699" fmla="*/ 241347 w 1105817"/>
                  <a:gd name="connsiteY16-700" fmla="*/ 970651 h 986901"/>
                  <a:gd name="connsiteX0-701" fmla="*/ 241347 w 1105133"/>
                  <a:gd name="connsiteY0-702" fmla="*/ 970651 h 986901"/>
                  <a:gd name="connsiteX1-703" fmla="*/ 798115 w 1105133"/>
                  <a:gd name="connsiteY1-704" fmla="*/ 874131 h 986901"/>
                  <a:gd name="connsiteX2-705" fmla="*/ 1100375 w 1105133"/>
                  <a:gd name="connsiteY2-706" fmla="*/ 262499 h 986901"/>
                  <a:gd name="connsiteX3-707" fmla="*/ 976421 w 1105133"/>
                  <a:gd name="connsiteY3-708" fmla="*/ 179188 h 986901"/>
                  <a:gd name="connsiteX4-709" fmla="*/ 852596 w 1105133"/>
                  <a:gd name="connsiteY4-710" fmla="*/ 207764 h 986901"/>
                  <a:gd name="connsiteX5-711" fmla="*/ 775763 w 1105133"/>
                  <a:gd name="connsiteY5-712" fmla="*/ 236083 h 986901"/>
                  <a:gd name="connsiteX6-713" fmla="*/ 641141 w 1105133"/>
                  <a:gd name="connsiteY6-714" fmla="*/ 260469 h 986901"/>
                  <a:gd name="connsiteX7-715" fmla="*/ 645588 w 1105133"/>
                  <a:gd name="connsiteY7-716" fmla="*/ 252847 h 986901"/>
                  <a:gd name="connsiteX8-717" fmla="*/ 375459 w 1105133"/>
                  <a:gd name="connsiteY8-718" fmla="*/ 135499 h 986901"/>
                  <a:gd name="connsiteX9-719" fmla="*/ 244901 w 1105133"/>
                  <a:gd name="connsiteY9-720" fmla="*/ 64889 h 986901"/>
                  <a:gd name="connsiteX10-721" fmla="*/ 145841 w 1105133"/>
                  <a:gd name="connsiteY10-722" fmla="*/ 26789 h 986901"/>
                  <a:gd name="connsiteX11-723" fmla="*/ 85391 w 1105133"/>
                  <a:gd name="connsiteY11-724" fmla="*/ 9515 h 986901"/>
                  <a:gd name="connsiteX12-725" fmla="*/ 46781 w 1105133"/>
                  <a:gd name="connsiteY12-726" fmla="*/ 3929 h 986901"/>
                  <a:gd name="connsiteX13-727" fmla="*/ 47 w 1105133"/>
                  <a:gd name="connsiteY13-728" fmla="*/ 69459 h 986901"/>
                  <a:gd name="connsiteX14-729" fmla="*/ 39162 w 1105133"/>
                  <a:gd name="connsiteY14-730" fmla="*/ 219828 h 986901"/>
                  <a:gd name="connsiteX15-731" fmla="*/ 110791 w 1105133"/>
                  <a:gd name="connsiteY15-732" fmla="*/ 401691 h 986901"/>
                  <a:gd name="connsiteX16-733" fmla="*/ 158035 w 1105133"/>
                  <a:gd name="connsiteY16-734" fmla="*/ 672963 h 986901"/>
                  <a:gd name="connsiteX17" fmla="*/ 241347 w 1105133"/>
                  <a:gd name="connsiteY17" fmla="*/ 970651 h 986901"/>
                  <a:gd name="connsiteX0-735" fmla="*/ 241347 w 1115427"/>
                  <a:gd name="connsiteY0-736" fmla="*/ 970651 h 986901"/>
                  <a:gd name="connsiteX1-737" fmla="*/ 798115 w 1115427"/>
                  <a:gd name="connsiteY1-738" fmla="*/ 874131 h 986901"/>
                  <a:gd name="connsiteX2-739" fmla="*/ 1100375 w 1115427"/>
                  <a:gd name="connsiteY2-740" fmla="*/ 262499 h 986901"/>
                  <a:gd name="connsiteX3-741" fmla="*/ 1050716 w 1115427"/>
                  <a:gd name="connsiteY3-742" fmla="*/ 162043 h 986901"/>
                  <a:gd name="connsiteX4-743" fmla="*/ 852596 w 1115427"/>
                  <a:gd name="connsiteY4-744" fmla="*/ 207764 h 986901"/>
                  <a:gd name="connsiteX5-745" fmla="*/ 775763 w 1115427"/>
                  <a:gd name="connsiteY5-746" fmla="*/ 236083 h 986901"/>
                  <a:gd name="connsiteX6-747" fmla="*/ 641141 w 1115427"/>
                  <a:gd name="connsiteY6-748" fmla="*/ 260469 h 986901"/>
                  <a:gd name="connsiteX7-749" fmla="*/ 645588 w 1115427"/>
                  <a:gd name="connsiteY7-750" fmla="*/ 252847 h 986901"/>
                  <a:gd name="connsiteX8-751" fmla="*/ 375459 w 1115427"/>
                  <a:gd name="connsiteY8-752" fmla="*/ 135499 h 986901"/>
                  <a:gd name="connsiteX9-753" fmla="*/ 244901 w 1115427"/>
                  <a:gd name="connsiteY9-754" fmla="*/ 64889 h 986901"/>
                  <a:gd name="connsiteX10-755" fmla="*/ 145841 w 1115427"/>
                  <a:gd name="connsiteY10-756" fmla="*/ 26789 h 986901"/>
                  <a:gd name="connsiteX11-757" fmla="*/ 85391 w 1115427"/>
                  <a:gd name="connsiteY11-758" fmla="*/ 9515 h 986901"/>
                  <a:gd name="connsiteX12-759" fmla="*/ 46781 w 1115427"/>
                  <a:gd name="connsiteY12-760" fmla="*/ 3929 h 986901"/>
                  <a:gd name="connsiteX13-761" fmla="*/ 47 w 1115427"/>
                  <a:gd name="connsiteY13-762" fmla="*/ 69459 h 986901"/>
                  <a:gd name="connsiteX14-763" fmla="*/ 39162 w 1115427"/>
                  <a:gd name="connsiteY14-764" fmla="*/ 219828 h 986901"/>
                  <a:gd name="connsiteX15-765" fmla="*/ 110791 w 1115427"/>
                  <a:gd name="connsiteY15-766" fmla="*/ 401691 h 986901"/>
                  <a:gd name="connsiteX16-767" fmla="*/ 158035 w 1115427"/>
                  <a:gd name="connsiteY16-768" fmla="*/ 672963 h 986901"/>
                  <a:gd name="connsiteX17-769" fmla="*/ 241347 w 1115427"/>
                  <a:gd name="connsiteY17-770" fmla="*/ 970651 h 986901"/>
                  <a:gd name="connsiteX0-771" fmla="*/ 241347 w 1115427"/>
                  <a:gd name="connsiteY0-772" fmla="*/ 970490 h 986740"/>
                  <a:gd name="connsiteX1-773" fmla="*/ 798115 w 1115427"/>
                  <a:gd name="connsiteY1-774" fmla="*/ 873970 h 986740"/>
                  <a:gd name="connsiteX2-775" fmla="*/ 1100375 w 1115427"/>
                  <a:gd name="connsiteY2-776" fmla="*/ 262338 h 986740"/>
                  <a:gd name="connsiteX3-777" fmla="*/ 1050716 w 1115427"/>
                  <a:gd name="connsiteY3-778" fmla="*/ 161882 h 986740"/>
                  <a:gd name="connsiteX4-779" fmla="*/ 852596 w 1115427"/>
                  <a:gd name="connsiteY4-780" fmla="*/ 207603 h 986740"/>
                  <a:gd name="connsiteX5-781" fmla="*/ 775763 w 1115427"/>
                  <a:gd name="connsiteY5-782" fmla="*/ 235922 h 986740"/>
                  <a:gd name="connsiteX6-783" fmla="*/ 641141 w 1115427"/>
                  <a:gd name="connsiteY6-784" fmla="*/ 260308 h 986740"/>
                  <a:gd name="connsiteX7-785" fmla="*/ 645588 w 1115427"/>
                  <a:gd name="connsiteY7-786" fmla="*/ 252686 h 986740"/>
                  <a:gd name="connsiteX8-787" fmla="*/ 375459 w 1115427"/>
                  <a:gd name="connsiteY8-788" fmla="*/ 135338 h 986740"/>
                  <a:gd name="connsiteX9-789" fmla="*/ 244901 w 1115427"/>
                  <a:gd name="connsiteY9-790" fmla="*/ 64728 h 986740"/>
                  <a:gd name="connsiteX10-791" fmla="*/ 145841 w 1115427"/>
                  <a:gd name="connsiteY10-792" fmla="*/ 20913 h 986740"/>
                  <a:gd name="connsiteX11-793" fmla="*/ 85391 w 1115427"/>
                  <a:gd name="connsiteY11-794" fmla="*/ 9354 h 986740"/>
                  <a:gd name="connsiteX12-795" fmla="*/ 46781 w 1115427"/>
                  <a:gd name="connsiteY12-796" fmla="*/ 3768 h 986740"/>
                  <a:gd name="connsiteX13-797" fmla="*/ 47 w 1115427"/>
                  <a:gd name="connsiteY13-798" fmla="*/ 69298 h 986740"/>
                  <a:gd name="connsiteX14-799" fmla="*/ 39162 w 1115427"/>
                  <a:gd name="connsiteY14-800" fmla="*/ 219667 h 986740"/>
                  <a:gd name="connsiteX15-801" fmla="*/ 110791 w 1115427"/>
                  <a:gd name="connsiteY15-802" fmla="*/ 401530 h 986740"/>
                  <a:gd name="connsiteX16-803" fmla="*/ 158035 w 1115427"/>
                  <a:gd name="connsiteY16-804" fmla="*/ 672802 h 986740"/>
                  <a:gd name="connsiteX17-805" fmla="*/ 241347 w 1115427"/>
                  <a:gd name="connsiteY17-806" fmla="*/ 970490 h 986740"/>
                  <a:gd name="connsiteX0-807" fmla="*/ 241347 w 1115427"/>
                  <a:gd name="connsiteY0-808" fmla="*/ 972622 h 988872"/>
                  <a:gd name="connsiteX1-809" fmla="*/ 798115 w 1115427"/>
                  <a:gd name="connsiteY1-810" fmla="*/ 876102 h 988872"/>
                  <a:gd name="connsiteX2-811" fmla="*/ 1100375 w 1115427"/>
                  <a:gd name="connsiteY2-812" fmla="*/ 264470 h 988872"/>
                  <a:gd name="connsiteX3-813" fmla="*/ 1050716 w 1115427"/>
                  <a:gd name="connsiteY3-814" fmla="*/ 164014 h 988872"/>
                  <a:gd name="connsiteX4-815" fmla="*/ 852596 w 1115427"/>
                  <a:gd name="connsiteY4-816" fmla="*/ 209735 h 988872"/>
                  <a:gd name="connsiteX5-817" fmla="*/ 775763 w 1115427"/>
                  <a:gd name="connsiteY5-818" fmla="*/ 238054 h 988872"/>
                  <a:gd name="connsiteX6-819" fmla="*/ 641141 w 1115427"/>
                  <a:gd name="connsiteY6-820" fmla="*/ 262440 h 988872"/>
                  <a:gd name="connsiteX7-821" fmla="*/ 645588 w 1115427"/>
                  <a:gd name="connsiteY7-822" fmla="*/ 254818 h 988872"/>
                  <a:gd name="connsiteX8-823" fmla="*/ 375459 w 1115427"/>
                  <a:gd name="connsiteY8-824" fmla="*/ 137470 h 988872"/>
                  <a:gd name="connsiteX9-825" fmla="*/ 244901 w 1115427"/>
                  <a:gd name="connsiteY9-826" fmla="*/ 66860 h 988872"/>
                  <a:gd name="connsiteX10-827" fmla="*/ 145841 w 1115427"/>
                  <a:gd name="connsiteY10-828" fmla="*/ 23045 h 988872"/>
                  <a:gd name="connsiteX11-829" fmla="*/ 85391 w 1115427"/>
                  <a:gd name="connsiteY11-830" fmla="*/ 3866 h 988872"/>
                  <a:gd name="connsiteX12-831" fmla="*/ 46781 w 1115427"/>
                  <a:gd name="connsiteY12-832" fmla="*/ 5900 h 988872"/>
                  <a:gd name="connsiteX13-833" fmla="*/ 47 w 1115427"/>
                  <a:gd name="connsiteY13-834" fmla="*/ 71430 h 988872"/>
                  <a:gd name="connsiteX14-835" fmla="*/ 39162 w 1115427"/>
                  <a:gd name="connsiteY14-836" fmla="*/ 221799 h 988872"/>
                  <a:gd name="connsiteX15-837" fmla="*/ 110791 w 1115427"/>
                  <a:gd name="connsiteY15-838" fmla="*/ 403662 h 988872"/>
                  <a:gd name="connsiteX16-839" fmla="*/ 158035 w 1115427"/>
                  <a:gd name="connsiteY16-840" fmla="*/ 674934 h 988872"/>
                  <a:gd name="connsiteX17-841" fmla="*/ 241347 w 1115427"/>
                  <a:gd name="connsiteY17-842" fmla="*/ 972622 h 988872"/>
                  <a:gd name="connsiteX0-843" fmla="*/ 241347 w 1115427"/>
                  <a:gd name="connsiteY0-844" fmla="*/ 972622 h 988872"/>
                  <a:gd name="connsiteX1-845" fmla="*/ 798115 w 1115427"/>
                  <a:gd name="connsiteY1-846" fmla="*/ 876102 h 988872"/>
                  <a:gd name="connsiteX2-847" fmla="*/ 1100375 w 1115427"/>
                  <a:gd name="connsiteY2-848" fmla="*/ 264470 h 988872"/>
                  <a:gd name="connsiteX3-849" fmla="*/ 1050716 w 1115427"/>
                  <a:gd name="connsiteY3-850" fmla="*/ 164014 h 988872"/>
                  <a:gd name="connsiteX4-851" fmla="*/ 852596 w 1115427"/>
                  <a:gd name="connsiteY4-852" fmla="*/ 209735 h 988872"/>
                  <a:gd name="connsiteX5-853" fmla="*/ 775763 w 1115427"/>
                  <a:gd name="connsiteY5-854" fmla="*/ 238054 h 988872"/>
                  <a:gd name="connsiteX6-855" fmla="*/ 641141 w 1115427"/>
                  <a:gd name="connsiteY6-856" fmla="*/ 262440 h 988872"/>
                  <a:gd name="connsiteX7-857" fmla="*/ 645588 w 1115427"/>
                  <a:gd name="connsiteY7-858" fmla="*/ 254818 h 988872"/>
                  <a:gd name="connsiteX8-859" fmla="*/ 386889 w 1115427"/>
                  <a:gd name="connsiteY8-860" fmla="*/ 135565 h 988872"/>
                  <a:gd name="connsiteX9-861" fmla="*/ 244901 w 1115427"/>
                  <a:gd name="connsiteY9-862" fmla="*/ 66860 h 988872"/>
                  <a:gd name="connsiteX10-863" fmla="*/ 145841 w 1115427"/>
                  <a:gd name="connsiteY10-864" fmla="*/ 23045 h 988872"/>
                  <a:gd name="connsiteX11-865" fmla="*/ 85391 w 1115427"/>
                  <a:gd name="connsiteY11-866" fmla="*/ 3866 h 988872"/>
                  <a:gd name="connsiteX12-867" fmla="*/ 46781 w 1115427"/>
                  <a:gd name="connsiteY12-868" fmla="*/ 5900 h 988872"/>
                  <a:gd name="connsiteX13-869" fmla="*/ 47 w 1115427"/>
                  <a:gd name="connsiteY13-870" fmla="*/ 71430 h 988872"/>
                  <a:gd name="connsiteX14-871" fmla="*/ 39162 w 1115427"/>
                  <a:gd name="connsiteY14-872" fmla="*/ 221799 h 988872"/>
                  <a:gd name="connsiteX15-873" fmla="*/ 110791 w 1115427"/>
                  <a:gd name="connsiteY15-874" fmla="*/ 403662 h 988872"/>
                  <a:gd name="connsiteX16-875" fmla="*/ 158035 w 1115427"/>
                  <a:gd name="connsiteY16-876" fmla="*/ 674934 h 988872"/>
                  <a:gd name="connsiteX17-877" fmla="*/ 241347 w 1115427"/>
                  <a:gd name="connsiteY17-878" fmla="*/ 972622 h 988872"/>
                  <a:gd name="connsiteX0-879" fmla="*/ 241314 w 1115394"/>
                  <a:gd name="connsiteY0-880" fmla="*/ 976778 h 993028"/>
                  <a:gd name="connsiteX1-881" fmla="*/ 798082 w 1115394"/>
                  <a:gd name="connsiteY1-882" fmla="*/ 880258 h 993028"/>
                  <a:gd name="connsiteX2-883" fmla="*/ 1100342 w 1115394"/>
                  <a:gd name="connsiteY2-884" fmla="*/ 268626 h 993028"/>
                  <a:gd name="connsiteX3-885" fmla="*/ 1050683 w 1115394"/>
                  <a:gd name="connsiteY3-886" fmla="*/ 168170 h 993028"/>
                  <a:gd name="connsiteX4-887" fmla="*/ 852563 w 1115394"/>
                  <a:gd name="connsiteY4-888" fmla="*/ 213891 h 993028"/>
                  <a:gd name="connsiteX5-889" fmla="*/ 775730 w 1115394"/>
                  <a:gd name="connsiteY5-890" fmla="*/ 242210 h 993028"/>
                  <a:gd name="connsiteX6-891" fmla="*/ 641108 w 1115394"/>
                  <a:gd name="connsiteY6-892" fmla="*/ 266596 h 993028"/>
                  <a:gd name="connsiteX7-893" fmla="*/ 645555 w 1115394"/>
                  <a:gd name="connsiteY7-894" fmla="*/ 258974 h 993028"/>
                  <a:gd name="connsiteX8-895" fmla="*/ 386856 w 1115394"/>
                  <a:gd name="connsiteY8-896" fmla="*/ 139721 h 993028"/>
                  <a:gd name="connsiteX9-897" fmla="*/ 244868 w 1115394"/>
                  <a:gd name="connsiteY9-898" fmla="*/ 71016 h 993028"/>
                  <a:gd name="connsiteX10-899" fmla="*/ 145808 w 1115394"/>
                  <a:gd name="connsiteY10-900" fmla="*/ 27201 h 993028"/>
                  <a:gd name="connsiteX11-901" fmla="*/ 85358 w 1115394"/>
                  <a:gd name="connsiteY11-902" fmla="*/ 8022 h 993028"/>
                  <a:gd name="connsiteX12-903" fmla="*/ 35318 w 1115394"/>
                  <a:gd name="connsiteY12-904" fmla="*/ 4341 h 993028"/>
                  <a:gd name="connsiteX13-905" fmla="*/ 14 w 1115394"/>
                  <a:gd name="connsiteY13-906" fmla="*/ 75586 h 993028"/>
                  <a:gd name="connsiteX14-907" fmla="*/ 39129 w 1115394"/>
                  <a:gd name="connsiteY14-908" fmla="*/ 225955 h 993028"/>
                  <a:gd name="connsiteX15-909" fmla="*/ 110758 w 1115394"/>
                  <a:gd name="connsiteY15-910" fmla="*/ 407818 h 993028"/>
                  <a:gd name="connsiteX16-911" fmla="*/ 158002 w 1115394"/>
                  <a:gd name="connsiteY16-912" fmla="*/ 679090 h 993028"/>
                  <a:gd name="connsiteX17-913" fmla="*/ 241314 w 1115394"/>
                  <a:gd name="connsiteY17-914" fmla="*/ 976778 h 993028"/>
                  <a:gd name="connsiteX0-915" fmla="*/ 241314 w 1115394"/>
                  <a:gd name="connsiteY0-916" fmla="*/ 976778 h 992046"/>
                  <a:gd name="connsiteX1-917" fmla="*/ 798082 w 1115394"/>
                  <a:gd name="connsiteY1-918" fmla="*/ 880258 h 992046"/>
                  <a:gd name="connsiteX2-919" fmla="*/ 1100342 w 1115394"/>
                  <a:gd name="connsiteY2-920" fmla="*/ 268626 h 992046"/>
                  <a:gd name="connsiteX3-921" fmla="*/ 1050683 w 1115394"/>
                  <a:gd name="connsiteY3-922" fmla="*/ 168170 h 992046"/>
                  <a:gd name="connsiteX4-923" fmla="*/ 852563 w 1115394"/>
                  <a:gd name="connsiteY4-924" fmla="*/ 213891 h 992046"/>
                  <a:gd name="connsiteX5-925" fmla="*/ 775730 w 1115394"/>
                  <a:gd name="connsiteY5-926" fmla="*/ 242210 h 992046"/>
                  <a:gd name="connsiteX6-927" fmla="*/ 641108 w 1115394"/>
                  <a:gd name="connsiteY6-928" fmla="*/ 266596 h 992046"/>
                  <a:gd name="connsiteX7-929" fmla="*/ 645555 w 1115394"/>
                  <a:gd name="connsiteY7-930" fmla="*/ 258974 h 992046"/>
                  <a:gd name="connsiteX8-931" fmla="*/ 386856 w 1115394"/>
                  <a:gd name="connsiteY8-932" fmla="*/ 139721 h 992046"/>
                  <a:gd name="connsiteX9-933" fmla="*/ 244868 w 1115394"/>
                  <a:gd name="connsiteY9-934" fmla="*/ 71016 h 992046"/>
                  <a:gd name="connsiteX10-935" fmla="*/ 145808 w 1115394"/>
                  <a:gd name="connsiteY10-936" fmla="*/ 27201 h 992046"/>
                  <a:gd name="connsiteX11-937" fmla="*/ 85358 w 1115394"/>
                  <a:gd name="connsiteY11-938" fmla="*/ 8022 h 992046"/>
                  <a:gd name="connsiteX12-939" fmla="*/ 35318 w 1115394"/>
                  <a:gd name="connsiteY12-940" fmla="*/ 4341 h 992046"/>
                  <a:gd name="connsiteX13-941" fmla="*/ 14 w 1115394"/>
                  <a:gd name="connsiteY13-942" fmla="*/ 75586 h 992046"/>
                  <a:gd name="connsiteX14-943" fmla="*/ 39129 w 1115394"/>
                  <a:gd name="connsiteY14-944" fmla="*/ 225955 h 992046"/>
                  <a:gd name="connsiteX15-945" fmla="*/ 110758 w 1115394"/>
                  <a:gd name="connsiteY15-946" fmla="*/ 407818 h 992046"/>
                  <a:gd name="connsiteX16-947" fmla="*/ 182767 w 1115394"/>
                  <a:gd name="connsiteY16-948" fmla="*/ 692425 h 992046"/>
                  <a:gd name="connsiteX17-949" fmla="*/ 241314 w 1115394"/>
                  <a:gd name="connsiteY17-950" fmla="*/ 976778 h 992046"/>
                  <a:gd name="connsiteX0-951" fmla="*/ 241314 w 1115394"/>
                  <a:gd name="connsiteY0-952" fmla="*/ 976778 h 991906"/>
                  <a:gd name="connsiteX1-953" fmla="*/ 798082 w 1115394"/>
                  <a:gd name="connsiteY1-954" fmla="*/ 880258 h 991906"/>
                  <a:gd name="connsiteX2-955" fmla="*/ 1100342 w 1115394"/>
                  <a:gd name="connsiteY2-956" fmla="*/ 268626 h 991906"/>
                  <a:gd name="connsiteX3-957" fmla="*/ 1050683 w 1115394"/>
                  <a:gd name="connsiteY3-958" fmla="*/ 168170 h 991906"/>
                  <a:gd name="connsiteX4-959" fmla="*/ 852563 w 1115394"/>
                  <a:gd name="connsiteY4-960" fmla="*/ 213891 h 991906"/>
                  <a:gd name="connsiteX5-961" fmla="*/ 775730 w 1115394"/>
                  <a:gd name="connsiteY5-962" fmla="*/ 242210 h 991906"/>
                  <a:gd name="connsiteX6-963" fmla="*/ 641108 w 1115394"/>
                  <a:gd name="connsiteY6-964" fmla="*/ 266596 h 991906"/>
                  <a:gd name="connsiteX7-965" fmla="*/ 645555 w 1115394"/>
                  <a:gd name="connsiteY7-966" fmla="*/ 258974 h 991906"/>
                  <a:gd name="connsiteX8-967" fmla="*/ 386856 w 1115394"/>
                  <a:gd name="connsiteY8-968" fmla="*/ 139721 h 991906"/>
                  <a:gd name="connsiteX9-969" fmla="*/ 244868 w 1115394"/>
                  <a:gd name="connsiteY9-970" fmla="*/ 71016 h 991906"/>
                  <a:gd name="connsiteX10-971" fmla="*/ 145808 w 1115394"/>
                  <a:gd name="connsiteY10-972" fmla="*/ 27201 h 991906"/>
                  <a:gd name="connsiteX11-973" fmla="*/ 85358 w 1115394"/>
                  <a:gd name="connsiteY11-974" fmla="*/ 8022 h 991906"/>
                  <a:gd name="connsiteX12-975" fmla="*/ 35318 w 1115394"/>
                  <a:gd name="connsiteY12-976" fmla="*/ 4341 h 991906"/>
                  <a:gd name="connsiteX13-977" fmla="*/ 14 w 1115394"/>
                  <a:gd name="connsiteY13-978" fmla="*/ 75586 h 991906"/>
                  <a:gd name="connsiteX14-979" fmla="*/ 39129 w 1115394"/>
                  <a:gd name="connsiteY14-980" fmla="*/ 225955 h 991906"/>
                  <a:gd name="connsiteX15-981" fmla="*/ 110758 w 1115394"/>
                  <a:gd name="connsiteY15-982" fmla="*/ 407818 h 991906"/>
                  <a:gd name="connsiteX16-983" fmla="*/ 173242 w 1115394"/>
                  <a:gd name="connsiteY16-984" fmla="*/ 694330 h 991906"/>
                  <a:gd name="connsiteX17-985" fmla="*/ 241314 w 1115394"/>
                  <a:gd name="connsiteY17-986" fmla="*/ 976778 h 991906"/>
                  <a:gd name="connsiteX0-987" fmla="*/ 241304 w 1115384"/>
                  <a:gd name="connsiteY0-988" fmla="*/ 976778 h 991906"/>
                  <a:gd name="connsiteX1-989" fmla="*/ 798072 w 1115384"/>
                  <a:gd name="connsiteY1-990" fmla="*/ 880258 h 991906"/>
                  <a:gd name="connsiteX2-991" fmla="*/ 1100332 w 1115384"/>
                  <a:gd name="connsiteY2-992" fmla="*/ 268626 h 991906"/>
                  <a:gd name="connsiteX3-993" fmla="*/ 1050673 w 1115384"/>
                  <a:gd name="connsiteY3-994" fmla="*/ 168170 h 991906"/>
                  <a:gd name="connsiteX4-995" fmla="*/ 852553 w 1115384"/>
                  <a:gd name="connsiteY4-996" fmla="*/ 213891 h 991906"/>
                  <a:gd name="connsiteX5-997" fmla="*/ 775720 w 1115384"/>
                  <a:gd name="connsiteY5-998" fmla="*/ 242210 h 991906"/>
                  <a:gd name="connsiteX6-999" fmla="*/ 641098 w 1115384"/>
                  <a:gd name="connsiteY6-1000" fmla="*/ 266596 h 991906"/>
                  <a:gd name="connsiteX7-1001" fmla="*/ 645545 w 1115384"/>
                  <a:gd name="connsiteY7-1002" fmla="*/ 258974 h 991906"/>
                  <a:gd name="connsiteX8-1003" fmla="*/ 386846 w 1115384"/>
                  <a:gd name="connsiteY8-1004" fmla="*/ 139721 h 991906"/>
                  <a:gd name="connsiteX9-1005" fmla="*/ 244858 w 1115384"/>
                  <a:gd name="connsiteY9-1006" fmla="*/ 71016 h 991906"/>
                  <a:gd name="connsiteX10-1007" fmla="*/ 145798 w 1115384"/>
                  <a:gd name="connsiteY10-1008" fmla="*/ 27201 h 991906"/>
                  <a:gd name="connsiteX11-1009" fmla="*/ 85348 w 1115384"/>
                  <a:gd name="connsiteY11-1010" fmla="*/ 8022 h 991906"/>
                  <a:gd name="connsiteX12-1011" fmla="*/ 35308 w 1115384"/>
                  <a:gd name="connsiteY12-1012" fmla="*/ 4341 h 991906"/>
                  <a:gd name="connsiteX13-1013" fmla="*/ 4 w 1115384"/>
                  <a:gd name="connsiteY13-1014" fmla="*/ 75586 h 991906"/>
                  <a:gd name="connsiteX14-1015" fmla="*/ 37214 w 1115384"/>
                  <a:gd name="connsiteY14-1016" fmla="*/ 222145 h 991906"/>
                  <a:gd name="connsiteX15-1017" fmla="*/ 110748 w 1115384"/>
                  <a:gd name="connsiteY15-1018" fmla="*/ 407818 h 991906"/>
                  <a:gd name="connsiteX16-1019" fmla="*/ 173232 w 1115384"/>
                  <a:gd name="connsiteY16-1020" fmla="*/ 694330 h 991906"/>
                  <a:gd name="connsiteX17-1021" fmla="*/ 241304 w 1115384"/>
                  <a:gd name="connsiteY17-1022" fmla="*/ 976778 h 991906"/>
                  <a:gd name="connsiteX0-1023" fmla="*/ 241304 w 1115384"/>
                  <a:gd name="connsiteY0-1024" fmla="*/ 976778 h 991906"/>
                  <a:gd name="connsiteX1-1025" fmla="*/ 798072 w 1115384"/>
                  <a:gd name="connsiteY1-1026" fmla="*/ 880258 h 991906"/>
                  <a:gd name="connsiteX2-1027" fmla="*/ 1100332 w 1115384"/>
                  <a:gd name="connsiteY2-1028" fmla="*/ 268626 h 991906"/>
                  <a:gd name="connsiteX3-1029" fmla="*/ 1050673 w 1115384"/>
                  <a:gd name="connsiteY3-1030" fmla="*/ 168170 h 991906"/>
                  <a:gd name="connsiteX4-1031" fmla="*/ 852553 w 1115384"/>
                  <a:gd name="connsiteY4-1032" fmla="*/ 213891 h 991906"/>
                  <a:gd name="connsiteX5-1033" fmla="*/ 775720 w 1115384"/>
                  <a:gd name="connsiteY5-1034" fmla="*/ 242210 h 991906"/>
                  <a:gd name="connsiteX6-1035" fmla="*/ 641098 w 1115384"/>
                  <a:gd name="connsiteY6-1036" fmla="*/ 266596 h 991906"/>
                  <a:gd name="connsiteX7-1037" fmla="*/ 645545 w 1115384"/>
                  <a:gd name="connsiteY7-1038" fmla="*/ 258974 h 991906"/>
                  <a:gd name="connsiteX8-1039" fmla="*/ 386846 w 1115384"/>
                  <a:gd name="connsiteY8-1040" fmla="*/ 139721 h 991906"/>
                  <a:gd name="connsiteX9-1041" fmla="*/ 244858 w 1115384"/>
                  <a:gd name="connsiteY9-1042" fmla="*/ 71016 h 991906"/>
                  <a:gd name="connsiteX10-1043" fmla="*/ 145798 w 1115384"/>
                  <a:gd name="connsiteY10-1044" fmla="*/ 27201 h 991906"/>
                  <a:gd name="connsiteX11-1045" fmla="*/ 85348 w 1115384"/>
                  <a:gd name="connsiteY11-1046" fmla="*/ 8022 h 991906"/>
                  <a:gd name="connsiteX12-1047" fmla="*/ 35308 w 1115384"/>
                  <a:gd name="connsiteY12-1048" fmla="*/ 4341 h 991906"/>
                  <a:gd name="connsiteX13-1049" fmla="*/ 4 w 1115384"/>
                  <a:gd name="connsiteY13-1050" fmla="*/ 75586 h 991906"/>
                  <a:gd name="connsiteX14-1051" fmla="*/ 37214 w 1115384"/>
                  <a:gd name="connsiteY14-1052" fmla="*/ 222145 h 991906"/>
                  <a:gd name="connsiteX15-1053" fmla="*/ 108843 w 1115384"/>
                  <a:gd name="connsiteY15-1054" fmla="*/ 426868 h 991906"/>
                  <a:gd name="connsiteX16-1055" fmla="*/ 173232 w 1115384"/>
                  <a:gd name="connsiteY16-1056" fmla="*/ 694330 h 991906"/>
                  <a:gd name="connsiteX17-1057" fmla="*/ 241304 w 1115384"/>
                  <a:gd name="connsiteY17-1058" fmla="*/ 976778 h 991906"/>
                  <a:gd name="connsiteX0-1059" fmla="*/ 241304 w 1115384"/>
                  <a:gd name="connsiteY0-1060" fmla="*/ 976778 h 991906"/>
                  <a:gd name="connsiteX1-1061" fmla="*/ 798072 w 1115384"/>
                  <a:gd name="connsiteY1-1062" fmla="*/ 880258 h 991906"/>
                  <a:gd name="connsiteX2-1063" fmla="*/ 1100332 w 1115384"/>
                  <a:gd name="connsiteY2-1064" fmla="*/ 268626 h 991906"/>
                  <a:gd name="connsiteX3-1065" fmla="*/ 1050673 w 1115384"/>
                  <a:gd name="connsiteY3-1066" fmla="*/ 168170 h 991906"/>
                  <a:gd name="connsiteX4-1067" fmla="*/ 852553 w 1115384"/>
                  <a:gd name="connsiteY4-1068" fmla="*/ 213891 h 991906"/>
                  <a:gd name="connsiteX5-1069" fmla="*/ 775720 w 1115384"/>
                  <a:gd name="connsiteY5-1070" fmla="*/ 242210 h 991906"/>
                  <a:gd name="connsiteX6-1071" fmla="*/ 641098 w 1115384"/>
                  <a:gd name="connsiteY6-1072" fmla="*/ 266596 h 991906"/>
                  <a:gd name="connsiteX7-1073" fmla="*/ 645545 w 1115384"/>
                  <a:gd name="connsiteY7-1074" fmla="*/ 258974 h 991906"/>
                  <a:gd name="connsiteX8-1075" fmla="*/ 386846 w 1115384"/>
                  <a:gd name="connsiteY8-1076" fmla="*/ 139721 h 991906"/>
                  <a:gd name="connsiteX9-1077" fmla="*/ 244858 w 1115384"/>
                  <a:gd name="connsiteY9-1078" fmla="*/ 71016 h 991906"/>
                  <a:gd name="connsiteX10-1079" fmla="*/ 145798 w 1115384"/>
                  <a:gd name="connsiteY10-1080" fmla="*/ 27201 h 991906"/>
                  <a:gd name="connsiteX11-1081" fmla="*/ 85348 w 1115384"/>
                  <a:gd name="connsiteY11-1082" fmla="*/ 8022 h 991906"/>
                  <a:gd name="connsiteX12-1083" fmla="*/ 35308 w 1115384"/>
                  <a:gd name="connsiteY12-1084" fmla="*/ 4341 h 991906"/>
                  <a:gd name="connsiteX13-1085" fmla="*/ 4 w 1115384"/>
                  <a:gd name="connsiteY13-1086" fmla="*/ 75586 h 991906"/>
                  <a:gd name="connsiteX14-1087" fmla="*/ 37214 w 1115384"/>
                  <a:gd name="connsiteY14-1088" fmla="*/ 222145 h 991906"/>
                  <a:gd name="connsiteX15-1089" fmla="*/ 108843 w 1115384"/>
                  <a:gd name="connsiteY15-1090" fmla="*/ 426868 h 991906"/>
                  <a:gd name="connsiteX16-1091" fmla="*/ 162942 w 1115384"/>
                  <a:gd name="connsiteY16-1092" fmla="*/ 693950 h 991906"/>
                  <a:gd name="connsiteX17-1093" fmla="*/ 173232 w 1115384"/>
                  <a:gd name="connsiteY17-1094" fmla="*/ 694330 h 991906"/>
                  <a:gd name="connsiteX18" fmla="*/ 241304 w 1115384"/>
                  <a:gd name="connsiteY18" fmla="*/ 976778 h 991906"/>
                  <a:gd name="connsiteX0-1095" fmla="*/ 241351 w 1115431"/>
                  <a:gd name="connsiteY0-1096" fmla="*/ 976778 h 991906"/>
                  <a:gd name="connsiteX1-1097" fmla="*/ 798119 w 1115431"/>
                  <a:gd name="connsiteY1-1098" fmla="*/ 880258 h 991906"/>
                  <a:gd name="connsiteX2-1099" fmla="*/ 1100379 w 1115431"/>
                  <a:gd name="connsiteY2-1100" fmla="*/ 268626 h 991906"/>
                  <a:gd name="connsiteX3-1101" fmla="*/ 1050720 w 1115431"/>
                  <a:gd name="connsiteY3-1102" fmla="*/ 168170 h 991906"/>
                  <a:gd name="connsiteX4-1103" fmla="*/ 852600 w 1115431"/>
                  <a:gd name="connsiteY4-1104" fmla="*/ 213891 h 991906"/>
                  <a:gd name="connsiteX5-1105" fmla="*/ 775767 w 1115431"/>
                  <a:gd name="connsiteY5-1106" fmla="*/ 242210 h 991906"/>
                  <a:gd name="connsiteX6-1107" fmla="*/ 641145 w 1115431"/>
                  <a:gd name="connsiteY6-1108" fmla="*/ 266596 h 991906"/>
                  <a:gd name="connsiteX7-1109" fmla="*/ 645592 w 1115431"/>
                  <a:gd name="connsiteY7-1110" fmla="*/ 258974 h 991906"/>
                  <a:gd name="connsiteX8-1111" fmla="*/ 386893 w 1115431"/>
                  <a:gd name="connsiteY8-1112" fmla="*/ 139721 h 991906"/>
                  <a:gd name="connsiteX9-1113" fmla="*/ 244905 w 1115431"/>
                  <a:gd name="connsiteY9-1114" fmla="*/ 71016 h 991906"/>
                  <a:gd name="connsiteX10-1115" fmla="*/ 145845 w 1115431"/>
                  <a:gd name="connsiteY10-1116" fmla="*/ 27201 h 991906"/>
                  <a:gd name="connsiteX11-1117" fmla="*/ 85395 w 1115431"/>
                  <a:gd name="connsiteY11-1118" fmla="*/ 8022 h 991906"/>
                  <a:gd name="connsiteX12-1119" fmla="*/ 35355 w 1115431"/>
                  <a:gd name="connsiteY12-1120" fmla="*/ 4341 h 991906"/>
                  <a:gd name="connsiteX13-1121" fmla="*/ 51 w 1115431"/>
                  <a:gd name="connsiteY13-1122" fmla="*/ 75586 h 991906"/>
                  <a:gd name="connsiteX14-1123" fmla="*/ 42976 w 1115431"/>
                  <a:gd name="connsiteY14-1124" fmla="*/ 235480 h 991906"/>
                  <a:gd name="connsiteX15-1125" fmla="*/ 108890 w 1115431"/>
                  <a:gd name="connsiteY15-1126" fmla="*/ 426868 h 991906"/>
                  <a:gd name="connsiteX16-1127" fmla="*/ 162989 w 1115431"/>
                  <a:gd name="connsiteY16-1128" fmla="*/ 693950 h 991906"/>
                  <a:gd name="connsiteX17-1129" fmla="*/ 173279 w 1115431"/>
                  <a:gd name="connsiteY17-1130" fmla="*/ 694330 h 991906"/>
                  <a:gd name="connsiteX18-1131" fmla="*/ 241351 w 1115431"/>
                  <a:gd name="connsiteY18-1132" fmla="*/ 976778 h 991906"/>
                  <a:gd name="connsiteX0-1133" fmla="*/ 243252 w 1117332"/>
                  <a:gd name="connsiteY0-1134" fmla="*/ 976778 h 991906"/>
                  <a:gd name="connsiteX1-1135" fmla="*/ 800020 w 1117332"/>
                  <a:gd name="connsiteY1-1136" fmla="*/ 880258 h 991906"/>
                  <a:gd name="connsiteX2-1137" fmla="*/ 1102280 w 1117332"/>
                  <a:gd name="connsiteY2-1138" fmla="*/ 268626 h 991906"/>
                  <a:gd name="connsiteX3-1139" fmla="*/ 1052621 w 1117332"/>
                  <a:gd name="connsiteY3-1140" fmla="*/ 168170 h 991906"/>
                  <a:gd name="connsiteX4-1141" fmla="*/ 854501 w 1117332"/>
                  <a:gd name="connsiteY4-1142" fmla="*/ 213891 h 991906"/>
                  <a:gd name="connsiteX5-1143" fmla="*/ 777668 w 1117332"/>
                  <a:gd name="connsiteY5-1144" fmla="*/ 242210 h 991906"/>
                  <a:gd name="connsiteX6-1145" fmla="*/ 643046 w 1117332"/>
                  <a:gd name="connsiteY6-1146" fmla="*/ 266596 h 991906"/>
                  <a:gd name="connsiteX7-1147" fmla="*/ 647493 w 1117332"/>
                  <a:gd name="connsiteY7-1148" fmla="*/ 258974 h 991906"/>
                  <a:gd name="connsiteX8-1149" fmla="*/ 388794 w 1117332"/>
                  <a:gd name="connsiteY8-1150" fmla="*/ 139721 h 991906"/>
                  <a:gd name="connsiteX9-1151" fmla="*/ 246806 w 1117332"/>
                  <a:gd name="connsiteY9-1152" fmla="*/ 71016 h 991906"/>
                  <a:gd name="connsiteX10-1153" fmla="*/ 147746 w 1117332"/>
                  <a:gd name="connsiteY10-1154" fmla="*/ 27201 h 991906"/>
                  <a:gd name="connsiteX11-1155" fmla="*/ 87296 w 1117332"/>
                  <a:gd name="connsiteY11-1156" fmla="*/ 8022 h 991906"/>
                  <a:gd name="connsiteX12-1157" fmla="*/ 37256 w 1117332"/>
                  <a:gd name="connsiteY12-1158" fmla="*/ 4341 h 991906"/>
                  <a:gd name="connsiteX13-1159" fmla="*/ 47 w 1117332"/>
                  <a:gd name="connsiteY13-1160" fmla="*/ 106066 h 991906"/>
                  <a:gd name="connsiteX14-1161" fmla="*/ 44877 w 1117332"/>
                  <a:gd name="connsiteY14-1162" fmla="*/ 235480 h 991906"/>
                  <a:gd name="connsiteX15-1163" fmla="*/ 110791 w 1117332"/>
                  <a:gd name="connsiteY15-1164" fmla="*/ 426868 h 991906"/>
                  <a:gd name="connsiteX16-1165" fmla="*/ 164890 w 1117332"/>
                  <a:gd name="connsiteY16-1166" fmla="*/ 693950 h 991906"/>
                  <a:gd name="connsiteX17-1167" fmla="*/ 175180 w 1117332"/>
                  <a:gd name="connsiteY17-1168" fmla="*/ 694330 h 991906"/>
                  <a:gd name="connsiteX18-1169" fmla="*/ 243252 w 1117332"/>
                  <a:gd name="connsiteY18-1170" fmla="*/ 976778 h 991906"/>
                  <a:gd name="connsiteX0-1171" fmla="*/ 243205 w 1117285"/>
                  <a:gd name="connsiteY0-1172" fmla="*/ 976778 h 991906"/>
                  <a:gd name="connsiteX1-1173" fmla="*/ 799973 w 1117285"/>
                  <a:gd name="connsiteY1-1174" fmla="*/ 880258 h 991906"/>
                  <a:gd name="connsiteX2-1175" fmla="*/ 1102233 w 1117285"/>
                  <a:gd name="connsiteY2-1176" fmla="*/ 268626 h 991906"/>
                  <a:gd name="connsiteX3-1177" fmla="*/ 1052574 w 1117285"/>
                  <a:gd name="connsiteY3-1178" fmla="*/ 168170 h 991906"/>
                  <a:gd name="connsiteX4-1179" fmla="*/ 854454 w 1117285"/>
                  <a:gd name="connsiteY4-1180" fmla="*/ 213891 h 991906"/>
                  <a:gd name="connsiteX5-1181" fmla="*/ 777621 w 1117285"/>
                  <a:gd name="connsiteY5-1182" fmla="*/ 242210 h 991906"/>
                  <a:gd name="connsiteX6-1183" fmla="*/ 642999 w 1117285"/>
                  <a:gd name="connsiteY6-1184" fmla="*/ 266596 h 991906"/>
                  <a:gd name="connsiteX7-1185" fmla="*/ 647446 w 1117285"/>
                  <a:gd name="connsiteY7-1186" fmla="*/ 258974 h 991906"/>
                  <a:gd name="connsiteX8-1187" fmla="*/ 388747 w 1117285"/>
                  <a:gd name="connsiteY8-1188" fmla="*/ 139721 h 991906"/>
                  <a:gd name="connsiteX9-1189" fmla="*/ 246759 w 1117285"/>
                  <a:gd name="connsiteY9-1190" fmla="*/ 71016 h 991906"/>
                  <a:gd name="connsiteX10-1191" fmla="*/ 147699 w 1117285"/>
                  <a:gd name="connsiteY10-1192" fmla="*/ 27201 h 991906"/>
                  <a:gd name="connsiteX11-1193" fmla="*/ 87249 w 1117285"/>
                  <a:gd name="connsiteY11-1194" fmla="*/ 8022 h 991906"/>
                  <a:gd name="connsiteX12-1195" fmla="*/ 37209 w 1117285"/>
                  <a:gd name="connsiteY12-1196" fmla="*/ 4341 h 991906"/>
                  <a:gd name="connsiteX13-1197" fmla="*/ 0 w 1117285"/>
                  <a:gd name="connsiteY13-1198" fmla="*/ 106066 h 991906"/>
                  <a:gd name="connsiteX14-1199" fmla="*/ 37210 w 1117285"/>
                  <a:gd name="connsiteY14-1200" fmla="*/ 235480 h 991906"/>
                  <a:gd name="connsiteX15-1201" fmla="*/ 110744 w 1117285"/>
                  <a:gd name="connsiteY15-1202" fmla="*/ 426868 h 991906"/>
                  <a:gd name="connsiteX16-1203" fmla="*/ 164843 w 1117285"/>
                  <a:gd name="connsiteY16-1204" fmla="*/ 693950 h 991906"/>
                  <a:gd name="connsiteX17-1205" fmla="*/ 175133 w 1117285"/>
                  <a:gd name="connsiteY17-1206" fmla="*/ 694330 h 991906"/>
                  <a:gd name="connsiteX18-1207" fmla="*/ 243205 w 1117285"/>
                  <a:gd name="connsiteY18-1208" fmla="*/ 976778 h 991906"/>
                  <a:gd name="connsiteX0-1209" fmla="*/ 243205 w 1117285"/>
                  <a:gd name="connsiteY0-1210" fmla="*/ 976778 h 991906"/>
                  <a:gd name="connsiteX1-1211" fmla="*/ 799973 w 1117285"/>
                  <a:gd name="connsiteY1-1212" fmla="*/ 880258 h 991906"/>
                  <a:gd name="connsiteX2-1213" fmla="*/ 1102233 w 1117285"/>
                  <a:gd name="connsiteY2-1214" fmla="*/ 268626 h 991906"/>
                  <a:gd name="connsiteX3-1215" fmla="*/ 1052574 w 1117285"/>
                  <a:gd name="connsiteY3-1216" fmla="*/ 168170 h 991906"/>
                  <a:gd name="connsiteX4-1217" fmla="*/ 854454 w 1117285"/>
                  <a:gd name="connsiteY4-1218" fmla="*/ 213891 h 991906"/>
                  <a:gd name="connsiteX5-1219" fmla="*/ 777621 w 1117285"/>
                  <a:gd name="connsiteY5-1220" fmla="*/ 242210 h 991906"/>
                  <a:gd name="connsiteX6-1221" fmla="*/ 642999 w 1117285"/>
                  <a:gd name="connsiteY6-1222" fmla="*/ 266596 h 991906"/>
                  <a:gd name="connsiteX7-1223" fmla="*/ 647446 w 1117285"/>
                  <a:gd name="connsiteY7-1224" fmla="*/ 258974 h 991906"/>
                  <a:gd name="connsiteX8-1225" fmla="*/ 388747 w 1117285"/>
                  <a:gd name="connsiteY8-1226" fmla="*/ 139721 h 991906"/>
                  <a:gd name="connsiteX9-1227" fmla="*/ 252474 w 1117285"/>
                  <a:gd name="connsiteY9-1228" fmla="*/ 76731 h 991906"/>
                  <a:gd name="connsiteX10-1229" fmla="*/ 147699 w 1117285"/>
                  <a:gd name="connsiteY10-1230" fmla="*/ 27201 h 991906"/>
                  <a:gd name="connsiteX11-1231" fmla="*/ 87249 w 1117285"/>
                  <a:gd name="connsiteY11-1232" fmla="*/ 8022 h 991906"/>
                  <a:gd name="connsiteX12-1233" fmla="*/ 37209 w 1117285"/>
                  <a:gd name="connsiteY12-1234" fmla="*/ 4341 h 991906"/>
                  <a:gd name="connsiteX13-1235" fmla="*/ 0 w 1117285"/>
                  <a:gd name="connsiteY13-1236" fmla="*/ 106066 h 991906"/>
                  <a:gd name="connsiteX14-1237" fmla="*/ 37210 w 1117285"/>
                  <a:gd name="connsiteY14-1238" fmla="*/ 235480 h 991906"/>
                  <a:gd name="connsiteX15-1239" fmla="*/ 110744 w 1117285"/>
                  <a:gd name="connsiteY15-1240" fmla="*/ 426868 h 991906"/>
                  <a:gd name="connsiteX16-1241" fmla="*/ 164843 w 1117285"/>
                  <a:gd name="connsiteY16-1242" fmla="*/ 693950 h 991906"/>
                  <a:gd name="connsiteX17-1243" fmla="*/ 175133 w 1117285"/>
                  <a:gd name="connsiteY17-1244" fmla="*/ 694330 h 991906"/>
                  <a:gd name="connsiteX18-1245" fmla="*/ 243205 w 1117285"/>
                  <a:gd name="connsiteY18-1246" fmla="*/ 976778 h 991906"/>
                  <a:gd name="connsiteX0-1247" fmla="*/ 243205 w 1117285"/>
                  <a:gd name="connsiteY0-1248" fmla="*/ 977929 h 993057"/>
                  <a:gd name="connsiteX1-1249" fmla="*/ 799973 w 1117285"/>
                  <a:gd name="connsiteY1-1250" fmla="*/ 881409 h 993057"/>
                  <a:gd name="connsiteX2-1251" fmla="*/ 1102233 w 1117285"/>
                  <a:gd name="connsiteY2-1252" fmla="*/ 269777 h 993057"/>
                  <a:gd name="connsiteX3-1253" fmla="*/ 1052574 w 1117285"/>
                  <a:gd name="connsiteY3-1254" fmla="*/ 169321 h 993057"/>
                  <a:gd name="connsiteX4-1255" fmla="*/ 854454 w 1117285"/>
                  <a:gd name="connsiteY4-1256" fmla="*/ 215042 h 993057"/>
                  <a:gd name="connsiteX5-1257" fmla="*/ 777621 w 1117285"/>
                  <a:gd name="connsiteY5-1258" fmla="*/ 243361 h 993057"/>
                  <a:gd name="connsiteX6-1259" fmla="*/ 642999 w 1117285"/>
                  <a:gd name="connsiteY6-1260" fmla="*/ 267747 h 993057"/>
                  <a:gd name="connsiteX7-1261" fmla="*/ 647446 w 1117285"/>
                  <a:gd name="connsiteY7-1262" fmla="*/ 260125 h 993057"/>
                  <a:gd name="connsiteX8-1263" fmla="*/ 388747 w 1117285"/>
                  <a:gd name="connsiteY8-1264" fmla="*/ 140872 h 993057"/>
                  <a:gd name="connsiteX9-1265" fmla="*/ 252474 w 1117285"/>
                  <a:gd name="connsiteY9-1266" fmla="*/ 77882 h 993057"/>
                  <a:gd name="connsiteX10-1267" fmla="*/ 225804 w 1117285"/>
                  <a:gd name="connsiteY10-1268" fmla="*/ 56927 h 993057"/>
                  <a:gd name="connsiteX11-1269" fmla="*/ 87249 w 1117285"/>
                  <a:gd name="connsiteY11-1270" fmla="*/ 9173 h 993057"/>
                  <a:gd name="connsiteX12-1271" fmla="*/ 37209 w 1117285"/>
                  <a:gd name="connsiteY12-1272" fmla="*/ 5492 h 993057"/>
                  <a:gd name="connsiteX13-1273" fmla="*/ 0 w 1117285"/>
                  <a:gd name="connsiteY13-1274" fmla="*/ 107217 h 993057"/>
                  <a:gd name="connsiteX14-1275" fmla="*/ 37210 w 1117285"/>
                  <a:gd name="connsiteY14-1276" fmla="*/ 236631 h 993057"/>
                  <a:gd name="connsiteX15-1277" fmla="*/ 110744 w 1117285"/>
                  <a:gd name="connsiteY15-1278" fmla="*/ 428019 h 993057"/>
                  <a:gd name="connsiteX16-1279" fmla="*/ 164843 w 1117285"/>
                  <a:gd name="connsiteY16-1280" fmla="*/ 695101 h 993057"/>
                  <a:gd name="connsiteX17-1281" fmla="*/ 175133 w 1117285"/>
                  <a:gd name="connsiteY17-1282" fmla="*/ 695481 h 993057"/>
                  <a:gd name="connsiteX18-1283" fmla="*/ 243205 w 1117285"/>
                  <a:gd name="connsiteY18-1284" fmla="*/ 977929 h 993057"/>
                  <a:gd name="connsiteX0-1285" fmla="*/ 243205 w 1117285"/>
                  <a:gd name="connsiteY0-1286" fmla="*/ 977929 h 993057"/>
                  <a:gd name="connsiteX1-1287" fmla="*/ 799973 w 1117285"/>
                  <a:gd name="connsiteY1-1288" fmla="*/ 881409 h 993057"/>
                  <a:gd name="connsiteX2-1289" fmla="*/ 1102233 w 1117285"/>
                  <a:gd name="connsiteY2-1290" fmla="*/ 269777 h 993057"/>
                  <a:gd name="connsiteX3-1291" fmla="*/ 1052574 w 1117285"/>
                  <a:gd name="connsiteY3-1292" fmla="*/ 169321 h 993057"/>
                  <a:gd name="connsiteX4-1293" fmla="*/ 854454 w 1117285"/>
                  <a:gd name="connsiteY4-1294" fmla="*/ 215042 h 993057"/>
                  <a:gd name="connsiteX5-1295" fmla="*/ 777621 w 1117285"/>
                  <a:gd name="connsiteY5-1296" fmla="*/ 243361 h 993057"/>
                  <a:gd name="connsiteX6-1297" fmla="*/ 705864 w 1117285"/>
                  <a:gd name="connsiteY6-1298" fmla="*/ 262032 h 993057"/>
                  <a:gd name="connsiteX7-1299" fmla="*/ 647446 w 1117285"/>
                  <a:gd name="connsiteY7-1300" fmla="*/ 260125 h 993057"/>
                  <a:gd name="connsiteX8-1301" fmla="*/ 388747 w 1117285"/>
                  <a:gd name="connsiteY8-1302" fmla="*/ 140872 h 993057"/>
                  <a:gd name="connsiteX9-1303" fmla="*/ 252474 w 1117285"/>
                  <a:gd name="connsiteY9-1304" fmla="*/ 77882 h 993057"/>
                  <a:gd name="connsiteX10-1305" fmla="*/ 225804 w 1117285"/>
                  <a:gd name="connsiteY10-1306" fmla="*/ 56927 h 993057"/>
                  <a:gd name="connsiteX11-1307" fmla="*/ 87249 w 1117285"/>
                  <a:gd name="connsiteY11-1308" fmla="*/ 9173 h 993057"/>
                  <a:gd name="connsiteX12-1309" fmla="*/ 37209 w 1117285"/>
                  <a:gd name="connsiteY12-1310" fmla="*/ 5492 h 993057"/>
                  <a:gd name="connsiteX13-1311" fmla="*/ 0 w 1117285"/>
                  <a:gd name="connsiteY13-1312" fmla="*/ 107217 h 993057"/>
                  <a:gd name="connsiteX14-1313" fmla="*/ 37210 w 1117285"/>
                  <a:gd name="connsiteY14-1314" fmla="*/ 236631 h 993057"/>
                  <a:gd name="connsiteX15-1315" fmla="*/ 110744 w 1117285"/>
                  <a:gd name="connsiteY15-1316" fmla="*/ 428019 h 993057"/>
                  <a:gd name="connsiteX16-1317" fmla="*/ 164843 w 1117285"/>
                  <a:gd name="connsiteY16-1318" fmla="*/ 695101 h 993057"/>
                  <a:gd name="connsiteX17-1319" fmla="*/ 175133 w 1117285"/>
                  <a:gd name="connsiteY17-1320" fmla="*/ 695481 h 993057"/>
                  <a:gd name="connsiteX18-1321" fmla="*/ 243205 w 1117285"/>
                  <a:gd name="connsiteY18-1322" fmla="*/ 977929 h 993057"/>
                  <a:gd name="connsiteX0-1323" fmla="*/ 243205 w 1117285"/>
                  <a:gd name="connsiteY0-1324" fmla="*/ 977929 h 993057"/>
                  <a:gd name="connsiteX1-1325" fmla="*/ 799973 w 1117285"/>
                  <a:gd name="connsiteY1-1326" fmla="*/ 881409 h 993057"/>
                  <a:gd name="connsiteX2-1327" fmla="*/ 1102233 w 1117285"/>
                  <a:gd name="connsiteY2-1328" fmla="*/ 269777 h 993057"/>
                  <a:gd name="connsiteX3-1329" fmla="*/ 1052574 w 1117285"/>
                  <a:gd name="connsiteY3-1330" fmla="*/ 169321 h 993057"/>
                  <a:gd name="connsiteX4-1331" fmla="*/ 854454 w 1117285"/>
                  <a:gd name="connsiteY4-1332" fmla="*/ 215042 h 993057"/>
                  <a:gd name="connsiteX5-1333" fmla="*/ 777621 w 1117285"/>
                  <a:gd name="connsiteY5-1334" fmla="*/ 243361 h 993057"/>
                  <a:gd name="connsiteX6-1335" fmla="*/ 696339 w 1117285"/>
                  <a:gd name="connsiteY6-1336" fmla="*/ 250602 h 993057"/>
                  <a:gd name="connsiteX7-1337" fmla="*/ 647446 w 1117285"/>
                  <a:gd name="connsiteY7-1338" fmla="*/ 260125 h 993057"/>
                  <a:gd name="connsiteX8-1339" fmla="*/ 388747 w 1117285"/>
                  <a:gd name="connsiteY8-1340" fmla="*/ 140872 h 993057"/>
                  <a:gd name="connsiteX9-1341" fmla="*/ 252474 w 1117285"/>
                  <a:gd name="connsiteY9-1342" fmla="*/ 77882 h 993057"/>
                  <a:gd name="connsiteX10-1343" fmla="*/ 225804 w 1117285"/>
                  <a:gd name="connsiteY10-1344" fmla="*/ 56927 h 993057"/>
                  <a:gd name="connsiteX11-1345" fmla="*/ 87249 w 1117285"/>
                  <a:gd name="connsiteY11-1346" fmla="*/ 9173 h 993057"/>
                  <a:gd name="connsiteX12-1347" fmla="*/ 37209 w 1117285"/>
                  <a:gd name="connsiteY12-1348" fmla="*/ 5492 h 993057"/>
                  <a:gd name="connsiteX13-1349" fmla="*/ 0 w 1117285"/>
                  <a:gd name="connsiteY13-1350" fmla="*/ 107217 h 993057"/>
                  <a:gd name="connsiteX14-1351" fmla="*/ 37210 w 1117285"/>
                  <a:gd name="connsiteY14-1352" fmla="*/ 236631 h 993057"/>
                  <a:gd name="connsiteX15-1353" fmla="*/ 110744 w 1117285"/>
                  <a:gd name="connsiteY15-1354" fmla="*/ 428019 h 993057"/>
                  <a:gd name="connsiteX16-1355" fmla="*/ 164843 w 1117285"/>
                  <a:gd name="connsiteY16-1356" fmla="*/ 695101 h 993057"/>
                  <a:gd name="connsiteX17-1357" fmla="*/ 175133 w 1117285"/>
                  <a:gd name="connsiteY17-1358" fmla="*/ 695481 h 993057"/>
                  <a:gd name="connsiteX18-1359" fmla="*/ 243205 w 1117285"/>
                  <a:gd name="connsiteY18-1360" fmla="*/ 977929 h 993057"/>
                  <a:gd name="connsiteX0-1361" fmla="*/ 243205 w 1117285"/>
                  <a:gd name="connsiteY0-1362" fmla="*/ 977929 h 993057"/>
                  <a:gd name="connsiteX1-1363" fmla="*/ 799973 w 1117285"/>
                  <a:gd name="connsiteY1-1364" fmla="*/ 881409 h 993057"/>
                  <a:gd name="connsiteX2-1365" fmla="*/ 1102233 w 1117285"/>
                  <a:gd name="connsiteY2-1366" fmla="*/ 269777 h 993057"/>
                  <a:gd name="connsiteX3-1367" fmla="*/ 1052574 w 1117285"/>
                  <a:gd name="connsiteY3-1368" fmla="*/ 169321 h 993057"/>
                  <a:gd name="connsiteX4-1369" fmla="*/ 854454 w 1117285"/>
                  <a:gd name="connsiteY4-1370" fmla="*/ 215042 h 993057"/>
                  <a:gd name="connsiteX5-1371" fmla="*/ 777621 w 1117285"/>
                  <a:gd name="connsiteY5-1372" fmla="*/ 243361 h 993057"/>
                  <a:gd name="connsiteX6-1373" fmla="*/ 696339 w 1117285"/>
                  <a:gd name="connsiteY6-1374" fmla="*/ 250602 h 993057"/>
                  <a:gd name="connsiteX7-1375" fmla="*/ 569341 w 1117285"/>
                  <a:gd name="connsiteY7-1376" fmla="*/ 223930 h 993057"/>
                  <a:gd name="connsiteX8-1377" fmla="*/ 388747 w 1117285"/>
                  <a:gd name="connsiteY8-1378" fmla="*/ 140872 h 993057"/>
                  <a:gd name="connsiteX9-1379" fmla="*/ 252474 w 1117285"/>
                  <a:gd name="connsiteY9-1380" fmla="*/ 77882 h 993057"/>
                  <a:gd name="connsiteX10-1381" fmla="*/ 225804 w 1117285"/>
                  <a:gd name="connsiteY10-1382" fmla="*/ 56927 h 993057"/>
                  <a:gd name="connsiteX11-1383" fmla="*/ 87249 w 1117285"/>
                  <a:gd name="connsiteY11-1384" fmla="*/ 9173 h 993057"/>
                  <a:gd name="connsiteX12-1385" fmla="*/ 37209 w 1117285"/>
                  <a:gd name="connsiteY12-1386" fmla="*/ 5492 h 993057"/>
                  <a:gd name="connsiteX13-1387" fmla="*/ 0 w 1117285"/>
                  <a:gd name="connsiteY13-1388" fmla="*/ 107217 h 993057"/>
                  <a:gd name="connsiteX14-1389" fmla="*/ 37210 w 1117285"/>
                  <a:gd name="connsiteY14-1390" fmla="*/ 236631 h 993057"/>
                  <a:gd name="connsiteX15-1391" fmla="*/ 110744 w 1117285"/>
                  <a:gd name="connsiteY15-1392" fmla="*/ 428019 h 993057"/>
                  <a:gd name="connsiteX16-1393" fmla="*/ 164843 w 1117285"/>
                  <a:gd name="connsiteY16-1394" fmla="*/ 695101 h 993057"/>
                  <a:gd name="connsiteX17-1395" fmla="*/ 175133 w 1117285"/>
                  <a:gd name="connsiteY17-1396" fmla="*/ 695481 h 993057"/>
                  <a:gd name="connsiteX18-1397" fmla="*/ 243205 w 1117285"/>
                  <a:gd name="connsiteY18-1398" fmla="*/ 977929 h 993057"/>
                  <a:gd name="connsiteX0-1399" fmla="*/ 243205 w 1117285"/>
                  <a:gd name="connsiteY0-1400" fmla="*/ 977929 h 993057"/>
                  <a:gd name="connsiteX1-1401" fmla="*/ 799973 w 1117285"/>
                  <a:gd name="connsiteY1-1402" fmla="*/ 881409 h 993057"/>
                  <a:gd name="connsiteX2-1403" fmla="*/ 1102233 w 1117285"/>
                  <a:gd name="connsiteY2-1404" fmla="*/ 269777 h 993057"/>
                  <a:gd name="connsiteX3-1405" fmla="*/ 1052574 w 1117285"/>
                  <a:gd name="connsiteY3-1406" fmla="*/ 169321 h 993057"/>
                  <a:gd name="connsiteX4-1407" fmla="*/ 854454 w 1117285"/>
                  <a:gd name="connsiteY4-1408" fmla="*/ 215042 h 993057"/>
                  <a:gd name="connsiteX5-1409" fmla="*/ 777621 w 1117285"/>
                  <a:gd name="connsiteY5-1410" fmla="*/ 243361 h 993057"/>
                  <a:gd name="connsiteX6-1411" fmla="*/ 696339 w 1117285"/>
                  <a:gd name="connsiteY6-1412" fmla="*/ 250602 h 993057"/>
                  <a:gd name="connsiteX7-1413" fmla="*/ 569341 w 1117285"/>
                  <a:gd name="connsiteY7-1414" fmla="*/ 223930 h 993057"/>
                  <a:gd name="connsiteX8-1415" fmla="*/ 388747 w 1117285"/>
                  <a:gd name="connsiteY8-1416" fmla="*/ 140872 h 993057"/>
                  <a:gd name="connsiteX9-1417" fmla="*/ 267714 w 1117285"/>
                  <a:gd name="connsiteY9-1418" fmla="*/ 77882 h 993057"/>
                  <a:gd name="connsiteX10-1419" fmla="*/ 225804 w 1117285"/>
                  <a:gd name="connsiteY10-1420" fmla="*/ 56927 h 993057"/>
                  <a:gd name="connsiteX11-1421" fmla="*/ 87249 w 1117285"/>
                  <a:gd name="connsiteY11-1422" fmla="*/ 9173 h 993057"/>
                  <a:gd name="connsiteX12-1423" fmla="*/ 37209 w 1117285"/>
                  <a:gd name="connsiteY12-1424" fmla="*/ 5492 h 993057"/>
                  <a:gd name="connsiteX13-1425" fmla="*/ 0 w 1117285"/>
                  <a:gd name="connsiteY13-1426" fmla="*/ 107217 h 993057"/>
                  <a:gd name="connsiteX14-1427" fmla="*/ 37210 w 1117285"/>
                  <a:gd name="connsiteY14-1428" fmla="*/ 236631 h 993057"/>
                  <a:gd name="connsiteX15-1429" fmla="*/ 110744 w 1117285"/>
                  <a:gd name="connsiteY15-1430" fmla="*/ 428019 h 993057"/>
                  <a:gd name="connsiteX16-1431" fmla="*/ 164843 w 1117285"/>
                  <a:gd name="connsiteY16-1432" fmla="*/ 695101 h 993057"/>
                  <a:gd name="connsiteX17-1433" fmla="*/ 175133 w 1117285"/>
                  <a:gd name="connsiteY17-1434" fmla="*/ 695481 h 993057"/>
                  <a:gd name="connsiteX18-1435" fmla="*/ 243205 w 1117285"/>
                  <a:gd name="connsiteY18-1436" fmla="*/ 977929 h 993057"/>
                  <a:gd name="connsiteX0-1437" fmla="*/ 243205 w 1117285"/>
                  <a:gd name="connsiteY0-1438" fmla="*/ 977929 h 993057"/>
                  <a:gd name="connsiteX1-1439" fmla="*/ 799973 w 1117285"/>
                  <a:gd name="connsiteY1-1440" fmla="*/ 881409 h 993057"/>
                  <a:gd name="connsiteX2-1441" fmla="*/ 1102233 w 1117285"/>
                  <a:gd name="connsiteY2-1442" fmla="*/ 269777 h 993057"/>
                  <a:gd name="connsiteX3-1443" fmla="*/ 1052574 w 1117285"/>
                  <a:gd name="connsiteY3-1444" fmla="*/ 169321 h 993057"/>
                  <a:gd name="connsiteX4-1445" fmla="*/ 854454 w 1117285"/>
                  <a:gd name="connsiteY4-1446" fmla="*/ 215042 h 993057"/>
                  <a:gd name="connsiteX5-1447" fmla="*/ 777621 w 1117285"/>
                  <a:gd name="connsiteY5-1448" fmla="*/ 243361 h 993057"/>
                  <a:gd name="connsiteX6-1449" fmla="*/ 696339 w 1117285"/>
                  <a:gd name="connsiteY6-1450" fmla="*/ 250602 h 993057"/>
                  <a:gd name="connsiteX7-1451" fmla="*/ 569341 w 1117285"/>
                  <a:gd name="connsiteY7-1452" fmla="*/ 223930 h 993057"/>
                  <a:gd name="connsiteX8-1453" fmla="*/ 388747 w 1117285"/>
                  <a:gd name="connsiteY8-1454" fmla="*/ 135157 h 993057"/>
                  <a:gd name="connsiteX9-1455" fmla="*/ 267714 w 1117285"/>
                  <a:gd name="connsiteY9-1456" fmla="*/ 77882 h 993057"/>
                  <a:gd name="connsiteX10-1457" fmla="*/ 225804 w 1117285"/>
                  <a:gd name="connsiteY10-1458" fmla="*/ 56927 h 993057"/>
                  <a:gd name="connsiteX11-1459" fmla="*/ 87249 w 1117285"/>
                  <a:gd name="connsiteY11-1460" fmla="*/ 9173 h 993057"/>
                  <a:gd name="connsiteX12-1461" fmla="*/ 37209 w 1117285"/>
                  <a:gd name="connsiteY12-1462" fmla="*/ 5492 h 993057"/>
                  <a:gd name="connsiteX13-1463" fmla="*/ 0 w 1117285"/>
                  <a:gd name="connsiteY13-1464" fmla="*/ 107217 h 993057"/>
                  <a:gd name="connsiteX14-1465" fmla="*/ 37210 w 1117285"/>
                  <a:gd name="connsiteY14-1466" fmla="*/ 236631 h 993057"/>
                  <a:gd name="connsiteX15-1467" fmla="*/ 110744 w 1117285"/>
                  <a:gd name="connsiteY15-1468" fmla="*/ 428019 h 993057"/>
                  <a:gd name="connsiteX16-1469" fmla="*/ 164843 w 1117285"/>
                  <a:gd name="connsiteY16-1470" fmla="*/ 695101 h 993057"/>
                  <a:gd name="connsiteX17-1471" fmla="*/ 175133 w 1117285"/>
                  <a:gd name="connsiteY17-1472" fmla="*/ 695481 h 993057"/>
                  <a:gd name="connsiteX18-1473" fmla="*/ 243205 w 1117285"/>
                  <a:gd name="connsiteY18-1474" fmla="*/ 977929 h 993057"/>
                  <a:gd name="connsiteX0-1475" fmla="*/ 243205 w 1117285"/>
                  <a:gd name="connsiteY0-1476" fmla="*/ 981575 h 996703"/>
                  <a:gd name="connsiteX1-1477" fmla="*/ 799973 w 1117285"/>
                  <a:gd name="connsiteY1-1478" fmla="*/ 885055 h 996703"/>
                  <a:gd name="connsiteX2-1479" fmla="*/ 1102233 w 1117285"/>
                  <a:gd name="connsiteY2-1480" fmla="*/ 273423 h 996703"/>
                  <a:gd name="connsiteX3-1481" fmla="*/ 1052574 w 1117285"/>
                  <a:gd name="connsiteY3-1482" fmla="*/ 172967 h 996703"/>
                  <a:gd name="connsiteX4-1483" fmla="*/ 854454 w 1117285"/>
                  <a:gd name="connsiteY4-1484" fmla="*/ 218688 h 996703"/>
                  <a:gd name="connsiteX5-1485" fmla="*/ 777621 w 1117285"/>
                  <a:gd name="connsiteY5-1486" fmla="*/ 247007 h 996703"/>
                  <a:gd name="connsiteX6-1487" fmla="*/ 696339 w 1117285"/>
                  <a:gd name="connsiteY6-1488" fmla="*/ 254248 h 996703"/>
                  <a:gd name="connsiteX7-1489" fmla="*/ 569341 w 1117285"/>
                  <a:gd name="connsiteY7-1490" fmla="*/ 227576 h 996703"/>
                  <a:gd name="connsiteX8-1491" fmla="*/ 388747 w 1117285"/>
                  <a:gd name="connsiteY8-1492" fmla="*/ 138803 h 996703"/>
                  <a:gd name="connsiteX9-1493" fmla="*/ 267714 w 1117285"/>
                  <a:gd name="connsiteY9-1494" fmla="*/ 81528 h 996703"/>
                  <a:gd name="connsiteX10-1495" fmla="*/ 225804 w 1117285"/>
                  <a:gd name="connsiteY10-1496" fmla="*/ 60573 h 996703"/>
                  <a:gd name="connsiteX11-1497" fmla="*/ 85344 w 1117285"/>
                  <a:gd name="connsiteY11-1498" fmla="*/ 5199 h 996703"/>
                  <a:gd name="connsiteX12-1499" fmla="*/ 37209 w 1117285"/>
                  <a:gd name="connsiteY12-1500" fmla="*/ 9138 h 996703"/>
                  <a:gd name="connsiteX13-1501" fmla="*/ 0 w 1117285"/>
                  <a:gd name="connsiteY13-1502" fmla="*/ 110863 h 996703"/>
                  <a:gd name="connsiteX14-1503" fmla="*/ 37210 w 1117285"/>
                  <a:gd name="connsiteY14-1504" fmla="*/ 240277 h 996703"/>
                  <a:gd name="connsiteX15-1505" fmla="*/ 110744 w 1117285"/>
                  <a:gd name="connsiteY15-1506" fmla="*/ 431665 h 996703"/>
                  <a:gd name="connsiteX16-1507" fmla="*/ 164843 w 1117285"/>
                  <a:gd name="connsiteY16-1508" fmla="*/ 698747 h 996703"/>
                  <a:gd name="connsiteX17-1509" fmla="*/ 175133 w 1117285"/>
                  <a:gd name="connsiteY17-1510" fmla="*/ 699127 h 996703"/>
                  <a:gd name="connsiteX18-1511" fmla="*/ 243205 w 1117285"/>
                  <a:gd name="connsiteY18-1512" fmla="*/ 981575 h 996703"/>
                  <a:gd name="connsiteX0-1513" fmla="*/ 243205 w 1117285"/>
                  <a:gd name="connsiteY0-1514" fmla="*/ 981575 h 993338"/>
                  <a:gd name="connsiteX1-1515" fmla="*/ 799973 w 1117285"/>
                  <a:gd name="connsiteY1-1516" fmla="*/ 885055 h 993338"/>
                  <a:gd name="connsiteX2-1517" fmla="*/ 1102233 w 1117285"/>
                  <a:gd name="connsiteY2-1518" fmla="*/ 273423 h 993338"/>
                  <a:gd name="connsiteX3-1519" fmla="*/ 1052574 w 1117285"/>
                  <a:gd name="connsiteY3-1520" fmla="*/ 172967 h 993338"/>
                  <a:gd name="connsiteX4-1521" fmla="*/ 854454 w 1117285"/>
                  <a:gd name="connsiteY4-1522" fmla="*/ 218688 h 993338"/>
                  <a:gd name="connsiteX5-1523" fmla="*/ 777621 w 1117285"/>
                  <a:gd name="connsiteY5-1524" fmla="*/ 247007 h 993338"/>
                  <a:gd name="connsiteX6-1525" fmla="*/ 696339 w 1117285"/>
                  <a:gd name="connsiteY6-1526" fmla="*/ 254248 h 993338"/>
                  <a:gd name="connsiteX7-1527" fmla="*/ 569341 w 1117285"/>
                  <a:gd name="connsiteY7-1528" fmla="*/ 227576 h 993338"/>
                  <a:gd name="connsiteX8-1529" fmla="*/ 388747 w 1117285"/>
                  <a:gd name="connsiteY8-1530" fmla="*/ 138803 h 993338"/>
                  <a:gd name="connsiteX9-1531" fmla="*/ 267714 w 1117285"/>
                  <a:gd name="connsiteY9-1532" fmla="*/ 81528 h 993338"/>
                  <a:gd name="connsiteX10-1533" fmla="*/ 225804 w 1117285"/>
                  <a:gd name="connsiteY10-1534" fmla="*/ 60573 h 993338"/>
                  <a:gd name="connsiteX11-1535" fmla="*/ 85344 w 1117285"/>
                  <a:gd name="connsiteY11-1536" fmla="*/ 5199 h 993338"/>
                  <a:gd name="connsiteX12-1537" fmla="*/ 37209 w 1117285"/>
                  <a:gd name="connsiteY12-1538" fmla="*/ 9138 h 993338"/>
                  <a:gd name="connsiteX13-1539" fmla="*/ 0 w 1117285"/>
                  <a:gd name="connsiteY13-1540" fmla="*/ 110863 h 993338"/>
                  <a:gd name="connsiteX14-1541" fmla="*/ 37210 w 1117285"/>
                  <a:gd name="connsiteY14-1542" fmla="*/ 240277 h 993338"/>
                  <a:gd name="connsiteX15-1543" fmla="*/ 110744 w 1117285"/>
                  <a:gd name="connsiteY15-1544" fmla="*/ 431665 h 993338"/>
                  <a:gd name="connsiteX16-1545" fmla="*/ 164843 w 1117285"/>
                  <a:gd name="connsiteY16-1546" fmla="*/ 698747 h 993338"/>
                  <a:gd name="connsiteX17-1547" fmla="*/ 171323 w 1117285"/>
                  <a:gd name="connsiteY17-1548" fmla="*/ 744847 h 993338"/>
                  <a:gd name="connsiteX18-1549" fmla="*/ 243205 w 1117285"/>
                  <a:gd name="connsiteY18-1550" fmla="*/ 981575 h 993338"/>
                  <a:gd name="connsiteX0-1551" fmla="*/ 243205 w 1117285"/>
                  <a:gd name="connsiteY0-1552" fmla="*/ 981575 h 993338"/>
                  <a:gd name="connsiteX1-1553" fmla="*/ 799973 w 1117285"/>
                  <a:gd name="connsiteY1-1554" fmla="*/ 885055 h 993338"/>
                  <a:gd name="connsiteX2-1555" fmla="*/ 1102233 w 1117285"/>
                  <a:gd name="connsiteY2-1556" fmla="*/ 273423 h 993338"/>
                  <a:gd name="connsiteX3-1557" fmla="*/ 1052574 w 1117285"/>
                  <a:gd name="connsiteY3-1558" fmla="*/ 172967 h 993338"/>
                  <a:gd name="connsiteX4-1559" fmla="*/ 854454 w 1117285"/>
                  <a:gd name="connsiteY4-1560" fmla="*/ 218688 h 993338"/>
                  <a:gd name="connsiteX5-1561" fmla="*/ 777621 w 1117285"/>
                  <a:gd name="connsiteY5-1562" fmla="*/ 247007 h 993338"/>
                  <a:gd name="connsiteX6-1563" fmla="*/ 696339 w 1117285"/>
                  <a:gd name="connsiteY6-1564" fmla="*/ 254248 h 993338"/>
                  <a:gd name="connsiteX7-1565" fmla="*/ 569341 w 1117285"/>
                  <a:gd name="connsiteY7-1566" fmla="*/ 227576 h 993338"/>
                  <a:gd name="connsiteX8-1567" fmla="*/ 388747 w 1117285"/>
                  <a:gd name="connsiteY8-1568" fmla="*/ 138803 h 993338"/>
                  <a:gd name="connsiteX9-1569" fmla="*/ 267714 w 1117285"/>
                  <a:gd name="connsiteY9-1570" fmla="*/ 81528 h 993338"/>
                  <a:gd name="connsiteX10-1571" fmla="*/ 225804 w 1117285"/>
                  <a:gd name="connsiteY10-1572" fmla="*/ 60573 h 993338"/>
                  <a:gd name="connsiteX11-1573" fmla="*/ 85344 w 1117285"/>
                  <a:gd name="connsiteY11-1574" fmla="*/ 5199 h 993338"/>
                  <a:gd name="connsiteX12-1575" fmla="*/ 37209 w 1117285"/>
                  <a:gd name="connsiteY12-1576" fmla="*/ 9138 h 993338"/>
                  <a:gd name="connsiteX13-1577" fmla="*/ 0 w 1117285"/>
                  <a:gd name="connsiteY13-1578" fmla="*/ 110863 h 993338"/>
                  <a:gd name="connsiteX14-1579" fmla="*/ 37210 w 1117285"/>
                  <a:gd name="connsiteY14-1580" fmla="*/ 240277 h 993338"/>
                  <a:gd name="connsiteX15-1581" fmla="*/ 110744 w 1117285"/>
                  <a:gd name="connsiteY15-1582" fmla="*/ 431665 h 993338"/>
                  <a:gd name="connsiteX16-1583" fmla="*/ 161033 w 1117285"/>
                  <a:gd name="connsiteY16-1584" fmla="*/ 773042 h 993338"/>
                  <a:gd name="connsiteX17-1585" fmla="*/ 171323 w 1117285"/>
                  <a:gd name="connsiteY17-1586" fmla="*/ 744847 h 993338"/>
                  <a:gd name="connsiteX18-1587" fmla="*/ 243205 w 1117285"/>
                  <a:gd name="connsiteY18-1588" fmla="*/ 981575 h 993338"/>
                  <a:gd name="connsiteX0-1589" fmla="*/ 243205 w 1117285"/>
                  <a:gd name="connsiteY0-1590" fmla="*/ 981575 h 993338"/>
                  <a:gd name="connsiteX1-1591" fmla="*/ 799973 w 1117285"/>
                  <a:gd name="connsiteY1-1592" fmla="*/ 885055 h 993338"/>
                  <a:gd name="connsiteX2-1593" fmla="*/ 1102233 w 1117285"/>
                  <a:gd name="connsiteY2-1594" fmla="*/ 273423 h 993338"/>
                  <a:gd name="connsiteX3-1595" fmla="*/ 1052574 w 1117285"/>
                  <a:gd name="connsiteY3-1596" fmla="*/ 172967 h 993338"/>
                  <a:gd name="connsiteX4-1597" fmla="*/ 854454 w 1117285"/>
                  <a:gd name="connsiteY4-1598" fmla="*/ 218688 h 993338"/>
                  <a:gd name="connsiteX5-1599" fmla="*/ 777621 w 1117285"/>
                  <a:gd name="connsiteY5-1600" fmla="*/ 247007 h 993338"/>
                  <a:gd name="connsiteX6-1601" fmla="*/ 696339 w 1117285"/>
                  <a:gd name="connsiteY6-1602" fmla="*/ 254248 h 993338"/>
                  <a:gd name="connsiteX7-1603" fmla="*/ 569341 w 1117285"/>
                  <a:gd name="connsiteY7-1604" fmla="*/ 227576 h 993338"/>
                  <a:gd name="connsiteX8-1605" fmla="*/ 388747 w 1117285"/>
                  <a:gd name="connsiteY8-1606" fmla="*/ 138803 h 993338"/>
                  <a:gd name="connsiteX9-1607" fmla="*/ 267714 w 1117285"/>
                  <a:gd name="connsiteY9-1608" fmla="*/ 81528 h 993338"/>
                  <a:gd name="connsiteX10-1609" fmla="*/ 225804 w 1117285"/>
                  <a:gd name="connsiteY10-1610" fmla="*/ 60573 h 993338"/>
                  <a:gd name="connsiteX11-1611" fmla="*/ 85344 w 1117285"/>
                  <a:gd name="connsiteY11-1612" fmla="*/ 5199 h 993338"/>
                  <a:gd name="connsiteX12-1613" fmla="*/ 37209 w 1117285"/>
                  <a:gd name="connsiteY12-1614" fmla="*/ 9138 h 993338"/>
                  <a:gd name="connsiteX13-1615" fmla="*/ 0 w 1117285"/>
                  <a:gd name="connsiteY13-1616" fmla="*/ 110863 h 993338"/>
                  <a:gd name="connsiteX14-1617" fmla="*/ 37210 w 1117285"/>
                  <a:gd name="connsiteY14-1618" fmla="*/ 240277 h 993338"/>
                  <a:gd name="connsiteX15-1619" fmla="*/ 110744 w 1117285"/>
                  <a:gd name="connsiteY15-1620" fmla="*/ 431665 h 993338"/>
                  <a:gd name="connsiteX16-1621" fmla="*/ 164843 w 1117285"/>
                  <a:gd name="connsiteY16-1622" fmla="*/ 742562 h 993338"/>
                  <a:gd name="connsiteX17-1623" fmla="*/ 171323 w 1117285"/>
                  <a:gd name="connsiteY17-1624" fmla="*/ 744847 h 993338"/>
                  <a:gd name="connsiteX18-1625" fmla="*/ 243205 w 1117285"/>
                  <a:gd name="connsiteY18-1626" fmla="*/ 981575 h 993338"/>
                  <a:gd name="connsiteX0-1627" fmla="*/ 243205 w 1117285"/>
                  <a:gd name="connsiteY0-1628" fmla="*/ 981575 h 993338"/>
                  <a:gd name="connsiteX1-1629" fmla="*/ 799973 w 1117285"/>
                  <a:gd name="connsiteY1-1630" fmla="*/ 885055 h 993338"/>
                  <a:gd name="connsiteX2-1631" fmla="*/ 1102233 w 1117285"/>
                  <a:gd name="connsiteY2-1632" fmla="*/ 273423 h 993338"/>
                  <a:gd name="connsiteX3-1633" fmla="*/ 1052574 w 1117285"/>
                  <a:gd name="connsiteY3-1634" fmla="*/ 172967 h 993338"/>
                  <a:gd name="connsiteX4-1635" fmla="*/ 854454 w 1117285"/>
                  <a:gd name="connsiteY4-1636" fmla="*/ 218688 h 993338"/>
                  <a:gd name="connsiteX5-1637" fmla="*/ 777621 w 1117285"/>
                  <a:gd name="connsiteY5-1638" fmla="*/ 247007 h 993338"/>
                  <a:gd name="connsiteX6-1639" fmla="*/ 696339 w 1117285"/>
                  <a:gd name="connsiteY6-1640" fmla="*/ 254248 h 993338"/>
                  <a:gd name="connsiteX7-1641" fmla="*/ 569341 w 1117285"/>
                  <a:gd name="connsiteY7-1642" fmla="*/ 227576 h 993338"/>
                  <a:gd name="connsiteX8-1643" fmla="*/ 388747 w 1117285"/>
                  <a:gd name="connsiteY8-1644" fmla="*/ 138803 h 993338"/>
                  <a:gd name="connsiteX9-1645" fmla="*/ 267714 w 1117285"/>
                  <a:gd name="connsiteY9-1646" fmla="*/ 81528 h 993338"/>
                  <a:gd name="connsiteX10-1647" fmla="*/ 225804 w 1117285"/>
                  <a:gd name="connsiteY10-1648" fmla="*/ 60573 h 993338"/>
                  <a:gd name="connsiteX11-1649" fmla="*/ 85344 w 1117285"/>
                  <a:gd name="connsiteY11-1650" fmla="*/ 5199 h 993338"/>
                  <a:gd name="connsiteX12-1651" fmla="*/ 37209 w 1117285"/>
                  <a:gd name="connsiteY12-1652" fmla="*/ 9138 h 993338"/>
                  <a:gd name="connsiteX13-1653" fmla="*/ 0 w 1117285"/>
                  <a:gd name="connsiteY13-1654" fmla="*/ 110863 h 993338"/>
                  <a:gd name="connsiteX14-1655" fmla="*/ 37210 w 1117285"/>
                  <a:gd name="connsiteY14-1656" fmla="*/ 240277 h 993338"/>
                  <a:gd name="connsiteX15-1657" fmla="*/ 110744 w 1117285"/>
                  <a:gd name="connsiteY15-1658" fmla="*/ 431665 h 993338"/>
                  <a:gd name="connsiteX16-1659" fmla="*/ 164843 w 1117285"/>
                  <a:gd name="connsiteY16-1660" fmla="*/ 742562 h 993338"/>
                  <a:gd name="connsiteX17-1661" fmla="*/ 171323 w 1117285"/>
                  <a:gd name="connsiteY17-1662" fmla="*/ 744847 h 993338"/>
                  <a:gd name="connsiteX18-1663" fmla="*/ 243205 w 1117285"/>
                  <a:gd name="connsiteY18-1664" fmla="*/ 981575 h 993338"/>
                  <a:gd name="connsiteX0-1665" fmla="*/ 243205 w 1117285"/>
                  <a:gd name="connsiteY0-1666" fmla="*/ 981575 h 989982"/>
                  <a:gd name="connsiteX1-1667" fmla="*/ 799973 w 1117285"/>
                  <a:gd name="connsiteY1-1668" fmla="*/ 885055 h 989982"/>
                  <a:gd name="connsiteX2-1669" fmla="*/ 1102233 w 1117285"/>
                  <a:gd name="connsiteY2-1670" fmla="*/ 273423 h 989982"/>
                  <a:gd name="connsiteX3-1671" fmla="*/ 1052574 w 1117285"/>
                  <a:gd name="connsiteY3-1672" fmla="*/ 172967 h 989982"/>
                  <a:gd name="connsiteX4-1673" fmla="*/ 854454 w 1117285"/>
                  <a:gd name="connsiteY4-1674" fmla="*/ 218688 h 989982"/>
                  <a:gd name="connsiteX5-1675" fmla="*/ 777621 w 1117285"/>
                  <a:gd name="connsiteY5-1676" fmla="*/ 247007 h 989982"/>
                  <a:gd name="connsiteX6-1677" fmla="*/ 696339 w 1117285"/>
                  <a:gd name="connsiteY6-1678" fmla="*/ 254248 h 989982"/>
                  <a:gd name="connsiteX7-1679" fmla="*/ 569341 w 1117285"/>
                  <a:gd name="connsiteY7-1680" fmla="*/ 227576 h 989982"/>
                  <a:gd name="connsiteX8-1681" fmla="*/ 388747 w 1117285"/>
                  <a:gd name="connsiteY8-1682" fmla="*/ 138803 h 989982"/>
                  <a:gd name="connsiteX9-1683" fmla="*/ 267714 w 1117285"/>
                  <a:gd name="connsiteY9-1684" fmla="*/ 81528 h 989982"/>
                  <a:gd name="connsiteX10-1685" fmla="*/ 225804 w 1117285"/>
                  <a:gd name="connsiteY10-1686" fmla="*/ 60573 h 989982"/>
                  <a:gd name="connsiteX11-1687" fmla="*/ 85344 w 1117285"/>
                  <a:gd name="connsiteY11-1688" fmla="*/ 5199 h 989982"/>
                  <a:gd name="connsiteX12-1689" fmla="*/ 37209 w 1117285"/>
                  <a:gd name="connsiteY12-1690" fmla="*/ 9138 h 989982"/>
                  <a:gd name="connsiteX13-1691" fmla="*/ 0 w 1117285"/>
                  <a:gd name="connsiteY13-1692" fmla="*/ 110863 h 989982"/>
                  <a:gd name="connsiteX14-1693" fmla="*/ 37210 w 1117285"/>
                  <a:gd name="connsiteY14-1694" fmla="*/ 240277 h 989982"/>
                  <a:gd name="connsiteX15-1695" fmla="*/ 110744 w 1117285"/>
                  <a:gd name="connsiteY15-1696" fmla="*/ 431665 h 989982"/>
                  <a:gd name="connsiteX16-1697" fmla="*/ 164843 w 1117285"/>
                  <a:gd name="connsiteY16-1698" fmla="*/ 742562 h 989982"/>
                  <a:gd name="connsiteX17-1699" fmla="*/ 220853 w 1117285"/>
                  <a:gd name="connsiteY17-1700" fmla="*/ 790567 h 989982"/>
                  <a:gd name="connsiteX18-1701" fmla="*/ 243205 w 1117285"/>
                  <a:gd name="connsiteY18-1702" fmla="*/ 981575 h 989982"/>
                  <a:gd name="connsiteX0-1703" fmla="*/ 243205 w 1117285"/>
                  <a:gd name="connsiteY0-1704" fmla="*/ 981575 h 989982"/>
                  <a:gd name="connsiteX1-1705" fmla="*/ 799973 w 1117285"/>
                  <a:gd name="connsiteY1-1706" fmla="*/ 885055 h 989982"/>
                  <a:gd name="connsiteX2-1707" fmla="*/ 1102233 w 1117285"/>
                  <a:gd name="connsiteY2-1708" fmla="*/ 273423 h 989982"/>
                  <a:gd name="connsiteX3-1709" fmla="*/ 1052574 w 1117285"/>
                  <a:gd name="connsiteY3-1710" fmla="*/ 172967 h 989982"/>
                  <a:gd name="connsiteX4-1711" fmla="*/ 854454 w 1117285"/>
                  <a:gd name="connsiteY4-1712" fmla="*/ 218688 h 989982"/>
                  <a:gd name="connsiteX5-1713" fmla="*/ 777621 w 1117285"/>
                  <a:gd name="connsiteY5-1714" fmla="*/ 247007 h 989982"/>
                  <a:gd name="connsiteX6-1715" fmla="*/ 696339 w 1117285"/>
                  <a:gd name="connsiteY6-1716" fmla="*/ 254248 h 989982"/>
                  <a:gd name="connsiteX7-1717" fmla="*/ 569341 w 1117285"/>
                  <a:gd name="connsiteY7-1718" fmla="*/ 227576 h 989982"/>
                  <a:gd name="connsiteX8-1719" fmla="*/ 388747 w 1117285"/>
                  <a:gd name="connsiteY8-1720" fmla="*/ 138803 h 989982"/>
                  <a:gd name="connsiteX9-1721" fmla="*/ 267714 w 1117285"/>
                  <a:gd name="connsiteY9-1722" fmla="*/ 81528 h 989982"/>
                  <a:gd name="connsiteX10-1723" fmla="*/ 225804 w 1117285"/>
                  <a:gd name="connsiteY10-1724" fmla="*/ 60573 h 989982"/>
                  <a:gd name="connsiteX11-1725" fmla="*/ 85344 w 1117285"/>
                  <a:gd name="connsiteY11-1726" fmla="*/ 5199 h 989982"/>
                  <a:gd name="connsiteX12-1727" fmla="*/ 37209 w 1117285"/>
                  <a:gd name="connsiteY12-1728" fmla="*/ 9138 h 989982"/>
                  <a:gd name="connsiteX13-1729" fmla="*/ 0 w 1117285"/>
                  <a:gd name="connsiteY13-1730" fmla="*/ 110863 h 989982"/>
                  <a:gd name="connsiteX14-1731" fmla="*/ 37210 w 1117285"/>
                  <a:gd name="connsiteY14-1732" fmla="*/ 240277 h 989982"/>
                  <a:gd name="connsiteX15-1733" fmla="*/ 110744 w 1117285"/>
                  <a:gd name="connsiteY15-1734" fmla="*/ 431665 h 989982"/>
                  <a:gd name="connsiteX16-1735" fmla="*/ 178178 w 1117285"/>
                  <a:gd name="connsiteY16-1736" fmla="*/ 555872 h 989982"/>
                  <a:gd name="connsiteX17-1737" fmla="*/ 220853 w 1117285"/>
                  <a:gd name="connsiteY17-1738" fmla="*/ 790567 h 989982"/>
                  <a:gd name="connsiteX18-1739" fmla="*/ 243205 w 1117285"/>
                  <a:gd name="connsiteY18-1740" fmla="*/ 981575 h 989982"/>
                  <a:gd name="connsiteX0-1741" fmla="*/ 243205 w 1117285"/>
                  <a:gd name="connsiteY0-1742" fmla="*/ 981575 h 989424"/>
                  <a:gd name="connsiteX1-1743" fmla="*/ 799973 w 1117285"/>
                  <a:gd name="connsiteY1-1744" fmla="*/ 885055 h 989424"/>
                  <a:gd name="connsiteX2-1745" fmla="*/ 1102233 w 1117285"/>
                  <a:gd name="connsiteY2-1746" fmla="*/ 273423 h 989424"/>
                  <a:gd name="connsiteX3-1747" fmla="*/ 1052574 w 1117285"/>
                  <a:gd name="connsiteY3-1748" fmla="*/ 172967 h 989424"/>
                  <a:gd name="connsiteX4-1749" fmla="*/ 854454 w 1117285"/>
                  <a:gd name="connsiteY4-1750" fmla="*/ 218688 h 989424"/>
                  <a:gd name="connsiteX5-1751" fmla="*/ 777621 w 1117285"/>
                  <a:gd name="connsiteY5-1752" fmla="*/ 247007 h 989424"/>
                  <a:gd name="connsiteX6-1753" fmla="*/ 696339 w 1117285"/>
                  <a:gd name="connsiteY6-1754" fmla="*/ 254248 h 989424"/>
                  <a:gd name="connsiteX7-1755" fmla="*/ 569341 w 1117285"/>
                  <a:gd name="connsiteY7-1756" fmla="*/ 227576 h 989424"/>
                  <a:gd name="connsiteX8-1757" fmla="*/ 388747 w 1117285"/>
                  <a:gd name="connsiteY8-1758" fmla="*/ 138803 h 989424"/>
                  <a:gd name="connsiteX9-1759" fmla="*/ 267714 w 1117285"/>
                  <a:gd name="connsiteY9-1760" fmla="*/ 81528 h 989424"/>
                  <a:gd name="connsiteX10-1761" fmla="*/ 225804 w 1117285"/>
                  <a:gd name="connsiteY10-1762" fmla="*/ 60573 h 989424"/>
                  <a:gd name="connsiteX11-1763" fmla="*/ 85344 w 1117285"/>
                  <a:gd name="connsiteY11-1764" fmla="*/ 5199 h 989424"/>
                  <a:gd name="connsiteX12-1765" fmla="*/ 37209 w 1117285"/>
                  <a:gd name="connsiteY12-1766" fmla="*/ 9138 h 989424"/>
                  <a:gd name="connsiteX13-1767" fmla="*/ 0 w 1117285"/>
                  <a:gd name="connsiteY13-1768" fmla="*/ 110863 h 989424"/>
                  <a:gd name="connsiteX14-1769" fmla="*/ 37210 w 1117285"/>
                  <a:gd name="connsiteY14-1770" fmla="*/ 240277 h 989424"/>
                  <a:gd name="connsiteX15-1771" fmla="*/ 110744 w 1117285"/>
                  <a:gd name="connsiteY15-1772" fmla="*/ 431665 h 989424"/>
                  <a:gd name="connsiteX16-1773" fmla="*/ 178178 w 1117285"/>
                  <a:gd name="connsiteY16-1774" fmla="*/ 555872 h 989424"/>
                  <a:gd name="connsiteX17-1775" fmla="*/ 310388 w 1117285"/>
                  <a:gd name="connsiteY17-1776" fmla="*/ 798187 h 989424"/>
                  <a:gd name="connsiteX18-1777" fmla="*/ 243205 w 1117285"/>
                  <a:gd name="connsiteY18-1778" fmla="*/ 981575 h 989424"/>
                  <a:gd name="connsiteX0-1779" fmla="*/ 243205 w 1117285"/>
                  <a:gd name="connsiteY0-1780" fmla="*/ 981575 h 989424"/>
                  <a:gd name="connsiteX1-1781" fmla="*/ 799973 w 1117285"/>
                  <a:gd name="connsiteY1-1782" fmla="*/ 885055 h 989424"/>
                  <a:gd name="connsiteX2-1783" fmla="*/ 1102233 w 1117285"/>
                  <a:gd name="connsiteY2-1784" fmla="*/ 273423 h 989424"/>
                  <a:gd name="connsiteX3-1785" fmla="*/ 1052574 w 1117285"/>
                  <a:gd name="connsiteY3-1786" fmla="*/ 172967 h 989424"/>
                  <a:gd name="connsiteX4-1787" fmla="*/ 854454 w 1117285"/>
                  <a:gd name="connsiteY4-1788" fmla="*/ 218688 h 989424"/>
                  <a:gd name="connsiteX5-1789" fmla="*/ 777621 w 1117285"/>
                  <a:gd name="connsiteY5-1790" fmla="*/ 247007 h 989424"/>
                  <a:gd name="connsiteX6-1791" fmla="*/ 696339 w 1117285"/>
                  <a:gd name="connsiteY6-1792" fmla="*/ 254248 h 989424"/>
                  <a:gd name="connsiteX7-1793" fmla="*/ 569341 w 1117285"/>
                  <a:gd name="connsiteY7-1794" fmla="*/ 227576 h 989424"/>
                  <a:gd name="connsiteX8-1795" fmla="*/ 388747 w 1117285"/>
                  <a:gd name="connsiteY8-1796" fmla="*/ 138803 h 989424"/>
                  <a:gd name="connsiteX9-1797" fmla="*/ 267714 w 1117285"/>
                  <a:gd name="connsiteY9-1798" fmla="*/ 81528 h 989424"/>
                  <a:gd name="connsiteX10-1799" fmla="*/ 225804 w 1117285"/>
                  <a:gd name="connsiteY10-1800" fmla="*/ 60573 h 989424"/>
                  <a:gd name="connsiteX11-1801" fmla="*/ 85344 w 1117285"/>
                  <a:gd name="connsiteY11-1802" fmla="*/ 5199 h 989424"/>
                  <a:gd name="connsiteX12-1803" fmla="*/ 37209 w 1117285"/>
                  <a:gd name="connsiteY12-1804" fmla="*/ 9138 h 989424"/>
                  <a:gd name="connsiteX13-1805" fmla="*/ 0 w 1117285"/>
                  <a:gd name="connsiteY13-1806" fmla="*/ 110863 h 989424"/>
                  <a:gd name="connsiteX14-1807" fmla="*/ 37210 w 1117285"/>
                  <a:gd name="connsiteY14-1808" fmla="*/ 240277 h 989424"/>
                  <a:gd name="connsiteX15-1809" fmla="*/ 110744 w 1117285"/>
                  <a:gd name="connsiteY15-1810" fmla="*/ 431665 h 989424"/>
                  <a:gd name="connsiteX16-1811" fmla="*/ 161033 w 1117285"/>
                  <a:gd name="connsiteY16-1812" fmla="*/ 691127 h 989424"/>
                  <a:gd name="connsiteX17-1813" fmla="*/ 310388 w 1117285"/>
                  <a:gd name="connsiteY17-1814" fmla="*/ 798187 h 989424"/>
                  <a:gd name="connsiteX18-1815" fmla="*/ 243205 w 1117285"/>
                  <a:gd name="connsiteY18-1816" fmla="*/ 981575 h 989424"/>
                  <a:gd name="connsiteX0-1817" fmla="*/ 243205 w 1117285"/>
                  <a:gd name="connsiteY0-1818" fmla="*/ 981575 h 997292"/>
                  <a:gd name="connsiteX1-1819" fmla="*/ 799973 w 1117285"/>
                  <a:gd name="connsiteY1-1820" fmla="*/ 885055 h 997292"/>
                  <a:gd name="connsiteX2-1821" fmla="*/ 1102233 w 1117285"/>
                  <a:gd name="connsiteY2-1822" fmla="*/ 273423 h 997292"/>
                  <a:gd name="connsiteX3-1823" fmla="*/ 1052574 w 1117285"/>
                  <a:gd name="connsiteY3-1824" fmla="*/ 172967 h 997292"/>
                  <a:gd name="connsiteX4-1825" fmla="*/ 854454 w 1117285"/>
                  <a:gd name="connsiteY4-1826" fmla="*/ 218688 h 997292"/>
                  <a:gd name="connsiteX5-1827" fmla="*/ 777621 w 1117285"/>
                  <a:gd name="connsiteY5-1828" fmla="*/ 247007 h 997292"/>
                  <a:gd name="connsiteX6-1829" fmla="*/ 696339 w 1117285"/>
                  <a:gd name="connsiteY6-1830" fmla="*/ 254248 h 997292"/>
                  <a:gd name="connsiteX7-1831" fmla="*/ 569341 w 1117285"/>
                  <a:gd name="connsiteY7-1832" fmla="*/ 227576 h 997292"/>
                  <a:gd name="connsiteX8-1833" fmla="*/ 388747 w 1117285"/>
                  <a:gd name="connsiteY8-1834" fmla="*/ 138803 h 997292"/>
                  <a:gd name="connsiteX9-1835" fmla="*/ 267714 w 1117285"/>
                  <a:gd name="connsiteY9-1836" fmla="*/ 81528 h 997292"/>
                  <a:gd name="connsiteX10-1837" fmla="*/ 225804 w 1117285"/>
                  <a:gd name="connsiteY10-1838" fmla="*/ 60573 h 997292"/>
                  <a:gd name="connsiteX11-1839" fmla="*/ 85344 w 1117285"/>
                  <a:gd name="connsiteY11-1840" fmla="*/ 5199 h 997292"/>
                  <a:gd name="connsiteX12-1841" fmla="*/ 37209 w 1117285"/>
                  <a:gd name="connsiteY12-1842" fmla="*/ 9138 h 997292"/>
                  <a:gd name="connsiteX13-1843" fmla="*/ 0 w 1117285"/>
                  <a:gd name="connsiteY13-1844" fmla="*/ 110863 h 997292"/>
                  <a:gd name="connsiteX14-1845" fmla="*/ 37210 w 1117285"/>
                  <a:gd name="connsiteY14-1846" fmla="*/ 240277 h 997292"/>
                  <a:gd name="connsiteX15-1847" fmla="*/ 110744 w 1117285"/>
                  <a:gd name="connsiteY15-1848" fmla="*/ 431665 h 997292"/>
                  <a:gd name="connsiteX16-1849" fmla="*/ 161033 w 1117285"/>
                  <a:gd name="connsiteY16-1850" fmla="*/ 691127 h 997292"/>
                  <a:gd name="connsiteX17-1851" fmla="*/ 243205 w 1117285"/>
                  <a:gd name="connsiteY17-1852" fmla="*/ 981575 h 9972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21" y="connsiteY11-222"/>
                  </a:cxn>
                  <a:cxn ang="0">
                    <a:pos x="connsiteX12-439" y="connsiteY12-440"/>
                  </a:cxn>
                  <a:cxn ang="0">
                    <a:pos x="connsiteX13-519" y="connsiteY13-520"/>
                  </a:cxn>
                  <a:cxn ang="0">
                    <a:pos x="connsiteX14-633" y="connsiteY14-634"/>
                  </a:cxn>
                  <a:cxn ang="0">
                    <a:pos x="connsiteX15-665" y="connsiteY15-666"/>
                  </a:cxn>
                  <a:cxn ang="0">
                    <a:pos x="connsiteX16-699" y="connsiteY16-700"/>
                  </a:cxn>
                  <a:cxn ang="0">
                    <a:pos x="connsiteX17-769" y="connsiteY17-770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/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-1" fmla="*/ 231434 w 1116084"/>
                  <a:gd name="connsiteY0-2" fmla="*/ 998225 h 1019412"/>
                  <a:gd name="connsiteX1-3" fmla="*/ 811062 w 1116084"/>
                  <a:gd name="connsiteY1-4" fmla="*/ 906785 h 1019412"/>
                  <a:gd name="connsiteX2-5" fmla="*/ 1115862 w 1116084"/>
                  <a:gd name="connsiteY2-6" fmla="*/ 193553 h 1019412"/>
                  <a:gd name="connsiteX3-7" fmla="*/ 768390 w 1116084"/>
                  <a:gd name="connsiteY3-8" fmla="*/ 278897 h 1019412"/>
                  <a:gd name="connsiteX4-9" fmla="*/ 707430 w 1116084"/>
                  <a:gd name="connsiteY4-10" fmla="*/ 272801 h 1019412"/>
                  <a:gd name="connsiteX5-11" fmla="*/ 378246 w 1116084"/>
                  <a:gd name="connsiteY5-12" fmla="*/ 132593 h 1019412"/>
                  <a:gd name="connsiteX6-13" fmla="*/ 116118 w 1116084"/>
                  <a:gd name="connsiteY6-14" fmla="*/ 16769 h 1019412"/>
                  <a:gd name="connsiteX7-15" fmla="*/ 294 w 1116084"/>
                  <a:gd name="connsiteY7-16" fmla="*/ 41153 h 1019412"/>
                  <a:gd name="connsiteX8-17" fmla="*/ 85638 w 1116084"/>
                  <a:gd name="connsiteY8-18" fmla="*/ 388625 h 1019412"/>
                  <a:gd name="connsiteX9-19" fmla="*/ 170982 w 1116084"/>
                  <a:gd name="connsiteY9-20" fmla="*/ 705617 h 1019412"/>
                  <a:gd name="connsiteX10-21" fmla="*/ 231434 w 1116084"/>
                  <a:gd name="connsiteY10-22" fmla="*/ 998225 h 1019412"/>
                  <a:gd name="connsiteX0-23" fmla="*/ 261914 w 1116078"/>
                  <a:gd name="connsiteY0-24" fmla="*/ 998225 h 1019412"/>
                  <a:gd name="connsiteX1-25" fmla="*/ 811062 w 1116078"/>
                  <a:gd name="connsiteY1-26" fmla="*/ 906785 h 1019412"/>
                  <a:gd name="connsiteX2-27" fmla="*/ 1115862 w 1116078"/>
                  <a:gd name="connsiteY2-28" fmla="*/ 193553 h 1019412"/>
                  <a:gd name="connsiteX3-29" fmla="*/ 768390 w 1116078"/>
                  <a:gd name="connsiteY3-30" fmla="*/ 278897 h 1019412"/>
                  <a:gd name="connsiteX4-31" fmla="*/ 707430 w 1116078"/>
                  <a:gd name="connsiteY4-32" fmla="*/ 272801 h 1019412"/>
                  <a:gd name="connsiteX5-33" fmla="*/ 378246 w 1116078"/>
                  <a:gd name="connsiteY5-34" fmla="*/ 132593 h 1019412"/>
                  <a:gd name="connsiteX6-35" fmla="*/ 116118 w 1116078"/>
                  <a:gd name="connsiteY6-36" fmla="*/ 16769 h 1019412"/>
                  <a:gd name="connsiteX7-37" fmla="*/ 294 w 1116078"/>
                  <a:gd name="connsiteY7-38" fmla="*/ 41153 h 1019412"/>
                  <a:gd name="connsiteX8-39" fmla="*/ 85638 w 1116078"/>
                  <a:gd name="connsiteY8-40" fmla="*/ 388625 h 1019412"/>
                  <a:gd name="connsiteX9-41" fmla="*/ 170982 w 1116078"/>
                  <a:gd name="connsiteY9-42" fmla="*/ 705617 h 1019412"/>
                  <a:gd name="connsiteX10-43" fmla="*/ 261914 w 1116078"/>
                  <a:gd name="connsiteY10-44" fmla="*/ 998225 h 1019412"/>
                  <a:gd name="connsiteX0-45" fmla="*/ 254294 w 1116079"/>
                  <a:gd name="connsiteY0-46" fmla="*/ 1003305 h 1023222"/>
                  <a:gd name="connsiteX1-47" fmla="*/ 811062 w 1116079"/>
                  <a:gd name="connsiteY1-48" fmla="*/ 906785 h 1023222"/>
                  <a:gd name="connsiteX2-49" fmla="*/ 1115862 w 1116079"/>
                  <a:gd name="connsiteY2-50" fmla="*/ 193553 h 1023222"/>
                  <a:gd name="connsiteX3-51" fmla="*/ 768390 w 1116079"/>
                  <a:gd name="connsiteY3-52" fmla="*/ 278897 h 1023222"/>
                  <a:gd name="connsiteX4-53" fmla="*/ 707430 w 1116079"/>
                  <a:gd name="connsiteY4-54" fmla="*/ 272801 h 1023222"/>
                  <a:gd name="connsiteX5-55" fmla="*/ 378246 w 1116079"/>
                  <a:gd name="connsiteY5-56" fmla="*/ 132593 h 1023222"/>
                  <a:gd name="connsiteX6-57" fmla="*/ 116118 w 1116079"/>
                  <a:gd name="connsiteY6-58" fmla="*/ 16769 h 1023222"/>
                  <a:gd name="connsiteX7-59" fmla="*/ 294 w 1116079"/>
                  <a:gd name="connsiteY7-60" fmla="*/ 41153 h 1023222"/>
                  <a:gd name="connsiteX8-61" fmla="*/ 85638 w 1116079"/>
                  <a:gd name="connsiteY8-62" fmla="*/ 388625 h 1023222"/>
                  <a:gd name="connsiteX9-63" fmla="*/ 170982 w 1116079"/>
                  <a:gd name="connsiteY9-64" fmla="*/ 705617 h 1023222"/>
                  <a:gd name="connsiteX10-65" fmla="*/ 254294 w 1116079"/>
                  <a:gd name="connsiteY10-66" fmla="*/ 1003305 h 1023222"/>
                  <a:gd name="connsiteX0-67" fmla="*/ 254113 w 1115898"/>
                  <a:gd name="connsiteY0-68" fmla="*/ 1004892 h 1024809"/>
                  <a:gd name="connsiteX1-69" fmla="*/ 810881 w 1115898"/>
                  <a:gd name="connsiteY1-70" fmla="*/ 908372 h 1024809"/>
                  <a:gd name="connsiteX2-71" fmla="*/ 1115681 w 1115898"/>
                  <a:gd name="connsiteY2-72" fmla="*/ 195140 h 1024809"/>
                  <a:gd name="connsiteX3-73" fmla="*/ 768209 w 1115898"/>
                  <a:gd name="connsiteY3-74" fmla="*/ 280484 h 1024809"/>
                  <a:gd name="connsiteX4-75" fmla="*/ 707249 w 1115898"/>
                  <a:gd name="connsiteY4-76" fmla="*/ 274388 h 1024809"/>
                  <a:gd name="connsiteX5-77" fmla="*/ 378065 w 1115898"/>
                  <a:gd name="connsiteY5-78" fmla="*/ 134180 h 1024809"/>
                  <a:gd name="connsiteX6-79" fmla="*/ 115937 w 1115898"/>
                  <a:gd name="connsiteY6-80" fmla="*/ 18356 h 1024809"/>
                  <a:gd name="connsiteX7-81" fmla="*/ 113 w 1115898"/>
                  <a:gd name="connsiteY7-82" fmla="*/ 42740 h 1024809"/>
                  <a:gd name="connsiteX8-83" fmla="*/ 133717 w 1115898"/>
                  <a:gd name="connsiteY8-84" fmla="*/ 415612 h 1024809"/>
                  <a:gd name="connsiteX9-85" fmla="*/ 170801 w 1115898"/>
                  <a:gd name="connsiteY9-86" fmla="*/ 707204 h 1024809"/>
                  <a:gd name="connsiteX10-87" fmla="*/ 254113 w 1115898"/>
                  <a:gd name="connsiteY10-88" fmla="*/ 1004892 h 1024809"/>
                  <a:gd name="connsiteX0-89" fmla="*/ 254022 w 1115807"/>
                  <a:gd name="connsiteY0-90" fmla="*/ 1006191 h 1026108"/>
                  <a:gd name="connsiteX1-91" fmla="*/ 810790 w 1115807"/>
                  <a:gd name="connsiteY1-92" fmla="*/ 909671 h 1026108"/>
                  <a:gd name="connsiteX2-93" fmla="*/ 1115590 w 1115807"/>
                  <a:gd name="connsiteY2-94" fmla="*/ 196439 h 1026108"/>
                  <a:gd name="connsiteX3-95" fmla="*/ 768118 w 1115807"/>
                  <a:gd name="connsiteY3-96" fmla="*/ 281783 h 1026108"/>
                  <a:gd name="connsiteX4-97" fmla="*/ 707158 w 1115807"/>
                  <a:gd name="connsiteY4-98" fmla="*/ 275687 h 1026108"/>
                  <a:gd name="connsiteX5-99" fmla="*/ 377974 w 1115807"/>
                  <a:gd name="connsiteY5-100" fmla="*/ 135479 h 1026108"/>
                  <a:gd name="connsiteX6-101" fmla="*/ 115846 w 1115807"/>
                  <a:gd name="connsiteY6-102" fmla="*/ 19655 h 1026108"/>
                  <a:gd name="connsiteX7-103" fmla="*/ 22 w 1115807"/>
                  <a:gd name="connsiteY7-104" fmla="*/ 44039 h 1026108"/>
                  <a:gd name="connsiteX8-105" fmla="*/ 123466 w 1115807"/>
                  <a:gd name="connsiteY8-106" fmla="*/ 437231 h 1026108"/>
                  <a:gd name="connsiteX9-107" fmla="*/ 170710 w 1115807"/>
                  <a:gd name="connsiteY9-108" fmla="*/ 708503 h 1026108"/>
                  <a:gd name="connsiteX10-109" fmla="*/ 254022 w 1115807"/>
                  <a:gd name="connsiteY10-110" fmla="*/ 1006191 h 1026108"/>
                  <a:gd name="connsiteX0-111" fmla="*/ 243866 w 1105651"/>
                  <a:gd name="connsiteY0-112" fmla="*/ 986591 h 1006508"/>
                  <a:gd name="connsiteX1-113" fmla="*/ 800634 w 1105651"/>
                  <a:gd name="connsiteY1-114" fmla="*/ 890071 h 1006508"/>
                  <a:gd name="connsiteX2-115" fmla="*/ 1105434 w 1105651"/>
                  <a:gd name="connsiteY2-116" fmla="*/ 176839 h 1006508"/>
                  <a:gd name="connsiteX3-117" fmla="*/ 757962 w 1105651"/>
                  <a:gd name="connsiteY3-118" fmla="*/ 262183 h 1006508"/>
                  <a:gd name="connsiteX4-119" fmla="*/ 697002 w 1105651"/>
                  <a:gd name="connsiteY4-120" fmla="*/ 256087 h 1006508"/>
                  <a:gd name="connsiteX5-121" fmla="*/ 367818 w 1105651"/>
                  <a:gd name="connsiteY5-122" fmla="*/ 115879 h 1006508"/>
                  <a:gd name="connsiteX6-123" fmla="*/ 105690 w 1105651"/>
                  <a:gd name="connsiteY6-124" fmla="*/ 55 h 1006508"/>
                  <a:gd name="connsiteX7-125" fmla="*/ 26 w 1105651"/>
                  <a:gd name="connsiteY7-126" fmla="*/ 105719 h 1006508"/>
                  <a:gd name="connsiteX8-127" fmla="*/ 113310 w 1105651"/>
                  <a:gd name="connsiteY8-128" fmla="*/ 417631 h 1006508"/>
                  <a:gd name="connsiteX9-129" fmla="*/ 160554 w 1105651"/>
                  <a:gd name="connsiteY9-130" fmla="*/ 688903 h 1006508"/>
                  <a:gd name="connsiteX10-131" fmla="*/ 243866 w 1105651"/>
                  <a:gd name="connsiteY10-132" fmla="*/ 986591 h 1006508"/>
                  <a:gd name="connsiteX0-133" fmla="*/ 243852 w 1105637"/>
                  <a:gd name="connsiteY0-134" fmla="*/ 953684 h 973601"/>
                  <a:gd name="connsiteX1-135" fmla="*/ 800620 w 1105637"/>
                  <a:gd name="connsiteY1-136" fmla="*/ 857164 h 973601"/>
                  <a:gd name="connsiteX2-137" fmla="*/ 1105420 w 1105637"/>
                  <a:gd name="connsiteY2-138" fmla="*/ 143932 h 973601"/>
                  <a:gd name="connsiteX3-139" fmla="*/ 757948 w 1105637"/>
                  <a:gd name="connsiteY3-140" fmla="*/ 229276 h 973601"/>
                  <a:gd name="connsiteX4-141" fmla="*/ 696988 w 1105637"/>
                  <a:gd name="connsiteY4-142" fmla="*/ 223180 h 973601"/>
                  <a:gd name="connsiteX5-143" fmla="*/ 367804 w 1105637"/>
                  <a:gd name="connsiteY5-144" fmla="*/ 82972 h 973601"/>
                  <a:gd name="connsiteX6-145" fmla="*/ 108216 w 1105637"/>
                  <a:gd name="connsiteY6-146" fmla="*/ 168 h 973601"/>
                  <a:gd name="connsiteX7-147" fmla="*/ 12 w 1105637"/>
                  <a:gd name="connsiteY7-148" fmla="*/ 72812 h 973601"/>
                  <a:gd name="connsiteX8-149" fmla="*/ 113296 w 1105637"/>
                  <a:gd name="connsiteY8-150" fmla="*/ 384724 h 973601"/>
                  <a:gd name="connsiteX9-151" fmla="*/ 160540 w 1105637"/>
                  <a:gd name="connsiteY9-152" fmla="*/ 655996 h 973601"/>
                  <a:gd name="connsiteX10-153" fmla="*/ 243852 w 1105637"/>
                  <a:gd name="connsiteY10-154" fmla="*/ 953684 h 973601"/>
                  <a:gd name="connsiteX0-155" fmla="*/ 223538 w 1085323"/>
                  <a:gd name="connsiteY0-156" fmla="*/ 960067 h 979984"/>
                  <a:gd name="connsiteX1-157" fmla="*/ 780306 w 1085323"/>
                  <a:gd name="connsiteY1-158" fmla="*/ 863547 h 979984"/>
                  <a:gd name="connsiteX2-159" fmla="*/ 1085106 w 1085323"/>
                  <a:gd name="connsiteY2-160" fmla="*/ 150315 h 979984"/>
                  <a:gd name="connsiteX3-161" fmla="*/ 737634 w 1085323"/>
                  <a:gd name="connsiteY3-162" fmla="*/ 235659 h 979984"/>
                  <a:gd name="connsiteX4-163" fmla="*/ 676674 w 1085323"/>
                  <a:gd name="connsiteY4-164" fmla="*/ 229563 h 979984"/>
                  <a:gd name="connsiteX5-165" fmla="*/ 347490 w 1085323"/>
                  <a:gd name="connsiteY5-166" fmla="*/ 89355 h 979984"/>
                  <a:gd name="connsiteX6-167" fmla="*/ 87902 w 1085323"/>
                  <a:gd name="connsiteY6-168" fmla="*/ 6551 h 979984"/>
                  <a:gd name="connsiteX7-169" fmla="*/ 18 w 1085323"/>
                  <a:gd name="connsiteY7-170" fmla="*/ 48715 h 979984"/>
                  <a:gd name="connsiteX8-171" fmla="*/ 92982 w 1085323"/>
                  <a:gd name="connsiteY8-172" fmla="*/ 391107 h 979984"/>
                  <a:gd name="connsiteX9-173" fmla="*/ 140226 w 1085323"/>
                  <a:gd name="connsiteY9-174" fmla="*/ 662379 h 979984"/>
                  <a:gd name="connsiteX10-175" fmla="*/ 223538 w 1085323"/>
                  <a:gd name="connsiteY10-176" fmla="*/ 960067 h 979984"/>
                  <a:gd name="connsiteX0-177" fmla="*/ 227086 w 1088871"/>
                  <a:gd name="connsiteY0-178" fmla="*/ 955098 h 975015"/>
                  <a:gd name="connsiteX1-179" fmla="*/ 783854 w 1088871"/>
                  <a:gd name="connsiteY1-180" fmla="*/ 858578 h 975015"/>
                  <a:gd name="connsiteX2-181" fmla="*/ 1088654 w 1088871"/>
                  <a:gd name="connsiteY2-182" fmla="*/ 145346 h 975015"/>
                  <a:gd name="connsiteX3-183" fmla="*/ 741182 w 1088871"/>
                  <a:gd name="connsiteY3-184" fmla="*/ 230690 h 975015"/>
                  <a:gd name="connsiteX4-185" fmla="*/ 680222 w 1088871"/>
                  <a:gd name="connsiteY4-186" fmla="*/ 224594 h 975015"/>
                  <a:gd name="connsiteX5-187" fmla="*/ 351038 w 1088871"/>
                  <a:gd name="connsiteY5-188" fmla="*/ 84386 h 975015"/>
                  <a:gd name="connsiteX6-189" fmla="*/ 91450 w 1088871"/>
                  <a:gd name="connsiteY6-190" fmla="*/ 1582 h 975015"/>
                  <a:gd name="connsiteX7-191" fmla="*/ 3566 w 1088871"/>
                  <a:gd name="connsiteY7-192" fmla="*/ 43746 h 975015"/>
                  <a:gd name="connsiteX8-193" fmla="*/ 24901 w 1088871"/>
                  <a:gd name="connsiteY8-194" fmla="*/ 204275 h 975015"/>
                  <a:gd name="connsiteX9-195" fmla="*/ 96530 w 1088871"/>
                  <a:gd name="connsiteY9-196" fmla="*/ 386138 h 975015"/>
                  <a:gd name="connsiteX10-197" fmla="*/ 143774 w 1088871"/>
                  <a:gd name="connsiteY10-198" fmla="*/ 657410 h 975015"/>
                  <a:gd name="connsiteX11" fmla="*/ 227086 w 1088871"/>
                  <a:gd name="connsiteY11" fmla="*/ 955098 h 975015"/>
                  <a:gd name="connsiteX0-199" fmla="*/ 224903 w 1086688"/>
                  <a:gd name="connsiteY0-200" fmla="*/ 961025 h 980942"/>
                  <a:gd name="connsiteX1-201" fmla="*/ 781671 w 1086688"/>
                  <a:gd name="connsiteY1-202" fmla="*/ 864505 h 980942"/>
                  <a:gd name="connsiteX2-203" fmla="*/ 1086471 w 1086688"/>
                  <a:gd name="connsiteY2-204" fmla="*/ 151273 h 980942"/>
                  <a:gd name="connsiteX3-205" fmla="*/ 738999 w 1086688"/>
                  <a:gd name="connsiteY3-206" fmla="*/ 236617 h 980942"/>
                  <a:gd name="connsiteX4-207" fmla="*/ 678039 w 1086688"/>
                  <a:gd name="connsiteY4-208" fmla="*/ 230521 h 980942"/>
                  <a:gd name="connsiteX5-209" fmla="*/ 348855 w 1086688"/>
                  <a:gd name="connsiteY5-210" fmla="*/ 90313 h 980942"/>
                  <a:gd name="connsiteX6-211" fmla="*/ 89267 w 1086688"/>
                  <a:gd name="connsiteY6-212" fmla="*/ 7509 h 980942"/>
                  <a:gd name="connsiteX7-213" fmla="*/ 3923 w 1086688"/>
                  <a:gd name="connsiteY7-214" fmla="*/ 26813 h 980942"/>
                  <a:gd name="connsiteX8-215" fmla="*/ 22718 w 1086688"/>
                  <a:gd name="connsiteY8-216" fmla="*/ 210202 h 980942"/>
                  <a:gd name="connsiteX9-217" fmla="*/ 94347 w 1086688"/>
                  <a:gd name="connsiteY9-218" fmla="*/ 392065 h 980942"/>
                  <a:gd name="connsiteX10-219" fmla="*/ 141591 w 1086688"/>
                  <a:gd name="connsiteY10-220" fmla="*/ 663337 h 980942"/>
                  <a:gd name="connsiteX11-221" fmla="*/ 224903 w 1086688"/>
                  <a:gd name="connsiteY11-222" fmla="*/ 961025 h 980942"/>
                  <a:gd name="connsiteX0-223" fmla="*/ 224903 w 1086688"/>
                  <a:gd name="connsiteY0-224" fmla="*/ 961025 h 980942"/>
                  <a:gd name="connsiteX1-225" fmla="*/ 781671 w 1086688"/>
                  <a:gd name="connsiteY1-226" fmla="*/ 864505 h 980942"/>
                  <a:gd name="connsiteX2-227" fmla="*/ 1086471 w 1086688"/>
                  <a:gd name="connsiteY2-228" fmla="*/ 151273 h 980942"/>
                  <a:gd name="connsiteX3-229" fmla="*/ 738999 w 1086688"/>
                  <a:gd name="connsiteY3-230" fmla="*/ 236617 h 980942"/>
                  <a:gd name="connsiteX4-231" fmla="*/ 678039 w 1086688"/>
                  <a:gd name="connsiteY4-232" fmla="*/ 230521 h 980942"/>
                  <a:gd name="connsiteX5-233" fmla="*/ 348855 w 1086688"/>
                  <a:gd name="connsiteY5-234" fmla="*/ 90313 h 980942"/>
                  <a:gd name="connsiteX6-235" fmla="*/ 89267 w 1086688"/>
                  <a:gd name="connsiteY6-236" fmla="*/ 7509 h 980942"/>
                  <a:gd name="connsiteX7-237" fmla="*/ 3923 w 1086688"/>
                  <a:gd name="connsiteY7-238" fmla="*/ 26813 h 980942"/>
                  <a:gd name="connsiteX8-239" fmla="*/ 22718 w 1086688"/>
                  <a:gd name="connsiteY8-240" fmla="*/ 210202 h 980942"/>
                  <a:gd name="connsiteX9-241" fmla="*/ 94347 w 1086688"/>
                  <a:gd name="connsiteY9-242" fmla="*/ 392065 h 980942"/>
                  <a:gd name="connsiteX10-243" fmla="*/ 141591 w 1086688"/>
                  <a:gd name="connsiteY10-244" fmla="*/ 663337 h 980942"/>
                  <a:gd name="connsiteX11-245" fmla="*/ 224903 w 1086688"/>
                  <a:gd name="connsiteY11-246" fmla="*/ 961025 h 980942"/>
                  <a:gd name="connsiteX0-247" fmla="*/ 224903 w 1086688"/>
                  <a:gd name="connsiteY0-248" fmla="*/ 963772 h 983689"/>
                  <a:gd name="connsiteX1-249" fmla="*/ 781671 w 1086688"/>
                  <a:gd name="connsiteY1-250" fmla="*/ 867252 h 983689"/>
                  <a:gd name="connsiteX2-251" fmla="*/ 1086471 w 1086688"/>
                  <a:gd name="connsiteY2-252" fmla="*/ 154020 h 983689"/>
                  <a:gd name="connsiteX3-253" fmla="*/ 738999 w 1086688"/>
                  <a:gd name="connsiteY3-254" fmla="*/ 239364 h 983689"/>
                  <a:gd name="connsiteX4-255" fmla="*/ 678039 w 1086688"/>
                  <a:gd name="connsiteY4-256" fmla="*/ 233268 h 983689"/>
                  <a:gd name="connsiteX5-257" fmla="*/ 333615 w 1086688"/>
                  <a:gd name="connsiteY5-258" fmla="*/ 131160 h 983689"/>
                  <a:gd name="connsiteX6-259" fmla="*/ 89267 w 1086688"/>
                  <a:gd name="connsiteY6-260" fmla="*/ 10256 h 983689"/>
                  <a:gd name="connsiteX7-261" fmla="*/ 3923 w 1086688"/>
                  <a:gd name="connsiteY7-262" fmla="*/ 29560 h 983689"/>
                  <a:gd name="connsiteX8-263" fmla="*/ 22718 w 1086688"/>
                  <a:gd name="connsiteY8-264" fmla="*/ 212949 h 983689"/>
                  <a:gd name="connsiteX9-265" fmla="*/ 94347 w 1086688"/>
                  <a:gd name="connsiteY9-266" fmla="*/ 394812 h 983689"/>
                  <a:gd name="connsiteX10-267" fmla="*/ 141591 w 1086688"/>
                  <a:gd name="connsiteY10-268" fmla="*/ 666084 h 983689"/>
                  <a:gd name="connsiteX11-269" fmla="*/ 224903 w 1086688"/>
                  <a:gd name="connsiteY11-270" fmla="*/ 963772 h 983689"/>
                  <a:gd name="connsiteX0-271" fmla="*/ 224903 w 1086688"/>
                  <a:gd name="connsiteY0-272" fmla="*/ 963772 h 983689"/>
                  <a:gd name="connsiteX1-273" fmla="*/ 781671 w 1086688"/>
                  <a:gd name="connsiteY1-274" fmla="*/ 867252 h 983689"/>
                  <a:gd name="connsiteX2-275" fmla="*/ 1086471 w 1086688"/>
                  <a:gd name="connsiteY2-276" fmla="*/ 154020 h 983689"/>
                  <a:gd name="connsiteX3-277" fmla="*/ 738999 w 1086688"/>
                  <a:gd name="connsiteY3-278" fmla="*/ 239364 h 983689"/>
                  <a:gd name="connsiteX4-279" fmla="*/ 678039 w 1086688"/>
                  <a:gd name="connsiteY4-280" fmla="*/ 233268 h 983689"/>
                  <a:gd name="connsiteX5-281" fmla="*/ 333615 w 1086688"/>
                  <a:gd name="connsiteY5-282" fmla="*/ 131160 h 983689"/>
                  <a:gd name="connsiteX6-283" fmla="*/ 89267 w 1086688"/>
                  <a:gd name="connsiteY6-284" fmla="*/ 10256 h 983689"/>
                  <a:gd name="connsiteX7-285" fmla="*/ 3923 w 1086688"/>
                  <a:gd name="connsiteY7-286" fmla="*/ 29560 h 983689"/>
                  <a:gd name="connsiteX8-287" fmla="*/ 22718 w 1086688"/>
                  <a:gd name="connsiteY8-288" fmla="*/ 212949 h 983689"/>
                  <a:gd name="connsiteX9-289" fmla="*/ 94347 w 1086688"/>
                  <a:gd name="connsiteY9-290" fmla="*/ 394812 h 983689"/>
                  <a:gd name="connsiteX10-291" fmla="*/ 141591 w 1086688"/>
                  <a:gd name="connsiteY10-292" fmla="*/ 666084 h 983689"/>
                  <a:gd name="connsiteX11-293" fmla="*/ 224903 w 1086688"/>
                  <a:gd name="connsiteY11-294" fmla="*/ 963772 h 983689"/>
                  <a:gd name="connsiteX0-295" fmla="*/ 224903 w 1086688"/>
                  <a:gd name="connsiteY0-296" fmla="*/ 963589 h 983506"/>
                  <a:gd name="connsiteX1-297" fmla="*/ 781671 w 1086688"/>
                  <a:gd name="connsiteY1-298" fmla="*/ 867069 h 983506"/>
                  <a:gd name="connsiteX2-299" fmla="*/ 1086471 w 1086688"/>
                  <a:gd name="connsiteY2-300" fmla="*/ 153837 h 983506"/>
                  <a:gd name="connsiteX3-301" fmla="*/ 738999 w 1086688"/>
                  <a:gd name="connsiteY3-302" fmla="*/ 239181 h 983506"/>
                  <a:gd name="connsiteX4-303" fmla="*/ 678039 w 1086688"/>
                  <a:gd name="connsiteY4-304" fmla="*/ 233085 h 983506"/>
                  <a:gd name="connsiteX5-305" fmla="*/ 359015 w 1086688"/>
                  <a:gd name="connsiteY5-306" fmla="*/ 128437 h 983506"/>
                  <a:gd name="connsiteX6-307" fmla="*/ 89267 w 1086688"/>
                  <a:gd name="connsiteY6-308" fmla="*/ 10073 h 983506"/>
                  <a:gd name="connsiteX7-309" fmla="*/ 3923 w 1086688"/>
                  <a:gd name="connsiteY7-310" fmla="*/ 29377 h 983506"/>
                  <a:gd name="connsiteX8-311" fmla="*/ 22718 w 1086688"/>
                  <a:gd name="connsiteY8-312" fmla="*/ 212766 h 983506"/>
                  <a:gd name="connsiteX9-313" fmla="*/ 94347 w 1086688"/>
                  <a:gd name="connsiteY9-314" fmla="*/ 394629 h 983506"/>
                  <a:gd name="connsiteX10-315" fmla="*/ 141591 w 1086688"/>
                  <a:gd name="connsiteY10-316" fmla="*/ 665901 h 983506"/>
                  <a:gd name="connsiteX11-317" fmla="*/ 224903 w 1086688"/>
                  <a:gd name="connsiteY11-318" fmla="*/ 963589 h 983506"/>
                  <a:gd name="connsiteX0-319" fmla="*/ 224903 w 1086688"/>
                  <a:gd name="connsiteY0-320" fmla="*/ 963589 h 983506"/>
                  <a:gd name="connsiteX1-321" fmla="*/ 781671 w 1086688"/>
                  <a:gd name="connsiteY1-322" fmla="*/ 867069 h 983506"/>
                  <a:gd name="connsiteX2-323" fmla="*/ 1086471 w 1086688"/>
                  <a:gd name="connsiteY2-324" fmla="*/ 153837 h 983506"/>
                  <a:gd name="connsiteX3-325" fmla="*/ 738999 w 1086688"/>
                  <a:gd name="connsiteY3-326" fmla="*/ 239181 h 983506"/>
                  <a:gd name="connsiteX4-327" fmla="*/ 678039 w 1086688"/>
                  <a:gd name="connsiteY4-328" fmla="*/ 233085 h 983506"/>
                  <a:gd name="connsiteX5-329" fmla="*/ 359015 w 1086688"/>
                  <a:gd name="connsiteY5-330" fmla="*/ 128437 h 983506"/>
                  <a:gd name="connsiteX6-331" fmla="*/ 89267 w 1086688"/>
                  <a:gd name="connsiteY6-332" fmla="*/ 10073 h 983506"/>
                  <a:gd name="connsiteX7-333" fmla="*/ 3923 w 1086688"/>
                  <a:gd name="connsiteY7-334" fmla="*/ 29377 h 983506"/>
                  <a:gd name="connsiteX8-335" fmla="*/ 22718 w 1086688"/>
                  <a:gd name="connsiteY8-336" fmla="*/ 212766 h 983506"/>
                  <a:gd name="connsiteX9-337" fmla="*/ 94347 w 1086688"/>
                  <a:gd name="connsiteY9-338" fmla="*/ 394629 h 983506"/>
                  <a:gd name="connsiteX10-339" fmla="*/ 141591 w 1086688"/>
                  <a:gd name="connsiteY10-340" fmla="*/ 665901 h 983506"/>
                  <a:gd name="connsiteX11-341" fmla="*/ 224903 w 1086688"/>
                  <a:gd name="connsiteY11-342" fmla="*/ 963589 h 983506"/>
                  <a:gd name="connsiteX0-343" fmla="*/ 224903 w 1086688"/>
                  <a:gd name="connsiteY0-344" fmla="*/ 963589 h 983506"/>
                  <a:gd name="connsiteX1-345" fmla="*/ 781671 w 1086688"/>
                  <a:gd name="connsiteY1-346" fmla="*/ 867069 h 983506"/>
                  <a:gd name="connsiteX2-347" fmla="*/ 1086471 w 1086688"/>
                  <a:gd name="connsiteY2-348" fmla="*/ 153837 h 983506"/>
                  <a:gd name="connsiteX3-349" fmla="*/ 738999 w 1086688"/>
                  <a:gd name="connsiteY3-350" fmla="*/ 239181 h 983506"/>
                  <a:gd name="connsiteX4-351" fmla="*/ 627239 w 1086688"/>
                  <a:gd name="connsiteY4-352" fmla="*/ 253405 h 983506"/>
                  <a:gd name="connsiteX5-353" fmla="*/ 359015 w 1086688"/>
                  <a:gd name="connsiteY5-354" fmla="*/ 128437 h 983506"/>
                  <a:gd name="connsiteX6-355" fmla="*/ 89267 w 1086688"/>
                  <a:gd name="connsiteY6-356" fmla="*/ 10073 h 983506"/>
                  <a:gd name="connsiteX7-357" fmla="*/ 3923 w 1086688"/>
                  <a:gd name="connsiteY7-358" fmla="*/ 29377 h 983506"/>
                  <a:gd name="connsiteX8-359" fmla="*/ 22718 w 1086688"/>
                  <a:gd name="connsiteY8-360" fmla="*/ 212766 h 983506"/>
                  <a:gd name="connsiteX9-361" fmla="*/ 94347 w 1086688"/>
                  <a:gd name="connsiteY9-362" fmla="*/ 394629 h 983506"/>
                  <a:gd name="connsiteX10-363" fmla="*/ 141591 w 1086688"/>
                  <a:gd name="connsiteY10-364" fmla="*/ 665901 h 983506"/>
                  <a:gd name="connsiteX11-365" fmla="*/ 224903 w 1086688"/>
                  <a:gd name="connsiteY11-366" fmla="*/ 963589 h 983506"/>
                  <a:gd name="connsiteX0-367" fmla="*/ 224903 w 1086532"/>
                  <a:gd name="connsiteY0-368" fmla="*/ 963589 h 983506"/>
                  <a:gd name="connsiteX1-369" fmla="*/ 781671 w 1086532"/>
                  <a:gd name="connsiteY1-370" fmla="*/ 867069 h 983506"/>
                  <a:gd name="connsiteX2-371" fmla="*/ 1086471 w 1086532"/>
                  <a:gd name="connsiteY2-372" fmla="*/ 153837 h 983506"/>
                  <a:gd name="connsiteX3-373" fmla="*/ 759319 w 1086532"/>
                  <a:gd name="connsiteY3-374" fmla="*/ 229021 h 983506"/>
                  <a:gd name="connsiteX4-375" fmla="*/ 627239 w 1086532"/>
                  <a:gd name="connsiteY4-376" fmla="*/ 253405 h 983506"/>
                  <a:gd name="connsiteX5-377" fmla="*/ 359015 w 1086532"/>
                  <a:gd name="connsiteY5-378" fmla="*/ 128437 h 983506"/>
                  <a:gd name="connsiteX6-379" fmla="*/ 89267 w 1086532"/>
                  <a:gd name="connsiteY6-380" fmla="*/ 10073 h 983506"/>
                  <a:gd name="connsiteX7-381" fmla="*/ 3923 w 1086532"/>
                  <a:gd name="connsiteY7-382" fmla="*/ 29377 h 983506"/>
                  <a:gd name="connsiteX8-383" fmla="*/ 22718 w 1086532"/>
                  <a:gd name="connsiteY8-384" fmla="*/ 212766 h 983506"/>
                  <a:gd name="connsiteX9-385" fmla="*/ 94347 w 1086532"/>
                  <a:gd name="connsiteY9-386" fmla="*/ 394629 h 983506"/>
                  <a:gd name="connsiteX10-387" fmla="*/ 141591 w 1086532"/>
                  <a:gd name="connsiteY10-388" fmla="*/ 665901 h 983506"/>
                  <a:gd name="connsiteX11-389" fmla="*/ 224903 w 1086532"/>
                  <a:gd name="connsiteY11-390" fmla="*/ 963589 h 983506"/>
                  <a:gd name="connsiteX0-391" fmla="*/ 224903 w 1091805"/>
                  <a:gd name="connsiteY0-392" fmla="*/ 963589 h 983506"/>
                  <a:gd name="connsiteX1-393" fmla="*/ 781671 w 1091805"/>
                  <a:gd name="connsiteY1-394" fmla="*/ 867069 h 983506"/>
                  <a:gd name="connsiteX2-395" fmla="*/ 1086471 w 1091805"/>
                  <a:gd name="connsiteY2-396" fmla="*/ 153837 h 983506"/>
                  <a:gd name="connsiteX3-397" fmla="*/ 959977 w 1091805"/>
                  <a:gd name="connsiteY3-398" fmla="*/ 172126 h 983506"/>
                  <a:gd name="connsiteX4-399" fmla="*/ 759319 w 1091805"/>
                  <a:gd name="connsiteY4-400" fmla="*/ 229021 h 983506"/>
                  <a:gd name="connsiteX5-401" fmla="*/ 627239 w 1091805"/>
                  <a:gd name="connsiteY5-402" fmla="*/ 253405 h 983506"/>
                  <a:gd name="connsiteX6-403" fmla="*/ 359015 w 1091805"/>
                  <a:gd name="connsiteY6-404" fmla="*/ 128437 h 983506"/>
                  <a:gd name="connsiteX7-405" fmla="*/ 89267 w 1091805"/>
                  <a:gd name="connsiteY7-406" fmla="*/ 10073 h 983506"/>
                  <a:gd name="connsiteX8-407" fmla="*/ 3923 w 1091805"/>
                  <a:gd name="connsiteY8-408" fmla="*/ 29377 h 983506"/>
                  <a:gd name="connsiteX9-409" fmla="*/ 22718 w 1091805"/>
                  <a:gd name="connsiteY9-410" fmla="*/ 212766 h 983506"/>
                  <a:gd name="connsiteX10-411" fmla="*/ 94347 w 1091805"/>
                  <a:gd name="connsiteY10-412" fmla="*/ 394629 h 983506"/>
                  <a:gd name="connsiteX11-413" fmla="*/ 141591 w 1091805"/>
                  <a:gd name="connsiteY11-414" fmla="*/ 665901 h 983506"/>
                  <a:gd name="connsiteX12" fmla="*/ 224903 w 1091805"/>
                  <a:gd name="connsiteY12" fmla="*/ 963589 h 983506"/>
                  <a:gd name="connsiteX0-415" fmla="*/ 224903 w 1072493"/>
                  <a:gd name="connsiteY0-416" fmla="*/ 963589 h 980863"/>
                  <a:gd name="connsiteX1-417" fmla="*/ 781671 w 1072493"/>
                  <a:gd name="connsiteY1-418" fmla="*/ 867069 h 980863"/>
                  <a:gd name="connsiteX2-419" fmla="*/ 1066151 w 1072493"/>
                  <a:gd name="connsiteY2-420" fmla="*/ 224957 h 980863"/>
                  <a:gd name="connsiteX3-421" fmla="*/ 959977 w 1072493"/>
                  <a:gd name="connsiteY3-422" fmla="*/ 172126 h 980863"/>
                  <a:gd name="connsiteX4-423" fmla="*/ 759319 w 1072493"/>
                  <a:gd name="connsiteY4-424" fmla="*/ 229021 h 980863"/>
                  <a:gd name="connsiteX5-425" fmla="*/ 627239 w 1072493"/>
                  <a:gd name="connsiteY5-426" fmla="*/ 253405 h 980863"/>
                  <a:gd name="connsiteX6-427" fmla="*/ 359015 w 1072493"/>
                  <a:gd name="connsiteY6-428" fmla="*/ 128437 h 980863"/>
                  <a:gd name="connsiteX7-429" fmla="*/ 89267 w 1072493"/>
                  <a:gd name="connsiteY7-430" fmla="*/ 10073 h 980863"/>
                  <a:gd name="connsiteX8-431" fmla="*/ 3923 w 1072493"/>
                  <a:gd name="connsiteY8-432" fmla="*/ 29377 h 980863"/>
                  <a:gd name="connsiteX9-433" fmla="*/ 22718 w 1072493"/>
                  <a:gd name="connsiteY9-434" fmla="*/ 212766 h 980863"/>
                  <a:gd name="connsiteX10-435" fmla="*/ 94347 w 1072493"/>
                  <a:gd name="connsiteY10-436" fmla="*/ 394629 h 980863"/>
                  <a:gd name="connsiteX11-437" fmla="*/ 141591 w 1072493"/>
                  <a:gd name="connsiteY11-438" fmla="*/ 665901 h 980863"/>
                  <a:gd name="connsiteX12-439" fmla="*/ 224903 w 1072493"/>
                  <a:gd name="connsiteY12-440" fmla="*/ 963589 h 980863"/>
                  <a:gd name="connsiteX0-441" fmla="*/ 224903 w 1089373"/>
                  <a:gd name="connsiteY0-442" fmla="*/ 963589 h 979839"/>
                  <a:gd name="connsiteX1-443" fmla="*/ 781671 w 1089373"/>
                  <a:gd name="connsiteY1-444" fmla="*/ 867069 h 979839"/>
                  <a:gd name="connsiteX2-445" fmla="*/ 1083931 w 1089373"/>
                  <a:gd name="connsiteY2-446" fmla="*/ 255437 h 979839"/>
                  <a:gd name="connsiteX3-447" fmla="*/ 959977 w 1089373"/>
                  <a:gd name="connsiteY3-448" fmla="*/ 172126 h 979839"/>
                  <a:gd name="connsiteX4-449" fmla="*/ 759319 w 1089373"/>
                  <a:gd name="connsiteY4-450" fmla="*/ 229021 h 979839"/>
                  <a:gd name="connsiteX5-451" fmla="*/ 627239 w 1089373"/>
                  <a:gd name="connsiteY5-452" fmla="*/ 253405 h 979839"/>
                  <a:gd name="connsiteX6-453" fmla="*/ 359015 w 1089373"/>
                  <a:gd name="connsiteY6-454" fmla="*/ 128437 h 979839"/>
                  <a:gd name="connsiteX7-455" fmla="*/ 89267 w 1089373"/>
                  <a:gd name="connsiteY7-456" fmla="*/ 10073 h 979839"/>
                  <a:gd name="connsiteX8-457" fmla="*/ 3923 w 1089373"/>
                  <a:gd name="connsiteY8-458" fmla="*/ 29377 h 979839"/>
                  <a:gd name="connsiteX9-459" fmla="*/ 22718 w 1089373"/>
                  <a:gd name="connsiteY9-460" fmla="*/ 212766 h 979839"/>
                  <a:gd name="connsiteX10-461" fmla="*/ 94347 w 1089373"/>
                  <a:gd name="connsiteY10-462" fmla="*/ 394629 h 979839"/>
                  <a:gd name="connsiteX11-463" fmla="*/ 141591 w 1089373"/>
                  <a:gd name="connsiteY11-464" fmla="*/ 665901 h 979839"/>
                  <a:gd name="connsiteX12-465" fmla="*/ 224903 w 1089373"/>
                  <a:gd name="connsiteY12-466" fmla="*/ 963589 h 979839"/>
                  <a:gd name="connsiteX0-467" fmla="*/ 224903 w 1089373"/>
                  <a:gd name="connsiteY0-468" fmla="*/ 958547 h 974797"/>
                  <a:gd name="connsiteX1-469" fmla="*/ 781671 w 1089373"/>
                  <a:gd name="connsiteY1-470" fmla="*/ 862027 h 974797"/>
                  <a:gd name="connsiteX2-471" fmla="*/ 1083931 w 1089373"/>
                  <a:gd name="connsiteY2-472" fmla="*/ 250395 h 974797"/>
                  <a:gd name="connsiteX3-473" fmla="*/ 959977 w 1089373"/>
                  <a:gd name="connsiteY3-474" fmla="*/ 167084 h 974797"/>
                  <a:gd name="connsiteX4-475" fmla="*/ 759319 w 1089373"/>
                  <a:gd name="connsiteY4-476" fmla="*/ 223979 h 974797"/>
                  <a:gd name="connsiteX5-477" fmla="*/ 627239 w 1089373"/>
                  <a:gd name="connsiteY5-478" fmla="*/ 248363 h 974797"/>
                  <a:gd name="connsiteX6-479" fmla="*/ 359015 w 1089373"/>
                  <a:gd name="connsiteY6-480" fmla="*/ 123395 h 974797"/>
                  <a:gd name="connsiteX7-481" fmla="*/ 228457 w 1089373"/>
                  <a:gd name="connsiteY7-482" fmla="*/ 52785 h 974797"/>
                  <a:gd name="connsiteX8-483" fmla="*/ 89267 w 1089373"/>
                  <a:gd name="connsiteY8-484" fmla="*/ 5031 h 974797"/>
                  <a:gd name="connsiteX9-485" fmla="*/ 3923 w 1089373"/>
                  <a:gd name="connsiteY9-486" fmla="*/ 24335 h 974797"/>
                  <a:gd name="connsiteX10-487" fmla="*/ 22718 w 1089373"/>
                  <a:gd name="connsiteY10-488" fmla="*/ 207724 h 974797"/>
                  <a:gd name="connsiteX11-489" fmla="*/ 94347 w 1089373"/>
                  <a:gd name="connsiteY11-490" fmla="*/ 389587 h 974797"/>
                  <a:gd name="connsiteX12-491" fmla="*/ 141591 w 1089373"/>
                  <a:gd name="connsiteY12-492" fmla="*/ 660859 h 974797"/>
                  <a:gd name="connsiteX13" fmla="*/ 224903 w 1089373"/>
                  <a:gd name="connsiteY13" fmla="*/ 958547 h 974797"/>
                  <a:gd name="connsiteX0-493" fmla="*/ 223502 w 1087972"/>
                  <a:gd name="connsiteY0-494" fmla="*/ 964056 h 980306"/>
                  <a:gd name="connsiteX1-495" fmla="*/ 780270 w 1087972"/>
                  <a:gd name="connsiteY1-496" fmla="*/ 867536 h 980306"/>
                  <a:gd name="connsiteX2-497" fmla="*/ 1082530 w 1087972"/>
                  <a:gd name="connsiteY2-498" fmla="*/ 255904 h 980306"/>
                  <a:gd name="connsiteX3-499" fmla="*/ 958576 w 1087972"/>
                  <a:gd name="connsiteY3-500" fmla="*/ 172593 h 980306"/>
                  <a:gd name="connsiteX4-501" fmla="*/ 757918 w 1087972"/>
                  <a:gd name="connsiteY4-502" fmla="*/ 229488 h 980306"/>
                  <a:gd name="connsiteX5-503" fmla="*/ 625838 w 1087972"/>
                  <a:gd name="connsiteY5-504" fmla="*/ 253872 h 980306"/>
                  <a:gd name="connsiteX6-505" fmla="*/ 357614 w 1087972"/>
                  <a:gd name="connsiteY6-506" fmla="*/ 128904 h 980306"/>
                  <a:gd name="connsiteX7-507" fmla="*/ 227056 w 1087972"/>
                  <a:gd name="connsiteY7-508" fmla="*/ 58294 h 980306"/>
                  <a:gd name="connsiteX8-509" fmla="*/ 67546 w 1087972"/>
                  <a:gd name="connsiteY8-510" fmla="*/ 2920 h 980306"/>
                  <a:gd name="connsiteX9-511" fmla="*/ 2522 w 1087972"/>
                  <a:gd name="connsiteY9-512" fmla="*/ 29844 h 980306"/>
                  <a:gd name="connsiteX10-513" fmla="*/ 21317 w 1087972"/>
                  <a:gd name="connsiteY10-514" fmla="*/ 213233 h 980306"/>
                  <a:gd name="connsiteX11-515" fmla="*/ 92946 w 1087972"/>
                  <a:gd name="connsiteY11-516" fmla="*/ 395096 h 980306"/>
                  <a:gd name="connsiteX12-517" fmla="*/ 140190 w 1087972"/>
                  <a:gd name="connsiteY12-518" fmla="*/ 666368 h 980306"/>
                  <a:gd name="connsiteX13-519" fmla="*/ 223502 w 1087972"/>
                  <a:gd name="connsiteY13-520" fmla="*/ 964056 h 980306"/>
                  <a:gd name="connsiteX0-521" fmla="*/ 242499 w 1106969"/>
                  <a:gd name="connsiteY0-522" fmla="*/ 961148 h 977398"/>
                  <a:gd name="connsiteX1-523" fmla="*/ 799267 w 1106969"/>
                  <a:gd name="connsiteY1-524" fmla="*/ 864628 h 977398"/>
                  <a:gd name="connsiteX2-525" fmla="*/ 1101527 w 1106969"/>
                  <a:gd name="connsiteY2-526" fmla="*/ 252996 h 977398"/>
                  <a:gd name="connsiteX3-527" fmla="*/ 977573 w 1106969"/>
                  <a:gd name="connsiteY3-528" fmla="*/ 169685 h 977398"/>
                  <a:gd name="connsiteX4-529" fmla="*/ 776915 w 1106969"/>
                  <a:gd name="connsiteY4-530" fmla="*/ 226580 h 977398"/>
                  <a:gd name="connsiteX5-531" fmla="*/ 644835 w 1106969"/>
                  <a:gd name="connsiteY5-532" fmla="*/ 250964 h 977398"/>
                  <a:gd name="connsiteX6-533" fmla="*/ 376611 w 1106969"/>
                  <a:gd name="connsiteY6-534" fmla="*/ 125996 h 977398"/>
                  <a:gd name="connsiteX7-535" fmla="*/ 246053 w 1106969"/>
                  <a:gd name="connsiteY7-536" fmla="*/ 55386 h 977398"/>
                  <a:gd name="connsiteX8-537" fmla="*/ 86543 w 1106969"/>
                  <a:gd name="connsiteY8-538" fmla="*/ 12 h 977398"/>
                  <a:gd name="connsiteX9-539" fmla="*/ 1199 w 1106969"/>
                  <a:gd name="connsiteY9-540" fmla="*/ 59956 h 977398"/>
                  <a:gd name="connsiteX10-541" fmla="*/ 40314 w 1106969"/>
                  <a:gd name="connsiteY10-542" fmla="*/ 210325 h 977398"/>
                  <a:gd name="connsiteX11-543" fmla="*/ 111943 w 1106969"/>
                  <a:gd name="connsiteY11-544" fmla="*/ 392188 h 977398"/>
                  <a:gd name="connsiteX12-545" fmla="*/ 159187 w 1106969"/>
                  <a:gd name="connsiteY12-546" fmla="*/ 663460 h 977398"/>
                  <a:gd name="connsiteX13-547" fmla="*/ 242499 w 1106969"/>
                  <a:gd name="connsiteY13-548" fmla="*/ 961148 h 977398"/>
                  <a:gd name="connsiteX0-549" fmla="*/ 242499 w 1106969"/>
                  <a:gd name="connsiteY0-550" fmla="*/ 961148 h 977398"/>
                  <a:gd name="connsiteX1-551" fmla="*/ 799267 w 1106969"/>
                  <a:gd name="connsiteY1-552" fmla="*/ 864628 h 977398"/>
                  <a:gd name="connsiteX2-553" fmla="*/ 1101527 w 1106969"/>
                  <a:gd name="connsiteY2-554" fmla="*/ 252996 h 977398"/>
                  <a:gd name="connsiteX3-555" fmla="*/ 977573 w 1106969"/>
                  <a:gd name="connsiteY3-556" fmla="*/ 169685 h 977398"/>
                  <a:gd name="connsiteX4-557" fmla="*/ 776915 w 1106969"/>
                  <a:gd name="connsiteY4-558" fmla="*/ 226580 h 977398"/>
                  <a:gd name="connsiteX5-559" fmla="*/ 644835 w 1106969"/>
                  <a:gd name="connsiteY5-560" fmla="*/ 250964 h 977398"/>
                  <a:gd name="connsiteX6-561" fmla="*/ 376611 w 1106969"/>
                  <a:gd name="connsiteY6-562" fmla="*/ 125996 h 977398"/>
                  <a:gd name="connsiteX7-563" fmla="*/ 246053 w 1106969"/>
                  <a:gd name="connsiteY7-564" fmla="*/ 55386 h 977398"/>
                  <a:gd name="connsiteX8-565" fmla="*/ 86543 w 1106969"/>
                  <a:gd name="connsiteY8-566" fmla="*/ 12 h 977398"/>
                  <a:gd name="connsiteX9-567" fmla="*/ 1199 w 1106969"/>
                  <a:gd name="connsiteY9-568" fmla="*/ 59956 h 977398"/>
                  <a:gd name="connsiteX10-569" fmla="*/ 40314 w 1106969"/>
                  <a:gd name="connsiteY10-570" fmla="*/ 210325 h 977398"/>
                  <a:gd name="connsiteX11-571" fmla="*/ 111943 w 1106969"/>
                  <a:gd name="connsiteY11-572" fmla="*/ 392188 h 977398"/>
                  <a:gd name="connsiteX12-573" fmla="*/ 159187 w 1106969"/>
                  <a:gd name="connsiteY12-574" fmla="*/ 663460 h 977398"/>
                  <a:gd name="connsiteX13-575" fmla="*/ 242499 w 1106969"/>
                  <a:gd name="connsiteY13-576" fmla="*/ 961148 h 977398"/>
                  <a:gd name="connsiteX0-577" fmla="*/ 241347 w 1105817"/>
                  <a:gd name="connsiteY0-578" fmla="*/ 972024 h 988274"/>
                  <a:gd name="connsiteX1-579" fmla="*/ 798115 w 1105817"/>
                  <a:gd name="connsiteY1-580" fmla="*/ 875504 h 988274"/>
                  <a:gd name="connsiteX2-581" fmla="*/ 1100375 w 1105817"/>
                  <a:gd name="connsiteY2-582" fmla="*/ 263872 h 988274"/>
                  <a:gd name="connsiteX3-583" fmla="*/ 976421 w 1105817"/>
                  <a:gd name="connsiteY3-584" fmla="*/ 180561 h 988274"/>
                  <a:gd name="connsiteX4-585" fmla="*/ 775763 w 1105817"/>
                  <a:gd name="connsiteY4-586" fmla="*/ 237456 h 988274"/>
                  <a:gd name="connsiteX5-587" fmla="*/ 643683 w 1105817"/>
                  <a:gd name="connsiteY5-588" fmla="*/ 261840 h 988274"/>
                  <a:gd name="connsiteX6-589" fmla="*/ 375459 w 1105817"/>
                  <a:gd name="connsiteY6-590" fmla="*/ 136872 h 988274"/>
                  <a:gd name="connsiteX7-591" fmla="*/ 244901 w 1105817"/>
                  <a:gd name="connsiteY7-592" fmla="*/ 66262 h 988274"/>
                  <a:gd name="connsiteX8-593" fmla="*/ 85391 w 1105817"/>
                  <a:gd name="connsiteY8-594" fmla="*/ 10888 h 988274"/>
                  <a:gd name="connsiteX9-595" fmla="*/ 46781 w 1105817"/>
                  <a:gd name="connsiteY9-596" fmla="*/ 5302 h 988274"/>
                  <a:gd name="connsiteX10-597" fmla="*/ 47 w 1105817"/>
                  <a:gd name="connsiteY10-598" fmla="*/ 70832 h 988274"/>
                  <a:gd name="connsiteX11-599" fmla="*/ 39162 w 1105817"/>
                  <a:gd name="connsiteY11-600" fmla="*/ 221201 h 988274"/>
                  <a:gd name="connsiteX12-601" fmla="*/ 110791 w 1105817"/>
                  <a:gd name="connsiteY12-602" fmla="*/ 403064 h 988274"/>
                  <a:gd name="connsiteX13-603" fmla="*/ 158035 w 1105817"/>
                  <a:gd name="connsiteY13-604" fmla="*/ 674336 h 988274"/>
                  <a:gd name="connsiteX14" fmla="*/ 241347 w 1105817"/>
                  <a:gd name="connsiteY14" fmla="*/ 972024 h 988274"/>
                  <a:gd name="connsiteX0-605" fmla="*/ 241347 w 1105817"/>
                  <a:gd name="connsiteY0-606" fmla="*/ 972024 h 988274"/>
                  <a:gd name="connsiteX1-607" fmla="*/ 798115 w 1105817"/>
                  <a:gd name="connsiteY1-608" fmla="*/ 875504 h 988274"/>
                  <a:gd name="connsiteX2-609" fmla="*/ 1100375 w 1105817"/>
                  <a:gd name="connsiteY2-610" fmla="*/ 263872 h 988274"/>
                  <a:gd name="connsiteX3-611" fmla="*/ 976421 w 1105817"/>
                  <a:gd name="connsiteY3-612" fmla="*/ 180561 h 988274"/>
                  <a:gd name="connsiteX4-613" fmla="*/ 775763 w 1105817"/>
                  <a:gd name="connsiteY4-614" fmla="*/ 237456 h 988274"/>
                  <a:gd name="connsiteX5-615" fmla="*/ 641141 w 1105817"/>
                  <a:gd name="connsiteY5-616" fmla="*/ 261842 h 988274"/>
                  <a:gd name="connsiteX6-617" fmla="*/ 643683 w 1105817"/>
                  <a:gd name="connsiteY6-618" fmla="*/ 261840 h 988274"/>
                  <a:gd name="connsiteX7-619" fmla="*/ 375459 w 1105817"/>
                  <a:gd name="connsiteY7-620" fmla="*/ 136872 h 988274"/>
                  <a:gd name="connsiteX8-621" fmla="*/ 244901 w 1105817"/>
                  <a:gd name="connsiteY8-622" fmla="*/ 66262 h 988274"/>
                  <a:gd name="connsiteX9-623" fmla="*/ 85391 w 1105817"/>
                  <a:gd name="connsiteY9-624" fmla="*/ 10888 h 988274"/>
                  <a:gd name="connsiteX10-625" fmla="*/ 46781 w 1105817"/>
                  <a:gd name="connsiteY10-626" fmla="*/ 5302 h 988274"/>
                  <a:gd name="connsiteX11-627" fmla="*/ 47 w 1105817"/>
                  <a:gd name="connsiteY11-628" fmla="*/ 70832 h 988274"/>
                  <a:gd name="connsiteX12-629" fmla="*/ 39162 w 1105817"/>
                  <a:gd name="connsiteY12-630" fmla="*/ 221201 h 988274"/>
                  <a:gd name="connsiteX13-631" fmla="*/ 110791 w 1105817"/>
                  <a:gd name="connsiteY13-632" fmla="*/ 403064 h 988274"/>
                  <a:gd name="connsiteX14-633" fmla="*/ 158035 w 1105817"/>
                  <a:gd name="connsiteY14-634" fmla="*/ 674336 h 988274"/>
                  <a:gd name="connsiteX15" fmla="*/ 241347 w 1105817"/>
                  <a:gd name="connsiteY15" fmla="*/ 972024 h 988274"/>
                  <a:gd name="connsiteX0-635" fmla="*/ 241347 w 1105817"/>
                  <a:gd name="connsiteY0-636" fmla="*/ 970651 h 986901"/>
                  <a:gd name="connsiteX1-637" fmla="*/ 798115 w 1105817"/>
                  <a:gd name="connsiteY1-638" fmla="*/ 874131 h 986901"/>
                  <a:gd name="connsiteX2-639" fmla="*/ 1100375 w 1105817"/>
                  <a:gd name="connsiteY2-640" fmla="*/ 262499 h 986901"/>
                  <a:gd name="connsiteX3-641" fmla="*/ 976421 w 1105817"/>
                  <a:gd name="connsiteY3-642" fmla="*/ 179188 h 986901"/>
                  <a:gd name="connsiteX4-643" fmla="*/ 775763 w 1105817"/>
                  <a:gd name="connsiteY4-644" fmla="*/ 236083 h 986901"/>
                  <a:gd name="connsiteX5-645" fmla="*/ 641141 w 1105817"/>
                  <a:gd name="connsiteY5-646" fmla="*/ 260469 h 986901"/>
                  <a:gd name="connsiteX6-647" fmla="*/ 643683 w 1105817"/>
                  <a:gd name="connsiteY6-648" fmla="*/ 260467 h 986901"/>
                  <a:gd name="connsiteX7-649" fmla="*/ 375459 w 1105817"/>
                  <a:gd name="connsiteY7-650" fmla="*/ 135499 h 986901"/>
                  <a:gd name="connsiteX8-651" fmla="*/ 244901 w 1105817"/>
                  <a:gd name="connsiteY8-652" fmla="*/ 64889 h 986901"/>
                  <a:gd name="connsiteX9-653" fmla="*/ 145841 w 1105817"/>
                  <a:gd name="connsiteY9-654" fmla="*/ 26789 h 986901"/>
                  <a:gd name="connsiteX10-655" fmla="*/ 85391 w 1105817"/>
                  <a:gd name="connsiteY10-656" fmla="*/ 9515 h 986901"/>
                  <a:gd name="connsiteX11-657" fmla="*/ 46781 w 1105817"/>
                  <a:gd name="connsiteY11-658" fmla="*/ 3929 h 986901"/>
                  <a:gd name="connsiteX12-659" fmla="*/ 47 w 1105817"/>
                  <a:gd name="connsiteY12-660" fmla="*/ 69459 h 986901"/>
                  <a:gd name="connsiteX13-661" fmla="*/ 39162 w 1105817"/>
                  <a:gd name="connsiteY13-662" fmla="*/ 219828 h 986901"/>
                  <a:gd name="connsiteX14-663" fmla="*/ 110791 w 1105817"/>
                  <a:gd name="connsiteY14-664" fmla="*/ 401691 h 986901"/>
                  <a:gd name="connsiteX15-665" fmla="*/ 158035 w 1105817"/>
                  <a:gd name="connsiteY15-666" fmla="*/ 672963 h 986901"/>
                  <a:gd name="connsiteX16" fmla="*/ 241347 w 1105817"/>
                  <a:gd name="connsiteY16" fmla="*/ 970651 h 986901"/>
                  <a:gd name="connsiteX0-667" fmla="*/ 241347 w 1108377"/>
                  <a:gd name="connsiteY0-668" fmla="*/ 970651 h 986901"/>
                  <a:gd name="connsiteX1-669" fmla="*/ 798115 w 1108377"/>
                  <a:gd name="connsiteY1-670" fmla="*/ 874131 h 986901"/>
                  <a:gd name="connsiteX2-671" fmla="*/ 1100375 w 1108377"/>
                  <a:gd name="connsiteY2-672" fmla="*/ 262499 h 986901"/>
                  <a:gd name="connsiteX3-673" fmla="*/ 1017159 w 1108377"/>
                  <a:gd name="connsiteY3-674" fmla="*/ 166087 h 986901"/>
                  <a:gd name="connsiteX4-675" fmla="*/ 976421 w 1108377"/>
                  <a:gd name="connsiteY4-676" fmla="*/ 179188 h 986901"/>
                  <a:gd name="connsiteX5-677" fmla="*/ 775763 w 1108377"/>
                  <a:gd name="connsiteY5-678" fmla="*/ 236083 h 986901"/>
                  <a:gd name="connsiteX6-679" fmla="*/ 641141 w 1108377"/>
                  <a:gd name="connsiteY6-680" fmla="*/ 260469 h 986901"/>
                  <a:gd name="connsiteX7-681" fmla="*/ 643683 w 1108377"/>
                  <a:gd name="connsiteY7-682" fmla="*/ 260467 h 986901"/>
                  <a:gd name="connsiteX8-683" fmla="*/ 375459 w 1108377"/>
                  <a:gd name="connsiteY8-684" fmla="*/ 135499 h 986901"/>
                  <a:gd name="connsiteX9-685" fmla="*/ 244901 w 1108377"/>
                  <a:gd name="connsiteY9-686" fmla="*/ 64889 h 986901"/>
                  <a:gd name="connsiteX10-687" fmla="*/ 145841 w 1108377"/>
                  <a:gd name="connsiteY10-688" fmla="*/ 26789 h 986901"/>
                  <a:gd name="connsiteX11-689" fmla="*/ 85391 w 1108377"/>
                  <a:gd name="connsiteY11-690" fmla="*/ 9515 h 986901"/>
                  <a:gd name="connsiteX12-691" fmla="*/ 46781 w 1108377"/>
                  <a:gd name="connsiteY12-692" fmla="*/ 3929 h 986901"/>
                  <a:gd name="connsiteX13-693" fmla="*/ 47 w 1108377"/>
                  <a:gd name="connsiteY13-694" fmla="*/ 69459 h 986901"/>
                  <a:gd name="connsiteX14-695" fmla="*/ 39162 w 1108377"/>
                  <a:gd name="connsiteY14-696" fmla="*/ 219828 h 986901"/>
                  <a:gd name="connsiteX15-697" fmla="*/ 110791 w 1108377"/>
                  <a:gd name="connsiteY15-698" fmla="*/ 401691 h 986901"/>
                  <a:gd name="connsiteX16-699" fmla="*/ 158035 w 1108377"/>
                  <a:gd name="connsiteY16-700" fmla="*/ 672963 h 986901"/>
                  <a:gd name="connsiteX17" fmla="*/ 241347 w 1108377"/>
                  <a:gd name="connsiteY17" fmla="*/ 970651 h 986901"/>
                  <a:gd name="connsiteX0-701" fmla="*/ 241347 w 1108377"/>
                  <a:gd name="connsiteY0-702" fmla="*/ 970651 h 986901"/>
                  <a:gd name="connsiteX1-703" fmla="*/ 798115 w 1108377"/>
                  <a:gd name="connsiteY1-704" fmla="*/ 874131 h 986901"/>
                  <a:gd name="connsiteX2-705" fmla="*/ 1100375 w 1108377"/>
                  <a:gd name="connsiteY2-706" fmla="*/ 262499 h 986901"/>
                  <a:gd name="connsiteX3-707" fmla="*/ 1017159 w 1108377"/>
                  <a:gd name="connsiteY3-708" fmla="*/ 166087 h 986901"/>
                  <a:gd name="connsiteX4-709" fmla="*/ 976421 w 1108377"/>
                  <a:gd name="connsiteY4-710" fmla="*/ 179188 h 986901"/>
                  <a:gd name="connsiteX5-711" fmla="*/ 836616 w 1108377"/>
                  <a:gd name="connsiteY5-712" fmla="*/ 187187 h 986901"/>
                  <a:gd name="connsiteX6-713" fmla="*/ 775763 w 1108377"/>
                  <a:gd name="connsiteY6-714" fmla="*/ 236083 h 986901"/>
                  <a:gd name="connsiteX7-715" fmla="*/ 641141 w 1108377"/>
                  <a:gd name="connsiteY7-716" fmla="*/ 260469 h 986901"/>
                  <a:gd name="connsiteX8-717" fmla="*/ 643683 w 1108377"/>
                  <a:gd name="connsiteY8-718" fmla="*/ 260467 h 986901"/>
                  <a:gd name="connsiteX9-719" fmla="*/ 375459 w 1108377"/>
                  <a:gd name="connsiteY9-720" fmla="*/ 135499 h 986901"/>
                  <a:gd name="connsiteX10-721" fmla="*/ 244901 w 1108377"/>
                  <a:gd name="connsiteY10-722" fmla="*/ 64889 h 986901"/>
                  <a:gd name="connsiteX11-723" fmla="*/ 145841 w 1108377"/>
                  <a:gd name="connsiteY11-724" fmla="*/ 26789 h 986901"/>
                  <a:gd name="connsiteX12-725" fmla="*/ 85391 w 1108377"/>
                  <a:gd name="connsiteY12-726" fmla="*/ 9515 h 986901"/>
                  <a:gd name="connsiteX13-727" fmla="*/ 46781 w 1108377"/>
                  <a:gd name="connsiteY13-728" fmla="*/ 3929 h 986901"/>
                  <a:gd name="connsiteX14-729" fmla="*/ 47 w 1108377"/>
                  <a:gd name="connsiteY14-730" fmla="*/ 69459 h 986901"/>
                  <a:gd name="connsiteX15-731" fmla="*/ 39162 w 1108377"/>
                  <a:gd name="connsiteY15-732" fmla="*/ 219828 h 986901"/>
                  <a:gd name="connsiteX16-733" fmla="*/ 110791 w 1108377"/>
                  <a:gd name="connsiteY16-734" fmla="*/ 401691 h 986901"/>
                  <a:gd name="connsiteX17-735" fmla="*/ 158035 w 1108377"/>
                  <a:gd name="connsiteY17-736" fmla="*/ 672963 h 986901"/>
                  <a:gd name="connsiteX18" fmla="*/ 241347 w 1108377"/>
                  <a:gd name="connsiteY18" fmla="*/ 970651 h 986901"/>
                  <a:gd name="connsiteX0-737" fmla="*/ 241347 w 1108377"/>
                  <a:gd name="connsiteY0-738" fmla="*/ 970651 h 986901"/>
                  <a:gd name="connsiteX1-739" fmla="*/ 798115 w 1108377"/>
                  <a:gd name="connsiteY1-740" fmla="*/ 874131 h 986901"/>
                  <a:gd name="connsiteX2-741" fmla="*/ 1100375 w 1108377"/>
                  <a:gd name="connsiteY2-742" fmla="*/ 262499 h 986901"/>
                  <a:gd name="connsiteX3-743" fmla="*/ 1017159 w 1108377"/>
                  <a:gd name="connsiteY3-744" fmla="*/ 166087 h 986901"/>
                  <a:gd name="connsiteX4-745" fmla="*/ 976421 w 1108377"/>
                  <a:gd name="connsiteY4-746" fmla="*/ 179188 h 986901"/>
                  <a:gd name="connsiteX5-747" fmla="*/ 836616 w 1108377"/>
                  <a:gd name="connsiteY5-748" fmla="*/ 187187 h 986901"/>
                  <a:gd name="connsiteX6-749" fmla="*/ 751720 w 1108377"/>
                  <a:gd name="connsiteY6-750" fmla="*/ 219840 h 986901"/>
                  <a:gd name="connsiteX7-751" fmla="*/ 641141 w 1108377"/>
                  <a:gd name="connsiteY7-752" fmla="*/ 260469 h 986901"/>
                  <a:gd name="connsiteX8-753" fmla="*/ 643683 w 1108377"/>
                  <a:gd name="connsiteY8-754" fmla="*/ 260467 h 986901"/>
                  <a:gd name="connsiteX9-755" fmla="*/ 375459 w 1108377"/>
                  <a:gd name="connsiteY9-756" fmla="*/ 135499 h 986901"/>
                  <a:gd name="connsiteX10-757" fmla="*/ 244901 w 1108377"/>
                  <a:gd name="connsiteY10-758" fmla="*/ 64889 h 986901"/>
                  <a:gd name="connsiteX11-759" fmla="*/ 145841 w 1108377"/>
                  <a:gd name="connsiteY11-760" fmla="*/ 26789 h 986901"/>
                  <a:gd name="connsiteX12-761" fmla="*/ 85391 w 1108377"/>
                  <a:gd name="connsiteY12-762" fmla="*/ 9515 h 986901"/>
                  <a:gd name="connsiteX13-763" fmla="*/ 46781 w 1108377"/>
                  <a:gd name="connsiteY13-764" fmla="*/ 3929 h 986901"/>
                  <a:gd name="connsiteX14-765" fmla="*/ 47 w 1108377"/>
                  <a:gd name="connsiteY14-766" fmla="*/ 69459 h 986901"/>
                  <a:gd name="connsiteX15-767" fmla="*/ 39162 w 1108377"/>
                  <a:gd name="connsiteY15-768" fmla="*/ 219828 h 986901"/>
                  <a:gd name="connsiteX16-769" fmla="*/ 110791 w 1108377"/>
                  <a:gd name="connsiteY16-770" fmla="*/ 401691 h 986901"/>
                  <a:gd name="connsiteX17-771" fmla="*/ 158035 w 1108377"/>
                  <a:gd name="connsiteY17-772" fmla="*/ 672963 h 986901"/>
                  <a:gd name="connsiteX18-773" fmla="*/ 241347 w 1108377"/>
                  <a:gd name="connsiteY18-774" fmla="*/ 970651 h 986901"/>
                  <a:gd name="connsiteX0-775" fmla="*/ 241347 w 1108377"/>
                  <a:gd name="connsiteY0-776" fmla="*/ 970651 h 986901"/>
                  <a:gd name="connsiteX1-777" fmla="*/ 798115 w 1108377"/>
                  <a:gd name="connsiteY1-778" fmla="*/ 874131 h 986901"/>
                  <a:gd name="connsiteX2-779" fmla="*/ 1100375 w 1108377"/>
                  <a:gd name="connsiteY2-780" fmla="*/ 262499 h 986901"/>
                  <a:gd name="connsiteX3-781" fmla="*/ 1017159 w 1108377"/>
                  <a:gd name="connsiteY3-782" fmla="*/ 166087 h 986901"/>
                  <a:gd name="connsiteX4-783" fmla="*/ 942907 w 1108377"/>
                  <a:gd name="connsiteY4-784" fmla="*/ 171509 h 986901"/>
                  <a:gd name="connsiteX5-785" fmla="*/ 836616 w 1108377"/>
                  <a:gd name="connsiteY5-786" fmla="*/ 187187 h 986901"/>
                  <a:gd name="connsiteX6-787" fmla="*/ 751720 w 1108377"/>
                  <a:gd name="connsiteY6-788" fmla="*/ 219840 h 986901"/>
                  <a:gd name="connsiteX7-789" fmla="*/ 641141 w 1108377"/>
                  <a:gd name="connsiteY7-790" fmla="*/ 260469 h 986901"/>
                  <a:gd name="connsiteX8-791" fmla="*/ 643683 w 1108377"/>
                  <a:gd name="connsiteY8-792" fmla="*/ 260467 h 986901"/>
                  <a:gd name="connsiteX9-793" fmla="*/ 375459 w 1108377"/>
                  <a:gd name="connsiteY9-794" fmla="*/ 135499 h 986901"/>
                  <a:gd name="connsiteX10-795" fmla="*/ 244901 w 1108377"/>
                  <a:gd name="connsiteY10-796" fmla="*/ 64889 h 986901"/>
                  <a:gd name="connsiteX11-797" fmla="*/ 145841 w 1108377"/>
                  <a:gd name="connsiteY11-798" fmla="*/ 26789 h 986901"/>
                  <a:gd name="connsiteX12-799" fmla="*/ 85391 w 1108377"/>
                  <a:gd name="connsiteY12-800" fmla="*/ 9515 h 986901"/>
                  <a:gd name="connsiteX13-801" fmla="*/ 46781 w 1108377"/>
                  <a:gd name="connsiteY13-802" fmla="*/ 3929 h 986901"/>
                  <a:gd name="connsiteX14-803" fmla="*/ 47 w 1108377"/>
                  <a:gd name="connsiteY14-804" fmla="*/ 69459 h 986901"/>
                  <a:gd name="connsiteX15-805" fmla="*/ 39162 w 1108377"/>
                  <a:gd name="connsiteY15-806" fmla="*/ 219828 h 986901"/>
                  <a:gd name="connsiteX16-807" fmla="*/ 110791 w 1108377"/>
                  <a:gd name="connsiteY16-808" fmla="*/ 401691 h 986901"/>
                  <a:gd name="connsiteX17-809" fmla="*/ 158035 w 1108377"/>
                  <a:gd name="connsiteY17-810" fmla="*/ 672963 h 986901"/>
                  <a:gd name="connsiteX18-811" fmla="*/ 241347 w 1108377"/>
                  <a:gd name="connsiteY18-812" fmla="*/ 970651 h 986901"/>
                  <a:gd name="connsiteX0-813" fmla="*/ 241347 w 1117962"/>
                  <a:gd name="connsiteY0-814" fmla="*/ 970651 h 986901"/>
                  <a:gd name="connsiteX1-815" fmla="*/ 798115 w 1117962"/>
                  <a:gd name="connsiteY1-816" fmla="*/ 874131 h 986901"/>
                  <a:gd name="connsiteX2-817" fmla="*/ 1100375 w 1117962"/>
                  <a:gd name="connsiteY2-818" fmla="*/ 262499 h 986901"/>
                  <a:gd name="connsiteX3-819" fmla="*/ 1074983 w 1117962"/>
                  <a:gd name="connsiteY3-820" fmla="*/ 191251 h 986901"/>
                  <a:gd name="connsiteX4-821" fmla="*/ 1017159 w 1117962"/>
                  <a:gd name="connsiteY4-822" fmla="*/ 166087 h 986901"/>
                  <a:gd name="connsiteX5-823" fmla="*/ 942907 w 1117962"/>
                  <a:gd name="connsiteY5-824" fmla="*/ 171509 h 986901"/>
                  <a:gd name="connsiteX6-825" fmla="*/ 836616 w 1117962"/>
                  <a:gd name="connsiteY6-826" fmla="*/ 187187 h 986901"/>
                  <a:gd name="connsiteX7-827" fmla="*/ 751720 w 1117962"/>
                  <a:gd name="connsiteY7-828" fmla="*/ 219840 h 986901"/>
                  <a:gd name="connsiteX8-829" fmla="*/ 641141 w 1117962"/>
                  <a:gd name="connsiteY8-830" fmla="*/ 260469 h 986901"/>
                  <a:gd name="connsiteX9-831" fmla="*/ 643683 w 1117962"/>
                  <a:gd name="connsiteY9-832" fmla="*/ 260467 h 986901"/>
                  <a:gd name="connsiteX10-833" fmla="*/ 375459 w 1117962"/>
                  <a:gd name="connsiteY10-834" fmla="*/ 135499 h 986901"/>
                  <a:gd name="connsiteX11-835" fmla="*/ 244901 w 1117962"/>
                  <a:gd name="connsiteY11-836" fmla="*/ 64889 h 986901"/>
                  <a:gd name="connsiteX12-837" fmla="*/ 145841 w 1117962"/>
                  <a:gd name="connsiteY12-838" fmla="*/ 26789 h 986901"/>
                  <a:gd name="connsiteX13-839" fmla="*/ 85391 w 1117962"/>
                  <a:gd name="connsiteY13-840" fmla="*/ 9515 h 986901"/>
                  <a:gd name="connsiteX14-841" fmla="*/ 46781 w 1117962"/>
                  <a:gd name="connsiteY14-842" fmla="*/ 3929 h 986901"/>
                  <a:gd name="connsiteX15-843" fmla="*/ 47 w 1117962"/>
                  <a:gd name="connsiteY15-844" fmla="*/ 69459 h 986901"/>
                  <a:gd name="connsiteX16-845" fmla="*/ 39162 w 1117962"/>
                  <a:gd name="connsiteY16-846" fmla="*/ 219828 h 986901"/>
                  <a:gd name="connsiteX17-847" fmla="*/ 110791 w 1117962"/>
                  <a:gd name="connsiteY17-848" fmla="*/ 401691 h 986901"/>
                  <a:gd name="connsiteX18-849" fmla="*/ 158035 w 1117962"/>
                  <a:gd name="connsiteY18-850" fmla="*/ 672963 h 986901"/>
                  <a:gd name="connsiteX19" fmla="*/ 241347 w 1117962"/>
                  <a:gd name="connsiteY19" fmla="*/ 970651 h 986901"/>
                  <a:gd name="connsiteX0-851" fmla="*/ 241347 w 1084716"/>
                  <a:gd name="connsiteY0-852" fmla="*/ 970651 h 984679"/>
                  <a:gd name="connsiteX1-853" fmla="*/ 798115 w 1084716"/>
                  <a:gd name="connsiteY1-854" fmla="*/ 874131 h 984679"/>
                  <a:gd name="connsiteX2-855" fmla="*/ 1047858 w 1084716"/>
                  <a:gd name="connsiteY2-856" fmla="*/ 336927 h 984679"/>
                  <a:gd name="connsiteX3-857" fmla="*/ 1074983 w 1084716"/>
                  <a:gd name="connsiteY3-858" fmla="*/ 191251 h 984679"/>
                  <a:gd name="connsiteX4-859" fmla="*/ 1017159 w 1084716"/>
                  <a:gd name="connsiteY4-860" fmla="*/ 166087 h 984679"/>
                  <a:gd name="connsiteX5-861" fmla="*/ 942907 w 1084716"/>
                  <a:gd name="connsiteY5-862" fmla="*/ 171509 h 984679"/>
                  <a:gd name="connsiteX6-863" fmla="*/ 836616 w 1084716"/>
                  <a:gd name="connsiteY6-864" fmla="*/ 187187 h 984679"/>
                  <a:gd name="connsiteX7-865" fmla="*/ 751720 w 1084716"/>
                  <a:gd name="connsiteY7-866" fmla="*/ 219840 h 984679"/>
                  <a:gd name="connsiteX8-867" fmla="*/ 641141 w 1084716"/>
                  <a:gd name="connsiteY8-868" fmla="*/ 260469 h 984679"/>
                  <a:gd name="connsiteX9-869" fmla="*/ 643683 w 1084716"/>
                  <a:gd name="connsiteY9-870" fmla="*/ 260467 h 984679"/>
                  <a:gd name="connsiteX10-871" fmla="*/ 375459 w 1084716"/>
                  <a:gd name="connsiteY10-872" fmla="*/ 135499 h 984679"/>
                  <a:gd name="connsiteX11-873" fmla="*/ 244901 w 1084716"/>
                  <a:gd name="connsiteY11-874" fmla="*/ 64889 h 984679"/>
                  <a:gd name="connsiteX12-875" fmla="*/ 145841 w 1084716"/>
                  <a:gd name="connsiteY12-876" fmla="*/ 26789 h 984679"/>
                  <a:gd name="connsiteX13-877" fmla="*/ 85391 w 1084716"/>
                  <a:gd name="connsiteY13-878" fmla="*/ 9515 h 984679"/>
                  <a:gd name="connsiteX14-879" fmla="*/ 46781 w 1084716"/>
                  <a:gd name="connsiteY14-880" fmla="*/ 3929 h 984679"/>
                  <a:gd name="connsiteX15-881" fmla="*/ 47 w 1084716"/>
                  <a:gd name="connsiteY15-882" fmla="*/ 69459 h 984679"/>
                  <a:gd name="connsiteX16-883" fmla="*/ 39162 w 1084716"/>
                  <a:gd name="connsiteY16-884" fmla="*/ 219828 h 984679"/>
                  <a:gd name="connsiteX17-885" fmla="*/ 110791 w 1084716"/>
                  <a:gd name="connsiteY17-886" fmla="*/ 401691 h 984679"/>
                  <a:gd name="connsiteX18-887" fmla="*/ 158035 w 1084716"/>
                  <a:gd name="connsiteY18-888" fmla="*/ 672963 h 984679"/>
                  <a:gd name="connsiteX19-889" fmla="*/ 241347 w 1084716"/>
                  <a:gd name="connsiteY19-890" fmla="*/ 970651 h 984679"/>
                  <a:gd name="connsiteX0-891" fmla="*/ 241347 w 1084716"/>
                  <a:gd name="connsiteY0-892" fmla="*/ 970651 h 984679"/>
                  <a:gd name="connsiteX1-893" fmla="*/ 798115 w 1084716"/>
                  <a:gd name="connsiteY1-894" fmla="*/ 874131 h 984679"/>
                  <a:gd name="connsiteX2-895" fmla="*/ 1047858 w 1084716"/>
                  <a:gd name="connsiteY2-896" fmla="*/ 336927 h 984679"/>
                  <a:gd name="connsiteX3-897" fmla="*/ 1074983 w 1084716"/>
                  <a:gd name="connsiteY3-898" fmla="*/ 191251 h 984679"/>
                  <a:gd name="connsiteX4-899" fmla="*/ 1017159 w 1084716"/>
                  <a:gd name="connsiteY4-900" fmla="*/ 166087 h 984679"/>
                  <a:gd name="connsiteX5-901" fmla="*/ 942907 w 1084716"/>
                  <a:gd name="connsiteY5-902" fmla="*/ 171509 h 984679"/>
                  <a:gd name="connsiteX6-903" fmla="*/ 836616 w 1084716"/>
                  <a:gd name="connsiteY6-904" fmla="*/ 187187 h 984679"/>
                  <a:gd name="connsiteX7-905" fmla="*/ 751720 w 1084716"/>
                  <a:gd name="connsiteY7-906" fmla="*/ 219840 h 984679"/>
                  <a:gd name="connsiteX8-907" fmla="*/ 641141 w 1084716"/>
                  <a:gd name="connsiteY8-908" fmla="*/ 260469 h 984679"/>
                  <a:gd name="connsiteX9-909" fmla="*/ 643683 w 1084716"/>
                  <a:gd name="connsiteY9-910" fmla="*/ 260467 h 984679"/>
                  <a:gd name="connsiteX10-911" fmla="*/ 359504 w 1084716"/>
                  <a:gd name="connsiteY10-912" fmla="*/ 191369 h 984679"/>
                  <a:gd name="connsiteX11-913" fmla="*/ 244901 w 1084716"/>
                  <a:gd name="connsiteY11-914" fmla="*/ 64889 h 984679"/>
                  <a:gd name="connsiteX12-915" fmla="*/ 145841 w 1084716"/>
                  <a:gd name="connsiteY12-916" fmla="*/ 26789 h 984679"/>
                  <a:gd name="connsiteX13-917" fmla="*/ 85391 w 1084716"/>
                  <a:gd name="connsiteY13-918" fmla="*/ 9515 h 984679"/>
                  <a:gd name="connsiteX14-919" fmla="*/ 46781 w 1084716"/>
                  <a:gd name="connsiteY14-920" fmla="*/ 3929 h 984679"/>
                  <a:gd name="connsiteX15-921" fmla="*/ 47 w 1084716"/>
                  <a:gd name="connsiteY15-922" fmla="*/ 69459 h 984679"/>
                  <a:gd name="connsiteX16-923" fmla="*/ 39162 w 1084716"/>
                  <a:gd name="connsiteY16-924" fmla="*/ 219828 h 984679"/>
                  <a:gd name="connsiteX17-925" fmla="*/ 110791 w 1084716"/>
                  <a:gd name="connsiteY17-926" fmla="*/ 401691 h 984679"/>
                  <a:gd name="connsiteX18-927" fmla="*/ 158035 w 1084716"/>
                  <a:gd name="connsiteY18-928" fmla="*/ 672963 h 984679"/>
                  <a:gd name="connsiteX19-929" fmla="*/ 241347 w 1084716"/>
                  <a:gd name="connsiteY19-930" fmla="*/ 970651 h 984679"/>
                  <a:gd name="connsiteX0-931" fmla="*/ 241347 w 1084716"/>
                  <a:gd name="connsiteY0-932" fmla="*/ 970651 h 984679"/>
                  <a:gd name="connsiteX1-933" fmla="*/ 798115 w 1084716"/>
                  <a:gd name="connsiteY1-934" fmla="*/ 874131 h 984679"/>
                  <a:gd name="connsiteX2-935" fmla="*/ 1047858 w 1084716"/>
                  <a:gd name="connsiteY2-936" fmla="*/ 336927 h 984679"/>
                  <a:gd name="connsiteX3-937" fmla="*/ 1074983 w 1084716"/>
                  <a:gd name="connsiteY3-938" fmla="*/ 191251 h 984679"/>
                  <a:gd name="connsiteX4-939" fmla="*/ 1017159 w 1084716"/>
                  <a:gd name="connsiteY4-940" fmla="*/ 166087 h 984679"/>
                  <a:gd name="connsiteX5-941" fmla="*/ 942907 w 1084716"/>
                  <a:gd name="connsiteY5-942" fmla="*/ 171509 h 984679"/>
                  <a:gd name="connsiteX6-943" fmla="*/ 836616 w 1084716"/>
                  <a:gd name="connsiteY6-944" fmla="*/ 187187 h 984679"/>
                  <a:gd name="connsiteX7-945" fmla="*/ 751720 w 1084716"/>
                  <a:gd name="connsiteY7-946" fmla="*/ 219840 h 984679"/>
                  <a:gd name="connsiteX8-947" fmla="*/ 641141 w 1084716"/>
                  <a:gd name="connsiteY8-948" fmla="*/ 260469 h 984679"/>
                  <a:gd name="connsiteX9-949" fmla="*/ 542086 w 1084716"/>
                  <a:gd name="connsiteY9-950" fmla="*/ 289495 h 984679"/>
                  <a:gd name="connsiteX10-951" fmla="*/ 359504 w 1084716"/>
                  <a:gd name="connsiteY10-952" fmla="*/ 191369 h 984679"/>
                  <a:gd name="connsiteX11-953" fmla="*/ 244901 w 1084716"/>
                  <a:gd name="connsiteY11-954" fmla="*/ 64889 h 984679"/>
                  <a:gd name="connsiteX12-955" fmla="*/ 145841 w 1084716"/>
                  <a:gd name="connsiteY12-956" fmla="*/ 26789 h 984679"/>
                  <a:gd name="connsiteX13-957" fmla="*/ 85391 w 1084716"/>
                  <a:gd name="connsiteY13-958" fmla="*/ 9515 h 984679"/>
                  <a:gd name="connsiteX14-959" fmla="*/ 46781 w 1084716"/>
                  <a:gd name="connsiteY14-960" fmla="*/ 3929 h 984679"/>
                  <a:gd name="connsiteX15-961" fmla="*/ 47 w 1084716"/>
                  <a:gd name="connsiteY15-962" fmla="*/ 69459 h 984679"/>
                  <a:gd name="connsiteX16-963" fmla="*/ 39162 w 1084716"/>
                  <a:gd name="connsiteY16-964" fmla="*/ 219828 h 984679"/>
                  <a:gd name="connsiteX17-965" fmla="*/ 110791 w 1084716"/>
                  <a:gd name="connsiteY17-966" fmla="*/ 401691 h 984679"/>
                  <a:gd name="connsiteX18-967" fmla="*/ 158035 w 1084716"/>
                  <a:gd name="connsiteY18-968" fmla="*/ 672963 h 984679"/>
                  <a:gd name="connsiteX19-969" fmla="*/ 241347 w 1084716"/>
                  <a:gd name="connsiteY19-970" fmla="*/ 970651 h 984679"/>
                  <a:gd name="connsiteX0-971" fmla="*/ 241347 w 1084716"/>
                  <a:gd name="connsiteY0-972" fmla="*/ 970651 h 984679"/>
                  <a:gd name="connsiteX1-973" fmla="*/ 798115 w 1084716"/>
                  <a:gd name="connsiteY1-974" fmla="*/ 874131 h 984679"/>
                  <a:gd name="connsiteX2-975" fmla="*/ 1047858 w 1084716"/>
                  <a:gd name="connsiteY2-976" fmla="*/ 336927 h 984679"/>
                  <a:gd name="connsiteX3-977" fmla="*/ 1074983 w 1084716"/>
                  <a:gd name="connsiteY3-978" fmla="*/ 191251 h 984679"/>
                  <a:gd name="connsiteX4-979" fmla="*/ 1017159 w 1084716"/>
                  <a:gd name="connsiteY4-980" fmla="*/ 166087 h 984679"/>
                  <a:gd name="connsiteX5-981" fmla="*/ 942907 w 1084716"/>
                  <a:gd name="connsiteY5-982" fmla="*/ 171509 h 984679"/>
                  <a:gd name="connsiteX6-983" fmla="*/ 836616 w 1084716"/>
                  <a:gd name="connsiteY6-984" fmla="*/ 187187 h 984679"/>
                  <a:gd name="connsiteX7-985" fmla="*/ 751720 w 1084716"/>
                  <a:gd name="connsiteY7-986" fmla="*/ 219840 h 984679"/>
                  <a:gd name="connsiteX8-987" fmla="*/ 641141 w 1084716"/>
                  <a:gd name="connsiteY8-988" fmla="*/ 260469 h 984679"/>
                  <a:gd name="connsiteX9-989" fmla="*/ 542086 w 1084716"/>
                  <a:gd name="connsiteY9-990" fmla="*/ 289495 h 984679"/>
                  <a:gd name="connsiteX10-991" fmla="*/ 328575 w 1084716"/>
                  <a:gd name="connsiteY10-992" fmla="*/ 217267 h 984679"/>
                  <a:gd name="connsiteX11-993" fmla="*/ 244901 w 1084716"/>
                  <a:gd name="connsiteY11-994" fmla="*/ 64889 h 984679"/>
                  <a:gd name="connsiteX12-995" fmla="*/ 145841 w 1084716"/>
                  <a:gd name="connsiteY12-996" fmla="*/ 26789 h 984679"/>
                  <a:gd name="connsiteX13-997" fmla="*/ 85391 w 1084716"/>
                  <a:gd name="connsiteY13-998" fmla="*/ 9515 h 984679"/>
                  <a:gd name="connsiteX14-999" fmla="*/ 46781 w 1084716"/>
                  <a:gd name="connsiteY14-1000" fmla="*/ 3929 h 984679"/>
                  <a:gd name="connsiteX15-1001" fmla="*/ 47 w 1084716"/>
                  <a:gd name="connsiteY15-1002" fmla="*/ 69459 h 984679"/>
                  <a:gd name="connsiteX16-1003" fmla="*/ 39162 w 1084716"/>
                  <a:gd name="connsiteY16-1004" fmla="*/ 219828 h 984679"/>
                  <a:gd name="connsiteX17-1005" fmla="*/ 110791 w 1084716"/>
                  <a:gd name="connsiteY17-1006" fmla="*/ 401691 h 984679"/>
                  <a:gd name="connsiteX18-1007" fmla="*/ 158035 w 1084716"/>
                  <a:gd name="connsiteY18-1008" fmla="*/ 672963 h 984679"/>
                  <a:gd name="connsiteX19-1009" fmla="*/ 241347 w 1084716"/>
                  <a:gd name="connsiteY19-1010" fmla="*/ 970651 h 984679"/>
                  <a:gd name="connsiteX0-1011" fmla="*/ 241347 w 1084716"/>
                  <a:gd name="connsiteY0-1012" fmla="*/ 970651 h 984679"/>
                  <a:gd name="connsiteX1-1013" fmla="*/ 798115 w 1084716"/>
                  <a:gd name="connsiteY1-1014" fmla="*/ 874131 h 984679"/>
                  <a:gd name="connsiteX2-1015" fmla="*/ 1047858 w 1084716"/>
                  <a:gd name="connsiteY2-1016" fmla="*/ 336927 h 984679"/>
                  <a:gd name="connsiteX3-1017" fmla="*/ 1074983 w 1084716"/>
                  <a:gd name="connsiteY3-1018" fmla="*/ 191251 h 984679"/>
                  <a:gd name="connsiteX4-1019" fmla="*/ 1017159 w 1084716"/>
                  <a:gd name="connsiteY4-1020" fmla="*/ 166087 h 984679"/>
                  <a:gd name="connsiteX5-1021" fmla="*/ 942907 w 1084716"/>
                  <a:gd name="connsiteY5-1022" fmla="*/ 171509 h 984679"/>
                  <a:gd name="connsiteX6-1023" fmla="*/ 836616 w 1084716"/>
                  <a:gd name="connsiteY6-1024" fmla="*/ 187187 h 984679"/>
                  <a:gd name="connsiteX7-1025" fmla="*/ 751720 w 1084716"/>
                  <a:gd name="connsiteY7-1026" fmla="*/ 219840 h 984679"/>
                  <a:gd name="connsiteX8-1027" fmla="*/ 641141 w 1084716"/>
                  <a:gd name="connsiteY8-1028" fmla="*/ 260469 h 984679"/>
                  <a:gd name="connsiteX9-1029" fmla="*/ 542086 w 1084716"/>
                  <a:gd name="connsiteY9-1030" fmla="*/ 289495 h 984679"/>
                  <a:gd name="connsiteX10-1031" fmla="*/ 308838 w 1084716"/>
                  <a:gd name="connsiteY10-1032" fmla="*/ 224065 h 984679"/>
                  <a:gd name="connsiteX11-1033" fmla="*/ 244901 w 1084716"/>
                  <a:gd name="connsiteY11-1034" fmla="*/ 64889 h 984679"/>
                  <a:gd name="connsiteX12-1035" fmla="*/ 145841 w 1084716"/>
                  <a:gd name="connsiteY12-1036" fmla="*/ 26789 h 984679"/>
                  <a:gd name="connsiteX13-1037" fmla="*/ 85391 w 1084716"/>
                  <a:gd name="connsiteY13-1038" fmla="*/ 9515 h 984679"/>
                  <a:gd name="connsiteX14-1039" fmla="*/ 46781 w 1084716"/>
                  <a:gd name="connsiteY14-1040" fmla="*/ 3929 h 984679"/>
                  <a:gd name="connsiteX15-1041" fmla="*/ 47 w 1084716"/>
                  <a:gd name="connsiteY15-1042" fmla="*/ 69459 h 984679"/>
                  <a:gd name="connsiteX16-1043" fmla="*/ 39162 w 1084716"/>
                  <a:gd name="connsiteY16-1044" fmla="*/ 219828 h 984679"/>
                  <a:gd name="connsiteX17-1045" fmla="*/ 110791 w 1084716"/>
                  <a:gd name="connsiteY17-1046" fmla="*/ 401691 h 984679"/>
                  <a:gd name="connsiteX18-1047" fmla="*/ 158035 w 1084716"/>
                  <a:gd name="connsiteY18-1048" fmla="*/ 672963 h 984679"/>
                  <a:gd name="connsiteX19-1049" fmla="*/ 241347 w 1084716"/>
                  <a:gd name="connsiteY19-1050" fmla="*/ 970651 h 984679"/>
                  <a:gd name="connsiteX0-1051" fmla="*/ 241347 w 1084716"/>
                  <a:gd name="connsiteY0-1052" fmla="*/ 970651 h 984679"/>
                  <a:gd name="connsiteX1-1053" fmla="*/ 798115 w 1084716"/>
                  <a:gd name="connsiteY1-1054" fmla="*/ 874131 h 984679"/>
                  <a:gd name="connsiteX2-1055" fmla="*/ 1047858 w 1084716"/>
                  <a:gd name="connsiteY2-1056" fmla="*/ 336927 h 984679"/>
                  <a:gd name="connsiteX3-1057" fmla="*/ 1074983 w 1084716"/>
                  <a:gd name="connsiteY3-1058" fmla="*/ 191251 h 984679"/>
                  <a:gd name="connsiteX4-1059" fmla="*/ 1017159 w 1084716"/>
                  <a:gd name="connsiteY4-1060" fmla="*/ 166087 h 984679"/>
                  <a:gd name="connsiteX5-1061" fmla="*/ 942907 w 1084716"/>
                  <a:gd name="connsiteY5-1062" fmla="*/ 171509 h 984679"/>
                  <a:gd name="connsiteX6-1063" fmla="*/ 836616 w 1084716"/>
                  <a:gd name="connsiteY6-1064" fmla="*/ 187187 h 984679"/>
                  <a:gd name="connsiteX7-1065" fmla="*/ 751720 w 1084716"/>
                  <a:gd name="connsiteY7-1066" fmla="*/ 219840 h 984679"/>
                  <a:gd name="connsiteX8-1067" fmla="*/ 641141 w 1084716"/>
                  <a:gd name="connsiteY8-1068" fmla="*/ 260469 h 984679"/>
                  <a:gd name="connsiteX9-1069" fmla="*/ 542086 w 1084716"/>
                  <a:gd name="connsiteY9-1070" fmla="*/ 289495 h 984679"/>
                  <a:gd name="connsiteX10-1071" fmla="*/ 307844 w 1084716"/>
                  <a:gd name="connsiteY10-1072" fmla="*/ 211150 h 984679"/>
                  <a:gd name="connsiteX11-1073" fmla="*/ 244901 w 1084716"/>
                  <a:gd name="connsiteY11-1074" fmla="*/ 64889 h 984679"/>
                  <a:gd name="connsiteX12-1075" fmla="*/ 145841 w 1084716"/>
                  <a:gd name="connsiteY12-1076" fmla="*/ 26789 h 984679"/>
                  <a:gd name="connsiteX13-1077" fmla="*/ 85391 w 1084716"/>
                  <a:gd name="connsiteY13-1078" fmla="*/ 9515 h 984679"/>
                  <a:gd name="connsiteX14-1079" fmla="*/ 46781 w 1084716"/>
                  <a:gd name="connsiteY14-1080" fmla="*/ 3929 h 984679"/>
                  <a:gd name="connsiteX15-1081" fmla="*/ 47 w 1084716"/>
                  <a:gd name="connsiteY15-1082" fmla="*/ 69459 h 984679"/>
                  <a:gd name="connsiteX16-1083" fmla="*/ 39162 w 1084716"/>
                  <a:gd name="connsiteY16-1084" fmla="*/ 219828 h 984679"/>
                  <a:gd name="connsiteX17-1085" fmla="*/ 110791 w 1084716"/>
                  <a:gd name="connsiteY17-1086" fmla="*/ 401691 h 984679"/>
                  <a:gd name="connsiteX18-1087" fmla="*/ 158035 w 1084716"/>
                  <a:gd name="connsiteY18-1088" fmla="*/ 672963 h 984679"/>
                  <a:gd name="connsiteX19-1089" fmla="*/ 241347 w 1084716"/>
                  <a:gd name="connsiteY19-1090" fmla="*/ 970651 h 984679"/>
                  <a:gd name="connsiteX0-1091" fmla="*/ 241347 w 1084716"/>
                  <a:gd name="connsiteY0-1092" fmla="*/ 970651 h 984679"/>
                  <a:gd name="connsiteX1-1093" fmla="*/ 798115 w 1084716"/>
                  <a:gd name="connsiteY1-1094" fmla="*/ 874131 h 984679"/>
                  <a:gd name="connsiteX2-1095" fmla="*/ 1047858 w 1084716"/>
                  <a:gd name="connsiteY2-1096" fmla="*/ 336927 h 984679"/>
                  <a:gd name="connsiteX3-1097" fmla="*/ 1074983 w 1084716"/>
                  <a:gd name="connsiteY3-1098" fmla="*/ 191251 h 984679"/>
                  <a:gd name="connsiteX4-1099" fmla="*/ 1017159 w 1084716"/>
                  <a:gd name="connsiteY4-1100" fmla="*/ 166087 h 984679"/>
                  <a:gd name="connsiteX5-1101" fmla="*/ 942907 w 1084716"/>
                  <a:gd name="connsiteY5-1102" fmla="*/ 171509 h 984679"/>
                  <a:gd name="connsiteX6-1103" fmla="*/ 836616 w 1084716"/>
                  <a:gd name="connsiteY6-1104" fmla="*/ 187187 h 984679"/>
                  <a:gd name="connsiteX7-1105" fmla="*/ 751720 w 1084716"/>
                  <a:gd name="connsiteY7-1106" fmla="*/ 219840 h 984679"/>
                  <a:gd name="connsiteX8-1107" fmla="*/ 641141 w 1084716"/>
                  <a:gd name="connsiteY8-1108" fmla="*/ 260469 h 984679"/>
                  <a:gd name="connsiteX9-1109" fmla="*/ 542086 w 1084716"/>
                  <a:gd name="connsiteY9-1110" fmla="*/ 289495 h 984679"/>
                  <a:gd name="connsiteX10-1111" fmla="*/ 307844 w 1084716"/>
                  <a:gd name="connsiteY10-1112" fmla="*/ 211150 h 984679"/>
                  <a:gd name="connsiteX11-1113" fmla="*/ 134629 w 1084716"/>
                  <a:gd name="connsiteY11-1114" fmla="*/ 112814 h 984679"/>
                  <a:gd name="connsiteX12-1115" fmla="*/ 145841 w 1084716"/>
                  <a:gd name="connsiteY12-1116" fmla="*/ 26789 h 984679"/>
                  <a:gd name="connsiteX13-1117" fmla="*/ 85391 w 1084716"/>
                  <a:gd name="connsiteY13-1118" fmla="*/ 9515 h 984679"/>
                  <a:gd name="connsiteX14-1119" fmla="*/ 46781 w 1084716"/>
                  <a:gd name="connsiteY14-1120" fmla="*/ 3929 h 984679"/>
                  <a:gd name="connsiteX15-1121" fmla="*/ 47 w 1084716"/>
                  <a:gd name="connsiteY15-1122" fmla="*/ 69459 h 984679"/>
                  <a:gd name="connsiteX16-1123" fmla="*/ 39162 w 1084716"/>
                  <a:gd name="connsiteY16-1124" fmla="*/ 219828 h 984679"/>
                  <a:gd name="connsiteX17-1125" fmla="*/ 110791 w 1084716"/>
                  <a:gd name="connsiteY17-1126" fmla="*/ 401691 h 984679"/>
                  <a:gd name="connsiteX18-1127" fmla="*/ 158035 w 1084716"/>
                  <a:gd name="connsiteY18-1128" fmla="*/ 672963 h 984679"/>
                  <a:gd name="connsiteX19-1129" fmla="*/ 241347 w 1084716"/>
                  <a:gd name="connsiteY19-1130" fmla="*/ 970651 h 984679"/>
                  <a:gd name="connsiteX0-1131" fmla="*/ 241347 w 1084716"/>
                  <a:gd name="connsiteY0-1132" fmla="*/ 970651 h 984679"/>
                  <a:gd name="connsiteX1-1133" fmla="*/ 798115 w 1084716"/>
                  <a:gd name="connsiteY1-1134" fmla="*/ 874131 h 984679"/>
                  <a:gd name="connsiteX2-1135" fmla="*/ 1047858 w 1084716"/>
                  <a:gd name="connsiteY2-1136" fmla="*/ 336927 h 984679"/>
                  <a:gd name="connsiteX3-1137" fmla="*/ 1074983 w 1084716"/>
                  <a:gd name="connsiteY3-1138" fmla="*/ 191251 h 984679"/>
                  <a:gd name="connsiteX4-1139" fmla="*/ 1017159 w 1084716"/>
                  <a:gd name="connsiteY4-1140" fmla="*/ 166087 h 984679"/>
                  <a:gd name="connsiteX5-1141" fmla="*/ 942907 w 1084716"/>
                  <a:gd name="connsiteY5-1142" fmla="*/ 171509 h 984679"/>
                  <a:gd name="connsiteX6-1143" fmla="*/ 836616 w 1084716"/>
                  <a:gd name="connsiteY6-1144" fmla="*/ 187187 h 984679"/>
                  <a:gd name="connsiteX7-1145" fmla="*/ 751720 w 1084716"/>
                  <a:gd name="connsiteY7-1146" fmla="*/ 219840 h 984679"/>
                  <a:gd name="connsiteX8-1147" fmla="*/ 641141 w 1084716"/>
                  <a:gd name="connsiteY8-1148" fmla="*/ 260469 h 984679"/>
                  <a:gd name="connsiteX9-1149" fmla="*/ 542086 w 1084716"/>
                  <a:gd name="connsiteY9-1150" fmla="*/ 289495 h 984679"/>
                  <a:gd name="connsiteX10-1151" fmla="*/ 307844 w 1084716"/>
                  <a:gd name="connsiteY10-1152" fmla="*/ 211150 h 984679"/>
                  <a:gd name="connsiteX11-1153" fmla="*/ 140787 w 1084716"/>
                  <a:gd name="connsiteY11-1154" fmla="*/ 94123 h 984679"/>
                  <a:gd name="connsiteX12-1155" fmla="*/ 145841 w 1084716"/>
                  <a:gd name="connsiteY12-1156" fmla="*/ 26789 h 984679"/>
                  <a:gd name="connsiteX13-1157" fmla="*/ 85391 w 1084716"/>
                  <a:gd name="connsiteY13-1158" fmla="*/ 9515 h 984679"/>
                  <a:gd name="connsiteX14-1159" fmla="*/ 46781 w 1084716"/>
                  <a:gd name="connsiteY14-1160" fmla="*/ 3929 h 984679"/>
                  <a:gd name="connsiteX15-1161" fmla="*/ 47 w 1084716"/>
                  <a:gd name="connsiteY15-1162" fmla="*/ 69459 h 984679"/>
                  <a:gd name="connsiteX16-1163" fmla="*/ 39162 w 1084716"/>
                  <a:gd name="connsiteY16-1164" fmla="*/ 219828 h 984679"/>
                  <a:gd name="connsiteX17-1165" fmla="*/ 110791 w 1084716"/>
                  <a:gd name="connsiteY17-1166" fmla="*/ 401691 h 984679"/>
                  <a:gd name="connsiteX18-1167" fmla="*/ 158035 w 1084716"/>
                  <a:gd name="connsiteY18-1168" fmla="*/ 672963 h 984679"/>
                  <a:gd name="connsiteX19-1169" fmla="*/ 241347 w 1084716"/>
                  <a:gd name="connsiteY19-1170" fmla="*/ 970651 h 984679"/>
                  <a:gd name="connsiteX0-1171" fmla="*/ 242360 w 1085729"/>
                  <a:gd name="connsiteY0-1172" fmla="*/ 972352 h 986380"/>
                  <a:gd name="connsiteX1-1173" fmla="*/ 799128 w 1085729"/>
                  <a:gd name="connsiteY1-1174" fmla="*/ 875832 h 986380"/>
                  <a:gd name="connsiteX2-1175" fmla="*/ 1048871 w 1085729"/>
                  <a:gd name="connsiteY2-1176" fmla="*/ 338628 h 986380"/>
                  <a:gd name="connsiteX3-1177" fmla="*/ 1075996 w 1085729"/>
                  <a:gd name="connsiteY3-1178" fmla="*/ 192952 h 986380"/>
                  <a:gd name="connsiteX4-1179" fmla="*/ 1018172 w 1085729"/>
                  <a:gd name="connsiteY4-1180" fmla="*/ 167788 h 986380"/>
                  <a:gd name="connsiteX5-1181" fmla="*/ 943920 w 1085729"/>
                  <a:gd name="connsiteY5-1182" fmla="*/ 173210 h 986380"/>
                  <a:gd name="connsiteX6-1183" fmla="*/ 837629 w 1085729"/>
                  <a:gd name="connsiteY6-1184" fmla="*/ 188888 h 986380"/>
                  <a:gd name="connsiteX7-1185" fmla="*/ 752733 w 1085729"/>
                  <a:gd name="connsiteY7-1186" fmla="*/ 221541 h 986380"/>
                  <a:gd name="connsiteX8-1187" fmla="*/ 642154 w 1085729"/>
                  <a:gd name="connsiteY8-1188" fmla="*/ 262170 h 986380"/>
                  <a:gd name="connsiteX9-1189" fmla="*/ 543099 w 1085729"/>
                  <a:gd name="connsiteY9-1190" fmla="*/ 291196 h 986380"/>
                  <a:gd name="connsiteX10-1191" fmla="*/ 308857 w 1085729"/>
                  <a:gd name="connsiteY10-1192" fmla="*/ 212851 h 986380"/>
                  <a:gd name="connsiteX11-1193" fmla="*/ 141800 w 1085729"/>
                  <a:gd name="connsiteY11-1194" fmla="*/ 95824 h 986380"/>
                  <a:gd name="connsiteX12-1195" fmla="*/ 146854 w 1085729"/>
                  <a:gd name="connsiteY12-1196" fmla="*/ 28490 h 986380"/>
                  <a:gd name="connsiteX13-1197" fmla="*/ 2355 w 1085729"/>
                  <a:gd name="connsiteY13-1198" fmla="*/ 5036 h 986380"/>
                  <a:gd name="connsiteX14-1199" fmla="*/ 47794 w 1085729"/>
                  <a:gd name="connsiteY14-1200" fmla="*/ 5630 h 986380"/>
                  <a:gd name="connsiteX15-1201" fmla="*/ 1060 w 1085729"/>
                  <a:gd name="connsiteY15-1202" fmla="*/ 71160 h 986380"/>
                  <a:gd name="connsiteX16-1203" fmla="*/ 40175 w 1085729"/>
                  <a:gd name="connsiteY16-1204" fmla="*/ 221529 h 986380"/>
                  <a:gd name="connsiteX17-1205" fmla="*/ 111804 w 1085729"/>
                  <a:gd name="connsiteY17-1206" fmla="*/ 403392 h 986380"/>
                  <a:gd name="connsiteX18-1207" fmla="*/ 159048 w 1085729"/>
                  <a:gd name="connsiteY18-1208" fmla="*/ 674664 h 986380"/>
                  <a:gd name="connsiteX19-1209" fmla="*/ 242360 w 1085729"/>
                  <a:gd name="connsiteY19-1210" fmla="*/ 972352 h 986380"/>
                  <a:gd name="connsiteX0-1211" fmla="*/ 241347 w 1084716"/>
                  <a:gd name="connsiteY0-1212" fmla="*/ 972607 h 986635"/>
                  <a:gd name="connsiteX1-1213" fmla="*/ 798115 w 1084716"/>
                  <a:gd name="connsiteY1-1214" fmla="*/ 876087 h 986635"/>
                  <a:gd name="connsiteX2-1215" fmla="*/ 1047858 w 1084716"/>
                  <a:gd name="connsiteY2-1216" fmla="*/ 338883 h 986635"/>
                  <a:gd name="connsiteX3-1217" fmla="*/ 1074983 w 1084716"/>
                  <a:gd name="connsiteY3-1218" fmla="*/ 193207 h 986635"/>
                  <a:gd name="connsiteX4-1219" fmla="*/ 1017159 w 1084716"/>
                  <a:gd name="connsiteY4-1220" fmla="*/ 168043 h 986635"/>
                  <a:gd name="connsiteX5-1221" fmla="*/ 942907 w 1084716"/>
                  <a:gd name="connsiteY5-1222" fmla="*/ 173465 h 986635"/>
                  <a:gd name="connsiteX6-1223" fmla="*/ 836616 w 1084716"/>
                  <a:gd name="connsiteY6-1224" fmla="*/ 189143 h 986635"/>
                  <a:gd name="connsiteX7-1225" fmla="*/ 751720 w 1084716"/>
                  <a:gd name="connsiteY7-1226" fmla="*/ 221796 h 986635"/>
                  <a:gd name="connsiteX8-1227" fmla="*/ 641141 w 1084716"/>
                  <a:gd name="connsiteY8-1228" fmla="*/ 262425 h 986635"/>
                  <a:gd name="connsiteX9-1229" fmla="*/ 542086 w 1084716"/>
                  <a:gd name="connsiteY9-1230" fmla="*/ 291451 h 986635"/>
                  <a:gd name="connsiteX10-1231" fmla="*/ 307844 w 1084716"/>
                  <a:gd name="connsiteY10-1232" fmla="*/ 213106 h 986635"/>
                  <a:gd name="connsiteX11-1233" fmla="*/ 140787 w 1084716"/>
                  <a:gd name="connsiteY11-1234" fmla="*/ 96079 h 986635"/>
                  <a:gd name="connsiteX12-1235" fmla="*/ 85437 w 1084716"/>
                  <a:gd name="connsiteY12-1236" fmla="*/ 33642 h 986635"/>
                  <a:gd name="connsiteX13-1237" fmla="*/ 1342 w 1084716"/>
                  <a:gd name="connsiteY13-1238" fmla="*/ 5291 h 986635"/>
                  <a:gd name="connsiteX14-1239" fmla="*/ 46781 w 1084716"/>
                  <a:gd name="connsiteY14-1240" fmla="*/ 5885 h 986635"/>
                  <a:gd name="connsiteX15-1241" fmla="*/ 47 w 1084716"/>
                  <a:gd name="connsiteY15-1242" fmla="*/ 71415 h 986635"/>
                  <a:gd name="connsiteX16-1243" fmla="*/ 39162 w 1084716"/>
                  <a:gd name="connsiteY16-1244" fmla="*/ 221784 h 986635"/>
                  <a:gd name="connsiteX17-1245" fmla="*/ 110791 w 1084716"/>
                  <a:gd name="connsiteY17-1246" fmla="*/ 403647 h 986635"/>
                  <a:gd name="connsiteX18-1247" fmla="*/ 158035 w 1084716"/>
                  <a:gd name="connsiteY18-1248" fmla="*/ 674919 h 986635"/>
                  <a:gd name="connsiteX19-1249" fmla="*/ 241347 w 1084716"/>
                  <a:gd name="connsiteY19-1250" fmla="*/ 972607 h 986635"/>
                  <a:gd name="connsiteX0-1251" fmla="*/ 243537 w 1086906"/>
                  <a:gd name="connsiteY0-1252" fmla="*/ 970901 h 984929"/>
                  <a:gd name="connsiteX1-1253" fmla="*/ 800305 w 1086906"/>
                  <a:gd name="connsiteY1-1254" fmla="*/ 874381 h 984929"/>
                  <a:gd name="connsiteX2-1255" fmla="*/ 1050048 w 1086906"/>
                  <a:gd name="connsiteY2-1256" fmla="*/ 337177 h 984929"/>
                  <a:gd name="connsiteX3-1257" fmla="*/ 1077173 w 1086906"/>
                  <a:gd name="connsiteY3-1258" fmla="*/ 191501 h 984929"/>
                  <a:gd name="connsiteX4-1259" fmla="*/ 1019349 w 1086906"/>
                  <a:gd name="connsiteY4-1260" fmla="*/ 166337 h 984929"/>
                  <a:gd name="connsiteX5-1261" fmla="*/ 945097 w 1086906"/>
                  <a:gd name="connsiteY5-1262" fmla="*/ 171759 h 984929"/>
                  <a:gd name="connsiteX6-1263" fmla="*/ 838806 w 1086906"/>
                  <a:gd name="connsiteY6-1264" fmla="*/ 187437 h 984929"/>
                  <a:gd name="connsiteX7-1265" fmla="*/ 753910 w 1086906"/>
                  <a:gd name="connsiteY7-1266" fmla="*/ 220090 h 984929"/>
                  <a:gd name="connsiteX8-1267" fmla="*/ 643331 w 1086906"/>
                  <a:gd name="connsiteY8-1268" fmla="*/ 260719 h 984929"/>
                  <a:gd name="connsiteX9-1269" fmla="*/ 544276 w 1086906"/>
                  <a:gd name="connsiteY9-1270" fmla="*/ 289745 h 984929"/>
                  <a:gd name="connsiteX10-1271" fmla="*/ 310034 w 1086906"/>
                  <a:gd name="connsiteY10-1272" fmla="*/ 211400 h 984929"/>
                  <a:gd name="connsiteX11-1273" fmla="*/ 142977 w 1086906"/>
                  <a:gd name="connsiteY11-1274" fmla="*/ 94373 h 984929"/>
                  <a:gd name="connsiteX12-1275" fmla="*/ 87627 w 1086906"/>
                  <a:gd name="connsiteY12-1276" fmla="*/ 31936 h 984929"/>
                  <a:gd name="connsiteX13-1277" fmla="*/ 3532 w 1086906"/>
                  <a:gd name="connsiteY13-1278" fmla="*/ 3585 h 984929"/>
                  <a:gd name="connsiteX14-1279" fmla="*/ 13735 w 1086906"/>
                  <a:gd name="connsiteY14-1280" fmla="*/ 7036 h 984929"/>
                  <a:gd name="connsiteX15-1281" fmla="*/ 2237 w 1086906"/>
                  <a:gd name="connsiteY15-1282" fmla="*/ 69709 h 984929"/>
                  <a:gd name="connsiteX16-1283" fmla="*/ 41352 w 1086906"/>
                  <a:gd name="connsiteY16-1284" fmla="*/ 220078 h 984929"/>
                  <a:gd name="connsiteX17-1285" fmla="*/ 112981 w 1086906"/>
                  <a:gd name="connsiteY17-1286" fmla="*/ 401941 h 984929"/>
                  <a:gd name="connsiteX18-1287" fmla="*/ 160225 w 1086906"/>
                  <a:gd name="connsiteY18-1288" fmla="*/ 673213 h 984929"/>
                  <a:gd name="connsiteX19-1289" fmla="*/ 243537 w 1086906"/>
                  <a:gd name="connsiteY19-1290" fmla="*/ 970901 h 984929"/>
                  <a:gd name="connsiteX0-1291" fmla="*/ 243537 w 1086906"/>
                  <a:gd name="connsiteY0-1292" fmla="*/ 970901 h 984929"/>
                  <a:gd name="connsiteX1-1293" fmla="*/ 800305 w 1086906"/>
                  <a:gd name="connsiteY1-1294" fmla="*/ 874381 h 984929"/>
                  <a:gd name="connsiteX2-1295" fmla="*/ 1050048 w 1086906"/>
                  <a:gd name="connsiteY2-1296" fmla="*/ 337177 h 984929"/>
                  <a:gd name="connsiteX3-1297" fmla="*/ 1077173 w 1086906"/>
                  <a:gd name="connsiteY3-1298" fmla="*/ 191501 h 984929"/>
                  <a:gd name="connsiteX4-1299" fmla="*/ 1019349 w 1086906"/>
                  <a:gd name="connsiteY4-1300" fmla="*/ 166337 h 984929"/>
                  <a:gd name="connsiteX5-1301" fmla="*/ 945097 w 1086906"/>
                  <a:gd name="connsiteY5-1302" fmla="*/ 171759 h 984929"/>
                  <a:gd name="connsiteX6-1303" fmla="*/ 838806 w 1086906"/>
                  <a:gd name="connsiteY6-1304" fmla="*/ 187437 h 984929"/>
                  <a:gd name="connsiteX7-1305" fmla="*/ 753910 w 1086906"/>
                  <a:gd name="connsiteY7-1306" fmla="*/ 220090 h 984929"/>
                  <a:gd name="connsiteX8-1307" fmla="*/ 643331 w 1086906"/>
                  <a:gd name="connsiteY8-1308" fmla="*/ 260719 h 984929"/>
                  <a:gd name="connsiteX9-1309" fmla="*/ 544276 w 1086906"/>
                  <a:gd name="connsiteY9-1310" fmla="*/ 289745 h 984929"/>
                  <a:gd name="connsiteX10-1311" fmla="*/ 309138 w 1086906"/>
                  <a:gd name="connsiteY10-1312" fmla="*/ 199777 h 984929"/>
                  <a:gd name="connsiteX11-1313" fmla="*/ 142977 w 1086906"/>
                  <a:gd name="connsiteY11-1314" fmla="*/ 94373 h 984929"/>
                  <a:gd name="connsiteX12-1315" fmla="*/ 87627 w 1086906"/>
                  <a:gd name="connsiteY12-1316" fmla="*/ 31936 h 984929"/>
                  <a:gd name="connsiteX13-1317" fmla="*/ 3532 w 1086906"/>
                  <a:gd name="connsiteY13-1318" fmla="*/ 3585 h 984929"/>
                  <a:gd name="connsiteX14-1319" fmla="*/ 13735 w 1086906"/>
                  <a:gd name="connsiteY14-1320" fmla="*/ 7036 h 984929"/>
                  <a:gd name="connsiteX15-1321" fmla="*/ 2237 w 1086906"/>
                  <a:gd name="connsiteY15-1322" fmla="*/ 69709 h 984929"/>
                  <a:gd name="connsiteX16-1323" fmla="*/ 41352 w 1086906"/>
                  <a:gd name="connsiteY16-1324" fmla="*/ 220078 h 984929"/>
                  <a:gd name="connsiteX17-1325" fmla="*/ 112981 w 1086906"/>
                  <a:gd name="connsiteY17-1326" fmla="*/ 401941 h 984929"/>
                  <a:gd name="connsiteX18-1327" fmla="*/ 160225 w 1086906"/>
                  <a:gd name="connsiteY18-1328" fmla="*/ 673213 h 984929"/>
                  <a:gd name="connsiteX19-1329" fmla="*/ 243537 w 1086906"/>
                  <a:gd name="connsiteY19-1330" fmla="*/ 970901 h 984929"/>
                  <a:gd name="connsiteX0-1331" fmla="*/ 243537 w 1086906"/>
                  <a:gd name="connsiteY0-1332" fmla="*/ 970901 h 984929"/>
                  <a:gd name="connsiteX1-1333" fmla="*/ 800305 w 1086906"/>
                  <a:gd name="connsiteY1-1334" fmla="*/ 874381 h 984929"/>
                  <a:gd name="connsiteX2-1335" fmla="*/ 1050048 w 1086906"/>
                  <a:gd name="connsiteY2-1336" fmla="*/ 337177 h 984929"/>
                  <a:gd name="connsiteX3-1337" fmla="*/ 1077173 w 1086906"/>
                  <a:gd name="connsiteY3-1338" fmla="*/ 191501 h 984929"/>
                  <a:gd name="connsiteX4-1339" fmla="*/ 1019349 w 1086906"/>
                  <a:gd name="connsiteY4-1340" fmla="*/ 166337 h 984929"/>
                  <a:gd name="connsiteX5-1341" fmla="*/ 945097 w 1086906"/>
                  <a:gd name="connsiteY5-1342" fmla="*/ 171759 h 984929"/>
                  <a:gd name="connsiteX6-1343" fmla="*/ 838806 w 1086906"/>
                  <a:gd name="connsiteY6-1344" fmla="*/ 187437 h 984929"/>
                  <a:gd name="connsiteX7-1345" fmla="*/ 753910 w 1086906"/>
                  <a:gd name="connsiteY7-1346" fmla="*/ 220090 h 984929"/>
                  <a:gd name="connsiteX8-1347" fmla="*/ 643331 w 1086906"/>
                  <a:gd name="connsiteY8-1348" fmla="*/ 260719 h 984929"/>
                  <a:gd name="connsiteX9-1349" fmla="*/ 544276 w 1086906"/>
                  <a:gd name="connsiteY9-1350" fmla="*/ 289745 h 984929"/>
                  <a:gd name="connsiteX10-1351" fmla="*/ 309138 w 1086906"/>
                  <a:gd name="connsiteY10-1352" fmla="*/ 199777 h 984929"/>
                  <a:gd name="connsiteX11-1353" fmla="*/ 146156 w 1086906"/>
                  <a:gd name="connsiteY11-1354" fmla="*/ 86319 h 984929"/>
                  <a:gd name="connsiteX12-1355" fmla="*/ 87627 w 1086906"/>
                  <a:gd name="connsiteY12-1356" fmla="*/ 31936 h 984929"/>
                  <a:gd name="connsiteX13-1357" fmla="*/ 3532 w 1086906"/>
                  <a:gd name="connsiteY13-1358" fmla="*/ 3585 h 984929"/>
                  <a:gd name="connsiteX14-1359" fmla="*/ 13735 w 1086906"/>
                  <a:gd name="connsiteY14-1360" fmla="*/ 7036 h 984929"/>
                  <a:gd name="connsiteX15-1361" fmla="*/ 2237 w 1086906"/>
                  <a:gd name="connsiteY15-1362" fmla="*/ 69709 h 984929"/>
                  <a:gd name="connsiteX16-1363" fmla="*/ 41352 w 1086906"/>
                  <a:gd name="connsiteY16-1364" fmla="*/ 220078 h 984929"/>
                  <a:gd name="connsiteX17-1365" fmla="*/ 112981 w 1086906"/>
                  <a:gd name="connsiteY17-1366" fmla="*/ 401941 h 984929"/>
                  <a:gd name="connsiteX18-1367" fmla="*/ 160225 w 1086906"/>
                  <a:gd name="connsiteY18-1368" fmla="*/ 673213 h 984929"/>
                  <a:gd name="connsiteX19-1369" fmla="*/ 243537 w 1086906"/>
                  <a:gd name="connsiteY19-1370" fmla="*/ 970901 h 984929"/>
                  <a:gd name="connsiteX0-1371" fmla="*/ 243537 w 1086906"/>
                  <a:gd name="connsiteY0-1372" fmla="*/ 970432 h 984460"/>
                  <a:gd name="connsiteX1-1373" fmla="*/ 800305 w 1086906"/>
                  <a:gd name="connsiteY1-1374" fmla="*/ 873912 h 984460"/>
                  <a:gd name="connsiteX2-1375" fmla="*/ 1050048 w 1086906"/>
                  <a:gd name="connsiteY2-1376" fmla="*/ 336708 h 984460"/>
                  <a:gd name="connsiteX3-1377" fmla="*/ 1077173 w 1086906"/>
                  <a:gd name="connsiteY3-1378" fmla="*/ 191032 h 984460"/>
                  <a:gd name="connsiteX4-1379" fmla="*/ 1019349 w 1086906"/>
                  <a:gd name="connsiteY4-1380" fmla="*/ 165868 h 984460"/>
                  <a:gd name="connsiteX5-1381" fmla="*/ 945097 w 1086906"/>
                  <a:gd name="connsiteY5-1382" fmla="*/ 171290 h 984460"/>
                  <a:gd name="connsiteX6-1383" fmla="*/ 838806 w 1086906"/>
                  <a:gd name="connsiteY6-1384" fmla="*/ 186968 h 984460"/>
                  <a:gd name="connsiteX7-1385" fmla="*/ 753910 w 1086906"/>
                  <a:gd name="connsiteY7-1386" fmla="*/ 219621 h 984460"/>
                  <a:gd name="connsiteX8-1387" fmla="*/ 643331 w 1086906"/>
                  <a:gd name="connsiteY8-1388" fmla="*/ 260250 h 984460"/>
                  <a:gd name="connsiteX9-1389" fmla="*/ 544276 w 1086906"/>
                  <a:gd name="connsiteY9-1390" fmla="*/ 289276 h 984460"/>
                  <a:gd name="connsiteX10-1391" fmla="*/ 309138 w 1086906"/>
                  <a:gd name="connsiteY10-1392" fmla="*/ 199308 h 984460"/>
                  <a:gd name="connsiteX11-1393" fmla="*/ 146156 w 1086906"/>
                  <a:gd name="connsiteY11-1394" fmla="*/ 85850 h 984460"/>
                  <a:gd name="connsiteX12-1395" fmla="*/ 58568 w 1086906"/>
                  <a:gd name="connsiteY12-1396" fmla="*/ 24077 h 984460"/>
                  <a:gd name="connsiteX13-1397" fmla="*/ 3532 w 1086906"/>
                  <a:gd name="connsiteY13-1398" fmla="*/ 3116 h 984460"/>
                  <a:gd name="connsiteX14-1399" fmla="*/ 13735 w 1086906"/>
                  <a:gd name="connsiteY14-1400" fmla="*/ 6567 h 984460"/>
                  <a:gd name="connsiteX15-1401" fmla="*/ 2237 w 1086906"/>
                  <a:gd name="connsiteY15-1402" fmla="*/ 69240 h 984460"/>
                  <a:gd name="connsiteX16-1403" fmla="*/ 41352 w 1086906"/>
                  <a:gd name="connsiteY16-1404" fmla="*/ 219609 h 984460"/>
                  <a:gd name="connsiteX17-1405" fmla="*/ 112981 w 1086906"/>
                  <a:gd name="connsiteY17-1406" fmla="*/ 401472 h 984460"/>
                  <a:gd name="connsiteX18-1407" fmla="*/ 160225 w 1086906"/>
                  <a:gd name="connsiteY18-1408" fmla="*/ 672744 h 984460"/>
                  <a:gd name="connsiteX19-1409" fmla="*/ 243537 w 1086906"/>
                  <a:gd name="connsiteY19-1410" fmla="*/ 970432 h 984460"/>
                  <a:gd name="connsiteX0-1411" fmla="*/ 248176 w 1091545"/>
                  <a:gd name="connsiteY0-1412" fmla="*/ 972400 h 986428"/>
                  <a:gd name="connsiteX1-1413" fmla="*/ 804944 w 1091545"/>
                  <a:gd name="connsiteY1-1414" fmla="*/ 875880 h 986428"/>
                  <a:gd name="connsiteX2-1415" fmla="*/ 1054687 w 1091545"/>
                  <a:gd name="connsiteY2-1416" fmla="*/ 338676 h 986428"/>
                  <a:gd name="connsiteX3-1417" fmla="*/ 1081812 w 1091545"/>
                  <a:gd name="connsiteY3-1418" fmla="*/ 193000 h 986428"/>
                  <a:gd name="connsiteX4-1419" fmla="*/ 1023988 w 1091545"/>
                  <a:gd name="connsiteY4-1420" fmla="*/ 167836 h 986428"/>
                  <a:gd name="connsiteX5-1421" fmla="*/ 949736 w 1091545"/>
                  <a:gd name="connsiteY5-1422" fmla="*/ 173258 h 986428"/>
                  <a:gd name="connsiteX6-1423" fmla="*/ 843445 w 1091545"/>
                  <a:gd name="connsiteY6-1424" fmla="*/ 188936 h 986428"/>
                  <a:gd name="connsiteX7-1425" fmla="*/ 758549 w 1091545"/>
                  <a:gd name="connsiteY7-1426" fmla="*/ 221589 h 986428"/>
                  <a:gd name="connsiteX8-1427" fmla="*/ 647970 w 1091545"/>
                  <a:gd name="connsiteY8-1428" fmla="*/ 262218 h 986428"/>
                  <a:gd name="connsiteX9-1429" fmla="*/ 548915 w 1091545"/>
                  <a:gd name="connsiteY9-1430" fmla="*/ 291244 h 986428"/>
                  <a:gd name="connsiteX10-1431" fmla="*/ 313777 w 1091545"/>
                  <a:gd name="connsiteY10-1432" fmla="*/ 201276 h 986428"/>
                  <a:gd name="connsiteX11-1433" fmla="*/ 150795 w 1091545"/>
                  <a:gd name="connsiteY11-1434" fmla="*/ 87818 h 986428"/>
                  <a:gd name="connsiteX12-1435" fmla="*/ 63207 w 1091545"/>
                  <a:gd name="connsiteY12-1436" fmla="*/ 26045 h 986428"/>
                  <a:gd name="connsiteX13-1437" fmla="*/ 8171 w 1091545"/>
                  <a:gd name="connsiteY13-1438" fmla="*/ 5084 h 986428"/>
                  <a:gd name="connsiteX14-1439" fmla="*/ 8638 w 1091545"/>
                  <a:gd name="connsiteY14-1440" fmla="*/ 5426 h 986428"/>
                  <a:gd name="connsiteX15-1441" fmla="*/ 6876 w 1091545"/>
                  <a:gd name="connsiteY15-1442" fmla="*/ 71208 h 986428"/>
                  <a:gd name="connsiteX16-1443" fmla="*/ 45991 w 1091545"/>
                  <a:gd name="connsiteY16-1444" fmla="*/ 221577 h 986428"/>
                  <a:gd name="connsiteX17-1445" fmla="*/ 117620 w 1091545"/>
                  <a:gd name="connsiteY17-1446" fmla="*/ 403440 h 986428"/>
                  <a:gd name="connsiteX18-1447" fmla="*/ 164864 w 1091545"/>
                  <a:gd name="connsiteY18-1448" fmla="*/ 674712 h 986428"/>
                  <a:gd name="connsiteX19-1449" fmla="*/ 248176 w 1091545"/>
                  <a:gd name="connsiteY19-1450" fmla="*/ 972400 h 986428"/>
                  <a:gd name="connsiteX0-1451" fmla="*/ 262166 w 1105535"/>
                  <a:gd name="connsiteY0-1452" fmla="*/ 972400 h 986428"/>
                  <a:gd name="connsiteX1-1453" fmla="*/ 818934 w 1105535"/>
                  <a:gd name="connsiteY1-1454" fmla="*/ 875880 h 986428"/>
                  <a:gd name="connsiteX2-1455" fmla="*/ 1068677 w 1105535"/>
                  <a:gd name="connsiteY2-1456" fmla="*/ 338676 h 986428"/>
                  <a:gd name="connsiteX3-1457" fmla="*/ 1095802 w 1105535"/>
                  <a:gd name="connsiteY3-1458" fmla="*/ 193000 h 986428"/>
                  <a:gd name="connsiteX4-1459" fmla="*/ 1037978 w 1105535"/>
                  <a:gd name="connsiteY4-1460" fmla="*/ 167836 h 986428"/>
                  <a:gd name="connsiteX5-1461" fmla="*/ 963726 w 1105535"/>
                  <a:gd name="connsiteY5-1462" fmla="*/ 173258 h 986428"/>
                  <a:gd name="connsiteX6-1463" fmla="*/ 857435 w 1105535"/>
                  <a:gd name="connsiteY6-1464" fmla="*/ 188936 h 986428"/>
                  <a:gd name="connsiteX7-1465" fmla="*/ 772539 w 1105535"/>
                  <a:gd name="connsiteY7-1466" fmla="*/ 221589 h 986428"/>
                  <a:gd name="connsiteX8-1467" fmla="*/ 661960 w 1105535"/>
                  <a:gd name="connsiteY8-1468" fmla="*/ 262218 h 986428"/>
                  <a:gd name="connsiteX9-1469" fmla="*/ 562905 w 1105535"/>
                  <a:gd name="connsiteY9-1470" fmla="*/ 291244 h 986428"/>
                  <a:gd name="connsiteX10-1471" fmla="*/ 327767 w 1105535"/>
                  <a:gd name="connsiteY10-1472" fmla="*/ 201276 h 986428"/>
                  <a:gd name="connsiteX11-1473" fmla="*/ 164785 w 1105535"/>
                  <a:gd name="connsiteY11-1474" fmla="*/ 87818 h 986428"/>
                  <a:gd name="connsiteX12-1475" fmla="*/ 77197 w 1105535"/>
                  <a:gd name="connsiteY12-1476" fmla="*/ 26045 h 986428"/>
                  <a:gd name="connsiteX13-1477" fmla="*/ 22161 w 1105535"/>
                  <a:gd name="connsiteY13-1478" fmla="*/ 5084 h 986428"/>
                  <a:gd name="connsiteX14-1479" fmla="*/ 22628 w 1105535"/>
                  <a:gd name="connsiteY14-1480" fmla="*/ 5426 h 986428"/>
                  <a:gd name="connsiteX15-1481" fmla="*/ 1595 w 1105535"/>
                  <a:gd name="connsiteY15-1482" fmla="*/ 92263 h 986428"/>
                  <a:gd name="connsiteX16-1483" fmla="*/ 59981 w 1105535"/>
                  <a:gd name="connsiteY16-1484" fmla="*/ 221577 h 986428"/>
                  <a:gd name="connsiteX17-1485" fmla="*/ 131610 w 1105535"/>
                  <a:gd name="connsiteY17-1486" fmla="*/ 403440 h 986428"/>
                  <a:gd name="connsiteX18-1487" fmla="*/ 178854 w 1105535"/>
                  <a:gd name="connsiteY18-1488" fmla="*/ 674712 h 986428"/>
                  <a:gd name="connsiteX19-1489" fmla="*/ 262166 w 1105535"/>
                  <a:gd name="connsiteY19-1490" fmla="*/ 972400 h 986428"/>
                  <a:gd name="connsiteX0-1491" fmla="*/ 262588 w 1105957"/>
                  <a:gd name="connsiteY0-1492" fmla="*/ 972400 h 986428"/>
                  <a:gd name="connsiteX1-1493" fmla="*/ 819356 w 1105957"/>
                  <a:gd name="connsiteY1-1494" fmla="*/ 875880 h 986428"/>
                  <a:gd name="connsiteX2-1495" fmla="*/ 1069099 w 1105957"/>
                  <a:gd name="connsiteY2-1496" fmla="*/ 338676 h 986428"/>
                  <a:gd name="connsiteX3-1497" fmla="*/ 1096224 w 1105957"/>
                  <a:gd name="connsiteY3-1498" fmla="*/ 193000 h 986428"/>
                  <a:gd name="connsiteX4-1499" fmla="*/ 1038400 w 1105957"/>
                  <a:gd name="connsiteY4-1500" fmla="*/ 167836 h 986428"/>
                  <a:gd name="connsiteX5-1501" fmla="*/ 964148 w 1105957"/>
                  <a:gd name="connsiteY5-1502" fmla="*/ 173258 h 986428"/>
                  <a:gd name="connsiteX6-1503" fmla="*/ 857857 w 1105957"/>
                  <a:gd name="connsiteY6-1504" fmla="*/ 188936 h 986428"/>
                  <a:gd name="connsiteX7-1505" fmla="*/ 772961 w 1105957"/>
                  <a:gd name="connsiteY7-1506" fmla="*/ 221589 h 986428"/>
                  <a:gd name="connsiteX8-1507" fmla="*/ 662382 w 1105957"/>
                  <a:gd name="connsiteY8-1508" fmla="*/ 262218 h 986428"/>
                  <a:gd name="connsiteX9-1509" fmla="*/ 563327 w 1105957"/>
                  <a:gd name="connsiteY9-1510" fmla="*/ 291244 h 986428"/>
                  <a:gd name="connsiteX10-1511" fmla="*/ 328189 w 1105957"/>
                  <a:gd name="connsiteY10-1512" fmla="*/ 201276 h 986428"/>
                  <a:gd name="connsiteX11-1513" fmla="*/ 165207 w 1105957"/>
                  <a:gd name="connsiteY11-1514" fmla="*/ 87818 h 986428"/>
                  <a:gd name="connsiteX12-1515" fmla="*/ 77619 w 1105957"/>
                  <a:gd name="connsiteY12-1516" fmla="*/ 26045 h 986428"/>
                  <a:gd name="connsiteX13-1517" fmla="*/ 22583 w 1105957"/>
                  <a:gd name="connsiteY13-1518" fmla="*/ 5084 h 986428"/>
                  <a:gd name="connsiteX14-1519" fmla="*/ 23050 w 1105957"/>
                  <a:gd name="connsiteY14-1520" fmla="*/ 5426 h 986428"/>
                  <a:gd name="connsiteX15-1521" fmla="*/ 2017 w 1105957"/>
                  <a:gd name="connsiteY15-1522" fmla="*/ 92263 h 986428"/>
                  <a:gd name="connsiteX16-1523" fmla="*/ 67309 w 1105957"/>
                  <a:gd name="connsiteY16-1524" fmla="*/ 261949 h 986428"/>
                  <a:gd name="connsiteX17-1525" fmla="*/ 132032 w 1105957"/>
                  <a:gd name="connsiteY17-1526" fmla="*/ 403440 h 986428"/>
                  <a:gd name="connsiteX18-1527" fmla="*/ 179276 w 1105957"/>
                  <a:gd name="connsiteY18-1528" fmla="*/ 674712 h 986428"/>
                  <a:gd name="connsiteX19-1529" fmla="*/ 262588 w 1105957"/>
                  <a:gd name="connsiteY19-1530" fmla="*/ 972400 h 986428"/>
                  <a:gd name="connsiteX0-1531" fmla="*/ 262588 w 1105957"/>
                  <a:gd name="connsiteY0-1532" fmla="*/ 972400 h 986428"/>
                  <a:gd name="connsiteX1-1533" fmla="*/ 819356 w 1105957"/>
                  <a:gd name="connsiteY1-1534" fmla="*/ 875880 h 986428"/>
                  <a:gd name="connsiteX2-1535" fmla="*/ 1069099 w 1105957"/>
                  <a:gd name="connsiteY2-1536" fmla="*/ 338676 h 986428"/>
                  <a:gd name="connsiteX3-1537" fmla="*/ 1096224 w 1105957"/>
                  <a:gd name="connsiteY3-1538" fmla="*/ 193000 h 986428"/>
                  <a:gd name="connsiteX4-1539" fmla="*/ 1038400 w 1105957"/>
                  <a:gd name="connsiteY4-1540" fmla="*/ 167836 h 986428"/>
                  <a:gd name="connsiteX5-1541" fmla="*/ 964148 w 1105957"/>
                  <a:gd name="connsiteY5-1542" fmla="*/ 173258 h 986428"/>
                  <a:gd name="connsiteX6-1543" fmla="*/ 857857 w 1105957"/>
                  <a:gd name="connsiteY6-1544" fmla="*/ 188936 h 986428"/>
                  <a:gd name="connsiteX7-1545" fmla="*/ 772961 w 1105957"/>
                  <a:gd name="connsiteY7-1546" fmla="*/ 221589 h 986428"/>
                  <a:gd name="connsiteX8-1547" fmla="*/ 662382 w 1105957"/>
                  <a:gd name="connsiteY8-1548" fmla="*/ 262218 h 986428"/>
                  <a:gd name="connsiteX9-1549" fmla="*/ 563327 w 1105957"/>
                  <a:gd name="connsiteY9-1550" fmla="*/ 291244 h 986428"/>
                  <a:gd name="connsiteX10-1551" fmla="*/ 328189 w 1105957"/>
                  <a:gd name="connsiteY10-1552" fmla="*/ 201276 h 986428"/>
                  <a:gd name="connsiteX11-1553" fmla="*/ 165207 w 1105957"/>
                  <a:gd name="connsiteY11-1554" fmla="*/ 87818 h 986428"/>
                  <a:gd name="connsiteX12-1555" fmla="*/ 77619 w 1105957"/>
                  <a:gd name="connsiteY12-1556" fmla="*/ 26045 h 986428"/>
                  <a:gd name="connsiteX13-1557" fmla="*/ 22583 w 1105957"/>
                  <a:gd name="connsiteY13-1558" fmla="*/ 5084 h 986428"/>
                  <a:gd name="connsiteX14-1559" fmla="*/ 23050 w 1105957"/>
                  <a:gd name="connsiteY14-1560" fmla="*/ 5426 h 986428"/>
                  <a:gd name="connsiteX15-1561" fmla="*/ 2017 w 1105957"/>
                  <a:gd name="connsiteY15-1562" fmla="*/ 92263 h 986428"/>
                  <a:gd name="connsiteX16-1563" fmla="*/ 67309 w 1105957"/>
                  <a:gd name="connsiteY16-1564" fmla="*/ 261949 h 986428"/>
                  <a:gd name="connsiteX17-1565" fmla="*/ 130792 w 1105957"/>
                  <a:gd name="connsiteY17-1566" fmla="*/ 436677 h 986428"/>
                  <a:gd name="connsiteX18-1567" fmla="*/ 179276 w 1105957"/>
                  <a:gd name="connsiteY18-1568" fmla="*/ 674712 h 986428"/>
                  <a:gd name="connsiteX19-1569" fmla="*/ 262588 w 1105957"/>
                  <a:gd name="connsiteY19-1570" fmla="*/ 972400 h 986428"/>
                  <a:gd name="connsiteX0-1571" fmla="*/ 262588 w 1105957"/>
                  <a:gd name="connsiteY0-1572" fmla="*/ 972400 h 983767"/>
                  <a:gd name="connsiteX1-1573" fmla="*/ 819356 w 1105957"/>
                  <a:gd name="connsiteY1-1574" fmla="*/ 875880 h 983767"/>
                  <a:gd name="connsiteX2-1575" fmla="*/ 1069099 w 1105957"/>
                  <a:gd name="connsiteY2-1576" fmla="*/ 338676 h 983767"/>
                  <a:gd name="connsiteX3-1577" fmla="*/ 1096224 w 1105957"/>
                  <a:gd name="connsiteY3-1578" fmla="*/ 193000 h 983767"/>
                  <a:gd name="connsiteX4-1579" fmla="*/ 1038400 w 1105957"/>
                  <a:gd name="connsiteY4-1580" fmla="*/ 167836 h 983767"/>
                  <a:gd name="connsiteX5-1581" fmla="*/ 964148 w 1105957"/>
                  <a:gd name="connsiteY5-1582" fmla="*/ 173258 h 983767"/>
                  <a:gd name="connsiteX6-1583" fmla="*/ 857857 w 1105957"/>
                  <a:gd name="connsiteY6-1584" fmla="*/ 188936 h 983767"/>
                  <a:gd name="connsiteX7-1585" fmla="*/ 772961 w 1105957"/>
                  <a:gd name="connsiteY7-1586" fmla="*/ 221589 h 983767"/>
                  <a:gd name="connsiteX8-1587" fmla="*/ 662382 w 1105957"/>
                  <a:gd name="connsiteY8-1588" fmla="*/ 262218 h 983767"/>
                  <a:gd name="connsiteX9-1589" fmla="*/ 563327 w 1105957"/>
                  <a:gd name="connsiteY9-1590" fmla="*/ 291244 h 983767"/>
                  <a:gd name="connsiteX10-1591" fmla="*/ 328189 w 1105957"/>
                  <a:gd name="connsiteY10-1592" fmla="*/ 201276 h 983767"/>
                  <a:gd name="connsiteX11-1593" fmla="*/ 165207 w 1105957"/>
                  <a:gd name="connsiteY11-1594" fmla="*/ 87818 h 983767"/>
                  <a:gd name="connsiteX12-1595" fmla="*/ 77619 w 1105957"/>
                  <a:gd name="connsiteY12-1596" fmla="*/ 26045 h 983767"/>
                  <a:gd name="connsiteX13-1597" fmla="*/ 22583 w 1105957"/>
                  <a:gd name="connsiteY13-1598" fmla="*/ 5084 h 983767"/>
                  <a:gd name="connsiteX14-1599" fmla="*/ 23050 w 1105957"/>
                  <a:gd name="connsiteY14-1600" fmla="*/ 5426 h 983767"/>
                  <a:gd name="connsiteX15-1601" fmla="*/ 2017 w 1105957"/>
                  <a:gd name="connsiteY15-1602" fmla="*/ 92263 h 983767"/>
                  <a:gd name="connsiteX16-1603" fmla="*/ 67309 w 1105957"/>
                  <a:gd name="connsiteY16-1604" fmla="*/ 261949 h 983767"/>
                  <a:gd name="connsiteX17-1605" fmla="*/ 130792 w 1105957"/>
                  <a:gd name="connsiteY17-1606" fmla="*/ 436677 h 983767"/>
                  <a:gd name="connsiteX18-1607" fmla="*/ 180223 w 1105957"/>
                  <a:gd name="connsiteY18-1608" fmla="*/ 711670 h 983767"/>
                  <a:gd name="connsiteX19-1609" fmla="*/ 262588 w 1105957"/>
                  <a:gd name="connsiteY19-1610" fmla="*/ 972400 h 983767"/>
                  <a:gd name="connsiteX0-1611" fmla="*/ 249374 w 1105957"/>
                  <a:gd name="connsiteY0-1612" fmla="*/ 973471 h 984679"/>
                  <a:gd name="connsiteX1-1613" fmla="*/ 819356 w 1105957"/>
                  <a:gd name="connsiteY1-1614" fmla="*/ 875880 h 984679"/>
                  <a:gd name="connsiteX2-1615" fmla="*/ 1069099 w 1105957"/>
                  <a:gd name="connsiteY2-1616" fmla="*/ 338676 h 984679"/>
                  <a:gd name="connsiteX3-1617" fmla="*/ 1096224 w 1105957"/>
                  <a:gd name="connsiteY3-1618" fmla="*/ 193000 h 984679"/>
                  <a:gd name="connsiteX4-1619" fmla="*/ 1038400 w 1105957"/>
                  <a:gd name="connsiteY4-1620" fmla="*/ 167836 h 984679"/>
                  <a:gd name="connsiteX5-1621" fmla="*/ 964148 w 1105957"/>
                  <a:gd name="connsiteY5-1622" fmla="*/ 173258 h 984679"/>
                  <a:gd name="connsiteX6-1623" fmla="*/ 857857 w 1105957"/>
                  <a:gd name="connsiteY6-1624" fmla="*/ 188936 h 984679"/>
                  <a:gd name="connsiteX7-1625" fmla="*/ 772961 w 1105957"/>
                  <a:gd name="connsiteY7-1626" fmla="*/ 221589 h 984679"/>
                  <a:gd name="connsiteX8-1627" fmla="*/ 662382 w 1105957"/>
                  <a:gd name="connsiteY8-1628" fmla="*/ 262218 h 984679"/>
                  <a:gd name="connsiteX9-1629" fmla="*/ 563327 w 1105957"/>
                  <a:gd name="connsiteY9-1630" fmla="*/ 291244 h 984679"/>
                  <a:gd name="connsiteX10-1631" fmla="*/ 328189 w 1105957"/>
                  <a:gd name="connsiteY10-1632" fmla="*/ 201276 h 984679"/>
                  <a:gd name="connsiteX11-1633" fmla="*/ 165207 w 1105957"/>
                  <a:gd name="connsiteY11-1634" fmla="*/ 87818 h 984679"/>
                  <a:gd name="connsiteX12-1635" fmla="*/ 77619 w 1105957"/>
                  <a:gd name="connsiteY12-1636" fmla="*/ 26045 h 984679"/>
                  <a:gd name="connsiteX13-1637" fmla="*/ 22583 w 1105957"/>
                  <a:gd name="connsiteY13-1638" fmla="*/ 5084 h 984679"/>
                  <a:gd name="connsiteX14-1639" fmla="*/ 23050 w 1105957"/>
                  <a:gd name="connsiteY14-1640" fmla="*/ 5426 h 984679"/>
                  <a:gd name="connsiteX15-1641" fmla="*/ 2017 w 1105957"/>
                  <a:gd name="connsiteY15-1642" fmla="*/ 92263 h 984679"/>
                  <a:gd name="connsiteX16-1643" fmla="*/ 67309 w 1105957"/>
                  <a:gd name="connsiteY16-1644" fmla="*/ 261949 h 984679"/>
                  <a:gd name="connsiteX17-1645" fmla="*/ 130792 w 1105957"/>
                  <a:gd name="connsiteY17-1646" fmla="*/ 436677 h 984679"/>
                  <a:gd name="connsiteX18-1647" fmla="*/ 180223 w 1105957"/>
                  <a:gd name="connsiteY18-1648" fmla="*/ 711670 h 984679"/>
                  <a:gd name="connsiteX19-1649" fmla="*/ 249374 w 1105957"/>
                  <a:gd name="connsiteY19-1650" fmla="*/ 973471 h 984679"/>
                  <a:gd name="connsiteX0-1651" fmla="*/ 249374 w 1105957"/>
                  <a:gd name="connsiteY0-1652" fmla="*/ 973471 h 984647"/>
                  <a:gd name="connsiteX1-1653" fmla="*/ 819356 w 1105957"/>
                  <a:gd name="connsiteY1-1654" fmla="*/ 875880 h 984647"/>
                  <a:gd name="connsiteX2-1655" fmla="*/ 1069099 w 1105957"/>
                  <a:gd name="connsiteY2-1656" fmla="*/ 338676 h 984647"/>
                  <a:gd name="connsiteX3-1657" fmla="*/ 1096224 w 1105957"/>
                  <a:gd name="connsiteY3-1658" fmla="*/ 193000 h 984647"/>
                  <a:gd name="connsiteX4-1659" fmla="*/ 1038400 w 1105957"/>
                  <a:gd name="connsiteY4-1660" fmla="*/ 167836 h 984647"/>
                  <a:gd name="connsiteX5-1661" fmla="*/ 964148 w 1105957"/>
                  <a:gd name="connsiteY5-1662" fmla="*/ 173258 h 984647"/>
                  <a:gd name="connsiteX6-1663" fmla="*/ 857857 w 1105957"/>
                  <a:gd name="connsiteY6-1664" fmla="*/ 188936 h 984647"/>
                  <a:gd name="connsiteX7-1665" fmla="*/ 772961 w 1105957"/>
                  <a:gd name="connsiteY7-1666" fmla="*/ 221589 h 984647"/>
                  <a:gd name="connsiteX8-1667" fmla="*/ 662382 w 1105957"/>
                  <a:gd name="connsiteY8-1668" fmla="*/ 262218 h 984647"/>
                  <a:gd name="connsiteX9-1669" fmla="*/ 563327 w 1105957"/>
                  <a:gd name="connsiteY9-1670" fmla="*/ 291244 h 984647"/>
                  <a:gd name="connsiteX10-1671" fmla="*/ 328189 w 1105957"/>
                  <a:gd name="connsiteY10-1672" fmla="*/ 201276 h 984647"/>
                  <a:gd name="connsiteX11-1673" fmla="*/ 165207 w 1105957"/>
                  <a:gd name="connsiteY11-1674" fmla="*/ 87818 h 984647"/>
                  <a:gd name="connsiteX12-1675" fmla="*/ 77619 w 1105957"/>
                  <a:gd name="connsiteY12-1676" fmla="*/ 26045 h 984647"/>
                  <a:gd name="connsiteX13-1677" fmla="*/ 22583 w 1105957"/>
                  <a:gd name="connsiteY13-1678" fmla="*/ 5084 h 984647"/>
                  <a:gd name="connsiteX14-1679" fmla="*/ 23050 w 1105957"/>
                  <a:gd name="connsiteY14-1680" fmla="*/ 5426 h 984647"/>
                  <a:gd name="connsiteX15-1681" fmla="*/ 2017 w 1105957"/>
                  <a:gd name="connsiteY15-1682" fmla="*/ 92263 h 984647"/>
                  <a:gd name="connsiteX16-1683" fmla="*/ 67309 w 1105957"/>
                  <a:gd name="connsiteY16-1684" fmla="*/ 261949 h 984647"/>
                  <a:gd name="connsiteX17-1685" fmla="*/ 130792 w 1105957"/>
                  <a:gd name="connsiteY17-1686" fmla="*/ 436677 h 984647"/>
                  <a:gd name="connsiteX18-1687" fmla="*/ 174560 w 1105957"/>
                  <a:gd name="connsiteY18-1688" fmla="*/ 712129 h 984647"/>
                  <a:gd name="connsiteX19-1689" fmla="*/ 249374 w 1105957"/>
                  <a:gd name="connsiteY19-1690" fmla="*/ 973471 h 984647"/>
                  <a:gd name="connsiteX0-1691" fmla="*/ 249374 w 1105957"/>
                  <a:gd name="connsiteY0-1692" fmla="*/ 973471 h 984647"/>
                  <a:gd name="connsiteX1-1693" fmla="*/ 819356 w 1105957"/>
                  <a:gd name="connsiteY1-1694" fmla="*/ 875880 h 984647"/>
                  <a:gd name="connsiteX2-1695" fmla="*/ 1069099 w 1105957"/>
                  <a:gd name="connsiteY2-1696" fmla="*/ 338676 h 984647"/>
                  <a:gd name="connsiteX3-1697" fmla="*/ 1096224 w 1105957"/>
                  <a:gd name="connsiteY3-1698" fmla="*/ 193000 h 984647"/>
                  <a:gd name="connsiteX4-1699" fmla="*/ 1038400 w 1105957"/>
                  <a:gd name="connsiteY4-1700" fmla="*/ 167836 h 984647"/>
                  <a:gd name="connsiteX5-1701" fmla="*/ 964148 w 1105957"/>
                  <a:gd name="connsiteY5-1702" fmla="*/ 173258 h 984647"/>
                  <a:gd name="connsiteX6-1703" fmla="*/ 857857 w 1105957"/>
                  <a:gd name="connsiteY6-1704" fmla="*/ 188936 h 984647"/>
                  <a:gd name="connsiteX7-1705" fmla="*/ 772961 w 1105957"/>
                  <a:gd name="connsiteY7-1706" fmla="*/ 221589 h 984647"/>
                  <a:gd name="connsiteX8-1707" fmla="*/ 662382 w 1105957"/>
                  <a:gd name="connsiteY8-1708" fmla="*/ 262218 h 984647"/>
                  <a:gd name="connsiteX9-1709" fmla="*/ 550957 w 1105957"/>
                  <a:gd name="connsiteY9-1710" fmla="*/ 278603 h 984647"/>
                  <a:gd name="connsiteX10-1711" fmla="*/ 328189 w 1105957"/>
                  <a:gd name="connsiteY10-1712" fmla="*/ 201276 h 984647"/>
                  <a:gd name="connsiteX11-1713" fmla="*/ 165207 w 1105957"/>
                  <a:gd name="connsiteY11-1714" fmla="*/ 87818 h 984647"/>
                  <a:gd name="connsiteX12-1715" fmla="*/ 77619 w 1105957"/>
                  <a:gd name="connsiteY12-1716" fmla="*/ 26045 h 984647"/>
                  <a:gd name="connsiteX13-1717" fmla="*/ 22583 w 1105957"/>
                  <a:gd name="connsiteY13-1718" fmla="*/ 5084 h 984647"/>
                  <a:gd name="connsiteX14-1719" fmla="*/ 23050 w 1105957"/>
                  <a:gd name="connsiteY14-1720" fmla="*/ 5426 h 984647"/>
                  <a:gd name="connsiteX15-1721" fmla="*/ 2017 w 1105957"/>
                  <a:gd name="connsiteY15-1722" fmla="*/ 92263 h 984647"/>
                  <a:gd name="connsiteX16-1723" fmla="*/ 67309 w 1105957"/>
                  <a:gd name="connsiteY16-1724" fmla="*/ 261949 h 984647"/>
                  <a:gd name="connsiteX17-1725" fmla="*/ 130792 w 1105957"/>
                  <a:gd name="connsiteY17-1726" fmla="*/ 436677 h 984647"/>
                  <a:gd name="connsiteX18-1727" fmla="*/ 174560 w 1105957"/>
                  <a:gd name="connsiteY18-1728" fmla="*/ 712129 h 984647"/>
                  <a:gd name="connsiteX19-1729" fmla="*/ 249374 w 1105957"/>
                  <a:gd name="connsiteY19-1730" fmla="*/ 973471 h 984647"/>
                  <a:gd name="connsiteX0-1731" fmla="*/ 255395 w 1111978"/>
                  <a:gd name="connsiteY0-1732" fmla="*/ 970340 h 981516"/>
                  <a:gd name="connsiteX1-1733" fmla="*/ 825377 w 1111978"/>
                  <a:gd name="connsiteY1-1734" fmla="*/ 872749 h 981516"/>
                  <a:gd name="connsiteX2-1735" fmla="*/ 1075120 w 1111978"/>
                  <a:gd name="connsiteY2-1736" fmla="*/ 335545 h 981516"/>
                  <a:gd name="connsiteX3-1737" fmla="*/ 1102245 w 1111978"/>
                  <a:gd name="connsiteY3-1738" fmla="*/ 189869 h 981516"/>
                  <a:gd name="connsiteX4-1739" fmla="*/ 1044421 w 1111978"/>
                  <a:gd name="connsiteY4-1740" fmla="*/ 164705 h 981516"/>
                  <a:gd name="connsiteX5-1741" fmla="*/ 970169 w 1111978"/>
                  <a:gd name="connsiteY5-1742" fmla="*/ 170127 h 981516"/>
                  <a:gd name="connsiteX6-1743" fmla="*/ 863878 w 1111978"/>
                  <a:gd name="connsiteY6-1744" fmla="*/ 185805 h 981516"/>
                  <a:gd name="connsiteX7-1745" fmla="*/ 778982 w 1111978"/>
                  <a:gd name="connsiteY7-1746" fmla="*/ 218458 h 981516"/>
                  <a:gd name="connsiteX8-1747" fmla="*/ 668403 w 1111978"/>
                  <a:gd name="connsiteY8-1748" fmla="*/ 259087 h 981516"/>
                  <a:gd name="connsiteX9-1749" fmla="*/ 556978 w 1111978"/>
                  <a:gd name="connsiteY9-1750" fmla="*/ 275472 h 981516"/>
                  <a:gd name="connsiteX10-1751" fmla="*/ 334210 w 1111978"/>
                  <a:gd name="connsiteY10-1752" fmla="*/ 198145 h 981516"/>
                  <a:gd name="connsiteX11-1753" fmla="*/ 171228 w 1111978"/>
                  <a:gd name="connsiteY11-1754" fmla="*/ 84687 h 981516"/>
                  <a:gd name="connsiteX12-1755" fmla="*/ 83640 w 1111978"/>
                  <a:gd name="connsiteY12-1756" fmla="*/ 22914 h 981516"/>
                  <a:gd name="connsiteX13-1757" fmla="*/ 28604 w 1111978"/>
                  <a:gd name="connsiteY13-1758" fmla="*/ 1953 h 981516"/>
                  <a:gd name="connsiteX14-1759" fmla="*/ 10493 w 1111978"/>
                  <a:gd name="connsiteY14-1760" fmla="*/ 7700 h 981516"/>
                  <a:gd name="connsiteX15-1761" fmla="*/ 8038 w 1111978"/>
                  <a:gd name="connsiteY15-1762" fmla="*/ 89132 h 981516"/>
                  <a:gd name="connsiteX16-1763" fmla="*/ 73330 w 1111978"/>
                  <a:gd name="connsiteY16-1764" fmla="*/ 258818 h 981516"/>
                  <a:gd name="connsiteX17-1765" fmla="*/ 136813 w 1111978"/>
                  <a:gd name="connsiteY17-1766" fmla="*/ 433546 h 981516"/>
                  <a:gd name="connsiteX18-1767" fmla="*/ 180581 w 1111978"/>
                  <a:gd name="connsiteY18-1768" fmla="*/ 708998 h 981516"/>
                  <a:gd name="connsiteX19-1769" fmla="*/ 255395 w 1111978"/>
                  <a:gd name="connsiteY19-1770" fmla="*/ 970340 h 981516"/>
                  <a:gd name="connsiteX0-1771" fmla="*/ 255395 w 1177264"/>
                  <a:gd name="connsiteY0-1772" fmla="*/ 970340 h 981516"/>
                  <a:gd name="connsiteX1-1773" fmla="*/ 825377 w 1177264"/>
                  <a:gd name="connsiteY1-1774" fmla="*/ 872749 h 981516"/>
                  <a:gd name="connsiteX2-1775" fmla="*/ 1075120 w 1177264"/>
                  <a:gd name="connsiteY2-1776" fmla="*/ 335545 h 981516"/>
                  <a:gd name="connsiteX3-1777" fmla="*/ 1175115 w 1177264"/>
                  <a:gd name="connsiteY3-1778" fmla="*/ 174215 h 981516"/>
                  <a:gd name="connsiteX4-1779" fmla="*/ 1044421 w 1177264"/>
                  <a:gd name="connsiteY4-1780" fmla="*/ 164705 h 981516"/>
                  <a:gd name="connsiteX5-1781" fmla="*/ 970169 w 1177264"/>
                  <a:gd name="connsiteY5-1782" fmla="*/ 170127 h 981516"/>
                  <a:gd name="connsiteX6-1783" fmla="*/ 863878 w 1177264"/>
                  <a:gd name="connsiteY6-1784" fmla="*/ 185805 h 981516"/>
                  <a:gd name="connsiteX7-1785" fmla="*/ 778982 w 1177264"/>
                  <a:gd name="connsiteY7-1786" fmla="*/ 218458 h 981516"/>
                  <a:gd name="connsiteX8-1787" fmla="*/ 668403 w 1177264"/>
                  <a:gd name="connsiteY8-1788" fmla="*/ 259087 h 981516"/>
                  <a:gd name="connsiteX9-1789" fmla="*/ 556978 w 1177264"/>
                  <a:gd name="connsiteY9-1790" fmla="*/ 275472 h 981516"/>
                  <a:gd name="connsiteX10-1791" fmla="*/ 334210 w 1177264"/>
                  <a:gd name="connsiteY10-1792" fmla="*/ 198145 h 981516"/>
                  <a:gd name="connsiteX11-1793" fmla="*/ 171228 w 1177264"/>
                  <a:gd name="connsiteY11-1794" fmla="*/ 84687 h 981516"/>
                  <a:gd name="connsiteX12-1795" fmla="*/ 83640 w 1177264"/>
                  <a:gd name="connsiteY12-1796" fmla="*/ 22914 h 981516"/>
                  <a:gd name="connsiteX13-1797" fmla="*/ 28604 w 1177264"/>
                  <a:gd name="connsiteY13-1798" fmla="*/ 1953 h 981516"/>
                  <a:gd name="connsiteX14-1799" fmla="*/ 10493 w 1177264"/>
                  <a:gd name="connsiteY14-1800" fmla="*/ 7700 h 981516"/>
                  <a:gd name="connsiteX15-1801" fmla="*/ 8038 w 1177264"/>
                  <a:gd name="connsiteY15-1802" fmla="*/ 89132 h 981516"/>
                  <a:gd name="connsiteX16-1803" fmla="*/ 73330 w 1177264"/>
                  <a:gd name="connsiteY16-1804" fmla="*/ 258818 h 981516"/>
                  <a:gd name="connsiteX17-1805" fmla="*/ 136813 w 1177264"/>
                  <a:gd name="connsiteY17-1806" fmla="*/ 433546 h 981516"/>
                  <a:gd name="connsiteX18-1807" fmla="*/ 180581 w 1177264"/>
                  <a:gd name="connsiteY18-1808" fmla="*/ 708998 h 981516"/>
                  <a:gd name="connsiteX19-1809" fmla="*/ 255395 w 1177264"/>
                  <a:gd name="connsiteY19-1810" fmla="*/ 970340 h 981516"/>
                  <a:gd name="connsiteX0-1811" fmla="*/ 255395 w 1177264"/>
                  <a:gd name="connsiteY0-1812" fmla="*/ 970340 h 981516"/>
                  <a:gd name="connsiteX1-1813" fmla="*/ 825377 w 1177264"/>
                  <a:gd name="connsiteY1-1814" fmla="*/ 872749 h 981516"/>
                  <a:gd name="connsiteX2-1815" fmla="*/ 1075120 w 1177264"/>
                  <a:gd name="connsiteY2-1816" fmla="*/ 335545 h 981516"/>
                  <a:gd name="connsiteX3-1817" fmla="*/ 1175115 w 1177264"/>
                  <a:gd name="connsiteY3-1818" fmla="*/ 174215 h 981516"/>
                  <a:gd name="connsiteX4-1819" fmla="*/ 1044421 w 1177264"/>
                  <a:gd name="connsiteY4-1820" fmla="*/ 164705 h 981516"/>
                  <a:gd name="connsiteX5-1821" fmla="*/ 926457 w 1177264"/>
                  <a:gd name="connsiteY5-1822" fmla="*/ 169773 h 981516"/>
                  <a:gd name="connsiteX6-1823" fmla="*/ 863878 w 1177264"/>
                  <a:gd name="connsiteY6-1824" fmla="*/ 185805 h 981516"/>
                  <a:gd name="connsiteX7-1825" fmla="*/ 778982 w 1177264"/>
                  <a:gd name="connsiteY7-1826" fmla="*/ 218458 h 981516"/>
                  <a:gd name="connsiteX8-1827" fmla="*/ 668403 w 1177264"/>
                  <a:gd name="connsiteY8-1828" fmla="*/ 259087 h 981516"/>
                  <a:gd name="connsiteX9-1829" fmla="*/ 556978 w 1177264"/>
                  <a:gd name="connsiteY9-1830" fmla="*/ 275472 h 981516"/>
                  <a:gd name="connsiteX10-1831" fmla="*/ 334210 w 1177264"/>
                  <a:gd name="connsiteY10-1832" fmla="*/ 198145 h 981516"/>
                  <a:gd name="connsiteX11-1833" fmla="*/ 171228 w 1177264"/>
                  <a:gd name="connsiteY11-1834" fmla="*/ 84687 h 981516"/>
                  <a:gd name="connsiteX12-1835" fmla="*/ 83640 w 1177264"/>
                  <a:gd name="connsiteY12-1836" fmla="*/ 22914 h 981516"/>
                  <a:gd name="connsiteX13-1837" fmla="*/ 28604 w 1177264"/>
                  <a:gd name="connsiteY13-1838" fmla="*/ 1953 h 981516"/>
                  <a:gd name="connsiteX14-1839" fmla="*/ 10493 w 1177264"/>
                  <a:gd name="connsiteY14-1840" fmla="*/ 7700 h 981516"/>
                  <a:gd name="connsiteX15-1841" fmla="*/ 8038 w 1177264"/>
                  <a:gd name="connsiteY15-1842" fmla="*/ 89132 h 981516"/>
                  <a:gd name="connsiteX16-1843" fmla="*/ 73330 w 1177264"/>
                  <a:gd name="connsiteY16-1844" fmla="*/ 258818 h 981516"/>
                  <a:gd name="connsiteX17-1845" fmla="*/ 136813 w 1177264"/>
                  <a:gd name="connsiteY17-1846" fmla="*/ 433546 h 981516"/>
                  <a:gd name="connsiteX18-1847" fmla="*/ 180581 w 1177264"/>
                  <a:gd name="connsiteY18-1848" fmla="*/ 708998 h 981516"/>
                  <a:gd name="connsiteX19-1849" fmla="*/ 255395 w 1177264"/>
                  <a:gd name="connsiteY19-1850" fmla="*/ 970340 h 981516"/>
                  <a:gd name="connsiteX0-1851" fmla="*/ 255396 w 1177264"/>
                  <a:gd name="connsiteY0-1852" fmla="*/ 970340 h 981516"/>
                  <a:gd name="connsiteX1-1853" fmla="*/ 825377 w 1177264"/>
                  <a:gd name="connsiteY1-1854" fmla="*/ 872749 h 981516"/>
                  <a:gd name="connsiteX2-1855" fmla="*/ 1075120 w 1177264"/>
                  <a:gd name="connsiteY2-1856" fmla="*/ 335545 h 981516"/>
                  <a:gd name="connsiteX3-1857" fmla="*/ 1175115 w 1177264"/>
                  <a:gd name="connsiteY3-1858" fmla="*/ 174215 h 981516"/>
                  <a:gd name="connsiteX4-1859" fmla="*/ 1044421 w 1177264"/>
                  <a:gd name="connsiteY4-1860" fmla="*/ 164705 h 981516"/>
                  <a:gd name="connsiteX5-1861" fmla="*/ 926457 w 1177264"/>
                  <a:gd name="connsiteY5-1862" fmla="*/ 169773 h 981516"/>
                  <a:gd name="connsiteX6-1863" fmla="*/ 863878 w 1177264"/>
                  <a:gd name="connsiteY6-1864" fmla="*/ 185805 h 981516"/>
                  <a:gd name="connsiteX7-1865" fmla="*/ 778982 w 1177264"/>
                  <a:gd name="connsiteY7-1866" fmla="*/ 218458 h 981516"/>
                  <a:gd name="connsiteX8-1867" fmla="*/ 668403 w 1177264"/>
                  <a:gd name="connsiteY8-1868" fmla="*/ 259087 h 981516"/>
                  <a:gd name="connsiteX9-1869" fmla="*/ 556978 w 1177264"/>
                  <a:gd name="connsiteY9-1870" fmla="*/ 275472 h 981516"/>
                  <a:gd name="connsiteX10-1871" fmla="*/ 334210 w 1177264"/>
                  <a:gd name="connsiteY10-1872" fmla="*/ 198145 h 981516"/>
                  <a:gd name="connsiteX11-1873" fmla="*/ 171228 w 1177264"/>
                  <a:gd name="connsiteY11-1874" fmla="*/ 84687 h 981516"/>
                  <a:gd name="connsiteX12-1875" fmla="*/ 83640 w 1177264"/>
                  <a:gd name="connsiteY12-1876" fmla="*/ 22914 h 981516"/>
                  <a:gd name="connsiteX13-1877" fmla="*/ 28604 w 1177264"/>
                  <a:gd name="connsiteY13-1878" fmla="*/ 1953 h 981516"/>
                  <a:gd name="connsiteX14-1879" fmla="*/ 10493 w 1177264"/>
                  <a:gd name="connsiteY14-1880" fmla="*/ 7700 h 981516"/>
                  <a:gd name="connsiteX15-1881" fmla="*/ 8038 w 1177264"/>
                  <a:gd name="connsiteY15-1882" fmla="*/ 89132 h 981516"/>
                  <a:gd name="connsiteX16-1883" fmla="*/ 73330 w 1177264"/>
                  <a:gd name="connsiteY16-1884" fmla="*/ 258818 h 981516"/>
                  <a:gd name="connsiteX17-1885" fmla="*/ 136813 w 1177264"/>
                  <a:gd name="connsiteY17-1886" fmla="*/ 433546 h 981516"/>
                  <a:gd name="connsiteX18-1887" fmla="*/ 180581 w 1177264"/>
                  <a:gd name="connsiteY18-1888" fmla="*/ 708998 h 981516"/>
                  <a:gd name="connsiteX19-1889" fmla="*/ 255396 w 1177264"/>
                  <a:gd name="connsiteY19-1890" fmla="*/ 970340 h 981516"/>
                  <a:gd name="connsiteX0-1891" fmla="*/ 274571 w 1177264"/>
                  <a:gd name="connsiteY0-1892" fmla="*/ 972683 h 983523"/>
                  <a:gd name="connsiteX1-1893" fmla="*/ 825377 w 1177264"/>
                  <a:gd name="connsiteY1-1894" fmla="*/ 872749 h 983523"/>
                  <a:gd name="connsiteX2-1895" fmla="*/ 1075120 w 1177264"/>
                  <a:gd name="connsiteY2-1896" fmla="*/ 335545 h 983523"/>
                  <a:gd name="connsiteX3-1897" fmla="*/ 1175115 w 1177264"/>
                  <a:gd name="connsiteY3-1898" fmla="*/ 174215 h 983523"/>
                  <a:gd name="connsiteX4-1899" fmla="*/ 1044421 w 1177264"/>
                  <a:gd name="connsiteY4-1900" fmla="*/ 164705 h 983523"/>
                  <a:gd name="connsiteX5-1901" fmla="*/ 926457 w 1177264"/>
                  <a:gd name="connsiteY5-1902" fmla="*/ 169773 h 983523"/>
                  <a:gd name="connsiteX6-1903" fmla="*/ 863878 w 1177264"/>
                  <a:gd name="connsiteY6-1904" fmla="*/ 185805 h 983523"/>
                  <a:gd name="connsiteX7-1905" fmla="*/ 778982 w 1177264"/>
                  <a:gd name="connsiteY7-1906" fmla="*/ 218458 h 983523"/>
                  <a:gd name="connsiteX8-1907" fmla="*/ 668403 w 1177264"/>
                  <a:gd name="connsiteY8-1908" fmla="*/ 259087 h 983523"/>
                  <a:gd name="connsiteX9-1909" fmla="*/ 556978 w 1177264"/>
                  <a:gd name="connsiteY9-1910" fmla="*/ 275472 h 983523"/>
                  <a:gd name="connsiteX10-1911" fmla="*/ 334210 w 1177264"/>
                  <a:gd name="connsiteY10-1912" fmla="*/ 198145 h 983523"/>
                  <a:gd name="connsiteX11-1913" fmla="*/ 171228 w 1177264"/>
                  <a:gd name="connsiteY11-1914" fmla="*/ 84687 h 983523"/>
                  <a:gd name="connsiteX12-1915" fmla="*/ 83640 w 1177264"/>
                  <a:gd name="connsiteY12-1916" fmla="*/ 22914 h 983523"/>
                  <a:gd name="connsiteX13-1917" fmla="*/ 28604 w 1177264"/>
                  <a:gd name="connsiteY13-1918" fmla="*/ 1953 h 983523"/>
                  <a:gd name="connsiteX14-1919" fmla="*/ 10493 w 1177264"/>
                  <a:gd name="connsiteY14-1920" fmla="*/ 7700 h 983523"/>
                  <a:gd name="connsiteX15-1921" fmla="*/ 8038 w 1177264"/>
                  <a:gd name="connsiteY15-1922" fmla="*/ 89132 h 983523"/>
                  <a:gd name="connsiteX16-1923" fmla="*/ 73330 w 1177264"/>
                  <a:gd name="connsiteY16-1924" fmla="*/ 258818 h 983523"/>
                  <a:gd name="connsiteX17-1925" fmla="*/ 136813 w 1177264"/>
                  <a:gd name="connsiteY17-1926" fmla="*/ 433546 h 983523"/>
                  <a:gd name="connsiteX18-1927" fmla="*/ 180581 w 1177264"/>
                  <a:gd name="connsiteY18-1928" fmla="*/ 708998 h 983523"/>
                  <a:gd name="connsiteX19-1929" fmla="*/ 274571 w 1177264"/>
                  <a:gd name="connsiteY19-1930" fmla="*/ 972683 h 98352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21" y="connsiteY11-222"/>
                  </a:cxn>
                  <a:cxn ang="0">
                    <a:pos x="connsiteX12-439" y="connsiteY12-440"/>
                  </a:cxn>
                  <a:cxn ang="0">
                    <a:pos x="connsiteX13-519" y="connsiteY13-520"/>
                  </a:cxn>
                  <a:cxn ang="0">
                    <a:pos x="connsiteX14-633" y="connsiteY14-634"/>
                  </a:cxn>
                  <a:cxn ang="0">
                    <a:pos x="connsiteX15-665" y="connsiteY15-666"/>
                  </a:cxn>
                  <a:cxn ang="0">
                    <a:pos x="connsiteX16-699" y="connsiteY16-700"/>
                  </a:cxn>
                  <a:cxn ang="0">
                    <a:pos x="connsiteX17-735" y="connsiteY17-736"/>
                  </a:cxn>
                  <a:cxn ang="0">
                    <a:pos x="connsiteX18-773" y="connsiteY18-774"/>
                  </a:cxn>
                  <a:cxn ang="0">
                    <a:pos x="connsiteX19-889" y="connsiteY19-890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/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/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-1" fmla="*/ 16160 w 239574"/>
                <a:gd name="connsiteY0-2" fmla="*/ 1830 h 499368"/>
                <a:gd name="connsiteX1-3" fmla="*/ 170465 w 239574"/>
                <a:gd name="connsiteY1-4" fmla="*/ 163755 h 499368"/>
                <a:gd name="connsiteX2-5" fmla="*/ 239045 w 239574"/>
                <a:gd name="connsiteY2-6" fmla="*/ 422835 h 499368"/>
                <a:gd name="connsiteX3-7" fmla="*/ 138080 w 239574"/>
                <a:gd name="connsiteY3-8" fmla="*/ 499035 h 499368"/>
                <a:gd name="connsiteX4-9" fmla="*/ 111410 w 239574"/>
                <a:gd name="connsiteY4-10" fmla="*/ 401880 h 499368"/>
                <a:gd name="connsiteX5-11" fmla="*/ 71405 w 239574"/>
                <a:gd name="connsiteY5-12" fmla="*/ 257100 h 499368"/>
                <a:gd name="connsiteX6-13" fmla="*/ 33305 w 239574"/>
                <a:gd name="connsiteY6-14" fmla="*/ 165660 h 499368"/>
                <a:gd name="connsiteX7-15" fmla="*/ 6635 w 239574"/>
                <a:gd name="connsiteY7-16" fmla="*/ 81840 h 499368"/>
                <a:gd name="connsiteX8-17" fmla="*/ 16160 w 239574"/>
                <a:gd name="connsiteY8-18" fmla="*/ 1830 h 499368"/>
                <a:gd name="connsiteX0-19" fmla="*/ 24936 w 248350"/>
                <a:gd name="connsiteY0-20" fmla="*/ 6204 h 503742"/>
                <a:gd name="connsiteX1-21" fmla="*/ 179241 w 248350"/>
                <a:gd name="connsiteY1-22" fmla="*/ 168129 h 503742"/>
                <a:gd name="connsiteX2-23" fmla="*/ 247821 w 248350"/>
                <a:gd name="connsiteY2-24" fmla="*/ 427209 h 503742"/>
                <a:gd name="connsiteX3-25" fmla="*/ 146856 w 248350"/>
                <a:gd name="connsiteY3-26" fmla="*/ 503409 h 503742"/>
                <a:gd name="connsiteX4-27" fmla="*/ 120186 w 248350"/>
                <a:gd name="connsiteY4-28" fmla="*/ 406254 h 503742"/>
                <a:gd name="connsiteX5-29" fmla="*/ 80181 w 248350"/>
                <a:gd name="connsiteY5-30" fmla="*/ 261474 h 503742"/>
                <a:gd name="connsiteX6-31" fmla="*/ 42081 w 248350"/>
                <a:gd name="connsiteY6-32" fmla="*/ 170034 h 503742"/>
                <a:gd name="connsiteX7-33" fmla="*/ 15411 w 248350"/>
                <a:gd name="connsiteY7-34" fmla="*/ 86214 h 503742"/>
                <a:gd name="connsiteX8-35" fmla="*/ 170 w 248350"/>
                <a:gd name="connsiteY8-36" fmla="*/ 38588 h 503742"/>
                <a:gd name="connsiteX9" fmla="*/ 24936 w 248350"/>
                <a:gd name="connsiteY9" fmla="*/ 6204 h 503742"/>
                <a:gd name="connsiteX0-37" fmla="*/ 24936 w 248585"/>
                <a:gd name="connsiteY0-38" fmla="*/ 6204 h 509409"/>
                <a:gd name="connsiteX1-39" fmla="*/ 179241 w 248585"/>
                <a:gd name="connsiteY1-40" fmla="*/ 168129 h 509409"/>
                <a:gd name="connsiteX2-41" fmla="*/ 247821 w 248585"/>
                <a:gd name="connsiteY2-42" fmla="*/ 427209 h 509409"/>
                <a:gd name="connsiteX3-43" fmla="*/ 139236 w 248585"/>
                <a:gd name="connsiteY3-44" fmla="*/ 509124 h 509409"/>
                <a:gd name="connsiteX4-45" fmla="*/ 120186 w 248585"/>
                <a:gd name="connsiteY4-46" fmla="*/ 406254 h 509409"/>
                <a:gd name="connsiteX5-47" fmla="*/ 80181 w 248585"/>
                <a:gd name="connsiteY5-48" fmla="*/ 261474 h 509409"/>
                <a:gd name="connsiteX6-49" fmla="*/ 42081 w 248585"/>
                <a:gd name="connsiteY6-50" fmla="*/ 170034 h 509409"/>
                <a:gd name="connsiteX7-51" fmla="*/ 15411 w 248585"/>
                <a:gd name="connsiteY7-52" fmla="*/ 86214 h 509409"/>
                <a:gd name="connsiteX8-53" fmla="*/ 170 w 248585"/>
                <a:gd name="connsiteY8-54" fmla="*/ 38588 h 509409"/>
                <a:gd name="connsiteX9-55" fmla="*/ 24936 w 248585"/>
                <a:gd name="connsiteY9-56" fmla="*/ 6204 h 509409"/>
                <a:gd name="connsiteX0-57" fmla="*/ 24936 w 248585"/>
                <a:gd name="connsiteY0-58" fmla="*/ 6204 h 513448"/>
                <a:gd name="connsiteX1-59" fmla="*/ 179241 w 248585"/>
                <a:gd name="connsiteY1-60" fmla="*/ 168129 h 513448"/>
                <a:gd name="connsiteX2-61" fmla="*/ 247821 w 248585"/>
                <a:gd name="connsiteY2-62" fmla="*/ 427209 h 513448"/>
                <a:gd name="connsiteX3-63" fmla="*/ 139236 w 248585"/>
                <a:gd name="connsiteY3-64" fmla="*/ 509124 h 513448"/>
                <a:gd name="connsiteX4-65" fmla="*/ 131615 w 248585"/>
                <a:gd name="connsiteY4-66" fmla="*/ 491978 h 513448"/>
                <a:gd name="connsiteX5-67" fmla="*/ 120186 w 248585"/>
                <a:gd name="connsiteY5-68" fmla="*/ 406254 h 513448"/>
                <a:gd name="connsiteX6-69" fmla="*/ 80181 w 248585"/>
                <a:gd name="connsiteY6-70" fmla="*/ 261474 h 513448"/>
                <a:gd name="connsiteX7-71" fmla="*/ 42081 w 248585"/>
                <a:gd name="connsiteY7-72" fmla="*/ 170034 h 513448"/>
                <a:gd name="connsiteX8-73" fmla="*/ 15411 w 248585"/>
                <a:gd name="connsiteY8-74" fmla="*/ 86214 h 513448"/>
                <a:gd name="connsiteX9-75" fmla="*/ 170 w 248585"/>
                <a:gd name="connsiteY9-76" fmla="*/ 38588 h 513448"/>
                <a:gd name="connsiteX10" fmla="*/ 24936 w 248585"/>
                <a:gd name="connsiteY10" fmla="*/ 6204 h 513448"/>
                <a:gd name="connsiteX0-77" fmla="*/ 24936 w 248244"/>
                <a:gd name="connsiteY0-78" fmla="*/ 6204 h 513448"/>
                <a:gd name="connsiteX1-79" fmla="*/ 179241 w 248244"/>
                <a:gd name="connsiteY1-80" fmla="*/ 168129 h 513448"/>
                <a:gd name="connsiteX2-81" fmla="*/ 247821 w 248244"/>
                <a:gd name="connsiteY2-82" fmla="*/ 427209 h 513448"/>
                <a:gd name="connsiteX3-83" fmla="*/ 150666 w 248244"/>
                <a:gd name="connsiteY3-84" fmla="*/ 509124 h 513448"/>
                <a:gd name="connsiteX4-85" fmla="*/ 131615 w 248244"/>
                <a:gd name="connsiteY4-86" fmla="*/ 491978 h 513448"/>
                <a:gd name="connsiteX5-87" fmla="*/ 120186 w 248244"/>
                <a:gd name="connsiteY5-88" fmla="*/ 406254 h 513448"/>
                <a:gd name="connsiteX6-89" fmla="*/ 80181 w 248244"/>
                <a:gd name="connsiteY6-90" fmla="*/ 261474 h 513448"/>
                <a:gd name="connsiteX7-91" fmla="*/ 42081 w 248244"/>
                <a:gd name="connsiteY7-92" fmla="*/ 170034 h 513448"/>
                <a:gd name="connsiteX8-93" fmla="*/ 15411 w 248244"/>
                <a:gd name="connsiteY8-94" fmla="*/ 86214 h 513448"/>
                <a:gd name="connsiteX9-95" fmla="*/ 170 w 248244"/>
                <a:gd name="connsiteY9-96" fmla="*/ 38588 h 513448"/>
                <a:gd name="connsiteX10-97" fmla="*/ 24936 w 248244"/>
                <a:gd name="connsiteY10-98" fmla="*/ 6204 h 513448"/>
                <a:gd name="connsiteX0-99" fmla="*/ 25104 w 248412"/>
                <a:gd name="connsiteY0-100" fmla="*/ 6204 h 513448"/>
                <a:gd name="connsiteX1-101" fmla="*/ 179409 w 248412"/>
                <a:gd name="connsiteY1-102" fmla="*/ 168129 h 513448"/>
                <a:gd name="connsiteX2-103" fmla="*/ 247989 w 248412"/>
                <a:gd name="connsiteY2-104" fmla="*/ 427209 h 513448"/>
                <a:gd name="connsiteX3-105" fmla="*/ 150834 w 248412"/>
                <a:gd name="connsiteY3-106" fmla="*/ 509124 h 513448"/>
                <a:gd name="connsiteX4-107" fmla="*/ 131783 w 248412"/>
                <a:gd name="connsiteY4-108" fmla="*/ 491978 h 513448"/>
                <a:gd name="connsiteX5-109" fmla="*/ 120354 w 248412"/>
                <a:gd name="connsiteY5-110" fmla="*/ 406254 h 513448"/>
                <a:gd name="connsiteX6-111" fmla="*/ 80349 w 248412"/>
                <a:gd name="connsiteY6-112" fmla="*/ 261474 h 513448"/>
                <a:gd name="connsiteX7-113" fmla="*/ 42249 w 248412"/>
                <a:gd name="connsiteY7-114" fmla="*/ 170034 h 513448"/>
                <a:gd name="connsiteX8-115" fmla="*/ 9864 w 248412"/>
                <a:gd name="connsiteY8-116" fmla="*/ 84309 h 513448"/>
                <a:gd name="connsiteX9-117" fmla="*/ 338 w 248412"/>
                <a:gd name="connsiteY9-118" fmla="*/ 38588 h 513448"/>
                <a:gd name="connsiteX10-119" fmla="*/ 25104 w 248412"/>
                <a:gd name="connsiteY10-120" fmla="*/ 6204 h 513448"/>
                <a:gd name="connsiteX0-121" fmla="*/ 32952 w 256260"/>
                <a:gd name="connsiteY0-122" fmla="*/ 7572 h 514816"/>
                <a:gd name="connsiteX1-123" fmla="*/ 187257 w 256260"/>
                <a:gd name="connsiteY1-124" fmla="*/ 169497 h 514816"/>
                <a:gd name="connsiteX2-125" fmla="*/ 255837 w 256260"/>
                <a:gd name="connsiteY2-126" fmla="*/ 428577 h 514816"/>
                <a:gd name="connsiteX3-127" fmla="*/ 158682 w 256260"/>
                <a:gd name="connsiteY3-128" fmla="*/ 510492 h 514816"/>
                <a:gd name="connsiteX4-129" fmla="*/ 139631 w 256260"/>
                <a:gd name="connsiteY4-130" fmla="*/ 493346 h 514816"/>
                <a:gd name="connsiteX5-131" fmla="*/ 128202 w 256260"/>
                <a:gd name="connsiteY5-132" fmla="*/ 407622 h 514816"/>
                <a:gd name="connsiteX6-133" fmla="*/ 88197 w 256260"/>
                <a:gd name="connsiteY6-134" fmla="*/ 262842 h 514816"/>
                <a:gd name="connsiteX7-135" fmla="*/ 50097 w 256260"/>
                <a:gd name="connsiteY7-136" fmla="*/ 171402 h 514816"/>
                <a:gd name="connsiteX8-137" fmla="*/ 17712 w 256260"/>
                <a:gd name="connsiteY8-138" fmla="*/ 85677 h 514816"/>
                <a:gd name="connsiteX9-139" fmla="*/ 156 w 256260"/>
                <a:gd name="connsiteY9-140" fmla="*/ 32768 h 514816"/>
                <a:gd name="connsiteX10-141" fmla="*/ 32952 w 256260"/>
                <a:gd name="connsiteY10-142" fmla="*/ 7572 h 5148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55" y="connsiteY9-56"/>
                </a:cxn>
                <a:cxn ang="0">
                  <a:pos x="connsiteX10-97" y="connsiteY10-98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/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/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/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/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-1" fmla="*/ 25979 w 512796"/>
                    <a:gd name="connsiteY0-2" fmla="*/ 45738 h 183163"/>
                    <a:gd name="connsiteX1-3" fmla="*/ 3119 w 512796"/>
                    <a:gd name="connsiteY1-4" fmla="*/ 99078 h 183163"/>
                    <a:gd name="connsiteX2-5" fmla="*/ 86939 w 512796"/>
                    <a:gd name="connsiteY2-6" fmla="*/ 167658 h 183163"/>
                    <a:gd name="connsiteX3-7" fmla="*/ 239339 w 512796"/>
                    <a:gd name="connsiteY3-8" fmla="*/ 99078 h 183163"/>
                    <a:gd name="connsiteX4-9" fmla="*/ 262199 w 512796"/>
                    <a:gd name="connsiteY4-10" fmla="*/ 18 h 183163"/>
                    <a:gd name="connsiteX5-11" fmla="*/ 262188 w 512796"/>
                    <a:gd name="connsiteY5-12" fmla="*/ 107103 h 183163"/>
                    <a:gd name="connsiteX6-13" fmla="*/ 361259 w 512796"/>
                    <a:gd name="connsiteY6-14" fmla="*/ 182898 h 183163"/>
                    <a:gd name="connsiteX7-15" fmla="*/ 506039 w 512796"/>
                    <a:gd name="connsiteY7-16" fmla="*/ 129558 h 183163"/>
                    <a:gd name="connsiteX8-17" fmla="*/ 475559 w 512796"/>
                    <a:gd name="connsiteY8-18" fmla="*/ 60978 h 183163"/>
                    <a:gd name="connsiteX0-19" fmla="*/ 25979 w 505781"/>
                    <a:gd name="connsiteY0-20" fmla="*/ 45738 h 184207"/>
                    <a:gd name="connsiteX1-21" fmla="*/ 3119 w 505781"/>
                    <a:gd name="connsiteY1-22" fmla="*/ 99078 h 184207"/>
                    <a:gd name="connsiteX2-23" fmla="*/ 86939 w 505781"/>
                    <a:gd name="connsiteY2-24" fmla="*/ 167658 h 184207"/>
                    <a:gd name="connsiteX3-25" fmla="*/ 239339 w 505781"/>
                    <a:gd name="connsiteY3-26" fmla="*/ 99078 h 184207"/>
                    <a:gd name="connsiteX4-27" fmla="*/ 262199 w 505781"/>
                    <a:gd name="connsiteY4-28" fmla="*/ 18 h 184207"/>
                    <a:gd name="connsiteX5-29" fmla="*/ 262188 w 505781"/>
                    <a:gd name="connsiteY5-30" fmla="*/ 107103 h 184207"/>
                    <a:gd name="connsiteX6-31" fmla="*/ 361259 w 505781"/>
                    <a:gd name="connsiteY6-32" fmla="*/ 182898 h 184207"/>
                    <a:gd name="connsiteX7-33" fmla="*/ 497419 w 505781"/>
                    <a:gd name="connsiteY7-34" fmla="*/ 148177 h 184207"/>
                    <a:gd name="connsiteX8-35" fmla="*/ 475559 w 505781"/>
                    <a:gd name="connsiteY8-36" fmla="*/ 60978 h 184207"/>
                    <a:gd name="connsiteX0-37" fmla="*/ 27273 w 507075"/>
                    <a:gd name="connsiteY0-38" fmla="*/ 45738 h 184207"/>
                    <a:gd name="connsiteX1-39" fmla="*/ 4413 w 507075"/>
                    <a:gd name="connsiteY1-40" fmla="*/ 99078 h 184207"/>
                    <a:gd name="connsiteX2-41" fmla="*/ 107458 w 507075"/>
                    <a:gd name="connsiteY2-42" fmla="*/ 164864 h 184207"/>
                    <a:gd name="connsiteX3-43" fmla="*/ 240633 w 507075"/>
                    <a:gd name="connsiteY3-44" fmla="*/ 99078 h 184207"/>
                    <a:gd name="connsiteX4-45" fmla="*/ 263493 w 507075"/>
                    <a:gd name="connsiteY4-46" fmla="*/ 18 h 184207"/>
                    <a:gd name="connsiteX5-47" fmla="*/ 263482 w 507075"/>
                    <a:gd name="connsiteY5-48" fmla="*/ 107103 h 184207"/>
                    <a:gd name="connsiteX6-49" fmla="*/ 362553 w 507075"/>
                    <a:gd name="connsiteY6-50" fmla="*/ 182898 h 184207"/>
                    <a:gd name="connsiteX7-51" fmla="*/ 498713 w 507075"/>
                    <a:gd name="connsiteY7-52" fmla="*/ 148177 h 184207"/>
                    <a:gd name="connsiteX8-53" fmla="*/ 476853 w 507075"/>
                    <a:gd name="connsiteY8-54" fmla="*/ 60978 h 184207"/>
                    <a:gd name="connsiteX0-55" fmla="*/ 18837 w 498639"/>
                    <a:gd name="connsiteY0-56" fmla="*/ 45738 h 184207"/>
                    <a:gd name="connsiteX1-57" fmla="*/ 6379 w 498639"/>
                    <a:gd name="connsiteY1-58" fmla="*/ 118708 h 184207"/>
                    <a:gd name="connsiteX2-59" fmla="*/ 99022 w 498639"/>
                    <a:gd name="connsiteY2-60" fmla="*/ 164864 h 184207"/>
                    <a:gd name="connsiteX3-61" fmla="*/ 232197 w 498639"/>
                    <a:gd name="connsiteY3-62" fmla="*/ 99078 h 184207"/>
                    <a:gd name="connsiteX4-63" fmla="*/ 255057 w 498639"/>
                    <a:gd name="connsiteY4-64" fmla="*/ 18 h 184207"/>
                    <a:gd name="connsiteX5-65" fmla="*/ 255046 w 498639"/>
                    <a:gd name="connsiteY5-66" fmla="*/ 107103 h 184207"/>
                    <a:gd name="connsiteX6-67" fmla="*/ 354117 w 498639"/>
                    <a:gd name="connsiteY6-68" fmla="*/ 182898 h 184207"/>
                    <a:gd name="connsiteX7-69" fmla="*/ 490277 w 498639"/>
                    <a:gd name="connsiteY7-70" fmla="*/ 148177 h 184207"/>
                    <a:gd name="connsiteX8-71" fmla="*/ 468417 w 498639"/>
                    <a:gd name="connsiteY8-72" fmla="*/ 60978 h 184207"/>
                    <a:gd name="connsiteX0-73" fmla="*/ 18837 w 490561"/>
                    <a:gd name="connsiteY0-74" fmla="*/ 45738 h 184149"/>
                    <a:gd name="connsiteX1-75" fmla="*/ 6379 w 490561"/>
                    <a:gd name="connsiteY1-76" fmla="*/ 118708 h 184149"/>
                    <a:gd name="connsiteX2-77" fmla="*/ 99022 w 490561"/>
                    <a:gd name="connsiteY2-78" fmla="*/ 164864 h 184149"/>
                    <a:gd name="connsiteX3-79" fmla="*/ 232197 w 490561"/>
                    <a:gd name="connsiteY3-80" fmla="*/ 99078 h 184149"/>
                    <a:gd name="connsiteX4-81" fmla="*/ 255057 w 490561"/>
                    <a:gd name="connsiteY4-82" fmla="*/ 18 h 184149"/>
                    <a:gd name="connsiteX5-83" fmla="*/ 255046 w 490561"/>
                    <a:gd name="connsiteY5-84" fmla="*/ 107103 h 184149"/>
                    <a:gd name="connsiteX6-85" fmla="*/ 354117 w 490561"/>
                    <a:gd name="connsiteY6-86" fmla="*/ 182898 h 184149"/>
                    <a:gd name="connsiteX7-87" fmla="*/ 478863 w 490561"/>
                    <a:gd name="connsiteY7-88" fmla="*/ 147570 h 184149"/>
                    <a:gd name="connsiteX8-89" fmla="*/ 468417 w 490561"/>
                    <a:gd name="connsiteY8-90" fmla="*/ 60978 h 18414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/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/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/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/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/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/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/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/>
                <p:cNvCxnSpPr/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/>
                <p:cNvCxnSpPr/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/>
                <p:cNvCxnSpPr/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/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/>
              <p:cNvCxnSpPr/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/>
              <p:cNvCxnSpPr/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/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/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-1" fmla="*/ 0 w 2388525"/>
                <a:gd name="connsiteY0-2" fmla="*/ 902335 h 3076575"/>
                <a:gd name="connsiteX1-3" fmla="*/ 619760 w 2388525"/>
                <a:gd name="connsiteY1-4" fmla="*/ 99695 h 3076575"/>
                <a:gd name="connsiteX2-5" fmla="*/ 1554480 w 2388525"/>
                <a:gd name="connsiteY2-6" fmla="*/ 99695 h 3076575"/>
                <a:gd name="connsiteX3-7" fmla="*/ 2387600 w 2388525"/>
                <a:gd name="connsiteY3-8" fmla="*/ 892175 h 3076575"/>
                <a:gd name="connsiteX4-9" fmla="*/ 1708912 w 2388525"/>
                <a:gd name="connsiteY4-10" fmla="*/ 1938655 h 3076575"/>
                <a:gd name="connsiteX5-11" fmla="*/ 1270000 w 2388525"/>
                <a:gd name="connsiteY5-12" fmla="*/ 2365375 h 3076575"/>
                <a:gd name="connsiteX6-13" fmla="*/ 1229360 w 2388525"/>
                <a:gd name="connsiteY6-14" fmla="*/ 3076575 h 3076575"/>
                <a:gd name="connsiteX0-15" fmla="*/ 0 w 2388372"/>
                <a:gd name="connsiteY0-16" fmla="*/ 902335 h 3076575"/>
                <a:gd name="connsiteX1-17" fmla="*/ 619760 w 2388372"/>
                <a:gd name="connsiteY1-18" fmla="*/ 99695 h 3076575"/>
                <a:gd name="connsiteX2-19" fmla="*/ 1554480 w 2388372"/>
                <a:gd name="connsiteY2-20" fmla="*/ 99695 h 3076575"/>
                <a:gd name="connsiteX3-21" fmla="*/ 2387600 w 2388372"/>
                <a:gd name="connsiteY3-22" fmla="*/ 892175 h 3076575"/>
                <a:gd name="connsiteX4-23" fmla="*/ 1696720 w 2388372"/>
                <a:gd name="connsiteY4-24" fmla="*/ 1926463 h 3076575"/>
                <a:gd name="connsiteX5-25" fmla="*/ 1270000 w 2388372"/>
                <a:gd name="connsiteY5-26" fmla="*/ 2365375 h 3076575"/>
                <a:gd name="connsiteX6-27" fmla="*/ 1229360 w 2388372"/>
                <a:gd name="connsiteY6-28" fmla="*/ 3076575 h 3076575"/>
                <a:gd name="connsiteX0-29" fmla="*/ 0 w 2388390"/>
                <a:gd name="connsiteY0-30" fmla="*/ 902335 h 3076575"/>
                <a:gd name="connsiteX1-31" fmla="*/ 619760 w 2388390"/>
                <a:gd name="connsiteY1-32" fmla="*/ 99695 h 3076575"/>
                <a:gd name="connsiteX2-33" fmla="*/ 1554480 w 2388390"/>
                <a:gd name="connsiteY2-34" fmla="*/ 99695 h 3076575"/>
                <a:gd name="connsiteX3-35" fmla="*/ 2387600 w 2388390"/>
                <a:gd name="connsiteY3-36" fmla="*/ 892175 h 3076575"/>
                <a:gd name="connsiteX4-37" fmla="*/ 1696720 w 2388390"/>
                <a:gd name="connsiteY4-38" fmla="*/ 1926463 h 3076575"/>
                <a:gd name="connsiteX5-39" fmla="*/ 1270000 w 2388390"/>
                <a:gd name="connsiteY5-40" fmla="*/ 2365375 h 3076575"/>
                <a:gd name="connsiteX6-41" fmla="*/ 1229360 w 2388390"/>
                <a:gd name="connsiteY6-42" fmla="*/ 3076575 h 3076575"/>
                <a:gd name="connsiteX0-43" fmla="*/ 0 w 2370106"/>
                <a:gd name="connsiteY0-44" fmla="*/ 901957 h 3076197"/>
                <a:gd name="connsiteX1-45" fmla="*/ 619760 w 2370106"/>
                <a:gd name="connsiteY1-46" fmla="*/ 99317 h 3076197"/>
                <a:gd name="connsiteX2-47" fmla="*/ 1554480 w 2370106"/>
                <a:gd name="connsiteY2-48" fmla="*/ 99317 h 3076197"/>
                <a:gd name="connsiteX3-49" fmla="*/ 2369312 w 2370106"/>
                <a:gd name="connsiteY3-50" fmla="*/ 885701 h 3076197"/>
                <a:gd name="connsiteX4-51" fmla="*/ 1696720 w 2370106"/>
                <a:gd name="connsiteY4-52" fmla="*/ 1926085 h 3076197"/>
                <a:gd name="connsiteX5-53" fmla="*/ 1270000 w 2370106"/>
                <a:gd name="connsiteY5-54" fmla="*/ 2364997 h 3076197"/>
                <a:gd name="connsiteX6-55" fmla="*/ 1229360 w 2370106"/>
                <a:gd name="connsiteY6-56" fmla="*/ 3076197 h 3076197"/>
                <a:gd name="connsiteX0-57" fmla="*/ 0 w 2369418"/>
                <a:gd name="connsiteY0-58" fmla="*/ 931935 h 3106175"/>
                <a:gd name="connsiteX1-59" fmla="*/ 619760 w 2369418"/>
                <a:gd name="connsiteY1-60" fmla="*/ 129295 h 3106175"/>
                <a:gd name="connsiteX2-61" fmla="*/ 1645920 w 2369418"/>
                <a:gd name="connsiteY2-62" fmla="*/ 80527 h 3106175"/>
                <a:gd name="connsiteX3-63" fmla="*/ 2369312 w 2369418"/>
                <a:gd name="connsiteY3-64" fmla="*/ 915679 h 3106175"/>
                <a:gd name="connsiteX4-65" fmla="*/ 1696720 w 2369418"/>
                <a:gd name="connsiteY4-66" fmla="*/ 1956063 h 3106175"/>
                <a:gd name="connsiteX5-67" fmla="*/ 1270000 w 2369418"/>
                <a:gd name="connsiteY5-68" fmla="*/ 2394975 h 3106175"/>
                <a:gd name="connsiteX6-69" fmla="*/ 1229360 w 2369418"/>
                <a:gd name="connsiteY6-70" fmla="*/ 3106175 h 3106175"/>
                <a:gd name="connsiteX0-71" fmla="*/ 0 w 2369320"/>
                <a:gd name="connsiteY0-72" fmla="*/ 962119 h 3136359"/>
                <a:gd name="connsiteX1-73" fmla="*/ 619760 w 2369320"/>
                <a:gd name="connsiteY1-74" fmla="*/ 159479 h 3136359"/>
                <a:gd name="connsiteX2-75" fmla="*/ 1682496 w 2369320"/>
                <a:gd name="connsiteY2-76" fmla="*/ 68039 h 3136359"/>
                <a:gd name="connsiteX3-77" fmla="*/ 2369312 w 2369320"/>
                <a:gd name="connsiteY3-78" fmla="*/ 945863 h 3136359"/>
                <a:gd name="connsiteX4-79" fmla="*/ 1696720 w 2369320"/>
                <a:gd name="connsiteY4-80" fmla="*/ 1986247 h 3136359"/>
                <a:gd name="connsiteX5-81" fmla="*/ 1270000 w 2369320"/>
                <a:gd name="connsiteY5-82" fmla="*/ 2425159 h 3136359"/>
                <a:gd name="connsiteX6-83" fmla="*/ 1229360 w 2369320"/>
                <a:gd name="connsiteY6-84" fmla="*/ 3136359 h 3136359"/>
                <a:gd name="connsiteX0-85" fmla="*/ 0 w 2369320"/>
                <a:gd name="connsiteY0-86" fmla="*/ 974373 h 3148613"/>
                <a:gd name="connsiteX1-87" fmla="*/ 589280 w 2369320"/>
                <a:gd name="connsiteY1-88" fmla="*/ 141253 h 3148613"/>
                <a:gd name="connsiteX2-89" fmla="*/ 1682496 w 2369320"/>
                <a:gd name="connsiteY2-90" fmla="*/ 80293 h 3148613"/>
                <a:gd name="connsiteX3-91" fmla="*/ 2369312 w 2369320"/>
                <a:gd name="connsiteY3-92" fmla="*/ 958117 h 3148613"/>
                <a:gd name="connsiteX4-93" fmla="*/ 1696720 w 2369320"/>
                <a:gd name="connsiteY4-94" fmla="*/ 1998501 h 3148613"/>
                <a:gd name="connsiteX5-95" fmla="*/ 1270000 w 2369320"/>
                <a:gd name="connsiteY5-96" fmla="*/ 2437413 h 3148613"/>
                <a:gd name="connsiteX6-97" fmla="*/ 1229360 w 2369320"/>
                <a:gd name="connsiteY6-98" fmla="*/ 3148613 h 3148613"/>
                <a:gd name="connsiteX0-99" fmla="*/ 0 w 2411992"/>
                <a:gd name="connsiteY0-100" fmla="*/ 923245 h 3146253"/>
                <a:gd name="connsiteX1-101" fmla="*/ 631952 w 2411992"/>
                <a:gd name="connsiteY1-102" fmla="*/ 138893 h 3146253"/>
                <a:gd name="connsiteX2-103" fmla="*/ 1725168 w 2411992"/>
                <a:gd name="connsiteY2-104" fmla="*/ 77933 h 3146253"/>
                <a:gd name="connsiteX3-105" fmla="*/ 2411984 w 2411992"/>
                <a:gd name="connsiteY3-106" fmla="*/ 955757 h 3146253"/>
                <a:gd name="connsiteX4-107" fmla="*/ 1739392 w 2411992"/>
                <a:gd name="connsiteY4-108" fmla="*/ 1996141 h 3146253"/>
                <a:gd name="connsiteX5-109" fmla="*/ 1312672 w 2411992"/>
                <a:gd name="connsiteY5-110" fmla="*/ 2435053 h 3146253"/>
                <a:gd name="connsiteX6-111" fmla="*/ 1272032 w 2411992"/>
                <a:gd name="connsiteY6-112" fmla="*/ 3146253 h 3146253"/>
                <a:gd name="connsiteX0-113" fmla="*/ 0 w 2411992"/>
                <a:gd name="connsiteY0-114" fmla="*/ 910473 h 3145673"/>
                <a:gd name="connsiteX1-115" fmla="*/ 631952 w 2411992"/>
                <a:gd name="connsiteY1-116" fmla="*/ 138313 h 3145673"/>
                <a:gd name="connsiteX2-117" fmla="*/ 1725168 w 2411992"/>
                <a:gd name="connsiteY2-118" fmla="*/ 77353 h 3145673"/>
                <a:gd name="connsiteX3-119" fmla="*/ 2411984 w 2411992"/>
                <a:gd name="connsiteY3-120" fmla="*/ 955177 h 3145673"/>
                <a:gd name="connsiteX4-121" fmla="*/ 1739392 w 2411992"/>
                <a:gd name="connsiteY4-122" fmla="*/ 1995561 h 3145673"/>
                <a:gd name="connsiteX5-123" fmla="*/ 1312672 w 2411992"/>
                <a:gd name="connsiteY5-124" fmla="*/ 2434473 h 3145673"/>
                <a:gd name="connsiteX6-125" fmla="*/ 1272032 w 2411992"/>
                <a:gd name="connsiteY6-126" fmla="*/ 3145673 h 3145673"/>
                <a:gd name="connsiteX0-127" fmla="*/ 0 w 2387608"/>
                <a:gd name="connsiteY0-128" fmla="*/ 912675 h 3147875"/>
                <a:gd name="connsiteX1-129" fmla="*/ 631952 w 2387608"/>
                <a:gd name="connsiteY1-130" fmla="*/ 140515 h 3147875"/>
                <a:gd name="connsiteX2-131" fmla="*/ 1725168 w 2387608"/>
                <a:gd name="connsiteY2-132" fmla="*/ 79555 h 3147875"/>
                <a:gd name="connsiteX3-133" fmla="*/ 2387600 w 2387608"/>
                <a:gd name="connsiteY3-134" fmla="*/ 987859 h 3147875"/>
                <a:gd name="connsiteX4-135" fmla="*/ 1739392 w 2387608"/>
                <a:gd name="connsiteY4-136" fmla="*/ 1997763 h 3147875"/>
                <a:gd name="connsiteX5-137" fmla="*/ 1312672 w 2387608"/>
                <a:gd name="connsiteY5-138" fmla="*/ 2436675 h 3147875"/>
                <a:gd name="connsiteX6-139" fmla="*/ 1272032 w 2387608"/>
                <a:gd name="connsiteY6-140" fmla="*/ 3147875 h 3147875"/>
                <a:gd name="connsiteX0-141" fmla="*/ 0 w 2387608"/>
                <a:gd name="connsiteY0-142" fmla="*/ 912675 h 3147875"/>
                <a:gd name="connsiteX1-143" fmla="*/ 631952 w 2387608"/>
                <a:gd name="connsiteY1-144" fmla="*/ 140515 h 3147875"/>
                <a:gd name="connsiteX2-145" fmla="*/ 1725168 w 2387608"/>
                <a:gd name="connsiteY2-146" fmla="*/ 79555 h 3147875"/>
                <a:gd name="connsiteX3-147" fmla="*/ 2387600 w 2387608"/>
                <a:gd name="connsiteY3-148" fmla="*/ 987859 h 3147875"/>
                <a:gd name="connsiteX4-149" fmla="*/ 1739392 w 2387608"/>
                <a:gd name="connsiteY4-150" fmla="*/ 1997763 h 3147875"/>
                <a:gd name="connsiteX5-151" fmla="*/ 1312672 w 2387608"/>
                <a:gd name="connsiteY5-152" fmla="*/ 2436675 h 3147875"/>
                <a:gd name="connsiteX6-153" fmla="*/ 1272032 w 2387608"/>
                <a:gd name="connsiteY6-154" fmla="*/ 3147875 h 3147875"/>
                <a:gd name="connsiteX0-155" fmla="*/ 0 w 2387752"/>
                <a:gd name="connsiteY0-156" fmla="*/ 912675 h 3147875"/>
                <a:gd name="connsiteX1-157" fmla="*/ 631952 w 2387752"/>
                <a:gd name="connsiteY1-158" fmla="*/ 140515 h 3147875"/>
                <a:gd name="connsiteX2-159" fmla="*/ 1725168 w 2387752"/>
                <a:gd name="connsiteY2-160" fmla="*/ 79555 h 3147875"/>
                <a:gd name="connsiteX3-161" fmla="*/ 2387600 w 2387752"/>
                <a:gd name="connsiteY3-162" fmla="*/ 987859 h 3147875"/>
                <a:gd name="connsiteX4-163" fmla="*/ 1782064 w 2387752"/>
                <a:gd name="connsiteY4-164" fmla="*/ 2040435 h 3147875"/>
                <a:gd name="connsiteX5-165" fmla="*/ 1312672 w 2387752"/>
                <a:gd name="connsiteY5-166" fmla="*/ 2436675 h 3147875"/>
                <a:gd name="connsiteX6-167" fmla="*/ 1272032 w 2387752"/>
                <a:gd name="connsiteY6-168" fmla="*/ 3147875 h 3147875"/>
                <a:gd name="connsiteX0-169" fmla="*/ 0 w 2387750"/>
                <a:gd name="connsiteY0-170" fmla="*/ 912675 h 3147875"/>
                <a:gd name="connsiteX1-171" fmla="*/ 631952 w 2387750"/>
                <a:gd name="connsiteY1-172" fmla="*/ 140515 h 3147875"/>
                <a:gd name="connsiteX2-173" fmla="*/ 1725168 w 2387750"/>
                <a:gd name="connsiteY2-174" fmla="*/ 79555 h 3147875"/>
                <a:gd name="connsiteX3-175" fmla="*/ 2387600 w 2387750"/>
                <a:gd name="connsiteY3-176" fmla="*/ 987859 h 3147875"/>
                <a:gd name="connsiteX4-177" fmla="*/ 1782064 w 2387750"/>
                <a:gd name="connsiteY4-178" fmla="*/ 2040435 h 3147875"/>
                <a:gd name="connsiteX5-179" fmla="*/ 1349248 w 2387750"/>
                <a:gd name="connsiteY5-180" fmla="*/ 2497635 h 3147875"/>
                <a:gd name="connsiteX6-181" fmla="*/ 1272032 w 2387750"/>
                <a:gd name="connsiteY6-182" fmla="*/ 3147875 h 3147875"/>
                <a:gd name="connsiteX0-183" fmla="*/ 0 w 2387750"/>
                <a:gd name="connsiteY0-184" fmla="*/ 912675 h 3147875"/>
                <a:gd name="connsiteX1-185" fmla="*/ 631952 w 2387750"/>
                <a:gd name="connsiteY1-186" fmla="*/ 140515 h 3147875"/>
                <a:gd name="connsiteX2-187" fmla="*/ 1725168 w 2387750"/>
                <a:gd name="connsiteY2-188" fmla="*/ 79555 h 3147875"/>
                <a:gd name="connsiteX3-189" fmla="*/ 2387600 w 2387750"/>
                <a:gd name="connsiteY3-190" fmla="*/ 987859 h 3147875"/>
                <a:gd name="connsiteX4-191" fmla="*/ 1782064 w 2387750"/>
                <a:gd name="connsiteY4-192" fmla="*/ 2040435 h 3147875"/>
                <a:gd name="connsiteX5-193" fmla="*/ 1349248 w 2387750"/>
                <a:gd name="connsiteY5-194" fmla="*/ 2552499 h 3147875"/>
                <a:gd name="connsiteX6-195" fmla="*/ 1272032 w 2387750"/>
                <a:gd name="connsiteY6-196" fmla="*/ 3147875 h 3147875"/>
                <a:gd name="connsiteX0-197" fmla="*/ 0 w 2418222"/>
                <a:gd name="connsiteY0-198" fmla="*/ 912675 h 3147875"/>
                <a:gd name="connsiteX1-199" fmla="*/ 631952 w 2418222"/>
                <a:gd name="connsiteY1-200" fmla="*/ 140515 h 3147875"/>
                <a:gd name="connsiteX2-201" fmla="*/ 1725168 w 2418222"/>
                <a:gd name="connsiteY2-202" fmla="*/ 79555 h 3147875"/>
                <a:gd name="connsiteX3-203" fmla="*/ 2418080 w 2418222"/>
                <a:gd name="connsiteY3-204" fmla="*/ 987859 h 3147875"/>
                <a:gd name="connsiteX4-205" fmla="*/ 1782064 w 2418222"/>
                <a:gd name="connsiteY4-206" fmla="*/ 2040435 h 3147875"/>
                <a:gd name="connsiteX5-207" fmla="*/ 1349248 w 2418222"/>
                <a:gd name="connsiteY5-208" fmla="*/ 2552499 h 3147875"/>
                <a:gd name="connsiteX6-209" fmla="*/ 1272032 w 2418222"/>
                <a:gd name="connsiteY6-210" fmla="*/ 3147875 h 3147875"/>
                <a:gd name="connsiteX0-211" fmla="*/ 0 w 2418335"/>
                <a:gd name="connsiteY0-212" fmla="*/ 912675 h 3147875"/>
                <a:gd name="connsiteX1-213" fmla="*/ 631952 w 2418335"/>
                <a:gd name="connsiteY1-214" fmla="*/ 140515 h 3147875"/>
                <a:gd name="connsiteX2-215" fmla="*/ 1725168 w 2418335"/>
                <a:gd name="connsiteY2-216" fmla="*/ 79555 h 3147875"/>
                <a:gd name="connsiteX3-217" fmla="*/ 2418080 w 2418335"/>
                <a:gd name="connsiteY3-218" fmla="*/ 987859 h 3147875"/>
                <a:gd name="connsiteX4-219" fmla="*/ 1800352 w 2418335"/>
                <a:gd name="connsiteY4-220" fmla="*/ 2095299 h 3147875"/>
                <a:gd name="connsiteX5-221" fmla="*/ 1349248 w 2418335"/>
                <a:gd name="connsiteY5-222" fmla="*/ 2552499 h 3147875"/>
                <a:gd name="connsiteX6-223" fmla="*/ 1272032 w 2418335"/>
                <a:gd name="connsiteY6-224" fmla="*/ 3147875 h 3147875"/>
                <a:gd name="connsiteX0-225" fmla="*/ 0 w 2418330"/>
                <a:gd name="connsiteY0-226" fmla="*/ 912675 h 3147875"/>
                <a:gd name="connsiteX1-227" fmla="*/ 631952 w 2418330"/>
                <a:gd name="connsiteY1-228" fmla="*/ 140515 h 3147875"/>
                <a:gd name="connsiteX2-229" fmla="*/ 1725168 w 2418330"/>
                <a:gd name="connsiteY2-230" fmla="*/ 79555 h 3147875"/>
                <a:gd name="connsiteX3-231" fmla="*/ 2418080 w 2418330"/>
                <a:gd name="connsiteY3-232" fmla="*/ 987859 h 3147875"/>
                <a:gd name="connsiteX4-233" fmla="*/ 1800352 w 2418330"/>
                <a:gd name="connsiteY4-234" fmla="*/ 2095299 h 3147875"/>
                <a:gd name="connsiteX5-235" fmla="*/ 1398016 w 2418330"/>
                <a:gd name="connsiteY5-236" fmla="*/ 2619555 h 3147875"/>
                <a:gd name="connsiteX6-237" fmla="*/ 1272032 w 2418330"/>
                <a:gd name="connsiteY6-238" fmla="*/ 3147875 h 3147875"/>
                <a:gd name="connsiteX0-239" fmla="*/ 0 w 2418330"/>
                <a:gd name="connsiteY0-240" fmla="*/ 912675 h 3166163"/>
                <a:gd name="connsiteX1-241" fmla="*/ 631952 w 2418330"/>
                <a:gd name="connsiteY1-242" fmla="*/ 140515 h 3166163"/>
                <a:gd name="connsiteX2-243" fmla="*/ 1725168 w 2418330"/>
                <a:gd name="connsiteY2-244" fmla="*/ 79555 h 3166163"/>
                <a:gd name="connsiteX3-245" fmla="*/ 2418080 w 2418330"/>
                <a:gd name="connsiteY3-246" fmla="*/ 987859 h 3166163"/>
                <a:gd name="connsiteX4-247" fmla="*/ 1800352 w 2418330"/>
                <a:gd name="connsiteY4-248" fmla="*/ 2095299 h 3166163"/>
                <a:gd name="connsiteX5-249" fmla="*/ 1398016 w 2418330"/>
                <a:gd name="connsiteY5-250" fmla="*/ 2619555 h 3166163"/>
                <a:gd name="connsiteX6-251" fmla="*/ 1290320 w 2418330"/>
                <a:gd name="connsiteY6-252" fmla="*/ 3166163 h 3166163"/>
                <a:gd name="connsiteX0-253" fmla="*/ 0 w 2418330"/>
                <a:gd name="connsiteY0-254" fmla="*/ 912675 h 3166163"/>
                <a:gd name="connsiteX1-255" fmla="*/ 631952 w 2418330"/>
                <a:gd name="connsiteY1-256" fmla="*/ 140515 h 3166163"/>
                <a:gd name="connsiteX2-257" fmla="*/ 1725168 w 2418330"/>
                <a:gd name="connsiteY2-258" fmla="*/ 79555 h 3166163"/>
                <a:gd name="connsiteX3-259" fmla="*/ 2418080 w 2418330"/>
                <a:gd name="connsiteY3-260" fmla="*/ 987859 h 3166163"/>
                <a:gd name="connsiteX4-261" fmla="*/ 1800352 w 2418330"/>
                <a:gd name="connsiteY4-262" fmla="*/ 2095299 h 3166163"/>
                <a:gd name="connsiteX5-263" fmla="*/ 1398016 w 2418330"/>
                <a:gd name="connsiteY5-264" fmla="*/ 2619555 h 3166163"/>
                <a:gd name="connsiteX6-265" fmla="*/ 1278128 w 2418330"/>
                <a:gd name="connsiteY6-266" fmla="*/ 3166163 h 3166163"/>
                <a:gd name="connsiteX0-267" fmla="*/ 0 w 2418328"/>
                <a:gd name="connsiteY0-268" fmla="*/ 912675 h 3166163"/>
                <a:gd name="connsiteX1-269" fmla="*/ 631952 w 2418328"/>
                <a:gd name="connsiteY1-270" fmla="*/ 140515 h 3166163"/>
                <a:gd name="connsiteX2-271" fmla="*/ 1725168 w 2418328"/>
                <a:gd name="connsiteY2-272" fmla="*/ 79555 h 3166163"/>
                <a:gd name="connsiteX3-273" fmla="*/ 2418080 w 2418328"/>
                <a:gd name="connsiteY3-274" fmla="*/ 987859 h 3166163"/>
                <a:gd name="connsiteX4-275" fmla="*/ 1800352 w 2418328"/>
                <a:gd name="connsiteY4-276" fmla="*/ 2095299 h 3166163"/>
                <a:gd name="connsiteX5-277" fmla="*/ 1428496 w 2418328"/>
                <a:gd name="connsiteY5-278" fmla="*/ 2631747 h 3166163"/>
                <a:gd name="connsiteX6-279" fmla="*/ 1278128 w 2418328"/>
                <a:gd name="connsiteY6-280" fmla="*/ 3166163 h 3166163"/>
                <a:gd name="connsiteX0-281" fmla="*/ 0 w 2041663"/>
                <a:gd name="connsiteY0-282" fmla="*/ 1082309 h 3174129"/>
                <a:gd name="connsiteX1-283" fmla="*/ 255287 w 2041663"/>
                <a:gd name="connsiteY1-284" fmla="*/ 148481 h 3174129"/>
                <a:gd name="connsiteX2-285" fmla="*/ 1348503 w 2041663"/>
                <a:gd name="connsiteY2-286" fmla="*/ 87521 h 3174129"/>
                <a:gd name="connsiteX3-287" fmla="*/ 2041415 w 2041663"/>
                <a:gd name="connsiteY3-288" fmla="*/ 995825 h 3174129"/>
                <a:gd name="connsiteX4-289" fmla="*/ 1423687 w 2041663"/>
                <a:gd name="connsiteY4-290" fmla="*/ 2103265 h 3174129"/>
                <a:gd name="connsiteX5-291" fmla="*/ 1051831 w 2041663"/>
                <a:gd name="connsiteY5-292" fmla="*/ 2639713 h 3174129"/>
                <a:gd name="connsiteX6-293" fmla="*/ 901463 w 2041663"/>
                <a:gd name="connsiteY6-294" fmla="*/ 3174129 h 3174129"/>
                <a:gd name="connsiteX0-295" fmla="*/ -1 w 2572967"/>
                <a:gd name="connsiteY0-296" fmla="*/ 906344 h 3165878"/>
                <a:gd name="connsiteX1-297" fmla="*/ 786591 w 2572967"/>
                <a:gd name="connsiteY1-298" fmla="*/ 140230 h 3165878"/>
                <a:gd name="connsiteX2-299" fmla="*/ 1879807 w 2572967"/>
                <a:gd name="connsiteY2-300" fmla="*/ 79270 h 3165878"/>
                <a:gd name="connsiteX3-301" fmla="*/ 2572719 w 2572967"/>
                <a:gd name="connsiteY3-302" fmla="*/ 987574 h 3165878"/>
                <a:gd name="connsiteX4-303" fmla="*/ 1954991 w 2572967"/>
                <a:gd name="connsiteY4-304" fmla="*/ 2095014 h 3165878"/>
                <a:gd name="connsiteX5-305" fmla="*/ 1583135 w 2572967"/>
                <a:gd name="connsiteY5-306" fmla="*/ 2631462 h 3165878"/>
                <a:gd name="connsiteX6-307" fmla="*/ 1432767 w 2572967"/>
                <a:gd name="connsiteY6-308" fmla="*/ 3165878 h 3165878"/>
                <a:gd name="connsiteX0-309" fmla="*/ -1 w 2619606"/>
                <a:gd name="connsiteY0-310" fmla="*/ 1027707 h 3171494"/>
                <a:gd name="connsiteX1-311" fmla="*/ 833230 w 2619606"/>
                <a:gd name="connsiteY1-312" fmla="*/ 145846 h 3171494"/>
                <a:gd name="connsiteX2-313" fmla="*/ 1926446 w 2619606"/>
                <a:gd name="connsiteY2-314" fmla="*/ 84886 h 3171494"/>
                <a:gd name="connsiteX3-315" fmla="*/ 2619358 w 2619606"/>
                <a:gd name="connsiteY3-316" fmla="*/ 993190 h 3171494"/>
                <a:gd name="connsiteX4-317" fmla="*/ 2001630 w 2619606"/>
                <a:gd name="connsiteY4-318" fmla="*/ 2100630 h 3171494"/>
                <a:gd name="connsiteX5-319" fmla="*/ 1629774 w 2619606"/>
                <a:gd name="connsiteY5-320" fmla="*/ 2637078 h 3171494"/>
                <a:gd name="connsiteX6-321" fmla="*/ 1479406 w 2619606"/>
                <a:gd name="connsiteY6-322" fmla="*/ 3171494 h 3171494"/>
                <a:gd name="connsiteX0-323" fmla="*/ -3 w 2670218"/>
                <a:gd name="connsiteY0-324" fmla="*/ 1211185 h 3180608"/>
                <a:gd name="connsiteX1-325" fmla="*/ 883842 w 2670218"/>
                <a:gd name="connsiteY1-326" fmla="*/ 154960 h 3180608"/>
                <a:gd name="connsiteX2-327" fmla="*/ 1977058 w 2670218"/>
                <a:gd name="connsiteY2-328" fmla="*/ 94000 h 3180608"/>
                <a:gd name="connsiteX3-329" fmla="*/ 2669970 w 2670218"/>
                <a:gd name="connsiteY3-330" fmla="*/ 1002304 h 3180608"/>
                <a:gd name="connsiteX4-331" fmla="*/ 2052242 w 2670218"/>
                <a:gd name="connsiteY4-332" fmla="*/ 2109744 h 3180608"/>
                <a:gd name="connsiteX5-333" fmla="*/ 1680386 w 2670218"/>
                <a:gd name="connsiteY5-334" fmla="*/ 2646192 h 3180608"/>
                <a:gd name="connsiteX6-335" fmla="*/ 1530018 w 2670218"/>
                <a:gd name="connsiteY6-336" fmla="*/ 3180608 h 3180608"/>
                <a:gd name="connsiteX0-337" fmla="*/ -3 w 2675085"/>
                <a:gd name="connsiteY0-338" fmla="*/ 1211185 h 3180608"/>
                <a:gd name="connsiteX1-339" fmla="*/ 883842 w 2675085"/>
                <a:gd name="connsiteY1-340" fmla="*/ 154960 h 3180608"/>
                <a:gd name="connsiteX2-341" fmla="*/ 1977058 w 2675085"/>
                <a:gd name="connsiteY2-342" fmla="*/ 94000 h 3180608"/>
                <a:gd name="connsiteX3-343" fmla="*/ 2669970 w 2675085"/>
                <a:gd name="connsiteY3-344" fmla="*/ 1002304 h 3180608"/>
                <a:gd name="connsiteX4-345" fmla="*/ 1627055 w 2675085"/>
                <a:gd name="connsiteY4-346" fmla="*/ 2091684 h 3180608"/>
                <a:gd name="connsiteX5-347" fmla="*/ 1680386 w 2675085"/>
                <a:gd name="connsiteY5-348" fmla="*/ 2646192 h 3180608"/>
                <a:gd name="connsiteX6-349" fmla="*/ 1530018 w 2675085"/>
                <a:gd name="connsiteY6-350" fmla="*/ 3180608 h 3180608"/>
                <a:gd name="connsiteX0-351" fmla="*/ -3 w 2675085"/>
                <a:gd name="connsiteY0-352" fmla="*/ 1211185 h 3180608"/>
                <a:gd name="connsiteX1-353" fmla="*/ 883842 w 2675085"/>
                <a:gd name="connsiteY1-354" fmla="*/ 154960 h 3180608"/>
                <a:gd name="connsiteX2-355" fmla="*/ 1977058 w 2675085"/>
                <a:gd name="connsiteY2-356" fmla="*/ 94000 h 3180608"/>
                <a:gd name="connsiteX3-357" fmla="*/ 2669970 w 2675085"/>
                <a:gd name="connsiteY3-358" fmla="*/ 1002304 h 3180608"/>
                <a:gd name="connsiteX4-359" fmla="*/ 1627055 w 2675085"/>
                <a:gd name="connsiteY4-360" fmla="*/ 2091684 h 3180608"/>
                <a:gd name="connsiteX5-361" fmla="*/ 1506451 w 2675085"/>
                <a:gd name="connsiteY5-362" fmla="*/ 2638804 h 3180608"/>
                <a:gd name="connsiteX6-363" fmla="*/ 1530018 w 2675085"/>
                <a:gd name="connsiteY6-364" fmla="*/ 3180608 h 3180608"/>
                <a:gd name="connsiteX0-365" fmla="*/ -3 w 2675085"/>
                <a:gd name="connsiteY0-366" fmla="*/ 1211185 h 3310842"/>
                <a:gd name="connsiteX1-367" fmla="*/ 883842 w 2675085"/>
                <a:gd name="connsiteY1-368" fmla="*/ 154960 h 3310842"/>
                <a:gd name="connsiteX2-369" fmla="*/ 1977058 w 2675085"/>
                <a:gd name="connsiteY2-370" fmla="*/ 94000 h 3310842"/>
                <a:gd name="connsiteX3-371" fmla="*/ 2669970 w 2675085"/>
                <a:gd name="connsiteY3-372" fmla="*/ 1002304 h 3310842"/>
                <a:gd name="connsiteX4-373" fmla="*/ 1627055 w 2675085"/>
                <a:gd name="connsiteY4-374" fmla="*/ 2091684 h 3310842"/>
                <a:gd name="connsiteX5-375" fmla="*/ 1506451 w 2675085"/>
                <a:gd name="connsiteY5-376" fmla="*/ 2638804 h 3310842"/>
                <a:gd name="connsiteX6-377" fmla="*/ 1481623 w 2675085"/>
                <a:gd name="connsiteY6-378" fmla="*/ 3310843 h 3310842"/>
                <a:gd name="connsiteX0-379" fmla="*/ -3 w 2675085"/>
                <a:gd name="connsiteY0-380" fmla="*/ 1211185 h 3310842"/>
                <a:gd name="connsiteX1-381" fmla="*/ 883842 w 2675085"/>
                <a:gd name="connsiteY1-382" fmla="*/ 154960 h 3310842"/>
                <a:gd name="connsiteX2-383" fmla="*/ 1977058 w 2675085"/>
                <a:gd name="connsiteY2-384" fmla="*/ 94000 h 3310842"/>
                <a:gd name="connsiteX3-385" fmla="*/ 2669970 w 2675085"/>
                <a:gd name="connsiteY3-386" fmla="*/ 1002304 h 3310842"/>
                <a:gd name="connsiteX4-387" fmla="*/ 1627055 w 2675085"/>
                <a:gd name="connsiteY4-388" fmla="*/ 2091684 h 3310842"/>
                <a:gd name="connsiteX5-389" fmla="*/ 1390492 w 2675085"/>
                <a:gd name="connsiteY5-390" fmla="*/ 2633891 h 3310842"/>
                <a:gd name="connsiteX6-391" fmla="*/ 1481623 w 2675085"/>
                <a:gd name="connsiteY6-392" fmla="*/ 3310843 h 3310842"/>
                <a:gd name="connsiteX0-393" fmla="*/ -3 w 2681568"/>
                <a:gd name="connsiteY0-394" fmla="*/ 1211185 h 3310842"/>
                <a:gd name="connsiteX1-395" fmla="*/ 883842 w 2681568"/>
                <a:gd name="connsiteY1-396" fmla="*/ 154960 h 3310842"/>
                <a:gd name="connsiteX2-397" fmla="*/ 1977058 w 2681568"/>
                <a:gd name="connsiteY2-398" fmla="*/ 94000 h 3310842"/>
                <a:gd name="connsiteX3-399" fmla="*/ 2669970 w 2681568"/>
                <a:gd name="connsiteY3-400" fmla="*/ 1002304 h 3310842"/>
                <a:gd name="connsiteX4-401" fmla="*/ 1418813 w 2681568"/>
                <a:gd name="connsiteY4-402" fmla="*/ 2024051 h 3310842"/>
                <a:gd name="connsiteX5-403" fmla="*/ 1390492 w 2681568"/>
                <a:gd name="connsiteY5-404" fmla="*/ 2633891 h 3310842"/>
                <a:gd name="connsiteX6-405" fmla="*/ 1481623 w 2681568"/>
                <a:gd name="connsiteY6-406" fmla="*/ 3310843 h 3310842"/>
                <a:gd name="connsiteX0-407" fmla="*/ -3 w 2681568"/>
                <a:gd name="connsiteY0-408" fmla="*/ 1211185 h 3310842"/>
                <a:gd name="connsiteX1-409" fmla="*/ 883842 w 2681568"/>
                <a:gd name="connsiteY1-410" fmla="*/ 154960 h 3310842"/>
                <a:gd name="connsiteX2-411" fmla="*/ 1977058 w 2681568"/>
                <a:gd name="connsiteY2-412" fmla="*/ 94000 h 3310842"/>
                <a:gd name="connsiteX3-413" fmla="*/ 2669970 w 2681568"/>
                <a:gd name="connsiteY3-414" fmla="*/ 1002304 h 3310842"/>
                <a:gd name="connsiteX4-415" fmla="*/ 1418813 w 2681568"/>
                <a:gd name="connsiteY4-416" fmla="*/ 2024051 h 3310842"/>
                <a:gd name="connsiteX5-417" fmla="*/ 1274539 w 2681568"/>
                <a:gd name="connsiteY5-418" fmla="*/ 2628973 h 3310842"/>
                <a:gd name="connsiteX6-419" fmla="*/ 1481623 w 2681568"/>
                <a:gd name="connsiteY6-420" fmla="*/ 3310843 h 3310842"/>
                <a:gd name="connsiteX0-421" fmla="*/ -3 w 2681568"/>
                <a:gd name="connsiteY0-422" fmla="*/ 1211185 h 3310842"/>
                <a:gd name="connsiteX1-423" fmla="*/ 883842 w 2681568"/>
                <a:gd name="connsiteY1-424" fmla="*/ 154960 h 3310842"/>
                <a:gd name="connsiteX2-425" fmla="*/ 1977058 w 2681568"/>
                <a:gd name="connsiteY2-426" fmla="*/ 94000 h 3310842"/>
                <a:gd name="connsiteX3-427" fmla="*/ 2669970 w 2681568"/>
                <a:gd name="connsiteY3-428" fmla="*/ 1002304 h 3310842"/>
                <a:gd name="connsiteX4-429" fmla="*/ 1418813 w 2681568"/>
                <a:gd name="connsiteY4-430" fmla="*/ 2024051 h 3310842"/>
                <a:gd name="connsiteX5-431" fmla="*/ 1332518 w 2681568"/>
                <a:gd name="connsiteY5-432" fmla="*/ 2631436 h 3310842"/>
                <a:gd name="connsiteX6-433" fmla="*/ 1481623 w 2681568"/>
                <a:gd name="connsiteY6-434" fmla="*/ 3310843 h 3310842"/>
                <a:gd name="connsiteX0-435" fmla="*/ -3 w 2681568"/>
                <a:gd name="connsiteY0-436" fmla="*/ 1211185 h 3310842"/>
                <a:gd name="connsiteX1-437" fmla="*/ 883842 w 2681568"/>
                <a:gd name="connsiteY1-438" fmla="*/ 154960 h 3310842"/>
                <a:gd name="connsiteX2-439" fmla="*/ 1977058 w 2681568"/>
                <a:gd name="connsiteY2-440" fmla="*/ 94000 h 3310842"/>
                <a:gd name="connsiteX3-441" fmla="*/ 2669970 w 2681568"/>
                <a:gd name="connsiteY3-442" fmla="*/ 1002304 h 3310842"/>
                <a:gd name="connsiteX4-443" fmla="*/ 1418813 w 2681568"/>
                <a:gd name="connsiteY4-444" fmla="*/ 2024051 h 3310842"/>
                <a:gd name="connsiteX5-445" fmla="*/ 1332518 w 2681568"/>
                <a:gd name="connsiteY5-446" fmla="*/ 2631436 h 3310842"/>
                <a:gd name="connsiteX6-447" fmla="*/ 1481623 w 2681568"/>
                <a:gd name="connsiteY6-448" fmla="*/ 3310843 h 3310842"/>
                <a:gd name="connsiteX0-449" fmla="*/ -3 w 2681568"/>
                <a:gd name="connsiteY0-450" fmla="*/ 1211185 h 3310842"/>
                <a:gd name="connsiteX1-451" fmla="*/ 883842 w 2681568"/>
                <a:gd name="connsiteY1-452" fmla="*/ 154960 h 3310842"/>
                <a:gd name="connsiteX2-453" fmla="*/ 1977058 w 2681568"/>
                <a:gd name="connsiteY2-454" fmla="*/ 94000 h 3310842"/>
                <a:gd name="connsiteX3-455" fmla="*/ 2669970 w 2681568"/>
                <a:gd name="connsiteY3-456" fmla="*/ 1002304 h 3310842"/>
                <a:gd name="connsiteX4-457" fmla="*/ 1418813 w 2681568"/>
                <a:gd name="connsiteY4-458" fmla="*/ 2024051 h 3310842"/>
                <a:gd name="connsiteX5-459" fmla="*/ 1332518 w 2681568"/>
                <a:gd name="connsiteY5-460" fmla="*/ 2631436 h 3310842"/>
                <a:gd name="connsiteX6-461" fmla="*/ 1481623 w 2681568"/>
                <a:gd name="connsiteY6-462" fmla="*/ 3310843 h 3310842"/>
                <a:gd name="connsiteX0-463" fmla="*/ -3 w 2681568"/>
                <a:gd name="connsiteY0-464" fmla="*/ 1211185 h 3310842"/>
                <a:gd name="connsiteX1-465" fmla="*/ 883842 w 2681568"/>
                <a:gd name="connsiteY1-466" fmla="*/ 154960 h 3310842"/>
                <a:gd name="connsiteX2-467" fmla="*/ 1977058 w 2681568"/>
                <a:gd name="connsiteY2-468" fmla="*/ 94000 h 3310842"/>
                <a:gd name="connsiteX3-469" fmla="*/ 2669970 w 2681568"/>
                <a:gd name="connsiteY3-470" fmla="*/ 1002304 h 3310842"/>
                <a:gd name="connsiteX4-471" fmla="*/ 1418813 w 2681568"/>
                <a:gd name="connsiteY4-472" fmla="*/ 2024051 h 3310842"/>
                <a:gd name="connsiteX5-473" fmla="*/ 1332518 w 2681568"/>
                <a:gd name="connsiteY5-474" fmla="*/ 2631436 h 3310842"/>
                <a:gd name="connsiteX6-475" fmla="*/ 1481623 w 2681568"/>
                <a:gd name="connsiteY6-476" fmla="*/ 3310843 h 33108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/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/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/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-1" fmla="*/ 0 w 2388525"/>
                <a:gd name="connsiteY0-2" fmla="*/ 902335 h 3076575"/>
                <a:gd name="connsiteX1-3" fmla="*/ 619760 w 2388525"/>
                <a:gd name="connsiteY1-4" fmla="*/ 99695 h 3076575"/>
                <a:gd name="connsiteX2-5" fmla="*/ 1554480 w 2388525"/>
                <a:gd name="connsiteY2-6" fmla="*/ 99695 h 3076575"/>
                <a:gd name="connsiteX3-7" fmla="*/ 2387600 w 2388525"/>
                <a:gd name="connsiteY3-8" fmla="*/ 892175 h 3076575"/>
                <a:gd name="connsiteX4-9" fmla="*/ 1708912 w 2388525"/>
                <a:gd name="connsiteY4-10" fmla="*/ 1938655 h 3076575"/>
                <a:gd name="connsiteX5-11" fmla="*/ 1270000 w 2388525"/>
                <a:gd name="connsiteY5-12" fmla="*/ 2365375 h 3076575"/>
                <a:gd name="connsiteX6-13" fmla="*/ 1229360 w 2388525"/>
                <a:gd name="connsiteY6-14" fmla="*/ 3076575 h 3076575"/>
                <a:gd name="connsiteX0-15" fmla="*/ 0 w 2388372"/>
                <a:gd name="connsiteY0-16" fmla="*/ 902335 h 3076575"/>
                <a:gd name="connsiteX1-17" fmla="*/ 619760 w 2388372"/>
                <a:gd name="connsiteY1-18" fmla="*/ 99695 h 3076575"/>
                <a:gd name="connsiteX2-19" fmla="*/ 1554480 w 2388372"/>
                <a:gd name="connsiteY2-20" fmla="*/ 99695 h 3076575"/>
                <a:gd name="connsiteX3-21" fmla="*/ 2387600 w 2388372"/>
                <a:gd name="connsiteY3-22" fmla="*/ 892175 h 3076575"/>
                <a:gd name="connsiteX4-23" fmla="*/ 1696720 w 2388372"/>
                <a:gd name="connsiteY4-24" fmla="*/ 1926463 h 3076575"/>
                <a:gd name="connsiteX5-25" fmla="*/ 1270000 w 2388372"/>
                <a:gd name="connsiteY5-26" fmla="*/ 2365375 h 3076575"/>
                <a:gd name="connsiteX6-27" fmla="*/ 1229360 w 2388372"/>
                <a:gd name="connsiteY6-28" fmla="*/ 3076575 h 3076575"/>
                <a:gd name="connsiteX0-29" fmla="*/ 0 w 2388390"/>
                <a:gd name="connsiteY0-30" fmla="*/ 902335 h 3076575"/>
                <a:gd name="connsiteX1-31" fmla="*/ 619760 w 2388390"/>
                <a:gd name="connsiteY1-32" fmla="*/ 99695 h 3076575"/>
                <a:gd name="connsiteX2-33" fmla="*/ 1554480 w 2388390"/>
                <a:gd name="connsiteY2-34" fmla="*/ 99695 h 3076575"/>
                <a:gd name="connsiteX3-35" fmla="*/ 2387600 w 2388390"/>
                <a:gd name="connsiteY3-36" fmla="*/ 892175 h 3076575"/>
                <a:gd name="connsiteX4-37" fmla="*/ 1696720 w 2388390"/>
                <a:gd name="connsiteY4-38" fmla="*/ 1926463 h 3076575"/>
                <a:gd name="connsiteX5-39" fmla="*/ 1270000 w 2388390"/>
                <a:gd name="connsiteY5-40" fmla="*/ 2365375 h 3076575"/>
                <a:gd name="connsiteX6-41" fmla="*/ 1229360 w 2388390"/>
                <a:gd name="connsiteY6-42" fmla="*/ 3076575 h 3076575"/>
                <a:gd name="connsiteX0-43" fmla="*/ 0 w 2370106"/>
                <a:gd name="connsiteY0-44" fmla="*/ 901957 h 3076197"/>
                <a:gd name="connsiteX1-45" fmla="*/ 619760 w 2370106"/>
                <a:gd name="connsiteY1-46" fmla="*/ 99317 h 3076197"/>
                <a:gd name="connsiteX2-47" fmla="*/ 1554480 w 2370106"/>
                <a:gd name="connsiteY2-48" fmla="*/ 99317 h 3076197"/>
                <a:gd name="connsiteX3-49" fmla="*/ 2369312 w 2370106"/>
                <a:gd name="connsiteY3-50" fmla="*/ 885701 h 3076197"/>
                <a:gd name="connsiteX4-51" fmla="*/ 1696720 w 2370106"/>
                <a:gd name="connsiteY4-52" fmla="*/ 1926085 h 3076197"/>
                <a:gd name="connsiteX5-53" fmla="*/ 1270000 w 2370106"/>
                <a:gd name="connsiteY5-54" fmla="*/ 2364997 h 3076197"/>
                <a:gd name="connsiteX6-55" fmla="*/ 1229360 w 2370106"/>
                <a:gd name="connsiteY6-56" fmla="*/ 3076197 h 3076197"/>
                <a:gd name="connsiteX0-57" fmla="*/ 0 w 2369418"/>
                <a:gd name="connsiteY0-58" fmla="*/ 931935 h 3106175"/>
                <a:gd name="connsiteX1-59" fmla="*/ 619760 w 2369418"/>
                <a:gd name="connsiteY1-60" fmla="*/ 129295 h 3106175"/>
                <a:gd name="connsiteX2-61" fmla="*/ 1645920 w 2369418"/>
                <a:gd name="connsiteY2-62" fmla="*/ 80527 h 3106175"/>
                <a:gd name="connsiteX3-63" fmla="*/ 2369312 w 2369418"/>
                <a:gd name="connsiteY3-64" fmla="*/ 915679 h 3106175"/>
                <a:gd name="connsiteX4-65" fmla="*/ 1696720 w 2369418"/>
                <a:gd name="connsiteY4-66" fmla="*/ 1956063 h 3106175"/>
                <a:gd name="connsiteX5-67" fmla="*/ 1270000 w 2369418"/>
                <a:gd name="connsiteY5-68" fmla="*/ 2394975 h 3106175"/>
                <a:gd name="connsiteX6-69" fmla="*/ 1229360 w 2369418"/>
                <a:gd name="connsiteY6-70" fmla="*/ 3106175 h 3106175"/>
                <a:gd name="connsiteX0-71" fmla="*/ 0 w 2369320"/>
                <a:gd name="connsiteY0-72" fmla="*/ 962119 h 3136359"/>
                <a:gd name="connsiteX1-73" fmla="*/ 619760 w 2369320"/>
                <a:gd name="connsiteY1-74" fmla="*/ 159479 h 3136359"/>
                <a:gd name="connsiteX2-75" fmla="*/ 1682496 w 2369320"/>
                <a:gd name="connsiteY2-76" fmla="*/ 68039 h 3136359"/>
                <a:gd name="connsiteX3-77" fmla="*/ 2369312 w 2369320"/>
                <a:gd name="connsiteY3-78" fmla="*/ 945863 h 3136359"/>
                <a:gd name="connsiteX4-79" fmla="*/ 1696720 w 2369320"/>
                <a:gd name="connsiteY4-80" fmla="*/ 1986247 h 3136359"/>
                <a:gd name="connsiteX5-81" fmla="*/ 1270000 w 2369320"/>
                <a:gd name="connsiteY5-82" fmla="*/ 2425159 h 3136359"/>
                <a:gd name="connsiteX6-83" fmla="*/ 1229360 w 2369320"/>
                <a:gd name="connsiteY6-84" fmla="*/ 3136359 h 3136359"/>
                <a:gd name="connsiteX0-85" fmla="*/ 0 w 2369320"/>
                <a:gd name="connsiteY0-86" fmla="*/ 974373 h 3148613"/>
                <a:gd name="connsiteX1-87" fmla="*/ 589280 w 2369320"/>
                <a:gd name="connsiteY1-88" fmla="*/ 141253 h 3148613"/>
                <a:gd name="connsiteX2-89" fmla="*/ 1682496 w 2369320"/>
                <a:gd name="connsiteY2-90" fmla="*/ 80293 h 3148613"/>
                <a:gd name="connsiteX3-91" fmla="*/ 2369312 w 2369320"/>
                <a:gd name="connsiteY3-92" fmla="*/ 958117 h 3148613"/>
                <a:gd name="connsiteX4-93" fmla="*/ 1696720 w 2369320"/>
                <a:gd name="connsiteY4-94" fmla="*/ 1998501 h 3148613"/>
                <a:gd name="connsiteX5-95" fmla="*/ 1270000 w 2369320"/>
                <a:gd name="connsiteY5-96" fmla="*/ 2437413 h 3148613"/>
                <a:gd name="connsiteX6-97" fmla="*/ 1229360 w 2369320"/>
                <a:gd name="connsiteY6-98" fmla="*/ 3148613 h 3148613"/>
                <a:gd name="connsiteX0-99" fmla="*/ 0 w 2411992"/>
                <a:gd name="connsiteY0-100" fmla="*/ 923245 h 3146253"/>
                <a:gd name="connsiteX1-101" fmla="*/ 631952 w 2411992"/>
                <a:gd name="connsiteY1-102" fmla="*/ 138893 h 3146253"/>
                <a:gd name="connsiteX2-103" fmla="*/ 1725168 w 2411992"/>
                <a:gd name="connsiteY2-104" fmla="*/ 77933 h 3146253"/>
                <a:gd name="connsiteX3-105" fmla="*/ 2411984 w 2411992"/>
                <a:gd name="connsiteY3-106" fmla="*/ 955757 h 3146253"/>
                <a:gd name="connsiteX4-107" fmla="*/ 1739392 w 2411992"/>
                <a:gd name="connsiteY4-108" fmla="*/ 1996141 h 3146253"/>
                <a:gd name="connsiteX5-109" fmla="*/ 1312672 w 2411992"/>
                <a:gd name="connsiteY5-110" fmla="*/ 2435053 h 3146253"/>
                <a:gd name="connsiteX6-111" fmla="*/ 1272032 w 2411992"/>
                <a:gd name="connsiteY6-112" fmla="*/ 3146253 h 3146253"/>
                <a:gd name="connsiteX0-113" fmla="*/ 0 w 2411992"/>
                <a:gd name="connsiteY0-114" fmla="*/ 910473 h 3145673"/>
                <a:gd name="connsiteX1-115" fmla="*/ 631952 w 2411992"/>
                <a:gd name="connsiteY1-116" fmla="*/ 138313 h 3145673"/>
                <a:gd name="connsiteX2-117" fmla="*/ 1725168 w 2411992"/>
                <a:gd name="connsiteY2-118" fmla="*/ 77353 h 3145673"/>
                <a:gd name="connsiteX3-119" fmla="*/ 2411984 w 2411992"/>
                <a:gd name="connsiteY3-120" fmla="*/ 955177 h 3145673"/>
                <a:gd name="connsiteX4-121" fmla="*/ 1739392 w 2411992"/>
                <a:gd name="connsiteY4-122" fmla="*/ 1995561 h 3145673"/>
                <a:gd name="connsiteX5-123" fmla="*/ 1312672 w 2411992"/>
                <a:gd name="connsiteY5-124" fmla="*/ 2434473 h 3145673"/>
                <a:gd name="connsiteX6-125" fmla="*/ 1272032 w 2411992"/>
                <a:gd name="connsiteY6-126" fmla="*/ 3145673 h 3145673"/>
                <a:gd name="connsiteX0-127" fmla="*/ 0 w 2387608"/>
                <a:gd name="connsiteY0-128" fmla="*/ 912675 h 3147875"/>
                <a:gd name="connsiteX1-129" fmla="*/ 631952 w 2387608"/>
                <a:gd name="connsiteY1-130" fmla="*/ 140515 h 3147875"/>
                <a:gd name="connsiteX2-131" fmla="*/ 1725168 w 2387608"/>
                <a:gd name="connsiteY2-132" fmla="*/ 79555 h 3147875"/>
                <a:gd name="connsiteX3-133" fmla="*/ 2387600 w 2387608"/>
                <a:gd name="connsiteY3-134" fmla="*/ 987859 h 3147875"/>
                <a:gd name="connsiteX4-135" fmla="*/ 1739392 w 2387608"/>
                <a:gd name="connsiteY4-136" fmla="*/ 1997763 h 3147875"/>
                <a:gd name="connsiteX5-137" fmla="*/ 1312672 w 2387608"/>
                <a:gd name="connsiteY5-138" fmla="*/ 2436675 h 3147875"/>
                <a:gd name="connsiteX6-139" fmla="*/ 1272032 w 2387608"/>
                <a:gd name="connsiteY6-140" fmla="*/ 3147875 h 3147875"/>
                <a:gd name="connsiteX0-141" fmla="*/ 0 w 2387608"/>
                <a:gd name="connsiteY0-142" fmla="*/ 912675 h 3147875"/>
                <a:gd name="connsiteX1-143" fmla="*/ 631952 w 2387608"/>
                <a:gd name="connsiteY1-144" fmla="*/ 140515 h 3147875"/>
                <a:gd name="connsiteX2-145" fmla="*/ 1725168 w 2387608"/>
                <a:gd name="connsiteY2-146" fmla="*/ 79555 h 3147875"/>
                <a:gd name="connsiteX3-147" fmla="*/ 2387600 w 2387608"/>
                <a:gd name="connsiteY3-148" fmla="*/ 987859 h 3147875"/>
                <a:gd name="connsiteX4-149" fmla="*/ 1739392 w 2387608"/>
                <a:gd name="connsiteY4-150" fmla="*/ 1997763 h 3147875"/>
                <a:gd name="connsiteX5-151" fmla="*/ 1312672 w 2387608"/>
                <a:gd name="connsiteY5-152" fmla="*/ 2436675 h 3147875"/>
                <a:gd name="connsiteX6-153" fmla="*/ 1272032 w 2387608"/>
                <a:gd name="connsiteY6-154" fmla="*/ 3147875 h 3147875"/>
                <a:gd name="connsiteX0-155" fmla="*/ 0 w 2387752"/>
                <a:gd name="connsiteY0-156" fmla="*/ 912675 h 3147875"/>
                <a:gd name="connsiteX1-157" fmla="*/ 631952 w 2387752"/>
                <a:gd name="connsiteY1-158" fmla="*/ 140515 h 3147875"/>
                <a:gd name="connsiteX2-159" fmla="*/ 1725168 w 2387752"/>
                <a:gd name="connsiteY2-160" fmla="*/ 79555 h 3147875"/>
                <a:gd name="connsiteX3-161" fmla="*/ 2387600 w 2387752"/>
                <a:gd name="connsiteY3-162" fmla="*/ 987859 h 3147875"/>
                <a:gd name="connsiteX4-163" fmla="*/ 1782064 w 2387752"/>
                <a:gd name="connsiteY4-164" fmla="*/ 2040435 h 3147875"/>
                <a:gd name="connsiteX5-165" fmla="*/ 1312672 w 2387752"/>
                <a:gd name="connsiteY5-166" fmla="*/ 2436675 h 3147875"/>
                <a:gd name="connsiteX6-167" fmla="*/ 1272032 w 2387752"/>
                <a:gd name="connsiteY6-168" fmla="*/ 3147875 h 3147875"/>
                <a:gd name="connsiteX0-169" fmla="*/ 0 w 2387750"/>
                <a:gd name="connsiteY0-170" fmla="*/ 912675 h 3147875"/>
                <a:gd name="connsiteX1-171" fmla="*/ 631952 w 2387750"/>
                <a:gd name="connsiteY1-172" fmla="*/ 140515 h 3147875"/>
                <a:gd name="connsiteX2-173" fmla="*/ 1725168 w 2387750"/>
                <a:gd name="connsiteY2-174" fmla="*/ 79555 h 3147875"/>
                <a:gd name="connsiteX3-175" fmla="*/ 2387600 w 2387750"/>
                <a:gd name="connsiteY3-176" fmla="*/ 987859 h 3147875"/>
                <a:gd name="connsiteX4-177" fmla="*/ 1782064 w 2387750"/>
                <a:gd name="connsiteY4-178" fmla="*/ 2040435 h 3147875"/>
                <a:gd name="connsiteX5-179" fmla="*/ 1349248 w 2387750"/>
                <a:gd name="connsiteY5-180" fmla="*/ 2497635 h 3147875"/>
                <a:gd name="connsiteX6-181" fmla="*/ 1272032 w 2387750"/>
                <a:gd name="connsiteY6-182" fmla="*/ 3147875 h 3147875"/>
                <a:gd name="connsiteX0-183" fmla="*/ 0 w 2387750"/>
                <a:gd name="connsiteY0-184" fmla="*/ 912675 h 3147875"/>
                <a:gd name="connsiteX1-185" fmla="*/ 631952 w 2387750"/>
                <a:gd name="connsiteY1-186" fmla="*/ 140515 h 3147875"/>
                <a:gd name="connsiteX2-187" fmla="*/ 1725168 w 2387750"/>
                <a:gd name="connsiteY2-188" fmla="*/ 79555 h 3147875"/>
                <a:gd name="connsiteX3-189" fmla="*/ 2387600 w 2387750"/>
                <a:gd name="connsiteY3-190" fmla="*/ 987859 h 3147875"/>
                <a:gd name="connsiteX4-191" fmla="*/ 1782064 w 2387750"/>
                <a:gd name="connsiteY4-192" fmla="*/ 2040435 h 3147875"/>
                <a:gd name="connsiteX5-193" fmla="*/ 1349248 w 2387750"/>
                <a:gd name="connsiteY5-194" fmla="*/ 2552499 h 3147875"/>
                <a:gd name="connsiteX6-195" fmla="*/ 1272032 w 2387750"/>
                <a:gd name="connsiteY6-196" fmla="*/ 3147875 h 3147875"/>
                <a:gd name="connsiteX0-197" fmla="*/ 0 w 2418222"/>
                <a:gd name="connsiteY0-198" fmla="*/ 912675 h 3147875"/>
                <a:gd name="connsiteX1-199" fmla="*/ 631952 w 2418222"/>
                <a:gd name="connsiteY1-200" fmla="*/ 140515 h 3147875"/>
                <a:gd name="connsiteX2-201" fmla="*/ 1725168 w 2418222"/>
                <a:gd name="connsiteY2-202" fmla="*/ 79555 h 3147875"/>
                <a:gd name="connsiteX3-203" fmla="*/ 2418080 w 2418222"/>
                <a:gd name="connsiteY3-204" fmla="*/ 987859 h 3147875"/>
                <a:gd name="connsiteX4-205" fmla="*/ 1782064 w 2418222"/>
                <a:gd name="connsiteY4-206" fmla="*/ 2040435 h 3147875"/>
                <a:gd name="connsiteX5-207" fmla="*/ 1349248 w 2418222"/>
                <a:gd name="connsiteY5-208" fmla="*/ 2552499 h 3147875"/>
                <a:gd name="connsiteX6-209" fmla="*/ 1272032 w 2418222"/>
                <a:gd name="connsiteY6-210" fmla="*/ 3147875 h 3147875"/>
                <a:gd name="connsiteX0-211" fmla="*/ 0 w 2418335"/>
                <a:gd name="connsiteY0-212" fmla="*/ 912675 h 3147875"/>
                <a:gd name="connsiteX1-213" fmla="*/ 631952 w 2418335"/>
                <a:gd name="connsiteY1-214" fmla="*/ 140515 h 3147875"/>
                <a:gd name="connsiteX2-215" fmla="*/ 1725168 w 2418335"/>
                <a:gd name="connsiteY2-216" fmla="*/ 79555 h 3147875"/>
                <a:gd name="connsiteX3-217" fmla="*/ 2418080 w 2418335"/>
                <a:gd name="connsiteY3-218" fmla="*/ 987859 h 3147875"/>
                <a:gd name="connsiteX4-219" fmla="*/ 1800352 w 2418335"/>
                <a:gd name="connsiteY4-220" fmla="*/ 2095299 h 3147875"/>
                <a:gd name="connsiteX5-221" fmla="*/ 1349248 w 2418335"/>
                <a:gd name="connsiteY5-222" fmla="*/ 2552499 h 3147875"/>
                <a:gd name="connsiteX6-223" fmla="*/ 1272032 w 2418335"/>
                <a:gd name="connsiteY6-224" fmla="*/ 3147875 h 3147875"/>
                <a:gd name="connsiteX0-225" fmla="*/ 0 w 2418330"/>
                <a:gd name="connsiteY0-226" fmla="*/ 912675 h 3147875"/>
                <a:gd name="connsiteX1-227" fmla="*/ 631952 w 2418330"/>
                <a:gd name="connsiteY1-228" fmla="*/ 140515 h 3147875"/>
                <a:gd name="connsiteX2-229" fmla="*/ 1725168 w 2418330"/>
                <a:gd name="connsiteY2-230" fmla="*/ 79555 h 3147875"/>
                <a:gd name="connsiteX3-231" fmla="*/ 2418080 w 2418330"/>
                <a:gd name="connsiteY3-232" fmla="*/ 987859 h 3147875"/>
                <a:gd name="connsiteX4-233" fmla="*/ 1800352 w 2418330"/>
                <a:gd name="connsiteY4-234" fmla="*/ 2095299 h 3147875"/>
                <a:gd name="connsiteX5-235" fmla="*/ 1398016 w 2418330"/>
                <a:gd name="connsiteY5-236" fmla="*/ 2619555 h 3147875"/>
                <a:gd name="connsiteX6-237" fmla="*/ 1272032 w 2418330"/>
                <a:gd name="connsiteY6-238" fmla="*/ 3147875 h 3147875"/>
                <a:gd name="connsiteX0-239" fmla="*/ 0 w 2418330"/>
                <a:gd name="connsiteY0-240" fmla="*/ 912675 h 3166163"/>
                <a:gd name="connsiteX1-241" fmla="*/ 631952 w 2418330"/>
                <a:gd name="connsiteY1-242" fmla="*/ 140515 h 3166163"/>
                <a:gd name="connsiteX2-243" fmla="*/ 1725168 w 2418330"/>
                <a:gd name="connsiteY2-244" fmla="*/ 79555 h 3166163"/>
                <a:gd name="connsiteX3-245" fmla="*/ 2418080 w 2418330"/>
                <a:gd name="connsiteY3-246" fmla="*/ 987859 h 3166163"/>
                <a:gd name="connsiteX4-247" fmla="*/ 1800352 w 2418330"/>
                <a:gd name="connsiteY4-248" fmla="*/ 2095299 h 3166163"/>
                <a:gd name="connsiteX5-249" fmla="*/ 1398016 w 2418330"/>
                <a:gd name="connsiteY5-250" fmla="*/ 2619555 h 3166163"/>
                <a:gd name="connsiteX6-251" fmla="*/ 1290320 w 2418330"/>
                <a:gd name="connsiteY6-252" fmla="*/ 3166163 h 3166163"/>
                <a:gd name="connsiteX0-253" fmla="*/ 0 w 2418330"/>
                <a:gd name="connsiteY0-254" fmla="*/ 912675 h 3166163"/>
                <a:gd name="connsiteX1-255" fmla="*/ 631952 w 2418330"/>
                <a:gd name="connsiteY1-256" fmla="*/ 140515 h 3166163"/>
                <a:gd name="connsiteX2-257" fmla="*/ 1725168 w 2418330"/>
                <a:gd name="connsiteY2-258" fmla="*/ 79555 h 3166163"/>
                <a:gd name="connsiteX3-259" fmla="*/ 2418080 w 2418330"/>
                <a:gd name="connsiteY3-260" fmla="*/ 987859 h 3166163"/>
                <a:gd name="connsiteX4-261" fmla="*/ 1800352 w 2418330"/>
                <a:gd name="connsiteY4-262" fmla="*/ 2095299 h 3166163"/>
                <a:gd name="connsiteX5-263" fmla="*/ 1398016 w 2418330"/>
                <a:gd name="connsiteY5-264" fmla="*/ 2619555 h 3166163"/>
                <a:gd name="connsiteX6-265" fmla="*/ 1278128 w 2418330"/>
                <a:gd name="connsiteY6-266" fmla="*/ 3166163 h 3166163"/>
                <a:gd name="connsiteX0-267" fmla="*/ 0 w 2418328"/>
                <a:gd name="connsiteY0-268" fmla="*/ 912675 h 3166163"/>
                <a:gd name="connsiteX1-269" fmla="*/ 631952 w 2418328"/>
                <a:gd name="connsiteY1-270" fmla="*/ 140515 h 3166163"/>
                <a:gd name="connsiteX2-271" fmla="*/ 1725168 w 2418328"/>
                <a:gd name="connsiteY2-272" fmla="*/ 79555 h 3166163"/>
                <a:gd name="connsiteX3-273" fmla="*/ 2418080 w 2418328"/>
                <a:gd name="connsiteY3-274" fmla="*/ 987859 h 3166163"/>
                <a:gd name="connsiteX4-275" fmla="*/ 1800352 w 2418328"/>
                <a:gd name="connsiteY4-276" fmla="*/ 2095299 h 3166163"/>
                <a:gd name="connsiteX5-277" fmla="*/ 1428496 w 2418328"/>
                <a:gd name="connsiteY5-278" fmla="*/ 2631747 h 3166163"/>
                <a:gd name="connsiteX6-279" fmla="*/ 1278128 w 2418328"/>
                <a:gd name="connsiteY6-280" fmla="*/ 3166163 h 3166163"/>
                <a:gd name="connsiteX0-281" fmla="*/ 0 w 2041663"/>
                <a:gd name="connsiteY0-282" fmla="*/ 1082309 h 3174129"/>
                <a:gd name="connsiteX1-283" fmla="*/ 255287 w 2041663"/>
                <a:gd name="connsiteY1-284" fmla="*/ 148481 h 3174129"/>
                <a:gd name="connsiteX2-285" fmla="*/ 1348503 w 2041663"/>
                <a:gd name="connsiteY2-286" fmla="*/ 87521 h 3174129"/>
                <a:gd name="connsiteX3-287" fmla="*/ 2041415 w 2041663"/>
                <a:gd name="connsiteY3-288" fmla="*/ 995825 h 3174129"/>
                <a:gd name="connsiteX4-289" fmla="*/ 1423687 w 2041663"/>
                <a:gd name="connsiteY4-290" fmla="*/ 2103265 h 3174129"/>
                <a:gd name="connsiteX5-291" fmla="*/ 1051831 w 2041663"/>
                <a:gd name="connsiteY5-292" fmla="*/ 2639713 h 3174129"/>
                <a:gd name="connsiteX6-293" fmla="*/ 901463 w 2041663"/>
                <a:gd name="connsiteY6-294" fmla="*/ 3174129 h 3174129"/>
                <a:gd name="connsiteX0-295" fmla="*/ -1 w 2572967"/>
                <a:gd name="connsiteY0-296" fmla="*/ 906344 h 3165878"/>
                <a:gd name="connsiteX1-297" fmla="*/ 786591 w 2572967"/>
                <a:gd name="connsiteY1-298" fmla="*/ 140230 h 3165878"/>
                <a:gd name="connsiteX2-299" fmla="*/ 1879807 w 2572967"/>
                <a:gd name="connsiteY2-300" fmla="*/ 79270 h 3165878"/>
                <a:gd name="connsiteX3-301" fmla="*/ 2572719 w 2572967"/>
                <a:gd name="connsiteY3-302" fmla="*/ 987574 h 3165878"/>
                <a:gd name="connsiteX4-303" fmla="*/ 1954991 w 2572967"/>
                <a:gd name="connsiteY4-304" fmla="*/ 2095014 h 3165878"/>
                <a:gd name="connsiteX5-305" fmla="*/ 1583135 w 2572967"/>
                <a:gd name="connsiteY5-306" fmla="*/ 2631462 h 3165878"/>
                <a:gd name="connsiteX6-307" fmla="*/ 1432767 w 2572967"/>
                <a:gd name="connsiteY6-308" fmla="*/ 3165878 h 3165878"/>
                <a:gd name="connsiteX0-309" fmla="*/ -1 w 2619606"/>
                <a:gd name="connsiteY0-310" fmla="*/ 1027707 h 3171494"/>
                <a:gd name="connsiteX1-311" fmla="*/ 833230 w 2619606"/>
                <a:gd name="connsiteY1-312" fmla="*/ 145846 h 3171494"/>
                <a:gd name="connsiteX2-313" fmla="*/ 1926446 w 2619606"/>
                <a:gd name="connsiteY2-314" fmla="*/ 84886 h 3171494"/>
                <a:gd name="connsiteX3-315" fmla="*/ 2619358 w 2619606"/>
                <a:gd name="connsiteY3-316" fmla="*/ 993190 h 3171494"/>
                <a:gd name="connsiteX4-317" fmla="*/ 2001630 w 2619606"/>
                <a:gd name="connsiteY4-318" fmla="*/ 2100630 h 3171494"/>
                <a:gd name="connsiteX5-319" fmla="*/ 1629774 w 2619606"/>
                <a:gd name="connsiteY5-320" fmla="*/ 2637078 h 3171494"/>
                <a:gd name="connsiteX6-321" fmla="*/ 1479406 w 2619606"/>
                <a:gd name="connsiteY6-322" fmla="*/ 3171494 h 3171494"/>
                <a:gd name="connsiteX0-323" fmla="*/ -3 w 2670218"/>
                <a:gd name="connsiteY0-324" fmla="*/ 1211185 h 3180608"/>
                <a:gd name="connsiteX1-325" fmla="*/ 883842 w 2670218"/>
                <a:gd name="connsiteY1-326" fmla="*/ 154960 h 3180608"/>
                <a:gd name="connsiteX2-327" fmla="*/ 1977058 w 2670218"/>
                <a:gd name="connsiteY2-328" fmla="*/ 94000 h 3180608"/>
                <a:gd name="connsiteX3-329" fmla="*/ 2669970 w 2670218"/>
                <a:gd name="connsiteY3-330" fmla="*/ 1002304 h 3180608"/>
                <a:gd name="connsiteX4-331" fmla="*/ 2052242 w 2670218"/>
                <a:gd name="connsiteY4-332" fmla="*/ 2109744 h 3180608"/>
                <a:gd name="connsiteX5-333" fmla="*/ 1680386 w 2670218"/>
                <a:gd name="connsiteY5-334" fmla="*/ 2646192 h 3180608"/>
                <a:gd name="connsiteX6-335" fmla="*/ 1530018 w 2670218"/>
                <a:gd name="connsiteY6-336" fmla="*/ 3180608 h 3180608"/>
                <a:gd name="connsiteX0-337" fmla="*/ -3 w 2675085"/>
                <a:gd name="connsiteY0-338" fmla="*/ 1211185 h 3180608"/>
                <a:gd name="connsiteX1-339" fmla="*/ 883842 w 2675085"/>
                <a:gd name="connsiteY1-340" fmla="*/ 154960 h 3180608"/>
                <a:gd name="connsiteX2-341" fmla="*/ 1977058 w 2675085"/>
                <a:gd name="connsiteY2-342" fmla="*/ 94000 h 3180608"/>
                <a:gd name="connsiteX3-343" fmla="*/ 2669970 w 2675085"/>
                <a:gd name="connsiteY3-344" fmla="*/ 1002304 h 3180608"/>
                <a:gd name="connsiteX4-345" fmla="*/ 1627055 w 2675085"/>
                <a:gd name="connsiteY4-346" fmla="*/ 2091684 h 3180608"/>
                <a:gd name="connsiteX5-347" fmla="*/ 1680386 w 2675085"/>
                <a:gd name="connsiteY5-348" fmla="*/ 2646192 h 3180608"/>
                <a:gd name="connsiteX6-349" fmla="*/ 1530018 w 2675085"/>
                <a:gd name="connsiteY6-350" fmla="*/ 3180608 h 3180608"/>
                <a:gd name="connsiteX0-351" fmla="*/ -3 w 2675085"/>
                <a:gd name="connsiteY0-352" fmla="*/ 1211185 h 3180608"/>
                <a:gd name="connsiteX1-353" fmla="*/ 883842 w 2675085"/>
                <a:gd name="connsiteY1-354" fmla="*/ 154960 h 3180608"/>
                <a:gd name="connsiteX2-355" fmla="*/ 1977058 w 2675085"/>
                <a:gd name="connsiteY2-356" fmla="*/ 94000 h 3180608"/>
                <a:gd name="connsiteX3-357" fmla="*/ 2669970 w 2675085"/>
                <a:gd name="connsiteY3-358" fmla="*/ 1002304 h 3180608"/>
                <a:gd name="connsiteX4-359" fmla="*/ 1627055 w 2675085"/>
                <a:gd name="connsiteY4-360" fmla="*/ 2091684 h 3180608"/>
                <a:gd name="connsiteX5-361" fmla="*/ 1506451 w 2675085"/>
                <a:gd name="connsiteY5-362" fmla="*/ 2638804 h 3180608"/>
                <a:gd name="connsiteX6-363" fmla="*/ 1530018 w 2675085"/>
                <a:gd name="connsiteY6-364" fmla="*/ 3180608 h 3180608"/>
                <a:gd name="connsiteX0-365" fmla="*/ -3 w 2675085"/>
                <a:gd name="connsiteY0-366" fmla="*/ 1211185 h 3310842"/>
                <a:gd name="connsiteX1-367" fmla="*/ 883842 w 2675085"/>
                <a:gd name="connsiteY1-368" fmla="*/ 154960 h 3310842"/>
                <a:gd name="connsiteX2-369" fmla="*/ 1977058 w 2675085"/>
                <a:gd name="connsiteY2-370" fmla="*/ 94000 h 3310842"/>
                <a:gd name="connsiteX3-371" fmla="*/ 2669970 w 2675085"/>
                <a:gd name="connsiteY3-372" fmla="*/ 1002304 h 3310842"/>
                <a:gd name="connsiteX4-373" fmla="*/ 1627055 w 2675085"/>
                <a:gd name="connsiteY4-374" fmla="*/ 2091684 h 3310842"/>
                <a:gd name="connsiteX5-375" fmla="*/ 1506451 w 2675085"/>
                <a:gd name="connsiteY5-376" fmla="*/ 2638804 h 3310842"/>
                <a:gd name="connsiteX6-377" fmla="*/ 1481623 w 2675085"/>
                <a:gd name="connsiteY6-378" fmla="*/ 3310843 h 3310842"/>
                <a:gd name="connsiteX0-379" fmla="*/ -3 w 2675085"/>
                <a:gd name="connsiteY0-380" fmla="*/ 1211185 h 3310842"/>
                <a:gd name="connsiteX1-381" fmla="*/ 883842 w 2675085"/>
                <a:gd name="connsiteY1-382" fmla="*/ 154960 h 3310842"/>
                <a:gd name="connsiteX2-383" fmla="*/ 1977058 w 2675085"/>
                <a:gd name="connsiteY2-384" fmla="*/ 94000 h 3310842"/>
                <a:gd name="connsiteX3-385" fmla="*/ 2669970 w 2675085"/>
                <a:gd name="connsiteY3-386" fmla="*/ 1002304 h 3310842"/>
                <a:gd name="connsiteX4-387" fmla="*/ 1627055 w 2675085"/>
                <a:gd name="connsiteY4-388" fmla="*/ 2091684 h 3310842"/>
                <a:gd name="connsiteX5-389" fmla="*/ 1390492 w 2675085"/>
                <a:gd name="connsiteY5-390" fmla="*/ 2633891 h 3310842"/>
                <a:gd name="connsiteX6-391" fmla="*/ 1481623 w 2675085"/>
                <a:gd name="connsiteY6-392" fmla="*/ 3310843 h 3310842"/>
                <a:gd name="connsiteX0-393" fmla="*/ -3 w 2681568"/>
                <a:gd name="connsiteY0-394" fmla="*/ 1211185 h 3310842"/>
                <a:gd name="connsiteX1-395" fmla="*/ 883842 w 2681568"/>
                <a:gd name="connsiteY1-396" fmla="*/ 154960 h 3310842"/>
                <a:gd name="connsiteX2-397" fmla="*/ 1977058 w 2681568"/>
                <a:gd name="connsiteY2-398" fmla="*/ 94000 h 3310842"/>
                <a:gd name="connsiteX3-399" fmla="*/ 2669970 w 2681568"/>
                <a:gd name="connsiteY3-400" fmla="*/ 1002304 h 3310842"/>
                <a:gd name="connsiteX4-401" fmla="*/ 1418813 w 2681568"/>
                <a:gd name="connsiteY4-402" fmla="*/ 2024051 h 3310842"/>
                <a:gd name="connsiteX5-403" fmla="*/ 1390492 w 2681568"/>
                <a:gd name="connsiteY5-404" fmla="*/ 2633891 h 3310842"/>
                <a:gd name="connsiteX6-405" fmla="*/ 1481623 w 2681568"/>
                <a:gd name="connsiteY6-406" fmla="*/ 3310843 h 3310842"/>
                <a:gd name="connsiteX0-407" fmla="*/ -3 w 2681568"/>
                <a:gd name="connsiteY0-408" fmla="*/ 1211185 h 3310842"/>
                <a:gd name="connsiteX1-409" fmla="*/ 883842 w 2681568"/>
                <a:gd name="connsiteY1-410" fmla="*/ 154960 h 3310842"/>
                <a:gd name="connsiteX2-411" fmla="*/ 1977058 w 2681568"/>
                <a:gd name="connsiteY2-412" fmla="*/ 94000 h 3310842"/>
                <a:gd name="connsiteX3-413" fmla="*/ 2669970 w 2681568"/>
                <a:gd name="connsiteY3-414" fmla="*/ 1002304 h 3310842"/>
                <a:gd name="connsiteX4-415" fmla="*/ 1418813 w 2681568"/>
                <a:gd name="connsiteY4-416" fmla="*/ 2024051 h 3310842"/>
                <a:gd name="connsiteX5-417" fmla="*/ 1274539 w 2681568"/>
                <a:gd name="connsiteY5-418" fmla="*/ 2628973 h 3310842"/>
                <a:gd name="connsiteX6-419" fmla="*/ 1481623 w 2681568"/>
                <a:gd name="connsiteY6-420" fmla="*/ 3310843 h 3310842"/>
                <a:gd name="connsiteX0-421" fmla="*/ -3 w 2681568"/>
                <a:gd name="connsiteY0-422" fmla="*/ 1211185 h 3310842"/>
                <a:gd name="connsiteX1-423" fmla="*/ 883842 w 2681568"/>
                <a:gd name="connsiteY1-424" fmla="*/ 154960 h 3310842"/>
                <a:gd name="connsiteX2-425" fmla="*/ 1977058 w 2681568"/>
                <a:gd name="connsiteY2-426" fmla="*/ 94000 h 3310842"/>
                <a:gd name="connsiteX3-427" fmla="*/ 2669970 w 2681568"/>
                <a:gd name="connsiteY3-428" fmla="*/ 1002304 h 3310842"/>
                <a:gd name="connsiteX4-429" fmla="*/ 1418813 w 2681568"/>
                <a:gd name="connsiteY4-430" fmla="*/ 2024051 h 3310842"/>
                <a:gd name="connsiteX5-431" fmla="*/ 1332518 w 2681568"/>
                <a:gd name="connsiteY5-432" fmla="*/ 2631436 h 3310842"/>
                <a:gd name="connsiteX6-433" fmla="*/ 1481623 w 2681568"/>
                <a:gd name="connsiteY6-434" fmla="*/ 3310843 h 3310842"/>
                <a:gd name="connsiteX0-435" fmla="*/ -3 w 2681568"/>
                <a:gd name="connsiteY0-436" fmla="*/ 1211185 h 3310842"/>
                <a:gd name="connsiteX1-437" fmla="*/ 883842 w 2681568"/>
                <a:gd name="connsiteY1-438" fmla="*/ 154960 h 3310842"/>
                <a:gd name="connsiteX2-439" fmla="*/ 1977058 w 2681568"/>
                <a:gd name="connsiteY2-440" fmla="*/ 94000 h 3310842"/>
                <a:gd name="connsiteX3-441" fmla="*/ 2669970 w 2681568"/>
                <a:gd name="connsiteY3-442" fmla="*/ 1002304 h 3310842"/>
                <a:gd name="connsiteX4-443" fmla="*/ 1418813 w 2681568"/>
                <a:gd name="connsiteY4-444" fmla="*/ 2024051 h 3310842"/>
                <a:gd name="connsiteX5-445" fmla="*/ 1332518 w 2681568"/>
                <a:gd name="connsiteY5-446" fmla="*/ 2631436 h 3310842"/>
                <a:gd name="connsiteX6-447" fmla="*/ 1481623 w 2681568"/>
                <a:gd name="connsiteY6-448" fmla="*/ 3310843 h 3310842"/>
                <a:gd name="connsiteX0-449" fmla="*/ -3 w 2681568"/>
                <a:gd name="connsiteY0-450" fmla="*/ 1211185 h 3310842"/>
                <a:gd name="connsiteX1-451" fmla="*/ 883842 w 2681568"/>
                <a:gd name="connsiteY1-452" fmla="*/ 154960 h 3310842"/>
                <a:gd name="connsiteX2-453" fmla="*/ 1977058 w 2681568"/>
                <a:gd name="connsiteY2-454" fmla="*/ 94000 h 3310842"/>
                <a:gd name="connsiteX3-455" fmla="*/ 2669970 w 2681568"/>
                <a:gd name="connsiteY3-456" fmla="*/ 1002304 h 3310842"/>
                <a:gd name="connsiteX4-457" fmla="*/ 1418813 w 2681568"/>
                <a:gd name="connsiteY4-458" fmla="*/ 2024051 h 3310842"/>
                <a:gd name="connsiteX5-459" fmla="*/ 1332518 w 2681568"/>
                <a:gd name="connsiteY5-460" fmla="*/ 2631436 h 3310842"/>
                <a:gd name="connsiteX6-461" fmla="*/ 1481623 w 2681568"/>
                <a:gd name="connsiteY6-462" fmla="*/ 3310843 h 3310842"/>
                <a:gd name="connsiteX0-463" fmla="*/ -3 w 2681568"/>
                <a:gd name="connsiteY0-464" fmla="*/ 1211185 h 3310842"/>
                <a:gd name="connsiteX1-465" fmla="*/ 883842 w 2681568"/>
                <a:gd name="connsiteY1-466" fmla="*/ 154960 h 3310842"/>
                <a:gd name="connsiteX2-467" fmla="*/ 1977058 w 2681568"/>
                <a:gd name="connsiteY2-468" fmla="*/ 94000 h 3310842"/>
                <a:gd name="connsiteX3-469" fmla="*/ 2669970 w 2681568"/>
                <a:gd name="connsiteY3-470" fmla="*/ 1002304 h 3310842"/>
                <a:gd name="connsiteX4-471" fmla="*/ 1418813 w 2681568"/>
                <a:gd name="connsiteY4-472" fmla="*/ 2024051 h 3310842"/>
                <a:gd name="connsiteX5-473" fmla="*/ 1332518 w 2681568"/>
                <a:gd name="connsiteY5-474" fmla="*/ 2631436 h 3310842"/>
                <a:gd name="connsiteX6-475" fmla="*/ 1481623 w 2681568"/>
                <a:gd name="connsiteY6-476" fmla="*/ 3310843 h 331084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/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/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/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/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/>
            <p:cNvCxnSpPr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/>
            <p:cNvCxnSpPr/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/>
            <p:cNvCxnSpPr/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/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/>
            <p:cNvCxnSpPr/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/>
            <p:cNvCxnSpPr/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/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/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-1" fmla="*/ 19026 w 535494"/>
                  <a:gd name="connsiteY0-2" fmla="*/ 101042 h 1654475"/>
                  <a:gd name="connsiteX1-3" fmla="*/ 24106 w 535494"/>
                  <a:gd name="connsiteY1-4" fmla="*/ 1452322 h 1654475"/>
                  <a:gd name="connsiteX2-5" fmla="*/ 79986 w 535494"/>
                  <a:gd name="connsiteY2-6" fmla="*/ 1635202 h 1654475"/>
                  <a:gd name="connsiteX3-7" fmla="*/ 176506 w 535494"/>
                  <a:gd name="connsiteY3-8" fmla="*/ 1625042 h 1654475"/>
                  <a:gd name="connsiteX4-9" fmla="*/ 217146 w 535494"/>
                  <a:gd name="connsiteY4-10" fmla="*/ 1487882 h 1654475"/>
                  <a:gd name="connsiteX5-11" fmla="*/ 237466 w 535494"/>
                  <a:gd name="connsiteY5-12" fmla="*/ 1640282 h 1654475"/>
                  <a:gd name="connsiteX6-13" fmla="*/ 328906 w 535494"/>
                  <a:gd name="connsiteY6-14" fmla="*/ 1635202 h 1654475"/>
                  <a:gd name="connsiteX7-15" fmla="*/ 354306 w 535494"/>
                  <a:gd name="connsiteY7-16" fmla="*/ 1528522 h 1654475"/>
                  <a:gd name="connsiteX8-17" fmla="*/ 420346 w 535494"/>
                  <a:gd name="connsiteY8-18" fmla="*/ 1650442 h 1654475"/>
                  <a:gd name="connsiteX9-19" fmla="*/ 501626 w 535494"/>
                  <a:gd name="connsiteY9-20" fmla="*/ 1614882 h 1654475"/>
                  <a:gd name="connsiteX10-21" fmla="*/ 511786 w 535494"/>
                  <a:gd name="connsiteY10-22" fmla="*/ 1518362 h 1654475"/>
                  <a:gd name="connsiteX11-23" fmla="*/ 516866 w 535494"/>
                  <a:gd name="connsiteY11-24" fmla="*/ 1396442 h 1654475"/>
                  <a:gd name="connsiteX12-25" fmla="*/ 516866 w 535494"/>
                  <a:gd name="connsiteY12-26" fmla="*/ 126442 h 1654475"/>
                  <a:gd name="connsiteX13-27" fmla="*/ 267946 w 535494"/>
                  <a:gd name="connsiteY13-28" fmla="*/ 101042 h 1654475"/>
                  <a:gd name="connsiteX14" fmla="*/ 19026 w 535494"/>
                  <a:gd name="connsiteY14" fmla="*/ 101042 h 1654475"/>
                  <a:gd name="connsiteX0-29" fmla="*/ 17886 w 539434"/>
                  <a:gd name="connsiteY0-30" fmla="*/ 152762 h 1629995"/>
                  <a:gd name="connsiteX1-31" fmla="*/ 28046 w 539434"/>
                  <a:gd name="connsiteY1-32" fmla="*/ 1427842 h 1629995"/>
                  <a:gd name="connsiteX2-33" fmla="*/ 83926 w 539434"/>
                  <a:gd name="connsiteY2-34" fmla="*/ 1610722 h 1629995"/>
                  <a:gd name="connsiteX3-35" fmla="*/ 180446 w 539434"/>
                  <a:gd name="connsiteY3-36" fmla="*/ 1600562 h 1629995"/>
                  <a:gd name="connsiteX4-37" fmla="*/ 221086 w 539434"/>
                  <a:gd name="connsiteY4-38" fmla="*/ 1463402 h 1629995"/>
                  <a:gd name="connsiteX5-39" fmla="*/ 241406 w 539434"/>
                  <a:gd name="connsiteY5-40" fmla="*/ 1615802 h 1629995"/>
                  <a:gd name="connsiteX6-41" fmla="*/ 332846 w 539434"/>
                  <a:gd name="connsiteY6-42" fmla="*/ 1610722 h 1629995"/>
                  <a:gd name="connsiteX7-43" fmla="*/ 358246 w 539434"/>
                  <a:gd name="connsiteY7-44" fmla="*/ 1504042 h 1629995"/>
                  <a:gd name="connsiteX8-45" fmla="*/ 424286 w 539434"/>
                  <a:gd name="connsiteY8-46" fmla="*/ 1625962 h 1629995"/>
                  <a:gd name="connsiteX9-47" fmla="*/ 505566 w 539434"/>
                  <a:gd name="connsiteY9-48" fmla="*/ 1590402 h 1629995"/>
                  <a:gd name="connsiteX10-49" fmla="*/ 515726 w 539434"/>
                  <a:gd name="connsiteY10-50" fmla="*/ 1493882 h 1629995"/>
                  <a:gd name="connsiteX11-51" fmla="*/ 520806 w 539434"/>
                  <a:gd name="connsiteY11-52" fmla="*/ 1371962 h 1629995"/>
                  <a:gd name="connsiteX12-53" fmla="*/ 520806 w 539434"/>
                  <a:gd name="connsiteY12-54" fmla="*/ 101962 h 1629995"/>
                  <a:gd name="connsiteX13-55" fmla="*/ 271886 w 539434"/>
                  <a:gd name="connsiteY13-56" fmla="*/ 76562 h 1629995"/>
                  <a:gd name="connsiteX14-57" fmla="*/ 17886 w 539434"/>
                  <a:gd name="connsiteY14-58" fmla="*/ 152762 h 1629995"/>
                  <a:gd name="connsiteX0-59" fmla="*/ 17886 w 573234"/>
                  <a:gd name="connsiteY0-60" fmla="*/ 125892 h 1603125"/>
                  <a:gd name="connsiteX1-61" fmla="*/ 28046 w 573234"/>
                  <a:gd name="connsiteY1-62" fmla="*/ 1400972 h 1603125"/>
                  <a:gd name="connsiteX2-63" fmla="*/ 83926 w 573234"/>
                  <a:gd name="connsiteY2-64" fmla="*/ 1583852 h 1603125"/>
                  <a:gd name="connsiteX3-65" fmla="*/ 180446 w 573234"/>
                  <a:gd name="connsiteY3-66" fmla="*/ 1573692 h 1603125"/>
                  <a:gd name="connsiteX4-67" fmla="*/ 221086 w 573234"/>
                  <a:gd name="connsiteY4-68" fmla="*/ 1436532 h 1603125"/>
                  <a:gd name="connsiteX5-69" fmla="*/ 241406 w 573234"/>
                  <a:gd name="connsiteY5-70" fmla="*/ 1588932 h 1603125"/>
                  <a:gd name="connsiteX6-71" fmla="*/ 332846 w 573234"/>
                  <a:gd name="connsiteY6-72" fmla="*/ 1583852 h 1603125"/>
                  <a:gd name="connsiteX7-73" fmla="*/ 358246 w 573234"/>
                  <a:gd name="connsiteY7-74" fmla="*/ 1477172 h 1603125"/>
                  <a:gd name="connsiteX8-75" fmla="*/ 424286 w 573234"/>
                  <a:gd name="connsiteY8-76" fmla="*/ 1599092 h 1603125"/>
                  <a:gd name="connsiteX9-77" fmla="*/ 505566 w 573234"/>
                  <a:gd name="connsiteY9-78" fmla="*/ 1563532 h 1603125"/>
                  <a:gd name="connsiteX10-79" fmla="*/ 515726 w 573234"/>
                  <a:gd name="connsiteY10-80" fmla="*/ 1467012 h 1603125"/>
                  <a:gd name="connsiteX11-81" fmla="*/ 520806 w 573234"/>
                  <a:gd name="connsiteY11-82" fmla="*/ 1345092 h 1603125"/>
                  <a:gd name="connsiteX12-83" fmla="*/ 561446 w 573234"/>
                  <a:gd name="connsiteY12-84" fmla="*/ 181772 h 1603125"/>
                  <a:gd name="connsiteX13-85" fmla="*/ 271886 w 573234"/>
                  <a:gd name="connsiteY13-86" fmla="*/ 49692 h 1603125"/>
                  <a:gd name="connsiteX14-87" fmla="*/ 17886 w 573234"/>
                  <a:gd name="connsiteY14-88" fmla="*/ 125892 h 1603125"/>
                  <a:gd name="connsiteX0-89" fmla="*/ 9369 w 640917"/>
                  <a:gd name="connsiteY0-90" fmla="*/ 155876 h 1572149"/>
                  <a:gd name="connsiteX1-91" fmla="*/ 95729 w 640917"/>
                  <a:gd name="connsiteY1-92" fmla="*/ 1369996 h 1572149"/>
                  <a:gd name="connsiteX2-93" fmla="*/ 151609 w 640917"/>
                  <a:gd name="connsiteY2-94" fmla="*/ 1552876 h 1572149"/>
                  <a:gd name="connsiteX3-95" fmla="*/ 248129 w 640917"/>
                  <a:gd name="connsiteY3-96" fmla="*/ 1542716 h 1572149"/>
                  <a:gd name="connsiteX4-97" fmla="*/ 288769 w 640917"/>
                  <a:gd name="connsiteY4-98" fmla="*/ 1405556 h 1572149"/>
                  <a:gd name="connsiteX5-99" fmla="*/ 309089 w 640917"/>
                  <a:gd name="connsiteY5-100" fmla="*/ 1557956 h 1572149"/>
                  <a:gd name="connsiteX6-101" fmla="*/ 400529 w 640917"/>
                  <a:gd name="connsiteY6-102" fmla="*/ 1552876 h 1572149"/>
                  <a:gd name="connsiteX7-103" fmla="*/ 425929 w 640917"/>
                  <a:gd name="connsiteY7-104" fmla="*/ 1446196 h 1572149"/>
                  <a:gd name="connsiteX8-105" fmla="*/ 491969 w 640917"/>
                  <a:gd name="connsiteY8-106" fmla="*/ 1568116 h 1572149"/>
                  <a:gd name="connsiteX9-107" fmla="*/ 573249 w 640917"/>
                  <a:gd name="connsiteY9-108" fmla="*/ 1532556 h 1572149"/>
                  <a:gd name="connsiteX10-109" fmla="*/ 583409 w 640917"/>
                  <a:gd name="connsiteY10-110" fmla="*/ 1436036 h 1572149"/>
                  <a:gd name="connsiteX11-111" fmla="*/ 588489 w 640917"/>
                  <a:gd name="connsiteY11-112" fmla="*/ 1314116 h 1572149"/>
                  <a:gd name="connsiteX12-113" fmla="*/ 629129 w 640917"/>
                  <a:gd name="connsiteY12-114" fmla="*/ 150796 h 1572149"/>
                  <a:gd name="connsiteX13-115" fmla="*/ 339569 w 640917"/>
                  <a:gd name="connsiteY13-116" fmla="*/ 18716 h 1572149"/>
                  <a:gd name="connsiteX14-117" fmla="*/ 9369 w 640917"/>
                  <a:gd name="connsiteY14-118" fmla="*/ 155876 h 1572149"/>
                  <a:gd name="connsiteX0-119" fmla="*/ 11430 w 640719"/>
                  <a:gd name="connsiteY0-120" fmla="*/ 155876 h 1572149"/>
                  <a:gd name="connsiteX1-121" fmla="*/ 97790 w 640719"/>
                  <a:gd name="connsiteY1-122" fmla="*/ 1369996 h 1572149"/>
                  <a:gd name="connsiteX2-123" fmla="*/ 153670 w 640719"/>
                  <a:gd name="connsiteY2-124" fmla="*/ 1552876 h 1572149"/>
                  <a:gd name="connsiteX3-125" fmla="*/ 250190 w 640719"/>
                  <a:gd name="connsiteY3-126" fmla="*/ 1542716 h 1572149"/>
                  <a:gd name="connsiteX4-127" fmla="*/ 290830 w 640719"/>
                  <a:gd name="connsiteY4-128" fmla="*/ 1405556 h 1572149"/>
                  <a:gd name="connsiteX5-129" fmla="*/ 311150 w 640719"/>
                  <a:gd name="connsiteY5-130" fmla="*/ 1557956 h 1572149"/>
                  <a:gd name="connsiteX6-131" fmla="*/ 402590 w 640719"/>
                  <a:gd name="connsiteY6-132" fmla="*/ 1552876 h 1572149"/>
                  <a:gd name="connsiteX7-133" fmla="*/ 427990 w 640719"/>
                  <a:gd name="connsiteY7-134" fmla="*/ 1446196 h 1572149"/>
                  <a:gd name="connsiteX8-135" fmla="*/ 494030 w 640719"/>
                  <a:gd name="connsiteY8-136" fmla="*/ 1568116 h 1572149"/>
                  <a:gd name="connsiteX9-137" fmla="*/ 575310 w 640719"/>
                  <a:gd name="connsiteY9-138" fmla="*/ 1532556 h 1572149"/>
                  <a:gd name="connsiteX10-139" fmla="*/ 585470 w 640719"/>
                  <a:gd name="connsiteY10-140" fmla="*/ 1436036 h 1572149"/>
                  <a:gd name="connsiteX11-141" fmla="*/ 590550 w 640719"/>
                  <a:gd name="connsiteY11-142" fmla="*/ 1314116 h 1572149"/>
                  <a:gd name="connsiteX12-143" fmla="*/ 631190 w 640719"/>
                  <a:gd name="connsiteY12-144" fmla="*/ 150796 h 1572149"/>
                  <a:gd name="connsiteX13-145" fmla="*/ 377190 w 640719"/>
                  <a:gd name="connsiteY13-146" fmla="*/ 18716 h 1572149"/>
                  <a:gd name="connsiteX14-147" fmla="*/ 11430 w 640719"/>
                  <a:gd name="connsiteY14-148" fmla="*/ 155876 h 1572149"/>
                  <a:gd name="connsiteX0-149" fmla="*/ 11430 w 640719"/>
                  <a:gd name="connsiteY0-150" fmla="*/ 155876 h 1572149"/>
                  <a:gd name="connsiteX1-151" fmla="*/ 97790 w 640719"/>
                  <a:gd name="connsiteY1-152" fmla="*/ 1369996 h 1572149"/>
                  <a:gd name="connsiteX2-153" fmla="*/ 153670 w 640719"/>
                  <a:gd name="connsiteY2-154" fmla="*/ 1552876 h 1572149"/>
                  <a:gd name="connsiteX3-155" fmla="*/ 250190 w 640719"/>
                  <a:gd name="connsiteY3-156" fmla="*/ 1542716 h 1572149"/>
                  <a:gd name="connsiteX4-157" fmla="*/ 290830 w 640719"/>
                  <a:gd name="connsiteY4-158" fmla="*/ 1405556 h 1572149"/>
                  <a:gd name="connsiteX5-159" fmla="*/ 311150 w 640719"/>
                  <a:gd name="connsiteY5-160" fmla="*/ 1557956 h 1572149"/>
                  <a:gd name="connsiteX6-161" fmla="*/ 402590 w 640719"/>
                  <a:gd name="connsiteY6-162" fmla="*/ 1552876 h 1572149"/>
                  <a:gd name="connsiteX7-163" fmla="*/ 427990 w 640719"/>
                  <a:gd name="connsiteY7-164" fmla="*/ 1446196 h 1572149"/>
                  <a:gd name="connsiteX8-165" fmla="*/ 494030 w 640719"/>
                  <a:gd name="connsiteY8-166" fmla="*/ 1568116 h 1572149"/>
                  <a:gd name="connsiteX9-167" fmla="*/ 575310 w 640719"/>
                  <a:gd name="connsiteY9-168" fmla="*/ 1532556 h 1572149"/>
                  <a:gd name="connsiteX10-169" fmla="*/ 585470 w 640719"/>
                  <a:gd name="connsiteY10-170" fmla="*/ 1436036 h 1572149"/>
                  <a:gd name="connsiteX11-171" fmla="*/ 590550 w 640719"/>
                  <a:gd name="connsiteY11-172" fmla="*/ 1314116 h 1572149"/>
                  <a:gd name="connsiteX12-173" fmla="*/ 631190 w 640719"/>
                  <a:gd name="connsiteY12-174" fmla="*/ 150796 h 1572149"/>
                  <a:gd name="connsiteX13-175" fmla="*/ 377190 w 640719"/>
                  <a:gd name="connsiteY13-176" fmla="*/ 18716 h 1572149"/>
                  <a:gd name="connsiteX14-177" fmla="*/ 11430 w 640719"/>
                  <a:gd name="connsiteY14-178" fmla="*/ 155876 h 1572149"/>
                  <a:gd name="connsiteX0-179" fmla="*/ 11430 w 647905"/>
                  <a:gd name="connsiteY0-180" fmla="*/ 155876 h 1572149"/>
                  <a:gd name="connsiteX1-181" fmla="*/ 97790 w 647905"/>
                  <a:gd name="connsiteY1-182" fmla="*/ 1369996 h 1572149"/>
                  <a:gd name="connsiteX2-183" fmla="*/ 153670 w 647905"/>
                  <a:gd name="connsiteY2-184" fmla="*/ 1552876 h 1572149"/>
                  <a:gd name="connsiteX3-185" fmla="*/ 250190 w 647905"/>
                  <a:gd name="connsiteY3-186" fmla="*/ 1542716 h 1572149"/>
                  <a:gd name="connsiteX4-187" fmla="*/ 290830 w 647905"/>
                  <a:gd name="connsiteY4-188" fmla="*/ 1405556 h 1572149"/>
                  <a:gd name="connsiteX5-189" fmla="*/ 311150 w 647905"/>
                  <a:gd name="connsiteY5-190" fmla="*/ 1557956 h 1572149"/>
                  <a:gd name="connsiteX6-191" fmla="*/ 402590 w 647905"/>
                  <a:gd name="connsiteY6-192" fmla="*/ 1552876 h 1572149"/>
                  <a:gd name="connsiteX7-193" fmla="*/ 427990 w 647905"/>
                  <a:gd name="connsiteY7-194" fmla="*/ 1446196 h 1572149"/>
                  <a:gd name="connsiteX8-195" fmla="*/ 494030 w 647905"/>
                  <a:gd name="connsiteY8-196" fmla="*/ 1568116 h 1572149"/>
                  <a:gd name="connsiteX9-197" fmla="*/ 575310 w 647905"/>
                  <a:gd name="connsiteY9-198" fmla="*/ 1532556 h 1572149"/>
                  <a:gd name="connsiteX10-199" fmla="*/ 585470 w 647905"/>
                  <a:gd name="connsiteY10-200" fmla="*/ 1436036 h 1572149"/>
                  <a:gd name="connsiteX11-201" fmla="*/ 590550 w 647905"/>
                  <a:gd name="connsiteY11-202" fmla="*/ 1314116 h 1572149"/>
                  <a:gd name="connsiteX12-203" fmla="*/ 631190 w 647905"/>
                  <a:gd name="connsiteY12-204" fmla="*/ 150796 h 1572149"/>
                  <a:gd name="connsiteX13-205" fmla="*/ 626111 w 647905"/>
                  <a:gd name="connsiteY13-206" fmla="*/ 49196 h 1572149"/>
                  <a:gd name="connsiteX14-207" fmla="*/ 377190 w 647905"/>
                  <a:gd name="connsiteY14-208" fmla="*/ 18716 h 1572149"/>
                  <a:gd name="connsiteX15" fmla="*/ 11430 w 647905"/>
                  <a:gd name="connsiteY15" fmla="*/ 155876 h 1572149"/>
                  <a:gd name="connsiteX0-209" fmla="*/ 16936 w 653411"/>
                  <a:gd name="connsiteY0-210" fmla="*/ 140382 h 1556655"/>
                  <a:gd name="connsiteX1-211" fmla="*/ 103296 w 653411"/>
                  <a:gd name="connsiteY1-212" fmla="*/ 1354502 h 1556655"/>
                  <a:gd name="connsiteX2-213" fmla="*/ 159176 w 653411"/>
                  <a:gd name="connsiteY2-214" fmla="*/ 1537382 h 1556655"/>
                  <a:gd name="connsiteX3-215" fmla="*/ 255696 w 653411"/>
                  <a:gd name="connsiteY3-216" fmla="*/ 1527222 h 1556655"/>
                  <a:gd name="connsiteX4-217" fmla="*/ 296336 w 653411"/>
                  <a:gd name="connsiteY4-218" fmla="*/ 1390062 h 1556655"/>
                  <a:gd name="connsiteX5-219" fmla="*/ 316656 w 653411"/>
                  <a:gd name="connsiteY5-220" fmla="*/ 1542462 h 1556655"/>
                  <a:gd name="connsiteX6-221" fmla="*/ 408096 w 653411"/>
                  <a:gd name="connsiteY6-222" fmla="*/ 1537382 h 1556655"/>
                  <a:gd name="connsiteX7-223" fmla="*/ 433496 w 653411"/>
                  <a:gd name="connsiteY7-224" fmla="*/ 1430702 h 1556655"/>
                  <a:gd name="connsiteX8-225" fmla="*/ 499536 w 653411"/>
                  <a:gd name="connsiteY8-226" fmla="*/ 1552622 h 1556655"/>
                  <a:gd name="connsiteX9-227" fmla="*/ 580816 w 653411"/>
                  <a:gd name="connsiteY9-228" fmla="*/ 1517062 h 1556655"/>
                  <a:gd name="connsiteX10-229" fmla="*/ 590976 w 653411"/>
                  <a:gd name="connsiteY10-230" fmla="*/ 1420542 h 1556655"/>
                  <a:gd name="connsiteX11-231" fmla="*/ 596056 w 653411"/>
                  <a:gd name="connsiteY11-232" fmla="*/ 1298622 h 1556655"/>
                  <a:gd name="connsiteX12-233" fmla="*/ 636696 w 653411"/>
                  <a:gd name="connsiteY12-234" fmla="*/ 135302 h 1556655"/>
                  <a:gd name="connsiteX13-235" fmla="*/ 631617 w 653411"/>
                  <a:gd name="connsiteY13-236" fmla="*/ 33702 h 1556655"/>
                  <a:gd name="connsiteX14-237" fmla="*/ 382696 w 653411"/>
                  <a:gd name="connsiteY14-238" fmla="*/ 3222 h 1556655"/>
                  <a:gd name="connsiteX15-239" fmla="*/ 37257 w 653411"/>
                  <a:gd name="connsiteY15-240" fmla="*/ 13382 h 1556655"/>
                  <a:gd name="connsiteX16" fmla="*/ 16936 w 653411"/>
                  <a:gd name="connsiteY16" fmla="*/ 140382 h 1556655"/>
                  <a:gd name="connsiteX0-241" fmla="*/ 16936 w 664965"/>
                  <a:gd name="connsiteY0-242" fmla="*/ 143621 h 1559894"/>
                  <a:gd name="connsiteX1-243" fmla="*/ 103296 w 664965"/>
                  <a:gd name="connsiteY1-244" fmla="*/ 1357741 h 1559894"/>
                  <a:gd name="connsiteX2-245" fmla="*/ 159176 w 664965"/>
                  <a:gd name="connsiteY2-246" fmla="*/ 1540621 h 1559894"/>
                  <a:gd name="connsiteX3-247" fmla="*/ 255696 w 664965"/>
                  <a:gd name="connsiteY3-248" fmla="*/ 1530461 h 1559894"/>
                  <a:gd name="connsiteX4-249" fmla="*/ 296336 w 664965"/>
                  <a:gd name="connsiteY4-250" fmla="*/ 1393301 h 1559894"/>
                  <a:gd name="connsiteX5-251" fmla="*/ 316656 w 664965"/>
                  <a:gd name="connsiteY5-252" fmla="*/ 1545701 h 1559894"/>
                  <a:gd name="connsiteX6-253" fmla="*/ 408096 w 664965"/>
                  <a:gd name="connsiteY6-254" fmla="*/ 1540621 h 1559894"/>
                  <a:gd name="connsiteX7-255" fmla="*/ 433496 w 664965"/>
                  <a:gd name="connsiteY7-256" fmla="*/ 1433941 h 1559894"/>
                  <a:gd name="connsiteX8-257" fmla="*/ 499536 w 664965"/>
                  <a:gd name="connsiteY8-258" fmla="*/ 1555861 h 1559894"/>
                  <a:gd name="connsiteX9-259" fmla="*/ 580816 w 664965"/>
                  <a:gd name="connsiteY9-260" fmla="*/ 1520301 h 1559894"/>
                  <a:gd name="connsiteX10-261" fmla="*/ 590976 w 664965"/>
                  <a:gd name="connsiteY10-262" fmla="*/ 1423781 h 1559894"/>
                  <a:gd name="connsiteX11-263" fmla="*/ 596056 w 664965"/>
                  <a:gd name="connsiteY11-264" fmla="*/ 1301861 h 1559894"/>
                  <a:gd name="connsiteX12-265" fmla="*/ 636696 w 664965"/>
                  <a:gd name="connsiteY12-266" fmla="*/ 138541 h 1559894"/>
                  <a:gd name="connsiteX13-267" fmla="*/ 646857 w 664965"/>
                  <a:gd name="connsiteY13-268" fmla="*/ 11541 h 1559894"/>
                  <a:gd name="connsiteX14-269" fmla="*/ 382696 w 664965"/>
                  <a:gd name="connsiteY14-270" fmla="*/ 6461 h 1559894"/>
                  <a:gd name="connsiteX15-271" fmla="*/ 37257 w 664965"/>
                  <a:gd name="connsiteY15-272" fmla="*/ 16621 h 1559894"/>
                  <a:gd name="connsiteX16-273" fmla="*/ 16936 w 664965"/>
                  <a:gd name="connsiteY16-274" fmla="*/ 143621 h 1559894"/>
                  <a:gd name="connsiteX0-275" fmla="*/ 25 w 648054"/>
                  <a:gd name="connsiteY0-276" fmla="*/ 147134 h 1563407"/>
                  <a:gd name="connsiteX1-277" fmla="*/ 86385 w 648054"/>
                  <a:gd name="connsiteY1-278" fmla="*/ 1361254 h 1563407"/>
                  <a:gd name="connsiteX2-279" fmla="*/ 142265 w 648054"/>
                  <a:gd name="connsiteY2-280" fmla="*/ 1544134 h 1563407"/>
                  <a:gd name="connsiteX3-281" fmla="*/ 238785 w 648054"/>
                  <a:gd name="connsiteY3-282" fmla="*/ 1533974 h 1563407"/>
                  <a:gd name="connsiteX4-283" fmla="*/ 279425 w 648054"/>
                  <a:gd name="connsiteY4-284" fmla="*/ 1396814 h 1563407"/>
                  <a:gd name="connsiteX5-285" fmla="*/ 299745 w 648054"/>
                  <a:gd name="connsiteY5-286" fmla="*/ 1549214 h 1563407"/>
                  <a:gd name="connsiteX6-287" fmla="*/ 391185 w 648054"/>
                  <a:gd name="connsiteY6-288" fmla="*/ 1544134 h 1563407"/>
                  <a:gd name="connsiteX7-289" fmla="*/ 416585 w 648054"/>
                  <a:gd name="connsiteY7-290" fmla="*/ 1437454 h 1563407"/>
                  <a:gd name="connsiteX8-291" fmla="*/ 482625 w 648054"/>
                  <a:gd name="connsiteY8-292" fmla="*/ 1559374 h 1563407"/>
                  <a:gd name="connsiteX9-293" fmla="*/ 563905 w 648054"/>
                  <a:gd name="connsiteY9-294" fmla="*/ 1523814 h 1563407"/>
                  <a:gd name="connsiteX10-295" fmla="*/ 574065 w 648054"/>
                  <a:gd name="connsiteY10-296" fmla="*/ 1427294 h 1563407"/>
                  <a:gd name="connsiteX11-297" fmla="*/ 579145 w 648054"/>
                  <a:gd name="connsiteY11-298" fmla="*/ 1305374 h 1563407"/>
                  <a:gd name="connsiteX12-299" fmla="*/ 619785 w 648054"/>
                  <a:gd name="connsiteY12-300" fmla="*/ 142054 h 1563407"/>
                  <a:gd name="connsiteX13-301" fmla="*/ 629946 w 648054"/>
                  <a:gd name="connsiteY13-302" fmla="*/ 15054 h 1563407"/>
                  <a:gd name="connsiteX14-303" fmla="*/ 365785 w 648054"/>
                  <a:gd name="connsiteY14-304" fmla="*/ 9974 h 1563407"/>
                  <a:gd name="connsiteX15-305" fmla="*/ 81306 w 648054"/>
                  <a:gd name="connsiteY15-306" fmla="*/ 9974 h 1563407"/>
                  <a:gd name="connsiteX16-307" fmla="*/ 25 w 648054"/>
                  <a:gd name="connsiteY16-308" fmla="*/ 147134 h 1563407"/>
                  <a:gd name="connsiteX0-309" fmla="*/ 2020 w 650049"/>
                  <a:gd name="connsiteY0-310" fmla="*/ 147134 h 1563407"/>
                  <a:gd name="connsiteX1-311" fmla="*/ 88380 w 650049"/>
                  <a:gd name="connsiteY1-312" fmla="*/ 1361254 h 1563407"/>
                  <a:gd name="connsiteX2-313" fmla="*/ 144260 w 650049"/>
                  <a:gd name="connsiteY2-314" fmla="*/ 1544134 h 1563407"/>
                  <a:gd name="connsiteX3-315" fmla="*/ 240780 w 650049"/>
                  <a:gd name="connsiteY3-316" fmla="*/ 1533974 h 1563407"/>
                  <a:gd name="connsiteX4-317" fmla="*/ 281420 w 650049"/>
                  <a:gd name="connsiteY4-318" fmla="*/ 1396814 h 1563407"/>
                  <a:gd name="connsiteX5-319" fmla="*/ 301740 w 650049"/>
                  <a:gd name="connsiteY5-320" fmla="*/ 1549214 h 1563407"/>
                  <a:gd name="connsiteX6-321" fmla="*/ 393180 w 650049"/>
                  <a:gd name="connsiteY6-322" fmla="*/ 1544134 h 1563407"/>
                  <a:gd name="connsiteX7-323" fmla="*/ 418580 w 650049"/>
                  <a:gd name="connsiteY7-324" fmla="*/ 1437454 h 1563407"/>
                  <a:gd name="connsiteX8-325" fmla="*/ 484620 w 650049"/>
                  <a:gd name="connsiteY8-326" fmla="*/ 1559374 h 1563407"/>
                  <a:gd name="connsiteX9-327" fmla="*/ 565900 w 650049"/>
                  <a:gd name="connsiteY9-328" fmla="*/ 1523814 h 1563407"/>
                  <a:gd name="connsiteX10-329" fmla="*/ 576060 w 650049"/>
                  <a:gd name="connsiteY10-330" fmla="*/ 1427294 h 1563407"/>
                  <a:gd name="connsiteX11-331" fmla="*/ 581140 w 650049"/>
                  <a:gd name="connsiteY11-332" fmla="*/ 1305374 h 1563407"/>
                  <a:gd name="connsiteX12-333" fmla="*/ 621780 w 650049"/>
                  <a:gd name="connsiteY12-334" fmla="*/ 142054 h 1563407"/>
                  <a:gd name="connsiteX13-335" fmla="*/ 631941 w 650049"/>
                  <a:gd name="connsiteY13-336" fmla="*/ 15054 h 1563407"/>
                  <a:gd name="connsiteX14-337" fmla="*/ 367780 w 650049"/>
                  <a:gd name="connsiteY14-338" fmla="*/ 9974 h 1563407"/>
                  <a:gd name="connsiteX15-339" fmla="*/ 57901 w 650049"/>
                  <a:gd name="connsiteY15-340" fmla="*/ 9974 h 1563407"/>
                  <a:gd name="connsiteX16-341" fmla="*/ 2020 w 650049"/>
                  <a:gd name="connsiteY16-342" fmla="*/ 147134 h 1563407"/>
                  <a:gd name="connsiteX0-343" fmla="*/ 5982 w 654011"/>
                  <a:gd name="connsiteY0-344" fmla="*/ 153064 h 1569337"/>
                  <a:gd name="connsiteX1-345" fmla="*/ 92342 w 654011"/>
                  <a:gd name="connsiteY1-346" fmla="*/ 1367184 h 1569337"/>
                  <a:gd name="connsiteX2-347" fmla="*/ 148222 w 654011"/>
                  <a:gd name="connsiteY2-348" fmla="*/ 1550064 h 1569337"/>
                  <a:gd name="connsiteX3-349" fmla="*/ 244742 w 654011"/>
                  <a:gd name="connsiteY3-350" fmla="*/ 1539904 h 1569337"/>
                  <a:gd name="connsiteX4-351" fmla="*/ 285382 w 654011"/>
                  <a:gd name="connsiteY4-352" fmla="*/ 1402744 h 1569337"/>
                  <a:gd name="connsiteX5-353" fmla="*/ 305702 w 654011"/>
                  <a:gd name="connsiteY5-354" fmla="*/ 1555144 h 1569337"/>
                  <a:gd name="connsiteX6-355" fmla="*/ 397142 w 654011"/>
                  <a:gd name="connsiteY6-356" fmla="*/ 1550064 h 1569337"/>
                  <a:gd name="connsiteX7-357" fmla="*/ 422542 w 654011"/>
                  <a:gd name="connsiteY7-358" fmla="*/ 1443384 h 1569337"/>
                  <a:gd name="connsiteX8-359" fmla="*/ 488582 w 654011"/>
                  <a:gd name="connsiteY8-360" fmla="*/ 1565304 h 1569337"/>
                  <a:gd name="connsiteX9-361" fmla="*/ 569862 w 654011"/>
                  <a:gd name="connsiteY9-362" fmla="*/ 1529744 h 1569337"/>
                  <a:gd name="connsiteX10-363" fmla="*/ 580022 w 654011"/>
                  <a:gd name="connsiteY10-364" fmla="*/ 1433224 h 1569337"/>
                  <a:gd name="connsiteX11-365" fmla="*/ 585102 w 654011"/>
                  <a:gd name="connsiteY11-366" fmla="*/ 1311304 h 1569337"/>
                  <a:gd name="connsiteX12-367" fmla="*/ 625742 w 654011"/>
                  <a:gd name="connsiteY12-368" fmla="*/ 147984 h 1569337"/>
                  <a:gd name="connsiteX13-369" fmla="*/ 635903 w 654011"/>
                  <a:gd name="connsiteY13-370" fmla="*/ 20984 h 1569337"/>
                  <a:gd name="connsiteX14-371" fmla="*/ 371742 w 654011"/>
                  <a:gd name="connsiteY14-372" fmla="*/ 15904 h 1569337"/>
                  <a:gd name="connsiteX15-373" fmla="*/ 61863 w 654011"/>
                  <a:gd name="connsiteY15-374" fmla="*/ 15904 h 1569337"/>
                  <a:gd name="connsiteX16-375" fmla="*/ 5982 w 654011"/>
                  <a:gd name="connsiteY16-376" fmla="*/ 153064 h 1569337"/>
                  <a:gd name="connsiteX0-377" fmla="*/ 648 w 648677"/>
                  <a:gd name="connsiteY0-378" fmla="*/ 153064 h 1569337"/>
                  <a:gd name="connsiteX1-379" fmla="*/ 87008 w 648677"/>
                  <a:gd name="connsiteY1-380" fmla="*/ 1367184 h 1569337"/>
                  <a:gd name="connsiteX2-381" fmla="*/ 142888 w 648677"/>
                  <a:gd name="connsiteY2-382" fmla="*/ 1550064 h 1569337"/>
                  <a:gd name="connsiteX3-383" fmla="*/ 239408 w 648677"/>
                  <a:gd name="connsiteY3-384" fmla="*/ 1539904 h 1569337"/>
                  <a:gd name="connsiteX4-385" fmla="*/ 280048 w 648677"/>
                  <a:gd name="connsiteY4-386" fmla="*/ 1402744 h 1569337"/>
                  <a:gd name="connsiteX5-387" fmla="*/ 300368 w 648677"/>
                  <a:gd name="connsiteY5-388" fmla="*/ 1555144 h 1569337"/>
                  <a:gd name="connsiteX6-389" fmla="*/ 391808 w 648677"/>
                  <a:gd name="connsiteY6-390" fmla="*/ 1550064 h 1569337"/>
                  <a:gd name="connsiteX7-391" fmla="*/ 417208 w 648677"/>
                  <a:gd name="connsiteY7-392" fmla="*/ 1443384 h 1569337"/>
                  <a:gd name="connsiteX8-393" fmla="*/ 483248 w 648677"/>
                  <a:gd name="connsiteY8-394" fmla="*/ 1565304 h 1569337"/>
                  <a:gd name="connsiteX9-395" fmla="*/ 564528 w 648677"/>
                  <a:gd name="connsiteY9-396" fmla="*/ 1529744 h 1569337"/>
                  <a:gd name="connsiteX10-397" fmla="*/ 574688 w 648677"/>
                  <a:gd name="connsiteY10-398" fmla="*/ 1433224 h 1569337"/>
                  <a:gd name="connsiteX11-399" fmla="*/ 579768 w 648677"/>
                  <a:gd name="connsiteY11-400" fmla="*/ 1311304 h 1569337"/>
                  <a:gd name="connsiteX12-401" fmla="*/ 620408 w 648677"/>
                  <a:gd name="connsiteY12-402" fmla="*/ 147984 h 1569337"/>
                  <a:gd name="connsiteX13-403" fmla="*/ 630569 w 648677"/>
                  <a:gd name="connsiteY13-404" fmla="*/ 20984 h 1569337"/>
                  <a:gd name="connsiteX14-405" fmla="*/ 366408 w 648677"/>
                  <a:gd name="connsiteY14-406" fmla="*/ 15904 h 1569337"/>
                  <a:gd name="connsiteX15-407" fmla="*/ 56529 w 648677"/>
                  <a:gd name="connsiteY15-408" fmla="*/ 15904 h 1569337"/>
                  <a:gd name="connsiteX16-409" fmla="*/ 648 w 648677"/>
                  <a:gd name="connsiteY16-410" fmla="*/ 153064 h 1569337"/>
                  <a:gd name="connsiteX0-411" fmla="*/ 271 w 648300"/>
                  <a:gd name="connsiteY0-412" fmla="*/ 153064 h 1569337"/>
                  <a:gd name="connsiteX1-413" fmla="*/ 86631 w 648300"/>
                  <a:gd name="connsiteY1-414" fmla="*/ 1367184 h 1569337"/>
                  <a:gd name="connsiteX2-415" fmla="*/ 142511 w 648300"/>
                  <a:gd name="connsiteY2-416" fmla="*/ 1550064 h 1569337"/>
                  <a:gd name="connsiteX3-417" fmla="*/ 239031 w 648300"/>
                  <a:gd name="connsiteY3-418" fmla="*/ 1539904 h 1569337"/>
                  <a:gd name="connsiteX4-419" fmla="*/ 279671 w 648300"/>
                  <a:gd name="connsiteY4-420" fmla="*/ 1402744 h 1569337"/>
                  <a:gd name="connsiteX5-421" fmla="*/ 299991 w 648300"/>
                  <a:gd name="connsiteY5-422" fmla="*/ 1555144 h 1569337"/>
                  <a:gd name="connsiteX6-423" fmla="*/ 391431 w 648300"/>
                  <a:gd name="connsiteY6-424" fmla="*/ 1550064 h 1569337"/>
                  <a:gd name="connsiteX7-425" fmla="*/ 416831 w 648300"/>
                  <a:gd name="connsiteY7-426" fmla="*/ 1443384 h 1569337"/>
                  <a:gd name="connsiteX8-427" fmla="*/ 482871 w 648300"/>
                  <a:gd name="connsiteY8-428" fmla="*/ 1565304 h 1569337"/>
                  <a:gd name="connsiteX9-429" fmla="*/ 564151 w 648300"/>
                  <a:gd name="connsiteY9-430" fmla="*/ 1529744 h 1569337"/>
                  <a:gd name="connsiteX10-431" fmla="*/ 574311 w 648300"/>
                  <a:gd name="connsiteY10-432" fmla="*/ 1433224 h 1569337"/>
                  <a:gd name="connsiteX11-433" fmla="*/ 579391 w 648300"/>
                  <a:gd name="connsiteY11-434" fmla="*/ 1311304 h 1569337"/>
                  <a:gd name="connsiteX12-435" fmla="*/ 620031 w 648300"/>
                  <a:gd name="connsiteY12-436" fmla="*/ 147984 h 1569337"/>
                  <a:gd name="connsiteX13-437" fmla="*/ 630192 w 648300"/>
                  <a:gd name="connsiteY13-438" fmla="*/ 20984 h 1569337"/>
                  <a:gd name="connsiteX14-439" fmla="*/ 366031 w 648300"/>
                  <a:gd name="connsiteY14-440" fmla="*/ 15904 h 1569337"/>
                  <a:gd name="connsiteX15-441" fmla="*/ 117112 w 648300"/>
                  <a:gd name="connsiteY15-442" fmla="*/ 15904 h 1569337"/>
                  <a:gd name="connsiteX16-443" fmla="*/ 271 w 648300"/>
                  <a:gd name="connsiteY16-444" fmla="*/ 153064 h 1569337"/>
                  <a:gd name="connsiteX0-445" fmla="*/ 271 w 620859"/>
                  <a:gd name="connsiteY0-446" fmla="*/ 155146 h 1571419"/>
                  <a:gd name="connsiteX1-447" fmla="*/ 86631 w 620859"/>
                  <a:gd name="connsiteY1-448" fmla="*/ 1369266 h 1571419"/>
                  <a:gd name="connsiteX2-449" fmla="*/ 142511 w 620859"/>
                  <a:gd name="connsiteY2-450" fmla="*/ 1552146 h 1571419"/>
                  <a:gd name="connsiteX3-451" fmla="*/ 239031 w 620859"/>
                  <a:gd name="connsiteY3-452" fmla="*/ 1541986 h 1571419"/>
                  <a:gd name="connsiteX4-453" fmla="*/ 279671 w 620859"/>
                  <a:gd name="connsiteY4-454" fmla="*/ 1404826 h 1571419"/>
                  <a:gd name="connsiteX5-455" fmla="*/ 299991 w 620859"/>
                  <a:gd name="connsiteY5-456" fmla="*/ 1557226 h 1571419"/>
                  <a:gd name="connsiteX6-457" fmla="*/ 391431 w 620859"/>
                  <a:gd name="connsiteY6-458" fmla="*/ 1552146 h 1571419"/>
                  <a:gd name="connsiteX7-459" fmla="*/ 416831 w 620859"/>
                  <a:gd name="connsiteY7-460" fmla="*/ 1445466 h 1571419"/>
                  <a:gd name="connsiteX8-461" fmla="*/ 482871 w 620859"/>
                  <a:gd name="connsiteY8-462" fmla="*/ 1567386 h 1571419"/>
                  <a:gd name="connsiteX9-463" fmla="*/ 564151 w 620859"/>
                  <a:gd name="connsiteY9-464" fmla="*/ 1531826 h 1571419"/>
                  <a:gd name="connsiteX10-465" fmla="*/ 574311 w 620859"/>
                  <a:gd name="connsiteY10-466" fmla="*/ 1435306 h 1571419"/>
                  <a:gd name="connsiteX11-467" fmla="*/ 579391 w 620859"/>
                  <a:gd name="connsiteY11-468" fmla="*/ 1313386 h 1571419"/>
                  <a:gd name="connsiteX12-469" fmla="*/ 620031 w 620859"/>
                  <a:gd name="connsiteY12-470" fmla="*/ 150066 h 1571419"/>
                  <a:gd name="connsiteX13-471" fmla="*/ 533672 w 620859"/>
                  <a:gd name="connsiteY13-472" fmla="*/ 7826 h 1571419"/>
                  <a:gd name="connsiteX14-473" fmla="*/ 366031 w 620859"/>
                  <a:gd name="connsiteY14-474" fmla="*/ 17986 h 1571419"/>
                  <a:gd name="connsiteX15-475" fmla="*/ 117112 w 620859"/>
                  <a:gd name="connsiteY15-476" fmla="*/ 17986 h 1571419"/>
                  <a:gd name="connsiteX16-477" fmla="*/ 271 w 620859"/>
                  <a:gd name="connsiteY16-478" fmla="*/ 155146 h 1571419"/>
                  <a:gd name="connsiteX0-479" fmla="*/ 271 w 620859"/>
                  <a:gd name="connsiteY0-480" fmla="*/ 167965 h 1584238"/>
                  <a:gd name="connsiteX1-481" fmla="*/ 86631 w 620859"/>
                  <a:gd name="connsiteY1-482" fmla="*/ 1382085 h 1584238"/>
                  <a:gd name="connsiteX2-483" fmla="*/ 142511 w 620859"/>
                  <a:gd name="connsiteY2-484" fmla="*/ 1564965 h 1584238"/>
                  <a:gd name="connsiteX3-485" fmla="*/ 239031 w 620859"/>
                  <a:gd name="connsiteY3-486" fmla="*/ 1554805 h 1584238"/>
                  <a:gd name="connsiteX4-487" fmla="*/ 279671 w 620859"/>
                  <a:gd name="connsiteY4-488" fmla="*/ 1417645 h 1584238"/>
                  <a:gd name="connsiteX5-489" fmla="*/ 299991 w 620859"/>
                  <a:gd name="connsiteY5-490" fmla="*/ 1570045 h 1584238"/>
                  <a:gd name="connsiteX6-491" fmla="*/ 391431 w 620859"/>
                  <a:gd name="connsiteY6-492" fmla="*/ 1564965 h 1584238"/>
                  <a:gd name="connsiteX7-493" fmla="*/ 416831 w 620859"/>
                  <a:gd name="connsiteY7-494" fmla="*/ 1458285 h 1584238"/>
                  <a:gd name="connsiteX8-495" fmla="*/ 482871 w 620859"/>
                  <a:gd name="connsiteY8-496" fmla="*/ 1580205 h 1584238"/>
                  <a:gd name="connsiteX9-497" fmla="*/ 564151 w 620859"/>
                  <a:gd name="connsiteY9-498" fmla="*/ 1544645 h 1584238"/>
                  <a:gd name="connsiteX10-499" fmla="*/ 574311 w 620859"/>
                  <a:gd name="connsiteY10-500" fmla="*/ 1448125 h 1584238"/>
                  <a:gd name="connsiteX11-501" fmla="*/ 579391 w 620859"/>
                  <a:gd name="connsiteY11-502" fmla="*/ 1326205 h 1584238"/>
                  <a:gd name="connsiteX12-503" fmla="*/ 620031 w 620859"/>
                  <a:gd name="connsiteY12-504" fmla="*/ 162885 h 1584238"/>
                  <a:gd name="connsiteX13-505" fmla="*/ 533672 w 620859"/>
                  <a:gd name="connsiteY13-506" fmla="*/ 20645 h 1584238"/>
                  <a:gd name="connsiteX14-507" fmla="*/ 355871 w 620859"/>
                  <a:gd name="connsiteY14-508" fmla="*/ 325 h 1584238"/>
                  <a:gd name="connsiteX15-509" fmla="*/ 117112 w 620859"/>
                  <a:gd name="connsiteY15-510" fmla="*/ 30805 h 1584238"/>
                  <a:gd name="connsiteX16-511" fmla="*/ 271 w 620859"/>
                  <a:gd name="connsiteY16-512" fmla="*/ 167965 h 1584238"/>
                  <a:gd name="connsiteX0-513" fmla="*/ 361 w 620949"/>
                  <a:gd name="connsiteY0-514" fmla="*/ 173994 h 1590267"/>
                  <a:gd name="connsiteX1-515" fmla="*/ 86721 w 620949"/>
                  <a:gd name="connsiteY1-516" fmla="*/ 1388114 h 1590267"/>
                  <a:gd name="connsiteX2-517" fmla="*/ 142601 w 620949"/>
                  <a:gd name="connsiteY2-518" fmla="*/ 1570994 h 1590267"/>
                  <a:gd name="connsiteX3-519" fmla="*/ 239121 w 620949"/>
                  <a:gd name="connsiteY3-520" fmla="*/ 1560834 h 1590267"/>
                  <a:gd name="connsiteX4-521" fmla="*/ 279761 w 620949"/>
                  <a:gd name="connsiteY4-522" fmla="*/ 1423674 h 1590267"/>
                  <a:gd name="connsiteX5-523" fmla="*/ 300081 w 620949"/>
                  <a:gd name="connsiteY5-524" fmla="*/ 1576074 h 1590267"/>
                  <a:gd name="connsiteX6-525" fmla="*/ 391521 w 620949"/>
                  <a:gd name="connsiteY6-526" fmla="*/ 1570994 h 1590267"/>
                  <a:gd name="connsiteX7-527" fmla="*/ 416921 w 620949"/>
                  <a:gd name="connsiteY7-528" fmla="*/ 1464314 h 1590267"/>
                  <a:gd name="connsiteX8-529" fmla="*/ 482961 w 620949"/>
                  <a:gd name="connsiteY8-530" fmla="*/ 1586234 h 1590267"/>
                  <a:gd name="connsiteX9-531" fmla="*/ 564241 w 620949"/>
                  <a:gd name="connsiteY9-532" fmla="*/ 1550674 h 1590267"/>
                  <a:gd name="connsiteX10-533" fmla="*/ 574401 w 620949"/>
                  <a:gd name="connsiteY10-534" fmla="*/ 1454154 h 1590267"/>
                  <a:gd name="connsiteX11-535" fmla="*/ 579481 w 620949"/>
                  <a:gd name="connsiteY11-536" fmla="*/ 1332234 h 1590267"/>
                  <a:gd name="connsiteX12-537" fmla="*/ 620121 w 620949"/>
                  <a:gd name="connsiteY12-538" fmla="*/ 168914 h 1590267"/>
                  <a:gd name="connsiteX13-539" fmla="*/ 533762 w 620949"/>
                  <a:gd name="connsiteY13-540" fmla="*/ 26674 h 1590267"/>
                  <a:gd name="connsiteX14-541" fmla="*/ 355961 w 620949"/>
                  <a:gd name="connsiteY14-542" fmla="*/ 6354 h 1590267"/>
                  <a:gd name="connsiteX15-543" fmla="*/ 122282 w 620949"/>
                  <a:gd name="connsiteY15-544" fmla="*/ 11434 h 1590267"/>
                  <a:gd name="connsiteX16-545" fmla="*/ 361 w 620949"/>
                  <a:gd name="connsiteY16-546" fmla="*/ 173994 h 1590267"/>
                  <a:gd name="connsiteX0-547" fmla="*/ 361 w 620949"/>
                  <a:gd name="connsiteY0-548" fmla="*/ 177614 h 1593887"/>
                  <a:gd name="connsiteX1-549" fmla="*/ 86721 w 620949"/>
                  <a:gd name="connsiteY1-550" fmla="*/ 1391734 h 1593887"/>
                  <a:gd name="connsiteX2-551" fmla="*/ 142601 w 620949"/>
                  <a:gd name="connsiteY2-552" fmla="*/ 1574614 h 1593887"/>
                  <a:gd name="connsiteX3-553" fmla="*/ 239121 w 620949"/>
                  <a:gd name="connsiteY3-554" fmla="*/ 1564454 h 1593887"/>
                  <a:gd name="connsiteX4-555" fmla="*/ 279761 w 620949"/>
                  <a:gd name="connsiteY4-556" fmla="*/ 1427294 h 1593887"/>
                  <a:gd name="connsiteX5-557" fmla="*/ 300081 w 620949"/>
                  <a:gd name="connsiteY5-558" fmla="*/ 1579694 h 1593887"/>
                  <a:gd name="connsiteX6-559" fmla="*/ 391521 w 620949"/>
                  <a:gd name="connsiteY6-560" fmla="*/ 1574614 h 1593887"/>
                  <a:gd name="connsiteX7-561" fmla="*/ 416921 w 620949"/>
                  <a:gd name="connsiteY7-562" fmla="*/ 1467934 h 1593887"/>
                  <a:gd name="connsiteX8-563" fmla="*/ 482961 w 620949"/>
                  <a:gd name="connsiteY8-564" fmla="*/ 1589854 h 1593887"/>
                  <a:gd name="connsiteX9-565" fmla="*/ 564241 w 620949"/>
                  <a:gd name="connsiteY9-566" fmla="*/ 1554294 h 1593887"/>
                  <a:gd name="connsiteX10-567" fmla="*/ 574401 w 620949"/>
                  <a:gd name="connsiteY10-568" fmla="*/ 1457774 h 1593887"/>
                  <a:gd name="connsiteX11-569" fmla="*/ 579481 w 620949"/>
                  <a:gd name="connsiteY11-570" fmla="*/ 1335854 h 1593887"/>
                  <a:gd name="connsiteX12-571" fmla="*/ 620121 w 620949"/>
                  <a:gd name="connsiteY12-572" fmla="*/ 172534 h 1593887"/>
                  <a:gd name="connsiteX13-573" fmla="*/ 533762 w 620949"/>
                  <a:gd name="connsiteY13-574" fmla="*/ 9974 h 1593887"/>
                  <a:gd name="connsiteX14-575" fmla="*/ 355961 w 620949"/>
                  <a:gd name="connsiteY14-576" fmla="*/ 9974 h 1593887"/>
                  <a:gd name="connsiteX15-577" fmla="*/ 122282 w 620949"/>
                  <a:gd name="connsiteY15-578" fmla="*/ 15054 h 1593887"/>
                  <a:gd name="connsiteX16-579" fmla="*/ 361 w 620949"/>
                  <a:gd name="connsiteY16-580" fmla="*/ 177614 h 1593887"/>
                  <a:gd name="connsiteX0-581" fmla="*/ 710 w 578222"/>
                  <a:gd name="connsiteY0-582" fmla="*/ 177614 h 1593887"/>
                  <a:gd name="connsiteX1-583" fmla="*/ 43994 w 578222"/>
                  <a:gd name="connsiteY1-584" fmla="*/ 1391734 h 1593887"/>
                  <a:gd name="connsiteX2-585" fmla="*/ 99874 w 578222"/>
                  <a:gd name="connsiteY2-586" fmla="*/ 1574614 h 1593887"/>
                  <a:gd name="connsiteX3-587" fmla="*/ 196394 w 578222"/>
                  <a:gd name="connsiteY3-588" fmla="*/ 1564454 h 1593887"/>
                  <a:gd name="connsiteX4-589" fmla="*/ 237034 w 578222"/>
                  <a:gd name="connsiteY4-590" fmla="*/ 1427294 h 1593887"/>
                  <a:gd name="connsiteX5-591" fmla="*/ 257354 w 578222"/>
                  <a:gd name="connsiteY5-592" fmla="*/ 1579694 h 1593887"/>
                  <a:gd name="connsiteX6-593" fmla="*/ 348794 w 578222"/>
                  <a:gd name="connsiteY6-594" fmla="*/ 1574614 h 1593887"/>
                  <a:gd name="connsiteX7-595" fmla="*/ 374194 w 578222"/>
                  <a:gd name="connsiteY7-596" fmla="*/ 1467934 h 1593887"/>
                  <a:gd name="connsiteX8-597" fmla="*/ 440234 w 578222"/>
                  <a:gd name="connsiteY8-598" fmla="*/ 1589854 h 1593887"/>
                  <a:gd name="connsiteX9-599" fmla="*/ 521514 w 578222"/>
                  <a:gd name="connsiteY9-600" fmla="*/ 1554294 h 1593887"/>
                  <a:gd name="connsiteX10-601" fmla="*/ 531674 w 578222"/>
                  <a:gd name="connsiteY10-602" fmla="*/ 1457774 h 1593887"/>
                  <a:gd name="connsiteX11-603" fmla="*/ 536754 w 578222"/>
                  <a:gd name="connsiteY11-604" fmla="*/ 1335854 h 1593887"/>
                  <a:gd name="connsiteX12-605" fmla="*/ 577394 w 578222"/>
                  <a:gd name="connsiteY12-606" fmla="*/ 172534 h 1593887"/>
                  <a:gd name="connsiteX13-607" fmla="*/ 491035 w 578222"/>
                  <a:gd name="connsiteY13-608" fmla="*/ 9974 h 1593887"/>
                  <a:gd name="connsiteX14-609" fmla="*/ 313234 w 578222"/>
                  <a:gd name="connsiteY14-610" fmla="*/ 9974 h 1593887"/>
                  <a:gd name="connsiteX15-611" fmla="*/ 79555 w 578222"/>
                  <a:gd name="connsiteY15-612" fmla="*/ 15054 h 1593887"/>
                  <a:gd name="connsiteX16-613" fmla="*/ 710 w 578222"/>
                  <a:gd name="connsiteY16-614" fmla="*/ 177614 h 1593887"/>
                  <a:gd name="connsiteX0-615" fmla="*/ 755 w 578267"/>
                  <a:gd name="connsiteY0-616" fmla="*/ 177614 h 1593887"/>
                  <a:gd name="connsiteX1-617" fmla="*/ 44039 w 578267"/>
                  <a:gd name="connsiteY1-618" fmla="*/ 1391734 h 1593887"/>
                  <a:gd name="connsiteX2-619" fmla="*/ 114098 w 578267"/>
                  <a:gd name="connsiteY2-620" fmla="*/ 1574614 h 1593887"/>
                  <a:gd name="connsiteX3-621" fmla="*/ 196439 w 578267"/>
                  <a:gd name="connsiteY3-622" fmla="*/ 1564454 h 1593887"/>
                  <a:gd name="connsiteX4-623" fmla="*/ 237079 w 578267"/>
                  <a:gd name="connsiteY4-624" fmla="*/ 1427294 h 1593887"/>
                  <a:gd name="connsiteX5-625" fmla="*/ 257399 w 578267"/>
                  <a:gd name="connsiteY5-626" fmla="*/ 1579694 h 1593887"/>
                  <a:gd name="connsiteX6-627" fmla="*/ 348839 w 578267"/>
                  <a:gd name="connsiteY6-628" fmla="*/ 1574614 h 1593887"/>
                  <a:gd name="connsiteX7-629" fmla="*/ 374239 w 578267"/>
                  <a:gd name="connsiteY7-630" fmla="*/ 1467934 h 1593887"/>
                  <a:gd name="connsiteX8-631" fmla="*/ 440279 w 578267"/>
                  <a:gd name="connsiteY8-632" fmla="*/ 1589854 h 1593887"/>
                  <a:gd name="connsiteX9-633" fmla="*/ 521559 w 578267"/>
                  <a:gd name="connsiteY9-634" fmla="*/ 1554294 h 1593887"/>
                  <a:gd name="connsiteX10-635" fmla="*/ 531719 w 578267"/>
                  <a:gd name="connsiteY10-636" fmla="*/ 1457774 h 1593887"/>
                  <a:gd name="connsiteX11-637" fmla="*/ 536799 w 578267"/>
                  <a:gd name="connsiteY11-638" fmla="*/ 1335854 h 1593887"/>
                  <a:gd name="connsiteX12-639" fmla="*/ 577439 w 578267"/>
                  <a:gd name="connsiteY12-640" fmla="*/ 172534 h 1593887"/>
                  <a:gd name="connsiteX13-641" fmla="*/ 491080 w 578267"/>
                  <a:gd name="connsiteY13-642" fmla="*/ 9974 h 1593887"/>
                  <a:gd name="connsiteX14-643" fmla="*/ 313279 w 578267"/>
                  <a:gd name="connsiteY14-644" fmla="*/ 9974 h 1593887"/>
                  <a:gd name="connsiteX15-645" fmla="*/ 79600 w 578267"/>
                  <a:gd name="connsiteY15-646" fmla="*/ 15054 h 1593887"/>
                  <a:gd name="connsiteX16-647" fmla="*/ 755 w 578267"/>
                  <a:gd name="connsiteY16-648" fmla="*/ 177614 h 1593887"/>
                  <a:gd name="connsiteX0-649" fmla="*/ 698 w 578210"/>
                  <a:gd name="connsiteY0-650" fmla="*/ 177614 h 1605700"/>
                  <a:gd name="connsiteX1-651" fmla="*/ 43982 w 578210"/>
                  <a:gd name="connsiteY1-652" fmla="*/ 1391734 h 1605700"/>
                  <a:gd name="connsiteX2-653" fmla="*/ 95811 w 578210"/>
                  <a:gd name="connsiteY2-654" fmla="*/ 1594131 h 1605700"/>
                  <a:gd name="connsiteX3-655" fmla="*/ 196382 w 578210"/>
                  <a:gd name="connsiteY3-656" fmla="*/ 1564454 h 1605700"/>
                  <a:gd name="connsiteX4-657" fmla="*/ 237022 w 578210"/>
                  <a:gd name="connsiteY4-658" fmla="*/ 1427294 h 1605700"/>
                  <a:gd name="connsiteX5-659" fmla="*/ 257342 w 578210"/>
                  <a:gd name="connsiteY5-660" fmla="*/ 1579694 h 1605700"/>
                  <a:gd name="connsiteX6-661" fmla="*/ 348782 w 578210"/>
                  <a:gd name="connsiteY6-662" fmla="*/ 1574614 h 1605700"/>
                  <a:gd name="connsiteX7-663" fmla="*/ 374182 w 578210"/>
                  <a:gd name="connsiteY7-664" fmla="*/ 1467934 h 1605700"/>
                  <a:gd name="connsiteX8-665" fmla="*/ 440222 w 578210"/>
                  <a:gd name="connsiteY8-666" fmla="*/ 1589854 h 1605700"/>
                  <a:gd name="connsiteX9-667" fmla="*/ 521502 w 578210"/>
                  <a:gd name="connsiteY9-668" fmla="*/ 1554294 h 1605700"/>
                  <a:gd name="connsiteX10-669" fmla="*/ 531662 w 578210"/>
                  <a:gd name="connsiteY10-670" fmla="*/ 1457774 h 1605700"/>
                  <a:gd name="connsiteX11-671" fmla="*/ 536742 w 578210"/>
                  <a:gd name="connsiteY11-672" fmla="*/ 1335854 h 1605700"/>
                  <a:gd name="connsiteX12-673" fmla="*/ 577382 w 578210"/>
                  <a:gd name="connsiteY12-674" fmla="*/ 172534 h 1605700"/>
                  <a:gd name="connsiteX13-675" fmla="*/ 491023 w 578210"/>
                  <a:gd name="connsiteY13-676" fmla="*/ 9974 h 1605700"/>
                  <a:gd name="connsiteX14-677" fmla="*/ 313222 w 578210"/>
                  <a:gd name="connsiteY14-678" fmla="*/ 9974 h 1605700"/>
                  <a:gd name="connsiteX15-679" fmla="*/ 79543 w 578210"/>
                  <a:gd name="connsiteY15-680" fmla="*/ 15054 h 1605700"/>
                  <a:gd name="connsiteX16-681" fmla="*/ 698 w 578210"/>
                  <a:gd name="connsiteY16-682" fmla="*/ 177614 h 1605700"/>
                  <a:gd name="connsiteX0-683" fmla="*/ 698 w 578210"/>
                  <a:gd name="connsiteY0-684" fmla="*/ 177614 h 1593887"/>
                  <a:gd name="connsiteX1-685" fmla="*/ 43982 w 578210"/>
                  <a:gd name="connsiteY1-686" fmla="*/ 1391734 h 1593887"/>
                  <a:gd name="connsiteX2-687" fmla="*/ 95811 w 578210"/>
                  <a:gd name="connsiteY2-688" fmla="*/ 1571361 h 1593887"/>
                  <a:gd name="connsiteX3-689" fmla="*/ 196382 w 578210"/>
                  <a:gd name="connsiteY3-690" fmla="*/ 1564454 h 1593887"/>
                  <a:gd name="connsiteX4-691" fmla="*/ 237022 w 578210"/>
                  <a:gd name="connsiteY4-692" fmla="*/ 1427294 h 1593887"/>
                  <a:gd name="connsiteX5-693" fmla="*/ 257342 w 578210"/>
                  <a:gd name="connsiteY5-694" fmla="*/ 1579694 h 1593887"/>
                  <a:gd name="connsiteX6-695" fmla="*/ 348782 w 578210"/>
                  <a:gd name="connsiteY6-696" fmla="*/ 1574614 h 1593887"/>
                  <a:gd name="connsiteX7-697" fmla="*/ 374182 w 578210"/>
                  <a:gd name="connsiteY7-698" fmla="*/ 1467934 h 1593887"/>
                  <a:gd name="connsiteX8-699" fmla="*/ 440222 w 578210"/>
                  <a:gd name="connsiteY8-700" fmla="*/ 1589854 h 1593887"/>
                  <a:gd name="connsiteX9-701" fmla="*/ 521502 w 578210"/>
                  <a:gd name="connsiteY9-702" fmla="*/ 1554294 h 1593887"/>
                  <a:gd name="connsiteX10-703" fmla="*/ 531662 w 578210"/>
                  <a:gd name="connsiteY10-704" fmla="*/ 1457774 h 1593887"/>
                  <a:gd name="connsiteX11-705" fmla="*/ 536742 w 578210"/>
                  <a:gd name="connsiteY11-706" fmla="*/ 1335854 h 1593887"/>
                  <a:gd name="connsiteX12-707" fmla="*/ 577382 w 578210"/>
                  <a:gd name="connsiteY12-708" fmla="*/ 172534 h 1593887"/>
                  <a:gd name="connsiteX13-709" fmla="*/ 491023 w 578210"/>
                  <a:gd name="connsiteY13-710" fmla="*/ 9974 h 1593887"/>
                  <a:gd name="connsiteX14-711" fmla="*/ 313222 w 578210"/>
                  <a:gd name="connsiteY14-712" fmla="*/ 9974 h 1593887"/>
                  <a:gd name="connsiteX15-713" fmla="*/ 79543 w 578210"/>
                  <a:gd name="connsiteY15-714" fmla="*/ 15054 h 1593887"/>
                  <a:gd name="connsiteX16-715" fmla="*/ 698 w 578210"/>
                  <a:gd name="connsiteY16-716" fmla="*/ 177614 h 1593887"/>
                  <a:gd name="connsiteX0-717" fmla="*/ 698 w 578210"/>
                  <a:gd name="connsiteY0-718" fmla="*/ 177614 h 1593887"/>
                  <a:gd name="connsiteX1-719" fmla="*/ 43982 w 578210"/>
                  <a:gd name="connsiteY1-720" fmla="*/ 1391734 h 1593887"/>
                  <a:gd name="connsiteX2-721" fmla="*/ 95811 w 578210"/>
                  <a:gd name="connsiteY2-722" fmla="*/ 1571361 h 1593887"/>
                  <a:gd name="connsiteX3-723" fmla="*/ 196382 w 578210"/>
                  <a:gd name="connsiteY3-724" fmla="*/ 1564454 h 1593887"/>
                  <a:gd name="connsiteX4-725" fmla="*/ 237022 w 578210"/>
                  <a:gd name="connsiteY4-726" fmla="*/ 1427294 h 1593887"/>
                  <a:gd name="connsiteX5-727" fmla="*/ 257342 w 578210"/>
                  <a:gd name="connsiteY5-728" fmla="*/ 1579694 h 1593887"/>
                  <a:gd name="connsiteX6-729" fmla="*/ 348782 w 578210"/>
                  <a:gd name="connsiteY6-730" fmla="*/ 1574614 h 1593887"/>
                  <a:gd name="connsiteX7-731" fmla="*/ 374182 w 578210"/>
                  <a:gd name="connsiteY7-732" fmla="*/ 1467934 h 1593887"/>
                  <a:gd name="connsiteX8-733" fmla="*/ 440222 w 578210"/>
                  <a:gd name="connsiteY8-734" fmla="*/ 1589854 h 1593887"/>
                  <a:gd name="connsiteX9-735" fmla="*/ 521502 w 578210"/>
                  <a:gd name="connsiteY9-736" fmla="*/ 1554294 h 1593887"/>
                  <a:gd name="connsiteX10-737" fmla="*/ 531662 w 578210"/>
                  <a:gd name="connsiteY10-738" fmla="*/ 1457774 h 1593887"/>
                  <a:gd name="connsiteX11-739" fmla="*/ 536742 w 578210"/>
                  <a:gd name="connsiteY11-740" fmla="*/ 1335854 h 1593887"/>
                  <a:gd name="connsiteX12-741" fmla="*/ 577382 w 578210"/>
                  <a:gd name="connsiteY12-742" fmla="*/ 172534 h 1593887"/>
                  <a:gd name="connsiteX13-743" fmla="*/ 491023 w 578210"/>
                  <a:gd name="connsiteY13-744" fmla="*/ 9974 h 1593887"/>
                  <a:gd name="connsiteX14-745" fmla="*/ 313222 w 578210"/>
                  <a:gd name="connsiteY14-746" fmla="*/ 9974 h 1593887"/>
                  <a:gd name="connsiteX15-747" fmla="*/ 79543 w 578210"/>
                  <a:gd name="connsiteY15-748" fmla="*/ 15054 h 1593887"/>
                  <a:gd name="connsiteX16-749" fmla="*/ 698 w 578210"/>
                  <a:gd name="connsiteY16-750" fmla="*/ 177614 h 1593887"/>
                  <a:gd name="connsiteX0-751" fmla="*/ 698 w 578210"/>
                  <a:gd name="connsiteY0-752" fmla="*/ 177614 h 1593887"/>
                  <a:gd name="connsiteX1-753" fmla="*/ 43982 w 578210"/>
                  <a:gd name="connsiteY1-754" fmla="*/ 1391734 h 1593887"/>
                  <a:gd name="connsiteX2-755" fmla="*/ 95811 w 578210"/>
                  <a:gd name="connsiteY2-756" fmla="*/ 1571361 h 1593887"/>
                  <a:gd name="connsiteX3-757" fmla="*/ 196382 w 578210"/>
                  <a:gd name="connsiteY3-758" fmla="*/ 1564454 h 1593887"/>
                  <a:gd name="connsiteX4-759" fmla="*/ 237022 w 578210"/>
                  <a:gd name="connsiteY4-760" fmla="*/ 1427294 h 1593887"/>
                  <a:gd name="connsiteX5-761" fmla="*/ 257342 w 578210"/>
                  <a:gd name="connsiteY5-762" fmla="*/ 1579694 h 1593887"/>
                  <a:gd name="connsiteX6-763" fmla="*/ 348782 w 578210"/>
                  <a:gd name="connsiteY6-764" fmla="*/ 1574614 h 1593887"/>
                  <a:gd name="connsiteX7-765" fmla="*/ 374182 w 578210"/>
                  <a:gd name="connsiteY7-766" fmla="*/ 1467934 h 1593887"/>
                  <a:gd name="connsiteX8-767" fmla="*/ 440222 w 578210"/>
                  <a:gd name="connsiteY8-768" fmla="*/ 1589854 h 1593887"/>
                  <a:gd name="connsiteX9-769" fmla="*/ 521502 w 578210"/>
                  <a:gd name="connsiteY9-770" fmla="*/ 1554294 h 1593887"/>
                  <a:gd name="connsiteX10-771" fmla="*/ 531662 w 578210"/>
                  <a:gd name="connsiteY10-772" fmla="*/ 1457774 h 1593887"/>
                  <a:gd name="connsiteX11-773" fmla="*/ 536742 w 578210"/>
                  <a:gd name="connsiteY11-774" fmla="*/ 1335854 h 1593887"/>
                  <a:gd name="connsiteX12-775" fmla="*/ 577382 w 578210"/>
                  <a:gd name="connsiteY12-776" fmla="*/ 172534 h 1593887"/>
                  <a:gd name="connsiteX13-777" fmla="*/ 491023 w 578210"/>
                  <a:gd name="connsiteY13-778" fmla="*/ 9974 h 1593887"/>
                  <a:gd name="connsiteX14-779" fmla="*/ 313222 w 578210"/>
                  <a:gd name="connsiteY14-780" fmla="*/ 9974 h 1593887"/>
                  <a:gd name="connsiteX15-781" fmla="*/ 79543 w 578210"/>
                  <a:gd name="connsiteY15-782" fmla="*/ 15054 h 1593887"/>
                  <a:gd name="connsiteX16-783" fmla="*/ 698 w 578210"/>
                  <a:gd name="connsiteY16-784" fmla="*/ 177614 h 1593887"/>
                  <a:gd name="connsiteX0-785" fmla="*/ 698 w 578210"/>
                  <a:gd name="connsiteY0-786" fmla="*/ 177614 h 1593887"/>
                  <a:gd name="connsiteX1-787" fmla="*/ 43982 w 578210"/>
                  <a:gd name="connsiteY1-788" fmla="*/ 1391734 h 1593887"/>
                  <a:gd name="connsiteX2-789" fmla="*/ 95811 w 578210"/>
                  <a:gd name="connsiteY2-790" fmla="*/ 1571361 h 1593887"/>
                  <a:gd name="connsiteX3-791" fmla="*/ 196382 w 578210"/>
                  <a:gd name="connsiteY3-792" fmla="*/ 1564454 h 1593887"/>
                  <a:gd name="connsiteX4-793" fmla="*/ 237022 w 578210"/>
                  <a:gd name="connsiteY4-794" fmla="*/ 1427294 h 1593887"/>
                  <a:gd name="connsiteX5-795" fmla="*/ 257342 w 578210"/>
                  <a:gd name="connsiteY5-796" fmla="*/ 1579694 h 1593887"/>
                  <a:gd name="connsiteX6-797" fmla="*/ 348782 w 578210"/>
                  <a:gd name="connsiteY6-798" fmla="*/ 1574614 h 1593887"/>
                  <a:gd name="connsiteX7-799" fmla="*/ 374182 w 578210"/>
                  <a:gd name="connsiteY7-800" fmla="*/ 1467934 h 1593887"/>
                  <a:gd name="connsiteX8-801" fmla="*/ 440222 w 578210"/>
                  <a:gd name="connsiteY8-802" fmla="*/ 1589854 h 1593887"/>
                  <a:gd name="connsiteX9-803" fmla="*/ 521502 w 578210"/>
                  <a:gd name="connsiteY9-804" fmla="*/ 1554294 h 1593887"/>
                  <a:gd name="connsiteX10-805" fmla="*/ 531662 w 578210"/>
                  <a:gd name="connsiteY10-806" fmla="*/ 1457774 h 1593887"/>
                  <a:gd name="connsiteX11-807" fmla="*/ 536742 w 578210"/>
                  <a:gd name="connsiteY11-808" fmla="*/ 1335854 h 1593887"/>
                  <a:gd name="connsiteX12-809" fmla="*/ 577382 w 578210"/>
                  <a:gd name="connsiteY12-810" fmla="*/ 172534 h 1593887"/>
                  <a:gd name="connsiteX13-811" fmla="*/ 491023 w 578210"/>
                  <a:gd name="connsiteY13-812" fmla="*/ 9974 h 1593887"/>
                  <a:gd name="connsiteX14-813" fmla="*/ 313222 w 578210"/>
                  <a:gd name="connsiteY14-814" fmla="*/ 9974 h 1593887"/>
                  <a:gd name="connsiteX15-815" fmla="*/ 79543 w 578210"/>
                  <a:gd name="connsiteY15-816" fmla="*/ 15054 h 1593887"/>
                  <a:gd name="connsiteX16-817" fmla="*/ 698 w 578210"/>
                  <a:gd name="connsiteY16-818" fmla="*/ 177614 h 1593887"/>
                  <a:gd name="connsiteX0-819" fmla="*/ 698 w 578210"/>
                  <a:gd name="connsiteY0-820" fmla="*/ 177614 h 1595391"/>
                  <a:gd name="connsiteX1-821" fmla="*/ 43982 w 578210"/>
                  <a:gd name="connsiteY1-822" fmla="*/ 1391734 h 1595391"/>
                  <a:gd name="connsiteX2-823" fmla="*/ 95811 w 578210"/>
                  <a:gd name="connsiteY2-824" fmla="*/ 1571361 h 1595391"/>
                  <a:gd name="connsiteX3-825" fmla="*/ 196382 w 578210"/>
                  <a:gd name="connsiteY3-826" fmla="*/ 1564454 h 1595391"/>
                  <a:gd name="connsiteX4-827" fmla="*/ 237022 w 578210"/>
                  <a:gd name="connsiteY4-828" fmla="*/ 1427294 h 1595391"/>
                  <a:gd name="connsiteX5-829" fmla="*/ 257342 w 578210"/>
                  <a:gd name="connsiteY5-830" fmla="*/ 1579694 h 1595391"/>
                  <a:gd name="connsiteX6-831" fmla="*/ 362961 w 578210"/>
                  <a:gd name="connsiteY6-832" fmla="*/ 1577867 h 1595391"/>
                  <a:gd name="connsiteX7-833" fmla="*/ 374182 w 578210"/>
                  <a:gd name="connsiteY7-834" fmla="*/ 1467934 h 1595391"/>
                  <a:gd name="connsiteX8-835" fmla="*/ 440222 w 578210"/>
                  <a:gd name="connsiteY8-836" fmla="*/ 1589854 h 1595391"/>
                  <a:gd name="connsiteX9-837" fmla="*/ 521502 w 578210"/>
                  <a:gd name="connsiteY9-838" fmla="*/ 1554294 h 1595391"/>
                  <a:gd name="connsiteX10-839" fmla="*/ 531662 w 578210"/>
                  <a:gd name="connsiteY10-840" fmla="*/ 1457774 h 1595391"/>
                  <a:gd name="connsiteX11-841" fmla="*/ 536742 w 578210"/>
                  <a:gd name="connsiteY11-842" fmla="*/ 1335854 h 1595391"/>
                  <a:gd name="connsiteX12-843" fmla="*/ 577382 w 578210"/>
                  <a:gd name="connsiteY12-844" fmla="*/ 172534 h 1595391"/>
                  <a:gd name="connsiteX13-845" fmla="*/ 491023 w 578210"/>
                  <a:gd name="connsiteY13-846" fmla="*/ 9974 h 1595391"/>
                  <a:gd name="connsiteX14-847" fmla="*/ 313222 w 578210"/>
                  <a:gd name="connsiteY14-848" fmla="*/ 9974 h 1595391"/>
                  <a:gd name="connsiteX15-849" fmla="*/ 79543 w 578210"/>
                  <a:gd name="connsiteY15-850" fmla="*/ 15054 h 1595391"/>
                  <a:gd name="connsiteX16-851" fmla="*/ 698 w 578210"/>
                  <a:gd name="connsiteY16-852" fmla="*/ 177614 h 1595391"/>
                  <a:gd name="connsiteX0-853" fmla="*/ 698 w 578210"/>
                  <a:gd name="connsiteY0-854" fmla="*/ 177614 h 1597251"/>
                  <a:gd name="connsiteX1-855" fmla="*/ 43982 w 578210"/>
                  <a:gd name="connsiteY1-856" fmla="*/ 1391734 h 1597251"/>
                  <a:gd name="connsiteX2-857" fmla="*/ 95811 w 578210"/>
                  <a:gd name="connsiteY2-858" fmla="*/ 1571361 h 1597251"/>
                  <a:gd name="connsiteX3-859" fmla="*/ 196382 w 578210"/>
                  <a:gd name="connsiteY3-860" fmla="*/ 1564454 h 1597251"/>
                  <a:gd name="connsiteX4-861" fmla="*/ 237022 w 578210"/>
                  <a:gd name="connsiteY4-862" fmla="*/ 1427294 h 1597251"/>
                  <a:gd name="connsiteX5-863" fmla="*/ 257342 w 578210"/>
                  <a:gd name="connsiteY5-864" fmla="*/ 1579694 h 1597251"/>
                  <a:gd name="connsiteX6-865" fmla="*/ 362961 w 578210"/>
                  <a:gd name="connsiteY6-866" fmla="*/ 1577867 h 1597251"/>
                  <a:gd name="connsiteX7-867" fmla="*/ 378233 w 578210"/>
                  <a:gd name="connsiteY7-868" fmla="*/ 1435406 h 1597251"/>
                  <a:gd name="connsiteX8-869" fmla="*/ 440222 w 578210"/>
                  <a:gd name="connsiteY8-870" fmla="*/ 1589854 h 1597251"/>
                  <a:gd name="connsiteX9-871" fmla="*/ 521502 w 578210"/>
                  <a:gd name="connsiteY9-872" fmla="*/ 1554294 h 1597251"/>
                  <a:gd name="connsiteX10-873" fmla="*/ 531662 w 578210"/>
                  <a:gd name="connsiteY10-874" fmla="*/ 1457774 h 1597251"/>
                  <a:gd name="connsiteX11-875" fmla="*/ 536742 w 578210"/>
                  <a:gd name="connsiteY11-876" fmla="*/ 1335854 h 1597251"/>
                  <a:gd name="connsiteX12-877" fmla="*/ 577382 w 578210"/>
                  <a:gd name="connsiteY12-878" fmla="*/ 172534 h 1597251"/>
                  <a:gd name="connsiteX13-879" fmla="*/ 491023 w 578210"/>
                  <a:gd name="connsiteY13-880" fmla="*/ 9974 h 1597251"/>
                  <a:gd name="connsiteX14-881" fmla="*/ 313222 w 578210"/>
                  <a:gd name="connsiteY14-882" fmla="*/ 9974 h 1597251"/>
                  <a:gd name="connsiteX15-883" fmla="*/ 79543 w 578210"/>
                  <a:gd name="connsiteY15-884" fmla="*/ 15054 h 1597251"/>
                  <a:gd name="connsiteX16-885" fmla="*/ 698 w 578210"/>
                  <a:gd name="connsiteY16-886" fmla="*/ 177614 h 1597251"/>
                  <a:gd name="connsiteX0-887" fmla="*/ 698 w 578210"/>
                  <a:gd name="connsiteY0-888" fmla="*/ 177614 h 1597251"/>
                  <a:gd name="connsiteX1-889" fmla="*/ 43982 w 578210"/>
                  <a:gd name="connsiteY1-890" fmla="*/ 1391734 h 1597251"/>
                  <a:gd name="connsiteX2-891" fmla="*/ 95811 w 578210"/>
                  <a:gd name="connsiteY2-892" fmla="*/ 1571361 h 1597251"/>
                  <a:gd name="connsiteX3-893" fmla="*/ 196382 w 578210"/>
                  <a:gd name="connsiteY3-894" fmla="*/ 1564454 h 1597251"/>
                  <a:gd name="connsiteX4-895" fmla="*/ 237022 w 578210"/>
                  <a:gd name="connsiteY4-896" fmla="*/ 1427294 h 1597251"/>
                  <a:gd name="connsiteX5-897" fmla="*/ 257342 w 578210"/>
                  <a:gd name="connsiteY5-898" fmla="*/ 1579694 h 1597251"/>
                  <a:gd name="connsiteX6-899" fmla="*/ 362961 w 578210"/>
                  <a:gd name="connsiteY6-900" fmla="*/ 1577867 h 1597251"/>
                  <a:gd name="connsiteX7-901" fmla="*/ 378233 w 578210"/>
                  <a:gd name="connsiteY7-902" fmla="*/ 1435406 h 1597251"/>
                  <a:gd name="connsiteX8-903" fmla="*/ 428068 w 578210"/>
                  <a:gd name="connsiteY8-904" fmla="*/ 1583348 h 1597251"/>
                  <a:gd name="connsiteX9-905" fmla="*/ 521502 w 578210"/>
                  <a:gd name="connsiteY9-906" fmla="*/ 1554294 h 1597251"/>
                  <a:gd name="connsiteX10-907" fmla="*/ 531662 w 578210"/>
                  <a:gd name="connsiteY10-908" fmla="*/ 1457774 h 1597251"/>
                  <a:gd name="connsiteX11-909" fmla="*/ 536742 w 578210"/>
                  <a:gd name="connsiteY11-910" fmla="*/ 1335854 h 1597251"/>
                  <a:gd name="connsiteX12-911" fmla="*/ 577382 w 578210"/>
                  <a:gd name="connsiteY12-912" fmla="*/ 172534 h 1597251"/>
                  <a:gd name="connsiteX13-913" fmla="*/ 491023 w 578210"/>
                  <a:gd name="connsiteY13-914" fmla="*/ 9974 h 1597251"/>
                  <a:gd name="connsiteX14-915" fmla="*/ 313222 w 578210"/>
                  <a:gd name="connsiteY14-916" fmla="*/ 9974 h 1597251"/>
                  <a:gd name="connsiteX15-917" fmla="*/ 79543 w 578210"/>
                  <a:gd name="connsiteY15-918" fmla="*/ 15054 h 1597251"/>
                  <a:gd name="connsiteX16-919" fmla="*/ 698 w 578210"/>
                  <a:gd name="connsiteY16-920" fmla="*/ 177614 h 1597251"/>
                  <a:gd name="connsiteX0-921" fmla="*/ 698 w 578210"/>
                  <a:gd name="connsiteY0-922" fmla="*/ 177614 h 1597251"/>
                  <a:gd name="connsiteX1-923" fmla="*/ 43982 w 578210"/>
                  <a:gd name="connsiteY1-924" fmla="*/ 1391734 h 1597251"/>
                  <a:gd name="connsiteX2-925" fmla="*/ 95811 w 578210"/>
                  <a:gd name="connsiteY2-926" fmla="*/ 1571361 h 1597251"/>
                  <a:gd name="connsiteX3-927" fmla="*/ 196382 w 578210"/>
                  <a:gd name="connsiteY3-928" fmla="*/ 1564454 h 1597251"/>
                  <a:gd name="connsiteX4-929" fmla="*/ 237022 w 578210"/>
                  <a:gd name="connsiteY4-930" fmla="*/ 1427294 h 1597251"/>
                  <a:gd name="connsiteX5-931" fmla="*/ 257342 w 578210"/>
                  <a:gd name="connsiteY5-932" fmla="*/ 1579694 h 1597251"/>
                  <a:gd name="connsiteX6-933" fmla="*/ 362961 w 578210"/>
                  <a:gd name="connsiteY6-934" fmla="*/ 1577867 h 1597251"/>
                  <a:gd name="connsiteX7-935" fmla="*/ 378233 w 578210"/>
                  <a:gd name="connsiteY7-936" fmla="*/ 1435406 h 1597251"/>
                  <a:gd name="connsiteX8-937" fmla="*/ 428068 w 578210"/>
                  <a:gd name="connsiteY8-938" fmla="*/ 1583348 h 1597251"/>
                  <a:gd name="connsiteX9-939" fmla="*/ 527579 w 578210"/>
                  <a:gd name="connsiteY9-940" fmla="*/ 1560800 h 1597251"/>
                  <a:gd name="connsiteX10-941" fmla="*/ 531662 w 578210"/>
                  <a:gd name="connsiteY10-942" fmla="*/ 1457774 h 1597251"/>
                  <a:gd name="connsiteX11-943" fmla="*/ 536742 w 578210"/>
                  <a:gd name="connsiteY11-944" fmla="*/ 1335854 h 1597251"/>
                  <a:gd name="connsiteX12-945" fmla="*/ 577382 w 578210"/>
                  <a:gd name="connsiteY12-946" fmla="*/ 172534 h 1597251"/>
                  <a:gd name="connsiteX13-947" fmla="*/ 491023 w 578210"/>
                  <a:gd name="connsiteY13-948" fmla="*/ 9974 h 1597251"/>
                  <a:gd name="connsiteX14-949" fmla="*/ 313222 w 578210"/>
                  <a:gd name="connsiteY14-950" fmla="*/ 9974 h 1597251"/>
                  <a:gd name="connsiteX15-951" fmla="*/ 79543 w 578210"/>
                  <a:gd name="connsiteY15-952" fmla="*/ 15054 h 1597251"/>
                  <a:gd name="connsiteX16-953" fmla="*/ 698 w 578210"/>
                  <a:gd name="connsiteY16-954" fmla="*/ 177614 h 1597251"/>
                  <a:gd name="connsiteX0-955" fmla="*/ 698 w 578210"/>
                  <a:gd name="connsiteY0-956" fmla="*/ 177614 h 1597251"/>
                  <a:gd name="connsiteX1-957" fmla="*/ 43982 w 578210"/>
                  <a:gd name="connsiteY1-958" fmla="*/ 1391734 h 1597251"/>
                  <a:gd name="connsiteX2-959" fmla="*/ 95811 w 578210"/>
                  <a:gd name="connsiteY2-960" fmla="*/ 1571361 h 1597251"/>
                  <a:gd name="connsiteX3-961" fmla="*/ 196382 w 578210"/>
                  <a:gd name="connsiteY3-962" fmla="*/ 1564454 h 1597251"/>
                  <a:gd name="connsiteX4-963" fmla="*/ 237022 w 578210"/>
                  <a:gd name="connsiteY4-964" fmla="*/ 1427294 h 1597251"/>
                  <a:gd name="connsiteX5-965" fmla="*/ 257342 w 578210"/>
                  <a:gd name="connsiteY5-966" fmla="*/ 1579694 h 1597251"/>
                  <a:gd name="connsiteX6-967" fmla="*/ 362961 w 578210"/>
                  <a:gd name="connsiteY6-968" fmla="*/ 1577867 h 1597251"/>
                  <a:gd name="connsiteX7-969" fmla="*/ 378233 w 578210"/>
                  <a:gd name="connsiteY7-970" fmla="*/ 1435406 h 1597251"/>
                  <a:gd name="connsiteX8-971" fmla="*/ 428068 w 578210"/>
                  <a:gd name="connsiteY8-972" fmla="*/ 1583348 h 1597251"/>
                  <a:gd name="connsiteX9-973" fmla="*/ 527579 w 578210"/>
                  <a:gd name="connsiteY9-974" fmla="*/ 1560800 h 1597251"/>
                  <a:gd name="connsiteX10-975" fmla="*/ 545841 w 578210"/>
                  <a:gd name="connsiteY10-976" fmla="*/ 1457774 h 1597251"/>
                  <a:gd name="connsiteX11-977" fmla="*/ 536742 w 578210"/>
                  <a:gd name="connsiteY11-978" fmla="*/ 1335854 h 1597251"/>
                  <a:gd name="connsiteX12-979" fmla="*/ 577382 w 578210"/>
                  <a:gd name="connsiteY12-980" fmla="*/ 172534 h 1597251"/>
                  <a:gd name="connsiteX13-981" fmla="*/ 491023 w 578210"/>
                  <a:gd name="connsiteY13-982" fmla="*/ 9974 h 1597251"/>
                  <a:gd name="connsiteX14-983" fmla="*/ 313222 w 578210"/>
                  <a:gd name="connsiteY14-984" fmla="*/ 9974 h 1597251"/>
                  <a:gd name="connsiteX15-985" fmla="*/ 79543 w 578210"/>
                  <a:gd name="connsiteY15-986" fmla="*/ 15054 h 1597251"/>
                  <a:gd name="connsiteX16-987" fmla="*/ 698 w 578210"/>
                  <a:gd name="connsiteY16-988" fmla="*/ 177614 h 1597251"/>
                  <a:gd name="connsiteX0-989" fmla="*/ 698 w 579541"/>
                  <a:gd name="connsiteY0-990" fmla="*/ 177614 h 1597251"/>
                  <a:gd name="connsiteX1-991" fmla="*/ 43982 w 579541"/>
                  <a:gd name="connsiteY1-992" fmla="*/ 1391734 h 1597251"/>
                  <a:gd name="connsiteX2-993" fmla="*/ 95811 w 579541"/>
                  <a:gd name="connsiteY2-994" fmla="*/ 1571361 h 1597251"/>
                  <a:gd name="connsiteX3-995" fmla="*/ 196382 w 579541"/>
                  <a:gd name="connsiteY3-996" fmla="*/ 1564454 h 1597251"/>
                  <a:gd name="connsiteX4-997" fmla="*/ 237022 w 579541"/>
                  <a:gd name="connsiteY4-998" fmla="*/ 1427294 h 1597251"/>
                  <a:gd name="connsiteX5-999" fmla="*/ 257342 w 579541"/>
                  <a:gd name="connsiteY5-1000" fmla="*/ 1579694 h 1597251"/>
                  <a:gd name="connsiteX6-1001" fmla="*/ 362961 w 579541"/>
                  <a:gd name="connsiteY6-1002" fmla="*/ 1577867 h 1597251"/>
                  <a:gd name="connsiteX7-1003" fmla="*/ 378233 w 579541"/>
                  <a:gd name="connsiteY7-1004" fmla="*/ 1435406 h 1597251"/>
                  <a:gd name="connsiteX8-1005" fmla="*/ 428068 w 579541"/>
                  <a:gd name="connsiteY8-1006" fmla="*/ 1583348 h 1597251"/>
                  <a:gd name="connsiteX9-1007" fmla="*/ 527579 w 579541"/>
                  <a:gd name="connsiteY9-1008" fmla="*/ 1560800 h 1597251"/>
                  <a:gd name="connsiteX10-1009" fmla="*/ 545841 w 579541"/>
                  <a:gd name="connsiteY10-1010" fmla="*/ 1457774 h 1597251"/>
                  <a:gd name="connsiteX11-1011" fmla="*/ 554972 w 579541"/>
                  <a:gd name="connsiteY11-1012" fmla="*/ 1335854 h 1597251"/>
                  <a:gd name="connsiteX12-1013" fmla="*/ 577382 w 579541"/>
                  <a:gd name="connsiteY12-1014" fmla="*/ 172534 h 1597251"/>
                  <a:gd name="connsiteX13-1015" fmla="*/ 491023 w 579541"/>
                  <a:gd name="connsiteY13-1016" fmla="*/ 9974 h 1597251"/>
                  <a:gd name="connsiteX14-1017" fmla="*/ 313222 w 579541"/>
                  <a:gd name="connsiteY14-1018" fmla="*/ 9974 h 1597251"/>
                  <a:gd name="connsiteX15-1019" fmla="*/ 79543 w 579541"/>
                  <a:gd name="connsiteY15-1020" fmla="*/ 15054 h 1597251"/>
                  <a:gd name="connsiteX16-1021" fmla="*/ 698 w 579541"/>
                  <a:gd name="connsiteY16-1022" fmla="*/ 177614 h 1597251"/>
                  <a:gd name="connsiteX0-1023" fmla="*/ 698 w 579541"/>
                  <a:gd name="connsiteY0-1024" fmla="*/ 177614 h 1597251"/>
                  <a:gd name="connsiteX1-1025" fmla="*/ 43982 w 579541"/>
                  <a:gd name="connsiteY1-1026" fmla="*/ 1391734 h 1597251"/>
                  <a:gd name="connsiteX2-1027" fmla="*/ 95811 w 579541"/>
                  <a:gd name="connsiteY2-1028" fmla="*/ 1571361 h 1597251"/>
                  <a:gd name="connsiteX3-1029" fmla="*/ 196382 w 579541"/>
                  <a:gd name="connsiteY3-1030" fmla="*/ 1564454 h 1597251"/>
                  <a:gd name="connsiteX4-1031" fmla="*/ 237022 w 579541"/>
                  <a:gd name="connsiteY4-1032" fmla="*/ 1427294 h 1597251"/>
                  <a:gd name="connsiteX5-1033" fmla="*/ 257342 w 579541"/>
                  <a:gd name="connsiteY5-1034" fmla="*/ 1579694 h 1597251"/>
                  <a:gd name="connsiteX6-1035" fmla="*/ 362961 w 579541"/>
                  <a:gd name="connsiteY6-1036" fmla="*/ 1577867 h 1597251"/>
                  <a:gd name="connsiteX7-1037" fmla="*/ 378233 w 579541"/>
                  <a:gd name="connsiteY7-1038" fmla="*/ 1435406 h 1597251"/>
                  <a:gd name="connsiteX8-1039" fmla="*/ 428068 w 579541"/>
                  <a:gd name="connsiteY8-1040" fmla="*/ 1583348 h 1597251"/>
                  <a:gd name="connsiteX9-1041" fmla="*/ 527579 w 579541"/>
                  <a:gd name="connsiteY9-1042" fmla="*/ 1560800 h 1597251"/>
                  <a:gd name="connsiteX10-1043" fmla="*/ 557994 w 579541"/>
                  <a:gd name="connsiteY10-1044" fmla="*/ 1454521 h 1597251"/>
                  <a:gd name="connsiteX11-1045" fmla="*/ 554972 w 579541"/>
                  <a:gd name="connsiteY11-1046" fmla="*/ 1335854 h 1597251"/>
                  <a:gd name="connsiteX12-1047" fmla="*/ 577382 w 579541"/>
                  <a:gd name="connsiteY12-1048" fmla="*/ 172534 h 1597251"/>
                  <a:gd name="connsiteX13-1049" fmla="*/ 491023 w 579541"/>
                  <a:gd name="connsiteY13-1050" fmla="*/ 9974 h 1597251"/>
                  <a:gd name="connsiteX14-1051" fmla="*/ 313222 w 579541"/>
                  <a:gd name="connsiteY14-1052" fmla="*/ 9974 h 1597251"/>
                  <a:gd name="connsiteX15-1053" fmla="*/ 79543 w 579541"/>
                  <a:gd name="connsiteY15-1054" fmla="*/ 15054 h 1597251"/>
                  <a:gd name="connsiteX16-1055" fmla="*/ 698 w 579541"/>
                  <a:gd name="connsiteY16-1056" fmla="*/ 177614 h 1597251"/>
                  <a:gd name="connsiteX0-1057" fmla="*/ 698 w 579541"/>
                  <a:gd name="connsiteY0-1058" fmla="*/ 177614 h 1597251"/>
                  <a:gd name="connsiteX1-1059" fmla="*/ 43982 w 579541"/>
                  <a:gd name="connsiteY1-1060" fmla="*/ 1391734 h 1597251"/>
                  <a:gd name="connsiteX2-1061" fmla="*/ 95811 w 579541"/>
                  <a:gd name="connsiteY2-1062" fmla="*/ 1571361 h 1597251"/>
                  <a:gd name="connsiteX3-1063" fmla="*/ 196382 w 579541"/>
                  <a:gd name="connsiteY3-1064" fmla="*/ 1564454 h 1597251"/>
                  <a:gd name="connsiteX4-1065" fmla="*/ 237022 w 579541"/>
                  <a:gd name="connsiteY4-1066" fmla="*/ 1427294 h 1597251"/>
                  <a:gd name="connsiteX5-1067" fmla="*/ 257342 w 579541"/>
                  <a:gd name="connsiteY5-1068" fmla="*/ 1579694 h 1597251"/>
                  <a:gd name="connsiteX6-1069" fmla="*/ 362961 w 579541"/>
                  <a:gd name="connsiteY6-1070" fmla="*/ 1577867 h 1597251"/>
                  <a:gd name="connsiteX7-1071" fmla="*/ 378233 w 579541"/>
                  <a:gd name="connsiteY7-1072" fmla="*/ 1435406 h 1597251"/>
                  <a:gd name="connsiteX8-1073" fmla="*/ 428068 w 579541"/>
                  <a:gd name="connsiteY8-1074" fmla="*/ 1583348 h 1597251"/>
                  <a:gd name="connsiteX9-1075" fmla="*/ 527579 w 579541"/>
                  <a:gd name="connsiteY9-1076" fmla="*/ 1560800 h 1597251"/>
                  <a:gd name="connsiteX10-1077" fmla="*/ 539764 w 579541"/>
                  <a:gd name="connsiteY10-1078" fmla="*/ 1457774 h 1597251"/>
                  <a:gd name="connsiteX11-1079" fmla="*/ 554972 w 579541"/>
                  <a:gd name="connsiteY11-1080" fmla="*/ 1335854 h 1597251"/>
                  <a:gd name="connsiteX12-1081" fmla="*/ 577382 w 579541"/>
                  <a:gd name="connsiteY12-1082" fmla="*/ 172534 h 1597251"/>
                  <a:gd name="connsiteX13-1083" fmla="*/ 491023 w 579541"/>
                  <a:gd name="connsiteY13-1084" fmla="*/ 9974 h 1597251"/>
                  <a:gd name="connsiteX14-1085" fmla="*/ 313222 w 579541"/>
                  <a:gd name="connsiteY14-1086" fmla="*/ 9974 h 1597251"/>
                  <a:gd name="connsiteX15-1087" fmla="*/ 79543 w 579541"/>
                  <a:gd name="connsiteY15-1088" fmla="*/ 15054 h 1597251"/>
                  <a:gd name="connsiteX16-1089" fmla="*/ 698 w 579541"/>
                  <a:gd name="connsiteY16-1090" fmla="*/ 177614 h 1597251"/>
                  <a:gd name="connsiteX0-1091" fmla="*/ 698 w 580001"/>
                  <a:gd name="connsiteY0-1092" fmla="*/ 177614 h 1597251"/>
                  <a:gd name="connsiteX1-1093" fmla="*/ 43982 w 580001"/>
                  <a:gd name="connsiteY1-1094" fmla="*/ 1391734 h 1597251"/>
                  <a:gd name="connsiteX2-1095" fmla="*/ 95811 w 580001"/>
                  <a:gd name="connsiteY2-1096" fmla="*/ 1571361 h 1597251"/>
                  <a:gd name="connsiteX3-1097" fmla="*/ 196382 w 580001"/>
                  <a:gd name="connsiteY3-1098" fmla="*/ 1564454 h 1597251"/>
                  <a:gd name="connsiteX4-1099" fmla="*/ 237022 w 580001"/>
                  <a:gd name="connsiteY4-1100" fmla="*/ 1427294 h 1597251"/>
                  <a:gd name="connsiteX5-1101" fmla="*/ 257342 w 580001"/>
                  <a:gd name="connsiteY5-1102" fmla="*/ 1579694 h 1597251"/>
                  <a:gd name="connsiteX6-1103" fmla="*/ 362961 w 580001"/>
                  <a:gd name="connsiteY6-1104" fmla="*/ 1577867 h 1597251"/>
                  <a:gd name="connsiteX7-1105" fmla="*/ 378233 w 580001"/>
                  <a:gd name="connsiteY7-1106" fmla="*/ 1435406 h 1597251"/>
                  <a:gd name="connsiteX8-1107" fmla="*/ 428068 w 580001"/>
                  <a:gd name="connsiteY8-1108" fmla="*/ 1583348 h 1597251"/>
                  <a:gd name="connsiteX9-1109" fmla="*/ 527579 w 580001"/>
                  <a:gd name="connsiteY9-1110" fmla="*/ 1560800 h 1597251"/>
                  <a:gd name="connsiteX10-1111" fmla="*/ 554972 w 580001"/>
                  <a:gd name="connsiteY10-1112" fmla="*/ 1335854 h 1597251"/>
                  <a:gd name="connsiteX11-1113" fmla="*/ 577382 w 580001"/>
                  <a:gd name="connsiteY11-1114" fmla="*/ 172534 h 1597251"/>
                  <a:gd name="connsiteX12-1115" fmla="*/ 491023 w 580001"/>
                  <a:gd name="connsiteY12-1116" fmla="*/ 9974 h 1597251"/>
                  <a:gd name="connsiteX13-1117" fmla="*/ 313222 w 580001"/>
                  <a:gd name="connsiteY13-1118" fmla="*/ 9974 h 1597251"/>
                  <a:gd name="connsiteX14-1119" fmla="*/ 79543 w 580001"/>
                  <a:gd name="connsiteY14-1120" fmla="*/ 15054 h 1597251"/>
                  <a:gd name="connsiteX15-1121" fmla="*/ 698 w 580001"/>
                  <a:gd name="connsiteY15-1122" fmla="*/ 177614 h 159725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57" y="connsiteY14-58"/>
                  </a:cxn>
                  <a:cxn ang="0">
                    <a:pos x="connsiteX15-239" y="connsiteY15-240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/>
              <p:cNvCxnSpPr/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/>
              <p:cNvCxnSpPr/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/>
          <p:cNvSpPr txBox="1"/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82500" lnSpcReduction="100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Tìm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,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bị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oiny" panose="02000903060500060000" pitchFamily="2" charset="0"/>
                <a:ea typeface="+mj-ea"/>
              </a:rPr>
              <a:t>trừ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00B0F0"/>
              </a:solidFill>
              <a:effectLst/>
              <a:uLnTx/>
              <a:uFillTx/>
              <a:latin typeface="Coiny" panose="02000903060500060000" pitchFamily="2" charset="0"/>
              <a:ea typeface="+mj-e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/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" name="Rectangle: Rounded Corners 4"/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189" name="Rectangle: Rounded Corners 188"/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01" name="Rectangle: Rounded Corners 200"/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/>
            <p:cNvCxnSpPr/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/>
            <p:cNvCxnSpPr/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/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/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/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/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/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/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/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/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/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/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/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1431563" y="5190617"/>
            <a:ext cx="4303315" cy="600938"/>
            <a:chOff x="1431563" y="5190617"/>
            <a:chExt cx="4303315" cy="600938"/>
          </a:xfrm>
        </p:grpSpPr>
        <p:sp>
          <p:nvSpPr>
            <p:cNvPr id="58" name="TextBox 57"/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-    5           =  3 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509160" y="5190617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cxnSp>
        <p:nvCxnSpPr>
          <p:cNvPr id="60" name="Straight Connector 59"/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/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/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/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651046" y="55682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8259204" y="2575016"/>
            <a:ext cx="4095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tổng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150737" y="4507529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+ 5 = 8 (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8282538" y="3932138"/>
            <a:ext cx="40958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  <p:bldP spid="69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2346</Words>
  <Application>WPS Presentation</Application>
  <PresentationFormat>Widescreen</PresentationFormat>
  <Paragraphs>303</Paragraphs>
  <Slides>19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23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43" baseType="lpstr">
      <vt:lpstr>Arial</vt:lpstr>
      <vt:lpstr>SimSun</vt:lpstr>
      <vt:lpstr>Wingdings</vt:lpstr>
      <vt:lpstr>Itim</vt:lpstr>
      <vt:lpstr>Microsoft Sans Serif</vt:lpstr>
      <vt:lpstr>TH Mali Grade 6</vt:lpstr>
      <vt:lpstr>Leelawadee UI</vt:lpstr>
      <vt:lpstr>Coiny</vt:lpstr>
      <vt:lpstr>Yu Gothic UI Semibold</vt:lpstr>
      <vt:lpstr>iCiel Cadena</vt:lpstr>
      <vt:lpstr>Itim</vt:lpstr>
      <vt:lpstr>Calibri</vt:lpstr>
      <vt:lpstr>Cordia New</vt:lpstr>
      <vt:lpstr>Times New Roman</vt:lpstr>
      <vt:lpstr>Arial</vt:lpstr>
      <vt:lpstr>Pattaya</vt:lpstr>
      <vt:lpstr>Calibri</vt:lpstr>
      <vt:lpstr>Segoe Print</vt:lpstr>
      <vt:lpstr>Cascadia Code</vt:lpstr>
      <vt:lpstr>Corbel</vt:lpstr>
      <vt:lpstr>Microsoft YaHei</vt:lpstr>
      <vt:lpstr>Arial Unicode MS</vt:lpstr>
      <vt:lpstr>Tahoma</vt:lpstr>
      <vt:lpstr>ธีมของ Office</vt:lpstr>
      <vt:lpstr>Tìm thành phần trong phép cộng, phép trừ (t2)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Tìm số bị trừ (theo mẫu) </vt:lpstr>
      <vt:lpstr>Tìm số trừ (theo mẫu)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ASUS</cp:lastModifiedBy>
  <cp:revision>36</cp:revision>
  <dcterms:created xsi:type="dcterms:W3CDTF">2022-05-06T07:49:00Z</dcterms:created>
  <dcterms:modified xsi:type="dcterms:W3CDTF">2024-09-16T01:23:17Z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AFB894296F274645B716E0FD946D19E0_12</vt:lpwstr>
  </property>
  <property fmtid="{D5CDD505-2E9C-101B-9397-08002B2CF9AE}" pid="3" name="KSOProductBuildVer">
    <vt:lpwstr>1033-12.2.0.17562</vt:lpwstr>
  </property>
</Properties>
</file>