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2"/>
    <p:sldMasterId id="2147483662" r:id="rId3"/>
    <p:sldMasterId id="2147483676" r:id="rId4"/>
    <p:sldMasterId id="2147483681" r:id="rId5"/>
  </p:sldMasterIdLst>
  <p:notesMasterIdLst>
    <p:notesMasterId r:id="rId27"/>
  </p:notesMasterIdLst>
  <p:sldIdLst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78" r:id="rId14"/>
    <p:sldId id="266" r:id="rId15"/>
    <p:sldId id="267" r:id="rId16"/>
    <p:sldId id="268" r:id="rId17"/>
    <p:sldId id="269" r:id="rId18"/>
    <p:sldId id="270" r:id="rId19"/>
    <p:sldId id="279" r:id="rId20"/>
    <p:sldId id="272" r:id="rId21"/>
    <p:sldId id="273" r:id="rId22"/>
    <p:sldId id="274" r:id="rId23"/>
    <p:sldId id="275" r:id="rId24"/>
    <p:sldId id="276" r:id="rId25"/>
    <p:sldId id="27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55" d="100"/>
          <a:sy n="55" d="100"/>
        </p:scale>
        <p:origin x="-418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6/13/2021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426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6/13/2021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6/13/2021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6/13/2021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6/13/2021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6/13/2021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6/13/2021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6/13/2021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6/13/2021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6/13/2021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6/13/2021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6/13/2021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6/13/2021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6/13/2021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 spd="slow" advClick="0" advTm="0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1A89-E8CE-409F-B6FB-2FE31E2C8F78}" type="datetimeFigureOut">
              <a:rPr lang="en-US" smtClean="0"/>
              <a:t>6/13/2021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6/13/2021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GIF"/><Relationship Id="rId5" Type="http://schemas.openxmlformats.org/officeDocument/2006/relationships/image" Target="../media/image7.jpe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8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jpe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8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jpe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8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jpeg"/><Relationship Id="rId5" Type="http://schemas.openxmlformats.org/officeDocument/2006/relationships/audio" Target="../media/audio4.wav"/><Relationship Id="rId10" Type="http://schemas.openxmlformats.org/officeDocument/2006/relationships/image" Target="../media/image12.png"/><Relationship Id="rId4" Type="http://schemas.openxmlformats.org/officeDocument/2006/relationships/audio" Target="../media/audio3.wav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8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jpeg"/><Relationship Id="rId5" Type="http://schemas.openxmlformats.org/officeDocument/2006/relationships/audio" Target="../media/audio4.wav"/><Relationship Id="rId10" Type="http://schemas.openxmlformats.org/officeDocument/2006/relationships/image" Target="../media/image13.png"/><Relationship Id="rId4" Type="http://schemas.openxmlformats.org/officeDocument/2006/relationships/audio" Target="../media/audio3.wav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10434"/>
          <a:stretch>
            <a:fillRect/>
          </a:stretch>
        </p:blipFill>
        <p:spPr bwMode="auto">
          <a:xfrm>
            <a:off x="0" y="0"/>
            <a:ext cx="12199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3" b="20813"/>
          <a:stretch>
            <a:fillRect/>
          </a:stretch>
        </p:blipFill>
        <p:spPr bwMode="auto">
          <a:xfrm>
            <a:off x="-7938" y="-136525"/>
            <a:ext cx="12207876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527050" y="4214813"/>
            <a:ext cx="10602913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</a:rPr>
              <a:t>Xin chào tất cả các con!</a:t>
            </a:r>
            <a:endParaRPr kumimoji="0" lang="zh-CN" altLang="en-US" sz="7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字魂17号-萌趣果冻体"/>
              <a:cs typeface="+mj-lt"/>
            </a:endParaRP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2324100" cy="10591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3595" y="1257300"/>
            <a:ext cx="8573135" cy="523811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0051415" y="3245485"/>
            <a:ext cx="615315" cy="4159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9990455" y="4391660"/>
            <a:ext cx="615315" cy="4159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0051415" y="5558155"/>
            <a:ext cx="615315" cy="4159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bldLvl="0" animBg="1"/>
      <p:bldP spid="5" grpId="1" animBg="1"/>
      <p:bldP spid="6" grpId="0" bldLvl="0" animBg="1"/>
      <p:bldP spid="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3735" y="861695"/>
            <a:ext cx="10908665" cy="5109845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885950" y="2008505"/>
            <a:ext cx="455930" cy="3956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12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492625" y="3124835"/>
            <a:ext cx="455930" cy="3956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12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078980" y="4189730"/>
            <a:ext cx="455930" cy="3956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12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705975" y="5245100"/>
            <a:ext cx="455930" cy="3956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12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370" y="142875"/>
            <a:ext cx="2263140" cy="9677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7880" y="1313815"/>
            <a:ext cx="8229600" cy="150177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370070" y="3275965"/>
            <a:ext cx="4485005" cy="28301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9 + 5 = 14</a:t>
            </a:r>
          </a:p>
          <a:p>
            <a:pPr algn="ctr"/>
            <a:r>
              <a:rPr lang="en-US" sz="2800"/>
              <a:t>8 + 3 = 11</a:t>
            </a:r>
          </a:p>
          <a:p>
            <a:pPr algn="ctr"/>
            <a:r>
              <a:rPr lang="en-US" sz="2800"/>
              <a:t>7 + 7 = 14</a:t>
            </a:r>
          </a:p>
          <a:p>
            <a:pPr algn="ctr"/>
            <a:r>
              <a:rPr lang="en-US" sz="2800"/>
              <a:t>6 + 6 = 12</a:t>
            </a:r>
          </a:p>
          <a:p>
            <a:pPr algn="ctr"/>
            <a:r>
              <a:rPr lang="en-US" sz="2800"/>
              <a:t>7 + 6 = 13</a:t>
            </a:r>
          </a:p>
          <a:p>
            <a:pPr algn="ctr"/>
            <a:r>
              <a:rPr lang="en-US" sz="2800"/>
              <a:t> 9 + 4 = 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51380" y="931545"/>
            <a:ext cx="8983980" cy="4831715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6105525" y="3499485"/>
            <a:ext cx="2484755" cy="93281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5010150" y="3509645"/>
            <a:ext cx="2353310" cy="118681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19785" y="989330"/>
            <a:ext cx="11017250" cy="487934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6328410" y="2434590"/>
            <a:ext cx="821690" cy="822960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dk1"/>
                </a:solidFill>
              </a14:hiddenFill>
            </a:ext>
          </a:ex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839710" y="2110105"/>
            <a:ext cx="821690" cy="822960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dk1"/>
                </a:solidFill>
              </a14:hiddenFill>
            </a:ext>
          </a:ex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9554210" y="2434590"/>
            <a:ext cx="821690" cy="822960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dk1"/>
                </a:solidFill>
              </a14:hiddenFill>
            </a:ext>
          </a:ex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252730" y="5527675"/>
            <a:ext cx="7486015" cy="10960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b. Đèn lồng ghi phép tính có kết quả lớn nhất: 8 + 7 = 15</a:t>
            </a:r>
          </a:p>
          <a:p>
            <a:pPr algn="ctr"/>
            <a:r>
              <a:rPr lang="en-US" sz="2400"/>
              <a:t>Đèn lồng ghi phép tính có kết quả bé nhất: 6 + 5 = 11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bldLvl="0" animBg="1"/>
      <p:bldP spid="14" grpId="1" animBg="1"/>
      <p:bldP spid="17" grpId="0" bldLvl="0" animBg="1"/>
      <p:bldP spid="17" grpId="1" animBg="1"/>
      <p:bldP spid="18" grpId="0" animBg="1"/>
      <p:bldP spid="1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14770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96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Tiết 2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pic>
        <p:nvPicPr>
          <p:cNvPr id="2" name="Content Placeholder 1" descr="logo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-29845" y="4881880"/>
            <a:ext cx="1564640" cy="159829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505" y="78105"/>
            <a:ext cx="2354580" cy="10591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300" y="1592580"/>
            <a:ext cx="9443085" cy="270954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713855" y="3529965"/>
            <a:ext cx="699770" cy="4762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12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566025" y="3519805"/>
            <a:ext cx="699770" cy="4762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12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8458200" y="3529965"/>
            <a:ext cx="699770" cy="4762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12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0172700" y="3529965"/>
            <a:ext cx="699770" cy="4762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10" grpId="0" bldLvl="0" animBg="1"/>
      <p:bldP spid="1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23290" y="1753870"/>
            <a:ext cx="10720705" cy="3019425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3285490" y="3245485"/>
            <a:ext cx="841375" cy="70040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</a:p>
        </p:txBody>
      </p:sp>
      <p:sp>
        <p:nvSpPr>
          <p:cNvPr id="11" name="5-Point Star 10"/>
          <p:cNvSpPr/>
          <p:nvPr/>
        </p:nvSpPr>
        <p:spPr>
          <a:xfrm>
            <a:off x="4837430" y="3946525"/>
            <a:ext cx="1339215" cy="1023620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10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102600" y="3366770"/>
            <a:ext cx="720090" cy="7004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563100" y="4067175"/>
            <a:ext cx="538480" cy="57912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18</a:t>
            </a:r>
          </a:p>
        </p:txBody>
      </p:sp>
      <p:sp>
        <p:nvSpPr>
          <p:cNvPr id="14" name="5-Point Star 13"/>
          <p:cNvSpPr/>
          <p:nvPr/>
        </p:nvSpPr>
        <p:spPr>
          <a:xfrm>
            <a:off x="10639425" y="3043555"/>
            <a:ext cx="1339215" cy="1023620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3355" y="160020"/>
            <a:ext cx="9810750" cy="6188710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6460490" y="2221230"/>
            <a:ext cx="2941320" cy="158242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076700" y="4107815"/>
            <a:ext cx="5335270" cy="161290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1555" y="1747520"/>
            <a:ext cx="10086340" cy="2953385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5263515" y="2809875"/>
            <a:ext cx="517525" cy="5880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&gt;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5253355" y="3783330"/>
            <a:ext cx="517525" cy="5880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=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087485" y="2809875"/>
            <a:ext cx="517525" cy="5880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=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117965" y="3783330"/>
            <a:ext cx="517525" cy="5880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&lt;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6" grpId="1" animBg="1"/>
      <p:bldP spid="17" grpId="0" bldLvl="0" animBg="1"/>
      <p:bldP spid="17" grpId="1" animBg="1"/>
      <p:bldP spid="18" grpId="0" bldLvl="0" animBg="1"/>
      <p:bldP spid="18" grpId="1" animBg="1"/>
      <p:bldP spid="19" grpId="0" bldLvl="0" animBg="1"/>
      <p:bldP spid="1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705229" y="2026920"/>
            <a:ext cx="1901336" cy="1901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566326" y="2026920"/>
            <a:ext cx="1901336" cy="1901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869161" y="2460674"/>
            <a:ext cx="1901336" cy="1901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262529" y="2243797"/>
            <a:ext cx="1901336" cy="1901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9146" y="793799"/>
            <a:ext cx="3333750" cy="33337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3296" y="1472922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6550" y="128270"/>
            <a:ext cx="9426575" cy="459803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849245" y="4990465"/>
            <a:ext cx="7333615" cy="14706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Trong hai ca-bin có tất cả số người là:</a:t>
            </a:r>
          </a:p>
          <a:p>
            <a:pPr algn="ctr"/>
            <a:r>
              <a:rPr lang="en-US" sz="3600"/>
              <a:t>7 + 8 = 15 (người)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422669" y="3174271"/>
            <a:ext cx="752004" cy="1183099"/>
          </a:xfrm>
          <a:prstGeom prst="rect">
            <a:avLst/>
          </a:prstGeom>
        </p:spPr>
      </p:pic>
      <p:pic>
        <p:nvPicPr>
          <p:cNvPr id="14" name="Picture 13">
            <a:hlinkClick r:id="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240479" y="2735172"/>
            <a:ext cx="752004" cy="1183099"/>
          </a:xfrm>
          <a:prstGeom prst="rect">
            <a:avLst/>
          </a:prstGeom>
        </p:spPr>
      </p:pic>
      <p:pic>
        <p:nvPicPr>
          <p:cNvPr id="19" name="Picture 18">
            <a:hlinkClick r:id="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856070" y="3174300"/>
            <a:ext cx="710625" cy="111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4744" y="1033977"/>
            <a:ext cx="2956412" cy="2832074"/>
          </a:xfrm>
          <a:prstGeom prst="rect">
            <a:avLst/>
          </a:prstGeom>
        </p:spPr>
      </p:pic>
      <p:sp>
        <p:nvSpPr>
          <p:cNvPr id="15" name="4"/>
          <p:cNvSpPr/>
          <p:nvPr/>
        </p:nvSpPr>
        <p:spPr>
          <a:xfrm>
            <a:off x="5981039" y="4060600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3"/>
          <p:cNvSpPr/>
          <p:nvPr/>
        </p:nvSpPr>
        <p:spPr>
          <a:xfrm>
            <a:off x="5981039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2"/>
          <p:cNvSpPr/>
          <p:nvPr/>
        </p:nvSpPr>
        <p:spPr>
          <a:xfrm>
            <a:off x="5968618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1"/>
          <p:cNvSpPr/>
          <p:nvPr/>
        </p:nvSpPr>
        <p:spPr>
          <a:xfrm>
            <a:off x="5956197" y="4083606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hlinkClick r:id="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487592" y="2681574"/>
            <a:ext cx="752880" cy="1184477"/>
          </a:xfrm>
          <a:prstGeom prst="rect">
            <a:avLst/>
          </a:prstGeom>
        </p:spPr>
      </p:pic>
      <p:pic>
        <p:nvPicPr>
          <p:cNvPr id="11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51397" y="-8763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-0.6875 0.014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79101 0.022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57" y="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90156 -0.034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78" y="-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91445 -0.0231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bldLvl="0" animBg="1"/>
      <p:bldP spid="16" grpId="0" bldLvl="0" animBg="1"/>
      <p:bldP spid="17" grpId="0" bldLvl="0" animBg="1"/>
      <p:bldP spid="18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859517" y="4030933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A.15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 + 6 =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849996" y="5026354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C.11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71218" y="4047494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 + 5 = 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6172469" y="3999975"/>
            <a:ext cx="4884206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514349" y="4004719"/>
            <a:ext cx="476140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514349" y="5026355"/>
            <a:ext cx="4761407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B.11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172469" y="5026354"/>
            <a:ext cx="4884206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71415" y="1055370"/>
            <a:ext cx="1936115" cy="1177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6454724" y="5001749"/>
            <a:ext cx="45534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A.11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B.10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849996" y="4020528"/>
            <a:ext cx="4425761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03470" y="1055370"/>
            <a:ext cx="2491105" cy="13455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2122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8: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Bảng cộng (qua 10)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14770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96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Tiết 1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pic>
        <p:nvPicPr>
          <p:cNvPr id="2" name="Content Placeholder 1" descr="logo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-29845" y="4881880"/>
            <a:ext cx="1564640" cy="159829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207</Words>
  <Application>Microsoft Office PowerPoint</Application>
  <PresentationFormat>Custom</PresentationFormat>
  <Paragraphs>80</Paragraphs>
  <Slides>21</Slides>
  <Notes>3</Notes>
  <HiddenSlides>0</HiddenSlides>
  <MMClips>6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1_Office Theme</vt:lpstr>
      <vt:lpstr>2_Office Theme</vt:lpstr>
      <vt:lpstr>3_Office Theme</vt:lpstr>
      <vt:lpstr>4_Office 主题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84966</cp:lastModifiedBy>
  <cp:revision>4</cp:revision>
  <dcterms:created xsi:type="dcterms:W3CDTF">2021-05-10T04:25:00Z</dcterms:created>
  <dcterms:modified xsi:type="dcterms:W3CDTF">2021-06-13T04:55:50Z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