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 id="2147483743" r:id="rId8"/>
  </p:sldMasterIdLst>
  <p:notesMasterIdLst>
    <p:notesMasterId r:id="rId38"/>
  </p:notesMasterIdLst>
  <p:sldIdLst>
    <p:sldId id="258" r:id="rId9"/>
    <p:sldId id="474" r:id="rId10"/>
    <p:sldId id="554" r:id="rId11"/>
    <p:sldId id="555" r:id="rId12"/>
    <p:sldId id="261" r:id="rId13"/>
    <p:sldId id="262" r:id="rId14"/>
    <p:sldId id="263" r:id="rId15"/>
    <p:sldId id="320" r:id="rId16"/>
    <p:sldId id="497" r:id="rId17"/>
    <p:sldId id="467" r:id="rId18"/>
    <p:sldId id="509" r:id="rId19"/>
    <p:sldId id="556" r:id="rId20"/>
    <p:sldId id="543" r:id="rId21"/>
    <p:sldId id="557" r:id="rId22"/>
    <p:sldId id="510" r:id="rId23"/>
    <p:sldId id="558" r:id="rId24"/>
    <p:sldId id="340" r:id="rId25"/>
    <p:sldId id="480" r:id="rId26"/>
    <p:sldId id="515" r:id="rId27"/>
    <p:sldId id="505" r:id="rId28"/>
    <p:sldId id="482" r:id="rId29"/>
    <p:sldId id="560" r:id="rId30"/>
    <p:sldId id="538" r:id="rId31"/>
    <p:sldId id="539" r:id="rId32"/>
    <p:sldId id="540" r:id="rId33"/>
    <p:sldId id="561" r:id="rId34"/>
    <p:sldId id="536" r:id="rId35"/>
    <p:sldId id="537"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5" d="100"/>
          <a:sy n="85" d="100"/>
        </p:scale>
        <p:origin x="7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5/27/2021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5/27/2021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5/27/2021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5/27/2021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5/27/2021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5/27/2021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5/27/2021</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5/27/2021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27782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94210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255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119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5/27/2021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239424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503864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34577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43610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66697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7652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61433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459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5/27/2021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5/27/2021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5/27/2021</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5/27/2021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5/27/2021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74500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36.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36.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5.xml"/><Relationship Id="rId5" Type="http://schemas.openxmlformats.org/officeDocument/2006/relationships/image" Target="../media/image36.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jpe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2.xml"/><Relationship Id="rId5" Type="http://schemas.openxmlformats.org/officeDocument/2006/relationships/image" Target="../media/image36.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5.xml"/><Relationship Id="rId5" Type="http://schemas.openxmlformats.org/officeDocument/2006/relationships/image" Target="../media/image36.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7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7.png"/><Relationship Id="rId21" Type="http://schemas.openxmlformats.org/officeDocument/2006/relationships/slide" Target="slide7.xml"/><Relationship Id="rId7" Type="http://schemas.openxmlformats.org/officeDocument/2006/relationships/image" Target="../media/image21.png"/><Relationship Id="rId12" Type="http://schemas.openxmlformats.org/officeDocument/2006/relationships/image" Target="../media/image26.gif"/><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image" Target="../media/image31.png"/><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4.gif"/><Relationship Id="rId19"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3.gif"/><Relationship Id="rId14" Type="http://schemas.openxmlformats.org/officeDocument/2006/relationships/image" Target="../media/image27.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openxmlformats.org/officeDocument/2006/relationships/image" Target="../media/image36.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566530" y="2815620"/>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sp>
        <p:nvSpPr>
          <p:cNvPr id="8" name="Text Box 1">
            <a:extLst>
              <a:ext uri="{FF2B5EF4-FFF2-40B4-BE49-F238E27FC236}">
                <a16:creationId xmlns:a16="http://schemas.microsoft.com/office/drawing/2014/main" id="{0817024A-B3D4-41AF-A110-D2638D66146F}"/>
              </a:ext>
            </a:extLst>
          </p:cNvPr>
          <p:cNvSpPr txBox="1"/>
          <p:nvPr/>
        </p:nvSpPr>
        <p:spPr>
          <a:xfrm>
            <a:off x="1711482" y="57902"/>
            <a:ext cx="9015730" cy="36830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2"/>
          <a:stretch>
            <a:fillRect/>
          </a:stretch>
        </p:blipFill>
        <p:spPr>
          <a:xfrm>
            <a:off x="10724388" y="255644"/>
            <a:ext cx="1564640" cy="1598295"/>
          </a:xfrm>
          <a:prstGeom prst="rect">
            <a:avLst/>
          </a:prstGeom>
        </p:spPr>
      </p:pic>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3"/>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id="{A535F479-D92E-4AC3-BAEF-E868B2BD4FDA}"/>
              </a:ext>
            </a:extLst>
          </p:cNvPr>
          <p:cNvSpPr/>
          <p:nvPr/>
        </p:nvSpPr>
        <p:spPr>
          <a:xfrm>
            <a:off x="5188688"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8591107" y="254732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5039833"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3848986" y="588326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3"/>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4140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công</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mài</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sắt</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ngày</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nên</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kim</a:t>
            </a:r>
            <a:r>
              <a:rPr lang="en-US" sz="4000" dirty="0">
                <a:solidFill>
                  <a:srgbClr val="000000"/>
                </a:solidFill>
                <a:latin typeface="HP001 4 hang 1 ô ly" panose="020B0603050302020204" charset="0"/>
                <a:cs typeface="HP001 4 hang 1 ô ly" panose="020B0603050302020204" charset="0"/>
              </a:rPr>
              <a:t>.</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Content Placeholder 20" descr="logo">
            <a:extLst>
              <a:ext uri="{FF2B5EF4-FFF2-40B4-BE49-F238E27FC236}">
                <a16:creationId xmlns:a16="http://schemas.microsoft.com/office/drawing/2014/main" id="{7E258092-DA38-4B7E-80E9-21E9F2B46FE3}"/>
              </a:ext>
            </a:extLst>
          </p:cNvPr>
          <p:cNvPicPr>
            <a:picLocks noChangeAspect="1"/>
          </p:cNvPicPr>
          <p:nvPr/>
        </p:nvPicPr>
        <p:blipFill>
          <a:blip r:embed="rId3"/>
          <a:stretch>
            <a:fillRect/>
          </a:stretch>
        </p:blipFill>
        <p:spPr>
          <a:xfrm>
            <a:off x="9916613" y="12584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nghe</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182459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7FA8-9B87-4612-97E5-B2E1D271D5F8}"/>
              </a:ext>
            </a:extLst>
          </p:cNvPr>
          <p:cNvSpPr>
            <a:spLocks noGrp="1"/>
          </p:cNvSpPr>
          <p:nvPr>
            <p:ph type="title"/>
          </p:nvPr>
        </p:nvSpPr>
        <p:spPr/>
        <p:txBody>
          <a:bodyPr/>
          <a:lstStyle/>
          <a:p>
            <a:endParaRPr lang="en-US"/>
          </a:p>
        </p:txBody>
      </p:sp>
      <p:pic>
        <p:nvPicPr>
          <p:cNvPr id="5" name="video bài 7">
            <a:hlinkClick r:id="" action="ppaction://media"/>
            <a:extLst>
              <a:ext uri="{FF2B5EF4-FFF2-40B4-BE49-F238E27FC236}">
                <a16:creationId xmlns:a16="http://schemas.microsoft.com/office/drawing/2014/main" id="{F7C920B2-29A9-419E-95EC-B6EA21D316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659495"/>
            <a:ext cx="10366744" cy="5539010"/>
          </a:xfrm>
        </p:spPr>
      </p:pic>
      <p:sp>
        <p:nvSpPr>
          <p:cNvPr id="4" name="Picture Placeholder 3">
            <a:extLst>
              <a:ext uri="{FF2B5EF4-FFF2-40B4-BE49-F238E27FC236}">
                <a16:creationId xmlns:a16="http://schemas.microsoft.com/office/drawing/2014/main" id="{C10E279B-D9CB-455C-B1F3-D6C2B1EF797C}"/>
              </a:ext>
            </a:extLst>
          </p:cNvPr>
          <p:cNvSpPr>
            <a:spLocks noGrp="1"/>
          </p:cNvSpPr>
          <p:nvPr>
            <p:ph type="pic" sz="quarter" idx="13"/>
          </p:nvPr>
        </p:nvSpPr>
        <p:spPr/>
      </p:sp>
    </p:spTree>
    <p:extLst>
      <p:ext uri="{BB962C8B-B14F-4D97-AF65-F5344CB8AC3E}">
        <p14:creationId xmlns:p14="http://schemas.microsoft.com/office/powerpoint/2010/main" val="2247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48100"/>
            <a:ext cx="11130516" cy="1325563"/>
          </a:xfrm>
        </p:spPr>
        <p:txBody>
          <a:bodyPr>
            <a:norm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gợi</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3200" dirty="0">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Content Placeholder 20" descr="logo">
            <a:extLst>
              <a:ext uri="{FF2B5EF4-FFF2-40B4-BE49-F238E27FC236}">
                <a16:creationId xmlns:a16="http://schemas.microsoft.com/office/drawing/2014/main" id="{6B1578A9-D221-4455-B96D-EB74AB911CFD}"/>
              </a:ext>
            </a:extLst>
          </p:cNvPr>
          <p:cNvPicPr>
            <a:picLocks noChangeAspect="1"/>
          </p:cNvPicPr>
          <p:nvPr/>
        </p:nvPicPr>
        <p:blipFill>
          <a:blip r:embed="rId2"/>
          <a:stretch>
            <a:fillRect/>
          </a:stretch>
        </p:blipFill>
        <p:spPr>
          <a:xfrm>
            <a:off x="10700385" y="-88265"/>
            <a:ext cx="1564640" cy="1598295"/>
          </a:xfrm>
          <a:prstGeom prst="rect">
            <a:avLst/>
          </a:prstGeom>
        </p:spPr>
      </p:pic>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3"/>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4"/>
          <a:stretch>
            <a:fillRect/>
          </a:stretch>
        </p:blipFill>
        <p:spPr>
          <a:xfrm>
            <a:off x="2019422" y="44284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5100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nghe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ngoài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cô</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mưa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sáo</a:t>
            </a:r>
            <a:r>
              <a:rPr lang="en-US" dirty="0">
                <a:latin typeface="Arial-Rounded" panose="020B0500000000000000" pitchFamily="34" charset="0"/>
                <a:ea typeface="Arial-Rounded" panose="020B0500000000000000" pitchFamily="34" charset="0"/>
                <a:cs typeface="Arial-Rounded" panose="020B0500000000000000" pitchFamily="34" charset="0"/>
              </a:rPr>
              <a:t> vi vu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tỉnh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giấc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chị</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529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nhẹ</a:t>
            </a:r>
            <a:r>
              <a:rPr lang="en-US" dirty="0">
                <a:latin typeface="Arial-Rounded" panose="020B0500000000000000" pitchFamily="34" charset="0"/>
                <a:ea typeface="Arial-Rounded" panose="020B0500000000000000" pitchFamily="34" charset="0"/>
                <a:cs typeface="Arial-Rounded" panose="020B0500000000000000" pitchFamily="34" charset="0"/>
              </a:rPr>
              <a:t> lay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đỗ</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trồi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khỏi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xòe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hướng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3"/>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7" name="Content Placeholder 20" descr="logo">
            <a:extLst>
              <a:ext uri="{FF2B5EF4-FFF2-40B4-BE49-F238E27FC236}">
                <a16:creationId xmlns:a16="http://schemas.microsoft.com/office/drawing/2014/main" id="{82B47712-E700-4A68-AA13-98F7D8B7D8F9}"/>
              </a:ext>
            </a:extLst>
          </p:cNvPr>
          <p:cNvPicPr>
            <a:picLocks noChangeAspect="1"/>
          </p:cNvPicPr>
          <p:nvPr/>
        </p:nvPicPr>
        <p:blipFill>
          <a:blip r:embed="rId6"/>
          <a:stretch>
            <a:fillRect/>
          </a:stretch>
        </p:blipFill>
        <p:spPr>
          <a:xfrm>
            <a:off x="-184033" y="5259705"/>
            <a:ext cx="1564640" cy="1598295"/>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8" name="Content Placeholder 20" descr="logo">
            <a:extLst>
              <a:ext uri="{FF2B5EF4-FFF2-40B4-BE49-F238E27FC236}">
                <a16:creationId xmlns:a16="http://schemas.microsoft.com/office/drawing/2014/main" id="{5BAA7782-C6D1-46EB-A1C4-72306A98BC73}"/>
              </a:ext>
            </a:extLst>
          </p:cNvPr>
          <p:cNvPicPr>
            <a:picLocks noChangeAspect="1"/>
          </p:cNvPicPr>
          <p:nvPr/>
        </p:nvPicPr>
        <p:blipFill>
          <a:blip r:embed="rId4"/>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1382</Words>
  <Application>Microsoft Office PowerPoint</Application>
  <PresentationFormat>Widescreen</PresentationFormat>
  <Paragraphs>131</Paragraphs>
  <Slides>29</Slides>
  <Notes>15</Notes>
  <HiddenSlides>0</HiddenSlides>
  <MMClips>2</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29</vt:i4>
      </vt:variant>
    </vt:vector>
  </HeadingPairs>
  <TitlesOfParts>
    <vt:vector size="46" baseType="lpstr">
      <vt:lpstr>Microsoft YaHei</vt:lpstr>
      <vt:lpstr>Arial</vt:lpstr>
      <vt:lpstr>Arial Rounded MT Bold</vt:lpstr>
      <vt:lpstr>Arial-Rounded</vt:lpstr>
      <vt:lpstr>Calibri</vt:lpstr>
      <vt:lpstr>Calibri Light</vt:lpstr>
      <vt:lpstr>HP001 4 hang 1 ô ly</vt:lpstr>
      <vt:lpstr>Montserrat Medium</vt:lpstr>
      <vt:lpstr>Times New Roman</vt:lpstr>
      <vt:lpstr>Office 主题</vt:lpstr>
      <vt:lpstr>3_Office Theme</vt:lpstr>
      <vt:lpstr>1_Office Theme</vt:lpstr>
      <vt:lpstr>4_Office Theme</vt:lpstr>
      <vt:lpstr>5_Office Theme</vt:lpstr>
      <vt:lpstr>6_Office Theme</vt:lpstr>
      <vt:lpstr>1_Office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9</cp:revision>
  <dcterms:created xsi:type="dcterms:W3CDTF">2021-05-22T10:10:43Z</dcterms:created>
  <dcterms:modified xsi:type="dcterms:W3CDTF">2021-05-27T12:14:31Z</dcterms:modified>
</cp:coreProperties>
</file>