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79" r:id="rId5"/>
    <p:sldMasterId id="2147483691" r:id="rId6"/>
    <p:sldMasterId id="2147483703" r:id="rId7"/>
  </p:sldMasterIdLst>
  <p:notesMasterIdLst>
    <p:notesMasterId r:id="rId9"/>
  </p:notesMasterIdLst>
  <p:sldIdLst>
    <p:sldId id="257" r:id="rId8"/>
    <p:sldId id="277" r:id="rId10"/>
    <p:sldId id="278" r:id="rId11"/>
    <p:sldId id="279" r:id="rId12"/>
    <p:sldId id="281" r:id="rId13"/>
    <p:sldId id="303" r:id="rId14"/>
    <p:sldId id="304" r:id="rId15"/>
    <p:sldId id="265" r:id="rId16"/>
    <p:sldId id="282" r:id="rId17"/>
    <p:sldId id="283" r:id="rId18"/>
    <p:sldId id="269" r:id="rId19"/>
    <p:sldId id="284" r:id="rId20"/>
    <p:sldId id="285" r:id="rId21"/>
    <p:sldId id="306" r:id="rId22"/>
    <p:sldId id="272" r:id="rId23"/>
    <p:sldId id="286" r:id="rId24"/>
    <p:sldId id="287" r:id="rId25"/>
    <p:sldId id="288" r:id="rId26"/>
    <p:sldId id="289" r:id="rId27"/>
    <p:sldId id="307" r:id="rId28"/>
    <p:sldId id="291" r:id="rId29"/>
    <p:sldId id="292" r:id="rId30"/>
    <p:sldId id="293" r:id="rId31"/>
    <p:sldId id="294" r:id="rId32"/>
    <p:sldId id="295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4" Type="http://schemas.openxmlformats.org/officeDocument/2006/relationships/theme" Target="../theme/theme6.xml"/><Relationship Id="rId13" Type="http://schemas.openxmlformats.org/officeDocument/2006/relationships/image" Target="../media/image6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1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audio" Target="../media/audio1.wav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1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5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277100" y="182245"/>
            <a:ext cx="5197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- 0965407598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2. Đặt tính rồi tính</a:t>
            </a:r>
            <a:endParaRPr lang="en-US" sz="3600"/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3. Hai phép tính nào dưới đây có cùng kết quả</a:t>
            </a:r>
            <a:endParaRPr lang="en-US" sz="3600"/>
          </a:p>
        </p:txBody>
      </p:sp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80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40</a:t>
            </a:r>
            <a:endParaRPr lang="en-US" sz="3600"/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55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28190" y="481774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Trên thuyền có tất cả số hành khách là:</a:t>
            </a:r>
            <a:endParaRPr lang="en-US" sz="3200"/>
          </a:p>
          <a:p>
            <a:pPr algn="ctr"/>
            <a:r>
              <a:rPr lang="en-US" sz="3200"/>
              <a:t>12 + 3 = 15 (hành khách)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" y="1383030"/>
            <a:ext cx="1539240" cy="601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S</a:t>
            </a:r>
            <a:endParaRPr lang="en-US" sz="3600"/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Đ</a:t>
            </a:r>
            <a:endParaRPr lang="en-US" sz="3600"/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Đ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sz="4800" dirty="0" smtClean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64970" y="380365"/>
            <a:ext cx="8528685" cy="16154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>
                <a:sym typeface="+mn-ea"/>
              </a:rPr>
              <a:t>Những 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&lt; 50</a:t>
            </a:r>
            <a:endParaRPr lang="en-US" sz="2800"/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&lt; 50</a:t>
            </a:r>
            <a:endParaRPr lang="en-US" sz="2800"/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&gt; 50</a:t>
            </a:r>
            <a:endParaRPr lang="en-US" sz="2800"/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&gt; 50</a:t>
            </a:r>
            <a:endParaRPr lang="en-US" sz="2800"/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&lt; 50</a:t>
            </a:r>
            <a:endParaRPr lang="en-US" sz="2800"/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&gt; 50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8</a:t>
            </a:r>
            <a:endParaRPr lang="en-US" sz="2800"/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4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2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10132060" y="315404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10111740" y="314388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3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132060" y="-118745"/>
            <a:ext cx="1929765" cy="192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12165" y="111760"/>
            <a:ext cx="10643235" cy="45827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2035" y="5182870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Nhà bác Bình có số con bò là:</a:t>
            </a:r>
            <a:endParaRPr lang="en-US" sz="3200"/>
          </a:p>
          <a:p>
            <a:pPr algn="ctr"/>
            <a:r>
              <a:rPr lang="en-US" sz="3200"/>
              <a:t>28 - 12 = 16 (con bò)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3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8590" y="128905"/>
            <a:ext cx="2308860" cy="1036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57450" y="1165225"/>
            <a:ext cx="9124315" cy="22377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322820" y="1998345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60" y="4193540"/>
            <a:ext cx="9049385" cy="252793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54495" y="5078730"/>
            <a:ext cx="1714500" cy="164274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114030" y="4687570"/>
            <a:ext cx="1277620" cy="608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= 34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3580" y="1907540"/>
            <a:ext cx="10428605" cy="27235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39260" y="284035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4239260" y="368236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9391650" y="284035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11" name="Rounded Rectangle 10"/>
          <p:cNvSpPr/>
          <p:nvPr/>
        </p:nvSpPr>
        <p:spPr>
          <a:xfrm>
            <a:off x="9391650" y="368236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40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5940" y="1949450"/>
            <a:ext cx="11045825" cy="2629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360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= 23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08223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= 47</a:t>
            </a:r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2320" y="120015"/>
            <a:ext cx="10800080" cy="51028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9575" y="5528310"/>
            <a:ext cx="7202170" cy="10547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Trong rạp xiếc còn số ghế trống là:</a:t>
            </a:r>
            <a:endParaRPr lang="en-US" sz="3200"/>
          </a:p>
          <a:p>
            <a:pPr algn="ctr"/>
            <a:r>
              <a:rPr lang="en-US" sz="3200"/>
              <a:t>96 - 62 = 34 (ghế)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84885" y="274955"/>
            <a:ext cx="10597515" cy="4358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39885" y="2769235"/>
            <a:ext cx="973455" cy="9531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59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Title 2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1. Tính nhẩm (theo mẫu)</a:t>
            </a:r>
            <a:endParaRPr lang="en-US" sz="3600"/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800"/>
              <a:t>50 + 50 = ?</a:t>
            </a:r>
            <a:endParaRPr lang="en-US" sz="2800"/>
          </a:p>
          <a:p>
            <a:pPr algn="just"/>
            <a:r>
              <a:rPr lang="en-US" sz="2800"/>
              <a:t>5 chục + 5 chục = 10 chục</a:t>
            </a:r>
            <a:endParaRPr lang="en-US" sz="2800"/>
          </a:p>
          <a:p>
            <a:pPr algn="just"/>
            <a:r>
              <a:rPr lang="en-US" sz="2800"/>
              <a:t>50 + 50 = 100</a:t>
            </a:r>
            <a:endParaRPr lang="en-US" sz="2800"/>
          </a:p>
          <a:p>
            <a:pPr algn="just"/>
            <a:r>
              <a:rPr lang="en-US" sz="2800"/>
              <a:t>70 + 30 = ?</a:t>
            </a:r>
            <a:endParaRPr lang="en-US" sz="2800"/>
          </a:p>
          <a:p>
            <a:pPr algn="just"/>
            <a:r>
              <a:rPr lang="en-US" sz="2800"/>
              <a:t>7 chục + 3 chục = 10 chục</a:t>
            </a:r>
            <a:endParaRPr lang="en-US" sz="2800"/>
          </a:p>
          <a:p>
            <a:pPr algn="just"/>
            <a:r>
              <a:rPr lang="en-US" sz="2800"/>
              <a:t>70 + 30 = 100</a:t>
            </a:r>
            <a:endParaRPr lang="en-US" sz="2800"/>
          </a:p>
          <a:p>
            <a:pPr algn="just"/>
            <a:r>
              <a:rPr lang="en-US" sz="2800"/>
              <a:t>20 + 80 = ?</a:t>
            </a:r>
            <a:endParaRPr lang="en-US" sz="2800"/>
          </a:p>
          <a:p>
            <a:pPr algn="just"/>
            <a:r>
              <a:rPr lang="en-US" sz="2800"/>
              <a:t>2 chục + 8 chục = 10 chục</a:t>
            </a:r>
            <a:endParaRPr lang="en-US" sz="2800"/>
          </a:p>
          <a:p>
            <a:pPr algn="just"/>
            <a:r>
              <a:rPr lang="en-US" sz="2800"/>
              <a:t>20 + 80 = 100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800"/>
              <a:t>100 - 20 = ?</a:t>
            </a:r>
            <a:endParaRPr lang="en-US" sz="2800"/>
          </a:p>
          <a:p>
            <a:pPr algn="just"/>
            <a:r>
              <a:rPr lang="en-US" sz="2800"/>
              <a:t>10 chục - 2 chục = 8 chục</a:t>
            </a:r>
            <a:endParaRPr lang="en-US" sz="2800"/>
          </a:p>
          <a:p>
            <a:pPr algn="just"/>
            <a:r>
              <a:rPr lang="en-US" sz="2800"/>
              <a:t>100 - 20 = 80</a:t>
            </a:r>
            <a:endParaRPr lang="en-US" sz="2800"/>
          </a:p>
          <a:p>
            <a:pPr algn="just"/>
            <a:r>
              <a:rPr lang="en-US" sz="2800"/>
              <a:t>100 - 50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1181</Words>
  <Application>WPS Presentation</Application>
  <PresentationFormat>Widescreen</PresentationFormat>
  <Paragraphs>211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方正卡通简体</vt:lpstr>
      <vt:lpstr>字魂17号-萌趣果冻体</vt:lpstr>
      <vt:lpstr>Segoe Print</vt:lpstr>
      <vt:lpstr>Times New Roman</vt:lpstr>
      <vt:lpstr>Times New Roman</vt:lpstr>
      <vt:lpstr>Microsoft YaHei</vt:lpstr>
      <vt:lpstr>Arial Unicode MS</vt:lpstr>
      <vt:lpstr>黑体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Những phép tính nào dưới đây có kết quả bé hơn 50? Những phép tính nào dưới đây có kết quả lớn hơn 50?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8</cp:revision>
  <dcterms:created xsi:type="dcterms:W3CDTF">2021-05-07T04:29:00Z</dcterms:created>
  <dcterms:modified xsi:type="dcterms:W3CDTF">2021-05-29T03:22:47Z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