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  <p:sldMasterId id="2147483746" r:id="rId7"/>
    <p:sldMasterId id="2147483766" r:id="rId8"/>
  </p:sldMasterIdLst>
  <p:notesMasterIdLst>
    <p:notesMasterId r:id="rId38"/>
  </p:notesMasterIdLst>
  <p:sldIdLst>
    <p:sldId id="257" r:id="rId9"/>
    <p:sldId id="474" r:id="rId10"/>
    <p:sldId id="258" r:id="rId11"/>
    <p:sldId id="260" r:id="rId12"/>
    <p:sldId id="261" r:id="rId13"/>
    <p:sldId id="262" r:id="rId14"/>
    <p:sldId id="263" r:id="rId15"/>
    <p:sldId id="310" r:id="rId16"/>
    <p:sldId id="497" r:id="rId17"/>
    <p:sldId id="467" r:id="rId18"/>
    <p:sldId id="486" r:id="rId19"/>
    <p:sldId id="499" r:id="rId20"/>
    <p:sldId id="477" r:id="rId21"/>
    <p:sldId id="500" r:id="rId22"/>
    <p:sldId id="338" r:id="rId23"/>
    <p:sldId id="501" r:id="rId24"/>
    <p:sldId id="340" r:id="rId25"/>
    <p:sldId id="480" r:id="rId26"/>
    <p:sldId id="503" r:id="rId27"/>
    <p:sldId id="505" r:id="rId28"/>
    <p:sldId id="482" r:id="rId29"/>
    <p:sldId id="504" r:id="rId30"/>
    <p:sldId id="481" r:id="rId31"/>
    <p:sldId id="259" r:id="rId32"/>
    <p:sldId id="506" r:id="rId33"/>
    <p:sldId id="507" r:id="rId34"/>
    <p:sldId id="483" r:id="rId35"/>
    <p:sldId id="267" r:id="rId36"/>
    <p:sldId id="4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7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75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Bài giảng được thiết kế bởi: Phạm Duyên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Bài giảng được thiết kế bởi: Phạm Duyên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9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9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3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4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9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2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9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2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8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1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4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4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8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4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79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7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8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1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55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2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5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6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69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4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8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2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4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8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10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0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4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5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5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0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5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19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043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545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7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942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419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140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299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3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79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61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79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4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0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9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08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94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51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08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3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7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14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2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15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4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66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2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32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slide" Target="slide7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92DB2-A919-4136-A4F1-FBDCD7061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186" y="882502"/>
            <a:ext cx="8218967" cy="47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2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1AC645-213E-4AE0-8CA1-FD60A635E299}"/>
              </a:ext>
            </a:extLst>
          </p:cNvPr>
          <p:cNvCxnSpPr/>
          <p:nvPr/>
        </p:nvCxnSpPr>
        <p:spPr>
          <a:xfrm flipH="1">
            <a:off x="7336449" y="8783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EC5D5D-97BA-43A3-B507-5D02E64DB81C}"/>
              </a:ext>
            </a:extLst>
          </p:cNvPr>
          <p:cNvCxnSpPr>
            <a:cxnSpLocks/>
          </p:cNvCxnSpPr>
          <p:nvPr/>
        </p:nvCxnSpPr>
        <p:spPr>
          <a:xfrm flipH="1">
            <a:off x="4779352" y="12953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4A5D38-1C40-4B33-A4B1-37D3F337E1E4}"/>
              </a:ext>
            </a:extLst>
          </p:cNvPr>
          <p:cNvCxnSpPr>
            <a:cxnSpLocks/>
          </p:cNvCxnSpPr>
          <p:nvPr/>
        </p:nvCxnSpPr>
        <p:spPr>
          <a:xfrm flipH="1">
            <a:off x="3710716" y="157360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180E9-9754-492B-BA08-21651A1B195A}"/>
              </a:ext>
            </a:extLst>
          </p:cNvPr>
          <p:cNvCxnSpPr>
            <a:cxnSpLocks/>
          </p:cNvCxnSpPr>
          <p:nvPr/>
        </p:nvCxnSpPr>
        <p:spPr>
          <a:xfrm flipH="1">
            <a:off x="6486966" y="1993358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0238C9-C6B4-4A2B-AC0C-90CC6AD0ED88}"/>
              </a:ext>
            </a:extLst>
          </p:cNvPr>
          <p:cNvCxnSpPr>
            <a:cxnSpLocks/>
          </p:cNvCxnSpPr>
          <p:nvPr/>
        </p:nvCxnSpPr>
        <p:spPr>
          <a:xfrm flipH="1">
            <a:off x="2525991" y="23000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6784E6-BAE0-43AA-8AB7-AAA940E51377}"/>
              </a:ext>
            </a:extLst>
          </p:cNvPr>
          <p:cNvCxnSpPr>
            <a:cxnSpLocks/>
          </p:cNvCxnSpPr>
          <p:nvPr/>
        </p:nvCxnSpPr>
        <p:spPr>
          <a:xfrm flipH="1">
            <a:off x="3862997" y="253043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9DF0A0-0650-4638-9481-7C96BB55C140}"/>
              </a:ext>
            </a:extLst>
          </p:cNvPr>
          <p:cNvCxnSpPr>
            <a:cxnSpLocks/>
          </p:cNvCxnSpPr>
          <p:nvPr/>
        </p:nvCxnSpPr>
        <p:spPr>
          <a:xfrm flipH="1">
            <a:off x="2144365" y="295985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30C733-3B6F-40C5-B98D-D2D13E5DB0C1}"/>
              </a:ext>
            </a:extLst>
          </p:cNvPr>
          <p:cNvCxnSpPr>
            <a:cxnSpLocks/>
          </p:cNvCxnSpPr>
          <p:nvPr/>
        </p:nvCxnSpPr>
        <p:spPr>
          <a:xfrm flipH="1">
            <a:off x="6319758" y="3195685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51D7BC-39A7-4A0E-B8EC-CF5904D93A0A}"/>
              </a:ext>
            </a:extLst>
          </p:cNvPr>
          <p:cNvCxnSpPr>
            <a:cxnSpLocks/>
          </p:cNvCxnSpPr>
          <p:nvPr/>
        </p:nvCxnSpPr>
        <p:spPr>
          <a:xfrm flipH="1">
            <a:off x="4807561" y="36331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E0AAFA-BE3A-4D5D-9ED2-038389C122E4}"/>
              </a:ext>
            </a:extLst>
          </p:cNvPr>
          <p:cNvCxnSpPr>
            <a:cxnSpLocks/>
          </p:cNvCxnSpPr>
          <p:nvPr/>
        </p:nvCxnSpPr>
        <p:spPr>
          <a:xfrm flipH="1">
            <a:off x="5611792" y="395216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8E74A6-0877-4750-B1D8-76153C76C6F1}"/>
              </a:ext>
            </a:extLst>
          </p:cNvPr>
          <p:cNvCxnSpPr>
            <a:cxnSpLocks/>
          </p:cNvCxnSpPr>
          <p:nvPr/>
        </p:nvCxnSpPr>
        <p:spPr>
          <a:xfrm flipH="1">
            <a:off x="1987242" y="4536021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C4BE3C-BBA9-48CE-8A31-71D997231195}"/>
              </a:ext>
            </a:extLst>
          </p:cNvPr>
          <p:cNvCxnSpPr>
            <a:cxnSpLocks/>
          </p:cNvCxnSpPr>
          <p:nvPr/>
        </p:nvCxnSpPr>
        <p:spPr>
          <a:xfrm flipH="1">
            <a:off x="1005710" y="5195469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1638BE-CC70-4926-9A33-8A98D6483026}"/>
              </a:ext>
            </a:extLst>
          </p:cNvPr>
          <p:cNvCxnSpPr>
            <a:cxnSpLocks/>
          </p:cNvCxnSpPr>
          <p:nvPr/>
        </p:nvCxnSpPr>
        <p:spPr>
          <a:xfrm flipH="1">
            <a:off x="7339796" y="5463174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28B7A67-A4E0-4903-9ED8-CFAB5D0BBCE8}"/>
              </a:ext>
            </a:extLst>
          </p:cNvPr>
          <p:cNvCxnSpPr>
            <a:cxnSpLocks/>
          </p:cNvCxnSpPr>
          <p:nvPr/>
        </p:nvCxnSpPr>
        <p:spPr>
          <a:xfrm flipH="1">
            <a:off x="7522527" y="58301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D5B0876-2D63-407C-AAC5-63BDF5FBAFCF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896C6-B01A-4A7A-87AD-ADA54E12DA65}"/>
              </a:ext>
            </a:extLst>
          </p:cNvPr>
          <p:cNvSpPr/>
          <p:nvPr/>
        </p:nvSpPr>
        <p:spPr>
          <a:xfrm>
            <a:off x="129117" y="406294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58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20939" y="1993081"/>
            <a:ext cx="2426292" cy="2109019"/>
            <a:chOff x="20939" y="1993081"/>
            <a:chExt cx="2426292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0939" y="2553706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6E6F31-02E6-4155-AC67-51CAE521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2534745"/>
            <a:ext cx="8175171" cy="981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0CD450-89A6-489E-9878-86E6CABEE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376513" cy="2545989"/>
            <a:chOff x="156834" y="1116018"/>
            <a:chExt cx="2147450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73594" y="1141148"/>
              <a:ext cx="2130690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bảy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hũ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20344"/>
            <a:ext cx="9685141" cy="1774652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tâm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quý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409826" y="3526326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6F7952-49CE-41AB-926B-9C3E8414E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3291" y="873791"/>
            <a:ext cx="4048125" cy="18048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29586" y="5670689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84DE9D-1273-4658-9F1E-89C631CC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11" y="128255"/>
            <a:ext cx="9686419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047661-608C-4A03-9079-2F05BFDF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91" y="128255"/>
            <a:ext cx="867765" cy="81529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56E1E43-C21E-4C15-A088-6FFD05BFF0EE}"/>
              </a:ext>
            </a:extLst>
          </p:cNvPr>
          <p:cNvSpPr/>
          <p:nvPr/>
        </p:nvSpPr>
        <p:spPr>
          <a:xfrm>
            <a:off x="222220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D1A4C7-4C9F-4D31-B961-265DF74AFE0E}"/>
              </a:ext>
            </a:extLst>
          </p:cNvPr>
          <p:cNvSpPr/>
          <p:nvPr/>
        </p:nvSpPr>
        <p:spPr>
          <a:xfrm>
            <a:off x="683673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4A7DC5-8C82-4603-9BFC-4CDF9CCBA6A6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1172205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DC08A2-ED1B-49DC-9526-3917E130AA6A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3341247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60A5CD-3978-4AC4-872C-2660BB3C616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1297172"/>
            <a:ext cx="5031824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DE7DF3-C55D-41E4-86FB-9A9A6182AFBE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2427215"/>
            <a:ext cx="5887812" cy="1762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A337B4-90E6-43A7-91DF-9E854FB3C078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2881423" y="1297172"/>
            <a:ext cx="5228595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61B048-DAD1-4559-9C1B-719F44B9C757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598120" y="2349795"/>
            <a:ext cx="2511898" cy="184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FC951D-3FD1-489C-A286-B3BB9873A2E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335154" y="2427213"/>
            <a:ext cx="774864" cy="1762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844272"/>
            <a:ext cx="54924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21524754-C788-4C9F-8E18-3ABD698E7CB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1159" y="360992"/>
            <a:ext cx="324260" cy="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D6495E9A-9DA0-4A5D-BF17-7E7851C48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2A307-1BA9-4FB9-A877-0297B8B57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19" y="414905"/>
            <a:ext cx="9531958" cy="1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D731C109-5204-4AA1-A2F4-A0477D7F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92EFF9A9-7D24-41AC-8337-E2A4E6B13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hu AA">
            <a:hlinkClick r:id="" action="ppaction://media"/>
            <a:extLst>
              <a:ext uri="{FF2B5EF4-FFF2-40B4-BE49-F238E27FC236}">
                <a16:creationId xmlns:a16="http://schemas.microsoft.com/office/drawing/2014/main" id="{AD3F0FBF-099C-4EE4-9026-C7BDA086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7C922C64-A712-444B-BE5A-D1745C19A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…………………………………………………..</a:t>
            </a:r>
          </a:p>
          <a:p>
            <a:pPr algn="just"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cây</a:t>
            </a:r>
            <a:endParaRPr lang="en-US" sz="40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71939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023857-094A-4629-BDB7-E08F4966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1265274"/>
            <a:ext cx="2902689" cy="170121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9" y="1265273"/>
            <a:ext cx="3067661" cy="244548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-239733" y="37107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379520" y="39091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41" y="1096903"/>
            <a:ext cx="5969517" cy="545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4026E7-4326-43F4-956F-59C2B8E3E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880" y="1690577"/>
            <a:ext cx="7814930" cy="173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563</Words>
  <Application>Microsoft Office PowerPoint</Application>
  <PresentationFormat>Widescreen</PresentationFormat>
  <Paragraphs>99</Paragraphs>
  <Slides>29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Times New Roman</vt:lpstr>
      <vt:lpstr>1_Office Theme</vt:lpstr>
      <vt:lpstr>3_Office Theme</vt:lpstr>
      <vt:lpstr>Office Theme</vt:lpstr>
      <vt:lpstr>Default Design</vt:lpstr>
      <vt:lpstr>2_Office Theme</vt:lpstr>
      <vt:lpstr>1_Office 主题​​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tran thao</cp:lastModifiedBy>
  <cp:revision>13</cp:revision>
  <dcterms:created xsi:type="dcterms:W3CDTF">2021-05-22T00:11:39Z</dcterms:created>
  <dcterms:modified xsi:type="dcterms:W3CDTF">2021-05-27T12:13:01Z</dcterms:modified>
</cp:coreProperties>
</file>