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  <p:embeddedFont>
      <p:font typeface="Tahoma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5F13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5425" y="6494930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60729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0736" y="95110"/>
            <a:ext cx="4365298" cy="1938992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LUCK</a:t>
            </a:r>
            <a:endParaRPr kumimoji="0" lang="en-US" sz="60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52613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Thầy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75425" y="6481483"/>
            <a:ext cx="17269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62165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194</Words>
  <Application>Microsoft Office PowerPoint</Application>
  <PresentationFormat>Custom</PresentationFormat>
  <Paragraphs>75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Calibri Light</vt:lpstr>
      <vt:lpstr>Tahoma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44</cp:revision>
  <dcterms:created xsi:type="dcterms:W3CDTF">2018-05-10T00:06:18Z</dcterms:created>
  <dcterms:modified xsi:type="dcterms:W3CDTF">2020-10-12T14:35:16Z</dcterms:modified>
</cp:coreProperties>
</file>