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3" r:id="rId6"/>
  </p:sldIdLst>
  <p:sldSz cx="9144000" cy="6858000" type="screen4x3"/>
  <p:notesSz cx="6858000" cy="9144000"/>
  <p:embeddedFontLst>
    <p:embeddedFont>
      <p:font typeface="Calibri" pitchFamily="34" charset="0"/>
      <p:regular r:id="rId7"/>
      <p:bold r:id="rId8"/>
      <p:italic r:id="rId9"/>
      <p:boldItalic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4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21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0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11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03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2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4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5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26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9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audio" Target="../media/audio4.wav"/><Relationship Id="rId10" Type="http://schemas.openxmlformats.org/officeDocument/2006/relationships/image" Target="../media/image21.gif"/><Relationship Id="rId4" Type="http://schemas.openxmlformats.org/officeDocument/2006/relationships/audio" Target="../media/audio3.wav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539415" y="3098219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371600"/>
            <a:ext cx="2438400" cy="685800"/>
          </a:xfrm>
        </p:spPr>
        <p:txBody>
          <a:bodyPr>
            <a:normAutofit fontScale="77500" lnSpcReduction="20000"/>
          </a:bodyPr>
          <a:lstStyle/>
          <a:p>
            <a:r>
              <a:rPr lang="en-US" b="1" i="1" dirty="0">
                <a:latin typeface="Adobe Caslon Pro Bold" pitchFamily="18" charset="0"/>
              </a:rPr>
              <a:t>By </a:t>
            </a:r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38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0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0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12" y="4271224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73312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548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right</a:t>
            </a:r>
            <a:endParaRPr lang="en-US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1573312" y="2369937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A. wrong</a:t>
            </a:r>
            <a:endParaRPr lang="en-US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584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19" y="3202599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07" y="4402052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9150926" y="-1719986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9560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2131" y="4417147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1337215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right</a:t>
            </a:r>
            <a:endParaRPr lang="en-US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350001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wrong</a:t>
            </a:r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144000" y="1"/>
            <a:ext cx="12188226" cy="68579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solidFill>
                      <a:schemeClr val="bg1"/>
                    </a:solidFill>
                  </a:rPr>
                  <a:t>Dragon bridge</a:t>
                </a:r>
              </a:p>
              <a:p>
                <a:pPr algn="ctr"/>
                <a:r>
                  <a:rPr lang="en-US" sz="2400" b="1"/>
                  <a:t>Danang Vietnam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1853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7768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1359567" y="2681611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right</a:t>
            </a:r>
            <a:endParaRPr lang="en-US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355757" y="2681611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wrong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9171709" y="-28955"/>
            <a:ext cx="10120745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/>
                <a:t>Asia Park </a:t>
              </a:r>
            </a:p>
            <a:p>
              <a:r>
                <a:rPr lang="en-US" sz="2400" b="1"/>
                <a:t>Danang Vietnam</a:t>
              </a:r>
              <a:endParaRPr lang="en-US" sz="4800" b="1"/>
            </a:p>
          </p:txBody>
        </p:sp>
      </p:grpSp>
    </p:spTree>
    <p:extLst>
      <p:ext uri="{BB962C8B-B14F-4D97-AF65-F5344CB8AC3E}">
        <p14:creationId xmlns:p14="http://schemas.microsoft.com/office/powerpoint/2010/main" val="1327580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1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0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73312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548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right</a:t>
            </a:r>
            <a:endParaRPr lang="en-US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1589908" y="2369937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A. wrong</a:t>
            </a:r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143999" y="-251600"/>
            <a:ext cx="9549781" cy="7162335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07819" y="12465"/>
              <a:ext cx="4725517" cy="2022924"/>
            </a:xfrm>
            <a:prstGeom prst="cloud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/>
                <a:t>Love bridge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Danang Vietnam</a:t>
              </a:r>
              <a:endParaRPr lang="en-US" sz="48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83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1.03889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44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67</Words>
  <Application>Microsoft Office PowerPoint</Application>
  <PresentationFormat>On-screen Show (4:3)</PresentationFormat>
  <Paragraphs>30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Adobe Caslon Pro Bold</vt:lpstr>
      <vt:lpstr>Calibri</vt:lpstr>
      <vt:lpstr>Office Theme</vt:lpstr>
      <vt:lpstr>Travelling with Doraemon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57</cp:revision>
  <dcterms:created xsi:type="dcterms:W3CDTF">2018-03-08T16:49:35Z</dcterms:created>
  <dcterms:modified xsi:type="dcterms:W3CDTF">2020-10-12T14:20:43Z</dcterms:modified>
</cp:coreProperties>
</file>