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bình nguyên Dương</cp:lastModifiedBy>
  <cp:revision>53</cp:revision>
  <dcterms:created xsi:type="dcterms:W3CDTF">2021-07-07T09:47:17Z</dcterms:created>
  <dcterms:modified xsi:type="dcterms:W3CDTF">2024-05-07T06:18:59Z</dcterms:modified>
</cp:coreProperties>
</file>