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"/>
  </p:notesMasterIdLst>
  <p:sldIdLst>
    <p:sldId id="261" r:id="rId2"/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16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KIM ĐỒNG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803" y="371789"/>
            <a:ext cx="11163719" cy="57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1753</TotalTime>
  <Words>3</Words>
  <Application>Microsoft Office PowerPoint</Application>
  <PresentationFormat>Widescreen</PresentationFormat>
  <Paragraphs>2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bình nguyên Dương</cp:lastModifiedBy>
  <cp:revision>53</cp:revision>
  <dcterms:created xsi:type="dcterms:W3CDTF">2021-07-07T09:47:17Z</dcterms:created>
  <dcterms:modified xsi:type="dcterms:W3CDTF">2024-05-07T06:19:32Z</dcterms:modified>
</cp:coreProperties>
</file>