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73" r:id="rId2"/>
  </p:sldMasterIdLst>
  <p:notesMasterIdLst>
    <p:notesMasterId r:id="rId30"/>
  </p:notesMasterIdLst>
  <p:sldIdLst>
    <p:sldId id="425" r:id="rId3"/>
    <p:sldId id="386" r:id="rId4"/>
    <p:sldId id="362" r:id="rId5"/>
    <p:sldId id="367" r:id="rId6"/>
    <p:sldId id="426" r:id="rId7"/>
    <p:sldId id="389" r:id="rId8"/>
    <p:sldId id="415" r:id="rId9"/>
    <p:sldId id="351" r:id="rId10"/>
    <p:sldId id="391" r:id="rId11"/>
    <p:sldId id="416" r:id="rId12"/>
    <p:sldId id="417" r:id="rId13"/>
    <p:sldId id="397" r:id="rId14"/>
    <p:sldId id="355" r:id="rId15"/>
    <p:sldId id="427" r:id="rId16"/>
    <p:sldId id="402" r:id="rId17"/>
    <p:sldId id="424" r:id="rId18"/>
    <p:sldId id="418" r:id="rId19"/>
    <p:sldId id="419" r:id="rId20"/>
    <p:sldId id="420" r:id="rId21"/>
    <p:sldId id="422" r:id="rId22"/>
    <p:sldId id="421" r:id="rId23"/>
    <p:sldId id="409" r:id="rId24"/>
    <p:sldId id="398" r:id="rId25"/>
    <p:sldId id="376" r:id="rId26"/>
    <p:sldId id="377" r:id="rId27"/>
    <p:sldId id="375" r:id="rId28"/>
    <p:sldId id="378" r:id="rId29"/>
  </p:sldIdLst>
  <p:sldSz cx="9144000" cy="6858000" type="screen4x3"/>
  <p:notesSz cx="6858000" cy="9144000"/>
  <p:embeddedFontLst>
    <p:embeddedFont>
      <p:font typeface=".VnAvant" panose="020B7200000000000000"/>
      <p:regular r:id="rId31"/>
      <p:bold r:id="rId32"/>
      <p:italic r:id="rId33"/>
      <p:boldItalic r:id="rId34"/>
    </p:embeddedFont>
    <p:embeddedFont>
      <p:font typeface="Calibri" panose="020F0502020204030204" pitchFamily="34" charset="0"/>
      <p:regular r:id="rId35"/>
      <p:bold r:id="rId36"/>
      <p:italic r:id="rId37"/>
      <p:boldItalic r:id="rId38"/>
    </p:embeddedFont>
    <p:embeddedFont>
      <p:font typeface=".VnCooper" panose="020B7200000000000000"/>
      <p:regular r:id="rId39"/>
    </p:embeddedFont>
    <p:embeddedFont>
      <p:font typeface="VNI-Avo" panose="020B0604020202020204"/>
      <p:regular r:id="rId40"/>
      <p:bold r:id="rId41"/>
      <p:italic r:id="rId42"/>
      <p:boldItalic r:id="rId43"/>
    </p:embeddedFont>
    <p:embeddedFont>
      <p:font typeface=".VnCooperH" panose="020B7200000000000000"/>
      <p:regular r:id="rId44"/>
    </p:embeddedFont>
    <p:embeddedFont>
      <p:font typeface="Comic Sans MS" panose="030F0702030302020204" pitchFamily="66" charset="0"/>
      <p:regular r:id="rId45"/>
      <p:bold r:id="rId46"/>
    </p:embeddedFont>
    <p:embeddedFont>
      <p:font typeface=".VnUniverse" panose="020B0604020202020204"/>
      <p:regular r:id="rId47"/>
    </p:embeddedFont>
    <p:embeddedFont>
      <p:font typeface="HP-087" panose="020B0604020202020204"/>
      <p:bold r:id="rId48"/>
    </p:embeddedFont>
  </p:embeddedFontLst>
  <p:custDataLst>
    <p:tags r:id="rId49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33CC"/>
    <a:srgbClr val="FFFF66"/>
    <a:srgbClr val="FFFFCC"/>
    <a:srgbClr val="FFCCFF"/>
    <a:srgbClr val="66FFFF"/>
    <a:srgbClr val="FF99FF"/>
    <a:srgbClr val="00FF99"/>
    <a:srgbClr val="CCECFF"/>
    <a:srgbClr val="009900"/>
    <a:srgbClr val="FF99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500" autoAdjust="0"/>
    <p:restoredTop sz="94660"/>
  </p:normalViewPr>
  <p:slideViewPr>
    <p:cSldViewPr>
      <p:cViewPr varScale="1">
        <p:scale>
          <a:sx n="110" d="100"/>
          <a:sy n="110" d="100"/>
        </p:scale>
        <p:origin x="1794" y="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9.fntdata"/><Relationship Id="rId21" Type="http://schemas.openxmlformats.org/officeDocument/2006/relationships/slide" Target="slides/slide19.xml"/><Relationship Id="rId34" Type="http://schemas.openxmlformats.org/officeDocument/2006/relationships/font" Target="fonts/font4.fntdata"/><Relationship Id="rId42" Type="http://schemas.openxmlformats.org/officeDocument/2006/relationships/font" Target="fonts/font12.fntdata"/><Relationship Id="rId47" Type="http://schemas.openxmlformats.org/officeDocument/2006/relationships/font" Target="fonts/font17.fntdata"/><Relationship Id="rId50" Type="http://schemas.openxmlformats.org/officeDocument/2006/relationships/presProps" Target="pres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font" Target="fonts/font10.fntdata"/><Relationship Id="rId45" Type="http://schemas.openxmlformats.org/officeDocument/2006/relationships/font" Target="fonts/font15.fntdata"/><Relationship Id="rId53" Type="http://schemas.openxmlformats.org/officeDocument/2006/relationships/tableStyles" Target="tableStyles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1.fntdata"/><Relationship Id="rId44" Type="http://schemas.openxmlformats.org/officeDocument/2006/relationships/font" Target="fonts/font14.fntdata"/><Relationship Id="rId52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Relationship Id="rId43" Type="http://schemas.openxmlformats.org/officeDocument/2006/relationships/font" Target="fonts/font13.fntdata"/><Relationship Id="rId48" Type="http://schemas.openxmlformats.org/officeDocument/2006/relationships/font" Target="fonts/font18.fntdata"/><Relationship Id="rId8" Type="http://schemas.openxmlformats.org/officeDocument/2006/relationships/slide" Target="slides/slide6.xml"/><Relationship Id="rId51" Type="http://schemas.openxmlformats.org/officeDocument/2006/relationships/viewProps" Target="view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3.fntdata"/><Relationship Id="rId38" Type="http://schemas.openxmlformats.org/officeDocument/2006/relationships/font" Target="fonts/font8.fntdata"/><Relationship Id="rId46" Type="http://schemas.openxmlformats.org/officeDocument/2006/relationships/font" Target="fonts/font16.fntdata"/><Relationship Id="rId20" Type="http://schemas.openxmlformats.org/officeDocument/2006/relationships/slide" Target="slides/slide18.xml"/><Relationship Id="rId41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6.fntdata"/><Relationship Id="rId49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B6E993-296B-4FB0-A271-FA0352DE524F}" type="datetimeFigureOut">
              <a:rPr lang="vi-VN" smtClean="0"/>
              <a:t>22/09/2021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9F448D-067C-4AA7-8944-0B61205DCB4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900938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D0D902-E3FD-41D4-B99A-597D73F1A13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995946"/>
      </p:ext>
    </p:extLst>
  </p:cSld>
  <p:clrMapOvr>
    <a:masterClrMapping/>
  </p:clrMapOvr>
  <p:transition advTm="6645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D2D8B6-A4AC-42E0-BA92-63F5808EFAB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610469"/>
      </p:ext>
    </p:extLst>
  </p:cSld>
  <p:clrMapOvr>
    <a:masterClrMapping/>
  </p:clrMapOvr>
  <p:transition advTm="6645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D5E828-E5B7-4D4D-9B80-7E0F84246B1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8084606"/>
      </p:ext>
    </p:extLst>
  </p:cSld>
  <p:clrMapOvr>
    <a:masterClrMapping/>
  </p:clrMapOvr>
  <p:transition advTm="6645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889393-D349-44D7-AD3D-BABF296EAA0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847750"/>
      </p:ext>
    </p:extLst>
  </p:cSld>
  <p:clrMapOvr>
    <a:masterClrMapping/>
  </p:clrMapOvr>
  <p:transition advTm="6645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5B5BE1-1900-417B-AE8E-E6037FDDFC2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3056969"/>
      </p:ext>
    </p:extLst>
  </p:cSld>
  <p:clrMapOvr>
    <a:masterClrMapping/>
  </p:clrMapOvr>
  <p:transition advTm="6645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1BC497-F838-49E0-8278-72BCFF454F9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1979329"/>
      </p:ext>
    </p:extLst>
  </p:cSld>
  <p:clrMapOvr>
    <a:masterClrMapping/>
  </p:clrMapOvr>
  <p:transition advTm="6645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C6F88C-A493-4071-8513-6FE15AE74A2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681490"/>
      </p:ext>
    </p:extLst>
  </p:cSld>
  <p:clrMapOvr>
    <a:masterClrMapping/>
  </p:clrMapOvr>
  <p:transition advTm="6645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384FC0-1499-44A9-97CF-09119C7CF36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7594005"/>
      </p:ext>
    </p:extLst>
  </p:cSld>
  <p:clrMapOvr>
    <a:masterClrMapping/>
  </p:clrMapOvr>
  <p:transition advTm="6645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F74ED5-F850-4853-B39F-47DCA0B681F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6694311"/>
      </p:ext>
    </p:extLst>
  </p:cSld>
  <p:clrMapOvr>
    <a:masterClrMapping/>
  </p:clrMapOvr>
  <p:transition advTm="6645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19B0F0-6FB0-4512-B550-AF40F1A0DDF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9253108"/>
      </p:ext>
    </p:extLst>
  </p:cSld>
  <p:clrMapOvr>
    <a:masterClrMapping/>
  </p:clrMapOvr>
  <p:transition advTm="6645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313C44-666D-497D-9BA3-E1180D68CD3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3828425"/>
      </p:ext>
    </p:extLst>
  </p:cSld>
  <p:clrMapOvr>
    <a:masterClrMapping/>
  </p:clrMapOvr>
  <p:transition advTm="6645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BED2BAF4-63E0-45E4-909C-0AF5B3B4DC4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2851827"/>
      </p:ext>
    </p:extLst>
  </p:cSld>
  <p:clrMapOvr>
    <a:masterClrMapping/>
  </p:clrMapOvr>
  <p:transition advTm="6645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advTm="6645"/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F16920F-CB97-41FB-B4FF-EE984BB0C14E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0221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ransition advTm="6645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" Target="slide4.xml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" Target="slide4.xml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" Target="slide4.xml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" Target="slide4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25.xml"/><Relationship Id="rId2" Type="http://schemas.openxmlformats.org/officeDocument/2006/relationships/slide" Target="slide24.xml"/><Relationship Id="rId1" Type="http://schemas.openxmlformats.org/officeDocument/2006/relationships/slideLayout" Target="../slideLayouts/slideLayout2.xml"/><Relationship Id="rId5" Type="http://schemas.openxmlformats.org/officeDocument/2006/relationships/slide" Target="slide27.xml"/><Relationship Id="rId4" Type="http://schemas.openxmlformats.org/officeDocument/2006/relationships/slide" Target="slide2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://www.graphicsfactory.com/Animations/3D/Holidays/Christmas/wreath_123798.html" TargetMode="External"/><Relationship Id="rId13" Type="http://schemas.openxmlformats.org/officeDocument/2006/relationships/image" Target="../media/image10.jpeg"/><Relationship Id="rId3" Type="http://schemas.openxmlformats.org/officeDocument/2006/relationships/audio" Target="../media/media2.mp3"/><Relationship Id="rId7" Type="http://schemas.openxmlformats.org/officeDocument/2006/relationships/image" Target="../media/image6.png"/><Relationship Id="rId12" Type="http://schemas.openxmlformats.org/officeDocument/2006/relationships/image" Target="../media/image9.gif"/><Relationship Id="rId2" Type="http://schemas.microsoft.com/office/2007/relationships/media" Target="../media/media2.mp3"/><Relationship Id="rId1" Type="http://schemas.openxmlformats.org/officeDocument/2006/relationships/tags" Target="../tags/tag2.xml"/><Relationship Id="rId6" Type="http://schemas.openxmlformats.org/officeDocument/2006/relationships/image" Target="../media/image5.png"/><Relationship Id="rId11" Type="http://schemas.openxmlformats.org/officeDocument/2006/relationships/image" Target="../media/image8.jpeg"/><Relationship Id="rId5" Type="http://schemas.openxmlformats.org/officeDocument/2006/relationships/image" Target="../media/image4.png"/><Relationship Id="rId10" Type="http://schemas.openxmlformats.org/officeDocument/2006/relationships/hyperlink" Target="http://www.graphicsfactory.com/Clip_Art/Holidays/Christmas/snowman001_c_143923.html" TargetMode="External"/><Relationship Id="rId4" Type="http://schemas.openxmlformats.org/officeDocument/2006/relationships/slideLayout" Target="../slideLayouts/slideLayout13.xml"/><Relationship Id="rId9" Type="http://schemas.openxmlformats.org/officeDocument/2006/relationships/image" Target="../media/image7.gif"/><Relationship Id="rId1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921" y="7938"/>
            <a:ext cx="9165921" cy="6850062"/>
          </a:xfrm>
          <a:prstGeom prst="rect">
            <a:avLst/>
          </a:prstGeom>
        </p:spPr>
      </p:pic>
      <p:sp>
        <p:nvSpPr>
          <p:cNvPr id="15362" name="TextBox 10"/>
          <p:cNvSpPr txBox="1">
            <a:spLocks noChangeArrowheads="1"/>
          </p:cNvSpPr>
          <p:nvPr/>
        </p:nvSpPr>
        <p:spPr bwMode="auto">
          <a:xfrm>
            <a:off x="2635250" y="3622675"/>
            <a:ext cx="4343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sz="2400" b="1">
                <a:solidFill>
                  <a:srgbClr val="FF0000"/>
                </a:solidFill>
                <a:latin typeface="Comic Sans MS" pitchFamily="66" charset="0"/>
              </a:rPr>
              <a:t>    </a:t>
            </a:r>
          </a:p>
        </p:txBody>
      </p:sp>
      <p:sp>
        <p:nvSpPr>
          <p:cNvPr id="15363" name="AutoShape 9" descr="Hình ảnh có liên qua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5364" name="AutoShape 15" descr="Hình ảnh có liên quan"/>
          <p:cNvSpPr>
            <a:spLocks noChangeAspect="1" noChangeArrowheads="1"/>
          </p:cNvSpPr>
          <p:nvPr/>
        </p:nvSpPr>
        <p:spPr bwMode="auto">
          <a:xfrm>
            <a:off x="307975" y="79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5365" name="TextBox 1"/>
          <p:cNvSpPr txBox="1">
            <a:spLocks noChangeArrowheads="1"/>
          </p:cNvSpPr>
          <p:nvPr/>
        </p:nvSpPr>
        <p:spPr bwMode="auto">
          <a:xfrm>
            <a:off x="1295400" y="1800225"/>
            <a:ext cx="693420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n-US" sz="8000" b="1" dirty="0" err="1">
                <a:solidFill>
                  <a:srgbClr val="002060"/>
                </a:solidFill>
                <a:latin typeface="VNI-Avo" pitchFamily="2" charset="0"/>
              </a:rPr>
              <a:t>TIEÁNG</a:t>
            </a:r>
            <a:r>
              <a:rPr lang="en-US" sz="8000" b="1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8000" b="1" dirty="0" err="1">
                <a:solidFill>
                  <a:srgbClr val="002060"/>
                </a:solidFill>
                <a:latin typeface="VNI-Avo" pitchFamily="2" charset="0"/>
              </a:rPr>
              <a:t>VIEÄT</a:t>
            </a:r>
            <a:r>
              <a:rPr lang="en-US" sz="8000" b="1" dirty="0">
                <a:solidFill>
                  <a:srgbClr val="002060"/>
                </a:solidFill>
                <a:latin typeface="VNI-Avo" pitchFamily="2" charset="0"/>
              </a:rPr>
              <a:t> 1</a:t>
            </a:r>
          </a:p>
        </p:txBody>
      </p:sp>
      <p:sp>
        <p:nvSpPr>
          <p:cNvPr id="15366" name="TextBox 28"/>
          <p:cNvSpPr txBox="1">
            <a:spLocks noChangeArrowheads="1"/>
          </p:cNvSpPr>
          <p:nvPr/>
        </p:nvSpPr>
        <p:spPr bwMode="auto">
          <a:xfrm>
            <a:off x="1295400" y="588962"/>
            <a:ext cx="6665912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sz="3500" b="1" dirty="0" err="1">
                <a:solidFill>
                  <a:srgbClr val="002060"/>
                </a:solidFill>
                <a:latin typeface="VNI-Avo" pitchFamily="2" charset="0"/>
              </a:rPr>
              <a:t>Keát</a:t>
            </a:r>
            <a:r>
              <a:rPr lang="en-US" sz="3500" b="1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latin typeface="VNI-Avo" pitchFamily="2" charset="0"/>
              </a:rPr>
              <a:t>noái</a:t>
            </a:r>
            <a:r>
              <a:rPr lang="en-US" sz="3500" b="1" dirty="0">
                <a:solidFill>
                  <a:srgbClr val="002060"/>
                </a:solidFill>
                <a:latin typeface="VNI-Avo" pitchFamily="2" charset="0"/>
              </a:rPr>
              <a:t> tri </a:t>
            </a:r>
            <a:r>
              <a:rPr lang="en-US" sz="3500" b="1" dirty="0" err="1">
                <a:solidFill>
                  <a:srgbClr val="002060"/>
                </a:solidFill>
                <a:latin typeface="VNI-Avo" pitchFamily="2" charset="0"/>
              </a:rPr>
              <a:t>thöùc</a:t>
            </a:r>
            <a:r>
              <a:rPr lang="en-US" sz="3500" b="1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latin typeface="VNI-Avo" pitchFamily="2" charset="0"/>
              </a:rPr>
              <a:t>vôùi</a:t>
            </a:r>
            <a:r>
              <a:rPr lang="en-US" sz="3500" b="1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latin typeface="VNI-Avo" pitchFamily="2" charset="0"/>
              </a:rPr>
              <a:t>cuoäc</a:t>
            </a:r>
            <a:r>
              <a:rPr lang="en-US" sz="3500" b="1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latin typeface="VNI-Avo" pitchFamily="2" charset="0"/>
              </a:rPr>
              <a:t>soáng</a:t>
            </a:r>
            <a:endParaRPr lang="en-US" sz="3500" b="1" dirty="0">
              <a:solidFill>
                <a:srgbClr val="00206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334871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02996676"/>
      </p:ext>
    </p:extLst>
  </p:cSld>
  <p:clrMapOvr>
    <a:masterClrMapping/>
  </p:clrMapOvr>
  <p:transition advTm="6645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auto">
          <a:xfrm>
            <a:off x="2402015" y="242676"/>
            <a:ext cx="1600200" cy="9906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800" b="1" i="0" u="none" strike="noStrike" cap="none" normalizeH="0" baseline="0" smtClean="0">
              <a:ln>
                <a:noFill/>
              </a:ln>
              <a:solidFill>
                <a:srgbClr val="0033CC"/>
              </a:solidFill>
              <a:effectLst/>
              <a:latin typeface=".VnAvant" pitchFamily="34" charset="0"/>
            </a:endParaRPr>
          </a:p>
        </p:txBody>
      </p:sp>
      <p:grpSp>
        <p:nvGrpSpPr>
          <p:cNvPr id="39" name="Group 38"/>
          <p:cNvGrpSpPr/>
          <p:nvPr/>
        </p:nvGrpSpPr>
        <p:grpSpPr>
          <a:xfrm>
            <a:off x="85748" y="76200"/>
            <a:ext cx="1978576" cy="722531"/>
            <a:chOff x="85748" y="76200"/>
            <a:chExt cx="1978576" cy="722531"/>
          </a:xfrm>
        </p:grpSpPr>
        <p:grpSp>
          <p:nvGrpSpPr>
            <p:cNvPr id="38" name="Group 37"/>
            <p:cNvGrpSpPr/>
            <p:nvPr/>
          </p:nvGrpSpPr>
          <p:grpSpPr>
            <a:xfrm>
              <a:off x="85748" y="169725"/>
              <a:ext cx="1770762" cy="606130"/>
              <a:chOff x="85748" y="169725"/>
              <a:chExt cx="1770762" cy="606130"/>
            </a:xfrm>
          </p:grpSpPr>
          <p:sp>
            <p:nvSpPr>
              <p:cNvPr id="35" name="Rounded Rectangle 34"/>
              <p:cNvSpPr/>
              <p:nvPr/>
            </p:nvSpPr>
            <p:spPr bwMode="auto">
              <a:xfrm>
                <a:off x="440086" y="169725"/>
                <a:ext cx="1416424" cy="606130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3" name="Oval 32"/>
              <p:cNvSpPr/>
              <p:nvPr/>
            </p:nvSpPr>
            <p:spPr bwMode="auto">
              <a:xfrm>
                <a:off x="85748" y="201195"/>
                <a:ext cx="578931" cy="533997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600" b="1" i="0" u="none" strike="noStrike" cap="none" normalizeH="0" smtClean="0">
                  <a:ln>
                    <a:noFill/>
                  </a:ln>
                  <a:effectLst/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37" name="Group 36"/>
            <p:cNvGrpSpPr/>
            <p:nvPr/>
          </p:nvGrpSpPr>
          <p:grpSpPr>
            <a:xfrm>
              <a:off x="153037" y="76200"/>
              <a:ext cx="1911287" cy="722531"/>
              <a:chOff x="-651821" y="-231732"/>
              <a:chExt cx="1911287" cy="722531"/>
            </a:xfrm>
          </p:grpSpPr>
          <p:sp>
            <p:nvSpPr>
              <p:cNvPr id="34" name="TextBox 33"/>
              <p:cNvSpPr txBox="1"/>
              <p:nvPr/>
            </p:nvSpPr>
            <p:spPr>
              <a:xfrm>
                <a:off x="-651821" y="-231732"/>
                <a:ext cx="444352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 smtClean="0">
                    <a:latin typeface="Calibri" pitchFamily="34" charset="0"/>
                    <a:cs typeface="Calibri" pitchFamily="34" charset="0"/>
                  </a:rPr>
                  <a:t>1</a:t>
                </a:r>
                <a:endParaRPr lang="en-US" sz="4000" b="1">
                  <a:latin typeface="Calibri" pitchFamily="34" charset="0"/>
                  <a:cs typeface="Calibri" pitchFamily="34" charset="0"/>
                </a:endParaRPr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-195258" y="-155532"/>
                <a:ext cx="145472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>
                    <a:solidFill>
                      <a:schemeClr val="bg1"/>
                    </a:solidFill>
                    <a:latin typeface=".VnAvant" pitchFamily="34" charset="0"/>
                  </a:rPr>
                  <a:t>§</a:t>
                </a:r>
                <a:r>
                  <a:rPr lang="en-US" sz="3600" b="1" smtClean="0">
                    <a:solidFill>
                      <a:schemeClr val="bg1"/>
                    </a:solidFill>
                    <a:latin typeface=".VnAvant" pitchFamily="34" charset="0"/>
                  </a:rPr>
                  <a:t>äc</a:t>
                </a:r>
                <a:endParaRPr lang="en-US" sz="3600" b="1">
                  <a:solidFill>
                    <a:schemeClr val="bg1"/>
                  </a:solidFill>
                  <a:latin typeface=".VnAvant" pitchFamily="34" charset="0"/>
                </a:endParaRPr>
              </a:p>
            </p:txBody>
          </p:sp>
        </p:grpSp>
      </p:grp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38078836"/>
              </p:ext>
            </p:extLst>
          </p:nvPr>
        </p:nvGraphicFramePr>
        <p:xfrm>
          <a:off x="2506865" y="420476"/>
          <a:ext cx="6050280" cy="25653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12570"/>
                <a:gridCol w="1512570"/>
                <a:gridCol w="1512570"/>
                <a:gridCol w="1512570"/>
              </a:tblGrid>
              <a:tr h="855133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</a:tr>
              <a:tr h="855133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</a:tr>
              <a:tr h="855133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</a:tr>
            </a:tbl>
          </a:graphicData>
        </a:graphic>
      </p:graphicFrame>
      <p:sp>
        <p:nvSpPr>
          <p:cNvPr id="32" name="TextBox 31"/>
          <p:cNvSpPr txBox="1"/>
          <p:nvPr/>
        </p:nvSpPr>
        <p:spPr>
          <a:xfrm>
            <a:off x="4488065" y="471276"/>
            <a:ext cx="59182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smtClean="0">
                <a:solidFill>
                  <a:srgbClr val="0033CC"/>
                </a:solidFill>
                <a:latin typeface=".VnAvant" pitchFamily="34" charset="0"/>
              </a:rPr>
              <a:t>o</a:t>
            </a:r>
            <a:endParaRPr lang="en-US" sz="4800" b="1">
              <a:solidFill>
                <a:srgbClr val="0033CC"/>
              </a:solidFill>
              <a:latin typeface=".VnAvant" pitchFamily="34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5935865" y="471276"/>
            <a:ext cx="57900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>
                <a:solidFill>
                  <a:srgbClr val="0033CC"/>
                </a:solidFill>
                <a:latin typeface=".VnAvant" pitchFamily="34" charset="0"/>
              </a:rPr>
              <a:t>«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7407436" y="471276"/>
            <a:ext cx="57900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>
                <a:solidFill>
                  <a:srgbClr val="0033CC"/>
                </a:solidFill>
                <a:latin typeface=".VnAvant" pitchFamily="34" charset="0"/>
              </a:rPr>
              <a:t>¬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2906201" y="1302273"/>
            <a:ext cx="59182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smtClean="0">
                <a:solidFill>
                  <a:srgbClr val="0033CC"/>
                </a:solidFill>
                <a:latin typeface=".VnAvant" pitchFamily="34" charset="0"/>
              </a:rPr>
              <a:t>d</a:t>
            </a:r>
            <a:endParaRPr lang="en-US" sz="4800" b="1">
              <a:solidFill>
                <a:srgbClr val="0033CC"/>
              </a:solidFill>
              <a:latin typeface=".VnAvant" pitchFamily="34" charset="0"/>
            </a:endParaRPr>
          </a:p>
        </p:txBody>
      </p:sp>
      <p:sp>
        <p:nvSpPr>
          <p:cNvPr id="43" name="Rectangle 42"/>
          <p:cNvSpPr/>
          <p:nvPr/>
        </p:nvSpPr>
        <p:spPr bwMode="auto">
          <a:xfrm>
            <a:off x="2402015" y="340962"/>
            <a:ext cx="1600199" cy="89231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800" b="1" i="0" u="none" strike="noStrike" cap="none" normalizeH="0" baseline="0" smtClean="0">
              <a:ln>
                <a:noFill/>
              </a:ln>
              <a:solidFill>
                <a:srgbClr val="0033CC"/>
              </a:solidFill>
              <a:effectLst/>
              <a:latin typeface=".VnAvant" pitchFamily="34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2935390" y="2175328"/>
            <a:ext cx="59182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>
                <a:solidFill>
                  <a:srgbClr val="0033CC"/>
                </a:solidFill>
                <a:latin typeface=".VnAvant" pitchFamily="34" charset="0"/>
              </a:rPr>
              <a:t>®</a:t>
            </a:r>
          </a:p>
        </p:txBody>
      </p:sp>
      <p:cxnSp>
        <p:nvCxnSpPr>
          <p:cNvPr id="6" name="Straight Connector 5"/>
          <p:cNvCxnSpPr>
            <a:endCxn id="2" idx="2"/>
          </p:cNvCxnSpPr>
          <p:nvPr/>
        </p:nvCxnSpPr>
        <p:spPr bwMode="auto">
          <a:xfrm flipH="1">
            <a:off x="5532005" y="2133270"/>
            <a:ext cx="1546860" cy="852605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6" name="Straight Connector 45"/>
          <p:cNvCxnSpPr/>
          <p:nvPr/>
        </p:nvCxnSpPr>
        <p:spPr bwMode="auto">
          <a:xfrm flipH="1">
            <a:off x="7002665" y="2140527"/>
            <a:ext cx="1546860" cy="852605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2" name="Straight Connector 21"/>
          <p:cNvCxnSpPr/>
          <p:nvPr/>
        </p:nvCxnSpPr>
        <p:spPr bwMode="auto">
          <a:xfrm>
            <a:off x="5532005" y="2140527"/>
            <a:ext cx="1470660" cy="84534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7" name="Straight Connector 46"/>
          <p:cNvCxnSpPr/>
          <p:nvPr/>
        </p:nvCxnSpPr>
        <p:spPr bwMode="auto">
          <a:xfrm>
            <a:off x="7040765" y="2147784"/>
            <a:ext cx="1470660" cy="84534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8" name="TextBox 47"/>
          <p:cNvSpPr txBox="1"/>
          <p:nvPr/>
        </p:nvSpPr>
        <p:spPr>
          <a:xfrm>
            <a:off x="4284483" y="1288472"/>
            <a:ext cx="98616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smtClean="0">
                <a:solidFill>
                  <a:srgbClr val="FF0000"/>
                </a:solidFill>
                <a:latin typeface=".VnAvant" pitchFamily="34" charset="0"/>
              </a:rPr>
              <a:t>do</a:t>
            </a:r>
            <a:endParaRPr lang="en-US" sz="4800" b="1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5767839" y="1302273"/>
            <a:ext cx="101021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smtClean="0">
                <a:solidFill>
                  <a:srgbClr val="FF0000"/>
                </a:solidFill>
                <a:latin typeface=".VnAvant" pitchFamily="34" charset="0"/>
              </a:rPr>
              <a:t>d«</a:t>
            </a:r>
            <a:endParaRPr lang="en-US" sz="4800" b="1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7203854" y="1288471"/>
            <a:ext cx="101021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smtClean="0">
                <a:solidFill>
                  <a:srgbClr val="FF0000"/>
                </a:solidFill>
                <a:latin typeface=".VnAvant" pitchFamily="34" charset="0"/>
              </a:rPr>
              <a:t>d¬</a:t>
            </a:r>
            <a:endParaRPr lang="en-US" sz="4800" b="1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4284483" y="2133270"/>
            <a:ext cx="99899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>
                <a:solidFill>
                  <a:srgbClr val="FF0000"/>
                </a:solidFill>
                <a:latin typeface=".VnAvant" pitchFamily="34" charset="0"/>
              </a:rPr>
              <a:t>®</a:t>
            </a:r>
            <a:r>
              <a:rPr lang="en-US" sz="4800" b="1" smtClean="0">
                <a:solidFill>
                  <a:srgbClr val="FF0000"/>
                </a:solidFill>
                <a:latin typeface=".VnAvant" pitchFamily="34" charset="0"/>
              </a:rPr>
              <a:t>a</a:t>
            </a:r>
            <a:endParaRPr lang="en-US" sz="4800" b="1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18988" y="3160614"/>
            <a:ext cx="165301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smtClean="0">
                <a:solidFill>
                  <a:srgbClr val="00B050"/>
                </a:solidFill>
                <a:latin typeface=".VnAvant" pitchFamily="34" charset="0"/>
              </a:rPr>
              <a:t>bã cá</a:t>
            </a:r>
            <a:endParaRPr lang="en-US" sz="4000" b="1">
              <a:solidFill>
                <a:srgbClr val="00B050"/>
              </a:solidFill>
              <a:latin typeface=".VnAvant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294800" y="3160613"/>
            <a:ext cx="165301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smtClean="0">
                <a:solidFill>
                  <a:srgbClr val="00B050"/>
                </a:solidFill>
                <a:latin typeface=".VnAvant" pitchFamily="34" charset="0"/>
              </a:rPr>
              <a:t>c¸ cê</a:t>
            </a:r>
            <a:endParaRPr lang="en-US" sz="4000" b="1">
              <a:solidFill>
                <a:srgbClr val="00B050"/>
              </a:solidFill>
              <a:latin typeface=".VnAvant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565058" y="3162392"/>
            <a:ext cx="165301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smtClean="0">
                <a:solidFill>
                  <a:srgbClr val="00B050"/>
                </a:solidFill>
                <a:latin typeface=".VnAvant" pitchFamily="34" charset="0"/>
              </a:rPr>
              <a:t>cê ®á</a:t>
            </a:r>
            <a:endParaRPr lang="en-US" sz="4000" b="1">
              <a:solidFill>
                <a:srgbClr val="00B050"/>
              </a:solidFill>
              <a:latin typeface=".VnAvant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75114" y="3991610"/>
            <a:ext cx="166263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smtClean="0">
                <a:solidFill>
                  <a:srgbClr val="00B050"/>
                </a:solidFill>
                <a:latin typeface=".VnAvant" pitchFamily="34" charset="0"/>
              </a:rPr>
              <a:t>bê ®ª</a:t>
            </a:r>
            <a:endParaRPr lang="en-US" sz="4000" b="1">
              <a:solidFill>
                <a:srgbClr val="00B050"/>
              </a:solidFill>
              <a:latin typeface=".VnAvant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310428" y="3995167"/>
            <a:ext cx="166263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smtClean="0">
                <a:solidFill>
                  <a:srgbClr val="00B050"/>
                </a:solidFill>
                <a:latin typeface=".VnAvant" pitchFamily="34" charset="0"/>
              </a:rPr>
              <a:t>dç bÐ</a:t>
            </a:r>
            <a:endParaRPr lang="en-US" sz="4000" b="1">
              <a:solidFill>
                <a:srgbClr val="00B050"/>
              </a:solidFill>
              <a:latin typeface=".VnAvant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6633547" y="4114800"/>
            <a:ext cx="167225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smtClean="0">
                <a:solidFill>
                  <a:srgbClr val="00B050"/>
                </a:solidFill>
                <a:latin typeface=".VnAvant" pitchFamily="34" charset="0"/>
              </a:rPr>
              <a:t>®ì bµ</a:t>
            </a:r>
            <a:endParaRPr lang="en-US" sz="4000" b="1">
              <a:solidFill>
                <a:srgbClr val="00B050"/>
              </a:solidFill>
              <a:latin typeface=".VnAvant" pitchFamily="34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 flipH="1">
            <a:off x="-13855" y="5638799"/>
            <a:ext cx="3511885" cy="707886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r>
              <a:rPr lang="en-US" sz="4000" b="1" smtClean="0">
                <a:solidFill>
                  <a:srgbClr val="0033CC"/>
                </a:solidFill>
                <a:latin typeface=".VnAvant" pitchFamily="34" charset="0"/>
              </a:rPr>
              <a:t>Bê ®ª cã dÕ.</a:t>
            </a:r>
            <a:endParaRPr lang="en-US" sz="4000" b="1">
              <a:solidFill>
                <a:srgbClr val="0033CC"/>
              </a:solidFill>
              <a:latin typeface=".VnAvant" pitchFamily="34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 flipH="1">
            <a:off x="4700558" y="5638800"/>
            <a:ext cx="3605242" cy="707886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r>
              <a:rPr lang="en-US" sz="4000" b="1" smtClean="0">
                <a:solidFill>
                  <a:srgbClr val="0033CC"/>
                </a:solidFill>
                <a:latin typeface=".VnAvant" pitchFamily="34" charset="0"/>
              </a:rPr>
              <a:t>Bµ cã ®ç ®á.</a:t>
            </a:r>
            <a:endParaRPr lang="en-US" sz="4000" b="1">
              <a:solidFill>
                <a:srgbClr val="0033CC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9387420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85749" y="76200"/>
            <a:ext cx="2124051" cy="778557"/>
            <a:chOff x="85748" y="76200"/>
            <a:chExt cx="3892925" cy="778557"/>
          </a:xfrm>
        </p:grpSpPr>
        <p:grpSp>
          <p:nvGrpSpPr>
            <p:cNvPr id="15" name="Group 14"/>
            <p:cNvGrpSpPr/>
            <p:nvPr/>
          </p:nvGrpSpPr>
          <p:grpSpPr>
            <a:xfrm>
              <a:off x="85748" y="201195"/>
              <a:ext cx="3892925" cy="606130"/>
              <a:chOff x="85748" y="201195"/>
              <a:chExt cx="3892925" cy="606130"/>
            </a:xfrm>
          </p:grpSpPr>
          <p:sp>
            <p:nvSpPr>
              <p:cNvPr id="24" name="Rounded Rectangle 23"/>
              <p:cNvSpPr/>
              <p:nvPr/>
            </p:nvSpPr>
            <p:spPr bwMode="auto">
              <a:xfrm>
                <a:off x="375213" y="201195"/>
                <a:ext cx="3603460" cy="606130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5" name="Oval 24"/>
              <p:cNvSpPr/>
              <p:nvPr/>
            </p:nvSpPr>
            <p:spPr bwMode="auto">
              <a:xfrm>
                <a:off x="85748" y="201195"/>
                <a:ext cx="960105" cy="533997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600" b="1" i="0" u="none" strike="noStrike" cap="none" normalizeH="0" smtClean="0">
                  <a:ln>
                    <a:noFill/>
                  </a:ln>
                  <a:effectLst/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16" name="Group 15"/>
            <p:cNvGrpSpPr/>
            <p:nvPr/>
          </p:nvGrpSpPr>
          <p:grpSpPr>
            <a:xfrm>
              <a:off x="157533" y="76200"/>
              <a:ext cx="3003345" cy="778557"/>
              <a:chOff x="-647325" y="-231732"/>
              <a:chExt cx="3003345" cy="778557"/>
            </a:xfrm>
          </p:grpSpPr>
          <p:sp>
            <p:nvSpPr>
              <p:cNvPr id="22" name="TextBox 21"/>
              <p:cNvSpPr txBox="1"/>
              <p:nvPr/>
            </p:nvSpPr>
            <p:spPr>
              <a:xfrm>
                <a:off x="-647325" y="-231732"/>
                <a:ext cx="1032475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b="1" smtClean="0">
                    <a:latin typeface="Calibri" pitchFamily="34" charset="0"/>
                    <a:cs typeface="Calibri" pitchFamily="34" charset="0"/>
                  </a:rPr>
                  <a:t>2</a:t>
                </a:r>
                <a:endParaRPr lang="en-US" sz="4000" b="1">
                  <a:latin typeface="Calibri" pitchFamily="34" charset="0"/>
                  <a:cs typeface="Calibri" pitchFamily="34" charset="0"/>
                </a:endParaRPr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385150" y="-99506"/>
                <a:ext cx="197087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 smtClean="0">
                    <a:solidFill>
                      <a:schemeClr val="bg1"/>
                    </a:solidFill>
                    <a:latin typeface=".VnAvant" pitchFamily="34" charset="0"/>
                  </a:rPr>
                  <a:t>ViÕt</a:t>
                </a:r>
                <a:endParaRPr lang="en-US" sz="3600" b="1">
                  <a:solidFill>
                    <a:schemeClr val="bg1"/>
                  </a:solidFill>
                  <a:latin typeface=".VnAvant" pitchFamily="34" charset="0"/>
                </a:endParaRPr>
              </a:p>
            </p:txBody>
          </p:sp>
        </p:grpSp>
      </p:grpSp>
      <p:sp>
        <p:nvSpPr>
          <p:cNvPr id="17" name="TextBox 16"/>
          <p:cNvSpPr txBox="1"/>
          <p:nvPr/>
        </p:nvSpPr>
        <p:spPr>
          <a:xfrm>
            <a:off x="3505200" y="1219200"/>
            <a:ext cx="166263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smtClean="0">
                <a:solidFill>
                  <a:srgbClr val="00B050"/>
                </a:solidFill>
                <a:latin typeface=".VnAvant" pitchFamily="34" charset="0"/>
              </a:rPr>
              <a:t>®ç ®á</a:t>
            </a:r>
            <a:endParaRPr lang="en-US" sz="4000" b="1">
              <a:solidFill>
                <a:srgbClr val="00B050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2545314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ITTran\Downloads\tu the viet - chu Thao v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1219200"/>
            <a:ext cx="3917035" cy="4243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2660520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ctrTitle"/>
          </p:nvPr>
        </p:nvSpPr>
        <p:spPr>
          <a:xfrm>
            <a:off x="0" y="9525"/>
            <a:ext cx="9144000" cy="1514475"/>
          </a:xfrm>
          <a:solidFill>
            <a:srgbClr val="00B050"/>
          </a:solidFill>
        </p:spPr>
        <p:txBody>
          <a:bodyPr>
            <a:normAutofit fontScale="90000"/>
          </a:bodyPr>
          <a:lstStyle/>
          <a:p>
            <a:pPr algn="l"/>
            <a:r>
              <a:rPr lang="en-US" sz="4800" b="1" dirty="0" smtClean="0">
                <a:solidFill>
                  <a:schemeClr val="bg1"/>
                </a:solidFill>
                <a:latin typeface="VNI-Avo" pitchFamily="2" charset="0"/>
              </a:rPr>
              <a:t>                   </a:t>
            </a:r>
            <a:r>
              <a:rPr lang="en-US" sz="4800" b="1" dirty="0" smtClean="0">
                <a:solidFill>
                  <a:schemeClr val="bg1"/>
                </a:solidFill>
                <a:latin typeface=".VnCooper" pitchFamily="34" charset="0"/>
              </a:rPr>
              <a:t>¤N </a:t>
            </a:r>
            <a:r>
              <a:rPr lang="en-US" sz="4800" b="1" dirty="0" err="1" smtClean="0">
                <a:solidFill>
                  <a:schemeClr val="bg1"/>
                </a:solidFill>
                <a:latin typeface=".VnCooperH" pitchFamily="34" charset="0"/>
              </a:rPr>
              <a:t>TËP</a:t>
            </a:r>
            <a:r>
              <a:rPr lang="en-US" sz="4800" b="1" dirty="0" smtClean="0">
                <a:solidFill>
                  <a:schemeClr val="bg1"/>
                </a:solidFill>
                <a:latin typeface=".VnCooperH" pitchFamily="34" charset="0"/>
              </a:rPr>
              <a:t> </a:t>
            </a:r>
            <a:br>
              <a:rPr lang="en-US" sz="4800" b="1" dirty="0" smtClean="0">
                <a:solidFill>
                  <a:schemeClr val="bg1"/>
                </a:solidFill>
                <a:latin typeface=".VnCooperH" pitchFamily="34" charset="0"/>
              </a:rPr>
            </a:br>
            <a:r>
              <a:rPr lang="en-US" sz="4800" b="1" dirty="0">
                <a:solidFill>
                  <a:schemeClr val="bg1"/>
                </a:solidFill>
                <a:latin typeface=".VnCooperH" pitchFamily="34" charset="0"/>
              </a:rPr>
              <a:t> </a:t>
            </a:r>
            <a:r>
              <a:rPr lang="en-US" sz="4800" b="1" dirty="0" smtClean="0">
                <a:solidFill>
                  <a:schemeClr val="bg1"/>
                </a:solidFill>
                <a:latin typeface=".VnCooperH" pitchFamily="34" charset="0"/>
              </a:rPr>
              <a:t>                      Vµ </a:t>
            </a:r>
            <a:r>
              <a:rPr lang="en-US" sz="4800" b="1" dirty="0" err="1" smtClean="0">
                <a:solidFill>
                  <a:schemeClr val="bg1"/>
                </a:solidFill>
                <a:latin typeface=".VnCooperH" pitchFamily="34" charset="0"/>
              </a:rPr>
              <a:t>KÓ</a:t>
            </a:r>
            <a:r>
              <a:rPr lang="en-US" sz="4800" b="1" dirty="0" smtClean="0">
                <a:solidFill>
                  <a:schemeClr val="bg1"/>
                </a:solidFill>
                <a:latin typeface=".VnCooperH" pitchFamily="34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.VnCooperH" pitchFamily="34" charset="0"/>
              </a:rPr>
              <a:t>CHUYÖN</a:t>
            </a:r>
            <a:r>
              <a:rPr lang="en-US" sz="4800" b="1" dirty="0" smtClean="0">
                <a:solidFill>
                  <a:schemeClr val="bg1"/>
                </a:solidFill>
                <a:latin typeface="VNI-Avo" pitchFamily="2" charset="0"/>
              </a:rPr>
              <a:t>                     </a:t>
            </a:r>
            <a:endParaRPr lang="vi-VN" sz="3200" b="1" dirty="0" smtClean="0">
              <a:solidFill>
                <a:schemeClr val="bg1"/>
              </a:solidFill>
            </a:endParaRPr>
          </a:p>
        </p:txBody>
      </p:sp>
      <p:sp>
        <p:nvSpPr>
          <p:cNvPr id="17411" name="Subtitle 2"/>
          <p:cNvSpPr>
            <a:spLocks noGrp="1"/>
          </p:cNvSpPr>
          <p:nvPr>
            <p:ph type="subTitle" idx="1"/>
          </p:nvPr>
        </p:nvSpPr>
        <p:spPr>
          <a:xfrm>
            <a:off x="1447800" y="3276600"/>
            <a:ext cx="6400800" cy="1752600"/>
          </a:xfrm>
        </p:spPr>
        <p:txBody>
          <a:bodyPr>
            <a:normAutofit fontScale="92500" lnSpcReduction="20000"/>
          </a:bodyPr>
          <a:lstStyle/>
          <a:p>
            <a:r>
              <a:rPr lang="en-US" sz="13800" dirty="0" err="1" smtClean="0">
                <a:solidFill>
                  <a:srgbClr val="FF0000"/>
                </a:solidFill>
                <a:latin typeface="HP-087" pitchFamily="34" charset="0"/>
              </a:rPr>
              <a:t>TIẾT</a:t>
            </a:r>
            <a:r>
              <a:rPr lang="en-US" sz="13800" dirty="0" smtClean="0">
                <a:solidFill>
                  <a:srgbClr val="FF0000"/>
                </a:solidFill>
                <a:latin typeface="HP-087" pitchFamily="34" charset="0"/>
              </a:rPr>
              <a:t> 2</a:t>
            </a:r>
            <a:endParaRPr lang="vi-VN" sz="13800" dirty="0" smtClean="0">
              <a:solidFill>
                <a:srgbClr val="FF0000"/>
              </a:solidFill>
            </a:endParaRPr>
          </a:p>
        </p:txBody>
      </p:sp>
      <p:sp>
        <p:nvSpPr>
          <p:cNvPr id="17412" name="TextBox 3"/>
          <p:cNvSpPr txBox="1">
            <a:spLocks noChangeArrowheads="1"/>
          </p:cNvSpPr>
          <p:nvPr/>
        </p:nvSpPr>
        <p:spPr bwMode="auto">
          <a:xfrm>
            <a:off x="152400" y="0"/>
            <a:ext cx="1598613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sz="5400" b="1" dirty="0" err="1">
                <a:solidFill>
                  <a:schemeClr val="bg1"/>
                </a:solidFill>
                <a:latin typeface=".VnCooper" pitchFamily="34" charset="0"/>
              </a:rPr>
              <a:t>Bµi</a:t>
            </a:r>
            <a:r>
              <a:rPr lang="en-US" sz="5400" b="1" dirty="0">
                <a:solidFill>
                  <a:schemeClr val="bg1"/>
                </a:solidFill>
                <a:latin typeface=".VnCooper" pitchFamily="34" charset="0"/>
              </a:rPr>
              <a:t> </a:t>
            </a:r>
            <a:endParaRPr lang="vi-VN" sz="5400" dirty="0"/>
          </a:p>
        </p:txBody>
      </p:sp>
      <p:pic>
        <p:nvPicPr>
          <p:cNvPr id="17413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97339">
            <a:off x="612775" y="263525"/>
            <a:ext cx="2524125" cy="193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4" name="TextBox 8"/>
          <p:cNvSpPr txBox="1">
            <a:spLocks noChangeArrowheads="1"/>
          </p:cNvSpPr>
          <p:nvPr/>
        </p:nvSpPr>
        <p:spPr bwMode="auto">
          <a:xfrm>
            <a:off x="1411906" y="774700"/>
            <a:ext cx="992579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sz="5000" dirty="0" smtClean="0">
                <a:solidFill>
                  <a:srgbClr val="009900"/>
                </a:solidFill>
                <a:latin typeface=".VnCooper" pitchFamily="34" charset="0"/>
              </a:rPr>
              <a:t>10</a:t>
            </a:r>
            <a:endParaRPr lang="vi-VN" sz="5000" dirty="0">
              <a:solidFill>
                <a:srgbClr val="0099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039532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 bwMode="auto">
          <a:xfrm>
            <a:off x="461194" y="201195"/>
            <a:ext cx="3425006" cy="606130"/>
          </a:xfrm>
          <a:prstGeom prst="roundRect">
            <a:avLst/>
          </a:prstGeom>
          <a:solidFill>
            <a:srgbClr val="92D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" name="Oval 9"/>
          <p:cNvSpPr/>
          <p:nvPr/>
        </p:nvSpPr>
        <p:spPr bwMode="auto">
          <a:xfrm>
            <a:off x="160155" y="232665"/>
            <a:ext cx="578931" cy="533997"/>
          </a:xfrm>
          <a:prstGeom prst="ellipse">
            <a:avLst/>
          </a:prstGeom>
          <a:solidFill>
            <a:srgbClr val="FFCC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 smtClean="0">
              <a:ln>
                <a:noFill/>
              </a:ln>
              <a:effectLst/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04334" y="99439"/>
            <a:ext cx="61006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smtClean="0">
                <a:latin typeface="Calibri" pitchFamily="34" charset="0"/>
                <a:cs typeface="Calibri" pitchFamily="34" charset="0"/>
              </a:rPr>
              <a:t>3</a:t>
            </a:r>
            <a:endParaRPr lang="en-US" sz="4000" b="1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31829" y="181094"/>
            <a:ext cx="55447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smtClean="0">
                <a:solidFill>
                  <a:schemeClr val="bg1"/>
                </a:solidFill>
                <a:latin typeface=".VnAvant" pitchFamily="34" charset="0"/>
              </a:rPr>
              <a:t>KÓ chuyÖn</a:t>
            </a:r>
            <a:endParaRPr lang="en-US" sz="3600" b="1">
              <a:solidFill>
                <a:schemeClr val="bg1"/>
              </a:solidFill>
              <a:latin typeface=".VnAvant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143000" y="858213"/>
            <a:ext cx="86036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smtClean="0">
                <a:solidFill>
                  <a:srgbClr val="0033CC"/>
                </a:solidFill>
                <a:latin typeface=".VnAvant" pitchFamily="34" charset="0"/>
              </a:rPr>
              <a:t>§µn kiÕn con ngoan ngo·n</a:t>
            </a:r>
            <a:endParaRPr lang="en-US" sz="3600" b="1">
              <a:solidFill>
                <a:srgbClr val="0033CC"/>
              </a:solidFill>
              <a:latin typeface=".VnAvant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 b="53463"/>
          <a:stretch/>
        </p:blipFill>
        <p:spPr bwMode="auto">
          <a:xfrm>
            <a:off x="1600200" y="1450606"/>
            <a:ext cx="2572592" cy="24309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31" t="2554" b="53682"/>
          <a:stretch/>
        </p:blipFill>
        <p:spPr bwMode="auto">
          <a:xfrm>
            <a:off x="4800600" y="1580743"/>
            <a:ext cx="2438400" cy="23008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54215"/>
          <a:stretch/>
        </p:blipFill>
        <p:spPr bwMode="auto">
          <a:xfrm>
            <a:off x="4779818" y="3881565"/>
            <a:ext cx="2464923" cy="22906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757" r="50000" b="1740"/>
          <a:stretch/>
        </p:blipFill>
        <p:spPr bwMode="auto">
          <a:xfrm>
            <a:off x="1632532" y="3826145"/>
            <a:ext cx="2540259" cy="23460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05311074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 bwMode="auto">
          <a:xfrm>
            <a:off x="461194" y="201195"/>
            <a:ext cx="3425006" cy="606130"/>
          </a:xfrm>
          <a:prstGeom prst="roundRect">
            <a:avLst/>
          </a:prstGeom>
          <a:solidFill>
            <a:srgbClr val="92D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" name="Oval 9"/>
          <p:cNvSpPr/>
          <p:nvPr/>
        </p:nvSpPr>
        <p:spPr bwMode="auto">
          <a:xfrm>
            <a:off x="160155" y="232665"/>
            <a:ext cx="578931" cy="533997"/>
          </a:xfrm>
          <a:prstGeom prst="ellipse">
            <a:avLst/>
          </a:prstGeom>
          <a:solidFill>
            <a:srgbClr val="FFCC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 smtClean="0">
              <a:ln>
                <a:noFill/>
              </a:ln>
              <a:effectLst/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04334" y="99439"/>
            <a:ext cx="61006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smtClean="0">
                <a:latin typeface="Calibri" pitchFamily="34" charset="0"/>
                <a:cs typeface="Calibri" pitchFamily="34" charset="0"/>
              </a:rPr>
              <a:t>3</a:t>
            </a:r>
            <a:endParaRPr lang="en-US" sz="4000" b="1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31829" y="181094"/>
            <a:ext cx="55447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smtClean="0">
                <a:solidFill>
                  <a:schemeClr val="bg1"/>
                </a:solidFill>
                <a:latin typeface=".VnAvant" pitchFamily="34" charset="0"/>
              </a:rPr>
              <a:t>KÓ chuyÖn</a:t>
            </a:r>
            <a:endParaRPr lang="en-US" sz="3600" b="1">
              <a:solidFill>
                <a:schemeClr val="bg1"/>
              </a:solidFill>
              <a:latin typeface=".VnAvant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143000" y="858213"/>
            <a:ext cx="86036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smtClean="0">
                <a:solidFill>
                  <a:srgbClr val="0033CC"/>
                </a:solidFill>
                <a:latin typeface=".VnAvant" pitchFamily="34" charset="0"/>
              </a:rPr>
              <a:t>§µn kiÕn con ngoan ngo·n</a:t>
            </a:r>
            <a:endParaRPr lang="en-US" sz="3600" b="1">
              <a:solidFill>
                <a:srgbClr val="0033CC"/>
              </a:solidFill>
              <a:latin typeface=".VnAvant" pitchFamily="34" charset="0"/>
            </a:endParaRPr>
          </a:p>
        </p:txBody>
      </p:sp>
      <p:pic>
        <p:nvPicPr>
          <p:cNvPr id="2" name="10.dan kien con ngoan ngoan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39086" y="1504544"/>
            <a:ext cx="7391400" cy="4157663"/>
          </a:xfrm>
          <a:prstGeom prst="rect">
            <a:avLst/>
          </a:prstGeom>
          <a:ln>
            <a:solidFill>
              <a:srgbClr val="0033CC"/>
            </a:solidFill>
          </a:ln>
        </p:spPr>
      </p:pic>
    </p:spTree>
    <p:extLst>
      <p:ext uri="{BB962C8B-B14F-4D97-AF65-F5344CB8AC3E}">
        <p14:creationId xmlns:p14="http://schemas.microsoft.com/office/powerpoint/2010/main" val="2990127281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 bwMode="auto">
          <a:xfrm>
            <a:off x="461194" y="201195"/>
            <a:ext cx="3425006" cy="606130"/>
          </a:xfrm>
          <a:prstGeom prst="roundRect">
            <a:avLst/>
          </a:prstGeom>
          <a:solidFill>
            <a:srgbClr val="92D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" name="Oval 9"/>
          <p:cNvSpPr/>
          <p:nvPr/>
        </p:nvSpPr>
        <p:spPr bwMode="auto">
          <a:xfrm>
            <a:off x="160155" y="232665"/>
            <a:ext cx="578931" cy="533997"/>
          </a:xfrm>
          <a:prstGeom prst="ellipse">
            <a:avLst/>
          </a:prstGeom>
          <a:solidFill>
            <a:srgbClr val="FFCC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 smtClean="0">
              <a:ln>
                <a:noFill/>
              </a:ln>
              <a:effectLst/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04334" y="99439"/>
            <a:ext cx="61006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smtClean="0">
                <a:latin typeface="Calibri" pitchFamily="34" charset="0"/>
                <a:cs typeface="Calibri" pitchFamily="34" charset="0"/>
              </a:rPr>
              <a:t>3</a:t>
            </a:r>
            <a:endParaRPr lang="en-US" sz="4000" b="1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31829" y="181094"/>
            <a:ext cx="55447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smtClean="0">
                <a:solidFill>
                  <a:schemeClr val="bg1"/>
                </a:solidFill>
                <a:latin typeface=".VnAvant" pitchFamily="34" charset="0"/>
              </a:rPr>
              <a:t>KÓ chuyÖn</a:t>
            </a:r>
            <a:endParaRPr lang="en-US" sz="3600" b="1">
              <a:solidFill>
                <a:schemeClr val="bg1"/>
              </a:solidFill>
              <a:latin typeface=".VnAvant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143000" y="858213"/>
            <a:ext cx="86036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smtClean="0">
                <a:solidFill>
                  <a:srgbClr val="0033CC"/>
                </a:solidFill>
                <a:latin typeface=".VnAvant" pitchFamily="34" charset="0"/>
              </a:rPr>
              <a:t>§µn kiÕn con ngoan ngo·n</a:t>
            </a:r>
            <a:endParaRPr lang="en-US" sz="3600" b="1">
              <a:solidFill>
                <a:srgbClr val="0033CC"/>
              </a:solidFill>
              <a:latin typeface=".VnAvant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 b="53463"/>
          <a:stretch/>
        </p:blipFill>
        <p:spPr bwMode="auto">
          <a:xfrm>
            <a:off x="1634836" y="1371600"/>
            <a:ext cx="4676361" cy="44189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173697" y="6096000"/>
            <a:ext cx="59035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smtClean="0">
                <a:solidFill>
                  <a:srgbClr val="0033CC"/>
                </a:solidFill>
                <a:latin typeface="VNI-Avo" pitchFamily="2" charset="0"/>
              </a:rPr>
              <a:t>Baø kieán soáng ôû ñaâu ? </a:t>
            </a:r>
            <a:endParaRPr lang="en-US" sz="2400">
              <a:solidFill>
                <a:srgbClr val="0033CC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8705014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 bwMode="auto">
          <a:xfrm>
            <a:off x="461194" y="201195"/>
            <a:ext cx="3425006" cy="606130"/>
          </a:xfrm>
          <a:prstGeom prst="roundRect">
            <a:avLst/>
          </a:prstGeom>
          <a:solidFill>
            <a:srgbClr val="92D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" name="Oval 9"/>
          <p:cNvSpPr/>
          <p:nvPr/>
        </p:nvSpPr>
        <p:spPr bwMode="auto">
          <a:xfrm>
            <a:off x="160155" y="232665"/>
            <a:ext cx="578931" cy="533997"/>
          </a:xfrm>
          <a:prstGeom prst="ellipse">
            <a:avLst/>
          </a:prstGeom>
          <a:solidFill>
            <a:srgbClr val="FFCC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 smtClean="0">
              <a:ln>
                <a:noFill/>
              </a:ln>
              <a:effectLst/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04334" y="99439"/>
            <a:ext cx="61006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smtClean="0">
                <a:latin typeface="Calibri" pitchFamily="34" charset="0"/>
                <a:cs typeface="Calibri" pitchFamily="34" charset="0"/>
              </a:rPr>
              <a:t>3</a:t>
            </a:r>
            <a:endParaRPr lang="en-US" sz="4000" b="1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31829" y="181094"/>
            <a:ext cx="55447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smtClean="0">
                <a:solidFill>
                  <a:schemeClr val="bg1"/>
                </a:solidFill>
                <a:latin typeface=".VnAvant" pitchFamily="34" charset="0"/>
              </a:rPr>
              <a:t>KÓ chuyÖn</a:t>
            </a:r>
            <a:endParaRPr lang="en-US" sz="3600" b="1">
              <a:solidFill>
                <a:schemeClr val="bg1"/>
              </a:solidFill>
              <a:latin typeface=".VnAvant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143000" y="858213"/>
            <a:ext cx="86036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smtClean="0">
                <a:solidFill>
                  <a:srgbClr val="0033CC"/>
                </a:solidFill>
                <a:latin typeface=".VnAvant" pitchFamily="34" charset="0"/>
              </a:rPr>
              <a:t>§µn kiÕn con ngoan ngo·n</a:t>
            </a:r>
            <a:endParaRPr lang="en-US" sz="3600" b="1">
              <a:solidFill>
                <a:srgbClr val="0033CC"/>
              </a:solidFill>
              <a:latin typeface=".VnAvant" pitchFamily="34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31" t="2554" b="53682"/>
          <a:stretch/>
        </p:blipFill>
        <p:spPr bwMode="auto">
          <a:xfrm>
            <a:off x="2438400" y="1504544"/>
            <a:ext cx="4191000" cy="3954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1143000" y="5805329"/>
            <a:ext cx="7467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smtClean="0">
                <a:solidFill>
                  <a:srgbClr val="0033CC"/>
                </a:solidFill>
                <a:latin typeface="VNI-Avo" pitchFamily="2" charset="0"/>
              </a:rPr>
              <a:t>Ñaøn kieán con duøng vaät gì ñeå khieâng baø kieán?</a:t>
            </a:r>
            <a:endParaRPr lang="en-US" sz="2400">
              <a:solidFill>
                <a:srgbClr val="0033CC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8705014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 bwMode="auto">
          <a:xfrm>
            <a:off x="461194" y="201195"/>
            <a:ext cx="3425006" cy="606130"/>
          </a:xfrm>
          <a:prstGeom prst="roundRect">
            <a:avLst/>
          </a:prstGeom>
          <a:solidFill>
            <a:srgbClr val="92D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" name="Oval 9"/>
          <p:cNvSpPr/>
          <p:nvPr/>
        </p:nvSpPr>
        <p:spPr bwMode="auto">
          <a:xfrm>
            <a:off x="160155" y="232665"/>
            <a:ext cx="578931" cy="533997"/>
          </a:xfrm>
          <a:prstGeom prst="ellipse">
            <a:avLst/>
          </a:prstGeom>
          <a:solidFill>
            <a:srgbClr val="FFCC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 smtClean="0">
              <a:ln>
                <a:noFill/>
              </a:ln>
              <a:effectLst/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04334" y="99439"/>
            <a:ext cx="61006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smtClean="0">
                <a:latin typeface="Calibri" pitchFamily="34" charset="0"/>
                <a:cs typeface="Calibri" pitchFamily="34" charset="0"/>
              </a:rPr>
              <a:t>3</a:t>
            </a:r>
            <a:endParaRPr lang="en-US" sz="4000" b="1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31829" y="181094"/>
            <a:ext cx="55447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smtClean="0">
                <a:solidFill>
                  <a:schemeClr val="bg1"/>
                </a:solidFill>
                <a:latin typeface=".VnAvant" pitchFamily="34" charset="0"/>
              </a:rPr>
              <a:t>KÓ chuyÖn</a:t>
            </a:r>
            <a:endParaRPr lang="en-US" sz="3600" b="1">
              <a:solidFill>
                <a:schemeClr val="bg1"/>
              </a:solidFill>
              <a:latin typeface=".VnAvant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143000" y="858213"/>
            <a:ext cx="86036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smtClean="0">
                <a:solidFill>
                  <a:srgbClr val="0033CC"/>
                </a:solidFill>
                <a:latin typeface=".VnAvant" pitchFamily="34" charset="0"/>
              </a:rPr>
              <a:t>§µn kiÕn con ngoan ngo·n</a:t>
            </a:r>
            <a:endParaRPr lang="en-US" sz="3600" b="1">
              <a:solidFill>
                <a:srgbClr val="0033CC"/>
              </a:solidFill>
              <a:latin typeface=".VnAvant" pitchFamily="34" charset="0"/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757" r="50000" b="1740"/>
          <a:stretch/>
        </p:blipFill>
        <p:spPr bwMode="auto">
          <a:xfrm>
            <a:off x="1898073" y="1504544"/>
            <a:ext cx="4616320" cy="426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1295400" y="5943600"/>
            <a:ext cx="69703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smtClean="0">
                <a:solidFill>
                  <a:srgbClr val="0033CC"/>
                </a:solidFill>
                <a:latin typeface="VNI-Avo" pitchFamily="2" charset="0"/>
              </a:rPr>
              <a:t>Ñaøn kieán con khieâng baø kieán ñeán ñaâu?</a:t>
            </a:r>
            <a:endParaRPr lang="en-US" sz="2400">
              <a:solidFill>
                <a:srgbClr val="0033CC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8705014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ai hat ABC tieng Viet da cat 6.1.2020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63329" y="1524000"/>
            <a:ext cx="5960532" cy="3352800"/>
          </a:xfrm>
          <a:prstGeom prst="rect">
            <a:avLst/>
          </a:prstGeom>
          <a:ln>
            <a:solidFill>
              <a:srgbClr val="0000CC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1600200" y="349045"/>
            <a:ext cx="6047112" cy="857865"/>
          </a:xfrm>
          <a:prstGeom prst="rect">
            <a:avLst/>
          </a:prstGeom>
          <a:noFill/>
        </p:spPr>
        <p:txBody>
          <a:bodyPr wrap="square" rtlCol="0">
            <a:prstTxWarp prst="textWave2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4000" b="1" smtClean="0">
                <a:ln w="11430"/>
                <a:solidFill>
                  <a:srgbClr val="0066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Mình </a:t>
            </a:r>
            <a:r>
              <a:rPr lang="en-US" sz="4000" b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hát </a:t>
            </a:r>
            <a:r>
              <a:rPr lang="en-US" sz="4000" b="1" smtClean="0">
                <a:ln w="11430"/>
                <a:solidFill>
                  <a:srgbClr val="FF0066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lên</a:t>
            </a:r>
            <a:r>
              <a:rPr lang="en-US" sz="4000" b="1" smtClean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 </a:t>
            </a:r>
            <a:r>
              <a:rPr lang="en-US" sz="4000" b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nào</a:t>
            </a:r>
            <a:r>
              <a:rPr lang="en-US" sz="4000" b="1" smtClean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! </a:t>
            </a:r>
            <a:endParaRPr lang="en-US" sz="4000" b="1" dirty="0">
              <a:ln w="11430"/>
              <a:solidFill>
                <a:srgbClr val="7030A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958645" y="5257800"/>
            <a:ext cx="768511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smtClean="0">
                <a:solidFill>
                  <a:srgbClr val="0000CC"/>
                </a:solidFill>
                <a:latin typeface="Comic Sans MS" pitchFamily="66" charset="0"/>
              </a:rPr>
              <a:t>Bài hát : “</a:t>
            </a:r>
            <a:r>
              <a:rPr lang="en-US" sz="4000" b="1" smtClean="0">
                <a:solidFill>
                  <a:srgbClr val="FF0000"/>
                </a:solidFill>
                <a:latin typeface="Comic Sans MS" pitchFamily="66" charset="0"/>
              </a:rPr>
              <a:t>A, B, C Tiếng Việt”</a:t>
            </a:r>
            <a:endParaRPr lang="vi-VN" sz="4000" b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9416942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 bwMode="auto">
          <a:xfrm>
            <a:off x="461194" y="201195"/>
            <a:ext cx="3425006" cy="606130"/>
          </a:xfrm>
          <a:prstGeom prst="roundRect">
            <a:avLst/>
          </a:prstGeom>
          <a:solidFill>
            <a:srgbClr val="92D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" name="Oval 9"/>
          <p:cNvSpPr/>
          <p:nvPr/>
        </p:nvSpPr>
        <p:spPr bwMode="auto">
          <a:xfrm>
            <a:off x="160155" y="232665"/>
            <a:ext cx="578931" cy="533997"/>
          </a:xfrm>
          <a:prstGeom prst="ellipse">
            <a:avLst/>
          </a:prstGeom>
          <a:solidFill>
            <a:srgbClr val="FFCC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 smtClean="0">
              <a:ln>
                <a:noFill/>
              </a:ln>
              <a:effectLst/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04334" y="99439"/>
            <a:ext cx="61006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smtClean="0">
                <a:latin typeface="Calibri" pitchFamily="34" charset="0"/>
                <a:cs typeface="Calibri" pitchFamily="34" charset="0"/>
              </a:rPr>
              <a:t>3</a:t>
            </a:r>
            <a:endParaRPr lang="en-US" sz="4000" b="1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31829" y="181094"/>
            <a:ext cx="55447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smtClean="0">
                <a:solidFill>
                  <a:schemeClr val="bg1"/>
                </a:solidFill>
                <a:latin typeface=".VnAvant" pitchFamily="34" charset="0"/>
              </a:rPr>
              <a:t>KÓ chuyÖn</a:t>
            </a:r>
            <a:endParaRPr lang="en-US" sz="3600" b="1">
              <a:solidFill>
                <a:schemeClr val="bg1"/>
              </a:solidFill>
              <a:latin typeface=".VnAvant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143000" y="858213"/>
            <a:ext cx="86036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smtClean="0">
                <a:solidFill>
                  <a:srgbClr val="0033CC"/>
                </a:solidFill>
                <a:latin typeface=".VnAvant" pitchFamily="34" charset="0"/>
              </a:rPr>
              <a:t>§µn kiÕn con ngoan ngo·n</a:t>
            </a:r>
            <a:endParaRPr lang="en-US" sz="3600" b="1">
              <a:solidFill>
                <a:srgbClr val="0033CC"/>
              </a:solidFill>
              <a:latin typeface=".VnAvant" pitchFamily="34" charset="0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54215"/>
          <a:stretch/>
        </p:blipFill>
        <p:spPr bwMode="auto">
          <a:xfrm>
            <a:off x="2180624" y="1504544"/>
            <a:ext cx="3837564" cy="3566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746013" y="5481935"/>
            <a:ext cx="83979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smtClean="0">
                <a:solidFill>
                  <a:srgbClr val="0033CC"/>
                </a:solidFill>
                <a:latin typeface="VNI-Avo" pitchFamily="2" charset="0"/>
              </a:rPr>
              <a:t>Ñöôïc ôû nhaø môùi, baø kieán noùi gì vôùi kieán con?</a:t>
            </a:r>
            <a:endParaRPr lang="en-US" sz="2400">
              <a:solidFill>
                <a:srgbClr val="0033CC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2094228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 bwMode="auto">
          <a:xfrm>
            <a:off x="461194" y="201195"/>
            <a:ext cx="3425006" cy="606130"/>
          </a:xfrm>
          <a:prstGeom prst="roundRect">
            <a:avLst/>
          </a:prstGeom>
          <a:solidFill>
            <a:srgbClr val="92D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" name="Oval 9"/>
          <p:cNvSpPr/>
          <p:nvPr/>
        </p:nvSpPr>
        <p:spPr bwMode="auto">
          <a:xfrm>
            <a:off x="160155" y="232665"/>
            <a:ext cx="578931" cy="533997"/>
          </a:xfrm>
          <a:prstGeom prst="ellipse">
            <a:avLst/>
          </a:prstGeom>
          <a:solidFill>
            <a:srgbClr val="FFCC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 smtClean="0">
              <a:ln>
                <a:noFill/>
              </a:ln>
              <a:effectLst/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04334" y="99439"/>
            <a:ext cx="61006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smtClean="0">
                <a:latin typeface="Calibri" pitchFamily="34" charset="0"/>
                <a:cs typeface="Calibri" pitchFamily="34" charset="0"/>
              </a:rPr>
              <a:t>3</a:t>
            </a:r>
            <a:endParaRPr lang="en-US" sz="4000" b="1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31829" y="181094"/>
            <a:ext cx="55447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smtClean="0">
                <a:solidFill>
                  <a:schemeClr val="bg1"/>
                </a:solidFill>
                <a:latin typeface=".VnAvant" pitchFamily="34" charset="0"/>
              </a:rPr>
              <a:t>KÓ chuyÖn</a:t>
            </a:r>
            <a:endParaRPr lang="en-US" sz="3600" b="1">
              <a:solidFill>
                <a:schemeClr val="bg1"/>
              </a:solidFill>
              <a:latin typeface=".VnAvant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143000" y="858213"/>
            <a:ext cx="86036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smtClean="0">
                <a:solidFill>
                  <a:srgbClr val="0033CC"/>
                </a:solidFill>
                <a:latin typeface=".VnAvant" pitchFamily="34" charset="0"/>
              </a:rPr>
              <a:t>§µn kiÕn con ngoan ngo·n</a:t>
            </a:r>
            <a:endParaRPr lang="en-US" sz="3600" b="1">
              <a:solidFill>
                <a:srgbClr val="0033CC"/>
              </a:solidFill>
              <a:latin typeface=".VnAvant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 b="53463"/>
          <a:stretch/>
        </p:blipFill>
        <p:spPr bwMode="auto">
          <a:xfrm>
            <a:off x="1600200" y="1450606"/>
            <a:ext cx="2572592" cy="24309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31" t="2554" b="53682"/>
          <a:stretch/>
        </p:blipFill>
        <p:spPr bwMode="auto">
          <a:xfrm>
            <a:off x="4800600" y="1580743"/>
            <a:ext cx="2438400" cy="23008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54215"/>
          <a:stretch/>
        </p:blipFill>
        <p:spPr bwMode="auto">
          <a:xfrm>
            <a:off x="4779818" y="3881565"/>
            <a:ext cx="2464923" cy="22906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757" r="50000" b="1740"/>
          <a:stretch/>
        </p:blipFill>
        <p:spPr bwMode="auto">
          <a:xfrm>
            <a:off x="1632532" y="3826145"/>
            <a:ext cx="2540259" cy="23460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78705014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223750" y="525522"/>
            <a:ext cx="6938310" cy="123226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Stop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vi-VN" sz="5400" b="1" smtClean="0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Đọc</a:t>
            </a:r>
            <a:r>
              <a:rPr lang="en-US" sz="5400" b="1" smtClean="0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 </a:t>
            </a:r>
            <a:r>
              <a:rPr lang="vi-VN" sz="5400" b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s¸ch</a:t>
            </a:r>
            <a:r>
              <a:rPr lang="en-US" sz="5400" b="1" smtClean="0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 </a:t>
            </a:r>
            <a:r>
              <a:rPr lang="en-US" sz="5400" b="1" smtClean="0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nhÐ</a:t>
            </a:r>
            <a:r>
              <a:rPr lang="en-US" sz="5400" b="1" smtClean="0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! </a:t>
            </a:r>
            <a:endParaRPr lang="en-US" sz="5400" b="1" cap="none" spc="0" dirty="0">
              <a:ln w="11430"/>
              <a:solidFill>
                <a:srgbClr val="CC00CC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0194065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46084" name="Picture 4" descr="Lovely_illustration_of_Happy_family_behide_a_star_wallcoo_co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5" name="Text Box 5"/>
          <p:cNvSpPr txBox="1">
            <a:spLocks noChangeArrowheads="1"/>
          </p:cNvSpPr>
          <p:nvPr/>
        </p:nvSpPr>
        <p:spPr bwMode="auto">
          <a:xfrm>
            <a:off x="3352800" y="2562225"/>
            <a:ext cx="3733800" cy="2800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4400" b="1">
                <a:solidFill>
                  <a:srgbClr val="990033"/>
                </a:solidFill>
                <a:latin typeface=".VnUniverse" pitchFamily="34" charset="0"/>
              </a:rPr>
              <a:t>Chóc thÇy c«, c¸c con cïng </a:t>
            </a:r>
          </a:p>
          <a:p>
            <a:pPr eaLnBrk="1" hangingPunct="1"/>
            <a:r>
              <a:rPr lang="en-US" sz="4400" b="1">
                <a:solidFill>
                  <a:srgbClr val="990033"/>
                </a:solidFill>
                <a:latin typeface=".VnUniverse" pitchFamily="34" charset="0"/>
              </a:rPr>
              <a:t>gia </a:t>
            </a:r>
            <a:r>
              <a:rPr lang="en-US" sz="360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4400" b="1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smtClean="0">
                <a:solidFill>
                  <a:srgbClr val="990033"/>
                </a:solidFill>
                <a:latin typeface=".VnUniverse" pitchFamily="34" charset="0"/>
              </a:rPr>
              <a:t>m·i </a:t>
            </a:r>
            <a:r>
              <a:rPr lang="en-US" sz="4400" b="1">
                <a:solidFill>
                  <a:srgbClr val="990033"/>
                </a:solidFill>
                <a:latin typeface=".VnUniverse" pitchFamily="34" charset="0"/>
              </a:rPr>
              <a:t>m·i </a:t>
            </a:r>
          </a:p>
          <a:p>
            <a:pPr eaLnBrk="1" hangingPunct="1"/>
            <a:r>
              <a:rPr lang="en-US" sz="4400" b="1">
                <a:solidFill>
                  <a:srgbClr val="990033"/>
                </a:solidFill>
                <a:latin typeface=".VnUniverse" pitchFamily="34" charset="0"/>
              </a:rPr>
              <a:t>h¹nh phóc !</a:t>
            </a:r>
          </a:p>
        </p:txBody>
      </p:sp>
    </p:spTree>
    <p:extLst>
      <p:ext uri="{BB962C8B-B14F-4D97-AF65-F5344CB8AC3E}">
        <p14:creationId xmlns:p14="http://schemas.microsoft.com/office/powerpoint/2010/main" val="1074743619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ction Button: Home 2">
            <a:hlinkClick r:id="rId2" action="ppaction://hlinksldjump" highlightClick="1"/>
          </p:cNvPr>
          <p:cNvSpPr/>
          <p:nvPr/>
        </p:nvSpPr>
        <p:spPr bwMode="auto">
          <a:xfrm>
            <a:off x="8375073" y="6289964"/>
            <a:ext cx="457200" cy="304800"/>
          </a:xfrm>
          <a:prstGeom prst="actionButtonHom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" name="TextBox 27"/>
          <p:cNvSpPr txBox="1">
            <a:spLocks noChangeArrowheads="1"/>
          </p:cNvSpPr>
          <p:nvPr/>
        </p:nvSpPr>
        <p:spPr bwMode="auto">
          <a:xfrm>
            <a:off x="152400" y="69273"/>
            <a:ext cx="48768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r>
              <a:rPr lang="en-US" sz="4000" b="1" smtClean="0">
                <a:solidFill>
                  <a:srgbClr val="00CC00"/>
                </a:solidFill>
              </a:rPr>
              <a:t>Hãy đọc nào !</a:t>
            </a:r>
            <a:endParaRPr lang="en-US" sz="4000" b="1" dirty="0">
              <a:solidFill>
                <a:srgbClr val="00CC00"/>
              </a:solidFill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217" y="990599"/>
            <a:ext cx="1572491" cy="11579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Cloud 6"/>
          <p:cNvSpPr/>
          <p:nvPr/>
        </p:nvSpPr>
        <p:spPr>
          <a:xfrm>
            <a:off x="758537" y="1676400"/>
            <a:ext cx="8153400" cy="4114800"/>
          </a:xfrm>
          <a:prstGeom prst="cloud">
            <a:avLst/>
          </a:prstGeom>
          <a:solidFill>
            <a:srgbClr val="FF99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.VnAvant" pitchFamily="34" charset="0"/>
              </a:rPr>
              <a:t>®¸      </a:t>
            </a:r>
            <a:r>
              <a:rPr lang="en-US" sz="4000" u="sng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.VnAvant" pitchFamily="34" charset="0"/>
              </a:rPr>
              <a:t>®ì</a:t>
            </a:r>
            <a:r>
              <a:rPr lang="vi-VN" sz="400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.VnAvant" pitchFamily="34" charset="0"/>
              </a:rPr>
              <a:t>    </a:t>
            </a:r>
            <a:r>
              <a:rPr lang="en-US" sz="400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.VnAvant" pitchFamily="34" charset="0"/>
              </a:rPr>
              <a:t>c¸</a:t>
            </a:r>
            <a:r>
              <a:rPr lang="vi-VN" sz="400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.VnAvant" pitchFamily="34" charset="0"/>
              </a:rPr>
              <a:t>    </a:t>
            </a:r>
            <a:endParaRPr lang="en-US" sz="4000" smtClean="0">
              <a:ln>
                <a:solidFill>
                  <a:schemeClr val="tx1"/>
                </a:solidFill>
              </a:ln>
              <a:solidFill>
                <a:schemeClr val="tx1"/>
              </a:solidFill>
              <a:latin typeface=".VnAvant" pitchFamily="34" charset="0"/>
            </a:endParaRPr>
          </a:p>
          <a:p>
            <a:pPr algn="ctr"/>
            <a:endParaRPr lang="vi-VN" sz="4000" smtClean="0">
              <a:ln>
                <a:solidFill>
                  <a:schemeClr val="tx1"/>
                </a:solidFill>
              </a:ln>
              <a:solidFill>
                <a:schemeClr val="tx1"/>
              </a:solidFill>
              <a:latin typeface=".VnAvant" pitchFamily="34" charset="0"/>
            </a:endParaRPr>
          </a:p>
          <a:p>
            <a:pPr algn="ctr"/>
            <a:r>
              <a:rPr lang="en-US" sz="400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.VnAvant" pitchFamily="34" charset="0"/>
              </a:rPr>
              <a:t>Bµ ®ì bÐ</a:t>
            </a:r>
            <a:r>
              <a:rPr lang="vi-VN" sz="400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.VnAvant" pitchFamily="34" charset="0"/>
              </a:rPr>
              <a:t>.</a:t>
            </a:r>
            <a:endParaRPr lang="en-US" sz="4000" u="sng">
              <a:ln>
                <a:solidFill>
                  <a:schemeClr val="tx1"/>
                </a:solidFill>
              </a:ln>
              <a:solidFill>
                <a:schemeClr val="tx1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453774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ction Button: Home 2">
            <a:hlinkClick r:id="rId2" action="ppaction://hlinksldjump" highlightClick="1"/>
          </p:cNvPr>
          <p:cNvSpPr/>
          <p:nvPr/>
        </p:nvSpPr>
        <p:spPr bwMode="auto">
          <a:xfrm>
            <a:off x="8375073" y="6289964"/>
            <a:ext cx="457200" cy="304800"/>
          </a:xfrm>
          <a:prstGeom prst="actionButtonHom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84086"/>
            <a:ext cx="1572491" cy="11579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Box 27"/>
          <p:cNvSpPr txBox="1">
            <a:spLocks noChangeArrowheads="1"/>
          </p:cNvSpPr>
          <p:nvPr/>
        </p:nvSpPr>
        <p:spPr bwMode="auto">
          <a:xfrm>
            <a:off x="152400" y="69273"/>
            <a:ext cx="48768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r>
              <a:rPr lang="en-US" sz="4000" b="1" smtClean="0">
                <a:solidFill>
                  <a:srgbClr val="00CC00"/>
                </a:solidFill>
              </a:rPr>
              <a:t>Hãy đọc nào !</a:t>
            </a:r>
            <a:endParaRPr lang="en-US" sz="4000" b="1" dirty="0">
              <a:solidFill>
                <a:srgbClr val="00CC00"/>
              </a:solidFill>
            </a:endParaRPr>
          </a:p>
        </p:txBody>
      </p:sp>
      <p:sp>
        <p:nvSpPr>
          <p:cNvPr id="15" name="Cloud 14"/>
          <p:cNvSpPr/>
          <p:nvPr/>
        </p:nvSpPr>
        <p:spPr>
          <a:xfrm>
            <a:off x="457200" y="1676400"/>
            <a:ext cx="8537863" cy="4114800"/>
          </a:xfrm>
          <a:prstGeom prst="cloud">
            <a:avLst/>
          </a:prstGeom>
          <a:solidFill>
            <a:srgbClr val="FF99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.VnAvant" pitchFamily="34" charset="0"/>
              </a:rPr>
              <a:t>c¸ cê      </a:t>
            </a:r>
            <a:r>
              <a:rPr lang="en-US" sz="4000" u="sng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.VnAvant" pitchFamily="34" charset="0"/>
              </a:rPr>
              <a:t>dÕ</a:t>
            </a:r>
            <a:r>
              <a:rPr lang="vi-VN" sz="400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.VnAvant" pitchFamily="34" charset="0"/>
              </a:rPr>
              <a:t>      </a:t>
            </a:r>
            <a:r>
              <a:rPr lang="en-US" sz="400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.VnAvant" pitchFamily="34" charset="0"/>
              </a:rPr>
              <a:t>bê ®ª</a:t>
            </a:r>
          </a:p>
          <a:p>
            <a:pPr algn="ctr"/>
            <a:endParaRPr lang="vi-VN" sz="4000" smtClean="0">
              <a:ln>
                <a:solidFill>
                  <a:schemeClr val="tx1"/>
                </a:solidFill>
              </a:ln>
              <a:solidFill>
                <a:schemeClr val="tx1"/>
              </a:solidFill>
              <a:latin typeface=".VnAvant" pitchFamily="34" charset="0"/>
            </a:endParaRPr>
          </a:p>
          <a:p>
            <a:pPr algn="ctr"/>
            <a:r>
              <a:rPr lang="en-US" sz="400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.VnAvant" pitchFamily="34" charset="0"/>
              </a:rPr>
              <a:t>Bè bª bÓ c¸</a:t>
            </a:r>
            <a:r>
              <a:rPr lang="vi-VN" sz="400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.VnAvant" pitchFamily="34" charset="0"/>
              </a:rPr>
              <a:t>.</a:t>
            </a:r>
            <a:endParaRPr lang="en-US" sz="4000" u="sng">
              <a:ln>
                <a:solidFill>
                  <a:schemeClr val="tx1"/>
                </a:solidFill>
              </a:ln>
              <a:solidFill>
                <a:schemeClr val="tx1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5634448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ction Button: Home 2">
            <a:hlinkClick r:id="rId2" action="ppaction://hlinksldjump" highlightClick="1"/>
          </p:cNvPr>
          <p:cNvSpPr/>
          <p:nvPr/>
        </p:nvSpPr>
        <p:spPr bwMode="auto">
          <a:xfrm>
            <a:off x="8375073" y="6289964"/>
            <a:ext cx="457200" cy="304800"/>
          </a:xfrm>
          <a:prstGeom prst="actionButtonHom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77159"/>
            <a:ext cx="851135" cy="13646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27"/>
          <p:cNvSpPr txBox="1">
            <a:spLocks noChangeArrowheads="1"/>
          </p:cNvSpPr>
          <p:nvPr/>
        </p:nvSpPr>
        <p:spPr bwMode="auto">
          <a:xfrm>
            <a:off x="69273" y="74882"/>
            <a:ext cx="85344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r>
              <a:rPr lang="en-US" sz="4000" b="1" smtClean="0">
                <a:solidFill>
                  <a:srgbClr val="FF0000"/>
                </a:solidFill>
              </a:rPr>
              <a:t>Tìm  và đọc to tiếng có âm </a:t>
            </a:r>
            <a:r>
              <a:rPr lang="en-US" sz="4000" b="1" smtClean="0">
                <a:solidFill>
                  <a:srgbClr val="00CC00"/>
                </a:solidFill>
              </a:rPr>
              <a:t>d</a:t>
            </a:r>
            <a:r>
              <a:rPr lang="en-US" sz="4000" b="1" smtClean="0">
                <a:solidFill>
                  <a:srgbClr val="FF0000"/>
                </a:solidFill>
              </a:rPr>
              <a:t>: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7" name="Cloud 6"/>
          <p:cNvSpPr/>
          <p:nvPr/>
        </p:nvSpPr>
        <p:spPr>
          <a:xfrm>
            <a:off x="533400" y="1066800"/>
            <a:ext cx="8153400" cy="4114800"/>
          </a:xfrm>
          <a:prstGeom prst="cloud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4000" b="1">
              <a:solidFill>
                <a:srgbClr val="000099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905000" y="2007249"/>
            <a:ext cx="5715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>
                <a:ln>
                  <a:solidFill>
                    <a:schemeClr val="tx1"/>
                  </a:solidFill>
                </a:ln>
                <a:solidFill>
                  <a:srgbClr val="000099"/>
                </a:solidFill>
                <a:latin typeface=".VnAvant" pitchFamily="34" charset="0"/>
              </a:rPr>
              <a:t>®</a:t>
            </a:r>
            <a:r>
              <a:rPr lang="en-US" sz="4000" b="1" smtClean="0">
                <a:ln>
                  <a:solidFill>
                    <a:schemeClr val="tx1"/>
                  </a:solidFill>
                </a:ln>
                <a:solidFill>
                  <a:srgbClr val="000099"/>
                </a:solidFill>
                <a:latin typeface=".VnAvant" pitchFamily="34" charset="0"/>
              </a:rPr>
              <a:t>ì       bÕ     de      bµ    </a:t>
            </a:r>
          </a:p>
          <a:p>
            <a:pPr algn="ctr"/>
            <a:endParaRPr lang="en-US" sz="4000" b="1" smtClean="0">
              <a:ln>
                <a:solidFill>
                  <a:schemeClr val="tx1"/>
                </a:solidFill>
              </a:ln>
              <a:solidFill>
                <a:srgbClr val="000099"/>
              </a:solidFill>
              <a:latin typeface=".VnAvant" pitchFamily="34" charset="0"/>
            </a:endParaRPr>
          </a:p>
          <a:p>
            <a:pPr algn="ctr"/>
            <a:r>
              <a:rPr lang="en-US" sz="4000" b="1" smtClean="0">
                <a:ln>
                  <a:solidFill>
                    <a:schemeClr val="tx1"/>
                  </a:solidFill>
                </a:ln>
                <a:solidFill>
                  <a:srgbClr val="000099"/>
                </a:solidFill>
                <a:latin typeface=".VnAvant" pitchFamily="34" charset="0"/>
              </a:rPr>
              <a:t>c¸     ba</a:t>
            </a:r>
            <a:r>
              <a:rPr lang="vi-VN" sz="4000" b="1" smtClean="0">
                <a:ln>
                  <a:solidFill>
                    <a:schemeClr val="tx1"/>
                  </a:solidFill>
                </a:ln>
                <a:solidFill>
                  <a:srgbClr val="000099"/>
                </a:solidFill>
                <a:latin typeface=".VnAvant" pitchFamily="34" charset="0"/>
              </a:rPr>
              <a:t>    </a:t>
            </a:r>
            <a:r>
              <a:rPr lang="en-US" sz="4000" b="1" smtClean="0">
                <a:ln>
                  <a:solidFill>
                    <a:schemeClr val="tx1"/>
                  </a:solidFill>
                </a:ln>
                <a:solidFill>
                  <a:srgbClr val="000099"/>
                </a:solidFill>
                <a:latin typeface=".VnAvant" pitchFamily="34" charset="0"/>
              </a:rPr>
              <a:t>da</a:t>
            </a:r>
            <a:endParaRPr lang="vi-VN" sz="4000" b="1" u="sng">
              <a:ln>
                <a:solidFill>
                  <a:schemeClr val="tx1"/>
                </a:solidFill>
              </a:ln>
              <a:solidFill>
                <a:srgbClr val="000099"/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5257800" y="2586190"/>
            <a:ext cx="533400" cy="0"/>
          </a:xfrm>
          <a:prstGeom prst="line">
            <a:avLst/>
          </a:prstGeom>
          <a:ln w="3810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5791200" y="3828485"/>
            <a:ext cx="533400" cy="0"/>
          </a:xfrm>
          <a:prstGeom prst="line">
            <a:avLst/>
          </a:prstGeom>
          <a:ln w="3810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47345479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ction Button: Home 5">
            <a:hlinkClick r:id="rId2" action="ppaction://hlinksldjump" highlightClick="1"/>
          </p:cNvPr>
          <p:cNvSpPr/>
          <p:nvPr/>
        </p:nvSpPr>
        <p:spPr bwMode="auto">
          <a:xfrm>
            <a:off x="8375073" y="6289964"/>
            <a:ext cx="457200" cy="304800"/>
          </a:xfrm>
          <a:prstGeom prst="actionButtonHom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" name="TextBox 27"/>
          <p:cNvSpPr txBox="1">
            <a:spLocks noChangeArrowheads="1"/>
          </p:cNvSpPr>
          <p:nvPr/>
        </p:nvSpPr>
        <p:spPr bwMode="auto">
          <a:xfrm>
            <a:off x="152400" y="69273"/>
            <a:ext cx="85344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r>
              <a:rPr lang="en-US" sz="4000" b="1" smtClean="0">
                <a:solidFill>
                  <a:srgbClr val="FF0000"/>
                </a:solidFill>
              </a:rPr>
              <a:t>Tìm  và đọc to tiếng có âm </a:t>
            </a:r>
            <a:r>
              <a:rPr lang="en-US" sz="4000" b="1" smtClean="0">
                <a:solidFill>
                  <a:srgbClr val="0033CC"/>
                </a:solidFill>
              </a:rPr>
              <a:t>đ</a:t>
            </a:r>
            <a:endParaRPr lang="en-US" sz="4000" b="1" dirty="0">
              <a:solidFill>
                <a:srgbClr val="0033CC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914400"/>
            <a:ext cx="1231519" cy="1124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Cloud 8"/>
          <p:cNvSpPr/>
          <p:nvPr/>
        </p:nvSpPr>
        <p:spPr>
          <a:xfrm>
            <a:off x="533400" y="1066800"/>
            <a:ext cx="8153400" cy="4114800"/>
          </a:xfrm>
          <a:prstGeom prst="cloud">
            <a:avLst/>
          </a:prstGeom>
          <a:solidFill>
            <a:srgbClr val="99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4000" b="1">
              <a:solidFill>
                <a:srgbClr val="000099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905000" y="2007249"/>
            <a:ext cx="5715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smtClean="0">
                <a:ln>
                  <a:solidFill>
                    <a:schemeClr val="tx1"/>
                  </a:solidFill>
                </a:ln>
                <a:solidFill>
                  <a:srgbClr val="000099"/>
                </a:solidFill>
                <a:latin typeface=".VnAvant" pitchFamily="34" charset="0"/>
              </a:rPr>
              <a:t>c«    bæ     b</a:t>
            </a:r>
            <a:r>
              <a:rPr lang="vi-VN" sz="4000" b="1">
                <a:ln>
                  <a:solidFill>
                    <a:schemeClr val="tx1"/>
                  </a:solidFill>
                </a:ln>
                <a:solidFill>
                  <a:srgbClr val="000099"/>
                </a:solidFill>
                <a:latin typeface=".VnAvant" pitchFamily="34" charset="0"/>
              </a:rPr>
              <a:t>µ</a:t>
            </a:r>
            <a:r>
              <a:rPr lang="en-US" sz="4000" b="1" smtClean="0">
                <a:ln>
                  <a:solidFill>
                    <a:schemeClr val="tx1"/>
                  </a:solidFill>
                </a:ln>
                <a:solidFill>
                  <a:srgbClr val="000099"/>
                </a:solidFill>
                <a:latin typeface=".VnAvant" pitchFamily="34" charset="0"/>
              </a:rPr>
              <a:t>         </a:t>
            </a:r>
            <a:r>
              <a:rPr lang="en-US" sz="4000" b="1">
                <a:ln>
                  <a:solidFill>
                    <a:schemeClr val="tx1"/>
                  </a:solidFill>
                </a:ln>
                <a:solidFill>
                  <a:srgbClr val="000099"/>
                </a:solidFill>
                <a:latin typeface=".VnAvant" pitchFamily="34" charset="0"/>
              </a:rPr>
              <a:t>đ</a:t>
            </a:r>
            <a:r>
              <a:rPr lang="vi-VN" sz="4000" b="1" smtClean="0">
                <a:ln>
                  <a:solidFill>
                    <a:schemeClr val="tx1"/>
                  </a:solidFill>
                </a:ln>
                <a:solidFill>
                  <a:srgbClr val="000099"/>
                </a:solidFill>
                <a:latin typeface=".VnAvant" pitchFamily="34" charset="0"/>
              </a:rPr>
              <a:t>¸</a:t>
            </a:r>
            <a:r>
              <a:rPr lang="en-US" sz="4000" b="1" smtClean="0">
                <a:ln>
                  <a:solidFill>
                    <a:schemeClr val="tx1"/>
                  </a:solidFill>
                </a:ln>
                <a:solidFill>
                  <a:srgbClr val="000099"/>
                </a:solidFill>
                <a:latin typeface=".VnAvant" pitchFamily="34" charset="0"/>
              </a:rPr>
              <a:t>    </a:t>
            </a:r>
          </a:p>
          <a:p>
            <a:pPr algn="ctr"/>
            <a:endParaRPr lang="en-US" sz="4000" b="1" smtClean="0">
              <a:ln>
                <a:solidFill>
                  <a:schemeClr val="tx1"/>
                </a:solidFill>
              </a:ln>
              <a:solidFill>
                <a:srgbClr val="000099"/>
              </a:solidFill>
              <a:latin typeface=".VnAvant" pitchFamily="34" charset="0"/>
            </a:endParaRPr>
          </a:p>
          <a:p>
            <a:pPr algn="ctr"/>
            <a:r>
              <a:rPr lang="en-US" sz="4000" b="1" smtClean="0">
                <a:ln>
                  <a:solidFill>
                    <a:schemeClr val="tx1"/>
                  </a:solidFill>
                </a:ln>
                <a:solidFill>
                  <a:srgbClr val="000099"/>
                </a:solidFill>
                <a:latin typeface=".VnAvant" pitchFamily="34" charset="0"/>
              </a:rPr>
              <a:t>bÌ      đª</a:t>
            </a:r>
            <a:r>
              <a:rPr lang="vi-VN" sz="4000" b="1" smtClean="0">
                <a:ln>
                  <a:solidFill>
                    <a:schemeClr val="tx1"/>
                  </a:solidFill>
                </a:ln>
                <a:solidFill>
                  <a:srgbClr val="000099"/>
                </a:solidFill>
                <a:latin typeface=".VnAvant" pitchFamily="34" charset="0"/>
              </a:rPr>
              <a:t>    </a:t>
            </a:r>
            <a:r>
              <a:rPr lang="en-US" sz="4000" b="1" smtClean="0">
                <a:ln>
                  <a:solidFill>
                    <a:schemeClr val="tx1"/>
                  </a:solidFill>
                </a:ln>
                <a:solidFill>
                  <a:srgbClr val="000099"/>
                </a:solidFill>
                <a:latin typeface=".VnAvant" pitchFamily="34" charset="0"/>
              </a:rPr>
              <a:t>cá </a:t>
            </a:r>
            <a:endParaRPr lang="vi-VN" sz="4000" b="1" u="sng">
              <a:ln>
                <a:solidFill>
                  <a:schemeClr val="tx1"/>
                </a:solidFill>
              </a:ln>
              <a:solidFill>
                <a:srgbClr val="000099"/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6774879" y="2618511"/>
            <a:ext cx="533400" cy="0"/>
          </a:xfrm>
          <a:prstGeom prst="line">
            <a:avLst/>
          </a:prstGeom>
          <a:ln w="3810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4610100" y="3860806"/>
            <a:ext cx="533400" cy="0"/>
          </a:xfrm>
          <a:prstGeom prst="line">
            <a:avLst/>
          </a:prstGeom>
          <a:ln w="3810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01720191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61109" y="1828800"/>
            <a:ext cx="7620000" cy="914400"/>
          </a:xfrm>
          <a:prstGeom prst="rect">
            <a:avLst/>
          </a:prstGeom>
          <a:noFill/>
        </p:spPr>
        <p:txBody>
          <a:bodyPr wrap="square" rtlCol="0">
            <a:prstTxWarp prst="textCanUp">
              <a:avLst/>
            </a:prstTxWarp>
            <a:spAutoFit/>
          </a:bodyPr>
          <a:lstStyle/>
          <a:p>
            <a:r>
              <a:rPr lang="en-US" b="1" smtClean="0">
                <a:solidFill>
                  <a:srgbClr val="FF0000"/>
                </a:solidFill>
              </a:rPr>
              <a:t>Khởi </a:t>
            </a:r>
            <a:r>
              <a:rPr lang="en-US" b="1" smtClean="0"/>
              <a:t> </a:t>
            </a:r>
            <a:r>
              <a:rPr lang="en-US" b="1" smtClean="0">
                <a:solidFill>
                  <a:srgbClr val="0000CC"/>
                </a:solidFill>
              </a:rPr>
              <a:t>động!</a:t>
            </a:r>
            <a:endParaRPr lang="vi-VN" b="1">
              <a:solidFill>
                <a:srgbClr val="FF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1445393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33400" y="152400"/>
            <a:ext cx="7620000" cy="914400"/>
          </a:xfrm>
          <a:prstGeom prst="rect">
            <a:avLst/>
          </a:prstGeom>
          <a:noFill/>
        </p:spPr>
        <p:txBody>
          <a:bodyPr wrap="square" rtlCol="0">
            <a:prstTxWarp prst="textCanUp">
              <a:avLst/>
            </a:prstTxWarp>
            <a:spAutoFit/>
          </a:bodyPr>
          <a:lstStyle/>
          <a:p>
            <a:r>
              <a:rPr lang="en-US" b="1" smtClean="0">
                <a:solidFill>
                  <a:srgbClr val="FF0000"/>
                </a:solidFill>
              </a:rPr>
              <a:t>Mảnh</a:t>
            </a:r>
            <a:r>
              <a:rPr lang="en-US" b="1" smtClean="0"/>
              <a:t> </a:t>
            </a:r>
            <a:r>
              <a:rPr lang="en-US" b="1" smtClean="0">
                <a:solidFill>
                  <a:srgbClr val="0000CC"/>
                </a:solidFill>
              </a:rPr>
              <a:t>ghép</a:t>
            </a:r>
            <a:r>
              <a:rPr lang="en-US" b="1" smtClean="0"/>
              <a:t> </a:t>
            </a:r>
            <a:r>
              <a:rPr lang="en-US" b="1" smtClean="0">
                <a:solidFill>
                  <a:srgbClr val="00B050"/>
                </a:solidFill>
              </a:rPr>
              <a:t>sắc</a:t>
            </a:r>
            <a:r>
              <a:rPr lang="en-US" b="1" smtClean="0"/>
              <a:t> </a:t>
            </a:r>
            <a:r>
              <a:rPr lang="en-US" b="1" smtClean="0">
                <a:solidFill>
                  <a:srgbClr val="FF00FF"/>
                </a:solidFill>
              </a:rPr>
              <a:t>màu</a:t>
            </a:r>
            <a:endParaRPr lang="vi-VN" b="1">
              <a:solidFill>
                <a:srgbClr val="FF00FF"/>
              </a:solidFill>
            </a:endParaRPr>
          </a:p>
        </p:txBody>
      </p:sp>
      <p:sp>
        <p:nvSpPr>
          <p:cNvPr id="2" name="Rectangle 1">
            <a:hlinkClick r:id="rId2" action="ppaction://hlinksldjump"/>
          </p:cNvPr>
          <p:cNvSpPr/>
          <p:nvPr/>
        </p:nvSpPr>
        <p:spPr>
          <a:xfrm>
            <a:off x="1468582" y="1239979"/>
            <a:ext cx="3124199" cy="236220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/>
              <a:t>1</a:t>
            </a:r>
            <a:endParaRPr lang="vi-VN" sz="5400"/>
          </a:p>
        </p:txBody>
      </p:sp>
      <p:sp>
        <p:nvSpPr>
          <p:cNvPr id="21" name="Rectangle 20">
            <a:hlinkClick r:id="rId3" action="ppaction://hlinksldjump"/>
          </p:cNvPr>
          <p:cNvSpPr/>
          <p:nvPr/>
        </p:nvSpPr>
        <p:spPr>
          <a:xfrm>
            <a:off x="4606636" y="1260763"/>
            <a:ext cx="2819400" cy="2348345"/>
          </a:xfrm>
          <a:prstGeom prst="rect">
            <a:avLst/>
          </a:prstGeom>
          <a:solidFill>
            <a:srgbClr val="CC00CC"/>
          </a:solidFill>
          <a:ln>
            <a:solidFill>
              <a:srgbClr val="CC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smtClean="0"/>
              <a:t>2</a:t>
            </a:r>
            <a:endParaRPr lang="vi-VN" sz="5400"/>
          </a:p>
        </p:txBody>
      </p:sp>
      <p:sp>
        <p:nvSpPr>
          <p:cNvPr id="20" name="Rectangle 19">
            <a:hlinkClick r:id="rId4" action="ppaction://hlinksldjump"/>
          </p:cNvPr>
          <p:cNvSpPr/>
          <p:nvPr/>
        </p:nvSpPr>
        <p:spPr>
          <a:xfrm>
            <a:off x="1447799" y="3581400"/>
            <a:ext cx="3124199" cy="2286000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smtClean="0">
                <a:solidFill>
                  <a:schemeClr val="tx1"/>
                </a:solidFill>
              </a:rPr>
              <a:t>3</a:t>
            </a:r>
            <a:endParaRPr lang="vi-VN" sz="5400">
              <a:solidFill>
                <a:schemeClr val="tx1"/>
              </a:solidFill>
            </a:endParaRPr>
          </a:p>
        </p:txBody>
      </p:sp>
      <p:sp>
        <p:nvSpPr>
          <p:cNvPr id="25" name="Rectangle 24">
            <a:hlinkClick r:id="rId5" action="ppaction://hlinksldjump"/>
          </p:cNvPr>
          <p:cNvSpPr/>
          <p:nvPr/>
        </p:nvSpPr>
        <p:spPr>
          <a:xfrm>
            <a:off x="4606635" y="3581399"/>
            <a:ext cx="2819400" cy="2286001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smtClean="0">
                <a:solidFill>
                  <a:schemeClr val="tx1"/>
                </a:solidFill>
              </a:rPr>
              <a:t>4</a:t>
            </a:r>
            <a:endParaRPr lang="vi-VN" sz="54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4038306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7" presetClass="emph" presetSubtype="0" repeatCount="5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250" autoRev="1" fill="remov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7" dur="250" autoRev="1" fill="remove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8" dur="250" autoRev="1" fill="remove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250" autoRev="1" fill="remove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21" grpId="0" animBg="1"/>
      <p:bldP spid="21" grpId="1" animBg="1"/>
      <p:bldP spid="20" grpId="0" animBg="1"/>
      <p:bldP spid="20" grpId="1" animBg="1"/>
      <p:bldP spid="25" grpId="0" animBg="1"/>
      <p:bldP spid="25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ctrTitle"/>
          </p:nvPr>
        </p:nvSpPr>
        <p:spPr>
          <a:xfrm>
            <a:off x="0" y="9525"/>
            <a:ext cx="9144000" cy="1514475"/>
          </a:xfrm>
          <a:solidFill>
            <a:srgbClr val="00B050"/>
          </a:solidFill>
        </p:spPr>
        <p:txBody>
          <a:bodyPr>
            <a:normAutofit fontScale="90000"/>
          </a:bodyPr>
          <a:lstStyle/>
          <a:p>
            <a:pPr algn="l"/>
            <a:r>
              <a:rPr lang="en-US" sz="4800" b="1" dirty="0" smtClean="0">
                <a:solidFill>
                  <a:schemeClr val="bg1"/>
                </a:solidFill>
                <a:latin typeface="VNI-Avo" pitchFamily="2" charset="0"/>
              </a:rPr>
              <a:t>                   </a:t>
            </a:r>
            <a:r>
              <a:rPr lang="en-US" sz="4800" b="1" dirty="0" smtClean="0">
                <a:solidFill>
                  <a:schemeClr val="bg1"/>
                </a:solidFill>
                <a:latin typeface=".VnCooper" pitchFamily="34" charset="0"/>
              </a:rPr>
              <a:t>¤N </a:t>
            </a:r>
            <a:r>
              <a:rPr lang="en-US" sz="4800" b="1" dirty="0" err="1" smtClean="0">
                <a:solidFill>
                  <a:schemeClr val="bg1"/>
                </a:solidFill>
                <a:latin typeface=".VnCooperH" pitchFamily="34" charset="0"/>
              </a:rPr>
              <a:t>TËP</a:t>
            </a:r>
            <a:r>
              <a:rPr lang="en-US" sz="4800" b="1" dirty="0" smtClean="0">
                <a:solidFill>
                  <a:schemeClr val="bg1"/>
                </a:solidFill>
                <a:latin typeface=".VnCooperH" pitchFamily="34" charset="0"/>
              </a:rPr>
              <a:t> </a:t>
            </a:r>
            <a:br>
              <a:rPr lang="en-US" sz="4800" b="1" dirty="0" smtClean="0">
                <a:solidFill>
                  <a:schemeClr val="bg1"/>
                </a:solidFill>
                <a:latin typeface=".VnCooperH" pitchFamily="34" charset="0"/>
              </a:rPr>
            </a:br>
            <a:r>
              <a:rPr lang="en-US" sz="4800" b="1" dirty="0">
                <a:solidFill>
                  <a:schemeClr val="bg1"/>
                </a:solidFill>
                <a:latin typeface=".VnCooperH" pitchFamily="34" charset="0"/>
              </a:rPr>
              <a:t> </a:t>
            </a:r>
            <a:r>
              <a:rPr lang="en-US" sz="4800" b="1" dirty="0" smtClean="0">
                <a:solidFill>
                  <a:schemeClr val="bg1"/>
                </a:solidFill>
                <a:latin typeface=".VnCooperH" pitchFamily="34" charset="0"/>
              </a:rPr>
              <a:t>                      Vµ </a:t>
            </a:r>
            <a:r>
              <a:rPr lang="en-US" sz="4800" b="1" dirty="0" err="1" smtClean="0">
                <a:solidFill>
                  <a:schemeClr val="bg1"/>
                </a:solidFill>
                <a:latin typeface=".VnCooperH" pitchFamily="34" charset="0"/>
              </a:rPr>
              <a:t>KÓ</a:t>
            </a:r>
            <a:r>
              <a:rPr lang="en-US" sz="4800" b="1" dirty="0" smtClean="0">
                <a:solidFill>
                  <a:schemeClr val="bg1"/>
                </a:solidFill>
                <a:latin typeface=".VnCooperH" pitchFamily="34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.VnCooperH" pitchFamily="34" charset="0"/>
              </a:rPr>
              <a:t>CHUYÖN</a:t>
            </a:r>
            <a:r>
              <a:rPr lang="en-US" sz="4800" b="1" dirty="0" smtClean="0">
                <a:solidFill>
                  <a:schemeClr val="bg1"/>
                </a:solidFill>
                <a:latin typeface="VNI-Avo" pitchFamily="2" charset="0"/>
              </a:rPr>
              <a:t>                     </a:t>
            </a:r>
            <a:endParaRPr lang="vi-VN" sz="3200" b="1" dirty="0" smtClean="0">
              <a:solidFill>
                <a:schemeClr val="bg1"/>
              </a:solidFill>
            </a:endParaRPr>
          </a:p>
        </p:txBody>
      </p:sp>
      <p:sp>
        <p:nvSpPr>
          <p:cNvPr id="17411" name="Subtitle 2"/>
          <p:cNvSpPr>
            <a:spLocks noGrp="1"/>
          </p:cNvSpPr>
          <p:nvPr>
            <p:ph type="subTitle" idx="1"/>
          </p:nvPr>
        </p:nvSpPr>
        <p:spPr>
          <a:xfrm>
            <a:off x="1447800" y="3276600"/>
            <a:ext cx="6400800" cy="1752600"/>
          </a:xfrm>
        </p:spPr>
        <p:txBody>
          <a:bodyPr>
            <a:normAutofit fontScale="92500" lnSpcReduction="20000"/>
          </a:bodyPr>
          <a:lstStyle/>
          <a:p>
            <a:r>
              <a:rPr lang="en-US" sz="13800" smtClean="0">
                <a:solidFill>
                  <a:srgbClr val="FF0000"/>
                </a:solidFill>
                <a:latin typeface="HP-087" pitchFamily="34" charset="0"/>
              </a:rPr>
              <a:t>TIẾT 1</a:t>
            </a:r>
            <a:endParaRPr lang="vi-VN" sz="13800" smtClean="0">
              <a:solidFill>
                <a:srgbClr val="FF0000"/>
              </a:solidFill>
            </a:endParaRPr>
          </a:p>
        </p:txBody>
      </p:sp>
      <p:sp>
        <p:nvSpPr>
          <p:cNvPr id="17412" name="TextBox 3"/>
          <p:cNvSpPr txBox="1">
            <a:spLocks noChangeArrowheads="1"/>
          </p:cNvSpPr>
          <p:nvPr/>
        </p:nvSpPr>
        <p:spPr bwMode="auto">
          <a:xfrm>
            <a:off x="152400" y="0"/>
            <a:ext cx="1598613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sz="5400" b="1" dirty="0" err="1">
                <a:solidFill>
                  <a:schemeClr val="bg1"/>
                </a:solidFill>
                <a:latin typeface=".VnCooper" pitchFamily="34" charset="0"/>
              </a:rPr>
              <a:t>Bµi</a:t>
            </a:r>
            <a:r>
              <a:rPr lang="en-US" sz="5400" b="1" dirty="0">
                <a:solidFill>
                  <a:schemeClr val="bg1"/>
                </a:solidFill>
                <a:latin typeface=".VnCooper" pitchFamily="34" charset="0"/>
              </a:rPr>
              <a:t> </a:t>
            </a:r>
            <a:endParaRPr lang="vi-VN" sz="5400" dirty="0"/>
          </a:p>
        </p:txBody>
      </p:sp>
      <p:pic>
        <p:nvPicPr>
          <p:cNvPr id="17413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97339">
            <a:off x="612775" y="263525"/>
            <a:ext cx="2524125" cy="193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4" name="TextBox 8"/>
          <p:cNvSpPr txBox="1">
            <a:spLocks noChangeArrowheads="1"/>
          </p:cNvSpPr>
          <p:nvPr/>
        </p:nvSpPr>
        <p:spPr bwMode="auto">
          <a:xfrm>
            <a:off x="1411906" y="774700"/>
            <a:ext cx="992579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sz="5000" dirty="0" smtClean="0">
                <a:solidFill>
                  <a:srgbClr val="009900"/>
                </a:solidFill>
                <a:latin typeface=".VnCooper" pitchFamily="34" charset="0"/>
              </a:rPr>
              <a:t>10</a:t>
            </a:r>
            <a:endParaRPr lang="vi-VN" sz="5000" dirty="0">
              <a:solidFill>
                <a:srgbClr val="0099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6843866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auto">
          <a:xfrm>
            <a:off x="1419150" y="685800"/>
            <a:ext cx="1600200" cy="9906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800" b="1" i="0" u="none" strike="noStrike" cap="none" normalizeH="0" baseline="0" smtClean="0">
              <a:ln>
                <a:noFill/>
              </a:ln>
              <a:solidFill>
                <a:srgbClr val="0033CC"/>
              </a:solidFill>
              <a:effectLst/>
              <a:latin typeface=".VnAvant" pitchFamily="34" charset="0"/>
            </a:endParaRPr>
          </a:p>
        </p:txBody>
      </p:sp>
      <p:grpSp>
        <p:nvGrpSpPr>
          <p:cNvPr id="39" name="Group 38"/>
          <p:cNvGrpSpPr/>
          <p:nvPr/>
        </p:nvGrpSpPr>
        <p:grpSpPr>
          <a:xfrm>
            <a:off x="85748" y="76200"/>
            <a:ext cx="1978576" cy="722531"/>
            <a:chOff x="85748" y="76200"/>
            <a:chExt cx="1978576" cy="722531"/>
          </a:xfrm>
        </p:grpSpPr>
        <p:grpSp>
          <p:nvGrpSpPr>
            <p:cNvPr id="38" name="Group 37"/>
            <p:cNvGrpSpPr/>
            <p:nvPr/>
          </p:nvGrpSpPr>
          <p:grpSpPr>
            <a:xfrm>
              <a:off x="85748" y="169725"/>
              <a:ext cx="1770762" cy="606130"/>
              <a:chOff x="85748" y="169725"/>
              <a:chExt cx="1770762" cy="606130"/>
            </a:xfrm>
          </p:grpSpPr>
          <p:sp>
            <p:nvSpPr>
              <p:cNvPr id="35" name="Rounded Rectangle 34"/>
              <p:cNvSpPr/>
              <p:nvPr/>
            </p:nvSpPr>
            <p:spPr bwMode="auto">
              <a:xfrm>
                <a:off x="440086" y="169725"/>
                <a:ext cx="1416424" cy="606130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3" name="Oval 32"/>
              <p:cNvSpPr/>
              <p:nvPr/>
            </p:nvSpPr>
            <p:spPr bwMode="auto">
              <a:xfrm>
                <a:off x="85748" y="201195"/>
                <a:ext cx="578931" cy="533997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600" b="1" i="0" u="none" strike="noStrike" cap="none" normalizeH="0" smtClean="0">
                  <a:ln>
                    <a:noFill/>
                  </a:ln>
                  <a:effectLst/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37" name="Group 36"/>
            <p:cNvGrpSpPr/>
            <p:nvPr/>
          </p:nvGrpSpPr>
          <p:grpSpPr>
            <a:xfrm>
              <a:off x="153037" y="76200"/>
              <a:ext cx="1911287" cy="722531"/>
              <a:chOff x="-651821" y="-231732"/>
              <a:chExt cx="1911287" cy="722531"/>
            </a:xfrm>
          </p:grpSpPr>
          <p:sp>
            <p:nvSpPr>
              <p:cNvPr id="34" name="TextBox 33"/>
              <p:cNvSpPr txBox="1"/>
              <p:nvPr/>
            </p:nvSpPr>
            <p:spPr>
              <a:xfrm>
                <a:off x="-651821" y="-231732"/>
                <a:ext cx="444352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 smtClean="0">
                    <a:latin typeface="Calibri" pitchFamily="34" charset="0"/>
                    <a:cs typeface="Calibri" pitchFamily="34" charset="0"/>
                  </a:rPr>
                  <a:t>1</a:t>
                </a:r>
                <a:endParaRPr lang="en-US" sz="4000" b="1">
                  <a:latin typeface="Calibri" pitchFamily="34" charset="0"/>
                  <a:cs typeface="Calibri" pitchFamily="34" charset="0"/>
                </a:endParaRPr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-195258" y="-155532"/>
                <a:ext cx="145472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>
                    <a:solidFill>
                      <a:schemeClr val="bg1"/>
                    </a:solidFill>
                    <a:latin typeface=".VnAvant" pitchFamily="34" charset="0"/>
                  </a:rPr>
                  <a:t>§</a:t>
                </a:r>
                <a:r>
                  <a:rPr lang="en-US" sz="3600" b="1" smtClean="0">
                    <a:solidFill>
                      <a:schemeClr val="bg1"/>
                    </a:solidFill>
                    <a:latin typeface=".VnAvant" pitchFamily="34" charset="0"/>
                  </a:rPr>
                  <a:t>äc</a:t>
                </a:r>
                <a:endParaRPr lang="en-US" sz="3600" b="1">
                  <a:solidFill>
                    <a:schemeClr val="bg1"/>
                  </a:solidFill>
                  <a:latin typeface=".VnAvant" pitchFamily="34" charset="0"/>
                </a:endParaRPr>
              </a:p>
            </p:txBody>
          </p:sp>
        </p:grpSp>
      </p:grp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08454504"/>
              </p:ext>
            </p:extLst>
          </p:nvPr>
        </p:nvGraphicFramePr>
        <p:xfrm>
          <a:off x="1524000" y="863600"/>
          <a:ext cx="6050280" cy="25653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12570"/>
                <a:gridCol w="1512570"/>
                <a:gridCol w="1512570"/>
                <a:gridCol w="1512570"/>
              </a:tblGrid>
              <a:tr h="855133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</a:tr>
              <a:tr h="855133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</a:tr>
              <a:tr h="855133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</a:tr>
            </a:tbl>
          </a:graphicData>
        </a:graphic>
      </p:graphicFrame>
      <p:sp>
        <p:nvSpPr>
          <p:cNvPr id="32" name="TextBox 31"/>
          <p:cNvSpPr txBox="1"/>
          <p:nvPr/>
        </p:nvSpPr>
        <p:spPr>
          <a:xfrm>
            <a:off x="3505200" y="914400"/>
            <a:ext cx="59182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smtClean="0">
                <a:solidFill>
                  <a:srgbClr val="0033CC"/>
                </a:solidFill>
                <a:latin typeface=".VnAvant" pitchFamily="34" charset="0"/>
              </a:rPr>
              <a:t>o</a:t>
            </a:r>
            <a:endParaRPr lang="en-US" sz="4800" b="1">
              <a:solidFill>
                <a:srgbClr val="0033CC"/>
              </a:solidFill>
              <a:latin typeface=".VnAvant" pitchFamily="34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4953000" y="914400"/>
            <a:ext cx="57900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>
                <a:solidFill>
                  <a:srgbClr val="0033CC"/>
                </a:solidFill>
                <a:latin typeface=".VnAvant" pitchFamily="34" charset="0"/>
              </a:rPr>
              <a:t>«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6424571" y="914400"/>
            <a:ext cx="57900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>
                <a:solidFill>
                  <a:srgbClr val="0033CC"/>
                </a:solidFill>
                <a:latin typeface=".VnAvant" pitchFamily="34" charset="0"/>
              </a:rPr>
              <a:t>¬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1923336" y="1745397"/>
            <a:ext cx="59182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smtClean="0">
                <a:solidFill>
                  <a:srgbClr val="0033CC"/>
                </a:solidFill>
                <a:latin typeface=".VnAvant" pitchFamily="34" charset="0"/>
              </a:rPr>
              <a:t>d</a:t>
            </a:r>
            <a:endParaRPr lang="en-US" sz="4800" b="1">
              <a:solidFill>
                <a:srgbClr val="0033CC"/>
              </a:solidFill>
              <a:latin typeface=".VnAvant" pitchFamily="34" charset="0"/>
            </a:endParaRPr>
          </a:p>
        </p:txBody>
      </p:sp>
      <p:sp>
        <p:nvSpPr>
          <p:cNvPr id="43" name="Rectangle 42"/>
          <p:cNvSpPr/>
          <p:nvPr/>
        </p:nvSpPr>
        <p:spPr bwMode="auto">
          <a:xfrm>
            <a:off x="1419150" y="784086"/>
            <a:ext cx="1600199" cy="89231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800" b="1" i="0" u="none" strike="noStrike" cap="none" normalizeH="0" baseline="0" smtClean="0">
              <a:ln>
                <a:noFill/>
              </a:ln>
              <a:solidFill>
                <a:srgbClr val="0033CC"/>
              </a:solidFill>
              <a:effectLst/>
              <a:latin typeface=".VnAvant" pitchFamily="34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1952525" y="2618452"/>
            <a:ext cx="59182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>
                <a:solidFill>
                  <a:srgbClr val="0033CC"/>
                </a:solidFill>
                <a:latin typeface=".VnAvant" pitchFamily="34" charset="0"/>
              </a:rPr>
              <a:t>®</a:t>
            </a:r>
          </a:p>
        </p:txBody>
      </p:sp>
      <p:cxnSp>
        <p:nvCxnSpPr>
          <p:cNvPr id="6" name="Straight Connector 5"/>
          <p:cNvCxnSpPr>
            <a:endCxn id="2" idx="2"/>
          </p:cNvCxnSpPr>
          <p:nvPr/>
        </p:nvCxnSpPr>
        <p:spPr bwMode="auto">
          <a:xfrm flipH="1">
            <a:off x="4549140" y="2576394"/>
            <a:ext cx="1546860" cy="852605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6" name="Straight Connector 45"/>
          <p:cNvCxnSpPr/>
          <p:nvPr/>
        </p:nvCxnSpPr>
        <p:spPr bwMode="auto">
          <a:xfrm flipH="1">
            <a:off x="6019800" y="2583651"/>
            <a:ext cx="1546860" cy="852605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2" name="Straight Connector 21"/>
          <p:cNvCxnSpPr/>
          <p:nvPr/>
        </p:nvCxnSpPr>
        <p:spPr bwMode="auto">
          <a:xfrm>
            <a:off x="4549140" y="2583651"/>
            <a:ext cx="1470660" cy="84534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7" name="Straight Connector 46"/>
          <p:cNvCxnSpPr/>
          <p:nvPr/>
        </p:nvCxnSpPr>
        <p:spPr bwMode="auto">
          <a:xfrm>
            <a:off x="6057900" y="2590908"/>
            <a:ext cx="1470660" cy="84534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8" name="TextBox 47"/>
          <p:cNvSpPr txBox="1"/>
          <p:nvPr/>
        </p:nvSpPr>
        <p:spPr>
          <a:xfrm>
            <a:off x="3301618" y="1731596"/>
            <a:ext cx="98616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smtClean="0">
                <a:solidFill>
                  <a:srgbClr val="FF0000"/>
                </a:solidFill>
                <a:latin typeface=".VnAvant" pitchFamily="34" charset="0"/>
              </a:rPr>
              <a:t>do</a:t>
            </a:r>
            <a:endParaRPr lang="en-US" sz="4800" b="1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4784974" y="1745397"/>
            <a:ext cx="101021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smtClean="0">
                <a:solidFill>
                  <a:srgbClr val="FF0000"/>
                </a:solidFill>
                <a:latin typeface=".VnAvant" pitchFamily="34" charset="0"/>
              </a:rPr>
              <a:t>d«</a:t>
            </a:r>
            <a:endParaRPr lang="en-US" sz="4800" b="1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6220989" y="1731595"/>
            <a:ext cx="101021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smtClean="0">
                <a:solidFill>
                  <a:srgbClr val="FF0000"/>
                </a:solidFill>
                <a:latin typeface=".VnAvant" pitchFamily="34" charset="0"/>
              </a:rPr>
              <a:t>d¬</a:t>
            </a:r>
            <a:endParaRPr lang="en-US" sz="4800" b="1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3301618" y="2576394"/>
            <a:ext cx="98616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smtClean="0">
                <a:solidFill>
                  <a:srgbClr val="FF0000"/>
                </a:solidFill>
                <a:latin typeface=".VnAvant" pitchFamily="34" charset="0"/>
              </a:rPr>
              <a:t>®</a:t>
            </a:r>
            <a:r>
              <a:rPr lang="en-US" sz="4800" b="1">
                <a:solidFill>
                  <a:srgbClr val="FF0000"/>
                </a:solidFill>
                <a:latin typeface=".VnAvant" pitchFamily="34" charset="0"/>
              </a:rPr>
              <a:t>o</a:t>
            </a:r>
            <a:endParaRPr lang="en-US" sz="4800" b="1">
              <a:solidFill>
                <a:srgbClr val="FF0000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5249645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49" grpId="0"/>
      <p:bldP spid="50" grpId="0"/>
      <p:bldP spid="5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loud 3"/>
          <p:cNvSpPr/>
          <p:nvPr/>
        </p:nvSpPr>
        <p:spPr bwMode="auto">
          <a:xfrm>
            <a:off x="533400" y="228600"/>
            <a:ext cx="2590800" cy="1524000"/>
          </a:xfrm>
          <a:prstGeom prst="cloud">
            <a:avLst/>
          </a:prstGeom>
          <a:solidFill>
            <a:srgbClr val="CCEC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71016" y="568311"/>
            <a:ext cx="194636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smtClean="0">
                <a:solidFill>
                  <a:srgbClr val="0033CC"/>
                </a:solidFill>
                <a:latin typeface=".VnAvant" pitchFamily="34" charset="0"/>
              </a:rPr>
              <a:t>bã cá</a:t>
            </a:r>
            <a:endParaRPr lang="en-US" sz="4800" b="1">
              <a:solidFill>
                <a:srgbClr val="0033CC"/>
              </a:solidFill>
              <a:latin typeface=".VnAvant" pitchFamily="34" charset="0"/>
            </a:endParaRPr>
          </a:p>
        </p:txBody>
      </p:sp>
      <p:sp>
        <p:nvSpPr>
          <p:cNvPr id="6" name="Cloud 5"/>
          <p:cNvSpPr/>
          <p:nvPr/>
        </p:nvSpPr>
        <p:spPr bwMode="auto">
          <a:xfrm>
            <a:off x="4843984" y="160232"/>
            <a:ext cx="2590800" cy="1259505"/>
          </a:xfrm>
          <a:prstGeom prst="cloud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181600" y="439806"/>
            <a:ext cx="1946367" cy="686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smtClean="0">
                <a:solidFill>
                  <a:srgbClr val="0033CC"/>
                </a:solidFill>
                <a:latin typeface=".VnAvant" pitchFamily="34" charset="0"/>
              </a:rPr>
              <a:t>c¸ cê</a:t>
            </a:r>
            <a:endParaRPr lang="en-US" sz="4800" b="1">
              <a:solidFill>
                <a:srgbClr val="0033CC"/>
              </a:solidFill>
              <a:latin typeface=".VnAvant" pitchFamily="34" charset="0"/>
            </a:endParaRPr>
          </a:p>
        </p:txBody>
      </p:sp>
      <p:sp>
        <p:nvSpPr>
          <p:cNvPr id="8" name="Cloud 7"/>
          <p:cNvSpPr/>
          <p:nvPr/>
        </p:nvSpPr>
        <p:spPr bwMode="auto">
          <a:xfrm>
            <a:off x="4144250" y="1933258"/>
            <a:ext cx="2590800" cy="1524000"/>
          </a:xfrm>
          <a:prstGeom prst="cloud">
            <a:avLst/>
          </a:prstGeom>
          <a:solidFill>
            <a:srgbClr val="00FF99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481866" y="2224206"/>
            <a:ext cx="195919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smtClean="0">
                <a:solidFill>
                  <a:srgbClr val="0033CC"/>
                </a:solidFill>
                <a:latin typeface=".VnAvant" pitchFamily="34" charset="0"/>
              </a:rPr>
              <a:t>dç bÐ</a:t>
            </a:r>
            <a:endParaRPr lang="en-US" sz="4800" b="1">
              <a:solidFill>
                <a:srgbClr val="0033CC"/>
              </a:solidFill>
              <a:latin typeface=".VnAvant" pitchFamily="34" charset="0"/>
            </a:endParaRPr>
          </a:p>
        </p:txBody>
      </p:sp>
      <p:sp>
        <p:nvSpPr>
          <p:cNvPr id="10" name="Cloud 9"/>
          <p:cNvSpPr/>
          <p:nvPr/>
        </p:nvSpPr>
        <p:spPr bwMode="auto">
          <a:xfrm>
            <a:off x="966256" y="2057675"/>
            <a:ext cx="2590800" cy="1524000"/>
          </a:xfrm>
          <a:prstGeom prst="cloud">
            <a:avLst/>
          </a:prstGeom>
          <a:solidFill>
            <a:srgbClr val="FFCC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303872" y="2224206"/>
            <a:ext cx="194636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smtClean="0">
                <a:solidFill>
                  <a:srgbClr val="0033CC"/>
                </a:solidFill>
                <a:latin typeface=".VnAvant" pitchFamily="34" charset="0"/>
              </a:rPr>
              <a:t>cê ®á</a:t>
            </a:r>
            <a:endParaRPr lang="en-US" sz="4800" b="1">
              <a:solidFill>
                <a:srgbClr val="0033CC"/>
              </a:solidFill>
              <a:latin typeface=".VnAvant" pitchFamily="34" charset="0"/>
            </a:endParaRPr>
          </a:p>
        </p:txBody>
      </p:sp>
      <p:sp>
        <p:nvSpPr>
          <p:cNvPr id="12" name="Cloud 11"/>
          <p:cNvSpPr/>
          <p:nvPr/>
        </p:nvSpPr>
        <p:spPr bwMode="auto">
          <a:xfrm>
            <a:off x="659439" y="3886200"/>
            <a:ext cx="2590800" cy="1524000"/>
          </a:xfrm>
          <a:prstGeom prst="cloud">
            <a:avLst/>
          </a:prstGeom>
          <a:solidFill>
            <a:srgbClr val="66FF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97055" y="4225911"/>
            <a:ext cx="195919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smtClean="0">
                <a:solidFill>
                  <a:srgbClr val="0033CC"/>
                </a:solidFill>
                <a:latin typeface=".VnAvant" pitchFamily="34" charset="0"/>
              </a:rPr>
              <a:t>®ç ®á</a:t>
            </a:r>
            <a:endParaRPr lang="en-US" sz="4800" b="1">
              <a:solidFill>
                <a:srgbClr val="0033CC"/>
              </a:solidFill>
              <a:latin typeface=".VnAvant" pitchFamily="34" charset="0"/>
            </a:endParaRPr>
          </a:p>
        </p:txBody>
      </p:sp>
      <p:sp>
        <p:nvSpPr>
          <p:cNvPr id="14" name="Cloud 13"/>
          <p:cNvSpPr/>
          <p:nvPr/>
        </p:nvSpPr>
        <p:spPr bwMode="auto">
          <a:xfrm>
            <a:off x="3548584" y="4690038"/>
            <a:ext cx="2590800" cy="1524000"/>
          </a:xfrm>
          <a:prstGeom prst="cloud">
            <a:avLst/>
          </a:prstGeom>
          <a:solidFill>
            <a:schemeClr val="bg1">
              <a:lumMod val="9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886200" y="5029749"/>
            <a:ext cx="197201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smtClean="0">
                <a:solidFill>
                  <a:srgbClr val="0033CC"/>
                </a:solidFill>
                <a:latin typeface=".VnAvant" pitchFamily="34" charset="0"/>
              </a:rPr>
              <a:t>®ì bµ</a:t>
            </a:r>
            <a:endParaRPr lang="en-US" sz="4800" b="1">
              <a:solidFill>
                <a:srgbClr val="0033CC"/>
              </a:solidFill>
              <a:latin typeface=".VnAvant" pitchFamily="34" charset="0"/>
            </a:endParaRPr>
          </a:p>
        </p:txBody>
      </p:sp>
      <p:sp>
        <p:nvSpPr>
          <p:cNvPr id="16" name="Cloud 15"/>
          <p:cNvSpPr/>
          <p:nvPr/>
        </p:nvSpPr>
        <p:spPr bwMode="auto">
          <a:xfrm>
            <a:off x="6118602" y="3055203"/>
            <a:ext cx="2590800" cy="1524000"/>
          </a:xfrm>
          <a:prstGeom prst="cloud">
            <a:avLst/>
          </a:prstGeom>
          <a:solidFill>
            <a:srgbClr val="FFCC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456218" y="3394914"/>
            <a:ext cx="195919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smtClean="0">
                <a:solidFill>
                  <a:srgbClr val="0033CC"/>
                </a:solidFill>
                <a:latin typeface=".VnAvant" pitchFamily="34" charset="0"/>
              </a:rPr>
              <a:t>bê ®ª</a:t>
            </a:r>
            <a:endParaRPr lang="en-US" sz="4800" b="1">
              <a:solidFill>
                <a:srgbClr val="0033CC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1937425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9" grpId="0"/>
      <p:bldP spid="11" grpId="0"/>
      <p:bldP spid="13" grpId="0"/>
      <p:bldP spid="15" grpId="0"/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 descr="676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863" y="-66260"/>
            <a:ext cx="4610101" cy="447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731" name="Picture 3" descr="676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1038" y="-66260"/>
            <a:ext cx="4610100" cy="447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732" name="Picture 4" descr="676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64917"/>
            <a:ext cx="4610100" cy="447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733" name="Picture 5" descr="676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3900" y="6469960"/>
            <a:ext cx="4610100" cy="447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734" name="Picture 6" descr="676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6325" y="0"/>
            <a:ext cx="4476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735" name="Picture 7" descr="676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" y="0"/>
            <a:ext cx="4476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758" y="5727009"/>
            <a:ext cx="966788" cy="966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15" descr="Animated Christmas wreath with a big red bow">
            <a:hlinkClick r:id="rId8"/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152" y="285879"/>
            <a:ext cx="762000" cy="852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7" descr="Happy Snowman Face Smiling ">
            <a:hlinkClick r:id="rId10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0779" y="248127"/>
            <a:ext cx="654844" cy="810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1" descr="cartoons-desi-glitters-101"/>
          <p:cNvPicPr>
            <a:picLocks noChangeAspect="1" noChangeArrowheads="1" noCrop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1897" y="5581694"/>
            <a:ext cx="1112103" cy="1112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2" name="Picture 2" descr="C:\Users\ITTran\Desktop\anh\9781909-Illustration-of-Kids-Having-a-Dance-Party-Stock-Illustration-cartoon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3564" y="1946317"/>
            <a:ext cx="6120672" cy="3780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1223750" y="525522"/>
            <a:ext cx="6938310" cy="123226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Stop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dirty="0" err="1" smtClean="0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Thư</a:t>
            </a:r>
            <a:r>
              <a:rPr lang="en-US" sz="5400" b="1" dirty="0" smtClean="0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 </a:t>
            </a:r>
            <a:r>
              <a:rPr lang="en-US" sz="5400" b="1" dirty="0" err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gi·n</a:t>
            </a:r>
            <a:r>
              <a:rPr lang="en-US" sz="5400" b="1" dirty="0" smtClean="0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 </a:t>
            </a:r>
            <a:r>
              <a:rPr lang="en-US" sz="5400" b="1" dirty="0" err="1" smtClean="0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nhÐ</a:t>
            </a:r>
            <a:r>
              <a:rPr lang="en-US" sz="5400" b="1" dirty="0" smtClean="0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! </a:t>
            </a:r>
            <a:endParaRPr lang="en-US" sz="5400" b="1" cap="none" spc="0" dirty="0">
              <a:ln w="11430"/>
              <a:solidFill>
                <a:srgbClr val="CC00CC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.VnAvant" pitchFamily="34" charset="0"/>
            </a:endParaRPr>
          </a:p>
        </p:txBody>
      </p:sp>
      <p:pic>
        <p:nvPicPr>
          <p:cNvPr id="3" name="dan vu con vit 28.9.2017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7640752" y="5581694"/>
            <a:ext cx="311422" cy="311422"/>
          </a:xfrm>
          <a:prstGeom prst="rect">
            <a:avLst/>
          </a:prstGeom>
          <a:solidFill>
            <a:srgbClr val="990099"/>
          </a:solidFill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44291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Tm="6645">
        <p14:ripple/>
      </p:transition>
    </mc:Choice>
    <mc:Fallback xmlns="">
      <p:transition advTm="664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20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2489" objId="4"/>
        <p14:triggerEvt type="onClick" time="2489" objId="4"/>
        <p14:pauseEvt time="19732" objId="4"/>
        <p14:triggerEvt type="onClick" time="24965" objId="4"/>
        <p14:resumeEvt time="27230" objId="4"/>
        <p14:pauseEvt time="35395" objId="4"/>
        <p14:stopEvt time="72962" objId="4"/>
      </p14:showEvt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 flipH="1">
            <a:off x="2750127" y="1703970"/>
            <a:ext cx="4572000" cy="830997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r>
              <a:rPr lang="en-US" sz="4800" b="1" smtClean="0">
                <a:solidFill>
                  <a:srgbClr val="0033CC"/>
                </a:solidFill>
                <a:latin typeface=".VnAvant" pitchFamily="34" charset="0"/>
              </a:rPr>
              <a:t>Bê ®ª cã dÕ.</a:t>
            </a:r>
            <a:endParaRPr lang="en-US" sz="4800" b="1">
              <a:solidFill>
                <a:srgbClr val="0033CC"/>
              </a:solidFill>
              <a:latin typeface=".VnAvant" pitchFamily="34" charset="0"/>
            </a:endParaRPr>
          </a:p>
        </p:txBody>
      </p:sp>
      <p:grpSp>
        <p:nvGrpSpPr>
          <p:cNvPr id="39" name="Group 38"/>
          <p:cNvGrpSpPr/>
          <p:nvPr/>
        </p:nvGrpSpPr>
        <p:grpSpPr>
          <a:xfrm>
            <a:off x="85748" y="76200"/>
            <a:ext cx="1978576" cy="722531"/>
            <a:chOff x="85748" y="76200"/>
            <a:chExt cx="1978576" cy="722531"/>
          </a:xfrm>
        </p:grpSpPr>
        <p:grpSp>
          <p:nvGrpSpPr>
            <p:cNvPr id="38" name="Group 37"/>
            <p:cNvGrpSpPr/>
            <p:nvPr/>
          </p:nvGrpSpPr>
          <p:grpSpPr>
            <a:xfrm>
              <a:off x="85748" y="169725"/>
              <a:ext cx="1770762" cy="606130"/>
              <a:chOff x="85748" y="169725"/>
              <a:chExt cx="1770762" cy="606130"/>
            </a:xfrm>
          </p:grpSpPr>
          <p:sp>
            <p:nvSpPr>
              <p:cNvPr id="35" name="Rounded Rectangle 34"/>
              <p:cNvSpPr/>
              <p:nvPr/>
            </p:nvSpPr>
            <p:spPr bwMode="auto">
              <a:xfrm>
                <a:off x="440086" y="169725"/>
                <a:ext cx="1416424" cy="606130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3" name="Oval 32"/>
              <p:cNvSpPr/>
              <p:nvPr/>
            </p:nvSpPr>
            <p:spPr bwMode="auto">
              <a:xfrm>
                <a:off x="85748" y="201195"/>
                <a:ext cx="578931" cy="533997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600" b="1" i="0" u="none" strike="noStrike" cap="none" normalizeH="0" smtClean="0">
                  <a:ln>
                    <a:noFill/>
                  </a:ln>
                  <a:effectLst/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37" name="Group 36"/>
            <p:cNvGrpSpPr/>
            <p:nvPr/>
          </p:nvGrpSpPr>
          <p:grpSpPr>
            <a:xfrm>
              <a:off x="153037" y="76200"/>
              <a:ext cx="1911287" cy="722531"/>
              <a:chOff x="-651821" y="-231732"/>
              <a:chExt cx="1911287" cy="722531"/>
            </a:xfrm>
          </p:grpSpPr>
          <p:sp>
            <p:nvSpPr>
              <p:cNvPr id="34" name="TextBox 33"/>
              <p:cNvSpPr txBox="1"/>
              <p:nvPr/>
            </p:nvSpPr>
            <p:spPr>
              <a:xfrm>
                <a:off x="-651821" y="-231732"/>
                <a:ext cx="444352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 smtClean="0">
                    <a:latin typeface="Calibri" pitchFamily="34" charset="0"/>
                    <a:cs typeface="Calibri" pitchFamily="34" charset="0"/>
                  </a:rPr>
                  <a:t>1</a:t>
                </a:r>
                <a:endParaRPr lang="en-US" sz="4000" b="1">
                  <a:latin typeface="Calibri" pitchFamily="34" charset="0"/>
                  <a:cs typeface="Calibri" pitchFamily="34" charset="0"/>
                </a:endParaRPr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-195258" y="-155532"/>
                <a:ext cx="145472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>
                    <a:solidFill>
                      <a:schemeClr val="bg1"/>
                    </a:solidFill>
                    <a:latin typeface=".VnAvant" pitchFamily="34" charset="0"/>
                  </a:rPr>
                  <a:t>§</a:t>
                </a:r>
                <a:r>
                  <a:rPr lang="en-US" sz="3600" b="1" smtClean="0">
                    <a:solidFill>
                      <a:schemeClr val="bg1"/>
                    </a:solidFill>
                    <a:latin typeface=".VnAvant" pitchFamily="34" charset="0"/>
                  </a:rPr>
                  <a:t>äc</a:t>
                </a:r>
                <a:endParaRPr lang="en-US" sz="3600" b="1">
                  <a:solidFill>
                    <a:schemeClr val="bg1"/>
                  </a:solidFill>
                  <a:latin typeface=".VnAvant" pitchFamily="34" charset="0"/>
                </a:endParaRPr>
              </a:p>
            </p:txBody>
          </p:sp>
        </p:grpSp>
      </p:grpSp>
      <p:sp>
        <p:nvSpPr>
          <p:cNvPr id="10" name="TextBox 9"/>
          <p:cNvSpPr txBox="1"/>
          <p:nvPr/>
        </p:nvSpPr>
        <p:spPr>
          <a:xfrm flipH="1">
            <a:off x="2743200" y="2971800"/>
            <a:ext cx="4572000" cy="830997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r>
              <a:rPr lang="en-US" sz="4800" b="1" smtClean="0">
                <a:solidFill>
                  <a:srgbClr val="0033CC"/>
                </a:solidFill>
                <a:latin typeface=".VnAvant" pitchFamily="34" charset="0"/>
              </a:rPr>
              <a:t>Bµ cã ®ç ®á.</a:t>
            </a:r>
            <a:endParaRPr lang="en-US" sz="4800" b="1">
              <a:solidFill>
                <a:srgbClr val="0033CC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7324281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0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6&quot;/&gt;&lt;/object&gt;&lt;object type=&quot;3&quot; unique_id=&quot;10004&quot;&gt;&lt;property id=&quot;20148&quot; value=&quot;5&quot;/&gt;&lt;property id=&quot;20300&quot; value=&quot;Slide 2&quot;/&gt;&lt;property id=&quot;20307&quot; value=&quot;266&quot;/&gt;&lt;/object&gt;&lt;object type=&quot;3&quot; unique_id=&quot;10005&quot;&gt;&lt;property id=&quot;20148&quot; value=&quot;5&quot;/&gt;&lt;property id=&quot;20300&quot; value=&quot;Slide 3&quot;/&gt;&lt;property id=&quot;20307&quot; value=&quot;265&quot;/&gt;&lt;/object&gt;&lt;object type=&quot;3&quot; unique_id=&quot;10006&quot;&gt;&lt;property id=&quot;20148&quot; value=&quot;5&quot;/&gt;&lt;property id=&quot;20300&quot; value=&quot;Slide 4&quot;/&gt;&lt;property id=&quot;20307&quot; value=&quot;314&quot;/&gt;&lt;/object&gt;&lt;object type=&quot;3&quot; unique_id=&quot;10007&quot;&gt;&lt;property id=&quot;20148&quot; value=&quot;5&quot;/&gt;&lt;property id=&quot;20300&quot; value=&quot;Slide 5&quot;/&gt;&lt;property id=&quot;20307&quot; value=&quot;267&quot;/&gt;&lt;/object&gt;&lt;object type=&quot;3&quot; unique_id=&quot;10008&quot;&gt;&lt;property id=&quot;20148&quot; value=&quot;5&quot;/&gt;&lt;property id=&quot;20300&quot; value=&quot;Slide 6&quot;/&gt;&lt;property id=&quot;20307&quot; value=&quot;271&quot;/&gt;&lt;/object&gt;&lt;object type=&quot;3&quot; unique_id=&quot;10009&quot;&gt;&lt;property id=&quot;20148&quot; value=&quot;5&quot;/&gt;&lt;property id=&quot;20300&quot; value=&quot;Slide 7&quot;/&gt;&lt;property id=&quot;20307&quot; value=&quot;275&quot;/&gt;&lt;/object&gt;&lt;object type=&quot;3&quot; unique_id=&quot;10010&quot;&gt;&lt;property id=&quot;20148&quot; value=&quot;5&quot;/&gt;&lt;property id=&quot;20300&quot; value=&quot;Slide 8&quot;/&gt;&lt;property id=&quot;20307&quot; value=&quot;304&quot;/&gt;&lt;/object&gt;&lt;object type=&quot;3&quot; unique_id=&quot;10011&quot;&gt;&lt;property id=&quot;20148&quot; value=&quot;5&quot;/&gt;&lt;property id=&quot;20300&quot; value=&quot;Slide 9&quot;/&gt;&lt;property id=&quot;20307&quot; value=&quot;288&quot;/&gt;&lt;/object&gt;&lt;object type=&quot;3&quot; unique_id=&quot;10012&quot;&gt;&lt;property id=&quot;20148&quot; value=&quot;5&quot;/&gt;&lt;property id=&quot;20300&quot; value=&quot;Slide 10&quot;/&gt;&lt;property id=&quot;20307&quot; value=&quot;328&quot;/&gt;&lt;/object&gt;&lt;object type=&quot;3&quot; unique_id=&quot;10013&quot;&gt;&lt;property id=&quot;20148&quot; value=&quot;5&quot;/&gt;&lt;property id=&quot;20300&quot; value=&quot;Slide 11&quot;/&gt;&lt;property id=&quot;20307&quot; value=&quot;329&quot;/&gt;&lt;/object&gt;&lt;object type=&quot;3&quot; unique_id=&quot;10014&quot;&gt;&lt;property id=&quot;20148&quot; value=&quot;5&quot;/&gt;&lt;property id=&quot;20300&quot; value=&quot;Slide 12&quot;/&gt;&lt;property id=&quot;20307&quot; value=&quot;330&quot;/&gt;&lt;/object&gt;&lt;object type=&quot;3&quot; unique_id=&quot;10015&quot;&gt;&lt;property id=&quot;20148&quot; value=&quot;5&quot;/&gt;&lt;property id=&quot;20300&quot; value=&quot;Slide 13&quot;/&gt;&lt;property id=&quot;20307&quot; value=&quot;331&quot;/&gt;&lt;/object&gt;&lt;object type=&quot;3&quot; unique_id=&quot;10016&quot;&gt;&lt;property id=&quot;20148&quot; value=&quot;5&quot;/&gt;&lt;property id=&quot;20300&quot; value=&quot;Slide 14&quot;/&gt;&lt;property id=&quot;20307&quot; value=&quot;305&quot;/&gt;&lt;/object&gt;&lt;object type=&quot;3&quot; unique_id=&quot;10017&quot;&gt;&lt;property id=&quot;20148&quot; value=&quot;5&quot;/&gt;&lt;property id=&quot;20300&quot; value=&quot;Slide 15&quot;/&gt;&lt;property id=&quot;20307&quot; value=&quot;332&quot;/&gt;&lt;/object&gt;&lt;object type=&quot;3&quot; unique_id=&quot;10018&quot;&gt;&lt;property id=&quot;20148&quot; value=&quot;5&quot;/&gt;&lt;property id=&quot;20300&quot; value=&quot;Slide 16&quot;/&gt;&lt;property id=&quot;20307&quot; value=&quot;308&quot;/&gt;&lt;/object&gt;&lt;object type=&quot;3&quot; unique_id=&quot;10019&quot;&gt;&lt;property id=&quot;20148&quot; value=&quot;5&quot;/&gt;&lt;property id=&quot;20300&quot; value=&quot;Slide 17&quot;/&gt;&lt;property id=&quot;20307&quot; value=&quot;311&quot;/&gt;&lt;/object&gt;&lt;object type=&quot;3&quot; unique_id=&quot;10020&quot;&gt;&lt;property id=&quot;20148&quot; value=&quot;5&quot;/&gt;&lt;property id=&quot;20300&quot; value=&quot;Slide 18&quot;/&gt;&lt;property id=&quot;20307&quot; value=&quot;327&quot;/&gt;&lt;/object&gt;&lt;object type=&quot;3&quot; unique_id=&quot;10021&quot;&gt;&lt;property id=&quot;20148&quot; value=&quot;5&quot;/&gt;&lt;property id=&quot;20300&quot; value=&quot;Slide 19&quot;/&gt;&lt;property id=&quot;20307&quot; value=&quot;307&quot;/&gt;&lt;/object&gt;&lt;object type=&quot;3&quot; unique_id=&quot;10022&quot;&gt;&lt;property id=&quot;20148&quot; value=&quot;5&quot;/&gt;&lt;property id=&quot;20300&quot; value=&quot;Slide 20&quot;/&gt;&lt;property id=&quot;20307&quot; value=&quot;310&quot;/&gt;&lt;/object&gt;&lt;object type=&quot;3&quot; unique_id=&quot;10023&quot;&gt;&lt;property id=&quot;20148&quot; value=&quot;5&quot;/&gt;&lt;property id=&quot;20300&quot; value=&quot;Slide 21&quot;/&gt;&lt;property id=&quot;20307&quot; value=&quot;333&quot;/&gt;&lt;/object&gt;&lt;object type=&quot;3&quot; unique_id=&quot;10024&quot;&gt;&lt;property id=&quot;20148&quot; value=&quot;5&quot;/&gt;&lt;property id=&quot;20300&quot; value=&quot;Slide 22&quot;/&gt;&lt;property id=&quot;20307&quot; value=&quot;326&quot;/&gt;&lt;/object&gt;&lt;object type=&quot;3&quot; unique_id=&quot;10025&quot;&gt;&lt;property id=&quot;20148&quot; value=&quot;5&quot;/&gt;&lt;property id=&quot;20300&quot; value=&quot;Slide 31&quot;/&gt;&lt;property id=&quot;20307&quot; value=&quot;313&quot;/&gt;&lt;/object&gt;&lt;object type=&quot;3&quot; unique_id=&quot;10335&quot;&gt;&lt;property id=&quot;20148&quot; value=&quot;5&quot;/&gt;&lt;property id=&quot;20300&quot; value=&quot;Slide 23&quot;/&gt;&lt;property id=&quot;20307&quot; value=&quot;334&quot;/&gt;&lt;/object&gt;&lt;object type=&quot;3&quot; unique_id=&quot;10337&quot;&gt;&lt;property id=&quot;20148&quot; value=&quot;5&quot;/&gt;&lt;property id=&quot;20300&quot; value=&quot;Slide 25&quot;/&gt;&lt;property id=&quot;20307&quot; value=&quot;336&quot;/&gt;&lt;/object&gt;&lt;object type=&quot;3&quot; unique_id=&quot;10338&quot;&gt;&lt;property id=&quot;20148&quot; value=&quot;5&quot;/&gt;&lt;property id=&quot;20300&quot; value=&quot;Slide 26&quot;/&gt;&lt;property id=&quot;20307&quot; value=&quot;337&quot;/&gt;&lt;/object&gt;&lt;object type=&quot;3&quot; unique_id=&quot;10339&quot;&gt;&lt;property id=&quot;20148&quot; value=&quot;5&quot;/&gt;&lt;property id=&quot;20300&quot; value=&quot;Slide 27&quot;/&gt;&lt;property id=&quot;20307&quot; value=&quot;338&quot;/&gt;&lt;/object&gt;&lt;object type=&quot;3&quot; unique_id=&quot;10340&quot;&gt;&lt;property id=&quot;20148&quot; value=&quot;5&quot;/&gt;&lt;property id=&quot;20300&quot; value=&quot;Slide 28&quot;/&gt;&lt;property id=&quot;20307&quot; value=&quot;339&quot;/&gt;&lt;/object&gt;&lt;object type=&quot;3&quot; unique_id=&quot;10341&quot;&gt;&lt;property id=&quot;20148&quot; value=&quot;5&quot;/&gt;&lt;property id=&quot;20300&quot; value=&quot;Slide 29&quot;/&gt;&lt;property id=&quot;20307&quot; value=&quot;340&quot;/&gt;&lt;/object&gt;&lt;object type=&quot;3&quot; unique_id=&quot;10342&quot;&gt;&lt;property id=&quot;20148&quot; value=&quot;5&quot;/&gt;&lt;property id=&quot;20300&quot; value=&quot;Slide 30&quot;/&gt;&lt;property id=&quot;20307&quot; value=&quot;341&quot;/&gt;&lt;/object&gt;&lt;object type=&quot;3&quot; unique_id=&quot;10475&quot;&gt;&lt;property id=&quot;20148&quot; value=&quot;5&quot;/&gt;&lt;property id=&quot;20300&quot; value=&quot;Slide 24&quot;/&gt;&lt;property id=&quot;20307&quot; value=&quot;342&quot;/&gt;&lt;/object&gt;&lt;/object&gt;&lt;object type=&quot;8&quot; unique_id=&quot;10050&quot;&gt;&lt;/object&gt;&lt;/object&gt;&lt;/database&gt;"/>
  <p:tag name="SECTOMILLISECCONVERT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9.9|6.6|3.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5012</TotalTime>
  <Words>347</Words>
  <Application>Microsoft Office PowerPoint</Application>
  <PresentationFormat>On-screen Show (4:3)</PresentationFormat>
  <Paragraphs>109</Paragraphs>
  <Slides>27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27</vt:i4>
      </vt:variant>
    </vt:vector>
  </HeadingPairs>
  <TitlesOfParts>
    <vt:vector size="39" baseType="lpstr">
      <vt:lpstr>.VnAvant</vt:lpstr>
      <vt:lpstr>Calibri</vt:lpstr>
      <vt:lpstr>.VnCooper</vt:lpstr>
      <vt:lpstr>VNI-Avo</vt:lpstr>
      <vt:lpstr>.VnCooperH</vt:lpstr>
      <vt:lpstr>Comic Sans MS</vt:lpstr>
      <vt:lpstr>Times New Roman</vt:lpstr>
      <vt:lpstr>Arial</vt:lpstr>
      <vt:lpstr>.VnUniverse</vt:lpstr>
      <vt:lpstr>HP-087</vt:lpstr>
      <vt:lpstr>Office Theme</vt:lpstr>
      <vt:lpstr>1_Default Design</vt:lpstr>
      <vt:lpstr>PowerPoint Presentation</vt:lpstr>
      <vt:lpstr>PowerPoint Presentation</vt:lpstr>
      <vt:lpstr>PowerPoint Presentation</vt:lpstr>
      <vt:lpstr>PowerPoint Presentation</vt:lpstr>
      <vt:lpstr>                   ¤N TËP                         Vµ KÓ CHUYÖN                  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                ¤N TËP                         Vµ KÓ CHUYÖN                  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Quỳnh Trang</dc:creator>
  <cp:lastModifiedBy>PC</cp:lastModifiedBy>
  <cp:revision>277</cp:revision>
  <dcterms:created xsi:type="dcterms:W3CDTF">2006-08-16T00:00:00Z</dcterms:created>
  <dcterms:modified xsi:type="dcterms:W3CDTF">2021-09-22T02:32:08Z</dcterms:modified>
</cp:coreProperties>
</file>