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9"/>
  </p:notesMasterIdLst>
  <p:sldIdLst>
    <p:sldId id="442" r:id="rId3"/>
    <p:sldId id="441" r:id="rId4"/>
    <p:sldId id="362" r:id="rId5"/>
    <p:sldId id="425" r:id="rId6"/>
    <p:sldId id="427" r:id="rId7"/>
    <p:sldId id="433" r:id="rId8"/>
    <p:sldId id="449" r:id="rId9"/>
    <p:sldId id="434" r:id="rId10"/>
    <p:sldId id="435" r:id="rId11"/>
    <p:sldId id="456" r:id="rId12"/>
    <p:sldId id="457" r:id="rId13"/>
    <p:sldId id="415" r:id="rId14"/>
    <p:sldId id="351" r:id="rId15"/>
    <p:sldId id="391" r:id="rId16"/>
    <p:sldId id="397" r:id="rId17"/>
    <p:sldId id="355" r:id="rId18"/>
    <p:sldId id="383" r:id="rId19"/>
    <p:sldId id="463" r:id="rId20"/>
    <p:sldId id="402" r:id="rId21"/>
    <p:sldId id="458" r:id="rId22"/>
    <p:sldId id="459" r:id="rId23"/>
    <p:sldId id="461" r:id="rId24"/>
    <p:sldId id="460" r:id="rId25"/>
    <p:sldId id="462" r:id="rId26"/>
    <p:sldId id="409" r:id="rId27"/>
    <p:sldId id="398" r:id="rId28"/>
  </p:sldIdLst>
  <p:sldSz cx="9144000" cy="6858000" type="screen4x3"/>
  <p:notesSz cx="6858000" cy="9144000"/>
  <p:embeddedFontLst>
    <p:embeddedFont>
      <p:font typeface="HP-087" panose="020B0604020202020204"/>
      <p:bold r:id="rId30"/>
    </p:embeddedFont>
    <p:embeddedFont>
      <p:font typeface=".VnUniverse" panose="020B7200000000000000"/>
      <p:regular r:id="rId31"/>
    </p:embeddedFont>
    <p:embeddedFont>
      <p:font typeface="Arial Rounded MT Bold" panose="020F0704030504030204" pitchFamily="34" charset="0"/>
      <p:regular r:id="rId32"/>
    </p:embeddedFont>
    <p:embeddedFont>
      <p:font typeface=".VnCooper" panose="020B0604020202020204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.VnAvant" panose="020B7200000000000000"/>
      <p:regular r:id="rId38"/>
      <p:bold r:id="rId39"/>
      <p:italic r:id="rId40"/>
      <p:boldItalic r:id="rId41"/>
    </p:embeddedFont>
    <p:embeddedFont>
      <p:font typeface=".VnCooperH" panose="020B7200000000000000"/>
      <p:regular r:id="rId42"/>
    </p:embeddedFont>
    <p:embeddedFont>
      <p:font typeface="VNI-Avo" panose="020B0604020202020204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66"/>
    <a:srgbClr val="0033CC"/>
    <a:srgbClr val="00CC00"/>
    <a:srgbClr val="FFCCFF"/>
    <a:srgbClr val="009900"/>
    <a:srgbClr val="66FFFF"/>
    <a:srgbClr val="FF99FF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110" d="100"/>
          <a:sy n="110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21/10/2021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48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7.jpe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3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6.gif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5042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4005"/>
            <a:ext cx="32861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7248" y="4267200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traïm y teá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065724" y="1441792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072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9" name="Group 5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67796" y="1201027"/>
            <a:ext cx="1416424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7260"/>
              </p:ext>
            </p:extLst>
          </p:nvPr>
        </p:nvGraphicFramePr>
        <p:xfrm>
          <a:off x="467796" y="1696327"/>
          <a:ext cx="3113604" cy="27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68"/>
                <a:gridCol w="1037868"/>
                <a:gridCol w="1037868"/>
              </a:tblGrid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19476" y="1842655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62248" y="1836241"/>
            <a:ext cx="62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m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0930" y="2476159"/>
            <a:ext cx="49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1695" y="3257231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aê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2459" y="3903562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98660" y="2466110"/>
            <a:ext cx="77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06757" y="2468717"/>
            <a:ext cx="934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am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71236" y="3177911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aên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79333" y="3180518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aêm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57095" y="3826849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aân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65192" y="3829456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aâm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377" y="1530930"/>
            <a:ext cx="10839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85556"/>
              </p:ext>
            </p:extLst>
          </p:nvPr>
        </p:nvGraphicFramePr>
        <p:xfrm>
          <a:off x="5791200" y="784087"/>
          <a:ext cx="2514600" cy="502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2" name="Rectangle 71"/>
          <p:cNvSpPr/>
          <p:nvPr/>
        </p:nvSpPr>
        <p:spPr>
          <a:xfrm>
            <a:off x="5500260" y="569087"/>
            <a:ext cx="15411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576879" y="798731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91436" y="1449576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72200" y="2104610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91436" y="2789275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72200" y="3435606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72200" y="3917094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78988" y="4569348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i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13878" y="521567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u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77117" y="1519489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77117" y="2706791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ôn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77117" y="3353122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64669" y="463926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in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99559" y="5285592"/>
            <a:ext cx="739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un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57881" y="2110682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oân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57881" y="3999453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eân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2741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0" grpId="0"/>
      <p:bldP spid="51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82124" y="609599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cuû saén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165" y="1440595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baøn chaân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313159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möa phuøn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8398" y="3102589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ngoïn coû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6640" y="609599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beán ñoø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9176" y="1440595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traïm y teá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7799" y="2313159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khoân lôùn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6632" y="4114800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taám goã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8856" y="3269398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ñ</a:t>
            </a:r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eøn pin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1625" y="4114800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chaêm chæ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74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2812" y="1371598"/>
            <a:ext cx="8921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	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endParaRPr lang="en-US" sz="28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	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Nhìn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cheâ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: “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laø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chaäm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nhö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.”.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oân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toàn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: “ Ta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thi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nheù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.”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hôùn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hôû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tham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gia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nhôûn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nhô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muùa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cöù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boø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caàn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maãn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Theá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laø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xa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hôn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haún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2428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749" y="76200"/>
            <a:ext cx="2124051" cy="778557"/>
            <a:chOff x="85748" y="76200"/>
            <a:chExt cx="3892925" cy="778557"/>
          </a:xfrm>
        </p:grpSpPr>
        <p:grpSp>
          <p:nvGrpSpPr>
            <p:cNvPr id="15" name="Group 14"/>
            <p:cNvGrpSpPr/>
            <p:nvPr/>
          </p:nvGrpSpPr>
          <p:grpSpPr>
            <a:xfrm>
              <a:off x="85748" y="201195"/>
              <a:ext cx="3892925" cy="606130"/>
              <a:chOff x="85748" y="201195"/>
              <a:chExt cx="3892925" cy="606130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375213" y="201195"/>
                <a:ext cx="3603460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85748" y="201195"/>
                <a:ext cx="960105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7533" y="76200"/>
              <a:ext cx="3003345" cy="778557"/>
              <a:chOff x="-647325" y="-231732"/>
              <a:chExt cx="3003345" cy="77855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-647325" y="-231732"/>
                <a:ext cx="1032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150" y="-99506"/>
                <a:ext cx="19708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563450" y="1301500"/>
            <a:ext cx="433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33CC"/>
                </a:solidFill>
                <a:latin typeface="VNI-Avo" pitchFamily="2" charset="0"/>
              </a:rPr>
              <a:t>Sen nôû thaém hoà.</a:t>
            </a:r>
            <a:endParaRPr lang="en-US" sz="4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1" y="190937"/>
            <a:ext cx="892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¤N TËP</a:t>
            </a:r>
          </a:p>
          <a:p>
            <a:pPr algn="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     Vµ KÓ CHUYÖN</a:t>
            </a:r>
            <a:endParaRPr lang="en-US" sz="4000" b="1" dirty="0">
              <a:solidFill>
                <a:schemeClr val="bg1"/>
              </a:solidFill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2348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2215339" y="1692950"/>
            <a:ext cx="2480118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4800600" y="1692950"/>
            <a:ext cx="2616024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2057400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8"/>
          <a:stretch/>
        </p:blipFill>
        <p:spPr bwMode="auto">
          <a:xfrm>
            <a:off x="4772891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08091936_ga-nau-va-vit-x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554" y="985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1" y="190937"/>
            <a:ext cx="892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¤N TËP</a:t>
            </a:r>
          </a:p>
          <a:p>
            <a:pPr algn="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     Vµ KÓ CHUYÖN</a:t>
            </a:r>
            <a:endParaRPr lang="en-US" sz="4000" b="1" dirty="0">
              <a:solidFill>
                <a:schemeClr val="bg1"/>
              </a:solidFill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5512"/>
      </p:ext>
    </p:extLst>
  </p:cSld>
  <p:clrMapOvr>
    <a:masterClrMapping/>
  </p:clrMapOvr>
  <p:transition advTm="664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2215338" y="1692950"/>
            <a:ext cx="4698941" cy="31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Haèng ngaøy, gaø naâu vaø vòt xaùm laøm gì?</a:t>
            </a:r>
            <a:endParaRPr lang="en-US" sz="2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2590800" y="1794164"/>
            <a:ext cx="44967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767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Chuyeän gì xaûy ra khieán gaø naâu khoâng theå sang soâng?</a:t>
            </a:r>
            <a:endParaRPr lang="en-US" sz="2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2667000" y="1905000"/>
            <a:ext cx="3838161" cy="265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Vòt ñaõ laøm gì ñeå giuùp gaø?</a:t>
            </a:r>
            <a:endParaRPr lang="en-US" sz="2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9" r="3031" b="1702"/>
          <a:stretch/>
        </p:blipFill>
        <p:spPr bwMode="auto">
          <a:xfrm>
            <a:off x="2819401" y="1857600"/>
            <a:ext cx="3789218" cy="268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Thöông vòt vaát vaû, gaø laøm gì ñeå giuùp vòt?</a:t>
            </a:r>
            <a:endParaRPr lang="en-US" sz="2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2215339" y="1692950"/>
            <a:ext cx="2480118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4800600" y="1692950"/>
            <a:ext cx="2616024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2057400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8"/>
          <a:stretch/>
        </p:blipFill>
        <p:spPr bwMode="auto">
          <a:xfrm>
            <a:off x="4772891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 bwMode="auto">
          <a:xfrm rot="1232801">
            <a:off x="2301397" y="15884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225" y="3505200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cuû saén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5062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226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1286" y="3581400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baøn chaân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232801">
            <a:off x="2017379" y="17408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89" y="135417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108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9995" y="3546764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ngoïn coû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076" name="Picture 4" descr="Ngọn Cỏ Non | Kho Ảnh Full 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01762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232801">
            <a:off x="3966699" y="2149807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446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7103" y="4225962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800" b="1" smtClean="0">
                <a:solidFill>
                  <a:srgbClr val="0033CC"/>
                </a:solidFill>
                <a:latin typeface="VNI-Avo" pitchFamily="2" charset="0"/>
              </a:rPr>
              <a:t>væa heø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" name="Right Arrow 5">
            <a:extLst>
              <a:ext uri="{FF2B5EF4-FFF2-40B4-BE49-F238E27FC236}">
                <a16:creationId xmlns=""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782135" y="2174470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b="15498"/>
          <a:stretch/>
        </p:blipFill>
        <p:spPr bwMode="auto">
          <a:xfrm>
            <a:off x="3733800" y="1620981"/>
            <a:ext cx="2143125" cy="1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243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1704" y="3602351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taám goã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923">
            <a:off x="3843461" y="1457117"/>
            <a:ext cx="2011501" cy="20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782135" y="2174470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4243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231</Words>
  <Application>Microsoft Office PowerPoint</Application>
  <PresentationFormat>On-screen Show (4:3)</PresentationFormat>
  <Paragraphs>96</Paragraphs>
  <Slides>26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HP-087</vt:lpstr>
      <vt:lpstr>.VnUniverse</vt:lpstr>
      <vt:lpstr>Arial Rounded MT Bold</vt:lpstr>
      <vt:lpstr>.VnCooper</vt:lpstr>
      <vt:lpstr>Calibri</vt:lpstr>
      <vt:lpstr>.VnAvant</vt:lpstr>
      <vt:lpstr>.VnCooperH</vt:lpstr>
      <vt:lpstr>Times New Roman</vt:lpstr>
      <vt:lpstr>VNI-Avo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PC</cp:lastModifiedBy>
  <cp:revision>308</cp:revision>
  <dcterms:created xsi:type="dcterms:W3CDTF">2006-08-16T00:00:00Z</dcterms:created>
  <dcterms:modified xsi:type="dcterms:W3CDTF">2021-10-21T06:43:36Z</dcterms:modified>
</cp:coreProperties>
</file>